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90" r:id="rId3"/>
    <p:sldId id="291" r:id="rId4"/>
    <p:sldId id="292" r:id="rId5"/>
    <p:sldId id="295" r:id="rId6"/>
    <p:sldId id="298" r:id="rId7"/>
    <p:sldId id="299" r:id="rId8"/>
    <p:sldId id="300" r:id="rId9"/>
    <p:sldId id="264" r:id="rId10"/>
    <p:sldId id="260" r:id="rId11"/>
    <p:sldId id="262" r:id="rId12"/>
    <p:sldId id="268" r:id="rId13"/>
    <p:sldId id="265" r:id="rId14"/>
    <p:sldId id="269" r:id="rId15"/>
    <p:sldId id="270" r:id="rId16"/>
    <p:sldId id="279" r:id="rId17"/>
    <p:sldId id="302" r:id="rId18"/>
    <p:sldId id="267" r:id="rId19"/>
    <p:sldId id="263" r:id="rId20"/>
    <p:sldId id="266" r:id="rId21"/>
    <p:sldId id="273" r:id="rId22"/>
    <p:sldId id="274" r:id="rId23"/>
    <p:sldId id="281" r:id="rId24"/>
    <p:sldId id="303" r:id="rId25"/>
    <p:sldId id="275" r:id="rId26"/>
    <p:sldId id="276" r:id="rId27"/>
    <p:sldId id="277" r:id="rId28"/>
    <p:sldId id="282" r:id="rId29"/>
    <p:sldId id="283" r:id="rId30"/>
    <p:sldId id="285" r:id="rId31"/>
    <p:sldId id="286" r:id="rId32"/>
    <p:sldId id="287" r:id="rId33"/>
    <p:sldId id="289"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99FF99"/>
    <a:srgbClr val="FFCC99"/>
    <a:srgbClr val="CCFFFF"/>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1" d="100"/>
          <a:sy n="71" d="100"/>
        </p:scale>
        <p:origin x="4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TESIS%20MINISTERISO\TESIS\CAP4\Libro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TESIS%20MINISTERISO\TESIS\CAP4\Libro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TESIS%20MINISTERISO\TESIS\CAP4\Libro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TESIS%20MINISTERISO\TESIS\CAP4\Libro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esktop\TESIS%20MINISTERISO\TESIS\CAP4\Libro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esktop\TESIS%20MINISTERISO\TESIS\CAP4\Libro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esktop\TESIS%20MINISTERISO\TESIS\CAP4\Libro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Desktop\TESIS%20MINISTERISO\TESIS\CAP4\Libro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Utilidades!$C$2</c:f>
              <c:strCache>
                <c:ptCount val="1"/>
                <c:pt idx="0">
                  <c:v>Tiempo</c:v>
                </c:pt>
              </c:strCache>
            </c:strRef>
          </c:tx>
          <c:spPr>
            <a:solidFill>
              <a:schemeClr val="accent1"/>
            </a:solidFill>
            <a:ln>
              <a:noFill/>
            </a:ln>
            <a:effectLst/>
            <a:sp3d/>
          </c:spPr>
          <c:invertIfNegative val="0"/>
          <c:dPt>
            <c:idx val="0"/>
            <c:invertIfNegative val="0"/>
            <c:bubble3D val="0"/>
            <c:spPr>
              <a:solidFill>
                <a:srgbClr val="0070C0"/>
              </a:solidFill>
              <a:ln>
                <a:noFill/>
              </a:ln>
              <a:effectLst/>
              <a:sp3d/>
            </c:spPr>
          </c:dPt>
          <c:dPt>
            <c:idx val="1"/>
            <c:invertIfNegative val="0"/>
            <c:bubble3D val="0"/>
            <c:spPr>
              <a:solidFill>
                <a:srgbClr val="FF000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Utilidades!$B$3:$B$4</c:f>
              <c:strCache>
                <c:ptCount val="2"/>
                <c:pt idx="0">
                  <c:v>Situacion Actual</c:v>
                </c:pt>
                <c:pt idx="1">
                  <c:v>Propuesta de Mejora</c:v>
                </c:pt>
              </c:strCache>
            </c:strRef>
          </c:cat>
          <c:val>
            <c:numRef>
              <c:f>Utilidades!$C$3:$C$4</c:f>
              <c:numCache>
                <c:formatCode>General</c:formatCode>
                <c:ptCount val="2"/>
                <c:pt idx="0">
                  <c:v>318</c:v>
                </c:pt>
                <c:pt idx="1">
                  <c:v>272</c:v>
                </c:pt>
              </c:numCache>
            </c:numRef>
          </c:val>
        </c:ser>
        <c:dLbls>
          <c:showLegendKey val="0"/>
          <c:showVal val="1"/>
          <c:showCatName val="0"/>
          <c:showSerName val="0"/>
          <c:showPercent val="0"/>
          <c:showBubbleSize val="0"/>
        </c:dLbls>
        <c:gapWidth val="150"/>
        <c:shape val="box"/>
        <c:axId val="201958424"/>
        <c:axId val="201958816"/>
        <c:axId val="0"/>
      </c:bar3DChart>
      <c:catAx>
        <c:axId val="201958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crossAx val="201958816"/>
        <c:crosses val="autoZero"/>
        <c:auto val="1"/>
        <c:lblAlgn val="ctr"/>
        <c:lblOffset val="100"/>
        <c:noMultiLvlLbl val="0"/>
      </c:catAx>
      <c:valAx>
        <c:axId val="20195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1958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Eficiencia 
Tiempo</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Utilidades!$E$2</c:f>
              <c:strCache>
                <c:ptCount val="1"/>
                <c:pt idx="0">
                  <c:v>Eficiencia en
Tiempo</c:v>
                </c:pt>
              </c:strCache>
            </c:strRef>
          </c:tx>
          <c:spPr>
            <a:solidFill>
              <a:schemeClr val="accent1">
                <a:lumMod val="75000"/>
              </a:schemeClr>
            </a:solidFill>
            <a:ln>
              <a:noFill/>
            </a:ln>
            <a:effectLst/>
            <a:sp3d/>
          </c:spPr>
          <c:invertIfNegative val="0"/>
          <c:dPt>
            <c:idx val="0"/>
            <c:invertIfNegative val="0"/>
            <c:bubble3D val="0"/>
            <c:spPr>
              <a:solidFill>
                <a:srgbClr val="0070C0"/>
              </a:solidFill>
              <a:ln>
                <a:noFill/>
              </a:ln>
              <a:effectLst/>
              <a:sp3d/>
            </c:spPr>
          </c:dPt>
          <c:dPt>
            <c:idx val="1"/>
            <c:invertIfNegative val="0"/>
            <c:bubble3D val="0"/>
            <c:spPr>
              <a:solidFill>
                <a:srgbClr val="FF000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Utilidades!$B$3:$B$4</c:f>
              <c:strCache>
                <c:ptCount val="2"/>
                <c:pt idx="0">
                  <c:v>Situacion Actual</c:v>
                </c:pt>
                <c:pt idx="1">
                  <c:v>Propuesta de Mejora</c:v>
                </c:pt>
              </c:strCache>
            </c:strRef>
          </c:cat>
          <c:val>
            <c:numRef>
              <c:f>Utilidades!$E$3:$E$4</c:f>
              <c:numCache>
                <c:formatCode>0%</c:formatCode>
                <c:ptCount val="2"/>
                <c:pt idx="0" formatCode="0.00%">
                  <c:v>0.1164</c:v>
                </c:pt>
                <c:pt idx="1">
                  <c:v>0.48</c:v>
                </c:pt>
              </c:numCache>
            </c:numRef>
          </c:val>
        </c:ser>
        <c:dLbls>
          <c:showLegendKey val="0"/>
          <c:showVal val="1"/>
          <c:showCatName val="0"/>
          <c:showSerName val="0"/>
          <c:showPercent val="0"/>
          <c:showBubbleSize val="0"/>
        </c:dLbls>
        <c:gapWidth val="150"/>
        <c:shape val="box"/>
        <c:axId val="201959600"/>
        <c:axId val="201959992"/>
        <c:axId val="0"/>
      </c:bar3DChart>
      <c:catAx>
        <c:axId val="201959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crossAx val="201959992"/>
        <c:crosses val="autoZero"/>
        <c:auto val="1"/>
        <c:lblAlgn val="ctr"/>
        <c:lblOffset val="100"/>
        <c:noMultiLvlLbl val="0"/>
      </c:catAx>
      <c:valAx>
        <c:axId val="2019599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1959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Utilidades!$D$2</c:f>
              <c:strCache>
                <c:ptCount val="1"/>
                <c:pt idx="0">
                  <c:v>Costo</c:v>
                </c:pt>
              </c:strCache>
            </c:strRef>
          </c:tx>
          <c:spPr>
            <a:solidFill>
              <a:schemeClr val="accent1"/>
            </a:solidFill>
            <a:ln>
              <a:noFill/>
            </a:ln>
            <a:effectLst/>
            <a:sp3d/>
          </c:spPr>
          <c:invertIfNegative val="0"/>
          <c:dPt>
            <c:idx val="0"/>
            <c:invertIfNegative val="0"/>
            <c:bubble3D val="0"/>
            <c:spPr>
              <a:solidFill>
                <a:srgbClr val="0070C0"/>
              </a:solidFill>
              <a:ln>
                <a:noFill/>
              </a:ln>
              <a:effectLst/>
              <a:sp3d/>
            </c:spPr>
          </c:dPt>
          <c:dPt>
            <c:idx val="1"/>
            <c:invertIfNegative val="0"/>
            <c:bubble3D val="0"/>
            <c:spPr>
              <a:solidFill>
                <a:srgbClr val="FF000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Utilidades!$B$3:$B$4</c:f>
              <c:strCache>
                <c:ptCount val="2"/>
                <c:pt idx="0">
                  <c:v>Situacion Actual</c:v>
                </c:pt>
                <c:pt idx="1">
                  <c:v>Propuesta de Mejora</c:v>
                </c:pt>
              </c:strCache>
            </c:strRef>
          </c:cat>
          <c:val>
            <c:numRef>
              <c:f>Utilidades!$D$3:$D$4</c:f>
              <c:numCache>
                <c:formatCode>General</c:formatCode>
                <c:ptCount val="2"/>
                <c:pt idx="0">
                  <c:v>17.332000000000001</c:v>
                </c:pt>
                <c:pt idx="1">
                  <c:v>10.8718</c:v>
                </c:pt>
              </c:numCache>
            </c:numRef>
          </c:val>
        </c:ser>
        <c:dLbls>
          <c:showLegendKey val="0"/>
          <c:showVal val="1"/>
          <c:showCatName val="0"/>
          <c:showSerName val="0"/>
          <c:showPercent val="0"/>
          <c:showBubbleSize val="0"/>
        </c:dLbls>
        <c:gapWidth val="150"/>
        <c:shape val="box"/>
        <c:axId val="201960776"/>
        <c:axId val="201961168"/>
        <c:axId val="0"/>
      </c:bar3DChart>
      <c:catAx>
        <c:axId val="201960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crossAx val="201961168"/>
        <c:crosses val="autoZero"/>
        <c:auto val="1"/>
        <c:lblAlgn val="ctr"/>
        <c:lblOffset val="100"/>
        <c:noMultiLvlLbl val="0"/>
      </c:catAx>
      <c:valAx>
        <c:axId val="201961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1960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Eficiencia 
Costo</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Utilidades!$F$2</c:f>
              <c:strCache>
                <c:ptCount val="1"/>
                <c:pt idx="0">
                  <c:v>Eficiencia en
Costo</c:v>
                </c:pt>
              </c:strCache>
            </c:strRef>
          </c:tx>
          <c:spPr>
            <a:solidFill>
              <a:schemeClr val="accent1"/>
            </a:solidFill>
            <a:ln>
              <a:noFill/>
            </a:ln>
            <a:effectLst/>
            <a:sp3d/>
          </c:spPr>
          <c:invertIfNegative val="0"/>
          <c:dPt>
            <c:idx val="0"/>
            <c:invertIfNegative val="0"/>
            <c:bubble3D val="0"/>
            <c:spPr>
              <a:solidFill>
                <a:srgbClr val="0070C0"/>
              </a:solidFill>
              <a:ln>
                <a:noFill/>
              </a:ln>
              <a:effectLst/>
              <a:sp3d/>
            </c:spPr>
          </c:dPt>
          <c:dPt>
            <c:idx val="1"/>
            <c:invertIfNegative val="0"/>
            <c:bubble3D val="0"/>
            <c:spPr>
              <a:solidFill>
                <a:srgbClr val="FF000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Utilidades!$B$3:$B$4</c:f>
              <c:strCache>
                <c:ptCount val="2"/>
                <c:pt idx="0">
                  <c:v>Situacion Actual</c:v>
                </c:pt>
                <c:pt idx="1">
                  <c:v>Propuesta de Mejora</c:v>
                </c:pt>
              </c:strCache>
            </c:strRef>
          </c:cat>
          <c:val>
            <c:numRef>
              <c:f>Utilidades!$F$3:$F$4</c:f>
              <c:numCache>
                <c:formatCode>0%</c:formatCode>
                <c:ptCount val="2"/>
                <c:pt idx="0" formatCode="0.00%">
                  <c:v>0.35759999999999997</c:v>
                </c:pt>
                <c:pt idx="1">
                  <c:v>1.0501</c:v>
                </c:pt>
              </c:numCache>
            </c:numRef>
          </c:val>
        </c:ser>
        <c:dLbls>
          <c:showLegendKey val="0"/>
          <c:showVal val="1"/>
          <c:showCatName val="0"/>
          <c:showSerName val="0"/>
          <c:showPercent val="0"/>
          <c:showBubbleSize val="0"/>
        </c:dLbls>
        <c:gapWidth val="150"/>
        <c:shape val="box"/>
        <c:axId val="201961952"/>
        <c:axId val="201962344"/>
        <c:axId val="0"/>
      </c:bar3DChart>
      <c:catAx>
        <c:axId val="201961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C"/>
          </a:p>
        </c:txPr>
        <c:crossAx val="201962344"/>
        <c:crosses val="autoZero"/>
        <c:auto val="1"/>
        <c:lblAlgn val="ctr"/>
        <c:lblOffset val="100"/>
        <c:noMultiLvlLbl val="0"/>
      </c:catAx>
      <c:valAx>
        <c:axId val="201962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196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204855643044615"/>
          <c:y val="3.703703703703703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'Decimo tercero'!$C$2</c:f>
              <c:strCache>
                <c:ptCount val="1"/>
                <c:pt idx="0">
                  <c:v>Tiempo</c:v>
                </c:pt>
              </c:strCache>
            </c:strRef>
          </c:tx>
          <c:spPr>
            <a:solidFill>
              <a:schemeClr val="accent1"/>
            </a:solidFill>
            <a:ln>
              <a:noFill/>
            </a:ln>
            <a:effectLst/>
            <a:sp3d/>
          </c:spPr>
          <c:invertIfNegative val="0"/>
          <c:dPt>
            <c:idx val="0"/>
            <c:invertIfNegative val="0"/>
            <c:bubble3D val="0"/>
            <c:spPr>
              <a:solidFill>
                <a:srgbClr val="0070C0"/>
              </a:solidFill>
              <a:ln>
                <a:noFill/>
              </a:ln>
              <a:effectLst/>
              <a:sp3d/>
            </c:spPr>
          </c:dPt>
          <c:dPt>
            <c:idx val="1"/>
            <c:invertIfNegative val="0"/>
            <c:bubble3D val="0"/>
            <c:spPr>
              <a:solidFill>
                <a:srgbClr val="FF000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'Decimo tercero'!$B$3:$B$4</c:f>
              <c:strCache>
                <c:ptCount val="2"/>
                <c:pt idx="0">
                  <c:v>Situacion Actual</c:v>
                </c:pt>
                <c:pt idx="1">
                  <c:v>Propuesta de Mejora</c:v>
                </c:pt>
              </c:strCache>
            </c:strRef>
          </c:cat>
          <c:val>
            <c:numRef>
              <c:f>'Decimo tercero'!$C$3:$C$4</c:f>
              <c:numCache>
                <c:formatCode>General</c:formatCode>
                <c:ptCount val="2"/>
                <c:pt idx="0">
                  <c:v>166</c:v>
                </c:pt>
                <c:pt idx="1">
                  <c:v>231</c:v>
                </c:pt>
              </c:numCache>
            </c:numRef>
          </c:val>
        </c:ser>
        <c:dLbls>
          <c:showLegendKey val="0"/>
          <c:showVal val="1"/>
          <c:showCatName val="0"/>
          <c:showSerName val="0"/>
          <c:showPercent val="0"/>
          <c:showBubbleSize val="0"/>
        </c:dLbls>
        <c:gapWidth val="150"/>
        <c:shape val="box"/>
        <c:axId val="203698392"/>
        <c:axId val="203698784"/>
        <c:axId val="0"/>
      </c:bar3DChart>
      <c:catAx>
        <c:axId val="203698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203698784"/>
        <c:crosses val="autoZero"/>
        <c:auto val="1"/>
        <c:lblAlgn val="ctr"/>
        <c:lblOffset val="100"/>
        <c:noMultiLvlLbl val="0"/>
      </c:catAx>
      <c:valAx>
        <c:axId val="20369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698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'Decimo tercero'!$E$2</c:f>
              <c:strCache>
                <c:ptCount val="1"/>
                <c:pt idx="0">
                  <c:v>Eficiencia en
Tiempo</c:v>
                </c:pt>
              </c:strCache>
            </c:strRef>
          </c:tx>
          <c:spPr>
            <a:solidFill>
              <a:schemeClr val="accent1"/>
            </a:solidFill>
            <a:ln>
              <a:noFill/>
            </a:ln>
            <a:effectLst/>
            <a:sp3d/>
          </c:spPr>
          <c:invertIfNegative val="0"/>
          <c:dPt>
            <c:idx val="0"/>
            <c:invertIfNegative val="0"/>
            <c:bubble3D val="0"/>
            <c:spPr>
              <a:solidFill>
                <a:srgbClr val="0070C0"/>
              </a:solidFill>
              <a:ln>
                <a:noFill/>
              </a:ln>
              <a:effectLst/>
              <a:sp3d/>
            </c:spPr>
          </c:dPt>
          <c:dPt>
            <c:idx val="1"/>
            <c:invertIfNegative val="0"/>
            <c:bubble3D val="0"/>
            <c:spPr>
              <a:solidFill>
                <a:srgbClr val="FF000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'Decimo tercero'!$B$3:$B$4</c:f>
              <c:strCache>
                <c:ptCount val="2"/>
                <c:pt idx="0">
                  <c:v>Situacion Actual</c:v>
                </c:pt>
                <c:pt idx="1">
                  <c:v>Propuesta de Mejora</c:v>
                </c:pt>
              </c:strCache>
            </c:strRef>
          </c:cat>
          <c:val>
            <c:numRef>
              <c:f>'Decimo tercero'!$E$3:$E$4</c:f>
              <c:numCache>
                <c:formatCode>0%</c:formatCode>
                <c:ptCount val="2"/>
                <c:pt idx="0" formatCode="0.00%">
                  <c:v>0.15060000000000001</c:v>
                </c:pt>
                <c:pt idx="1">
                  <c:v>0.55000000000000004</c:v>
                </c:pt>
              </c:numCache>
            </c:numRef>
          </c:val>
        </c:ser>
        <c:dLbls>
          <c:showLegendKey val="0"/>
          <c:showVal val="0"/>
          <c:showCatName val="0"/>
          <c:showSerName val="0"/>
          <c:showPercent val="0"/>
          <c:showBubbleSize val="0"/>
        </c:dLbls>
        <c:gapWidth val="150"/>
        <c:shape val="box"/>
        <c:axId val="203699568"/>
        <c:axId val="203699960"/>
        <c:axId val="0"/>
      </c:bar3DChart>
      <c:catAx>
        <c:axId val="203699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203699960"/>
        <c:crosses val="autoZero"/>
        <c:auto val="1"/>
        <c:lblAlgn val="ctr"/>
        <c:lblOffset val="100"/>
        <c:noMultiLvlLbl val="0"/>
      </c:catAx>
      <c:valAx>
        <c:axId val="203699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699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'Decimo tercero'!$D$2</c:f>
              <c:strCache>
                <c:ptCount val="1"/>
                <c:pt idx="0">
                  <c:v>Costo</c:v>
                </c:pt>
              </c:strCache>
            </c:strRef>
          </c:tx>
          <c:spPr>
            <a:solidFill>
              <a:schemeClr val="accent1">
                <a:lumMod val="75000"/>
              </a:schemeClr>
            </a:solidFill>
            <a:ln>
              <a:noFill/>
            </a:ln>
            <a:effectLst/>
            <a:sp3d/>
          </c:spPr>
          <c:invertIfNegative val="0"/>
          <c:dPt>
            <c:idx val="0"/>
            <c:invertIfNegative val="0"/>
            <c:bubble3D val="0"/>
            <c:spPr>
              <a:solidFill>
                <a:srgbClr val="0070C0"/>
              </a:solidFill>
              <a:ln>
                <a:noFill/>
              </a:ln>
              <a:effectLst/>
              <a:sp3d/>
            </c:spPr>
          </c:dPt>
          <c:dPt>
            <c:idx val="1"/>
            <c:invertIfNegative val="0"/>
            <c:bubble3D val="0"/>
            <c:spPr>
              <a:solidFill>
                <a:srgbClr val="FF000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'Decimo tercero'!$B$3:$B$4</c:f>
              <c:strCache>
                <c:ptCount val="2"/>
                <c:pt idx="0">
                  <c:v>Situacion Actual</c:v>
                </c:pt>
                <c:pt idx="1">
                  <c:v>Propuesta de Mejora</c:v>
                </c:pt>
              </c:strCache>
            </c:strRef>
          </c:cat>
          <c:val>
            <c:numRef>
              <c:f>'Decimo tercero'!$D$3:$D$4</c:f>
              <c:numCache>
                <c:formatCode>General</c:formatCode>
                <c:ptCount val="2"/>
                <c:pt idx="0">
                  <c:v>9.4994999999999994</c:v>
                </c:pt>
                <c:pt idx="1">
                  <c:v>8.248899999999999</c:v>
                </c:pt>
              </c:numCache>
            </c:numRef>
          </c:val>
        </c:ser>
        <c:dLbls>
          <c:showLegendKey val="0"/>
          <c:showVal val="1"/>
          <c:showCatName val="0"/>
          <c:showSerName val="0"/>
          <c:showPercent val="0"/>
          <c:showBubbleSize val="0"/>
        </c:dLbls>
        <c:gapWidth val="150"/>
        <c:shape val="box"/>
        <c:axId val="203700744"/>
        <c:axId val="203701136"/>
        <c:axId val="0"/>
      </c:bar3DChart>
      <c:catAx>
        <c:axId val="203700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203701136"/>
        <c:crosses val="autoZero"/>
        <c:auto val="1"/>
        <c:lblAlgn val="ctr"/>
        <c:lblOffset val="100"/>
        <c:noMultiLvlLbl val="0"/>
      </c:catAx>
      <c:valAx>
        <c:axId val="20370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700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'Decimo tercero'!$F$2</c:f>
              <c:strCache>
                <c:ptCount val="1"/>
                <c:pt idx="0">
                  <c:v>Eficiencia en
Costo</c:v>
                </c:pt>
              </c:strCache>
            </c:strRef>
          </c:tx>
          <c:spPr>
            <a:solidFill>
              <a:srgbClr val="FF0000"/>
            </a:solidFill>
            <a:ln>
              <a:noFill/>
            </a:ln>
            <a:effectLst/>
            <a:sp3d/>
          </c:spPr>
          <c:invertIfNegative val="0"/>
          <c:dPt>
            <c:idx val="0"/>
            <c:invertIfNegative val="0"/>
            <c:bubble3D val="0"/>
            <c:spPr>
              <a:solidFill>
                <a:srgbClr val="0070C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'Decimo tercero'!$B$3:$B$4</c:f>
              <c:strCache>
                <c:ptCount val="2"/>
                <c:pt idx="0">
                  <c:v>Situacion Actual</c:v>
                </c:pt>
                <c:pt idx="1">
                  <c:v>Propuesta de Mejora</c:v>
                </c:pt>
              </c:strCache>
            </c:strRef>
          </c:cat>
          <c:val>
            <c:numRef>
              <c:f>'Decimo tercero'!$F$3:$F$4</c:f>
              <c:numCache>
                <c:formatCode>0.00%</c:formatCode>
                <c:ptCount val="2"/>
                <c:pt idx="0">
                  <c:v>0.44080000000000003</c:v>
                </c:pt>
                <c:pt idx="1">
                  <c:v>0.86499999999999999</c:v>
                </c:pt>
              </c:numCache>
            </c:numRef>
          </c:val>
        </c:ser>
        <c:dLbls>
          <c:showLegendKey val="0"/>
          <c:showVal val="1"/>
          <c:showCatName val="0"/>
          <c:showSerName val="0"/>
          <c:showPercent val="0"/>
          <c:showBubbleSize val="0"/>
        </c:dLbls>
        <c:gapWidth val="150"/>
        <c:shape val="box"/>
        <c:axId val="203701920"/>
        <c:axId val="203702312"/>
        <c:axId val="0"/>
      </c:bar3DChart>
      <c:catAx>
        <c:axId val="203701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203702312"/>
        <c:crosses val="autoZero"/>
        <c:auto val="1"/>
        <c:lblAlgn val="ctr"/>
        <c:lblOffset val="100"/>
        <c:noMultiLvlLbl val="0"/>
      </c:catAx>
      <c:valAx>
        <c:axId val="2037023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70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image" Target="../media/image14.jpg"/></Relationships>
</file>

<file path=ppt/diagrams/_rels/data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image" Target="../media/image14.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131F1-142A-4538-A601-2ABCCF69F298}" type="doc">
      <dgm:prSet loTypeId="urn:microsoft.com/office/officeart/2005/8/layout/bProcess4" loCatId="process" qsTypeId="urn:microsoft.com/office/officeart/2005/8/quickstyle/3d3" qsCatId="3D" csTypeId="urn:microsoft.com/office/officeart/2005/8/colors/accent0_1" csCatId="mainScheme" phldr="1"/>
      <dgm:spPr/>
      <dgm:t>
        <a:bodyPr/>
        <a:lstStyle/>
        <a:p>
          <a:endParaRPr lang="es-CO"/>
        </a:p>
      </dgm:t>
    </dgm:pt>
    <dgm:pt modelId="{FA18B6AC-5014-46D0-8E13-748EC776B9AE}">
      <dgm:prSet phldrT="[Texto]" custT="1"/>
      <dgm:spPr>
        <a:solidFill>
          <a:schemeClr val="bg2">
            <a:lumMod val="90000"/>
          </a:schemeClr>
        </a:solidFill>
      </dgm:spPr>
      <dgm:t>
        <a:bodyPr/>
        <a:lstStyle/>
        <a:p>
          <a:r>
            <a:rPr lang="es-EC" sz="1600" dirty="0" smtClean="0"/>
            <a:t>A partir del año 2009, mediante Decreto Ejecutivo No. 10</a:t>
          </a:r>
          <a:endParaRPr lang="es-CO" sz="1600" dirty="0"/>
        </a:p>
      </dgm:t>
    </dgm:pt>
    <dgm:pt modelId="{EB836FB2-5B6F-41EF-9C8E-43BB5C2DE1F1}" type="parTrans" cxnId="{3B8BE5BF-892A-4E83-AA56-899DD3FAE12A}">
      <dgm:prSet/>
      <dgm:spPr/>
      <dgm:t>
        <a:bodyPr/>
        <a:lstStyle/>
        <a:p>
          <a:endParaRPr lang="es-CO"/>
        </a:p>
      </dgm:t>
    </dgm:pt>
    <dgm:pt modelId="{160C9E4C-92BD-4BA0-83B4-75723503C219}" type="sibTrans" cxnId="{3B8BE5BF-892A-4E83-AA56-899DD3FAE12A}">
      <dgm:prSet/>
      <dgm:spPr/>
      <dgm:t>
        <a:bodyPr/>
        <a:lstStyle/>
        <a:p>
          <a:endParaRPr lang="es-CO"/>
        </a:p>
      </dgm:t>
    </dgm:pt>
    <dgm:pt modelId="{DD399AF7-FA56-422F-9A1D-A6948AA7C9F4}">
      <dgm:prSet phldrT="[Texto]" custT="1"/>
      <dgm:spPr>
        <a:solidFill>
          <a:schemeClr val="bg2">
            <a:lumMod val="90000"/>
          </a:schemeClr>
        </a:solidFill>
      </dgm:spPr>
      <dgm:t>
        <a:bodyPr/>
        <a:lstStyle/>
        <a:p>
          <a:r>
            <a:rPr lang="es-EC" sz="1600" dirty="0" smtClean="0"/>
            <a:t>fusiona a la SENRES, y el Ministerio de Trabajo y Empleo</a:t>
          </a:r>
        </a:p>
        <a:p>
          <a:endParaRPr lang="es-CO" sz="1600" dirty="0"/>
        </a:p>
      </dgm:t>
    </dgm:pt>
    <dgm:pt modelId="{781D9D89-DBDD-4FB1-AD53-03F348E20999}" type="parTrans" cxnId="{37FF0FF7-E176-4DA6-A4DA-435B176A54C3}">
      <dgm:prSet/>
      <dgm:spPr/>
      <dgm:t>
        <a:bodyPr/>
        <a:lstStyle/>
        <a:p>
          <a:endParaRPr lang="es-CO"/>
        </a:p>
      </dgm:t>
    </dgm:pt>
    <dgm:pt modelId="{3DA953A0-EEF9-4FA1-82B7-F07B60D40EDE}" type="sibTrans" cxnId="{37FF0FF7-E176-4DA6-A4DA-435B176A54C3}">
      <dgm:prSet/>
      <dgm:spPr/>
      <dgm:t>
        <a:bodyPr/>
        <a:lstStyle/>
        <a:p>
          <a:endParaRPr lang="es-CO"/>
        </a:p>
      </dgm:t>
    </dgm:pt>
    <dgm:pt modelId="{D2CF3370-D423-454C-A913-48072796CDC0}">
      <dgm:prSet phldrT="[Texto]" custT="1"/>
      <dgm:spPr>
        <a:solidFill>
          <a:schemeClr val="bg2">
            <a:lumMod val="90000"/>
          </a:schemeClr>
        </a:solidFill>
      </dgm:spPr>
      <dgm:t>
        <a:bodyPr/>
        <a:lstStyle/>
        <a:p>
          <a:r>
            <a:rPr lang="es-EC" sz="1600" dirty="0" smtClean="0"/>
            <a:t>crea el Ministerio de Relaciones Laborales</a:t>
          </a:r>
          <a:endParaRPr lang="es-CO" sz="1600" dirty="0"/>
        </a:p>
      </dgm:t>
    </dgm:pt>
    <dgm:pt modelId="{40441BB3-3C7E-451C-A869-01139656C29C}" type="parTrans" cxnId="{A6DD137A-8D73-40AF-B083-CA788891E04F}">
      <dgm:prSet/>
      <dgm:spPr/>
      <dgm:t>
        <a:bodyPr/>
        <a:lstStyle/>
        <a:p>
          <a:endParaRPr lang="es-CO"/>
        </a:p>
      </dgm:t>
    </dgm:pt>
    <dgm:pt modelId="{0D3813E5-1182-4764-AE08-B2692A13EE6B}" type="sibTrans" cxnId="{A6DD137A-8D73-40AF-B083-CA788891E04F}">
      <dgm:prSet/>
      <dgm:spPr/>
      <dgm:t>
        <a:bodyPr/>
        <a:lstStyle/>
        <a:p>
          <a:endParaRPr lang="es-CO"/>
        </a:p>
      </dgm:t>
    </dgm:pt>
    <dgm:pt modelId="{BF0DC295-0FA7-4196-B33F-2D18817F5ADF}">
      <dgm:prSet phldrT="[Texto]" custT="1"/>
      <dgm:spPr>
        <a:solidFill>
          <a:schemeClr val="bg2">
            <a:lumMod val="90000"/>
          </a:schemeClr>
        </a:solidFill>
      </dgm:spPr>
      <dgm:t>
        <a:bodyPr/>
        <a:lstStyle/>
        <a:p>
          <a:r>
            <a:rPr lang="es-EC" sz="1600" dirty="0" smtClean="0"/>
            <a:t>Viceministerios técnicos: el Viceministerio del Servicio Público, y el Viceministerio de Trabajo</a:t>
          </a:r>
          <a:endParaRPr lang="es-CO" sz="1600" dirty="0"/>
        </a:p>
      </dgm:t>
    </dgm:pt>
    <dgm:pt modelId="{FA76D2E9-A5F1-4543-B6A6-353F3CDE695C}" type="parTrans" cxnId="{8876EAD4-573B-44EB-9A72-CF642589F905}">
      <dgm:prSet/>
      <dgm:spPr/>
      <dgm:t>
        <a:bodyPr/>
        <a:lstStyle/>
        <a:p>
          <a:endParaRPr lang="es-CO"/>
        </a:p>
      </dgm:t>
    </dgm:pt>
    <dgm:pt modelId="{54A8B836-2E9F-4C0A-A1E9-CB6C406FBEAB}" type="sibTrans" cxnId="{8876EAD4-573B-44EB-9A72-CF642589F905}">
      <dgm:prSet/>
      <dgm:spPr/>
      <dgm:t>
        <a:bodyPr/>
        <a:lstStyle/>
        <a:p>
          <a:endParaRPr lang="es-CO"/>
        </a:p>
      </dgm:t>
    </dgm:pt>
    <dgm:pt modelId="{9F41C3F6-7B50-4BE2-B807-97A867A491F5}">
      <dgm:prSet phldrT="[Texto]" custT="1"/>
      <dgm:spPr>
        <a:solidFill>
          <a:schemeClr val="bg2">
            <a:lumMod val="90000"/>
          </a:schemeClr>
        </a:solidFill>
      </dgm:spPr>
      <dgm:t>
        <a:bodyPr/>
        <a:lstStyle/>
        <a:p>
          <a:r>
            <a:rPr lang="es-ES" sz="1600" dirty="0" smtClean="0"/>
            <a:t>Decreto Ejecutivo No. 500</a:t>
          </a:r>
          <a:endParaRPr lang="es-CO" sz="1600" dirty="0"/>
        </a:p>
      </dgm:t>
    </dgm:pt>
    <dgm:pt modelId="{CDB71443-642C-41E3-AC80-70CCFDC4D4AB}" type="parTrans" cxnId="{0E83B210-0EF3-4BE0-A4FD-96C18B969C15}">
      <dgm:prSet/>
      <dgm:spPr/>
      <dgm:t>
        <a:bodyPr/>
        <a:lstStyle/>
        <a:p>
          <a:endParaRPr lang="es-CO"/>
        </a:p>
      </dgm:t>
    </dgm:pt>
    <dgm:pt modelId="{667B1B47-8C2B-46D8-AF9F-DBFBDF24D8B2}" type="sibTrans" cxnId="{0E83B210-0EF3-4BE0-A4FD-96C18B969C15}">
      <dgm:prSet/>
      <dgm:spPr/>
      <dgm:t>
        <a:bodyPr/>
        <a:lstStyle/>
        <a:p>
          <a:endParaRPr lang="es-CO"/>
        </a:p>
      </dgm:t>
    </dgm:pt>
    <dgm:pt modelId="{8C4185E4-C57A-4FEC-B07D-694DEE36545A}">
      <dgm:prSet phldrT="[Texto]" custT="1"/>
      <dgm:spPr>
        <a:solidFill>
          <a:schemeClr val="bg2">
            <a:lumMod val="90000"/>
          </a:schemeClr>
        </a:solidFill>
      </dgm:spPr>
      <dgm:t>
        <a:bodyPr/>
        <a:lstStyle/>
        <a:p>
          <a:r>
            <a:rPr lang="es-ES" sz="1600" dirty="0" smtClean="0"/>
            <a:t>Modificó la denominación del Ministerio de Relaciones Laborales por “Ministerio del Trabajo”</a:t>
          </a:r>
          <a:endParaRPr lang="es-EC" sz="1600" dirty="0" smtClean="0"/>
        </a:p>
      </dgm:t>
    </dgm:pt>
    <dgm:pt modelId="{49BCD133-DA64-4EDC-8EB4-1278192D7C8B}" type="parTrans" cxnId="{37536124-5BB9-4317-BD40-B7B3E0AE9EFA}">
      <dgm:prSet/>
      <dgm:spPr/>
      <dgm:t>
        <a:bodyPr/>
        <a:lstStyle/>
        <a:p>
          <a:endParaRPr lang="es-CO"/>
        </a:p>
      </dgm:t>
    </dgm:pt>
    <dgm:pt modelId="{7471409F-FB6A-48F0-A6E7-3B78A8114B90}" type="sibTrans" cxnId="{37536124-5BB9-4317-BD40-B7B3E0AE9EFA}">
      <dgm:prSet/>
      <dgm:spPr/>
      <dgm:t>
        <a:bodyPr/>
        <a:lstStyle/>
        <a:p>
          <a:endParaRPr lang="es-CO"/>
        </a:p>
      </dgm:t>
    </dgm:pt>
    <dgm:pt modelId="{BB7847CE-2240-4FBE-8CC7-C967D61379A1}">
      <dgm:prSet phldrT="[Texto]" custT="1"/>
      <dgm:spPr>
        <a:solidFill>
          <a:schemeClr val="bg2">
            <a:lumMod val="90000"/>
          </a:schemeClr>
        </a:solidFill>
      </dgm:spPr>
      <dgm:t>
        <a:bodyPr/>
        <a:lstStyle/>
        <a:p>
          <a:r>
            <a:rPr lang="es-ES" sz="1600" dirty="0" smtClean="0"/>
            <a:t>considerando que no solo las relaciones  laborales formales, legales, constituyen “trabajo”</a:t>
          </a:r>
          <a:endParaRPr lang="es-CO" sz="1600" dirty="0"/>
        </a:p>
      </dgm:t>
    </dgm:pt>
    <dgm:pt modelId="{E858EAF6-47C2-4AD4-9B1C-C60311FB3C6D}" type="parTrans" cxnId="{25201844-8E69-4922-8478-76353B0F630D}">
      <dgm:prSet/>
      <dgm:spPr/>
      <dgm:t>
        <a:bodyPr/>
        <a:lstStyle/>
        <a:p>
          <a:endParaRPr lang="es-CO"/>
        </a:p>
      </dgm:t>
    </dgm:pt>
    <dgm:pt modelId="{072B50A7-DB50-4A29-9FF8-682EA415C9DF}" type="sibTrans" cxnId="{25201844-8E69-4922-8478-76353B0F630D}">
      <dgm:prSet/>
      <dgm:spPr/>
      <dgm:t>
        <a:bodyPr/>
        <a:lstStyle/>
        <a:p>
          <a:endParaRPr lang="es-CO"/>
        </a:p>
      </dgm:t>
    </dgm:pt>
    <dgm:pt modelId="{2FEF86DB-F69F-4057-B6F4-A6F805677D32}">
      <dgm:prSet phldrT="[Texto]" custT="1"/>
      <dgm:spPr>
        <a:solidFill>
          <a:schemeClr val="bg2">
            <a:lumMod val="90000"/>
          </a:schemeClr>
        </a:solidFill>
      </dgm:spPr>
      <dgm:t>
        <a:bodyPr/>
        <a:lstStyle/>
        <a:p>
          <a:r>
            <a:rPr lang="es-ES" sz="1600" dirty="0" smtClean="0"/>
            <a:t>aquellas que realizan las madres y padres de familia, las trabajadoras del hogar, autónomos, etc.</a:t>
          </a:r>
          <a:endParaRPr lang="es-CO" sz="1600" dirty="0"/>
        </a:p>
      </dgm:t>
    </dgm:pt>
    <dgm:pt modelId="{1E78537E-26AC-41A5-850B-DF1C9DDE65DE}" type="parTrans" cxnId="{D48C208C-0013-49A1-B8DD-20E738C69482}">
      <dgm:prSet/>
      <dgm:spPr/>
      <dgm:t>
        <a:bodyPr/>
        <a:lstStyle/>
        <a:p>
          <a:endParaRPr lang="es-CO"/>
        </a:p>
      </dgm:t>
    </dgm:pt>
    <dgm:pt modelId="{1B07F955-3F4F-4BED-A72D-C4B316A978A7}" type="sibTrans" cxnId="{D48C208C-0013-49A1-B8DD-20E738C69482}">
      <dgm:prSet/>
      <dgm:spPr/>
      <dgm:t>
        <a:bodyPr/>
        <a:lstStyle/>
        <a:p>
          <a:endParaRPr lang="es-CO"/>
        </a:p>
      </dgm:t>
    </dgm:pt>
    <dgm:pt modelId="{160F0914-AD57-47B5-B94F-F603F46E2848}">
      <dgm:prSet phldrT="[Texto]" custT="1"/>
      <dgm:spPr>
        <a:solidFill>
          <a:schemeClr val="bg2">
            <a:lumMod val="90000"/>
          </a:schemeClr>
        </a:solidFill>
      </dgm:spPr>
      <dgm:t>
        <a:bodyPr/>
        <a:lstStyle/>
        <a:p>
          <a:r>
            <a:rPr lang="es-ES" sz="1600" dirty="0" smtClean="0"/>
            <a:t>involucre a todos los actores, se ha  retomado a los orígenes y ahora es  “MINISTERIO DEL TRABAJO”</a:t>
          </a:r>
          <a:endParaRPr lang="es-CO" sz="1600" dirty="0"/>
        </a:p>
      </dgm:t>
    </dgm:pt>
    <dgm:pt modelId="{CF9F077D-378F-42F6-9052-CA2F74E7C8F1}" type="parTrans" cxnId="{B03BB4FE-8D76-4F7B-8839-33396A696EBA}">
      <dgm:prSet/>
      <dgm:spPr/>
      <dgm:t>
        <a:bodyPr/>
        <a:lstStyle/>
        <a:p>
          <a:endParaRPr lang="es-CO"/>
        </a:p>
      </dgm:t>
    </dgm:pt>
    <dgm:pt modelId="{A84B223B-D1F9-44B1-87F4-F24D9F16253A}" type="sibTrans" cxnId="{B03BB4FE-8D76-4F7B-8839-33396A696EBA}">
      <dgm:prSet/>
      <dgm:spPr/>
      <dgm:t>
        <a:bodyPr/>
        <a:lstStyle/>
        <a:p>
          <a:endParaRPr lang="es-CO"/>
        </a:p>
      </dgm:t>
    </dgm:pt>
    <dgm:pt modelId="{0FA0B6F7-C987-46C2-9E4E-85CFEA1A015C}" type="pres">
      <dgm:prSet presAssocID="{DD5131F1-142A-4538-A601-2ABCCF69F298}" presName="Name0" presStyleCnt="0">
        <dgm:presLayoutVars>
          <dgm:dir/>
          <dgm:resizeHandles/>
        </dgm:presLayoutVars>
      </dgm:prSet>
      <dgm:spPr/>
      <dgm:t>
        <a:bodyPr/>
        <a:lstStyle/>
        <a:p>
          <a:endParaRPr lang="es-EC"/>
        </a:p>
      </dgm:t>
    </dgm:pt>
    <dgm:pt modelId="{757BB191-22C1-440D-A2F6-2525A190679B}" type="pres">
      <dgm:prSet presAssocID="{FA18B6AC-5014-46D0-8E13-748EC776B9AE}" presName="compNode" presStyleCnt="0"/>
      <dgm:spPr/>
      <dgm:t>
        <a:bodyPr/>
        <a:lstStyle/>
        <a:p>
          <a:endParaRPr lang="es-EC"/>
        </a:p>
      </dgm:t>
    </dgm:pt>
    <dgm:pt modelId="{30B2A4B2-DFFA-4CB6-9BEE-665F2D8A91BB}" type="pres">
      <dgm:prSet presAssocID="{FA18B6AC-5014-46D0-8E13-748EC776B9AE}" presName="dummyConnPt" presStyleCnt="0"/>
      <dgm:spPr/>
      <dgm:t>
        <a:bodyPr/>
        <a:lstStyle/>
        <a:p>
          <a:endParaRPr lang="es-EC"/>
        </a:p>
      </dgm:t>
    </dgm:pt>
    <dgm:pt modelId="{90876B36-2AF8-43A0-86B9-CE1BE236B251}" type="pres">
      <dgm:prSet presAssocID="{FA18B6AC-5014-46D0-8E13-748EC776B9AE}" presName="node" presStyleLbl="node1" presStyleIdx="0" presStyleCnt="9">
        <dgm:presLayoutVars>
          <dgm:bulletEnabled val="1"/>
        </dgm:presLayoutVars>
      </dgm:prSet>
      <dgm:spPr/>
      <dgm:t>
        <a:bodyPr/>
        <a:lstStyle/>
        <a:p>
          <a:endParaRPr lang="es-CO"/>
        </a:p>
      </dgm:t>
    </dgm:pt>
    <dgm:pt modelId="{808C0699-7041-4C68-8F5E-B7D51E272696}" type="pres">
      <dgm:prSet presAssocID="{160C9E4C-92BD-4BA0-83B4-75723503C219}" presName="sibTrans" presStyleLbl="bgSibTrans2D1" presStyleIdx="0" presStyleCnt="8"/>
      <dgm:spPr/>
      <dgm:t>
        <a:bodyPr/>
        <a:lstStyle/>
        <a:p>
          <a:endParaRPr lang="es-EC"/>
        </a:p>
      </dgm:t>
    </dgm:pt>
    <dgm:pt modelId="{8B60DC84-F281-4245-B003-EA68EC5CE423}" type="pres">
      <dgm:prSet presAssocID="{DD399AF7-FA56-422F-9A1D-A6948AA7C9F4}" presName="compNode" presStyleCnt="0"/>
      <dgm:spPr/>
      <dgm:t>
        <a:bodyPr/>
        <a:lstStyle/>
        <a:p>
          <a:endParaRPr lang="es-EC"/>
        </a:p>
      </dgm:t>
    </dgm:pt>
    <dgm:pt modelId="{0E55C980-4353-453B-82F1-FFDAC9B162CC}" type="pres">
      <dgm:prSet presAssocID="{DD399AF7-FA56-422F-9A1D-A6948AA7C9F4}" presName="dummyConnPt" presStyleCnt="0"/>
      <dgm:spPr/>
      <dgm:t>
        <a:bodyPr/>
        <a:lstStyle/>
        <a:p>
          <a:endParaRPr lang="es-EC"/>
        </a:p>
      </dgm:t>
    </dgm:pt>
    <dgm:pt modelId="{E86642C7-7B0A-4CCE-AC48-15E6552BF194}" type="pres">
      <dgm:prSet presAssocID="{DD399AF7-FA56-422F-9A1D-A6948AA7C9F4}" presName="node" presStyleLbl="node1" presStyleIdx="1" presStyleCnt="9">
        <dgm:presLayoutVars>
          <dgm:bulletEnabled val="1"/>
        </dgm:presLayoutVars>
      </dgm:prSet>
      <dgm:spPr/>
      <dgm:t>
        <a:bodyPr/>
        <a:lstStyle/>
        <a:p>
          <a:endParaRPr lang="es-CO"/>
        </a:p>
      </dgm:t>
    </dgm:pt>
    <dgm:pt modelId="{6DFE53AF-3AE5-40E6-B75F-517E742EE6F4}" type="pres">
      <dgm:prSet presAssocID="{3DA953A0-EEF9-4FA1-82B7-F07B60D40EDE}" presName="sibTrans" presStyleLbl="bgSibTrans2D1" presStyleIdx="1" presStyleCnt="8"/>
      <dgm:spPr/>
      <dgm:t>
        <a:bodyPr/>
        <a:lstStyle/>
        <a:p>
          <a:endParaRPr lang="es-EC"/>
        </a:p>
      </dgm:t>
    </dgm:pt>
    <dgm:pt modelId="{95B667A6-1AD5-4CF8-BFDB-2754EB7DF5E3}" type="pres">
      <dgm:prSet presAssocID="{D2CF3370-D423-454C-A913-48072796CDC0}" presName="compNode" presStyleCnt="0"/>
      <dgm:spPr/>
      <dgm:t>
        <a:bodyPr/>
        <a:lstStyle/>
        <a:p>
          <a:endParaRPr lang="es-EC"/>
        </a:p>
      </dgm:t>
    </dgm:pt>
    <dgm:pt modelId="{681A7363-A7B9-4AD1-A03E-B0311D0044E6}" type="pres">
      <dgm:prSet presAssocID="{D2CF3370-D423-454C-A913-48072796CDC0}" presName="dummyConnPt" presStyleCnt="0"/>
      <dgm:spPr/>
      <dgm:t>
        <a:bodyPr/>
        <a:lstStyle/>
        <a:p>
          <a:endParaRPr lang="es-EC"/>
        </a:p>
      </dgm:t>
    </dgm:pt>
    <dgm:pt modelId="{F0ED1DCD-FCC9-4865-A136-EB2576F5925B}" type="pres">
      <dgm:prSet presAssocID="{D2CF3370-D423-454C-A913-48072796CDC0}" presName="node" presStyleLbl="node1" presStyleIdx="2" presStyleCnt="9">
        <dgm:presLayoutVars>
          <dgm:bulletEnabled val="1"/>
        </dgm:presLayoutVars>
      </dgm:prSet>
      <dgm:spPr/>
      <dgm:t>
        <a:bodyPr/>
        <a:lstStyle/>
        <a:p>
          <a:endParaRPr lang="es-CO"/>
        </a:p>
      </dgm:t>
    </dgm:pt>
    <dgm:pt modelId="{F04089C3-714E-4F3B-8A2E-CBD45080017F}" type="pres">
      <dgm:prSet presAssocID="{0D3813E5-1182-4764-AE08-B2692A13EE6B}" presName="sibTrans" presStyleLbl="bgSibTrans2D1" presStyleIdx="2" presStyleCnt="8"/>
      <dgm:spPr/>
      <dgm:t>
        <a:bodyPr/>
        <a:lstStyle/>
        <a:p>
          <a:endParaRPr lang="es-EC"/>
        </a:p>
      </dgm:t>
    </dgm:pt>
    <dgm:pt modelId="{C3C13930-2872-4BC2-BFD4-B701AFA5664F}" type="pres">
      <dgm:prSet presAssocID="{BF0DC295-0FA7-4196-B33F-2D18817F5ADF}" presName="compNode" presStyleCnt="0"/>
      <dgm:spPr/>
      <dgm:t>
        <a:bodyPr/>
        <a:lstStyle/>
        <a:p>
          <a:endParaRPr lang="es-EC"/>
        </a:p>
      </dgm:t>
    </dgm:pt>
    <dgm:pt modelId="{4E2EC637-D78F-4EBB-B887-2802E463DD34}" type="pres">
      <dgm:prSet presAssocID="{BF0DC295-0FA7-4196-B33F-2D18817F5ADF}" presName="dummyConnPt" presStyleCnt="0"/>
      <dgm:spPr/>
      <dgm:t>
        <a:bodyPr/>
        <a:lstStyle/>
        <a:p>
          <a:endParaRPr lang="es-EC"/>
        </a:p>
      </dgm:t>
    </dgm:pt>
    <dgm:pt modelId="{F7536310-FE91-4CB1-A1D1-AB51CBF49CE3}" type="pres">
      <dgm:prSet presAssocID="{BF0DC295-0FA7-4196-B33F-2D18817F5ADF}" presName="node" presStyleLbl="node1" presStyleIdx="3" presStyleCnt="9">
        <dgm:presLayoutVars>
          <dgm:bulletEnabled val="1"/>
        </dgm:presLayoutVars>
      </dgm:prSet>
      <dgm:spPr/>
      <dgm:t>
        <a:bodyPr/>
        <a:lstStyle/>
        <a:p>
          <a:endParaRPr lang="es-CO"/>
        </a:p>
      </dgm:t>
    </dgm:pt>
    <dgm:pt modelId="{9D8B58A9-6288-402E-8453-8C6A3F2CD4DF}" type="pres">
      <dgm:prSet presAssocID="{54A8B836-2E9F-4C0A-A1E9-CB6C406FBEAB}" presName="sibTrans" presStyleLbl="bgSibTrans2D1" presStyleIdx="3" presStyleCnt="8"/>
      <dgm:spPr/>
      <dgm:t>
        <a:bodyPr/>
        <a:lstStyle/>
        <a:p>
          <a:endParaRPr lang="es-EC"/>
        </a:p>
      </dgm:t>
    </dgm:pt>
    <dgm:pt modelId="{3F65172D-7A65-4E56-84D4-98D296E04D19}" type="pres">
      <dgm:prSet presAssocID="{9F41C3F6-7B50-4BE2-B807-97A867A491F5}" presName="compNode" presStyleCnt="0"/>
      <dgm:spPr/>
      <dgm:t>
        <a:bodyPr/>
        <a:lstStyle/>
        <a:p>
          <a:endParaRPr lang="es-EC"/>
        </a:p>
      </dgm:t>
    </dgm:pt>
    <dgm:pt modelId="{E985D600-9515-401D-8258-75E73854F059}" type="pres">
      <dgm:prSet presAssocID="{9F41C3F6-7B50-4BE2-B807-97A867A491F5}" presName="dummyConnPt" presStyleCnt="0"/>
      <dgm:spPr/>
      <dgm:t>
        <a:bodyPr/>
        <a:lstStyle/>
        <a:p>
          <a:endParaRPr lang="es-EC"/>
        </a:p>
      </dgm:t>
    </dgm:pt>
    <dgm:pt modelId="{076DB9AE-9D2B-4AA2-B9E5-CD8292CAD241}" type="pres">
      <dgm:prSet presAssocID="{9F41C3F6-7B50-4BE2-B807-97A867A491F5}" presName="node" presStyleLbl="node1" presStyleIdx="4" presStyleCnt="9">
        <dgm:presLayoutVars>
          <dgm:bulletEnabled val="1"/>
        </dgm:presLayoutVars>
      </dgm:prSet>
      <dgm:spPr/>
      <dgm:t>
        <a:bodyPr/>
        <a:lstStyle/>
        <a:p>
          <a:endParaRPr lang="es-CO"/>
        </a:p>
      </dgm:t>
    </dgm:pt>
    <dgm:pt modelId="{DCFEDB29-36A7-4F2A-AF14-7E16177141EA}" type="pres">
      <dgm:prSet presAssocID="{667B1B47-8C2B-46D8-AF9F-DBFBDF24D8B2}" presName="sibTrans" presStyleLbl="bgSibTrans2D1" presStyleIdx="4" presStyleCnt="8"/>
      <dgm:spPr/>
      <dgm:t>
        <a:bodyPr/>
        <a:lstStyle/>
        <a:p>
          <a:endParaRPr lang="es-EC"/>
        </a:p>
      </dgm:t>
    </dgm:pt>
    <dgm:pt modelId="{0A126569-B4F6-456E-B933-17E40C2C6B4B}" type="pres">
      <dgm:prSet presAssocID="{8C4185E4-C57A-4FEC-B07D-694DEE36545A}" presName="compNode" presStyleCnt="0"/>
      <dgm:spPr/>
      <dgm:t>
        <a:bodyPr/>
        <a:lstStyle/>
        <a:p>
          <a:endParaRPr lang="es-EC"/>
        </a:p>
      </dgm:t>
    </dgm:pt>
    <dgm:pt modelId="{0C4F411F-2887-4A2B-B5C1-5E671D4D8DDC}" type="pres">
      <dgm:prSet presAssocID="{8C4185E4-C57A-4FEC-B07D-694DEE36545A}" presName="dummyConnPt" presStyleCnt="0"/>
      <dgm:spPr/>
      <dgm:t>
        <a:bodyPr/>
        <a:lstStyle/>
        <a:p>
          <a:endParaRPr lang="es-EC"/>
        </a:p>
      </dgm:t>
    </dgm:pt>
    <dgm:pt modelId="{F848030D-3977-4FCF-AAD9-4E15404D84D4}" type="pres">
      <dgm:prSet presAssocID="{8C4185E4-C57A-4FEC-B07D-694DEE36545A}" presName="node" presStyleLbl="node1" presStyleIdx="5" presStyleCnt="9">
        <dgm:presLayoutVars>
          <dgm:bulletEnabled val="1"/>
        </dgm:presLayoutVars>
      </dgm:prSet>
      <dgm:spPr/>
      <dgm:t>
        <a:bodyPr/>
        <a:lstStyle/>
        <a:p>
          <a:endParaRPr lang="es-CO"/>
        </a:p>
      </dgm:t>
    </dgm:pt>
    <dgm:pt modelId="{EDDFF07E-53DA-4B96-9FE9-E0345104B7A8}" type="pres">
      <dgm:prSet presAssocID="{7471409F-FB6A-48F0-A6E7-3B78A8114B90}" presName="sibTrans" presStyleLbl="bgSibTrans2D1" presStyleIdx="5" presStyleCnt="8"/>
      <dgm:spPr/>
      <dgm:t>
        <a:bodyPr/>
        <a:lstStyle/>
        <a:p>
          <a:endParaRPr lang="es-EC"/>
        </a:p>
      </dgm:t>
    </dgm:pt>
    <dgm:pt modelId="{CF82EB8E-AA47-4C38-B165-4E908C52BB0E}" type="pres">
      <dgm:prSet presAssocID="{BB7847CE-2240-4FBE-8CC7-C967D61379A1}" presName="compNode" presStyleCnt="0"/>
      <dgm:spPr/>
      <dgm:t>
        <a:bodyPr/>
        <a:lstStyle/>
        <a:p>
          <a:endParaRPr lang="es-EC"/>
        </a:p>
      </dgm:t>
    </dgm:pt>
    <dgm:pt modelId="{819896CB-C785-4437-A179-221846B5B610}" type="pres">
      <dgm:prSet presAssocID="{BB7847CE-2240-4FBE-8CC7-C967D61379A1}" presName="dummyConnPt" presStyleCnt="0"/>
      <dgm:spPr/>
      <dgm:t>
        <a:bodyPr/>
        <a:lstStyle/>
        <a:p>
          <a:endParaRPr lang="es-EC"/>
        </a:p>
      </dgm:t>
    </dgm:pt>
    <dgm:pt modelId="{55A96CF7-8E47-4930-BE89-F7032DABB9BC}" type="pres">
      <dgm:prSet presAssocID="{BB7847CE-2240-4FBE-8CC7-C967D61379A1}" presName="node" presStyleLbl="node1" presStyleIdx="6" presStyleCnt="9">
        <dgm:presLayoutVars>
          <dgm:bulletEnabled val="1"/>
        </dgm:presLayoutVars>
      </dgm:prSet>
      <dgm:spPr/>
      <dgm:t>
        <a:bodyPr/>
        <a:lstStyle/>
        <a:p>
          <a:endParaRPr lang="es-CO"/>
        </a:p>
      </dgm:t>
    </dgm:pt>
    <dgm:pt modelId="{A1416A8F-B86C-4EFC-A1A2-4DD8C82FCF44}" type="pres">
      <dgm:prSet presAssocID="{072B50A7-DB50-4A29-9FF8-682EA415C9DF}" presName="sibTrans" presStyleLbl="bgSibTrans2D1" presStyleIdx="6" presStyleCnt="8"/>
      <dgm:spPr/>
      <dgm:t>
        <a:bodyPr/>
        <a:lstStyle/>
        <a:p>
          <a:endParaRPr lang="es-EC"/>
        </a:p>
      </dgm:t>
    </dgm:pt>
    <dgm:pt modelId="{A9C4C011-27C3-4C02-B5EF-1158F739CD9C}" type="pres">
      <dgm:prSet presAssocID="{2FEF86DB-F69F-4057-B6F4-A6F805677D32}" presName="compNode" presStyleCnt="0"/>
      <dgm:spPr/>
      <dgm:t>
        <a:bodyPr/>
        <a:lstStyle/>
        <a:p>
          <a:endParaRPr lang="es-EC"/>
        </a:p>
      </dgm:t>
    </dgm:pt>
    <dgm:pt modelId="{85605F75-E77D-4884-A116-E2359D038C39}" type="pres">
      <dgm:prSet presAssocID="{2FEF86DB-F69F-4057-B6F4-A6F805677D32}" presName="dummyConnPt" presStyleCnt="0"/>
      <dgm:spPr/>
      <dgm:t>
        <a:bodyPr/>
        <a:lstStyle/>
        <a:p>
          <a:endParaRPr lang="es-EC"/>
        </a:p>
      </dgm:t>
    </dgm:pt>
    <dgm:pt modelId="{154A5B37-AE0B-4E10-96FC-50D71CBF9AE2}" type="pres">
      <dgm:prSet presAssocID="{2FEF86DB-F69F-4057-B6F4-A6F805677D32}" presName="node" presStyleLbl="node1" presStyleIdx="7" presStyleCnt="9">
        <dgm:presLayoutVars>
          <dgm:bulletEnabled val="1"/>
        </dgm:presLayoutVars>
      </dgm:prSet>
      <dgm:spPr/>
      <dgm:t>
        <a:bodyPr/>
        <a:lstStyle/>
        <a:p>
          <a:endParaRPr lang="es-CO"/>
        </a:p>
      </dgm:t>
    </dgm:pt>
    <dgm:pt modelId="{F024C964-6B33-4D4E-986F-809021351F8F}" type="pres">
      <dgm:prSet presAssocID="{1B07F955-3F4F-4BED-A72D-C4B316A978A7}" presName="sibTrans" presStyleLbl="bgSibTrans2D1" presStyleIdx="7" presStyleCnt="8"/>
      <dgm:spPr/>
      <dgm:t>
        <a:bodyPr/>
        <a:lstStyle/>
        <a:p>
          <a:endParaRPr lang="es-EC"/>
        </a:p>
      </dgm:t>
    </dgm:pt>
    <dgm:pt modelId="{680BBCD6-045C-4F58-8BCE-4AC73F887BE2}" type="pres">
      <dgm:prSet presAssocID="{160F0914-AD57-47B5-B94F-F603F46E2848}" presName="compNode" presStyleCnt="0"/>
      <dgm:spPr/>
      <dgm:t>
        <a:bodyPr/>
        <a:lstStyle/>
        <a:p>
          <a:endParaRPr lang="es-EC"/>
        </a:p>
      </dgm:t>
    </dgm:pt>
    <dgm:pt modelId="{13FBC0FD-BF4F-4369-8CE1-6BE4AE82D3DA}" type="pres">
      <dgm:prSet presAssocID="{160F0914-AD57-47B5-B94F-F603F46E2848}" presName="dummyConnPt" presStyleCnt="0"/>
      <dgm:spPr/>
      <dgm:t>
        <a:bodyPr/>
        <a:lstStyle/>
        <a:p>
          <a:endParaRPr lang="es-EC"/>
        </a:p>
      </dgm:t>
    </dgm:pt>
    <dgm:pt modelId="{DF6989D4-2A05-4D01-B02D-AC764276D1EA}" type="pres">
      <dgm:prSet presAssocID="{160F0914-AD57-47B5-B94F-F603F46E2848}" presName="node" presStyleLbl="node1" presStyleIdx="8" presStyleCnt="9">
        <dgm:presLayoutVars>
          <dgm:bulletEnabled val="1"/>
        </dgm:presLayoutVars>
      </dgm:prSet>
      <dgm:spPr/>
      <dgm:t>
        <a:bodyPr/>
        <a:lstStyle/>
        <a:p>
          <a:endParaRPr lang="es-CO"/>
        </a:p>
      </dgm:t>
    </dgm:pt>
  </dgm:ptLst>
  <dgm:cxnLst>
    <dgm:cxn modelId="{FA0D8A4D-6DD9-4812-B729-F53C1604F63E}" type="presOf" srcId="{D2CF3370-D423-454C-A913-48072796CDC0}" destId="{F0ED1DCD-FCC9-4865-A136-EB2576F5925B}" srcOrd="0" destOrd="0" presId="urn:microsoft.com/office/officeart/2005/8/layout/bProcess4"/>
    <dgm:cxn modelId="{B03BB4FE-8D76-4F7B-8839-33396A696EBA}" srcId="{DD5131F1-142A-4538-A601-2ABCCF69F298}" destId="{160F0914-AD57-47B5-B94F-F603F46E2848}" srcOrd="8" destOrd="0" parTransId="{CF9F077D-378F-42F6-9052-CA2F74E7C8F1}" sibTransId="{A84B223B-D1F9-44B1-87F4-F24D9F16253A}"/>
    <dgm:cxn modelId="{D48C208C-0013-49A1-B8DD-20E738C69482}" srcId="{DD5131F1-142A-4538-A601-2ABCCF69F298}" destId="{2FEF86DB-F69F-4057-B6F4-A6F805677D32}" srcOrd="7" destOrd="0" parTransId="{1E78537E-26AC-41A5-850B-DF1C9DDE65DE}" sibTransId="{1B07F955-3F4F-4BED-A72D-C4B316A978A7}"/>
    <dgm:cxn modelId="{9E4670E5-4C96-46F7-BAFA-6E25494C1B59}" type="presOf" srcId="{072B50A7-DB50-4A29-9FF8-682EA415C9DF}" destId="{A1416A8F-B86C-4EFC-A1A2-4DD8C82FCF44}" srcOrd="0" destOrd="0" presId="urn:microsoft.com/office/officeart/2005/8/layout/bProcess4"/>
    <dgm:cxn modelId="{8876EAD4-573B-44EB-9A72-CF642589F905}" srcId="{DD5131F1-142A-4538-A601-2ABCCF69F298}" destId="{BF0DC295-0FA7-4196-B33F-2D18817F5ADF}" srcOrd="3" destOrd="0" parTransId="{FA76D2E9-A5F1-4543-B6A6-353F3CDE695C}" sibTransId="{54A8B836-2E9F-4C0A-A1E9-CB6C406FBEAB}"/>
    <dgm:cxn modelId="{AE91C9ED-088A-4B78-B224-797E60692540}" type="presOf" srcId="{667B1B47-8C2B-46D8-AF9F-DBFBDF24D8B2}" destId="{DCFEDB29-36A7-4F2A-AF14-7E16177141EA}" srcOrd="0" destOrd="0" presId="urn:microsoft.com/office/officeart/2005/8/layout/bProcess4"/>
    <dgm:cxn modelId="{ED25188C-85CE-4163-9342-A6038D13FFAE}" type="presOf" srcId="{160F0914-AD57-47B5-B94F-F603F46E2848}" destId="{DF6989D4-2A05-4D01-B02D-AC764276D1EA}" srcOrd="0" destOrd="0" presId="urn:microsoft.com/office/officeart/2005/8/layout/bProcess4"/>
    <dgm:cxn modelId="{07B09736-B241-4401-A37F-934D88A4578E}" type="presOf" srcId="{160C9E4C-92BD-4BA0-83B4-75723503C219}" destId="{808C0699-7041-4C68-8F5E-B7D51E272696}" srcOrd="0" destOrd="0" presId="urn:microsoft.com/office/officeart/2005/8/layout/bProcess4"/>
    <dgm:cxn modelId="{07509C84-F660-4955-92A6-C451ACB3246D}" type="presOf" srcId="{1B07F955-3F4F-4BED-A72D-C4B316A978A7}" destId="{F024C964-6B33-4D4E-986F-809021351F8F}" srcOrd="0" destOrd="0" presId="urn:microsoft.com/office/officeart/2005/8/layout/bProcess4"/>
    <dgm:cxn modelId="{A6DD137A-8D73-40AF-B083-CA788891E04F}" srcId="{DD5131F1-142A-4538-A601-2ABCCF69F298}" destId="{D2CF3370-D423-454C-A913-48072796CDC0}" srcOrd="2" destOrd="0" parTransId="{40441BB3-3C7E-451C-A869-01139656C29C}" sibTransId="{0D3813E5-1182-4764-AE08-B2692A13EE6B}"/>
    <dgm:cxn modelId="{F921AC22-360A-4215-9393-EC06DE112A9A}" type="presOf" srcId="{7471409F-FB6A-48F0-A6E7-3B78A8114B90}" destId="{EDDFF07E-53DA-4B96-9FE9-E0345104B7A8}" srcOrd="0" destOrd="0" presId="urn:microsoft.com/office/officeart/2005/8/layout/bProcess4"/>
    <dgm:cxn modelId="{B1C81AE2-2B0D-4F6E-A1DE-0291DD75995C}" type="presOf" srcId="{BB7847CE-2240-4FBE-8CC7-C967D61379A1}" destId="{55A96CF7-8E47-4930-BE89-F7032DABB9BC}" srcOrd="0" destOrd="0" presId="urn:microsoft.com/office/officeart/2005/8/layout/bProcess4"/>
    <dgm:cxn modelId="{941270BB-4E4F-4E91-BA57-6688F91D08DF}" type="presOf" srcId="{2FEF86DB-F69F-4057-B6F4-A6F805677D32}" destId="{154A5B37-AE0B-4E10-96FC-50D71CBF9AE2}" srcOrd="0" destOrd="0" presId="urn:microsoft.com/office/officeart/2005/8/layout/bProcess4"/>
    <dgm:cxn modelId="{37536124-5BB9-4317-BD40-B7B3E0AE9EFA}" srcId="{DD5131F1-142A-4538-A601-2ABCCF69F298}" destId="{8C4185E4-C57A-4FEC-B07D-694DEE36545A}" srcOrd="5" destOrd="0" parTransId="{49BCD133-DA64-4EDC-8EB4-1278192D7C8B}" sibTransId="{7471409F-FB6A-48F0-A6E7-3B78A8114B90}"/>
    <dgm:cxn modelId="{F77B6885-F6DE-4ED2-8583-B63A2F60F611}" type="presOf" srcId="{3DA953A0-EEF9-4FA1-82B7-F07B60D40EDE}" destId="{6DFE53AF-3AE5-40E6-B75F-517E742EE6F4}" srcOrd="0" destOrd="0" presId="urn:microsoft.com/office/officeart/2005/8/layout/bProcess4"/>
    <dgm:cxn modelId="{0E83B210-0EF3-4BE0-A4FD-96C18B969C15}" srcId="{DD5131F1-142A-4538-A601-2ABCCF69F298}" destId="{9F41C3F6-7B50-4BE2-B807-97A867A491F5}" srcOrd="4" destOrd="0" parTransId="{CDB71443-642C-41E3-AC80-70CCFDC4D4AB}" sibTransId="{667B1B47-8C2B-46D8-AF9F-DBFBDF24D8B2}"/>
    <dgm:cxn modelId="{3E732829-8674-4392-ADBE-3D3B152033F9}" type="presOf" srcId="{9F41C3F6-7B50-4BE2-B807-97A867A491F5}" destId="{076DB9AE-9D2B-4AA2-B9E5-CD8292CAD241}" srcOrd="0" destOrd="0" presId="urn:microsoft.com/office/officeart/2005/8/layout/bProcess4"/>
    <dgm:cxn modelId="{0777FBF1-2FB6-4BBC-AB4B-6B9D7AB9F486}" type="presOf" srcId="{DD5131F1-142A-4538-A601-2ABCCF69F298}" destId="{0FA0B6F7-C987-46C2-9E4E-85CFEA1A015C}" srcOrd="0" destOrd="0" presId="urn:microsoft.com/office/officeart/2005/8/layout/bProcess4"/>
    <dgm:cxn modelId="{3B8BE5BF-892A-4E83-AA56-899DD3FAE12A}" srcId="{DD5131F1-142A-4538-A601-2ABCCF69F298}" destId="{FA18B6AC-5014-46D0-8E13-748EC776B9AE}" srcOrd="0" destOrd="0" parTransId="{EB836FB2-5B6F-41EF-9C8E-43BB5C2DE1F1}" sibTransId="{160C9E4C-92BD-4BA0-83B4-75723503C219}"/>
    <dgm:cxn modelId="{C0F9E477-34C5-437F-9BEF-B7BF2AC50A22}" type="presOf" srcId="{54A8B836-2E9F-4C0A-A1E9-CB6C406FBEAB}" destId="{9D8B58A9-6288-402E-8453-8C6A3F2CD4DF}" srcOrd="0" destOrd="0" presId="urn:microsoft.com/office/officeart/2005/8/layout/bProcess4"/>
    <dgm:cxn modelId="{20E9B28F-8803-4ED6-A0AC-C04AD4B1ABC0}" type="presOf" srcId="{FA18B6AC-5014-46D0-8E13-748EC776B9AE}" destId="{90876B36-2AF8-43A0-86B9-CE1BE236B251}" srcOrd="0" destOrd="0" presId="urn:microsoft.com/office/officeart/2005/8/layout/bProcess4"/>
    <dgm:cxn modelId="{879B987B-D14C-4A7E-8B0A-D8A628E164F7}" type="presOf" srcId="{BF0DC295-0FA7-4196-B33F-2D18817F5ADF}" destId="{F7536310-FE91-4CB1-A1D1-AB51CBF49CE3}" srcOrd="0" destOrd="0" presId="urn:microsoft.com/office/officeart/2005/8/layout/bProcess4"/>
    <dgm:cxn modelId="{0003A09B-AF87-4001-B49C-FC895C7E082F}" type="presOf" srcId="{8C4185E4-C57A-4FEC-B07D-694DEE36545A}" destId="{F848030D-3977-4FCF-AAD9-4E15404D84D4}" srcOrd="0" destOrd="0" presId="urn:microsoft.com/office/officeart/2005/8/layout/bProcess4"/>
    <dgm:cxn modelId="{37FF0FF7-E176-4DA6-A4DA-435B176A54C3}" srcId="{DD5131F1-142A-4538-A601-2ABCCF69F298}" destId="{DD399AF7-FA56-422F-9A1D-A6948AA7C9F4}" srcOrd="1" destOrd="0" parTransId="{781D9D89-DBDD-4FB1-AD53-03F348E20999}" sibTransId="{3DA953A0-EEF9-4FA1-82B7-F07B60D40EDE}"/>
    <dgm:cxn modelId="{25201844-8E69-4922-8478-76353B0F630D}" srcId="{DD5131F1-142A-4538-A601-2ABCCF69F298}" destId="{BB7847CE-2240-4FBE-8CC7-C967D61379A1}" srcOrd="6" destOrd="0" parTransId="{E858EAF6-47C2-4AD4-9B1C-C60311FB3C6D}" sibTransId="{072B50A7-DB50-4A29-9FF8-682EA415C9DF}"/>
    <dgm:cxn modelId="{A91D05F7-089F-478A-9278-A1FF6ADBA796}" type="presOf" srcId="{0D3813E5-1182-4764-AE08-B2692A13EE6B}" destId="{F04089C3-714E-4F3B-8A2E-CBD45080017F}" srcOrd="0" destOrd="0" presId="urn:microsoft.com/office/officeart/2005/8/layout/bProcess4"/>
    <dgm:cxn modelId="{9723BDB6-A612-44E0-A0B0-EBF83650D2E9}" type="presOf" srcId="{DD399AF7-FA56-422F-9A1D-A6948AA7C9F4}" destId="{E86642C7-7B0A-4CCE-AC48-15E6552BF194}" srcOrd="0" destOrd="0" presId="urn:microsoft.com/office/officeart/2005/8/layout/bProcess4"/>
    <dgm:cxn modelId="{F3A9EB51-0C33-475E-AD58-42BCE3E120BB}" type="presParOf" srcId="{0FA0B6F7-C987-46C2-9E4E-85CFEA1A015C}" destId="{757BB191-22C1-440D-A2F6-2525A190679B}" srcOrd="0" destOrd="0" presId="urn:microsoft.com/office/officeart/2005/8/layout/bProcess4"/>
    <dgm:cxn modelId="{F9F7E425-353C-49BA-B5CF-3216A33870B5}" type="presParOf" srcId="{757BB191-22C1-440D-A2F6-2525A190679B}" destId="{30B2A4B2-DFFA-4CB6-9BEE-665F2D8A91BB}" srcOrd="0" destOrd="0" presId="urn:microsoft.com/office/officeart/2005/8/layout/bProcess4"/>
    <dgm:cxn modelId="{BFD58E6E-9E00-4F4E-9DF4-1C7C02980533}" type="presParOf" srcId="{757BB191-22C1-440D-A2F6-2525A190679B}" destId="{90876B36-2AF8-43A0-86B9-CE1BE236B251}" srcOrd="1" destOrd="0" presId="urn:microsoft.com/office/officeart/2005/8/layout/bProcess4"/>
    <dgm:cxn modelId="{29E667CE-FA6B-49F4-A4D5-65DF0C532500}" type="presParOf" srcId="{0FA0B6F7-C987-46C2-9E4E-85CFEA1A015C}" destId="{808C0699-7041-4C68-8F5E-B7D51E272696}" srcOrd="1" destOrd="0" presId="urn:microsoft.com/office/officeart/2005/8/layout/bProcess4"/>
    <dgm:cxn modelId="{44C29CD8-9151-4663-9769-B061D06F0DF2}" type="presParOf" srcId="{0FA0B6F7-C987-46C2-9E4E-85CFEA1A015C}" destId="{8B60DC84-F281-4245-B003-EA68EC5CE423}" srcOrd="2" destOrd="0" presId="urn:microsoft.com/office/officeart/2005/8/layout/bProcess4"/>
    <dgm:cxn modelId="{B858E5F0-061D-45A8-90A2-98A4136AA456}" type="presParOf" srcId="{8B60DC84-F281-4245-B003-EA68EC5CE423}" destId="{0E55C980-4353-453B-82F1-FFDAC9B162CC}" srcOrd="0" destOrd="0" presId="urn:microsoft.com/office/officeart/2005/8/layout/bProcess4"/>
    <dgm:cxn modelId="{ED767325-26A1-4477-834E-D2978F234B5A}" type="presParOf" srcId="{8B60DC84-F281-4245-B003-EA68EC5CE423}" destId="{E86642C7-7B0A-4CCE-AC48-15E6552BF194}" srcOrd="1" destOrd="0" presId="urn:microsoft.com/office/officeart/2005/8/layout/bProcess4"/>
    <dgm:cxn modelId="{E50A7271-A385-43E6-9B80-B0B603ED8B6E}" type="presParOf" srcId="{0FA0B6F7-C987-46C2-9E4E-85CFEA1A015C}" destId="{6DFE53AF-3AE5-40E6-B75F-517E742EE6F4}" srcOrd="3" destOrd="0" presId="urn:microsoft.com/office/officeart/2005/8/layout/bProcess4"/>
    <dgm:cxn modelId="{0737FAA9-522A-4CF2-9612-175191238F26}" type="presParOf" srcId="{0FA0B6F7-C987-46C2-9E4E-85CFEA1A015C}" destId="{95B667A6-1AD5-4CF8-BFDB-2754EB7DF5E3}" srcOrd="4" destOrd="0" presId="urn:microsoft.com/office/officeart/2005/8/layout/bProcess4"/>
    <dgm:cxn modelId="{BC4BEF82-5C3B-4E9A-9304-A9B500E50131}" type="presParOf" srcId="{95B667A6-1AD5-4CF8-BFDB-2754EB7DF5E3}" destId="{681A7363-A7B9-4AD1-A03E-B0311D0044E6}" srcOrd="0" destOrd="0" presId="urn:microsoft.com/office/officeart/2005/8/layout/bProcess4"/>
    <dgm:cxn modelId="{24ACE66A-315E-49FD-BC9F-2476C6452D33}" type="presParOf" srcId="{95B667A6-1AD5-4CF8-BFDB-2754EB7DF5E3}" destId="{F0ED1DCD-FCC9-4865-A136-EB2576F5925B}" srcOrd="1" destOrd="0" presId="urn:microsoft.com/office/officeart/2005/8/layout/bProcess4"/>
    <dgm:cxn modelId="{0DB5C631-436B-40FE-89FA-3355DE40D692}" type="presParOf" srcId="{0FA0B6F7-C987-46C2-9E4E-85CFEA1A015C}" destId="{F04089C3-714E-4F3B-8A2E-CBD45080017F}" srcOrd="5" destOrd="0" presId="urn:microsoft.com/office/officeart/2005/8/layout/bProcess4"/>
    <dgm:cxn modelId="{8BF2EFD1-0F0F-4EAA-8EB2-06E9A3469A2B}" type="presParOf" srcId="{0FA0B6F7-C987-46C2-9E4E-85CFEA1A015C}" destId="{C3C13930-2872-4BC2-BFD4-B701AFA5664F}" srcOrd="6" destOrd="0" presId="urn:microsoft.com/office/officeart/2005/8/layout/bProcess4"/>
    <dgm:cxn modelId="{7DA6A441-4241-4D3F-9DA0-2D1D2FD29259}" type="presParOf" srcId="{C3C13930-2872-4BC2-BFD4-B701AFA5664F}" destId="{4E2EC637-D78F-4EBB-B887-2802E463DD34}" srcOrd="0" destOrd="0" presId="urn:microsoft.com/office/officeart/2005/8/layout/bProcess4"/>
    <dgm:cxn modelId="{AA09CEE1-44DB-44CB-890B-0103585027AE}" type="presParOf" srcId="{C3C13930-2872-4BC2-BFD4-B701AFA5664F}" destId="{F7536310-FE91-4CB1-A1D1-AB51CBF49CE3}" srcOrd="1" destOrd="0" presId="urn:microsoft.com/office/officeart/2005/8/layout/bProcess4"/>
    <dgm:cxn modelId="{90EB2B27-8C54-4DA4-90D4-B4C069D5C7D1}" type="presParOf" srcId="{0FA0B6F7-C987-46C2-9E4E-85CFEA1A015C}" destId="{9D8B58A9-6288-402E-8453-8C6A3F2CD4DF}" srcOrd="7" destOrd="0" presId="urn:microsoft.com/office/officeart/2005/8/layout/bProcess4"/>
    <dgm:cxn modelId="{1DA19E09-24F7-4CBC-964E-3631CF61DE42}" type="presParOf" srcId="{0FA0B6F7-C987-46C2-9E4E-85CFEA1A015C}" destId="{3F65172D-7A65-4E56-84D4-98D296E04D19}" srcOrd="8" destOrd="0" presId="urn:microsoft.com/office/officeart/2005/8/layout/bProcess4"/>
    <dgm:cxn modelId="{7FA3C9C7-6CB9-48DF-BFE5-867591562195}" type="presParOf" srcId="{3F65172D-7A65-4E56-84D4-98D296E04D19}" destId="{E985D600-9515-401D-8258-75E73854F059}" srcOrd="0" destOrd="0" presId="urn:microsoft.com/office/officeart/2005/8/layout/bProcess4"/>
    <dgm:cxn modelId="{9E93646A-38D2-4BE7-8806-4282DC9D43F3}" type="presParOf" srcId="{3F65172D-7A65-4E56-84D4-98D296E04D19}" destId="{076DB9AE-9D2B-4AA2-B9E5-CD8292CAD241}" srcOrd="1" destOrd="0" presId="urn:microsoft.com/office/officeart/2005/8/layout/bProcess4"/>
    <dgm:cxn modelId="{CBD8DAA8-E251-4902-81C7-4674441D3B87}" type="presParOf" srcId="{0FA0B6F7-C987-46C2-9E4E-85CFEA1A015C}" destId="{DCFEDB29-36A7-4F2A-AF14-7E16177141EA}" srcOrd="9" destOrd="0" presId="urn:microsoft.com/office/officeart/2005/8/layout/bProcess4"/>
    <dgm:cxn modelId="{5D402588-CC73-4650-9E47-475EA51DF971}" type="presParOf" srcId="{0FA0B6F7-C987-46C2-9E4E-85CFEA1A015C}" destId="{0A126569-B4F6-456E-B933-17E40C2C6B4B}" srcOrd="10" destOrd="0" presId="urn:microsoft.com/office/officeart/2005/8/layout/bProcess4"/>
    <dgm:cxn modelId="{E07C4E25-FFBB-4152-AB9C-2E1DF5CA16DD}" type="presParOf" srcId="{0A126569-B4F6-456E-B933-17E40C2C6B4B}" destId="{0C4F411F-2887-4A2B-B5C1-5E671D4D8DDC}" srcOrd="0" destOrd="0" presId="urn:microsoft.com/office/officeart/2005/8/layout/bProcess4"/>
    <dgm:cxn modelId="{56CF5F0A-D255-4FD1-924E-1ECFC28C634B}" type="presParOf" srcId="{0A126569-B4F6-456E-B933-17E40C2C6B4B}" destId="{F848030D-3977-4FCF-AAD9-4E15404D84D4}" srcOrd="1" destOrd="0" presId="urn:microsoft.com/office/officeart/2005/8/layout/bProcess4"/>
    <dgm:cxn modelId="{56BF7F19-FA4E-435D-AE0C-17E63B4526EE}" type="presParOf" srcId="{0FA0B6F7-C987-46C2-9E4E-85CFEA1A015C}" destId="{EDDFF07E-53DA-4B96-9FE9-E0345104B7A8}" srcOrd="11" destOrd="0" presId="urn:microsoft.com/office/officeart/2005/8/layout/bProcess4"/>
    <dgm:cxn modelId="{7B972C69-5F9B-40B3-9918-B66AC8C364B5}" type="presParOf" srcId="{0FA0B6F7-C987-46C2-9E4E-85CFEA1A015C}" destId="{CF82EB8E-AA47-4C38-B165-4E908C52BB0E}" srcOrd="12" destOrd="0" presId="urn:microsoft.com/office/officeart/2005/8/layout/bProcess4"/>
    <dgm:cxn modelId="{E981601F-6F5B-459E-A482-5B9718A1BBE6}" type="presParOf" srcId="{CF82EB8E-AA47-4C38-B165-4E908C52BB0E}" destId="{819896CB-C785-4437-A179-221846B5B610}" srcOrd="0" destOrd="0" presId="urn:microsoft.com/office/officeart/2005/8/layout/bProcess4"/>
    <dgm:cxn modelId="{5A5F0D9C-9C45-46B1-8E06-7C0642EAECDC}" type="presParOf" srcId="{CF82EB8E-AA47-4C38-B165-4E908C52BB0E}" destId="{55A96CF7-8E47-4930-BE89-F7032DABB9BC}" srcOrd="1" destOrd="0" presId="urn:microsoft.com/office/officeart/2005/8/layout/bProcess4"/>
    <dgm:cxn modelId="{83B11D62-A0CB-4224-88E9-36CE37AFC815}" type="presParOf" srcId="{0FA0B6F7-C987-46C2-9E4E-85CFEA1A015C}" destId="{A1416A8F-B86C-4EFC-A1A2-4DD8C82FCF44}" srcOrd="13" destOrd="0" presId="urn:microsoft.com/office/officeart/2005/8/layout/bProcess4"/>
    <dgm:cxn modelId="{7DA9DD7F-1427-4A85-93B3-CD855A7B27DB}" type="presParOf" srcId="{0FA0B6F7-C987-46C2-9E4E-85CFEA1A015C}" destId="{A9C4C011-27C3-4C02-B5EF-1158F739CD9C}" srcOrd="14" destOrd="0" presId="urn:microsoft.com/office/officeart/2005/8/layout/bProcess4"/>
    <dgm:cxn modelId="{4DA2A49F-B0F3-47A1-89E1-217271E50884}" type="presParOf" srcId="{A9C4C011-27C3-4C02-B5EF-1158F739CD9C}" destId="{85605F75-E77D-4884-A116-E2359D038C39}" srcOrd="0" destOrd="0" presId="urn:microsoft.com/office/officeart/2005/8/layout/bProcess4"/>
    <dgm:cxn modelId="{6F7740ED-78CF-4208-B93A-45763297817E}" type="presParOf" srcId="{A9C4C011-27C3-4C02-B5EF-1158F739CD9C}" destId="{154A5B37-AE0B-4E10-96FC-50D71CBF9AE2}" srcOrd="1" destOrd="0" presId="urn:microsoft.com/office/officeart/2005/8/layout/bProcess4"/>
    <dgm:cxn modelId="{FBB46BE6-A450-412F-BC17-D37FCE36BF5A}" type="presParOf" srcId="{0FA0B6F7-C987-46C2-9E4E-85CFEA1A015C}" destId="{F024C964-6B33-4D4E-986F-809021351F8F}" srcOrd="15" destOrd="0" presId="urn:microsoft.com/office/officeart/2005/8/layout/bProcess4"/>
    <dgm:cxn modelId="{C48DBF92-B830-4BF2-8C80-E94609F6322F}" type="presParOf" srcId="{0FA0B6F7-C987-46C2-9E4E-85CFEA1A015C}" destId="{680BBCD6-045C-4F58-8BCE-4AC73F887BE2}" srcOrd="16" destOrd="0" presId="urn:microsoft.com/office/officeart/2005/8/layout/bProcess4"/>
    <dgm:cxn modelId="{C51968DB-E13F-4D58-B76B-3BD9F60D0BC2}" type="presParOf" srcId="{680BBCD6-045C-4F58-8BCE-4AC73F887BE2}" destId="{13FBC0FD-BF4F-4369-8CE1-6BE4AE82D3DA}" srcOrd="0" destOrd="0" presId="urn:microsoft.com/office/officeart/2005/8/layout/bProcess4"/>
    <dgm:cxn modelId="{D9F4FA66-F01A-4A66-9C1B-91D7685032A8}" type="presParOf" srcId="{680BBCD6-045C-4F58-8BCE-4AC73F887BE2}" destId="{DF6989D4-2A05-4D01-B02D-AC764276D1E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99AC5-45CA-45A8-B515-31B5059675C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70052CE9-154F-4BC8-AF76-4EABA132F240}">
      <dgm:prSet phldrT="[Texto]">
        <dgm:style>
          <a:lnRef idx="2">
            <a:schemeClr val="dk1"/>
          </a:lnRef>
          <a:fillRef idx="1">
            <a:schemeClr val="lt1"/>
          </a:fillRef>
          <a:effectRef idx="0">
            <a:schemeClr val="dk1"/>
          </a:effectRef>
          <a:fontRef idx="minor">
            <a:schemeClr val="dk1"/>
          </a:fontRef>
        </dgm:style>
      </dgm:prSet>
      <dgm:spPr>
        <a:solidFill>
          <a:srgbClr val="CCFFFF"/>
        </a:solidFill>
      </dgm:spPr>
      <dgm:t>
        <a:bodyPr/>
        <a:lstStyle/>
        <a:p>
          <a:r>
            <a:rPr lang="es-EC" b="1" dirty="0" smtClean="0">
              <a:solidFill>
                <a:schemeClr val="tx1"/>
              </a:solidFill>
            </a:rPr>
            <a:t>MEJORAMIENTO DE PROCESOS </a:t>
          </a:r>
          <a:endParaRPr lang="es-EC" b="1" dirty="0">
            <a:solidFill>
              <a:schemeClr val="tx1"/>
            </a:solidFill>
          </a:endParaRPr>
        </a:p>
      </dgm:t>
    </dgm:pt>
    <dgm:pt modelId="{A65D204C-117A-46FA-853C-155CE3421E3F}" type="parTrans" cxnId="{B8BAE9A7-3FCB-4999-9F90-827224F92AC8}">
      <dgm:prSet/>
      <dgm:spPr/>
      <dgm:t>
        <a:bodyPr/>
        <a:lstStyle/>
        <a:p>
          <a:endParaRPr lang="es-EC"/>
        </a:p>
      </dgm:t>
    </dgm:pt>
    <dgm:pt modelId="{37FB8191-E3A3-4B9E-B911-78ADC5CDFCC8}" type="sibTrans" cxnId="{B8BAE9A7-3FCB-4999-9F90-827224F92AC8}">
      <dgm:prSet/>
      <dgm:spPr/>
      <dgm:t>
        <a:bodyPr/>
        <a:lstStyle/>
        <a:p>
          <a:endParaRPr lang="es-EC"/>
        </a:p>
      </dgm:t>
    </dgm:pt>
    <dgm:pt modelId="{29E77A7C-5BEF-41AF-8D21-14E855DF6978}">
      <dgm:prSet phldrT="[Texto]">
        <dgm:style>
          <a:lnRef idx="1">
            <a:schemeClr val="accent6"/>
          </a:lnRef>
          <a:fillRef idx="2">
            <a:schemeClr val="accent6"/>
          </a:fillRef>
          <a:effectRef idx="1">
            <a:schemeClr val="accent6"/>
          </a:effectRef>
          <a:fontRef idx="minor">
            <a:schemeClr val="dk1"/>
          </a:fontRef>
        </dgm:style>
      </dgm:prSet>
      <dgm:spPr>
        <a:solidFill>
          <a:srgbClr val="FFCC99"/>
        </a:solidFill>
      </dgm:spPr>
      <dgm:t>
        <a:bodyPr/>
        <a:lstStyle/>
        <a:p>
          <a:r>
            <a:rPr lang="es-EC" dirty="0" smtClean="0"/>
            <a:t>Conocer las características y la evolución </a:t>
          </a:r>
          <a:endParaRPr lang="es-EC" dirty="0"/>
        </a:p>
      </dgm:t>
    </dgm:pt>
    <dgm:pt modelId="{A411FE18-F12D-4EBB-A59E-B2E213356ABC}" type="parTrans" cxnId="{4ECF3251-5D50-4DAB-A509-1ACD6A73200E}">
      <dgm:prSet/>
      <dgm:spPr/>
      <dgm:t>
        <a:bodyPr/>
        <a:lstStyle/>
        <a:p>
          <a:endParaRPr lang="es-EC"/>
        </a:p>
      </dgm:t>
    </dgm:pt>
    <dgm:pt modelId="{5431FCCC-FF72-46FE-903A-63ABC6D04A28}" type="sibTrans" cxnId="{4ECF3251-5D50-4DAB-A509-1ACD6A73200E}">
      <dgm:prSet/>
      <dgm:spPr/>
      <dgm:t>
        <a:bodyPr/>
        <a:lstStyle/>
        <a:p>
          <a:endParaRPr lang="es-EC"/>
        </a:p>
      </dgm:t>
    </dgm:pt>
    <dgm:pt modelId="{59002F2B-9313-4C9E-8C47-6D49A75B6612}">
      <dgm:prSet phldrT="[Texto]">
        <dgm:style>
          <a:lnRef idx="1">
            <a:schemeClr val="accent4"/>
          </a:lnRef>
          <a:fillRef idx="2">
            <a:schemeClr val="accent4"/>
          </a:fillRef>
          <a:effectRef idx="1">
            <a:schemeClr val="accent4"/>
          </a:effectRef>
          <a:fontRef idx="minor">
            <a:schemeClr val="dk1"/>
          </a:fontRef>
        </dgm:style>
      </dgm:prSet>
      <dgm:spPr>
        <a:solidFill>
          <a:srgbClr val="99FF99"/>
        </a:solidFill>
      </dgm:spPr>
      <dgm:t>
        <a:bodyPr/>
        <a:lstStyle/>
        <a:p>
          <a:r>
            <a:rPr lang="es-EC" dirty="0" smtClean="0"/>
            <a:t>Dónde existen oportunidades de mejora</a:t>
          </a:r>
          <a:endParaRPr lang="es-EC" dirty="0"/>
        </a:p>
      </dgm:t>
    </dgm:pt>
    <dgm:pt modelId="{58DBD5FE-67FD-4BCE-9376-5420E35A2CF3}" type="parTrans" cxnId="{F0FA4225-58ED-440D-8CD3-96889D954D6B}">
      <dgm:prSet/>
      <dgm:spPr/>
      <dgm:t>
        <a:bodyPr/>
        <a:lstStyle/>
        <a:p>
          <a:endParaRPr lang="es-EC"/>
        </a:p>
      </dgm:t>
    </dgm:pt>
    <dgm:pt modelId="{CB4F5444-BEB1-4D46-8E30-06CBC3DE09A5}" type="sibTrans" cxnId="{F0FA4225-58ED-440D-8CD3-96889D954D6B}">
      <dgm:prSet/>
      <dgm:spPr/>
      <dgm:t>
        <a:bodyPr/>
        <a:lstStyle/>
        <a:p>
          <a:endParaRPr lang="es-EC"/>
        </a:p>
      </dgm:t>
    </dgm:pt>
    <dgm:pt modelId="{B6F015D1-4D4C-4C5F-B9AA-851DCEBCB2C7}">
      <dgm:prSet phldrT="[Texto]" custT="1">
        <dgm:style>
          <a:lnRef idx="1">
            <a:schemeClr val="accent3"/>
          </a:lnRef>
          <a:fillRef idx="2">
            <a:schemeClr val="accent3"/>
          </a:fillRef>
          <a:effectRef idx="1">
            <a:schemeClr val="accent3"/>
          </a:effectRef>
          <a:fontRef idx="minor">
            <a:schemeClr val="dk1"/>
          </a:fontRef>
        </dgm:style>
      </dgm:prSet>
      <dgm:spPr>
        <a:solidFill>
          <a:srgbClr val="FFFFCC"/>
        </a:solidFill>
      </dgm:spPr>
      <dgm:t>
        <a:bodyPr/>
        <a:lstStyle/>
        <a:p>
          <a:pPr algn="ctr"/>
          <a:r>
            <a:rPr lang="es-EC" sz="1200" dirty="0" smtClean="0"/>
            <a:t>Mediante:</a:t>
          </a:r>
        </a:p>
        <a:p>
          <a:pPr algn="l"/>
          <a:r>
            <a:rPr lang="es-ES" sz="1400" dirty="0" smtClean="0"/>
            <a:t>-Mejora continua</a:t>
          </a:r>
        </a:p>
        <a:p>
          <a:pPr algn="l"/>
          <a:r>
            <a:rPr lang="es-ES" sz="1400" dirty="0" smtClean="0"/>
            <a:t>-Reingeniería de procesos</a:t>
          </a:r>
          <a:r>
            <a:rPr lang="es-EC" sz="1400" dirty="0" smtClean="0"/>
            <a:t> </a:t>
          </a:r>
          <a:endParaRPr lang="es-EC" sz="1400" dirty="0"/>
        </a:p>
      </dgm:t>
    </dgm:pt>
    <dgm:pt modelId="{6BBABA1B-8AAC-4BFF-BC16-96C005E5674D}" type="parTrans" cxnId="{2A3BD726-2D94-45DC-B9CB-720137B56B90}">
      <dgm:prSet/>
      <dgm:spPr/>
      <dgm:t>
        <a:bodyPr/>
        <a:lstStyle/>
        <a:p>
          <a:endParaRPr lang="es-EC"/>
        </a:p>
      </dgm:t>
    </dgm:pt>
    <dgm:pt modelId="{E9014D74-DE83-470B-8C47-B95B8B53ED06}" type="sibTrans" cxnId="{2A3BD726-2D94-45DC-B9CB-720137B56B90}">
      <dgm:prSet/>
      <dgm:spPr/>
      <dgm:t>
        <a:bodyPr/>
        <a:lstStyle/>
        <a:p>
          <a:endParaRPr lang="es-EC"/>
        </a:p>
      </dgm:t>
    </dgm:pt>
    <dgm:pt modelId="{F6E458E0-B53D-44C6-A654-B115C8D3749D}">
      <dgm:prSet phldrT="[Texto]">
        <dgm:style>
          <a:lnRef idx="1">
            <a:schemeClr val="accent4"/>
          </a:lnRef>
          <a:fillRef idx="2">
            <a:schemeClr val="accent4"/>
          </a:fillRef>
          <a:effectRef idx="1">
            <a:schemeClr val="accent4"/>
          </a:effectRef>
          <a:fontRef idx="minor">
            <a:schemeClr val="dk1"/>
          </a:fontRef>
        </dgm:style>
      </dgm:prSet>
      <dgm:spPr>
        <a:solidFill>
          <a:srgbClr val="99FF99"/>
        </a:solidFill>
      </dgm:spPr>
      <dgm:t>
        <a:bodyPr/>
        <a:lstStyle/>
        <a:p>
          <a:r>
            <a:rPr lang="es-EC" dirty="0" smtClean="0"/>
            <a:t>Que procesos no alcanzan los resultados planificados</a:t>
          </a:r>
          <a:endParaRPr lang="es-EC" dirty="0"/>
        </a:p>
      </dgm:t>
    </dgm:pt>
    <dgm:pt modelId="{E030EDDF-6E09-4E8B-89BC-63958E245E46}" type="parTrans" cxnId="{01C0B55B-FB63-40AC-B879-43447D52E064}">
      <dgm:prSet/>
      <dgm:spPr/>
      <dgm:t>
        <a:bodyPr/>
        <a:lstStyle/>
        <a:p>
          <a:endParaRPr lang="es-EC"/>
        </a:p>
      </dgm:t>
    </dgm:pt>
    <dgm:pt modelId="{F252BF03-2BB7-491B-A9ED-3B8CEE8303E9}" type="sibTrans" cxnId="{01C0B55B-FB63-40AC-B879-43447D52E064}">
      <dgm:prSet/>
      <dgm:spPr/>
      <dgm:t>
        <a:bodyPr/>
        <a:lstStyle/>
        <a:p>
          <a:endParaRPr lang="es-EC"/>
        </a:p>
      </dgm:t>
    </dgm:pt>
    <dgm:pt modelId="{E2039A93-2ADB-4A79-B6CA-491D998CBCD9}" type="pres">
      <dgm:prSet presAssocID="{6BC99AC5-45CA-45A8-B515-31B5059675C6}" presName="diagram" presStyleCnt="0">
        <dgm:presLayoutVars>
          <dgm:dir/>
          <dgm:resizeHandles val="exact"/>
        </dgm:presLayoutVars>
      </dgm:prSet>
      <dgm:spPr/>
      <dgm:t>
        <a:bodyPr/>
        <a:lstStyle/>
        <a:p>
          <a:endParaRPr lang="es-EC"/>
        </a:p>
      </dgm:t>
    </dgm:pt>
    <dgm:pt modelId="{52FCBDC1-E0E0-4B28-BBCC-D32DF284A91F}" type="pres">
      <dgm:prSet presAssocID="{70052CE9-154F-4BC8-AF76-4EABA132F240}" presName="node" presStyleLbl="node1" presStyleIdx="0" presStyleCnt="5">
        <dgm:presLayoutVars>
          <dgm:bulletEnabled val="1"/>
        </dgm:presLayoutVars>
      </dgm:prSet>
      <dgm:spPr/>
      <dgm:t>
        <a:bodyPr/>
        <a:lstStyle/>
        <a:p>
          <a:endParaRPr lang="es-EC"/>
        </a:p>
      </dgm:t>
    </dgm:pt>
    <dgm:pt modelId="{0885E0C1-7A8B-49A6-9EC3-26C955E86308}" type="pres">
      <dgm:prSet presAssocID="{37FB8191-E3A3-4B9E-B911-78ADC5CDFCC8}" presName="sibTrans" presStyleLbl="sibTrans2D1" presStyleIdx="0" presStyleCnt="4"/>
      <dgm:spPr/>
      <dgm:t>
        <a:bodyPr/>
        <a:lstStyle/>
        <a:p>
          <a:endParaRPr lang="es-EC"/>
        </a:p>
      </dgm:t>
    </dgm:pt>
    <dgm:pt modelId="{221F70F6-D2B2-4F50-8C12-AD59C1874F63}" type="pres">
      <dgm:prSet presAssocID="{37FB8191-E3A3-4B9E-B911-78ADC5CDFCC8}" presName="connectorText" presStyleLbl="sibTrans2D1" presStyleIdx="0" presStyleCnt="4"/>
      <dgm:spPr/>
      <dgm:t>
        <a:bodyPr/>
        <a:lstStyle/>
        <a:p>
          <a:endParaRPr lang="es-EC"/>
        </a:p>
      </dgm:t>
    </dgm:pt>
    <dgm:pt modelId="{015D7781-00DA-403E-86C4-00F20921614B}" type="pres">
      <dgm:prSet presAssocID="{29E77A7C-5BEF-41AF-8D21-14E855DF6978}" presName="node" presStyleLbl="node1" presStyleIdx="1" presStyleCnt="5">
        <dgm:presLayoutVars>
          <dgm:bulletEnabled val="1"/>
        </dgm:presLayoutVars>
      </dgm:prSet>
      <dgm:spPr/>
      <dgm:t>
        <a:bodyPr/>
        <a:lstStyle/>
        <a:p>
          <a:endParaRPr lang="es-EC"/>
        </a:p>
      </dgm:t>
    </dgm:pt>
    <dgm:pt modelId="{FDCD067F-E4E6-4BDE-AB6F-412371722260}" type="pres">
      <dgm:prSet presAssocID="{5431FCCC-FF72-46FE-903A-63ABC6D04A28}" presName="sibTrans" presStyleLbl="sibTrans2D1" presStyleIdx="1" presStyleCnt="4"/>
      <dgm:spPr/>
      <dgm:t>
        <a:bodyPr/>
        <a:lstStyle/>
        <a:p>
          <a:endParaRPr lang="es-EC"/>
        </a:p>
      </dgm:t>
    </dgm:pt>
    <dgm:pt modelId="{523ADD73-734E-4855-8A51-5FBFEC5FBD63}" type="pres">
      <dgm:prSet presAssocID="{5431FCCC-FF72-46FE-903A-63ABC6D04A28}" presName="connectorText" presStyleLbl="sibTrans2D1" presStyleIdx="1" presStyleCnt="4"/>
      <dgm:spPr/>
      <dgm:t>
        <a:bodyPr/>
        <a:lstStyle/>
        <a:p>
          <a:endParaRPr lang="es-EC"/>
        </a:p>
      </dgm:t>
    </dgm:pt>
    <dgm:pt modelId="{D043C189-75C9-4ECD-9816-07A42360E6C6}" type="pres">
      <dgm:prSet presAssocID="{F6E458E0-B53D-44C6-A654-B115C8D3749D}" presName="node" presStyleLbl="node1" presStyleIdx="2" presStyleCnt="5">
        <dgm:presLayoutVars>
          <dgm:bulletEnabled val="1"/>
        </dgm:presLayoutVars>
      </dgm:prSet>
      <dgm:spPr/>
      <dgm:t>
        <a:bodyPr/>
        <a:lstStyle/>
        <a:p>
          <a:endParaRPr lang="es-EC"/>
        </a:p>
      </dgm:t>
    </dgm:pt>
    <dgm:pt modelId="{463D289C-061A-4E3C-BD3B-830760663896}" type="pres">
      <dgm:prSet presAssocID="{F252BF03-2BB7-491B-A9ED-3B8CEE8303E9}" presName="sibTrans" presStyleLbl="sibTrans2D1" presStyleIdx="2" presStyleCnt="4"/>
      <dgm:spPr/>
      <dgm:t>
        <a:bodyPr/>
        <a:lstStyle/>
        <a:p>
          <a:endParaRPr lang="es-EC"/>
        </a:p>
      </dgm:t>
    </dgm:pt>
    <dgm:pt modelId="{000C3911-534F-45AE-B336-2E47111068CB}" type="pres">
      <dgm:prSet presAssocID="{F252BF03-2BB7-491B-A9ED-3B8CEE8303E9}" presName="connectorText" presStyleLbl="sibTrans2D1" presStyleIdx="2" presStyleCnt="4"/>
      <dgm:spPr/>
      <dgm:t>
        <a:bodyPr/>
        <a:lstStyle/>
        <a:p>
          <a:endParaRPr lang="es-EC"/>
        </a:p>
      </dgm:t>
    </dgm:pt>
    <dgm:pt modelId="{A7A69B61-2DCC-478E-8323-F258091909AB}" type="pres">
      <dgm:prSet presAssocID="{59002F2B-9313-4C9E-8C47-6D49A75B6612}" presName="node" presStyleLbl="node1" presStyleIdx="3" presStyleCnt="5">
        <dgm:presLayoutVars>
          <dgm:bulletEnabled val="1"/>
        </dgm:presLayoutVars>
      </dgm:prSet>
      <dgm:spPr/>
      <dgm:t>
        <a:bodyPr/>
        <a:lstStyle/>
        <a:p>
          <a:endParaRPr lang="es-EC"/>
        </a:p>
      </dgm:t>
    </dgm:pt>
    <dgm:pt modelId="{F10503C9-A520-4F4D-896D-3E47E5720759}" type="pres">
      <dgm:prSet presAssocID="{CB4F5444-BEB1-4D46-8E30-06CBC3DE09A5}" presName="sibTrans" presStyleLbl="sibTrans2D1" presStyleIdx="3" presStyleCnt="4"/>
      <dgm:spPr/>
      <dgm:t>
        <a:bodyPr/>
        <a:lstStyle/>
        <a:p>
          <a:endParaRPr lang="es-EC"/>
        </a:p>
      </dgm:t>
    </dgm:pt>
    <dgm:pt modelId="{BCCB448C-E7EE-4369-9506-EF7A470F182D}" type="pres">
      <dgm:prSet presAssocID="{CB4F5444-BEB1-4D46-8E30-06CBC3DE09A5}" presName="connectorText" presStyleLbl="sibTrans2D1" presStyleIdx="3" presStyleCnt="4"/>
      <dgm:spPr/>
      <dgm:t>
        <a:bodyPr/>
        <a:lstStyle/>
        <a:p>
          <a:endParaRPr lang="es-EC"/>
        </a:p>
      </dgm:t>
    </dgm:pt>
    <dgm:pt modelId="{0BF02228-C347-4615-B8C1-17C3C6E26232}" type="pres">
      <dgm:prSet presAssocID="{B6F015D1-4D4C-4C5F-B9AA-851DCEBCB2C7}" presName="node" presStyleLbl="node1" presStyleIdx="4" presStyleCnt="5">
        <dgm:presLayoutVars>
          <dgm:bulletEnabled val="1"/>
        </dgm:presLayoutVars>
      </dgm:prSet>
      <dgm:spPr/>
      <dgm:t>
        <a:bodyPr/>
        <a:lstStyle/>
        <a:p>
          <a:endParaRPr lang="es-EC"/>
        </a:p>
      </dgm:t>
    </dgm:pt>
  </dgm:ptLst>
  <dgm:cxnLst>
    <dgm:cxn modelId="{95073DD3-C3CC-40F2-9CD9-06C39B269CAE}" type="presOf" srcId="{B6F015D1-4D4C-4C5F-B9AA-851DCEBCB2C7}" destId="{0BF02228-C347-4615-B8C1-17C3C6E26232}" srcOrd="0" destOrd="0" presId="urn:microsoft.com/office/officeart/2005/8/layout/process5"/>
    <dgm:cxn modelId="{8B0AAD2B-22E8-40D5-818A-5BC3DD605A17}" type="presOf" srcId="{6BC99AC5-45CA-45A8-B515-31B5059675C6}" destId="{E2039A93-2ADB-4A79-B6CA-491D998CBCD9}" srcOrd="0" destOrd="0" presId="urn:microsoft.com/office/officeart/2005/8/layout/process5"/>
    <dgm:cxn modelId="{B8BAE9A7-3FCB-4999-9F90-827224F92AC8}" srcId="{6BC99AC5-45CA-45A8-B515-31B5059675C6}" destId="{70052CE9-154F-4BC8-AF76-4EABA132F240}" srcOrd="0" destOrd="0" parTransId="{A65D204C-117A-46FA-853C-155CE3421E3F}" sibTransId="{37FB8191-E3A3-4B9E-B911-78ADC5CDFCC8}"/>
    <dgm:cxn modelId="{9F2863F1-C605-4EFB-8E75-FCAD2BB4DD40}" type="presOf" srcId="{F252BF03-2BB7-491B-A9ED-3B8CEE8303E9}" destId="{463D289C-061A-4E3C-BD3B-830760663896}" srcOrd="0" destOrd="0" presId="urn:microsoft.com/office/officeart/2005/8/layout/process5"/>
    <dgm:cxn modelId="{C959F6CC-6167-410B-A7E0-DCC97A82A3D5}" type="presOf" srcId="{29E77A7C-5BEF-41AF-8D21-14E855DF6978}" destId="{015D7781-00DA-403E-86C4-00F20921614B}" srcOrd="0" destOrd="0" presId="urn:microsoft.com/office/officeart/2005/8/layout/process5"/>
    <dgm:cxn modelId="{4FFEC7EF-6FEE-426C-BBD3-5B4338359F15}" type="presOf" srcId="{CB4F5444-BEB1-4D46-8E30-06CBC3DE09A5}" destId="{F10503C9-A520-4F4D-896D-3E47E5720759}" srcOrd="0" destOrd="0" presId="urn:microsoft.com/office/officeart/2005/8/layout/process5"/>
    <dgm:cxn modelId="{4ECF3251-5D50-4DAB-A509-1ACD6A73200E}" srcId="{6BC99AC5-45CA-45A8-B515-31B5059675C6}" destId="{29E77A7C-5BEF-41AF-8D21-14E855DF6978}" srcOrd="1" destOrd="0" parTransId="{A411FE18-F12D-4EBB-A59E-B2E213356ABC}" sibTransId="{5431FCCC-FF72-46FE-903A-63ABC6D04A28}"/>
    <dgm:cxn modelId="{01C0B55B-FB63-40AC-B879-43447D52E064}" srcId="{6BC99AC5-45CA-45A8-B515-31B5059675C6}" destId="{F6E458E0-B53D-44C6-A654-B115C8D3749D}" srcOrd="2" destOrd="0" parTransId="{E030EDDF-6E09-4E8B-89BC-63958E245E46}" sibTransId="{F252BF03-2BB7-491B-A9ED-3B8CEE8303E9}"/>
    <dgm:cxn modelId="{F0FA4225-58ED-440D-8CD3-96889D954D6B}" srcId="{6BC99AC5-45CA-45A8-B515-31B5059675C6}" destId="{59002F2B-9313-4C9E-8C47-6D49A75B6612}" srcOrd="3" destOrd="0" parTransId="{58DBD5FE-67FD-4BCE-9376-5420E35A2CF3}" sibTransId="{CB4F5444-BEB1-4D46-8E30-06CBC3DE09A5}"/>
    <dgm:cxn modelId="{E6E6F6B7-9752-4BB0-8E3B-082474A2B1F7}" type="presOf" srcId="{5431FCCC-FF72-46FE-903A-63ABC6D04A28}" destId="{FDCD067F-E4E6-4BDE-AB6F-412371722260}" srcOrd="0" destOrd="0" presId="urn:microsoft.com/office/officeart/2005/8/layout/process5"/>
    <dgm:cxn modelId="{4BCEE4FC-A601-40CC-B0D0-CBBCA6C96331}" type="presOf" srcId="{70052CE9-154F-4BC8-AF76-4EABA132F240}" destId="{52FCBDC1-E0E0-4B28-BBCC-D32DF284A91F}" srcOrd="0" destOrd="0" presId="urn:microsoft.com/office/officeart/2005/8/layout/process5"/>
    <dgm:cxn modelId="{3BB62B16-D7B8-4505-9FCB-BD0FEF38CA6D}" type="presOf" srcId="{CB4F5444-BEB1-4D46-8E30-06CBC3DE09A5}" destId="{BCCB448C-E7EE-4369-9506-EF7A470F182D}" srcOrd="1" destOrd="0" presId="urn:microsoft.com/office/officeart/2005/8/layout/process5"/>
    <dgm:cxn modelId="{2A3BD726-2D94-45DC-B9CB-720137B56B90}" srcId="{6BC99AC5-45CA-45A8-B515-31B5059675C6}" destId="{B6F015D1-4D4C-4C5F-B9AA-851DCEBCB2C7}" srcOrd="4" destOrd="0" parTransId="{6BBABA1B-8AAC-4BFF-BC16-96C005E5674D}" sibTransId="{E9014D74-DE83-470B-8C47-B95B8B53ED06}"/>
    <dgm:cxn modelId="{424BED53-E54B-459E-B809-394A93A2A2B4}" type="presOf" srcId="{F6E458E0-B53D-44C6-A654-B115C8D3749D}" destId="{D043C189-75C9-4ECD-9816-07A42360E6C6}" srcOrd="0" destOrd="0" presId="urn:microsoft.com/office/officeart/2005/8/layout/process5"/>
    <dgm:cxn modelId="{56133C72-C0F8-4AE3-ACC7-A736605CFAD6}" type="presOf" srcId="{5431FCCC-FF72-46FE-903A-63ABC6D04A28}" destId="{523ADD73-734E-4855-8A51-5FBFEC5FBD63}" srcOrd="1" destOrd="0" presId="urn:microsoft.com/office/officeart/2005/8/layout/process5"/>
    <dgm:cxn modelId="{7665B57A-7D71-446F-BDC0-734C83CAED3C}" type="presOf" srcId="{37FB8191-E3A3-4B9E-B911-78ADC5CDFCC8}" destId="{0885E0C1-7A8B-49A6-9EC3-26C955E86308}" srcOrd="0" destOrd="0" presId="urn:microsoft.com/office/officeart/2005/8/layout/process5"/>
    <dgm:cxn modelId="{607984F2-4F7F-4DDE-91E9-6587467CEB9F}" type="presOf" srcId="{59002F2B-9313-4C9E-8C47-6D49A75B6612}" destId="{A7A69B61-2DCC-478E-8323-F258091909AB}" srcOrd="0" destOrd="0" presId="urn:microsoft.com/office/officeart/2005/8/layout/process5"/>
    <dgm:cxn modelId="{9F56A5DE-37DC-469F-9370-C5386C552759}" type="presOf" srcId="{37FB8191-E3A3-4B9E-B911-78ADC5CDFCC8}" destId="{221F70F6-D2B2-4F50-8C12-AD59C1874F63}" srcOrd="1" destOrd="0" presId="urn:microsoft.com/office/officeart/2005/8/layout/process5"/>
    <dgm:cxn modelId="{3491A6FD-AAF1-4C2C-8A77-B4AD24D6A05A}" type="presOf" srcId="{F252BF03-2BB7-491B-A9ED-3B8CEE8303E9}" destId="{000C3911-534F-45AE-B336-2E47111068CB}" srcOrd="1" destOrd="0" presId="urn:microsoft.com/office/officeart/2005/8/layout/process5"/>
    <dgm:cxn modelId="{FB2CE858-04C8-4A9E-A15A-B69E69E0DD1E}" type="presParOf" srcId="{E2039A93-2ADB-4A79-B6CA-491D998CBCD9}" destId="{52FCBDC1-E0E0-4B28-BBCC-D32DF284A91F}" srcOrd="0" destOrd="0" presId="urn:microsoft.com/office/officeart/2005/8/layout/process5"/>
    <dgm:cxn modelId="{9EAA6024-D755-416D-B55F-F0AD38762193}" type="presParOf" srcId="{E2039A93-2ADB-4A79-B6CA-491D998CBCD9}" destId="{0885E0C1-7A8B-49A6-9EC3-26C955E86308}" srcOrd="1" destOrd="0" presId="urn:microsoft.com/office/officeart/2005/8/layout/process5"/>
    <dgm:cxn modelId="{505F4E80-D637-4597-8584-27FDC527B4F0}" type="presParOf" srcId="{0885E0C1-7A8B-49A6-9EC3-26C955E86308}" destId="{221F70F6-D2B2-4F50-8C12-AD59C1874F63}" srcOrd="0" destOrd="0" presId="urn:microsoft.com/office/officeart/2005/8/layout/process5"/>
    <dgm:cxn modelId="{5770E656-32C5-47BC-90C7-5751A9A56AF6}" type="presParOf" srcId="{E2039A93-2ADB-4A79-B6CA-491D998CBCD9}" destId="{015D7781-00DA-403E-86C4-00F20921614B}" srcOrd="2" destOrd="0" presId="urn:microsoft.com/office/officeart/2005/8/layout/process5"/>
    <dgm:cxn modelId="{40587AFC-BD66-483B-AEEE-2C25176A184F}" type="presParOf" srcId="{E2039A93-2ADB-4A79-B6CA-491D998CBCD9}" destId="{FDCD067F-E4E6-4BDE-AB6F-412371722260}" srcOrd="3" destOrd="0" presId="urn:microsoft.com/office/officeart/2005/8/layout/process5"/>
    <dgm:cxn modelId="{2AE97698-E4E2-4551-B6CF-A44A92513C8B}" type="presParOf" srcId="{FDCD067F-E4E6-4BDE-AB6F-412371722260}" destId="{523ADD73-734E-4855-8A51-5FBFEC5FBD63}" srcOrd="0" destOrd="0" presId="urn:microsoft.com/office/officeart/2005/8/layout/process5"/>
    <dgm:cxn modelId="{F242465A-FBF9-4A71-A94F-B14120FC7C10}" type="presParOf" srcId="{E2039A93-2ADB-4A79-B6CA-491D998CBCD9}" destId="{D043C189-75C9-4ECD-9816-07A42360E6C6}" srcOrd="4" destOrd="0" presId="urn:microsoft.com/office/officeart/2005/8/layout/process5"/>
    <dgm:cxn modelId="{EFC5F6D7-E646-472D-8E4A-572E67EDD2C5}" type="presParOf" srcId="{E2039A93-2ADB-4A79-B6CA-491D998CBCD9}" destId="{463D289C-061A-4E3C-BD3B-830760663896}" srcOrd="5" destOrd="0" presId="urn:microsoft.com/office/officeart/2005/8/layout/process5"/>
    <dgm:cxn modelId="{F5EEB357-2CBB-4A32-93EB-100551B62185}" type="presParOf" srcId="{463D289C-061A-4E3C-BD3B-830760663896}" destId="{000C3911-534F-45AE-B336-2E47111068CB}" srcOrd="0" destOrd="0" presId="urn:microsoft.com/office/officeart/2005/8/layout/process5"/>
    <dgm:cxn modelId="{EAFA4E97-5A01-4EEE-A015-5D48532F968C}" type="presParOf" srcId="{E2039A93-2ADB-4A79-B6CA-491D998CBCD9}" destId="{A7A69B61-2DCC-478E-8323-F258091909AB}" srcOrd="6" destOrd="0" presId="urn:microsoft.com/office/officeart/2005/8/layout/process5"/>
    <dgm:cxn modelId="{59D8A893-148B-47E8-872E-9558A0B936C6}" type="presParOf" srcId="{E2039A93-2ADB-4A79-B6CA-491D998CBCD9}" destId="{F10503C9-A520-4F4D-896D-3E47E5720759}" srcOrd="7" destOrd="0" presId="urn:microsoft.com/office/officeart/2005/8/layout/process5"/>
    <dgm:cxn modelId="{F92F20C5-7E4F-4C0C-9C94-16C93BE6548B}" type="presParOf" srcId="{F10503C9-A520-4F4D-896D-3E47E5720759}" destId="{BCCB448C-E7EE-4369-9506-EF7A470F182D}" srcOrd="0" destOrd="0" presId="urn:microsoft.com/office/officeart/2005/8/layout/process5"/>
    <dgm:cxn modelId="{867C6358-539A-41F9-A78B-BC6DEDF62BD4}" type="presParOf" srcId="{E2039A93-2ADB-4A79-B6CA-491D998CBCD9}" destId="{0BF02228-C347-4615-B8C1-17C3C6E26232}"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C3767F-275E-4C9D-85A6-BD15D279E13B}" type="doc">
      <dgm:prSet loTypeId="urn:microsoft.com/office/officeart/2005/8/layout/hProcess7" loCatId="list" qsTypeId="urn:microsoft.com/office/officeart/2005/8/quickstyle/simple3" qsCatId="simple" csTypeId="urn:microsoft.com/office/officeart/2005/8/colors/accent5_3" csCatId="accent5" phldr="1"/>
      <dgm:spPr/>
      <dgm:t>
        <a:bodyPr/>
        <a:lstStyle/>
        <a:p>
          <a:endParaRPr lang="es-EC"/>
        </a:p>
      </dgm:t>
    </dgm:pt>
    <dgm:pt modelId="{7C4E8C49-33E8-4DEA-A90B-A491BE14D130}">
      <dgm:prSet phldrT="[Texto]" phldr="1"/>
      <dgm:spPr/>
      <dgm:t>
        <a:bodyPr/>
        <a:lstStyle/>
        <a:p>
          <a:endParaRPr lang="es-EC" dirty="0">
            <a:solidFill>
              <a:schemeClr val="tx1"/>
            </a:solidFill>
          </a:endParaRPr>
        </a:p>
      </dgm:t>
    </dgm:pt>
    <dgm:pt modelId="{F58277D4-04ED-4C66-904C-996E5EBB7A50}" type="parTrans" cxnId="{9ED99489-6A00-4E2A-AC93-DE3838EE2FAB}">
      <dgm:prSet/>
      <dgm:spPr/>
      <dgm:t>
        <a:bodyPr/>
        <a:lstStyle/>
        <a:p>
          <a:endParaRPr lang="es-EC"/>
        </a:p>
      </dgm:t>
    </dgm:pt>
    <dgm:pt modelId="{F86841F4-F465-4E22-817B-980C1B9C3C1A}" type="sibTrans" cxnId="{9ED99489-6A00-4E2A-AC93-DE3838EE2FAB}">
      <dgm:prSet/>
      <dgm:spPr/>
      <dgm:t>
        <a:bodyPr/>
        <a:lstStyle/>
        <a:p>
          <a:endParaRPr lang="es-EC"/>
        </a:p>
      </dgm:t>
    </dgm:pt>
    <dgm:pt modelId="{E5E1810A-9B0E-40E9-B985-900A675E3442}">
      <dgm:prSet phldrT="[Texto]"/>
      <dgm:spPr/>
      <dgm:t>
        <a:bodyPr/>
        <a:lstStyle/>
        <a:p>
          <a:r>
            <a:rPr lang="es-ES" smtClean="0">
              <a:latin typeface="+mn-lt"/>
            </a:rPr>
            <a:t>- Eliminación de la burocracia</a:t>
          </a:r>
          <a:endParaRPr lang="es-EC" dirty="0">
            <a:latin typeface="+mn-lt"/>
          </a:endParaRPr>
        </a:p>
      </dgm:t>
    </dgm:pt>
    <dgm:pt modelId="{AC26F08C-CCD8-4191-8890-7F275E2CF30F}" type="parTrans" cxnId="{931739FC-BB6E-48C9-95C8-2A349954E490}">
      <dgm:prSet/>
      <dgm:spPr/>
      <dgm:t>
        <a:bodyPr/>
        <a:lstStyle/>
        <a:p>
          <a:endParaRPr lang="es-EC"/>
        </a:p>
      </dgm:t>
    </dgm:pt>
    <dgm:pt modelId="{A18DD2E4-31BB-4626-ADC6-8E0423017F6D}" type="sibTrans" cxnId="{931739FC-BB6E-48C9-95C8-2A349954E490}">
      <dgm:prSet/>
      <dgm:spPr/>
      <dgm:t>
        <a:bodyPr/>
        <a:lstStyle/>
        <a:p>
          <a:endParaRPr lang="es-EC"/>
        </a:p>
      </dgm:t>
    </dgm:pt>
    <dgm:pt modelId="{F6A39B56-15B7-4CC1-A5ED-D28202E83AE5}">
      <dgm:prSet phldrT="[Texto]" phldr="1"/>
      <dgm:spPr/>
      <dgm:t>
        <a:bodyPr/>
        <a:lstStyle/>
        <a:p>
          <a:endParaRPr lang="es-EC" dirty="0">
            <a:solidFill>
              <a:schemeClr val="tx1"/>
            </a:solidFill>
          </a:endParaRPr>
        </a:p>
      </dgm:t>
    </dgm:pt>
    <dgm:pt modelId="{6308C192-D9B6-4194-9688-669FFAB0BD58}" type="parTrans" cxnId="{17B18F93-3A7D-4532-A6B1-21B23F9C0791}">
      <dgm:prSet/>
      <dgm:spPr/>
      <dgm:t>
        <a:bodyPr/>
        <a:lstStyle/>
        <a:p>
          <a:endParaRPr lang="es-EC"/>
        </a:p>
      </dgm:t>
    </dgm:pt>
    <dgm:pt modelId="{09864FD5-3515-4E6E-AE7C-C7621BFFC565}" type="sibTrans" cxnId="{17B18F93-3A7D-4532-A6B1-21B23F9C0791}">
      <dgm:prSet/>
      <dgm:spPr/>
      <dgm:t>
        <a:bodyPr/>
        <a:lstStyle/>
        <a:p>
          <a:endParaRPr lang="es-EC"/>
        </a:p>
      </dgm:t>
    </dgm:pt>
    <dgm:pt modelId="{E6A7AB26-6D14-4175-AF4B-D5A24F19D780}">
      <dgm:prSet phldrT="[Texto]" phldr="1"/>
      <dgm:spPr/>
      <dgm:t>
        <a:bodyPr/>
        <a:lstStyle/>
        <a:p>
          <a:endParaRPr lang="es-EC" dirty="0">
            <a:solidFill>
              <a:schemeClr val="tx1"/>
            </a:solidFill>
          </a:endParaRPr>
        </a:p>
      </dgm:t>
    </dgm:pt>
    <dgm:pt modelId="{31AFC05E-D6C7-477E-A40E-D1FFDEB69624}" type="parTrans" cxnId="{BBB91F96-DCF5-4B46-ABF9-25205A177B5F}">
      <dgm:prSet/>
      <dgm:spPr/>
      <dgm:t>
        <a:bodyPr/>
        <a:lstStyle/>
        <a:p>
          <a:endParaRPr lang="es-EC"/>
        </a:p>
      </dgm:t>
    </dgm:pt>
    <dgm:pt modelId="{89BDF20A-8325-467F-998B-69D00804775A}" type="sibTrans" cxnId="{BBB91F96-DCF5-4B46-ABF9-25205A177B5F}">
      <dgm:prSet/>
      <dgm:spPr/>
      <dgm:t>
        <a:bodyPr/>
        <a:lstStyle/>
        <a:p>
          <a:endParaRPr lang="es-EC"/>
        </a:p>
      </dgm:t>
    </dgm:pt>
    <dgm:pt modelId="{157CE0D8-AE7B-4D93-B372-EBC4E33B7DB2}">
      <dgm:prSet phldrT="[Texto]"/>
      <dgm:spPr/>
      <dgm:t>
        <a:bodyPr/>
        <a:lstStyle/>
        <a:p>
          <a:r>
            <a:rPr lang="es-EC" smtClean="0"/>
            <a:t>- </a:t>
          </a:r>
          <a:r>
            <a:rPr lang="es-ES" smtClean="0"/>
            <a:t>Estandarización</a:t>
          </a:r>
          <a:endParaRPr lang="es-EC" dirty="0"/>
        </a:p>
      </dgm:t>
    </dgm:pt>
    <dgm:pt modelId="{5F399F34-EB64-442A-B87D-B854A7EB44DB}" type="parTrans" cxnId="{428EA9EE-2A0C-4EA3-A4EC-04BADC948988}">
      <dgm:prSet/>
      <dgm:spPr/>
      <dgm:t>
        <a:bodyPr/>
        <a:lstStyle/>
        <a:p>
          <a:endParaRPr lang="es-EC"/>
        </a:p>
      </dgm:t>
    </dgm:pt>
    <dgm:pt modelId="{EB20349B-EB3F-46C3-B91D-4CB277C0820C}" type="sibTrans" cxnId="{428EA9EE-2A0C-4EA3-A4EC-04BADC948988}">
      <dgm:prSet/>
      <dgm:spPr/>
      <dgm:t>
        <a:bodyPr/>
        <a:lstStyle/>
        <a:p>
          <a:endParaRPr lang="es-EC"/>
        </a:p>
      </dgm:t>
    </dgm:pt>
    <dgm:pt modelId="{85F4517C-D236-43D5-A0C2-C1FAD19EC4A9}">
      <dgm:prSet phldrT="[Texto]"/>
      <dgm:spPr/>
      <dgm:t>
        <a:bodyPr/>
        <a:lstStyle/>
        <a:p>
          <a:r>
            <a:rPr lang="es-ES" smtClean="0">
              <a:latin typeface="+mn-lt"/>
            </a:rPr>
            <a:t>- Eliminación de la duplicación</a:t>
          </a:r>
          <a:endParaRPr lang="es-ES" dirty="0" smtClean="0">
            <a:latin typeface="+mn-lt"/>
          </a:endParaRPr>
        </a:p>
      </dgm:t>
    </dgm:pt>
    <dgm:pt modelId="{DEDE62B8-38AA-4F73-B863-A451A5586894}" type="parTrans" cxnId="{05387BB1-EE52-41D5-B9C1-125A14B721EF}">
      <dgm:prSet/>
      <dgm:spPr/>
      <dgm:t>
        <a:bodyPr/>
        <a:lstStyle/>
        <a:p>
          <a:endParaRPr lang="es-EC"/>
        </a:p>
      </dgm:t>
    </dgm:pt>
    <dgm:pt modelId="{05D42E52-811F-42EB-8F53-FFAC61443794}" type="sibTrans" cxnId="{05387BB1-EE52-41D5-B9C1-125A14B721EF}">
      <dgm:prSet/>
      <dgm:spPr/>
      <dgm:t>
        <a:bodyPr/>
        <a:lstStyle/>
        <a:p>
          <a:endParaRPr lang="es-EC"/>
        </a:p>
      </dgm:t>
    </dgm:pt>
    <dgm:pt modelId="{6F52B454-A4A0-4137-9483-B032E9BA4CF5}">
      <dgm:prSet phldrT="[Texto]"/>
      <dgm:spPr/>
      <dgm:t>
        <a:bodyPr/>
        <a:lstStyle/>
        <a:p>
          <a:r>
            <a:rPr lang="es-EC" smtClean="0">
              <a:latin typeface="+mn-lt"/>
            </a:rPr>
            <a:t>- Evaluación del valor agregado</a:t>
          </a:r>
          <a:endParaRPr lang="es-ES" dirty="0" smtClean="0">
            <a:latin typeface="+mn-lt"/>
          </a:endParaRPr>
        </a:p>
      </dgm:t>
    </dgm:pt>
    <dgm:pt modelId="{CFF0C09E-7E59-40C9-AD4E-B4B44CB6CB98}" type="parTrans" cxnId="{26930157-5A5F-4FAE-BF6E-F58DD90AB83B}">
      <dgm:prSet/>
      <dgm:spPr/>
      <dgm:t>
        <a:bodyPr/>
        <a:lstStyle/>
        <a:p>
          <a:endParaRPr lang="es-EC"/>
        </a:p>
      </dgm:t>
    </dgm:pt>
    <dgm:pt modelId="{D130C9A0-4149-4F17-8F27-C3282AD0D2B8}" type="sibTrans" cxnId="{26930157-5A5F-4FAE-BF6E-F58DD90AB83B}">
      <dgm:prSet/>
      <dgm:spPr/>
      <dgm:t>
        <a:bodyPr/>
        <a:lstStyle/>
        <a:p>
          <a:endParaRPr lang="es-EC"/>
        </a:p>
      </dgm:t>
    </dgm:pt>
    <dgm:pt modelId="{77B140D5-1DA5-4188-94CB-CB530419FEFA}">
      <dgm:prSet phldrT="[Texto]"/>
      <dgm:spPr/>
      <dgm:t>
        <a:bodyPr/>
        <a:lstStyle/>
        <a:p>
          <a:r>
            <a:rPr lang="es-EC" smtClean="0">
              <a:latin typeface="+mn-lt"/>
              <a:cs typeface="Arial" panose="020B0604020202020204" pitchFamily="34" charset="0"/>
            </a:rPr>
            <a:t>- Simplificación</a:t>
          </a:r>
          <a:endParaRPr lang="es-ES" dirty="0" smtClean="0">
            <a:latin typeface="+mn-lt"/>
          </a:endParaRPr>
        </a:p>
      </dgm:t>
    </dgm:pt>
    <dgm:pt modelId="{CB70A88B-9E18-4026-A1ED-DC6C4F818ED7}" type="parTrans" cxnId="{40E5333F-72CD-4C0B-BE68-3F33BA50386A}">
      <dgm:prSet/>
      <dgm:spPr/>
      <dgm:t>
        <a:bodyPr/>
        <a:lstStyle/>
        <a:p>
          <a:endParaRPr lang="es-EC"/>
        </a:p>
      </dgm:t>
    </dgm:pt>
    <dgm:pt modelId="{8D9149DF-BECE-4B6D-8F2B-60521091890F}" type="sibTrans" cxnId="{40E5333F-72CD-4C0B-BE68-3F33BA50386A}">
      <dgm:prSet/>
      <dgm:spPr/>
      <dgm:t>
        <a:bodyPr/>
        <a:lstStyle/>
        <a:p>
          <a:endParaRPr lang="es-EC"/>
        </a:p>
      </dgm:t>
    </dgm:pt>
    <dgm:pt modelId="{DE6C3A5C-DB86-4181-8ED5-132BF23BFA06}">
      <dgm:prSet phldrT="[Texto]"/>
      <dgm:spPr/>
      <dgm:t>
        <a:bodyPr/>
        <a:lstStyle/>
        <a:p>
          <a:r>
            <a:rPr lang="es-EC" dirty="0" smtClean="0"/>
            <a:t>- </a:t>
          </a:r>
          <a:r>
            <a:rPr lang="es-ES" dirty="0" smtClean="0"/>
            <a:t>Reducción del tiempo del ciclo </a:t>
          </a:r>
          <a:endParaRPr lang="es-EC" dirty="0"/>
        </a:p>
      </dgm:t>
    </dgm:pt>
    <dgm:pt modelId="{ED57943D-DACC-48A3-91F3-E156C28AC4C4}" type="parTrans" cxnId="{1F5F0778-9522-43AD-BA15-76D2470C4173}">
      <dgm:prSet/>
      <dgm:spPr/>
      <dgm:t>
        <a:bodyPr/>
        <a:lstStyle/>
        <a:p>
          <a:endParaRPr lang="es-EC"/>
        </a:p>
      </dgm:t>
    </dgm:pt>
    <dgm:pt modelId="{F96F12AA-61F1-4441-B9AA-16F18A827358}" type="sibTrans" cxnId="{1F5F0778-9522-43AD-BA15-76D2470C4173}">
      <dgm:prSet/>
      <dgm:spPr/>
      <dgm:t>
        <a:bodyPr/>
        <a:lstStyle/>
        <a:p>
          <a:endParaRPr lang="es-EC"/>
        </a:p>
      </dgm:t>
    </dgm:pt>
    <dgm:pt modelId="{30E347B7-EC9C-4ADA-9899-2689E221BDE2}">
      <dgm:prSet phldrT="[Texto]"/>
      <dgm:spPr/>
      <dgm:t>
        <a:bodyPr/>
        <a:lstStyle/>
        <a:p>
          <a:r>
            <a:rPr lang="es-EC" dirty="0" smtClean="0"/>
            <a:t>- </a:t>
          </a:r>
          <a:r>
            <a:rPr lang="es-ES" dirty="0" smtClean="0"/>
            <a:t>Prueba de errores</a:t>
          </a:r>
          <a:endParaRPr lang="es-EC" dirty="0"/>
        </a:p>
      </dgm:t>
    </dgm:pt>
    <dgm:pt modelId="{3BBF45F4-0E80-4BA4-A132-D13E8B6389C7}" type="parTrans" cxnId="{FF07C084-029B-4477-B5C6-1F24BB6C06AB}">
      <dgm:prSet/>
      <dgm:spPr/>
      <dgm:t>
        <a:bodyPr/>
        <a:lstStyle/>
        <a:p>
          <a:endParaRPr lang="es-EC"/>
        </a:p>
      </dgm:t>
    </dgm:pt>
    <dgm:pt modelId="{9265A288-0B87-4289-B7A4-4B931E848295}" type="sibTrans" cxnId="{FF07C084-029B-4477-B5C6-1F24BB6C06AB}">
      <dgm:prSet/>
      <dgm:spPr/>
      <dgm:t>
        <a:bodyPr/>
        <a:lstStyle/>
        <a:p>
          <a:endParaRPr lang="es-EC"/>
        </a:p>
      </dgm:t>
    </dgm:pt>
    <dgm:pt modelId="{29F725C6-47DF-4ED0-B667-5B92016A9939}">
      <dgm:prSet phldrT="[Texto]"/>
      <dgm:spPr/>
      <dgm:t>
        <a:bodyPr/>
        <a:lstStyle/>
        <a:p>
          <a:r>
            <a:rPr lang="es-EC" smtClean="0"/>
            <a:t>- Eficiencia en la utilización de los equipos</a:t>
          </a:r>
          <a:endParaRPr lang="es-EC" dirty="0"/>
        </a:p>
      </dgm:t>
    </dgm:pt>
    <dgm:pt modelId="{26931D1C-AC58-47D3-9AB3-00C818816F7D}" type="parTrans" cxnId="{20BD07B1-57B2-494C-86E8-9B8518F9A255}">
      <dgm:prSet/>
      <dgm:spPr/>
      <dgm:t>
        <a:bodyPr/>
        <a:lstStyle/>
        <a:p>
          <a:endParaRPr lang="es-EC"/>
        </a:p>
      </dgm:t>
    </dgm:pt>
    <dgm:pt modelId="{DE226530-70BC-47FE-9D8C-6A52599B61C9}" type="sibTrans" cxnId="{20BD07B1-57B2-494C-86E8-9B8518F9A255}">
      <dgm:prSet/>
      <dgm:spPr/>
      <dgm:t>
        <a:bodyPr/>
        <a:lstStyle/>
        <a:p>
          <a:endParaRPr lang="es-EC"/>
        </a:p>
      </dgm:t>
    </dgm:pt>
    <dgm:pt modelId="{4E9C764D-AF03-4265-844D-8FD4866ACF19}">
      <dgm:prSet phldrT="[Texto]"/>
      <dgm:spPr/>
      <dgm:t>
        <a:bodyPr/>
        <a:lstStyle/>
        <a:p>
          <a:r>
            <a:rPr lang="es-EC" smtClean="0"/>
            <a:t>- </a:t>
          </a:r>
          <a:r>
            <a:rPr lang="es-ES" smtClean="0"/>
            <a:t>Lenguaje simple</a:t>
          </a:r>
          <a:endParaRPr lang="es-EC" dirty="0"/>
        </a:p>
      </dgm:t>
    </dgm:pt>
    <dgm:pt modelId="{1B670760-2DA9-4102-ADBB-E61F591C3160}" type="parTrans" cxnId="{72026AB2-1737-4BAC-B562-FAB5DF429790}">
      <dgm:prSet/>
      <dgm:spPr/>
      <dgm:t>
        <a:bodyPr/>
        <a:lstStyle/>
        <a:p>
          <a:endParaRPr lang="es-EC"/>
        </a:p>
      </dgm:t>
    </dgm:pt>
    <dgm:pt modelId="{5B099379-3FFA-4763-A7DF-8D55BE450B6E}" type="sibTrans" cxnId="{72026AB2-1737-4BAC-B562-FAB5DF429790}">
      <dgm:prSet/>
      <dgm:spPr/>
      <dgm:t>
        <a:bodyPr/>
        <a:lstStyle/>
        <a:p>
          <a:endParaRPr lang="es-EC"/>
        </a:p>
      </dgm:t>
    </dgm:pt>
    <dgm:pt modelId="{6B1C1F95-203B-471B-AA73-286A074055B0}">
      <dgm:prSet phldrT="[Texto]"/>
      <dgm:spPr/>
      <dgm:t>
        <a:bodyPr/>
        <a:lstStyle/>
        <a:p>
          <a:r>
            <a:rPr lang="es-EC" smtClean="0"/>
            <a:t>- Alianzas con proveedores</a:t>
          </a:r>
          <a:endParaRPr lang="es-EC" dirty="0"/>
        </a:p>
      </dgm:t>
    </dgm:pt>
    <dgm:pt modelId="{37F43B49-9F57-44FB-B412-2E0212670AB4}" type="parTrans" cxnId="{D2548FBF-A276-4CFB-B3BD-860B35E77372}">
      <dgm:prSet/>
      <dgm:spPr/>
      <dgm:t>
        <a:bodyPr/>
        <a:lstStyle/>
        <a:p>
          <a:endParaRPr lang="es-EC"/>
        </a:p>
      </dgm:t>
    </dgm:pt>
    <dgm:pt modelId="{63BE15DD-D386-41DA-B1CE-B096BBF90D14}" type="sibTrans" cxnId="{D2548FBF-A276-4CFB-B3BD-860B35E77372}">
      <dgm:prSet/>
      <dgm:spPr/>
      <dgm:t>
        <a:bodyPr/>
        <a:lstStyle/>
        <a:p>
          <a:endParaRPr lang="es-EC"/>
        </a:p>
      </dgm:t>
    </dgm:pt>
    <dgm:pt modelId="{15A6C9C0-244C-43FF-99D9-C5038F0ED44F}">
      <dgm:prSet phldrT="[Texto]"/>
      <dgm:spPr/>
      <dgm:t>
        <a:bodyPr/>
        <a:lstStyle/>
        <a:p>
          <a:r>
            <a:rPr lang="es-EC" smtClean="0"/>
            <a:t>- </a:t>
          </a:r>
          <a:r>
            <a:rPr lang="es-ES" smtClean="0"/>
            <a:t>Mejoramiento de situaciones importantes</a:t>
          </a:r>
          <a:endParaRPr lang="es-EC" dirty="0"/>
        </a:p>
      </dgm:t>
    </dgm:pt>
    <dgm:pt modelId="{E513CBD4-51BD-425E-AE25-562415B8F3F5}" type="parTrans" cxnId="{3FE404FE-567A-4CAE-8BA2-B795FA1F820E}">
      <dgm:prSet/>
      <dgm:spPr/>
      <dgm:t>
        <a:bodyPr/>
        <a:lstStyle/>
        <a:p>
          <a:endParaRPr lang="es-EC"/>
        </a:p>
      </dgm:t>
    </dgm:pt>
    <dgm:pt modelId="{9B8DB163-A689-45D0-BA86-4036863A05EF}" type="sibTrans" cxnId="{3FE404FE-567A-4CAE-8BA2-B795FA1F820E}">
      <dgm:prSet/>
      <dgm:spPr/>
      <dgm:t>
        <a:bodyPr/>
        <a:lstStyle/>
        <a:p>
          <a:endParaRPr lang="es-EC"/>
        </a:p>
      </dgm:t>
    </dgm:pt>
    <dgm:pt modelId="{9F3FA9C6-83BA-4832-9F5E-CAB31DD221B0}">
      <dgm:prSet phldrT="[Texto]"/>
      <dgm:spPr/>
      <dgm:t>
        <a:bodyPr/>
        <a:lstStyle/>
        <a:p>
          <a:r>
            <a:rPr lang="es-EC" smtClean="0"/>
            <a:t>-</a:t>
          </a:r>
          <a:r>
            <a:rPr lang="es-ES" smtClean="0"/>
            <a:t>Automatización o Mecanización</a:t>
          </a:r>
          <a:endParaRPr lang="es-EC" dirty="0"/>
        </a:p>
      </dgm:t>
    </dgm:pt>
    <dgm:pt modelId="{154BD08D-9674-40BC-A91E-38C4EEFA5205}" type="parTrans" cxnId="{0592BEBA-DB60-4AA0-A4DE-8997674DC118}">
      <dgm:prSet/>
      <dgm:spPr/>
      <dgm:t>
        <a:bodyPr/>
        <a:lstStyle/>
        <a:p>
          <a:endParaRPr lang="es-EC"/>
        </a:p>
      </dgm:t>
    </dgm:pt>
    <dgm:pt modelId="{6F1448DC-B625-4232-B6D7-FEBFCC85A13C}" type="sibTrans" cxnId="{0592BEBA-DB60-4AA0-A4DE-8997674DC118}">
      <dgm:prSet/>
      <dgm:spPr/>
      <dgm:t>
        <a:bodyPr/>
        <a:lstStyle/>
        <a:p>
          <a:endParaRPr lang="es-EC"/>
        </a:p>
      </dgm:t>
    </dgm:pt>
    <dgm:pt modelId="{225F3CCF-B969-4D92-83F4-8023D3AD61D3}" type="pres">
      <dgm:prSet presAssocID="{B9C3767F-275E-4C9D-85A6-BD15D279E13B}" presName="Name0" presStyleCnt="0">
        <dgm:presLayoutVars>
          <dgm:dir/>
          <dgm:animLvl val="lvl"/>
          <dgm:resizeHandles val="exact"/>
        </dgm:presLayoutVars>
      </dgm:prSet>
      <dgm:spPr/>
      <dgm:t>
        <a:bodyPr/>
        <a:lstStyle/>
        <a:p>
          <a:endParaRPr lang="es-EC"/>
        </a:p>
      </dgm:t>
    </dgm:pt>
    <dgm:pt modelId="{244E5EB4-D1AF-41E4-BF9D-0B32EA851037}" type="pres">
      <dgm:prSet presAssocID="{7C4E8C49-33E8-4DEA-A90B-A491BE14D130}" presName="compositeNode" presStyleCnt="0">
        <dgm:presLayoutVars>
          <dgm:bulletEnabled val="1"/>
        </dgm:presLayoutVars>
      </dgm:prSet>
      <dgm:spPr/>
      <dgm:t>
        <a:bodyPr/>
        <a:lstStyle/>
        <a:p>
          <a:endParaRPr lang="es-EC"/>
        </a:p>
      </dgm:t>
    </dgm:pt>
    <dgm:pt modelId="{D25AFAED-1582-481A-9ED8-894FCF401978}" type="pres">
      <dgm:prSet presAssocID="{7C4E8C49-33E8-4DEA-A90B-A491BE14D130}" presName="bgRect" presStyleLbl="node1" presStyleIdx="0" presStyleCnt="3"/>
      <dgm:spPr/>
      <dgm:t>
        <a:bodyPr/>
        <a:lstStyle/>
        <a:p>
          <a:endParaRPr lang="es-EC"/>
        </a:p>
      </dgm:t>
    </dgm:pt>
    <dgm:pt modelId="{9317D720-D28D-49C5-8963-B82F482D9D59}" type="pres">
      <dgm:prSet presAssocID="{7C4E8C49-33E8-4DEA-A90B-A491BE14D130}" presName="parentNode" presStyleLbl="node1" presStyleIdx="0" presStyleCnt="3">
        <dgm:presLayoutVars>
          <dgm:chMax val="0"/>
          <dgm:bulletEnabled val="1"/>
        </dgm:presLayoutVars>
      </dgm:prSet>
      <dgm:spPr/>
      <dgm:t>
        <a:bodyPr/>
        <a:lstStyle/>
        <a:p>
          <a:endParaRPr lang="es-EC"/>
        </a:p>
      </dgm:t>
    </dgm:pt>
    <dgm:pt modelId="{DE7C46E7-A27B-41B7-8024-9C10B9646F6D}" type="pres">
      <dgm:prSet presAssocID="{7C4E8C49-33E8-4DEA-A90B-A491BE14D130}" presName="childNode" presStyleLbl="node1" presStyleIdx="0" presStyleCnt="3">
        <dgm:presLayoutVars>
          <dgm:bulletEnabled val="1"/>
        </dgm:presLayoutVars>
      </dgm:prSet>
      <dgm:spPr/>
      <dgm:t>
        <a:bodyPr/>
        <a:lstStyle/>
        <a:p>
          <a:endParaRPr lang="es-EC"/>
        </a:p>
      </dgm:t>
    </dgm:pt>
    <dgm:pt modelId="{76DA2FDD-D313-48BB-95C6-4DCC64B055B5}" type="pres">
      <dgm:prSet presAssocID="{F86841F4-F465-4E22-817B-980C1B9C3C1A}" presName="hSp" presStyleCnt="0"/>
      <dgm:spPr/>
      <dgm:t>
        <a:bodyPr/>
        <a:lstStyle/>
        <a:p>
          <a:endParaRPr lang="es-EC"/>
        </a:p>
      </dgm:t>
    </dgm:pt>
    <dgm:pt modelId="{BB7C404E-9B8E-40DE-8684-C54047D2ACDF}" type="pres">
      <dgm:prSet presAssocID="{F86841F4-F465-4E22-817B-980C1B9C3C1A}" presName="vProcSp" presStyleCnt="0"/>
      <dgm:spPr/>
      <dgm:t>
        <a:bodyPr/>
        <a:lstStyle/>
        <a:p>
          <a:endParaRPr lang="es-EC"/>
        </a:p>
      </dgm:t>
    </dgm:pt>
    <dgm:pt modelId="{6ED03E6A-CD17-4144-90A9-E97E9E96145F}" type="pres">
      <dgm:prSet presAssocID="{F86841F4-F465-4E22-817B-980C1B9C3C1A}" presName="vSp1" presStyleCnt="0"/>
      <dgm:spPr/>
      <dgm:t>
        <a:bodyPr/>
        <a:lstStyle/>
        <a:p>
          <a:endParaRPr lang="es-EC"/>
        </a:p>
      </dgm:t>
    </dgm:pt>
    <dgm:pt modelId="{4A4E9325-49F3-49A8-911F-952890394177}" type="pres">
      <dgm:prSet presAssocID="{F86841F4-F465-4E22-817B-980C1B9C3C1A}" presName="simulatedConn" presStyleLbl="solidFgAcc1" presStyleIdx="0" presStyleCnt="2"/>
      <dgm:spPr/>
      <dgm:t>
        <a:bodyPr/>
        <a:lstStyle/>
        <a:p>
          <a:endParaRPr lang="es-EC"/>
        </a:p>
      </dgm:t>
    </dgm:pt>
    <dgm:pt modelId="{D95FC24D-7903-49C7-B13C-3BC0A103D278}" type="pres">
      <dgm:prSet presAssocID="{F86841F4-F465-4E22-817B-980C1B9C3C1A}" presName="vSp2" presStyleCnt="0"/>
      <dgm:spPr/>
      <dgm:t>
        <a:bodyPr/>
        <a:lstStyle/>
        <a:p>
          <a:endParaRPr lang="es-EC"/>
        </a:p>
      </dgm:t>
    </dgm:pt>
    <dgm:pt modelId="{C212A144-0EB0-41F3-B242-6FC2211AEA22}" type="pres">
      <dgm:prSet presAssocID="{F86841F4-F465-4E22-817B-980C1B9C3C1A}" presName="sibTrans" presStyleCnt="0"/>
      <dgm:spPr/>
      <dgm:t>
        <a:bodyPr/>
        <a:lstStyle/>
        <a:p>
          <a:endParaRPr lang="es-EC"/>
        </a:p>
      </dgm:t>
    </dgm:pt>
    <dgm:pt modelId="{DCC58669-6509-434E-884F-8BBD84A65E31}" type="pres">
      <dgm:prSet presAssocID="{F6A39B56-15B7-4CC1-A5ED-D28202E83AE5}" presName="compositeNode" presStyleCnt="0">
        <dgm:presLayoutVars>
          <dgm:bulletEnabled val="1"/>
        </dgm:presLayoutVars>
      </dgm:prSet>
      <dgm:spPr/>
      <dgm:t>
        <a:bodyPr/>
        <a:lstStyle/>
        <a:p>
          <a:endParaRPr lang="es-EC"/>
        </a:p>
      </dgm:t>
    </dgm:pt>
    <dgm:pt modelId="{66604FBE-5B65-48C2-AF27-8C88E4B557BA}" type="pres">
      <dgm:prSet presAssocID="{F6A39B56-15B7-4CC1-A5ED-D28202E83AE5}" presName="bgRect" presStyleLbl="node1" presStyleIdx="1" presStyleCnt="3"/>
      <dgm:spPr/>
      <dgm:t>
        <a:bodyPr/>
        <a:lstStyle/>
        <a:p>
          <a:endParaRPr lang="es-EC"/>
        </a:p>
      </dgm:t>
    </dgm:pt>
    <dgm:pt modelId="{AA5AEF2C-CA3C-499C-8EAB-28A7D5D3BBBF}" type="pres">
      <dgm:prSet presAssocID="{F6A39B56-15B7-4CC1-A5ED-D28202E83AE5}" presName="parentNode" presStyleLbl="node1" presStyleIdx="1" presStyleCnt="3">
        <dgm:presLayoutVars>
          <dgm:chMax val="0"/>
          <dgm:bulletEnabled val="1"/>
        </dgm:presLayoutVars>
      </dgm:prSet>
      <dgm:spPr/>
      <dgm:t>
        <a:bodyPr/>
        <a:lstStyle/>
        <a:p>
          <a:endParaRPr lang="es-EC"/>
        </a:p>
      </dgm:t>
    </dgm:pt>
    <dgm:pt modelId="{29DFE465-4C4D-4BF4-AA33-9BEB42ED2023}" type="pres">
      <dgm:prSet presAssocID="{F6A39B56-15B7-4CC1-A5ED-D28202E83AE5}" presName="childNode" presStyleLbl="node1" presStyleIdx="1" presStyleCnt="3">
        <dgm:presLayoutVars>
          <dgm:bulletEnabled val="1"/>
        </dgm:presLayoutVars>
      </dgm:prSet>
      <dgm:spPr/>
      <dgm:t>
        <a:bodyPr/>
        <a:lstStyle/>
        <a:p>
          <a:endParaRPr lang="es-EC"/>
        </a:p>
      </dgm:t>
    </dgm:pt>
    <dgm:pt modelId="{9307B5D9-F3DD-4119-A816-BCDA806E5770}" type="pres">
      <dgm:prSet presAssocID="{09864FD5-3515-4E6E-AE7C-C7621BFFC565}" presName="hSp" presStyleCnt="0"/>
      <dgm:spPr/>
      <dgm:t>
        <a:bodyPr/>
        <a:lstStyle/>
        <a:p>
          <a:endParaRPr lang="es-EC"/>
        </a:p>
      </dgm:t>
    </dgm:pt>
    <dgm:pt modelId="{DDE838CB-E19F-44B5-B11C-6659A152EE02}" type="pres">
      <dgm:prSet presAssocID="{09864FD5-3515-4E6E-AE7C-C7621BFFC565}" presName="vProcSp" presStyleCnt="0"/>
      <dgm:spPr/>
      <dgm:t>
        <a:bodyPr/>
        <a:lstStyle/>
        <a:p>
          <a:endParaRPr lang="es-EC"/>
        </a:p>
      </dgm:t>
    </dgm:pt>
    <dgm:pt modelId="{F0A1F593-FA0A-4901-A23E-B2534C2E674E}" type="pres">
      <dgm:prSet presAssocID="{09864FD5-3515-4E6E-AE7C-C7621BFFC565}" presName="vSp1" presStyleCnt="0"/>
      <dgm:spPr/>
      <dgm:t>
        <a:bodyPr/>
        <a:lstStyle/>
        <a:p>
          <a:endParaRPr lang="es-EC"/>
        </a:p>
      </dgm:t>
    </dgm:pt>
    <dgm:pt modelId="{F06F2023-1C10-40CB-B9E8-23D854D9F2FC}" type="pres">
      <dgm:prSet presAssocID="{09864FD5-3515-4E6E-AE7C-C7621BFFC565}" presName="simulatedConn" presStyleLbl="solidFgAcc1" presStyleIdx="1" presStyleCnt="2"/>
      <dgm:spPr/>
      <dgm:t>
        <a:bodyPr/>
        <a:lstStyle/>
        <a:p>
          <a:endParaRPr lang="es-EC"/>
        </a:p>
      </dgm:t>
    </dgm:pt>
    <dgm:pt modelId="{869EBE01-4A83-45F6-880A-C30E2E13329C}" type="pres">
      <dgm:prSet presAssocID="{09864FD5-3515-4E6E-AE7C-C7621BFFC565}" presName="vSp2" presStyleCnt="0"/>
      <dgm:spPr/>
      <dgm:t>
        <a:bodyPr/>
        <a:lstStyle/>
        <a:p>
          <a:endParaRPr lang="es-EC"/>
        </a:p>
      </dgm:t>
    </dgm:pt>
    <dgm:pt modelId="{B6C3DAD3-109C-423C-9E40-C1BCE38E26C1}" type="pres">
      <dgm:prSet presAssocID="{09864FD5-3515-4E6E-AE7C-C7621BFFC565}" presName="sibTrans" presStyleCnt="0"/>
      <dgm:spPr/>
      <dgm:t>
        <a:bodyPr/>
        <a:lstStyle/>
        <a:p>
          <a:endParaRPr lang="es-EC"/>
        </a:p>
      </dgm:t>
    </dgm:pt>
    <dgm:pt modelId="{B5313F25-5966-46CB-8581-F6D6B46FBB87}" type="pres">
      <dgm:prSet presAssocID="{E6A7AB26-6D14-4175-AF4B-D5A24F19D780}" presName="compositeNode" presStyleCnt="0">
        <dgm:presLayoutVars>
          <dgm:bulletEnabled val="1"/>
        </dgm:presLayoutVars>
      </dgm:prSet>
      <dgm:spPr/>
      <dgm:t>
        <a:bodyPr/>
        <a:lstStyle/>
        <a:p>
          <a:endParaRPr lang="es-EC"/>
        </a:p>
      </dgm:t>
    </dgm:pt>
    <dgm:pt modelId="{1A4C1CB7-3780-4519-A255-356992152329}" type="pres">
      <dgm:prSet presAssocID="{E6A7AB26-6D14-4175-AF4B-D5A24F19D780}" presName="bgRect" presStyleLbl="node1" presStyleIdx="2" presStyleCnt="3"/>
      <dgm:spPr/>
      <dgm:t>
        <a:bodyPr/>
        <a:lstStyle/>
        <a:p>
          <a:endParaRPr lang="es-EC"/>
        </a:p>
      </dgm:t>
    </dgm:pt>
    <dgm:pt modelId="{00058C8D-FBEB-43E9-B9F9-EDFD36105E35}" type="pres">
      <dgm:prSet presAssocID="{E6A7AB26-6D14-4175-AF4B-D5A24F19D780}" presName="parentNode" presStyleLbl="node1" presStyleIdx="2" presStyleCnt="3">
        <dgm:presLayoutVars>
          <dgm:chMax val="0"/>
          <dgm:bulletEnabled val="1"/>
        </dgm:presLayoutVars>
      </dgm:prSet>
      <dgm:spPr/>
      <dgm:t>
        <a:bodyPr/>
        <a:lstStyle/>
        <a:p>
          <a:endParaRPr lang="es-EC"/>
        </a:p>
      </dgm:t>
    </dgm:pt>
    <dgm:pt modelId="{B0352583-7545-4D15-A758-68B8D2EB0306}" type="pres">
      <dgm:prSet presAssocID="{E6A7AB26-6D14-4175-AF4B-D5A24F19D780}" presName="childNode" presStyleLbl="node1" presStyleIdx="2" presStyleCnt="3">
        <dgm:presLayoutVars>
          <dgm:bulletEnabled val="1"/>
        </dgm:presLayoutVars>
      </dgm:prSet>
      <dgm:spPr/>
      <dgm:t>
        <a:bodyPr/>
        <a:lstStyle/>
        <a:p>
          <a:endParaRPr lang="es-EC"/>
        </a:p>
      </dgm:t>
    </dgm:pt>
  </dgm:ptLst>
  <dgm:cxnLst>
    <dgm:cxn modelId="{26930157-5A5F-4FAE-BF6E-F58DD90AB83B}" srcId="{7C4E8C49-33E8-4DEA-A90B-A491BE14D130}" destId="{6F52B454-A4A0-4137-9483-B032E9BA4CF5}" srcOrd="2" destOrd="0" parTransId="{CFF0C09E-7E59-40C9-AD4E-B4B44CB6CB98}" sibTransId="{D130C9A0-4149-4F17-8F27-C3282AD0D2B8}"/>
    <dgm:cxn modelId="{3FE404FE-567A-4CAE-8BA2-B795FA1F820E}" srcId="{E6A7AB26-6D14-4175-AF4B-D5A24F19D780}" destId="{15A6C9C0-244C-43FF-99D9-C5038F0ED44F}" srcOrd="2" destOrd="0" parTransId="{E513CBD4-51BD-425E-AE25-562415B8F3F5}" sibTransId="{9B8DB163-A689-45D0-BA86-4036863A05EF}"/>
    <dgm:cxn modelId="{931739FC-BB6E-48C9-95C8-2A349954E490}" srcId="{7C4E8C49-33E8-4DEA-A90B-A491BE14D130}" destId="{E5E1810A-9B0E-40E9-B985-900A675E3442}" srcOrd="0" destOrd="0" parTransId="{AC26F08C-CCD8-4191-8890-7F275E2CF30F}" sibTransId="{A18DD2E4-31BB-4626-ADC6-8E0423017F6D}"/>
    <dgm:cxn modelId="{AC272C63-993B-4B79-B06B-97249D976618}" type="presOf" srcId="{DE6C3A5C-DB86-4181-8ED5-132BF23BFA06}" destId="{29DFE465-4C4D-4BF4-AA33-9BEB42ED2023}" srcOrd="0" destOrd="0" presId="urn:microsoft.com/office/officeart/2005/8/layout/hProcess7"/>
    <dgm:cxn modelId="{A34D6B00-C9F1-4675-83EC-6B32FD340770}" type="presOf" srcId="{6F52B454-A4A0-4137-9483-B032E9BA4CF5}" destId="{DE7C46E7-A27B-41B7-8024-9C10B9646F6D}" srcOrd="0" destOrd="2" presId="urn:microsoft.com/office/officeart/2005/8/layout/hProcess7"/>
    <dgm:cxn modelId="{B786840B-AF74-43C3-8AA7-850314372D18}" type="presOf" srcId="{6B1C1F95-203B-471B-AA73-286A074055B0}" destId="{B0352583-7545-4D15-A758-68B8D2EB0306}" srcOrd="0" destOrd="1" presId="urn:microsoft.com/office/officeart/2005/8/layout/hProcess7"/>
    <dgm:cxn modelId="{815442EF-735D-4798-88A7-C3D9E59AF048}" type="presOf" srcId="{7C4E8C49-33E8-4DEA-A90B-A491BE14D130}" destId="{D25AFAED-1582-481A-9ED8-894FCF401978}" srcOrd="0" destOrd="0" presId="urn:microsoft.com/office/officeart/2005/8/layout/hProcess7"/>
    <dgm:cxn modelId="{1F5F0778-9522-43AD-BA15-76D2470C4173}" srcId="{F6A39B56-15B7-4CC1-A5ED-D28202E83AE5}" destId="{DE6C3A5C-DB86-4181-8ED5-132BF23BFA06}" srcOrd="0" destOrd="0" parTransId="{ED57943D-DACC-48A3-91F3-E156C28AC4C4}" sibTransId="{F96F12AA-61F1-4441-B9AA-16F18A827358}"/>
    <dgm:cxn modelId="{59AD6977-7A60-4C5A-94EC-FB0B985D0E98}" type="presOf" srcId="{E6A7AB26-6D14-4175-AF4B-D5A24F19D780}" destId="{00058C8D-FBEB-43E9-B9F9-EDFD36105E35}" srcOrd="1" destOrd="0" presId="urn:microsoft.com/office/officeart/2005/8/layout/hProcess7"/>
    <dgm:cxn modelId="{08BB25AF-B64C-4208-8AC3-28A3ECF6D4A2}" type="presOf" srcId="{77B140D5-1DA5-4188-94CB-CB530419FEFA}" destId="{DE7C46E7-A27B-41B7-8024-9C10B9646F6D}" srcOrd="0" destOrd="3" presId="urn:microsoft.com/office/officeart/2005/8/layout/hProcess7"/>
    <dgm:cxn modelId="{D2548FBF-A276-4CFB-B3BD-860B35E77372}" srcId="{E6A7AB26-6D14-4175-AF4B-D5A24F19D780}" destId="{6B1C1F95-203B-471B-AA73-286A074055B0}" srcOrd="1" destOrd="0" parTransId="{37F43B49-9F57-44FB-B412-2E0212670AB4}" sibTransId="{63BE15DD-D386-41DA-B1CE-B096BBF90D14}"/>
    <dgm:cxn modelId="{05387BB1-EE52-41D5-B9C1-125A14B721EF}" srcId="{7C4E8C49-33E8-4DEA-A90B-A491BE14D130}" destId="{85F4517C-D236-43D5-A0C2-C1FAD19EC4A9}" srcOrd="1" destOrd="0" parTransId="{DEDE62B8-38AA-4F73-B863-A451A5586894}" sibTransId="{05D42E52-811F-42EB-8F53-FFAC61443794}"/>
    <dgm:cxn modelId="{BBB91F96-DCF5-4B46-ABF9-25205A177B5F}" srcId="{B9C3767F-275E-4C9D-85A6-BD15D279E13B}" destId="{E6A7AB26-6D14-4175-AF4B-D5A24F19D780}" srcOrd="2" destOrd="0" parTransId="{31AFC05E-D6C7-477E-A40E-D1FFDEB69624}" sibTransId="{89BDF20A-8325-467F-998B-69D00804775A}"/>
    <dgm:cxn modelId="{C6947194-0286-41B7-BBD7-6FA499262F39}" type="presOf" srcId="{9F3FA9C6-83BA-4832-9F5E-CAB31DD221B0}" destId="{B0352583-7545-4D15-A758-68B8D2EB0306}" srcOrd="0" destOrd="3" presId="urn:microsoft.com/office/officeart/2005/8/layout/hProcess7"/>
    <dgm:cxn modelId="{09299AE2-A70F-4C42-BC06-B631AB88A5F5}" type="presOf" srcId="{E6A7AB26-6D14-4175-AF4B-D5A24F19D780}" destId="{1A4C1CB7-3780-4519-A255-356992152329}" srcOrd="0" destOrd="0" presId="urn:microsoft.com/office/officeart/2005/8/layout/hProcess7"/>
    <dgm:cxn modelId="{E6956290-FC22-4650-9DCF-8D1598F63B96}" type="presOf" srcId="{F6A39B56-15B7-4CC1-A5ED-D28202E83AE5}" destId="{66604FBE-5B65-48C2-AF27-8C88E4B557BA}" srcOrd="0" destOrd="0" presId="urn:microsoft.com/office/officeart/2005/8/layout/hProcess7"/>
    <dgm:cxn modelId="{DA07A206-FB24-4660-9FD4-547D73E216A9}" type="presOf" srcId="{7C4E8C49-33E8-4DEA-A90B-A491BE14D130}" destId="{9317D720-D28D-49C5-8963-B82F482D9D59}" srcOrd="1" destOrd="0" presId="urn:microsoft.com/office/officeart/2005/8/layout/hProcess7"/>
    <dgm:cxn modelId="{428EA9EE-2A0C-4EA3-A4EC-04BADC948988}" srcId="{E6A7AB26-6D14-4175-AF4B-D5A24F19D780}" destId="{157CE0D8-AE7B-4D93-B372-EBC4E33B7DB2}" srcOrd="0" destOrd="0" parTransId="{5F399F34-EB64-442A-B87D-B854A7EB44DB}" sibTransId="{EB20349B-EB3F-46C3-B91D-4CB277C0820C}"/>
    <dgm:cxn modelId="{F4BCCCCD-D4AF-4B5B-81D6-EB330EA404DA}" type="presOf" srcId="{85F4517C-D236-43D5-A0C2-C1FAD19EC4A9}" destId="{DE7C46E7-A27B-41B7-8024-9C10B9646F6D}" srcOrd="0" destOrd="1" presId="urn:microsoft.com/office/officeart/2005/8/layout/hProcess7"/>
    <dgm:cxn modelId="{14A2C59D-EBF3-44AB-8459-9C780F070DC9}" type="presOf" srcId="{4E9C764D-AF03-4265-844D-8FD4866ACF19}" destId="{29DFE465-4C4D-4BF4-AA33-9BEB42ED2023}" srcOrd="0" destOrd="3" presId="urn:microsoft.com/office/officeart/2005/8/layout/hProcess7"/>
    <dgm:cxn modelId="{D4047D76-D86B-4049-B95D-768BB5AC891B}" type="presOf" srcId="{29F725C6-47DF-4ED0-B667-5B92016A9939}" destId="{29DFE465-4C4D-4BF4-AA33-9BEB42ED2023}" srcOrd="0" destOrd="2" presId="urn:microsoft.com/office/officeart/2005/8/layout/hProcess7"/>
    <dgm:cxn modelId="{40E5333F-72CD-4C0B-BE68-3F33BA50386A}" srcId="{7C4E8C49-33E8-4DEA-A90B-A491BE14D130}" destId="{77B140D5-1DA5-4188-94CB-CB530419FEFA}" srcOrd="3" destOrd="0" parTransId="{CB70A88B-9E18-4026-A1ED-DC6C4F818ED7}" sibTransId="{8D9149DF-BECE-4B6D-8F2B-60521091890F}"/>
    <dgm:cxn modelId="{FF07C084-029B-4477-B5C6-1F24BB6C06AB}" srcId="{F6A39B56-15B7-4CC1-A5ED-D28202E83AE5}" destId="{30E347B7-EC9C-4ADA-9899-2689E221BDE2}" srcOrd="1" destOrd="0" parTransId="{3BBF45F4-0E80-4BA4-A132-D13E8B6389C7}" sibTransId="{9265A288-0B87-4289-B7A4-4B931E848295}"/>
    <dgm:cxn modelId="{39C2BDFA-3F87-4495-B8A4-EE13840A0DA7}" type="presOf" srcId="{157CE0D8-AE7B-4D93-B372-EBC4E33B7DB2}" destId="{B0352583-7545-4D15-A758-68B8D2EB0306}" srcOrd="0" destOrd="0" presId="urn:microsoft.com/office/officeart/2005/8/layout/hProcess7"/>
    <dgm:cxn modelId="{9ED99489-6A00-4E2A-AC93-DE3838EE2FAB}" srcId="{B9C3767F-275E-4C9D-85A6-BD15D279E13B}" destId="{7C4E8C49-33E8-4DEA-A90B-A491BE14D130}" srcOrd="0" destOrd="0" parTransId="{F58277D4-04ED-4C66-904C-996E5EBB7A50}" sibTransId="{F86841F4-F465-4E22-817B-980C1B9C3C1A}"/>
    <dgm:cxn modelId="{DA9C0A4D-CF06-42BA-9D8F-3BB7EA0DD20D}" type="presOf" srcId="{B9C3767F-275E-4C9D-85A6-BD15D279E13B}" destId="{225F3CCF-B969-4D92-83F4-8023D3AD61D3}" srcOrd="0" destOrd="0" presId="urn:microsoft.com/office/officeart/2005/8/layout/hProcess7"/>
    <dgm:cxn modelId="{0359C8B1-E2C0-42D6-8A1F-AFF26335DE36}" type="presOf" srcId="{15A6C9C0-244C-43FF-99D9-C5038F0ED44F}" destId="{B0352583-7545-4D15-A758-68B8D2EB0306}" srcOrd="0" destOrd="2" presId="urn:microsoft.com/office/officeart/2005/8/layout/hProcess7"/>
    <dgm:cxn modelId="{20BD07B1-57B2-494C-86E8-9B8518F9A255}" srcId="{F6A39B56-15B7-4CC1-A5ED-D28202E83AE5}" destId="{29F725C6-47DF-4ED0-B667-5B92016A9939}" srcOrd="2" destOrd="0" parTransId="{26931D1C-AC58-47D3-9AB3-00C818816F7D}" sibTransId="{DE226530-70BC-47FE-9D8C-6A52599B61C9}"/>
    <dgm:cxn modelId="{76A8CAD9-48CC-4797-9B6A-71A4C178F661}" type="presOf" srcId="{E5E1810A-9B0E-40E9-B985-900A675E3442}" destId="{DE7C46E7-A27B-41B7-8024-9C10B9646F6D}" srcOrd="0" destOrd="0" presId="urn:microsoft.com/office/officeart/2005/8/layout/hProcess7"/>
    <dgm:cxn modelId="{4ED74C4C-08D7-47C6-8C31-19ED9950F499}" type="presOf" srcId="{30E347B7-EC9C-4ADA-9899-2689E221BDE2}" destId="{29DFE465-4C4D-4BF4-AA33-9BEB42ED2023}" srcOrd="0" destOrd="1" presId="urn:microsoft.com/office/officeart/2005/8/layout/hProcess7"/>
    <dgm:cxn modelId="{E8F25CAE-C4E7-4739-9CD9-B8AC1463E3C8}" type="presOf" srcId="{F6A39B56-15B7-4CC1-A5ED-D28202E83AE5}" destId="{AA5AEF2C-CA3C-499C-8EAB-28A7D5D3BBBF}" srcOrd="1" destOrd="0" presId="urn:microsoft.com/office/officeart/2005/8/layout/hProcess7"/>
    <dgm:cxn modelId="{72026AB2-1737-4BAC-B562-FAB5DF429790}" srcId="{F6A39B56-15B7-4CC1-A5ED-D28202E83AE5}" destId="{4E9C764D-AF03-4265-844D-8FD4866ACF19}" srcOrd="3" destOrd="0" parTransId="{1B670760-2DA9-4102-ADBB-E61F591C3160}" sibTransId="{5B099379-3FFA-4763-A7DF-8D55BE450B6E}"/>
    <dgm:cxn modelId="{0592BEBA-DB60-4AA0-A4DE-8997674DC118}" srcId="{E6A7AB26-6D14-4175-AF4B-D5A24F19D780}" destId="{9F3FA9C6-83BA-4832-9F5E-CAB31DD221B0}" srcOrd="3" destOrd="0" parTransId="{154BD08D-9674-40BC-A91E-38C4EEFA5205}" sibTransId="{6F1448DC-B625-4232-B6D7-FEBFCC85A13C}"/>
    <dgm:cxn modelId="{17B18F93-3A7D-4532-A6B1-21B23F9C0791}" srcId="{B9C3767F-275E-4C9D-85A6-BD15D279E13B}" destId="{F6A39B56-15B7-4CC1-A5ED-D28202E83AE5}" srcOrd="1" destOrd="0" parTransId="{6308C192-D9B6-4194-9688-669FFAB0BD58}" sibTransId="{09864FD5-3515-4E6E-AE7C-C7621BFFC565}"/>
    <dgm:cxn modelId="{2593F206-CF5A-4EE1-9B5F-23B4D3A37A32}" type="presParOf" srcId="{225F3CCF-B969-4D92-83F4-8023D3AD61D3}" destId="{244E5EB4-D1AF-41E4-BF9D-0B32EA851037}" srcOrd="0" destOrd="0" presId="urn:microsoft.com/office/officeart/2005/8/layout/hProcess7"/>
    <dgm:cxn modelId="{A2CA84CC-7DA5-487E-AA41-DA65DD5648F7}" type="presParOf" srcId="{244E5EB4-D1AF-41E4-BF9D-0B32EA851037}" destId="{D25AFAED-1582-481A-9ED8-894FCF401978}" srcOrd="0" destOrd="0" presId="urn:microsoft.com/office/officeart/2005/8/layout/hProcess7"/>
    <dgm:cxn modelId="{F15F8812-C227-48B3-8F68-F08262C53FF8}" type="presParOf" srcId="{244E5EB4-D1AF-41E4-BF9D-0B32EA851037}" destId="{9317D720-D28D-49C5-8963-B82F482D9D59}" srcOrd="1" destOrd="0" presId="urn:microsoft.com/office/officeart/2005/8/layout/hProcess7"/>
    <dgm:cxn modelId="{49AAB0E4-99DE-4C0F-90DD-43DF5B54F895}" type="presParOf" srcId="{244E5EB4-D1AF-41E4-BF9D-0B32EA851037}" destId="{DE7C46E7-A27B-41B7-8024-9C10B9646F6D}" srcOrd="2" destOrd="0" presId="urn:microsoft.com/office/officeart/2005/8/layout/hProcess7"/>
    <dgm:cxn modelId="{49F8BD6B-431C-4353-9945-5EEE852BE366}" type="presParOf" srcId="{225F3CCF-B969-4D92-83F4-8023D3AD61D3}" destId="{76DA2FDD-D313-48BB-95C6-4DCC64B055B5}" srcOrd="1" destOrd="0" presId="urn:microsoft.com/office/officeart/2005/8/layout/hProcess7"/>
    <dgm:cxn modelId="{30BFEF4C-3D61-471B-8D68-9D75CFDB4ABA}" type="presParOf" srcId="{225F3CCF-B969-4D92-83F4-8023D3AD61D3}" destId="{BB7C404E-9B8E-40DE-8684-C54047D2ACDF}" srcOrd="2" destOrd="0" presId="urn:microsoft.com/office/officeart/2005/8/layout/hProcess7"/>
    <dgm:cxn modelId="{296966A4-B4D8-4495-A11D-F65AC7272B0E}" type="presParOf" srcId="{BB7C404E-9B8E-40DE-8684-C54047D2ACDF}" destId="{6ED03E6A-CD17-4144-90A9-E97E9E96145F}" srcOrd="0" destOrd="0" presId="urn:microsoft.com/office/officeart/2005/8/layout/hProcess7"/>
    <dgm:cxn modelId="{A0E86772-06E7-4573-AC74-F95D53589BD7}" type="presParOf" srcId="{BB7C404E-9B8E-40DE-8684-C54047D2ACDF}" destId="{4A4E9325-49F3-49A8-911F-952890394177}" srcOrd="1" destOrd="0" presId="urn:microsoft.com/office/officeart/2005/8/layout/hProcess7"/>
    <dgm:cxn modelId="{4A795D0D-5F9B-4C91-AADC-74F1327A48CB}" type="presParOf" srcId="{BB7C404E-9B8E-40DE-8684-C54047D2ACDF}" destId="{D95FC24D-7903-49C7-B13C-3BC0A103D278}" srcOrd="2" destOrd="0" presId="urn:microsoft.com/office/officeart/2005/8/layout/hProcess7"/>
    <dgm:cxn modelId="{F86CC184-D1A2-41B9-9588-B0BF2FAEBB46}" type="presParOf" srcId="{225F3CCF-B969-4D92-83F4-8023D3AD61D3}" destId="{C212A144-0EB0-41F3-B242-6FC2211AEA22}" srcOrd="3" destOrd="0" presId="urn:microsoft.com/office/officeart/2005/8/layout/hProcess7"/>
    <dgm:cxn modelId="{9610E27F-BDBD-4CE2-9846-04F62868757E}" type="presParOf" srcId="{225F3CCF-B969-4D92-83F4-8023D3AD61D3}" destId="{DCC58669-6509-434E-884F-8BBD84A65E31}" srcOrd="4" destOrd="0" presId="urn:microsoft.com/office/officeart/2005/8/layout/hProcess7"/>
    <dgm:cxn modelId="{879A6370-93B5-403A-A60B-6E552BA208E1}" type="presParOf" srcId="{DCC58669-6509-434E-884F-8BBD84A65E31}" destId="{66604FBE-5B65-48C2-AF27-8C88E4B557BA}" srcOrd="0" destOrd="0" presId="urn:microsoft.com/office/officeart/2005/8/layout/hProcess7"/>
    <dgm:cxn modelId="{F66ED699-9473-4087-BF28-FE4FF4108C17}" type="presParOf" srcId="{DCC58669-6509-434E-884F-8BBD84A65E31}" destId="{AA5AEF2C-CA3C-499C-8EAB-28A7D5D3BBBF}" srcOrd="1" destOrd="0" presId="urn:microsoft.com/office/officeart/2005/8/layout/hProcess7"/>
    <dgm:cxn modelId="{BAE00F15-3A37-4B9F-94F5-E8874C2E4EFF}" type="presParOf" srcId="{DCC58669-6509-434E-884F-8BBD84A65E31}" destId="{29DFE465-4C4D-4BF4-AA33-9BEB42ED2023}" srcOrd="2" destOrd="0" presId="urn:microsoft.com/office/officeart/2005/8/layout/hProcess7"/>
    <dgm:cxn modelId="{1A3A9C9A-E12D-4E82-AB55-2E52BFC181AD}" type="presParOf" srcId="{225F3CCF-B969-4D92-83F4-8023D3AD61D3}" destId="{9307B5D9-F3DD-4119-A816-BCDA806E5770}" srcOrd="5" destOrd="0" presId="urn:microsoft.com/office/officeart/2005/8/layout/hProcess7"/>
    <dgm:cxn modelId="{10302BB2-880F-4220-9B87-F8A3E744C6F7}" type="presParOf" srcId="{225F3CCF-B969-4D92-83F4-8023D3AD61D3}" destId="{DDE838CB-E19F-44B5-B11C-6659A152EE02}" srcOrd="6" destOrd="0" presId="urn:microsoft.com/office/officeart/2005/8/layout/hProcess7"/>
    <dgm:cxn modelId="{4A917833-571C-45BD-AE6D-B74619EB94AC}" type="presParOf" srcId="{DDE838CB-E19F-44B5-B11C-6659A152EE02}" destId="{F0A1F593-FA0A-4901-A23E-B2534C2E674E}" srcOrd="0" destOrd="0" presId="urn:microsoft.com/office/officeart/2005/8/layout/hProcess7"/>
    <dgm:cxn modelId="{9B12ABC0-50A9-4FD6-9ED3-7C2BD05BCC95}" type="presParOf" srcId="{DDE838CB-E19F-44B5-B11C-6659A152EE02}" destId="{F06F2023-1C10-40CB-B9E8-23D854D9F2FC}" srcOrd="1" destOrd="0" presId="urn:microsoft.com/office/officeart/2005/8/layout/hProcess7"/>
    <dgm:cxn modelId="{A93B80D6-4D46-4BD0-A52B-DE86E1A72661}" type="presParOf" srcId="{DDE838CB-E19F-44B5-B11C-6659A152EE02}" destId="{869EBE01-4A83-45F6-880A-C30E2E13329C}" srcOrd="2" destOrd="0" presId="urn:microsoft.com/office/officeart/2005/8/layout/hProcess7"/>
    <dgm:cxn modelId="{2302E323-2E6A-4854-8F10-07DF32D196C0}" type="presParOf" srcId="{225F3CCF-B969-4D92-83F4-8023D3AD61D3}" destId="{B6C3DAD3-109C-423C-9E40-C1BCE38E26C1}" srcOrd="7" destOrd="0" presId="urn:microsoft.com/office/officeart/2005/8/layout/hProcess7"/>
    <dgm:cxn modelId="{6042AFCD-9BE4-49E9-A5BA-2E1DA4E1B4A9}" type="presParOf" srcId="{225F3CCF-B969-4D92-83F4-8023D3AD61D3}" destId="{B5313F25-5966-46CB-8581-F6D6B46FBB87}" srcOrd="8" destOrd="0" presId="urn:microsoft.com/office/officeart/2005/8/layout/hProcess7"/>
    <dgm:cxn modelId="{8E822224-A20A-43AA-9009-E67697A19627}" type="presParOf" srcId="{B5313F25-5966-46CB-8581-F6D6B46FBB87}" destId="{1A4C1CB7-3780-4519-A255-356992152329}" srcOrd="0" destOrd="0" presId="urn:microsoft.com/office/officeart/2005/8/layout/hProcess7"/>
    <dgm:cxn modelId="{C15F517D-6991-4122-AF91-2942CC8ADE67}" type="presParOf" srcId="{B5313F25-5966-46CB-8581-F6D6B46FBB87}" destId="{00058C8D-FBEB-43E9-B9F9-EDFD36105E35}" srcOrd="1" destOrd="0" presId="urn:microsoft.com/office/officeart/2005/8/layout/hProcess7"/>
    <dgm:cxn modelId="{4234AD87-27E9-4856-890E-43DC42AD90FF}" type="presParOf" srcId="{B5313F25-5966-46CB-8581-F6D6B46FBB87}" destId="{B0352583-7545-4D15-A758-68B8D2EB0306}"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A81151-51C3-421D-B588-53EC48711152}"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es-EC"/>
        </a:p>
      </dgm:t>
    </dgm:pt>
    <dgm:pt modelId="{D08115C9-4881-4CFC-993F-FEFE4845C9EB}">
      <dgm:prSet phldrT="[Texto]" custT="1"/>
      <dgm:spPr>
        <a:solidFill>
          <a:schemeClr val="bg2">
            <a:lumMod val="25000"/>
          </a:schemeClr>
        </a:solidFill>
      </dgm:spPr>
      <dgm:t>
        <a:bodyPr/>
        <a:lstStyle/>
        <a:p>
          <a:pPr>
            <a:lnSpc>
              <a:spcPct val="100000"/>
            </a:lnSpc>
          </a:pPr>
          <a:r>
            <a:rPr lang="es-EC" sz="1800" b="1" dirty="0" smtClean="0">
              <a:solidFill>
                <a:schemeClr val="bg1"/>
              </a:solidFill>
            </a:rPr>
            <a:t>BPM</a:t>
          </a:r>
        </a:p>
        <a:p>
          <a:pPr>
            <a:lnSpc>
              <a:spcPct val="90000"/>
            </a:lnSpc>
          </a:pPr>
          <a:r>
            <a:rPr lang="es-EC" sz="1800" b="1" dirty="0" smtClean="0">
              <a:solidFill>
                <a:schemeClr val="bg1"/>
              </a:solidFill>
            </a:rPr>
            <a:t>Business </a:t>
          </a:r>
          <a:r>
            <a:rPr lang="es-EC" sz="1800" b="1" dirty="0" err="1" smtClean="0">
              <a:solidFill>
                <a:schemeClr val="bg1"/>
              </a:solidFill>
            </a:rPr>
            <a:t>Process</a:t>
          </a:r>
          <a:r>
            <a:rPr lang="es-EC" sz="1800" b="1" dirty="0" smtClean="0">
              <a:solidFill>
                <a:schemeClr val="bg1"/>
              </a:solidFill>
            </a:rPr>
            <a:t> Management</a:t>
          </a:r>
          <a:endParaRPr lang="es-EC" sz="1800" b="1" dirty="0">
            <a:solidFill>
              <a:schemeClr val="bg1"/>
            </a:solidFill>
          </a:endParaRPr>
        </a:p>
      </dgm:t>
    </dgm:pt>
    <dgm:pt modelId="{5B7E4B0C-F01A-4537-8E0A-8B0D972774A3}" type="parTrans" cxnId="{1AD65CD0-FAD6-4B6F-8C47-0BE102A732C7}">
      <dgm:prSet/>
      <dgm:spPr/>
      <dgm:t>
        <a:bodyPr/>
        <a:lstStyle/>
        <a:p>
          <a:endParaRPr lang="es-EC"/>
        </a:p>
      </dgm:t>
    </dgm:pt>
    <dgm:pt modelId="{2A656FB7-8F36-4572-BB31-FD8A6F6C8142}" type="sibTrans" cxnId="{1AD65CD0-FAD6-4B6F-8C47-0BE102A732C7}">
      <dgm:prSet/>
      <dgm:spPr/>
      <dgm:t>
        <a:bodyPr/>
        <a:lstStyle/>
        <a:p>
          <a:endParaRPr lang="es-EC"/>
        </a:p>
      </dgm:t>
    </dgm:pt>
    <dgm:pt modelId="{F3009160-D7B6-4E6C-9521-D4B6E204A843}">
      <dgm:prSet phldrT="[Texto]"/>
      <dgm:spPr>
        <a:solidFill>
          <a:schemeClr val="bg2"/>
        </a:solidFill>
      </dgm:spPr>
      <dgm:t>
        <a:bodyPr/>
        <a:lstStyle/>
        <a:p>
          <a:r>
            <a:rPr lang="es-EC" dirty="0" smtClean="0"/>
            <a:t>Metodología que orienta los esfuerzos para la optimización de los procesos</a:t>
          </a:r>
          <a:endParaRPr lang="es-EC" dirty="0"/>
        </a:p>
      </dgm:t>
    </dgm:pt>
    <dgm:pt modelId="{C17C2A79-9479-4D01-9FD2-3C91EA09AB92}" type="parTrans" cxnId="{1CF13AA1-95A2-4897-9EAC-08F1807CF2DE}">
      <dgm:prSet/>
      <dgm:spPr/>
      <dgm:t>
        <a:bodyPr/>
        <a:lstStyle/>
        <a:p>
          <a:endParaRPr lang="es-EC"/>
        </a:p>
      </dgm:t>
    </dgm:pt>
    <dgm:pt modelId="{CE3454BD-B025-4BF5-A683-2D701E9B2E92}" type="sibTrans" cxnId="{1CF13AA1-95A2-4897-9EAC-08F1807CF2DE}">
      <dgm:prSet/>
      <dgm:spPr/>
      <dgm:t>
        <a:bodyPr/>
        <a:lstStyle/>
        <a:p>
          <a:endParaRPr lang="es-EC"/>
        </a:p>
      </dgm:t>
    </dgm:pt>
    <dgm:pt modelId="{B9CFC146-7630-4CE5-BB3E-BF79543672A3}">
      <dgm:prSet phldrT="[Texto]"/>
      <dgm:spPr>
        <a:solidFill>
          <a:schemeClr val="bg2"/>
        </a:solidFill>
      </dgm:spPr>
      <dgm:t>
        <a:bodyPr/>
        <a:lstStyle/>
        <a:p>
          <a:r>
            <a:rPr lang="es-EC" dirty="0" smtClean="0"/>
            <a:t>Busca la mejora de la productividad,  eficacia y eficiencia </a:t>
          </a:r>
          <a:endParaRPr lang="es-EC" dirty="0"/>
        </a:p>
      </dgm:t>
    </dgm:pt>
    <dgm:pt modelId="{29024960-7092-40E1-8654-5A6CB6D38C88}" type="parTrans" cxnId="{18E888FE-40F4-4B10-95DE-A50D5BF99535}">
      <dgm:prSet/>
      <dgm:spPr/>
      <dgm:t>
        <a:bodyPr/>
        <a:lstStyle/>
        <a:p>
          <a:endParaRPr lang="es-EC"/>
        </a:p>
      </dgm:t>
    </dgm:pt>
    <dgm:pt modelId="{038EE348-B31A-4F4E-917D-6EA681B4D338}" type="sibTrans" cxnId="{18E888FE-40F4-4B10-95DE-A50D5BF99535}">
      <dgm:prSet/>
      <dgm:spPr/>
      <dgm:t>
        <a:bodyPr/>
        <a:lstStyle/>
        <a:p>
          <a:endParaRPr lang="es-EC"/>
        </a:p>
      </dgm:t>
    </dgm:pt>
    <dgm:pt modelId="{A295F6B8-87B5-4B44-80FD-7A25C1463DB9}">
      <dgm:prSet phldrT="[Texto]"/>
      <dgm:spPr>
        <a:solidFill>
          <a:schemeClr val="bg2"/>
        </a:solidFill>
      </dgm:spPr>
      <dgm:t>
        <a:bodyPr/>
        <a:lstStyle/>
        <a:p>
          <a:r>
            <a:rPr lang="es-EC" dirty="0" smtClean="0"/>
            <a:t>Los procesos que deben ser modelado, automatizado, integrados, monitorizados y optimizados</a:t>
          </a:r>
          <a:endParaRPr lang="es-EC" dirty="0"/>
        </a:p>
      </dgm:t>
    </dgm:pt>
    <dgm:pt modelId="{AB8EE1B0-0B23-4433-9CEB-8F8842D8C64A}" type="parTrans" cxnId="{117C129F-6B6D-4825-827D-C4C00CD5F8F3}">
      <dgm:prSet/>
      <dgm:spPr/>
      <dgm:t>
        <a:bodyPr/>
        <a:lstStyle/>
        <a:p>
          <a:endParaRPr lang="es-EC"/>
        </a:p>
      </dgm:t>
    </dgm:pt>
    <dgm:pt modelId="{A70DEF8B-BEBD-44F2-A49F-52E5971AB30B}" type="sibTrans" cxnId="{117C129F-6B6D-4825-827D-C4C00CD5F8F3}">
      <dgm:prSet/>
      <dgm:spPr/>
      <dgm:t>
        <a:bodyPr/>
        <a:lstStyle/>
        <a:p>
          <a:endParaRPr lang="es-EC"/>
        </a:p>
      </dgm:t>
    </dgm:pt>
    <dgm:pt modelId="{56360C5B-355A-4021-91B7-83CBA74A9FDD}" type="pres">
      <dgm:prSet presAssocID="{2CA81151-51C3-421D-B588-53EC48711152}" presName="layout" presStyleCnt="0">
        <dgm:presLayoutVars>
          <dgm:chMax/>
          <dgm:chPref/>
          <dgm:dir/>
          <dgm:animOne val="branch"/>
          <dgm:animLvl val="lvl"/>
          <dgm:resizeHandles/>
        </dgm:presLayoutVars>
      </dgm:prSet>
      <dgm:spPr/>
      <dgm:t>
        <a:bodyPr/>
        <a:lstStyle/>
        <a:p>
          <a:endParaRPr lang="es-EC"/>
        </a:p>
      </dgm:t>
    </dgm:pt>
    <dgm:pt modelId="{E97FB080-05F2-41FA-BFDC-E9619AF1F565}" type="pres">
      <dgm:prSet presAssocID="{D08115C9-4881-4CFC-993F-FEFE4845C9EB}" presName="root" presStyleCnt="0">
        <dgm:presLayoutVars>
          <dgm:chMax/>
          <dgm:chPref val="4"/>
        </dgm:presLayoutVars>
      </dgm:prSet>
      <dgm:spPr/>
    </dgm:pt>
    <dgm:pt modelId="{DC9B11AB-C894-424F-BD83-BAE4EEB2D5C4}" type="pres">
      <dgm:prSet presAssocID="{D08115C9-4881-4CFC-993F-FEFE4845C9EB}" presName="rootComposite" presStyleCnt="0">
        <dgm:presLayoutVars/>
      </dgm:prSet>
      <dgm:spPr/>
    </dgm:pt>
    <dgm:pt modelId="{E9D7246E-4B49-44C0-BAC6-379ABA4700D4}" type="pres">
      <dgm:prSet presAssocID="{D08115C9-4881-4CFC-993F-FEFE4845C9EB}" presName="rootText" presStyleLbl="node0" presStyleIdx="0" presStyleCnt="1" custScaleY="49561">
        <dgm:presLayoutVars>
          <dgm:chMax/>
          <dgm:chPref val="4"/>
        </dgm:presLayoutVars>
      </dgm:prSet>
      <dgm:spPr/>
      <dgm:t>
        <a:bodyPr/>
        <a:lstStyle/>
        <a:p>
          <a:endParaRPr lang="es-EC"/>
        </a:p>
      </dgm:t>
    </dgm:pt>
    <dgm:pt modelId="{BB352FED-3FAD-4B4D-B1EC-0DBA7DD7D901}" type="pres">
      <dgm:prSet presAssocID="{D08115C9-4881-4CFC-993F-FEFE4845C9EB}" presName="childShape" presStyleCnt="0">
        <dgm:presLayoutVars>
          <dgm:chMax val="0"/>
          <dgm:chPref val="0"/>
        </dgm:presLayoutVars>
      </dgm:prSet>
      <dgm:spPr/>
    </dgm:pt>
    <dgm:pt modelId="{F1B70BD1-3C99-4A44-8153-959469FEE628}" type="pres">
      <dgm:prSet presAssocID="{F3009160-D7B6-4E6C-9521-D4B6E204A843}" presName="childComposite" presStyleCnt="0">
        <dgm:presLayoutVars>
          <dgm:chMax val="0"/>
          <dgm:chPref val="0"/>
        </dgm:presLayoutVars>
      </dgm:prSet>
      <dgm:spPr/>
    </dgm:pt>
    <dgm:pt modelId="{51519320-13E9-42CB-B457-611663227EC7}" type="pres">
      <dgm:prSet presAssocID="{F3009160-D7B6-4E6C-9521-D4B6E204A843}"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s-EC"/>
        </a:p>
      </dgm:t>
    </dgm:pt>
    <dgm:pt modelId="{B3F1C6B9-92FD-494A-B5BC-F78703BAD9A9}" type="pres">
      <dgm:prSet presAssocID="{F3009160-D7B6-4E6C-9521-D4B6E204A843}" presName="childText" presStyleLbl="lnNode1" presStyleIdx="0" presStyleCnt="3">
        <dgm:presLayoutVars>
          <dgm:chMax val="0"/>
          <dgm:chPref val="0"/>
          <dgm:bulletEnabled val="1"/>
        </dgm:presLayoutVars>
      </dgm:prSet>
      <dgm:spPr/>
      <dgm:t>
        <a:bodyPr/>
        <a:lstStyle/>
        <a:p>
          <a:endParaRPr lang="es-EC"/>
        </a:p>
      </dgm:t>
    </dgm:pt>
    <dgm:pt modelId="{E62DCA6C-BC07-48BF-81DE-B4A3ACAC4289}" type="pres">
      <dgm:prSet presAssocID="{B9CFC146-7630-4CE5-BB3E-BF79543672A3}" presName="childComposite" presStyleCnt="0">
        <dgm:presLayoutVars>
          <dgm:chMax val="0"/>
          <dgm:chPref val="0"/>
        </dgm:presLayoutVars>
      </dgm:prSet>
      <dgm:spPr/>
    </dgm:pt>
    <dgm:pt modelId="{832AA39E-33A5-46EE-BF7B-96F7F295734F}" type="pres">
      <dgm:prSet presAssocID="{B9CFC146-7630-4CE5-BB3E-BF79543672A3}"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1FC1963A-4B0F-4496-B44A-045F56A80410}" type="pres">
      <dgm:prSet presAssocID="{B9CFC146-7630-4CE5-BB3E-BF79543672A3}" presName="childText" presStyleLbl="lnNode1" presStyleIdx="1" presStyleCnt="3">
        <dgm:presLayoutVars>
          <dgm:chMax val="0"/>
          <dgm:chPref val="0"/>
          <dgm:bulletEnabled val="1"/>
        </dgm:presLayoutVars>
      </dgm:prSet>
      <dgm:spPr/>
      <dgm:t>
        <a:bodyPr/>
        <a:lstStyle/>
        <a:p>
          <a:endParaRPr lang="es-EC"/>
        </a:p>
      </dgm:t>
    </dgm:pt>
    <dgm:pt modelId="{1E53DA14-BBE9-458A-B2FB-5BBC0F5EE033}" type="pres">
      <dgm:prSet presAssocID="{A295F6B8-87B5-4B44-80FD-7A25C1463DB9}" presName="childComposite" presStyleCnt="0">
        <dgm:presLayoutVars>
          <dgm:chMax val="0"/>
          <dgm:chPref val="0"/>
        </dgm:presLayoutVars>
      </dgm:prSet>
      <dgm:spPr/>
    </dgm:pt>
    <dgm:pt modelId="{2397E780-811A-4C8B-BE93-2175B323873D}" type="pres">
      <dgm:prSet presAssocID="{A295F6B8-87B5-4B44-80FD-7A25C1463DB9}"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t>
        <a:bodyPr/>
        <a:lstStyle/>
        <a:p>
          <a:endParaRPr lang="es-EC"/>
        </a:p>
      </dgm:t>
    </dgm:pt>
    <dgm:pt modelId="{E47E7CAE-BCDF-4487-94E7-65A7AAF70912}" type="pres">
      <dgm:prSet presAssocID="{A295F6B8-87B5-4B44-80FD-7A25C1463DB9}" presName="childText" presStyleLbl="lnNode1" presStyleIdx="2" presStyleCnt="3">
        <dgm:presLayoutVars>
          <dgm:chMax val="0"/>
          <dgm:chPref val="0"/>
          <dgm:bulletEnabled val="1"/>
        </dgm:presLayoutVars>
      </dgm:prSet>
      <dgm:spPr/>
      <dgm:t>
        <a:bodyPr/>
        <a:lstStyle/>
        <a:p>
          <a:endParaRPr lang="es-EC"/>
        </a:p>
      </dgm:t>
    </dgm:pt>
  </dgm:ptLst>
  <dgm:cxnLst>
    <dgm:cxn modelId="{117C129F-6B6D-4825-827D-C4C00CD5F8F3}" srcId="{D08115C9-4881-4CFC-993F-FEFE4845C9EB}" destId="{A295F6B8-87B5-4B44-80FD-7A25C1463DB9}" srcOrd="2" destOrd="0" parTransId="{AB8EE1B0-0B23-4433-9CEB-8F8842D8C64A}" sibTransId="{A70DEF8B-BEBD-44F2-A49F-52E5971AB30B}"/>
    <dgm:cxn modelId="{1CF13AA1-95A2-4897-9EAC-08F1807CF2DE}" srcId="{D08115C9-4881-4CFC-993F-FEFE4845C9EB}" destId="{F3009160-D7B6-4E6C-9521-D4B6E204A843}" srcOrd="0" destOrd="0" parTransId="{C17C2A79-9479-4D01-9FD2-3C91EA09AB92}" sibTransId="{CE3454BD-B025-4BF5-A683-2D701E9B2E92}"/>
    <dgm:cxn modelId="{A8A296C4-1DDF-4CA5-A7C7-645A33CBAFB6}" type="presOf" srcId="{F3009160-D7B6-4E6C-9521-D4B6E204A843}" destId="{B3F1C6B9-92FD-494A-B5BC-F78703BAD9A9}" srcOrd="0" destOrd="0" presId="urn:microsoft.com/office/officeart/2008/layout/PictureAccentList"/>
    <dgm:cxn modelId="{7801E8EF-C386-4D82-A035-5D53356404B8}" type="presOf" srcId="{D08115C9-4881-4CFC-993F-FEFE4845C9EB}" destId="{E9D7246E-4B49-44C0-BAC6-379ABA4700D4}" srcOrd="0" destOrd="0" presId="urn:microsoft.com/office/officeart/2008/layout/PictureAccentList"/>
    <dgm:cxn modelId="{1AD65CD0-FAD6-4B6F-8C47-0BE102A732C7}" srcId="{2CA81151-51C3-421D-B588-53EC48711152}" destId="{D08115C9-4881-4CFC-993F-FEFE4845C9EB}" srcOrd="0" destOrd="0" parTransId="{5B7E4B0C-F01A-4537-8E0A-8B0D972774A3}" sibTransId="{2A656FB7-8F36-4572-BB31-FD8A6F6C8142}"/>
    <dgm:cxn modelId="{18E888FE-40F4-4B10-95DE-A50D5BF99535}" srcId="{D08115C9-4881-4CFC-993F-FEFE4845C9EB}" destId="{B9CFC146-7630-4CE5-BB3E-BF79543672A3}" srcOrd="1" destOrd="0" parTransId="{29024960-7092-40E1-8654-5A6CB6D38C88}" sibTransId="{038EE348-B31A-4F4E-917D-6EA681B4D338}"/>
    <dgm:cxn modelId="{EAE63691-3427-4B77-994E-DA19ECFBA143}" type="presOf" srcId="{A295F6B8-87B5-4B44-80FD-7A25C1463DB9}" destId="{E47E7CAE-BCDF-4487-94E7-65A7AAF70912}" srcOrd="0" destOrd="0" presId="urn:microsoft.com/office/officeart/2008/layout/PictureAccentList"/>
    <dgm:cxn modelId="{A8FCD166-4AB8-4FAB-B0CF-0E9A46B0DC2A}" type="presOf" srcId="{2CA81151-51C3-421D-B588-53EC48711152}" destId="{56360C5B-355A-4021-91B7-83CBA74A9FDD}" srcOrd="0" destOrd="0" presId="urn:microsoft.com/office/officeart/2008/layout/PictureAccentList"/>
    <dgm:cxn modelId="{9DEB22D3-C04E-4E9F-8E72-131437477633}" type="presOf" srcId="{B9CFC146-7630-4CE5-BB3E-BF79543672A3}" destId="{1FC1963A-4B0F-4496-B44A-045F56A80410}" srcOrd="0" destOrd="0" presId="urn:microsoft.com/office/officeart/2008/layout/PictureAccentList"/>
    <dgm:cxn modelId="{BC3E9786-3830-4E40-B682-9F20582D2E7F}" type="presParOf" srcId="{56360C5B-355A-4021-91B7-83CBA74A9FDD}" destId="{E97FB080-05F2-41FA-BFDC-E9619AF1F565}" srcOrd="0" destOrd="0" presId="urn:microsoft.com/office/officeart/2008/layout/PictureAccentList"/>
    <dgm:cxn modelId="{B2501D60-4AD6-4F95-8A13-A6F6FB824156}" type="presParOf" srcId="{E97FB080-05F2-41FA-BFDC-E9619AF1F565}" destId="{DC9B11AB-C894-424F-BD83-BAE4EEB2D5C4}" srcOrd="0" destOrd="0" presId="urn:microsoft.com/office/officeart/2008/layout/PictureAccentList"/>
    <dgm:cxn modelId="{3D1DB3B0-0075-45BA-ACCE-3192E0CC9873}" type="presParOf" srcId="{DC9B11AB-C894-424F-BD83-BAE4EEB2D5C4}" destId="{E9D7246E-4B49-44C0-BAC6-379ABA4700D4}" srcOrd="0" destOrd="0" presId="urn:microsoft.com/office/officeart/2008/layout/PictureAccentList"/>
    <dgm:cxn modelId="{AA220A8E-93E4-458E-9BF2-A29B4075FE53}" type="presParOf" srcId="{E97FB080-05F2-41FA-BFDC-E9619AF1F565}" destId="{BB352FED-3FAD-4B4D-B1EC-0DBA7DD7D901}" srcOrd="1" destOrd="0" presId="urn:microsoft.com/office/officeart/2008/layout/PictureAccentList"/>
    <dgm:cxn modelId="{2D887B67-0FD7-4ED5-95E9-38504BFFBCBE}" type="presParOf" srcId="{BB352FED-3FAD-4B4D-B1EC-0DBA7DD7D901}" destId="{F1B70BD1-3C99-4A44-8153-959469FEE628}" srcOrd="0" destOrd="0" presId="urn:microsoft.com/office/officeart/2008/layout/PictureAccentList"/>
    <dgm:cxn modelId="{F330D9FA-4363-48E4-9E85-FC7CB81706C5}" type="presParOf" srcId="{F1B70BD1-3C99-4A44-8153-959469FEE628}" destId="{51519320-13E9-42CB-B457-611663227EC7}" srcOrd="0" destOrd="0" presId="urn:microsoft.com/office/officeart/2008/layout/PictureAccentList"/>
    <dgm:cxn modelId="{99F252D3-DECD-4E7E-9AEE-C77E198291D2}" type="presParOf" srcId="{F1B70BD1-3C99-4A44-8153-959469FEE628}" destId="{B3F1C6B9-92FD-494A-B5BC-F78703BAD9A9}" srcOrd="1" destOrd="0" presId="urn:microsoft.com/office/officeart/2008/layout/PictureAccentList"/>
    <dgm:cxn modelId="{EBAE01D3-E7F8-4640-8BF4-7CDC56103DB8}" type="presParOf" srcId="{BB352FED-3FAD-4B4D-B1EC-0DBA7DD7D901}" destId="{E62DCA6C-BC07-48BF-81DE-B4A3ACAC4289}" srcOrd="1" destOrd="0" presId="urn:microsoft.com/office/officeart/2008/layout/PictureAccentList"/>
    <dgm:cxn modelId="{100A0619-9693-4F4D-BD32-D3310CFF26D1}" type="presParOf" srcId="{E62DCA6C-BC07-48BF-81DE-B4A3ACAC4289}" destId="{832AA39E-33A5-46EE-BF7B-96F7F295734F}" srcOrd="0" destOrd="0" presId="urn:microsoft.com/office/officeart/2008/layout/PictureAccentList"/>
    <dgm:cxn modelId="{667269E7-F409-4F9E-AF2A-206A37729814}" type="presParOf" srcId="{E62DCA6C-BC07-48BF-81DE-B4A3ACAC4289}" destId="{1FC1963A-4B0F-4496-B44A-045F56A80410}" srcOrd="1" destOrd="0" presId="urn:microsoft.com/office/officeart/2008/layout/PictureAccentList"/>
    <dgm:cxn modelId="{9931BF79-0DE5-421A-A532-84FBAD43642D}" type="presParOf" srcId="{BB352FED-3FAD-4B4D-B1EC-0DBA7DD7D901}" destId="{1E53DA14-BBE9-458A-B2FB-5BBC0F5EE033}" srcOrd="2" destOrd="0" presId="urn:microsoft.com/office/officeart/2008/layout/PictureAccentList"/>
    <dgm:cxn modelId="{B59DADC3-16CE-4FBA-A85B-B58F432D4AF3}" type="presParOf" srcId="{1E53DA14-BBE9-458A-B2FB-5BBC0F5EE033}" destId="{2397E780-811A-4C8B-BE93-2175B323873D}" srcOrd="0" destOrd="0" presId="urn:microsoft.com/office/officeart/2008/layout/PictureAccentList"/>
    <dgm:cxn modelId="{A7E2FE17-9DF1-4C03-8C06-D771EA2F6D2E}" type="presParOf" srcId="{1E53DA14-BBE9-458A-B2FB-5BBC0F5EE033}" destId="{E47E7CAE-BCDF-4487-94E7-65A7AAF7091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3D2E7-6806-4FC1-B4A8-2D7E31CA822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E93C5DEE-D1F6-415B-9CEC-D395D3B17209}">
      <dgm:prSet phldrT="[Texto]" custT="1">
        <dgm:style>
          <a:lnRef idx="1">
            <a:schemeClr val="accent6"/>
          </a:lnRef>
          <a:fillRef idx="2">
            <a:schemeClr val="accent6"/>
          </a:fillRef>
          <a:effectRef idx="1">
            <a:schemeClr val="accent6"/>
          </a:effectRef>
          <a:fontRef idx="minor">
            <a:schemeClr val="dk1"/>
          </a:fontRef>
        </dgm:style>
      </dgm:prSet>
      <dgm:spPr>
        <a:solidFill>
          <a:srgbClr val="99FF99"/>
        </a:solidFill>
      </dgm:spPr>
      <dgm:t>
        <a:bodyPr/>
        <a:lstStyle/>
        <a:p>
          <a:pPr algn="ctr"/>
          <a:r>
            <a:rPr lang="es-EC" sz="1400" b="1" dirty="0" smtClean="0"/>
            <a:t>Business </a:t>
          </a:r>
          <a:r>
            <a:rPr lang="es-EC" sz="1400" b="1" dirty="0" err="1" smtClean="0"/>
            <a:t>Process</a:t>
          </a:r>
          <a:r>
            <a:rPr lang="es-EC" sz="1400" b="1" dirty="0" smtClean="0"/>
            <a:t> </a:t>
          </a:r>
          <a:r>
            <a:rPr lang="es-EC" sz="1400" b="1" dirty="0" err="1" smtClean="0"/>
            <a:t>Modeling</a:t>
          </a:r>
          <a:r>
            <a:rPr lang="es-EC" sz="1400" b="1" dirty="0" smtClean="0"/>
            <a:t> </a:t>
          </a:r>
          <a:r>
            <a:rPr lang="es-EC" sz="1400" b="1" dirty="0" err="1" smtClean="0"/>
            <a:t>Notation</a:t>
          </a:r>
          <a:r>
            <a:rPr lang="es-EC" sz="1400" b="1" dirty="0" smtClean="0"/>
            <a:t> </a:t>
          </a:r>
          <a:r>
            <a:rPr lang="es-EC" sz="1400" dirty="0" smtClean="0"/>
            <a:t>(</a:t>
          </a:r>
          <a:r>
            <a:rPr lang="es-EC" sz="1400" b="1" dirty="0" smtClean="0">
              <a:latin typeface="+mn-lt"/>
            </a:rPr>
            <a:t>BPMN) </a:t>
          </a:r>
        </a:p>
        <a:p>
          <a:pPr algn="l"/>
          <a:r>
            <a:rPr lang="es-EC" sz="1400" dirty="0" smtClean="0"/>
            <a:t>Notación gráfica que describe la lógica de los pasos de un proceso</a:t>
          </a:r>
          <a:endParaRPr lang="es-EC" sz="1400" dirty="0">
            <a:latin typeface="+mn-lt"/>
          </a:endParaRPr>
        </a:p>
      </dgm:t>
    </dgm:pt>
    <dgm:pt modelId="{A4EC096A-4F99-4976-92C9-D092E31038FE}" type="parTrans" cxnId="{4624EB87-7233-4112-9B8F-F6664ADB8C7C}">
      <dgm:prSet/>
      <dgm:spPr/>
      <dgm:t>
        <a:bodyPr/>
        <a:lstStyle/>
        <a:p>
          <a:endParaRPr lang="es-EC"/>
        </a:p>
      </dgm:t>
    </dgm:pt>
    <dgm:pt modelId="{871E209D-A725-424B-A98A-790152BB3FB6}" type="sibTrans" cxnId="{4624EB87-7233-4112-9B8F-F6664ADB8C7C}">
      <dgm:prSet>
        <dgm:style>
          <a:lnRef idx="2">
            <a:schemeClr val="accent1"/>
          </a:lnRef>
          <a:fillRef idx="1">
            <a:schemeClr val="lt1"/>
          </a:fillRef>
          <a:effectRef idx="0">
            <a:schemeClr val="accent1"/>
          </a:effectRef>
          <a:fontRef idx="minor">
            <a:schemeClr val="dk1"/>
          </a:fontRef>
        </dgm:style>
      </dgm:prSet>
      <dgm:spPr/>
      <dgm:t>
        <a:bodyPr/>
        <a:lstStyle/>
        <a:p>
          <a:endParaRPr lang="es-EC"/>
        </a:p>
      </dgm:t>
    </dgm:pt>
    <dgm:pt modelId="{FABB3992-97DE-4A91-8F73-B03740D4B454}">
      <dgm:prSet phldrT="[Texto]" custT="1">
        <dgm:style>
          <a:lnRef idx="1">
            <a:schemeClr val="accent4"/>
          </a:lnRef>
          <a:fillRef idx="2">
            <a:schemeClr val="accent4"/>
          </a:fillRef>
          <a:effectRef idx="1">
            <a:schemeClr val="accent4"/>
          </a:effectRef>
          <a:fontRef idx="minor">
            <a:schemeClr val="dk1"/>
          </a:fontRef>
        </dgm:style>
      </dgm:prSet>
      <dgm:spPr>
        <a:solidFill>
          <a:schemeClr val="accent1">
            <a:lumMod val="40000"/>
            <a:lumOff val="60000"/>
          </a:schemeClr>
        </a:solidFill>
      </dgm:spPr>
      <dgm:t>
        <a:bodyPr/>
        <a:lstStyle/>
        <a:p>
          <a:pPr algn="l"/>
          <a:r>
            <a:rPr lang="es-EC" sz="1400" b="1" dirty="0" smtClean="0">
              <a:latin typeface="+mn-lt"/>
              <a:cs typeface="Arial" panose="020B0604020202020204" pitchFamily="34" charset="0"/>
            </a:rPr>
            <a:t>BIZAGI  </a:t>
          </a:r>
        </a:p>
        <a:p>
          <a:pPr algn="l"/>
          <a:r>
            <a:rPr lang="es-EC" sz="1400" dirty="0" smtClean="0">
              <a:latin typeface="+mn-lt"/>
            </a:rPr>
            <a:t>Permite modelar y documentar procesos (100% BPMN)</a:t>
          </a:r>
          <a:endParaRPr lang="es-EC" sz="1400" b="1" dirty="0" smtClean="0">
            <a:latin typeface="+mn-lt"/>
            <a:cs typeface="Arial" panose="020B0604020202020204" pitchFamily="34" charset="0"/>
          </a:endParaRPr>
        </a:p>
      </dgm:t>
    </dgm:pt>
    <dgm:pt modelId="{25613EE3-2A14-44EA-84C8-9CE8C67AA396}" type="parTrans" cxnId="{CB1E96C9-A49D-4955-B4DD-A97611C0FC22}">
      <dgm:prSet/>
      <dgm:spPr/>
      <dgm:t>
        <a:bodyPr/>
        <a:lstStyle/>
        <a:p>
          <a:endParaRPr lang="es-EC"/>
        </a:p>
      </dgm:t>
    </dgm:pt>
    <dgm:pt modelId="{5FC1FABF-CD7A-4E88-B47C-D37B709CD7D1}" type="sibTrans" cxnId="{CB1E96C9-A49D-4955-B4DD-A97611C0FC22}">
      <dgm:prSet>
        <dgm:style>
          <a:lnRef idx="2">
            <a:schemeClr val="accent1"/>
          </a:lnRef>
          <a:fillRef idx="1">
            <a:schemeClr val="lt1"/>
          </a:fillRef>
          <a:effectRef idx="0">
            <a:schemeClr val="accent1"/>
          </a:effectRef>
          <a:fontRef idx="minor">
            <a:schemeClr val="dk1"/>
          </a:fontRef>
        </dgm:style>
      </dgm:prSet>
      <dgm:spPr/>
      <dgm:t>
        <a:bodyPr/>
        <a:lstStyle/>
        <a:p>
          <a:endParaRPr lang="es-EC"/>
        </a:p>
      </dgm:t>
    </dgm:pt>
    <dgm:pt modelId="{E213CF4D-296B-4E2F-9BA4-B65F31145BBD}">
      <dgm:prSet phldrT="[Texto]" custT="1">
        <dgm:style>
          <a:lnRef idx="1">
            <a:schemeClr val="accent4"/>
          </a:lnRef>
          <a:fillRef idx="2">
            <a:schemeClr val="accent4"/>
          </a:fillRef>
          <a:effectRef idx="1">
            <a:schemeClr val="accent4"/>
          </a:effectRef>
          <a:fontRef idx="minor">
            <a:schemeClr val="dk1"/>
          </a:fontRef>
        </dgm:style>
      </dgm:prSet>
      <dgm:spPr>
        <a:solidFill>
          <a:schemeClr val="accent1">
            <a:lumMod val="40000"/>
            <a:lumOff val="60000"/>
          </a:schemeClr>
        </a:solidFill>
      </dgm:spPr>
      <dgm:t>
        <a:bodyPr/>
        <a:lstStyle/>
        <a:p>
          <a:r>
            <a:rPr lang="es-EC" sz="1400" dirty="0" smtClean="0">
              <a:latin typeface="+mn-lt"/>
            </a:rPr>
            <a:t>Interfaz gráfica muy amigable e intuitiva</a:t>
          </a:r>
          <a:endParaRPr lang="es-EC" sz="1400" dirty="0">
            <a:latin typeface="+mn-lt"/>
          </a:endParaRPr>
        </a:p>
      </dgm:t>
    </dgm:pt>
    <dgm:pt modelId="{B598177F-B2E1-4F9D-AB72-13B944FFFF91}" type="parTrans" cxnId="{5A1796F5-7EAF-466D-A619-B96412C99E75}">
      <dgm:prSet/>
      <dgm:spPr/>
      <dgm:t>
        <a:bodyPr/>
        <a:lstStyle/>
        <a:p>
          <a:endParaRPr lang="es-EC"/>
        </a:p>
      </dgm:t>
    </dgm:pt>
    <dgm:pt modelId="{C0D8C285-09C8-45A6-8BC6-3E4235A0D66C}" type="sibTrans" cxnId="{5A1796F5-7EAF-466D-A619-B96412C99E75}">
      <dgm:prSet/>
      <dgm:spPr/>
      <dgm:t>
        <a:bodyPr/>
        <a:lstStyle/>
        <a:p>
          <a:endParaRPr lang="es-EC"/>
        </a:p>
      </dgm:t>
    </dgm:pt>
    <dgm:pt modelId="{E43472A0-E2C1-4452-AD88-F2042CA8FD15}">
      <dgm:prSet phldrT="[Texto]" custT="1">
        <dgm:style>
          <a:lnRef idx="1">
            <a:schemeClr val="accent6"/>
          </a:lnRef>
          <a:fillRef idx="2">
            <a:schemeClr val="accent6"/>
          </a:fillRef>
          <a:effectRef idx="1">
            <a:schemeClr val="accent6"/>
          </a:effectRef>
          <a:fontRef idx="minor">
            <a:schemeClr val="dk1"/>
          </a:fontRef>
        </dgm:style>
      </dgm:prSet>
      <dgm:spPr>
        <a:solidFill>
          <a:srgbClr val="99FF99"/>
        </a:solidFill>
      </dgm:spPr>
      <dgm:t>
        <a:bodyPr/>
        <a:lstStyle/>
        <a:p>
          <a:r>
            <a:rPr lang="es-EC" sz="1400" dirty="0" smtClean="0">
              <a:latin typeface="+mn-lt"/>
            </a:rPr>
            <a:t>Lenguaje común para comunicar los procesos de forma clara, completa y eficiente.</a:t>
          </a:r>
          <a:endParaRPr lang="es-EC" sz="1400" dirty="0">
            <a:latin typeface="+mn-lt"/>
          </a:endParaRPr>
        </a:p>
      </dgm:t>
    </dgm:pt>
    <dgm:pt modelId="{0117B108-A21C-4F16-A82A-9CA82888D311}" type="parTrans" cxnId="{30392C1B-E221-4A2A-8C83-B21F4C6BA079}">
      <dgm:prSet/>
      <dgm:spPr/>
      <dgm:t>
        <a:bodyPr/>
        <a:lstStyle/>
        <a:p>
          <a:endParaRPr lang="es-EC"/>
        </a:p>
      </dgm:t>
    </dgm:pt>
    <dgm:pt modelId="{88799F4B-62BE-4538-93BD-52277035819B}" type="sibTrans" cxnId="{30392C1B-E221-4A2A-8C83-B21F4C6BA079}">
      <dgm:prSet>
        <dgm:style>
          <a:lnRef idx="2">
            <a:schemeClr val="accent1"/>
          </a:lnRef>
          <a:fillRef idx="1">
            <a:schemeClr val="lt1"/>
          </a:fillRef>
          <a:effectRef idx="0">
            <a:schemeClr val="accent1"/>
          </a:effectRef>
          <a:fontRef idx="minor">
            <a:schemeClr val="dk1"/>
          </a:fontRef>
        </dgm:style>
      </dgm:prSet>
      <dgm:spPr/>
      <dgm:t>
        <a:bodyPr/>
        <a:lstStyle/>
        <a:p>
          <a:endParaRPr lang="es-EC"/>
        </a:p>
      </dgm:t>
    </dgm:pt>
    <dgm:pt modelId="{32EAE170-5C39-49D1-B8CA-07A8612F045B}">
      <dgm:prSet phldrT="[Texto]" custT="1">
        <dgm:style>
          <a:lnRef idx="1">
            <a:schemeClr val="accent6"/>
          </a:lnRef>
          <a:fillRef idx="2">
            <a:schemeClr val="accent6"/>
          </a:fillRef>
          <a:effectRef idx="1">
            <a:schemeClr val="accent6"/>
          </a:effectRef>
          <a:fontRef idx="minor">
            <a:schemeClr val="dk1"/>
          </a:fontRef>
        </dgm:style>
      </dgm:prSet>
      <dgm:spPr>
        <a:solidFill>
          <a:srgbClr val="99FF99"/>
        </a:solidFill>
      </dgm:spPr>
      <dgm:t>
        <a:bodyPr/>
        <a:lstStyle/>
        <a:p>
          <a:pPr algn="l"/>
          <a:r>
            <a:rPr lang="es-EC" sz="1400" dirty="0" smtClean="0"/>
            <a:t>Diseñada para coordinar la secuencia de los procesos y los mensajes</a:t>
          </a:r>
          <a:endParaRPr lang="es-EC" sz="1400" dirty="0">
            <a:latin typeface="+mn-lt"/>
          </a:endParaRPr>
        </a:p>
      </dgm:t>
    </dgm:pt>
    <dgm:pt modelId="{BA8E8547-EBB7-43FE-BD12-954BABB7309A}" type="parTrans" cxnId="{B2900520-478A-4185-A5DE-3689FB484EAB}">
      <dgm:prSet/>
      <dgm:spPr/>
      <dgm:t>
        <a:bodyPr/>
        <a:lstStyle/>
        <a:p>
          <a:endParaRPr lang="es-EC"/>
        </a:p>
      </dgm:t>
    </dgm:pt>
    <dgm:pt modelId="{3F4892E1-6AD2-4E68-8473-4E4C50600B8E}" type="sibTrans" cxnId="{B2900520-478A-4185-A5DE-3689FB484EAB}">
      <dgm:prSet/>
      <dgm:spPr/>
      <dgm:t>
        <a:bodyPr/>
        <a:lstStyle/>
        <a:p>
          <a:endParaRPr lang="es-EC"/>
        </a:p>
      </dgm:t>
    </dgm:pt>
    <dgm:pt modelId="{EF515967-F101-4957-A71A-2CB213A33619}" type="pres">
      <dgm:prSet presAssocID="{D3B3D2E7-6806-4FC1-B4A8-2D7E31CA822D}" presName="outerComposite" presStyleCnt="0">
        <dgm:presLayoutVars>
          <dgm:chMax val="5"/>
          <dgm:dir/>
          <dgm:resizeHandles val="exact"/>
        </dgm:presLayoutVars>
      </dgm:prSet>
      <dgm:spPr/>
      <dgm:t>
        <a:bodyPr/>
        <a:lstStyle/>
        <a:p>
          <a:endParaRPr lang="es-EC"/>
        </a:p>
      </dgm:t>
    </dgm:pt>
    <dgm:pt modelId="{C41C7ABA-15C7-4D76-A891-6C3EF332FD13}" type="pres">
      <dgm:prSet presAssocID="{D3B3D2E7-6806-4FC1-B4A8-2D7E31CA822D}" presName="dummyMaxCanvas" presStyleCnt="0">
        <dgm:presLayoutVars/>
      </dgm:prSet>
      <dgm:spPr/>
    </dgm:pt>
    <dgm:pt modelId="{8DBB63CE-F365-4C6B-BFF2-31B6E96C90DA}" type="pres">
      <dgm:prSet presAssocID="{D3B3D2E7-6806-4FC1-B4A8-2D7E31CA822D}" presName="FiveNodes_1" presStyleLbl="node1" presStyleIdx="0" presStyleCnt="5">
        <dgm:presLayoutVars>
          <dgm:bulletEnabled val="1"/>
        </dgm:presLayoutVars>
      </dgm:prSet>
      <dgm:spPr/>
      <dgm:t>
        <a:bodyPr/>
        <a:lstStyle/>
        <a:p>
          <a:endParaRPr lang="es-EC"/>
        </a:p>
      </dgm:t>
    </dgm:pt>
    <dgm:pt modelId="{6479E344-BF30-439E-919B-6C6BF4FF7809}" type="pres">
      <dgm:prSet presAssocID="{D3B3D2E7-6806-4FC1-B4A8-2D7E31CA822D}" presName="FiveNodes_2" presStyleLbl="node1" presStyleIdx="1" presStyleCnt="5">
        <dgm:presLayoutVars>
          <dgm:bulletEnabled val="1"/>
        </dgm:presLayoutVars>
      </dgm:prSet>
      <dgm:spPr/>
      <dgm:t>
        <a:bodyPr/>
        <a:lstStyle/>
        <a:p>
          <a:endParaRPr lang="es-EC"/>
        </a:p>
      </dgm:t>
    </dgm:pt>
    <dgm:pt modelId="{C77262AE-3B06-4C32-9948-20450670736A}" type="pres">
      <dgm:prSet presAssocID="{D3B3D2E7-6806-4FC1-B4A8-2D7E31CA822D}" presName="FiveNodes_3" presStyleLbl="node1" presStyleIdx="2" presStyleCnt="5">
        <dgm:presLayoutVars>
          <dgm:bulletEnabled val="1"/>
        </dgm:presLayoutVars>
      </dgm:prSet>
      <dgm:spPr/>
      <dgm:t>
        <a:bodyPr/>
        <a:lstStyle/>
        <a:p>
          <a:endParaRPr lang="es-EC"/>
        </a:p>
      </dgm:t>
    </dgm:pt>
    <dgm:pt modelId="{347AEF01-6C79-41CE-BE34-366ED91407FD}" type="pres">
      <dgm:prSet presAssocID="{D3B3D2E7-6806-4FC1-B4A8-2D7E31CA822D}" presName="FiveNodes_4" presStyleLbl="node1" presStyleIdx="3" presStyleCnt="5">
        <dgm:presLayoutVars>
          <dgm:bulletEnabled val="1"/>
        </dgm:presLayoutVars>
      </dgm:prSet>
      <dgm:spPr/>
      <dgm:t>
        <a:bodyPr/>
        <a:lstStyle/>
        <a:p>
          <a:endParaRPr lang="es-EC"/>
        </a:p>
      </dgm:t>
    </dgm:pt>
    <dgm:pt modelId="{962BE52D-8BEB-47F9-BD53-A0B06980941A}" type="pres">
      <dgm:prSet presAssocID="{D3B3D2E7-6806-4FC1-B4A8-2D7E31CA822D}" presName="FiveNodes_5" presStyleLbl="node1" presStyleIdx="4" presStyleCnt="5">
        <dgm:presLayoutVars>
          <dgm:bulletEnabled val="1"/>
        </dgm:presLayoutVars>
      </dgm:prSet>
      <dgm:spPr/>
      <dgm:t>
        <a:bodyPr/>
        <a:lstStyle/>
        <a:p>
          <a:endParaRPr lang="es-EC"/>
        </a:p>
      </dgm:t>
    </dgm:pt>
    <dgm:pt modelId="{F84D3BDD-8205-445D-A2D3-D7C7989144F8}" type="pres">
      <dgm:prSet presAssocID="{D3B3D2E7-6806-4FC1-B4A8-2D7E31CA822D}" presName="FiveConn_1-2" presStyleLbl="fgAccFollowNode1" presStyleIdx="0" presStyleCnt="4">
        <dgm:presLayoutVars>
          <dgm:bulletEnabled val="1"/>
        </dgm:presLayoutVars>
      </dgm:prSet>
      <dgm:spPr/>
      <dgm:t>
        <a:bodyPr/>
        <a:lstStyle/>
        <a:p>
          <a:endParaRPr lang="es-EC"/>
        </a:p>
      </dgm:t>
    </dgm:pt>
    <dgm:pt modelId="{DB348638-053F-4EC8-BC98-55E9751B4BC6}" type="pres">
      <dgm:prSet presAssocID="{D3B3D2E7-6806-4FC1-B4A8-2D7E31CA822D}" presName="FiveConn_2-3" presStyleLbl="fgAccFollowNode1" presStyleIdx="1" presStyleCnt="4">
        <dgm:presLayoutVars>
          <dgm:bulletEnabled val="1"/>
        </dgm:presLayoutVars>
      </dgm:prSet>
      <dgm:spPr/>
      <dgm:t>
        <a:bodyPr/>
        <a:lstStyle/>
        <a:p>
          <a:endParaRPr lang="es-EC"/>
        </a:p>
      </dgm:t>
    </dgm:pt>
    <dgm:pt modelId="{980C658B-3585-40DF-B263-0B8C9632EF99}" type="pres">
      <dgm:prSet presAssocID="{D3B3D2E7-6806-4FC1-B4A8-2D7E31CA822D}" presName="FiveConn_3-4" presStyleLbl="fgAccFollowNode1" presStyleIdx="2" presStyleCnt="4">
        <dgm:presLayoutVars>
          <dgm:bulletEnabled val="1"/>
        </dgm:presLayoutVars>
      </dgm:prSet>
      <dgm:spPr/>
      <dgm:t>
        <a:bodyPr/>
        <a:lstStyle/>
        <a:p>
          <a:endParaRPr lang="es-EC"/>
        </a:p>
      </dgm:t>
    </dgm:pt>
    <dgm:pt modelId="{88E60191-3C75-42C8-AFFA-E8590DB0DC39}" type="pres">
      <dgm:prSet presAssocID="{D3B3D2E7-6806-4FC1-B4A8-2D7E31CA822D}" presName="FiveConn_4-5" presStyleLbl="fgAccFollowNode1" presStyleIdx="3" presStyleCnt="4">
        <dgm:presLayoutVars>
          <dgm:bulletEnabled val="1"/>
        </dgm:presLayoutVars>
      </dgm:prSet>
      <dgm:spPr/>
      <dgm:t>
        <a:bodyPr/>
        <a:lstStyle/>
        <a:p>
          <a:endParaRPr lang="es-EC"/>
        </a:p>
      </dgm:t>
    </dgm:pt>
    <dgm:pt modelId="{B1F8B9B4-4307-49C3-81FE-2F8DC02D4367}" type="pres">
      <dgm:prSet presAssocID="{D3B3D2E7-6806-4FC1-B4A8-2D7E31CA822D}" presName="FiveNodes_1_text" presStyleLbl="node1" presStyleIdx="4" presStyleCnt="5">
        <dgm:presLayoutVars>
          <dgm:bulletEnabled val="1"/>
        </dgm:presLayoutVars>
      </dgm:prSet>
      <dgm:spPr/>
      <dgm:t>
        <a:bodyPr/>
        <a:lstStyle/>
        <a:p>
          <a:endParaRPr lang="es-EC"/>
        </a:p>
      </dgm:t>
    </dgm:pt>
    <dgm:pt modelId="{60985748-C64F-4B7F-B297-33B54507E00C}" type="pres">
      <dgm:prSet presAssocID="{D3B3D2E7-6806-4FC1-B4A8-2D7E31CA822D}" presName="FiveNodes_2_text" presStyleLbl="node1" presStyleIdx="4" presStyleCnt="5">
        <dgm:presLayoutVars>
          <dgm:bulletEnabled val="1"/>
        </dgm:presLayoutVars>
      </dgm:prSet>
      <dgm:spPr/>
      <dgm:t>
        <a:bodyPr/>
        <a:lstStyle/>
        <a:p>
          <a:endParaRPr lang="es-EC"/>
        </a:p>
      </dgm:t>
    </dgm:pt>
    <dgm:pt modelId="{AA4F5A99-6C6D-4E8E-B99F-4B08E2088756}" type="pres">
      <dgm:prSet presAssocID="{D3B3D2E7-6806-4FC1-B4A8-2D7E31CA822D}" presName="FiveNodes_3_text" presStyleLbl="node1" presStyleIdx="4" presStyleCnt="5">
        <dgm:presLayoutVars>
          <dgm:bulletEnabled val="1"/>
        </dgm:presLayoutVars>
      </dgm:prSet>
      <dgm:spPr/>
      <dgm:t>
        <a:bodyPr/>
        <a:lstStyle/>
        <a:p>
          <a:endParaRPr lang="es-EC"/>
        </a:p>
      </dgm:t>
    </dgm:pt>
    <dgm:pt modelId="{9C2C391F-1666-45C3-AA8D-AD5476BC3B8A}" type="pres">
      <dgm:prSet presAssocID="{D3B3D2E7-6806-4FC1-B4A8-2D7E31CA822D}" presName="FiveNodes_4_text" presStyleLbl="node1" presStyleIdx="4" presStyleCnt="5">
        <dgm:presLayoutVars>
          <dgm:bulletEnabled val="1"/>
        </dgm:presLayoutVars>
      </dgm:prSet>
      <dgm:spPr/>
      <dgm:t>
        <a:bodyPr/>
        <a:lstStyle/>
        <a:p>
          <a:endParaRPr lang="es-EC"/>
        </a:p>
      </dgm:t>
    </dgm:pt>
    <dgm:pt modelId="{3C247A2B-D366-4DAD-9385-DB295AD093E2}" type="pres">
      <dgm:prSet presAssocID="{D3B3D2E7-6806-4FC1-B4A8-2D7E31CA822D}" presName="FiveNodes_5_text" presStyleLbl="node1" presStyleIdx="4" presStyleCnt="5">
        <dgm:presLayoutVars>
          <dgm:bulletEnabled val="1"/>
        </dgm:presLayoutVars>
      </dgm:prSet>
      <dgm:spPr/>
      <dgm:t>
        <a:bodyPr/>
        <a:lstStyle/>
        <a:p>
          <a:endParaRPr lang="es-EC"/>
        </a:p>
      </dgm:t>
    </dgm:pt>
  </dgm:ptLst>
  <dgm:cxnLst>
    <dgm:cxn modelId="{5A1796F5-7EAF-466D-A619-B96412C99E75}" srcId="{D3B3D2E7-6806-4FC1-B4A8-2D7E31CA822D}" destId="{E213CF4D-296B-4E2F-9BA4-B65F31145BBD}" srcOrd="4" destOrd="0" parTransId="{B598177F-B2E1-4F9D-AB72-13B944FFFF91}" sibTransId="{C0D8C285-09C8-45A6-8BC6-3E4235A0D66C}"/>
    <dgm:cxn modelId="{079A840C-3C6F-4B66-B005-A2B9E7B464C8}" type="presOf" srcId="{871E209D-A725-424B-A98A-790152BB3FB6}" destId="{F84D3BDD-8205-445D-A2D3-D7C7989144F8}" srcOrd="0" destOrd="0" presId="urn:microsoft.com/office/officeart/2005/8/layout/vProcess5"/>
    <dgm:cxn modelId="{B08FA105-D43A-4640-A04E-F4CD72D6E246}" type="presOf" srcId="{88799F4B-62BE-4538-93BD-52277035819B}" destId="{980C658B-3585-40DF-B263-0B8C9632EF99}" srcOrd="0" destOrd="0" presId="urn:microsoft.com/office/officeart/2005/8/layout/vProcess5"/>
    <dgm:cxn modelId="{6FAB33BB-E1BF-42EB-863F-E30423572489}" type="presOf" srcId="{5FC1FABF-CD7A-4E88-B47C-D37B709CD7D1}" destId="{88E60191-3C75-42C8-AFFA-E8590DB0DC39}" srcOrd="0" destOrd="0" presId="urn:microsoft.com/office/officeart/2005/8/layout/vProcess5"/>
    <dgm:cxn modelId="{3B3250E5-935A-4992-A5D8-DF4A73A7872B}" type="presOf" srcId="{3F4892E1-6AD2-4E68-8473-4E4C50600B8E}" destId="{DB348638-053F-4EC8-BC98-55E9751B4BC6}" srcOrd="0" destOrd="0" presId="urn:microsoft.com/office/officeart/2005/8/layout/vProcess5"/>
    <dgm:cxn modelId="{533FECFC-4733-482E-AAAB-DA41D03B8063}" type="presOf" srcId="{E213CF4D-296B-4E2F-9BA4-B65F31145BBD}" destId="{3C247A2B-D366-4DAD-9385-DB295AD093E2}" srcOrd="1" destOrd="0" presId="urn:microsoft.com/office/officeart/2005/8/layout/vProcess5"/>
    <dgm:cxn modelId="{9BC6F865-D1A7-457D-BC47-7BBDEB3C82DA}" type="presOf" srcId="{32EAE170-5C39-49D1-B8CA-07A8612F045B}" destId="{6479E344-BF30-439E-919B-6C6BF4FF7809}" srcOrd="0" destOrd="0" presId="urn:microsoft.com/office/officeart/2005/8/layout/vProcess5"/>
    <dgm:cxn modelId="{CB2B52B1-9AE4-4326-BE31-1521E425D3F7}" type="presOf" srcId="{E43472A0-E2C1-4452-AD88-F2042CA8FD15}" destId="{C77262AE-3B06-4C32-9948-20450670736A}" srcOrd="0" destOrd="0" presId="urn:microsoft.com/office/officeart/2005/8/layout/vProcess5"/>
    <dgm:cxn modelId="{4624EB87-7233-4112-9B8F-F6664ADB8C7C}" srcId="{D3B3D2E7-6806-4FC1-B4A8-2D7E31CA822D}" destId="{E93C5DEE-D1F6-415B-9CEC-D395D3B17209}" srcOrd="0" destOrd="0" parTransId="{A4EC096A-4F99-4976-92C9-D092E31038FE}" sibTransId="{871E209D-A725-424B-A98A-790152BB3FB6}"/>
    <dgm:cxn modelId="{E69FD366-E597-4EC6-90C6-7E323C678B7F}" type="presOf" srcId="{E93C5DEE-D1F6-415B-9CEC-D395D3B17209}" destId="{8DBB63CE-F365-4C6B-BFF2-31B6E96C90DA}" srcOrd="0" destOrd="0" presId="urn:microsoft.com/office/officeart/2005/8/layout/vProcess5"/>
    <dgm:cxn modelId="{5A5CBAEB-2578-4497-9673-15A9A03405C8}" type="presOf" srcId="{E93C5DEE-D1F6-415B-9CEC-D395D3B17209}" destId="{B1F8B9B4-4307-49C3-81FE-2F8DC02D4367}" srcOrd="1" destOrd="0" presId="urn:microsoft.com/office/officeart/2005/8/layout/vProcess5"/>
    <dgm:cxn modelId="{906EF776-7251-4754-B49D-3743B89F0F80}" type="presOf" srcId="{E213CF4D-296B-4E2F-9BA4-B65F31145BBD}" destId="{962BE52D-8BEB-47F9-BD53-A0B06980941A}" srcOrd="0" destOrd="0" presId="urn:microsoft.com/office/officeart/2005/8/layout/vProcess5"/>
    <dgm:cxn modelId="{CB1E96C9-A49D-4955-B4DD-A97611C0FC22}" srcId="{D3B3D2E7-6806-4FC1-B4A8-2D7E31CA822D}" destId="{FABB3992-97DE-4A91-8F73-B03740D4B454}" srcOrd="3" destOrd="0" parTransId="{25613EE3-2A14-44EA-84C8-9CE8C67AA396}" sibTransId="{5FC1FABF-CD7A-4E88-B47C-D37B709CD7D1}"/>
    <dgm:cxn modelId="{B2900520-478A-4185-A5DE-3689FB484EAB}" srcId="{D3B3D2E7-6806-4FC1-B4A8-2D7E31CA822D}" destId="{32EAE170-5C39-49D1-B8CA-07A8612F045B}" srcOrd="1" destOrd="0" parTransId="{BA8E8547-EBB7-43FE-BD12-954BABB7309A}" sibTransId="{3F4892E1-6AD2-4E68-8473-4E4C50600B8E}"/>
    <dgm:cxn modelId="{62971E93-49CA-4A35-B2CE-ADF75DB22EC8}" type="presOf" srcId="{FABB3992-97DE-4A91-8F73-B03740D4B454}" destId="{347AEF01-6C79-41CE-BE34-366ED91407FD}" srcOrd="0" destOrd="0" presId="urn:microsoft.com/office/officeart/2005/8/layout/vProcess5"/>
    <dgm:cxn modelId="{83CCDFF6-87CE-46C4-BAC6-CDE25D33EB18}" type="presOf" srcId="{FABB3992-97DE-4A91-8F73-B03740D4B454}" destId="{9C2C391F-1666-45C3-AA8D-AD5476BC3B8A}" srcOrd="1" destOrd="0" presId="urn:microsoft.com/office/officeart/2005/8/layout/vProcess5"/>
    <dgm:cxn modelId="{30392C1B-E221-4A2A-8C83-B21F4C6BA079}" srcId="{D3B3D2E7-6806-4FC1-B4A8-2D7E31CA822D}" destId="{E43472A0-E2C1-4452-AD88-F2042CA8FD15}" srcOrd="2" destOrd="0" parTransId="{0117B108-A21C-4F16-A82A-9CA82888D311}" sibTransId="{88799F4B-62BE-4538-93BD-52277035819B}"/>
    <dgm:cxn modelId="{68005EC9-5BFD-4207-B29D-D9D24B013305}" type="presOf" srcId="{D3B3D2E7-6806-4FC1-B4A8-2D7E31CA822D}" destId="{EF515967-F101-4957-A71A-2CB213A33619}" srcOrd="0" destOrd="0" presId="urn:microsoft.com/office/officeart/2005/8/layout/vProcess5"/>
    <dgm:cxn modelId="{3FEBBB42-F3AA-4DAB-852B-99840A131D8C}" type="presOf" srcId="{E43472A0-E2C1-4452-AD88-F2042CA8FD15}" destId="{AA4F5A99-6C6D-4E8E-B99F-4B08E2088756}" srcOrd="1" destOrd="0" presId="urn:microsoft.com/office/officeart/2005/8/layout/vProcess5"/>
    <dgm:cxn modelId="{47ACF9F8-1532-47B8-B571-BFC39EA76E64}" type="presOf" srcId="{32EAE170-5C39-49D1-B8CA-07A8612F045B}" destId="{60985748-C64F-4B7F-B297-33B54507E00C}" srcOrd="1" destOrd="0" presId="urn:microsoft.com/office/officeart/2005/8/layout/vProcess5"/>
    <dgm:cxn modelId="{CAEA812D-696F-48E7-8EDC-8D2CB4185AFC}" type="presParOf" srcId="{EF515967-F101-4957-A71A-2CB213A33619}" destId="{C41C7ABA-15C7-4D76-A891-6C3EF332FD13}" srcOrd="0" destOrd="0" presId="urn:microsoft.com/office/officeart/2005/8/layout/vProcess5"/>
    <dgm:cxn modelId="{45EF72B3-7AAB-49B9-AB20-76FDCBBCACF7}" type="presParOf" srcId="{EF515967-F101-4957-A71A-2CB213A33619}" destId="{8DBB63CE-F365-4C6B-BFF2-31B6E96C90DA}" srcOrd="1" destOrd="0" presId="urn:microsoft.com/office/officeart/2005/8/layout/vProcess5"/>
    <dgm:cxn modelId="{A7F403B3-1AC5-4849-AC41-62C9FC84F3D1}" type="presParOf" srcId="{EF515967-F101-4957-A71A-2CB213A33619}" destId="{6479E344-BF30-439E-919B-6C6BF4FF7809}" srcOrd="2" destOrd="0" presId="urn:microsoft.com/office/officeart/2005/8/layout/vProcess5"/>
    <dgm:cxn modelId="{CD3C2C67-A39A-4324-A53D-2EFC1FABD1B3}" type="presParOf" srcId="{EF515967-F101-4957-A71A-2CB213A33619}" destId="{C77262AE-3B06-4C32-9948-20450670736A}" srcOrd="3" destOrd="0" presId="urn:microsoft.com/office/officeart/2005/8/layout/vProcess5"/>
    <dgm:cxn modelId="{73AF6F14-974A-4425-BC87-CBBDEE189AD3}" type="presParOf" srcId="{EF515967-F101-4957-A71A-2CB213A33619}" destId="{347AEF01-6C79-41CE-BE34-366ED91407FD}" srcOrd="4" destOrd="0" presId="urn:microsoft.com/office/officeart/2005/8/layout/vProcess5"/>
    <dgm:cxn modelId="{351C1D39-846C-40D4-BD29-3C198FF59158}" type="presParOf" srcId="{EF515967-F101-4957-A71A-2CB213A33619}" destId="{962BE52D-8BEB-47F9-BD53-A0B06980941A}" srcOrd="5" destOrd="0" presId="urn:microsoft.com/office/officeart/2005/8/layout/vProcess5"/>
    <dgm:cxn modelId="{66ABAB18-8031-4292-BA06-2BE089E46FAF}" type="presParOf" srcId="{EF515967-F101-4957-A71A-2CB213A33619}" destId="{F84D3BDD-8205-445D-A2D3-D7C7989144F8}" srcOrd="6" destOrd="0" presId="urn:microsoft.com/office/officeart/2005/8/layout/vProcess5"/>
    <dgm:cxn modelId="{96322079-65FD-45B0-B5D9-6769992E8ABF}" type="presParOf" srcId="{EF515967-F101-4957-A71A-2CB213A33619}" destId="{DB348638-053F-4EC8-BC98-55E9751B4BC6}" srcOrd="7" destOrd="0" presId="urn:microsoft.com/office/officeart/2005/8/layout/vProcess5"/>
    <dgm:cxn modelId="{F64DEBB8-15B8-4ABC-9235-E76D5594D2A7}" type="presParOf" srcId="{EF515967-F101-4957-A71A-2CB213A33619}" destId="{980C658B-3585-40DF-B263-0B8C9632EF99}" srcOrd="8" destOrd="0" presId="urn:microsoft.com/office/officeart/2005/8/layout/vProcess5"/>
    <dgm:cxn modelId="{C6186B14-D6B8-4114-9D97-4679A4B0DB62}" type="presParOf" srcId="{EF515967-F101-4957-A71A-2CB213A33619}" destId="{88E60191-3C75-42C8-AFFA-E8590DB0DC39}" srcOrd="9" destOrd="0" presId="urn:microsoft.com/office/officeart/2005/8/layout/vProcess5"/>
    <dgm:cxn modelId="{74EAD17C-0B98-4BC1-BE21-DC3F2E1ED227}" type="presParOf" srcId="{EF515967-F101-4957-A71A-2CB213A33619}" destId="{B1F8B9B4-4307-49C3-81FE-2F8DC02D4367}" srcOrd="10" destOrd="0" presId="urn:microsoft.com/office/officeart/2005/8/layout/vProcess5"/>
    <dgm:cxn modelId="{9D8E876E-3DC1-41FE-AA5C-58D08D44A55A}" type="presParOf" srcId="{EF515967-F101-4957-A71A-2CB213A33619}" destId="{60985748-C64F-4B7F-B297-33B54507E00C}" srcOrd="11" destOrd="0" presId="urn:microsoft.com/office/officeart/2005/8/layout/vProcess5"/>
    <dgm:cxn modelId="{4503FF12-B7D0-4B6A-A3F6-DBDE7418B18B}" type="presParOf" srcId="{EF515967-F101-4957-A71A-2CB213A33619}" destId="{AA4F5A99-6C6D-4E8E-B99F-4B08E2088756}" srcOrd="12" destOrd="0" presId="urn:microsoft.com/office/officeart/2005/8/layout/vProcess5"/>
    <dgm:cxn modelId="{54C4E4DF-2E8F-43A2-8CDF-0F998CEE2775}" type="presParOf" srcId="{EF515967-F101-4957-A71A-2CB213A33619}" destId="{9C2C391F-1666-45C3-AA8D-AD5476BC3B8A}" srcOrd="13" destOrd="0" presId="urn:microsoft.com/office/officeart/2005/8/layout/vProcess5"/>
    <dgm:cxn modelId="{84DAE377-76AC-4DDF-BA42-77E6F8825F43}" type="presParOf" srcId="{EF515967-F101-4957-A71A-2CB213A33619}" destId="{3C247A2B-D366-4DAD-9385-DB295AD093E2}"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040A6E-9DAC-41BA-96CD-77EA8357747B}" type="doc">
      <dgm:prSet loTypeId="urn:microsoft.com/office/officeart/2005/8/layout/list1" loCatId="list" qsTypeId="urn:microsoft.com/office/officeart/2005/8/quickstyle/simple3" qsCatId="simple" csTypeId="urn:microsoft.com/office/officeart/2005/8/colors/accent5_2" csCatId="accent5" phldr="1"/>
      <dgm:spPr/>
      <dgm:t>
        <a:bodyPr/>
        <a:lstStyle/>
        <a:p>
          <a:endParaRPr lang="es-EC"/>
        </a:p>
      </dgm:t>
    </dgm:pt>
    <dgm:pt modelId="{7D1B5556-B007-4931-A99A-6370E8984626}">
      <dgm:prSet phldrT="[Texto]" custT="1"/>
      <dgm:spPr/>
      <dgm:t>
        <a:bodyPr/>
        <a:lstStyle/>
        <a:p>
          <a:r>
            <a:rPr lang="es-EC" sz="1600" b="1" dirty="0" smtClean="0"/>
            <a:t>Elaboración de la Propuesta de Mejora</a:t>
          </a:r>
          <a:endParaRPr lang="es-EC" sz="1600" b="1" dirty="0"/>
        </a:p>
      </dgm:t>
    </dgm:pt>
    <dgm:pt modelId="{4B1E5757-7957-4180-8A9A-9096A28536EE}" type="parTrans" cxnId="{4545E1E3-CD6C-4BA7-B19D-10358D539294}">
      <dgm:prSet/>
      <dgm:spPr/>
      <dgm:t>
        <a:bodyPr/>
        <a:lstStyle/>
        <a:p>
          <a:endParaRPr lang="es-EC" sz="1600" b="1"/>
        </a:p>
      </dgm:t>
    </dgm:pt>
    <dgm:pt modelId="{9F9AD939-8438-4C4E-92DE-12E52A88C245}" type="sibTrans" cxnId="{4545E1E3-CD6C-4BA7-B19D-10358D539294}">
      <dgm:prSet/>
      <dgm:spPr/>
      <dgm:t>
        <a:bodyPr/>
        <a:lstStyle/>
        <a:p>
          <a:endParaRPr lang="es-EC" sz="1600" b="1"/>
        </a:p>
      </dgm:t>
    </dgm:pt>
    <dgm:pt modelId="{3EF016F0-97B1-40EB-989B-B274DDA2A3C1}">
      <dgm:prSet phldrT="[Texto]" custT="1"/>
      <dgm:spPr/>
      <dgm:t>
        <a:bodyPr/>
        <a:lstStyle/>
        <a:p>
          <a:r>
            <a:rPr lang="es-EC" sz="1600" b="1" dirty="0" smtClean="0"/>
            <a:t>Análisis Comparativo </a:t>
          </a:r>
          <a:endParaRPr lang="es-EC" sz="1600" b="1" dirty="0"/>
        </a:p>
      </dgm:t>
    </dgm:pt>
    <dgm:pt modelId="{649C9C69-A4E4-4F66-ADF2-ACBC1B914C4A}" type="parTrans" cxnId="{431F1C46-C40D-49D8-AD01-E1CAFC6FACE9}">
      <dgm:prSet/>
      <dgm:spPr/>
      <dgm:t>
        <a:bodyPr/>
        <a:lstStyle/>
        <a:p>
          <a:endParaRPr lang="es-EC" sz="1600" b="1"/>
        </a:p>
      </dgm:t>
    </dgm:pt>
    <dgm:pt modelId="{4AA57B6B-0628-4A70-8DFC-B5AE804EF25E}" type="sibTrans" cxnId="{431F1C46-C40D-49D8-AD01-E1CAFC6FACE9}">
      <dgm:prSet/>
      <dgm:spPr/>
      <dgm:t>
        <a:bodyPr/>
        <a:lstStyle/>
        <a:p>
          <a:endParaRPr lang="es-EC" sz="1600" b="1"/>
        </a:p>
      </dgm:t>
    </dgm:pt>
    <dgm:pt modelId="{112165B8-5925-4ACA-BF4C-021E4A594382}">
      <dgm:prSet phldrT="[Texto]" custT="1"/>
      <dgm:spPr/>
      <dgm:t>
        <a:bodyPr/>
        <a:lstStyle/>
        <a:p>
          <a:r>
            <a:rPr lang="es-EC" sz="1600" b="1" dirty="0" smtClean="0"/>
            <a:t>Elaboración y propuesta de un tablero de indicadores para los procesos mejorados </a:t>
          </a:r>
          <a:endParaRPr lang="es-EC" sz="1600" b="1" dirty="0"/>
        </a:p>
      </dgm:t>
    </dgm:pt>
    <dgm:pt modelId="{5B71BB87-A519-4341-B448-A3B6E5A8C870}" type="parTrans" cxnId="{D22BF1E8-91F4-45D9-95C0-624EFF266A9E}">
      <dgm:prSet/>
      <dgm:spPr/>
      <dgm:t>
        <a:bodyPr/>
        <a:lstStyle/>
        <a:p>
          <a:endParaRPr lang="es-EC" sz="1600" b="1"/>
        </a:p>
      </dgm:t>
    </dgm:pt>
    <dgm:pt modelId="{8D147B8D-BD4E-4FBC-9187-5F51E02415CD}" type="sibTrans" cxnId="{D22BF1E8-91F4-45D9-95C0-624EFF266A9E}">
      <dgm:prSet/>
      <dgm:spPr/>
      <dgm:t>
        <a:bodyPr/>
        <a:lstStyle/>
        <a:p>
          <a:endParaRPr lang="es-EC" sz="1600" b="1"/>
        </a:p>
      </dgm:t>
    </dgm:pt>
    <dgm:pt modelId="{C35DF2F9-8155-4243-8B08-B60CA750EBAD}">
      <dgm:prSet phldrT="[Texto]" custT="1"/>
      <dgm:spPr/>
      <dgm:t>
        <a:bodyPr/>
        <a:lstStyle/>
        <a:p>
          <a:r>
            <a:rPr lang="es-EC" sz="1600" b="1" dirty="0" smtClean="0"/>
            <a:t>Levantamiento de los procesos actuales de la Subsecretaría</a:t>
          </a:r>
          <a:endParaRPr lang="es-EC" sz="1600" b="1" dirty="0"/>
        </a:p>
      </dgm:t>
    </dgm:pt>
    <dgm:pt modelId="{A90A1427-8DC3-4ABA-BBC4-E29A89021B6A}" type="parTrans" cxnId="{1C68A6F0-928E-4D3C-B76B-DD4930747515}">
      <dgm:prSet/>
      <dgm:spPr/>
      <dgm:t>
        <a:bodyPr/>
        <a:lstStyle/>
        <a:p>
          <a:endParaRPr lang="es-EC" sz="1600" b="1"/>
        </a:p>
      </dgm:t>
    </dgm:pt>
    <dgm:pt modelId="{DD487D60-E927-43C2-ABB9-27D2CEEDCDC7}" type="sibTrans" cxnId="{1C68A6F0-928E-4D3C-B76B-DD4930747515}">
      <dgm:prSet/>
      <dgm:spPr/>
      <dgm:t>
        <a:bodyPr/>
        <a:lstStyle/>
        <a:p>
          <a:endParaRPr lang="es-EC" sz="1600" b="1"/>
        </a:p>
      </dgm:t>
    </dgm:pt>
    <dgm:pt modelId="{7CCB1135-D39F-4339-82AA-B05D27F0F420}">
      <dgm:prSet phldrT="[Texto]" custT="1"/>
      <dgm:spPr/>
      <dgm:t>
        <a:bodyPr/>
        <a:lstStyle/>
        <a:p>
          <a:r>
            <a:rPr lang="es-EC" sz="1600" b="1" dirty="0" smtClean="0"/>
            <a:t>Diseño de los Procesos actuales en Visio</a:t>
          </a:r>
          <a:endParaRPr lang="es-EC" sz="1600" b="1" dirty="0"/>
        </a:p>
      </dgm:t>
    </dgm:pt>
    <dgm:pt modelId="{DF3C297A-62F4-4513-9E4E-D8271B8E879C}" type="parTrans" cxnId="{02285E6A-5F73-4BB5-A512-89B491C0F1B0}">
      <dgm:prSet/>
      <dgm:spPr/>
      <dgm:t>
        <a:bodyPr/>
        <a:lstStyle/>
        <a:p>
          <a:endParaRPr lang="es-EC" sz="1600" b="1"/>
        </a:p>
      </dgm:t>
    </dgm:pt>
    <dgm:pt modelId="{C3A1465D-29CE-4940-BB33-F3EAC0662ECE}" type="sibTrans" cxnId="{02285E6A-5F73-4BB5-A512-89B491C0F1B0}">
      <dgm:prSet/>
      <dgm:spPr/>
      <dgm:t>
        <a:bodyPr/>
        <a:lstStyle/>
        <a:p>
          <a:endParaRPr lang="es-EC" sz="1600" b="1"/>
        </a:p>
      </dgm:t>
    </dgm:pt>
    <dgm:pt modelId="{72D11F8A-73CD-4802-9E84-2CC6CDD6BFE8}">
      <dgm:prSet phldrT="[Texto]" custT="1"/>
      <dgm:spPr/>
      <dgm:t>
        <a:bodyPr/>
        <a:lstStyle/>
        <a:p>
          <a:r>
            <a:rPr lang="es-EC" sz="1600" b="1" dirty="0" smtClean="0"/>
            <a:t>Diseño de los procesos mejorados bajo tecnología BPMN (</a:t>
          </a:r>
          <a:r>
            <a:rPr lang="es-EC" sz="1600" b="1" dirty="0" err="1" smtClean="0"/>
            <a:t>Bizagi</a:t>
          </a:r>
          <a:r>
            <a:rPr lang="es-EC" sz="1600" b="1" dirty="0" smtClean="0"/>
            <a:t>)</a:t>
          </a:r>
          <a:endParaRPr lang="es-EC" sz="1600" b="1" dirty="0"/>
        </a:p>
      </dgm:t>
    </dgm:pt>
    <dgm:pt modelId="{8381FBC3-8260-47AC-BFF5-303A560D1303}" type="parTrans" cxnId="{134AF40A-0A33-4A6D-9702-2F7A3D7DEEF9}">
      <dgm:prSet/>
      <dgm:spPr/>
      <dgm:t>
        <a:bodyPr/>
        <a:lstStyle/>
        <a:p>
          <a:endParaRPr lang="es-EC" sz="1600" b="1"/>
        </a:p>
      </dgm:t>
    </dgm:pt>
    <dgm:pt modelId="{24EDC310-2E76-4439-9A85-84AA426B3FA1}" type="sibTrans" cxnId="{134AF40A-0A33-4A6D-9702-2F7A3D7DEEF9}">
      <dgm:prSet/>
      <dgm:spPr/>
      <dgm:t>
        <a:bodyPr/>
        <a:lstStyle/>
        <a:p>
          <a:endParaRPr lang="es-EC" sz="1600" b="1"/>
        </a:p>
      </dgm:t>
    </dgm:pt>
    <dgm:pt modelId="{536C973B-447A-48D5-AE96-7D168D499812}">
      <dgm:prSet phldrT="[Texto]" custT="1"/>
      <dgm:spPr/>
      <dgm:t>
        <a:bodyPr/>
        <a:lstStyle/>
        <a:p>
          <a:r>
            <a:rPr lang="es-EC" sz="1600" b="1" dirty="0" smtClean="0"/>
            <a:t>Análisis de los Procesos Actuales</a:t>
          </a:r>
          <a:endParaRPr lang="es-EC" sz="1600" b="1" dirty="0"/>
        </a:p>
      </dgm:t>
    </dgm:pt>
    <dgm:pt modelId="{3D704868-2B6D-44A5-A5AB-707114B97F8B}" type="parTrans" cxnId="{76935255-6478-45FA-AC1B-6D26C8AE8EBC}">
      <dgm:prSet/>
      <dgm:spPr/>
      <dgm:t>
        <a:bodyPr/>
        <a:lstStyle/>
        <a:p>
          <a:endParaRPr lang="es-EC" sz="1600" b="1"/>
        </a:p>
      </dgm:t>
    </dgm:pt>
    <dgm:pt modelId="{4D39D196-3134-4C27-AED7-C7D354575D18}" type="sibTrans" cxnId="{76935255-6478-45FA-AC1B-6D26C8AE8EBC}">
      <dgm:prSet/>
      <dgm:spPr/>
      <dgm:t>
        <a:bodyPr/>
        <a:lstStyle/>
        <a:p>
          <a:endParaRPr lang="es-EC" sz="1600" b="1"/>
        </a:p>
      </dgm:t>
    </dgm:pt>
    <dgm:pt modelId="{A40BAABC-A6CE-4587-869B-A6E69FE7F891}" type="pres">
      <dgm:prSet presAssocID="{75040A6E-9DAC-41BA-96CD-77EA8357747B}" presName="linear" presStyleCnt="0">
        <dgm:presLayoutVars>
          <dgm:dir/>
          <dgm:animLvl val="lvl"/>
          <dgm:resizeHandles val="exact"/>
        </dgm:presLayoutVars>
      </dgm:prSet>
      <dgm:spPr/>
      <dgm:t>
        <a:bodyPr/>
        <a:lstStyle/>
        <a:p>
          <a:endParaRPr lang="es-EC"/>
        </a:p>
      </dgm:t>
    </dgm:pt>
    <dgm:pt modelId="{2D6C4BA2-E624-4D87-B56D-81ACBEEDE25A}" type="pres">
      <dgm:prSet presAssocID="{C35DF2F9-8155-4243-8B08-B60CA750EBAD}" presName="parentLin" presStyleCnt="0"/>
      <dgm:spPr/>
      <dgm:t>
        <a:bodyPr/>
        <a:lstStyle/>
        <a:p>
          <a:endParaRPr lang="es-EC"/>
        </a:p>
      </dgm:t>
    </dgm:pt>
    <dgm:pt modelId="{39CC1DDF-17E3-4852-9088-DEA343115553}" type="pres">
      <dgm:prSet presAssocID="{C35DF2F9-8155-4243-8B08-B60CA750EBAD}" presName="parentLeftMargin" presStyleLbl="node1" presStyleIdx="0" presStyleCnt="7"/>
      <dgm:spPr/>
      <dgm:t>
        <a:bodyPr/>
        <a:lstStyle/>
        <a:p>
          <a:endParaRPr lang="es-EC"/>
        </a:p>
      </dgm:t>
    </dgm:pt>
    <dgm:pt modelId="{8294DD80-2447-40E4-B7DD-79580A24BB6C}" type="pres">
      <dgm:prSet presAssocID="{C35DF2F9-8155-4243-8B08-B60CA750EBAD}" presName="parentText" presStyleLbl="node1" presStyleIdx="0" presStyleCnt="7" custScaleX="107670" custScaleY="59435">
        <dgm:presLayoutVars>
          <dgm:chMax val="0"/>
          <dgm:bulletEnabled val="1"/>
        </dgm:presLayoutVars>
      </dgm:prSet>
      <dgm:spPr/>
      <dgm:t>
        <a:bodyPr/>
        <a:lstStyle/>
        <a:p>
          <a:endParaRPr lang="es-EC"/>
        </a:p>
      </dgm:t>
    </dgm:pt>
    <dgm:pt modelId="{DA14718D-9506-455A-A93E-8EE56C8BCA15}" type="pres">
      <dgm:prSet presAssocID="{C35DF2F9-8155-4243-8B08-B60CA750EBAD}" presName="negativeSpace" presStyleCnt="0"/>
      <dgm:spPr/>
      <dgm:t>
        <a:bodyPr/>
        <a:lstStyle/>
        <a:p>
          <a:endParaRPr lang="es-EC"/>
        </a:p>
      </dgm:t>
    </dgm:pt>
    <dgm:pt modelId="{B1BFDAD1-7B26-4AFB-948C-CFABAAC4F555}" type="pres">
      <dgm:prSet presAssocID="{C35DF2F9-8155-4243-8B08-B60CA750EBAD}" presName="childText" presStyleLbl="conFgAcc1" presStyleIdx="0" presStyleCnt="7">
        <dgm:presLayoutVars>
          <dgm:bulletEnabled val="1"/>
        </dgm:presLayoutVars>
      </dgm:prSet>
      <dgm:spPr/>
      <dgm:t>
        <a:bodyPr/>
        <a:lstStyle/>
        <a:p>
          <a:endParaRPr lang="es-EC"/>
        </a:p>
      </dgm:t>
    </dgm:pt>
    <dgm:pt modelId="{AF9AA8D9-1D39-4CBA-B368-42F7D02392B9}" type="pres">
      <dgm:prSet presAssocID="{DD487D60-E927-43C2-ABB9-27D2CEEDCDC7}" presName="spaceBetweenRectangles" presStyleCnt="0"/>
      <dgm:spPr/>
      <dgm:t>
        <a:bodyPr/>
        <a:lstStyle/>
        <a:p>
          <a:endParaRPr lang="es-EC"/>
        </a:p>
      </dgm:t>
    </dgm:pt>
    <dgm:pt modelId="{10828029-18D0-4FAE-9DE7-91638ED5F22D}" type="pres">
      <dgm:prSet presAssocID="{7CCB1135-D39F-4339-82AA-B05D27F0F420}" presName="parentLin" presStyleCnt="0"/>
      <dgm:spPr/>
      <dgm:t>
        <a:bodyPr/>
        <a:lstStyle/>
        <a:p>
          <a:endParaRPr lang="es-EC"/>
        </a:p>
      </dgm:t>
    </dgm:pt>
    <dgm:pt modelId="{69583B8D-3419-4852-8436-783CF9CBB9D2}" type="pres">
      <dgm:prSet presAssocID="{7CCB1135-D39F-4339-82AA-B05D27F0F420}" presName="parentLeftMargin" presStyleLbl="node1" presStyleIdx="0" presStyleCnt="7"/>
      <dgm:spPr/>
      <dgm:t>
        <a:bodyPr/>
        <a:lstStyle/>
        <a:p>
          <a:endParaRPr lang="es-EC"/>
        </a:p>
      </dgm:t>
    </dgm:pt>
    <dgm:pt modelId="{49B9B7CE-A249-415C-8852-338214D9E749}" type="pres">
      <dgm:prSet presAssocID="{7CCB1135-D39F-4339-82AA-B05D27F0F420}" presName="parentText" presStyleLbl="node1" presStyleIdx="1" presStyleCnt="7" custScaleX="107670" custScaleY="59435">
        <dgm:presLayoutVars>
          <dgm:chMax val="0"/>
          <dgm:bulletEnabled val="1"/>
        </dgm:presLayoutVars>
      </dgm:prSet>
      <dgm:spPr/>
      <dgm:t>
        <a:bodyPr/>
        <a:lstStyle/>
        <a:p>
          <a:endParaRPr lang="es-EC"/>
        </a:p>
      </dgm:t>
    </dgm:pt>
    <dgm:pt modelId="{24162DF3-FAE8-46F2-8321-1EC028818EAF}" type="pres">
      <dgm:prSet presAssocID="{7CCB1135-D39F-4339-82AA-B05D27F0F420}" presName="negativeSpace" presStyleCnt="0"/>
      <dgm:spPr/>
      <dgm:t>
        <a:bodyPr/>
        <a:lstStyle/>
        <a:p>
          <a:endParaRPr lang="es-EC"/>
        </a:p>
      </dgm:t>
    </dgm:pt>
    <dgm:pt modelId="{6627FCB5-AEF7-49D1-98B6-EFF004511938}" type="pres">
      <dgm:prSet presAssocID="{7CCB1135-D39F-4339-82AA-B05D27F0F420}" presName="childText" presStyleLbl="conFgAcc1" presStyleIdx="1" presStyleCnt="7">
        <dgm:presLayoutVars>
          <dgm:bulletEnabled val="1"/>
        </dgm:presLayoutVars>
      </dgm:prSet>
      <dgm:spPr/>
      <dgm:t>
        <a:bodyPr/>
        <a:lstStyle/>
        <a:p>
          <a:endParaRPr lang="es-EC"/>
        </a:p>
      </dgm:t>
    </dgm:pt>
    <dgm:pt modelId="{CA038E09-156D-4BFF-9D4F-52F8BD334637}" type="pres">
      <dgm:prSet presAssocID="{C3A1465D-29CE-4940-BB33-F3EAC0662ECE}" presName="spaceBetweenRectangles" presStyleCnt="0"/>
      <dgm:spPr/>
      <dgm:t>
        <a:bodyPr/>
        <a:lstStyle/>
        <a:p>
          <a:endParaRPr lang="es-EC"/>
        </a:p>
      </dgm:t>
    </dgm:pt>
    <dgm:pt modelId="{F3928840-1953-43F5-A641-67C776CE2085}" type="pres">
      <dgm:prSet presAssocID="{536C973B-447A-48D5-AE96-7D168D499812}" presName="parentLin" presStyleCnt="0"/>
      <dgm:spPr/>
      <dgm:t>
        <a:bodyPr/>
        <a:lstStyle/>
        <a:p>
          <a:endParaRPr lang="es-EC"/>
        </a:p>
      </dgm:t>
    </dgm:pt>
    <dgm:pt modelId="{4A13007E-C6A8-4F72-9D47-13C577389671}" type="pres">
      <dgm:prSet presAssocID="{536C973B-447A-48D5-AE96-7D168D499812}" presName="parentLeftMargin" presStyleLbl="node1" presStyleIdx="1" presStyleCnt="7"/>
      <dgm:spPr/>
      <dgm:t>
        <a:bodyPr/>
        <a:lstStyle/>
        <a:p>
          <a:endParaRPr lang="es-EC"/>
        </a:p>
      </dgm:t>
    </dgm:pt>
    <dgm:pt modelId="{29F34C60-EFB3-4497-BC57-ABCBD6CEA7BB}" type="pres">
      <dgm:prSet presAssocID="{536C973B-447A-48D5-AE96-7D168D499812}" presName="parentText" presStyleLbl="node1" presStyleIdx="2" presStyleCnt="7" custScaleX="107670" custScaleY="59435">
        <dgm:presLayoutVars>
          <dgm:chMax val="0"/>
          <dgm:bulletEnabled val="1"/>
        </dgm:presLayoutVars>
      </dgm:prSet>
      <dgm:spPr/>
      <dgm:t>
        <a:bodyPr/>
        <a:lstStyle/>
        <a:p>
          <a:endParaRPr lang="es-EC"/>
        </a:p>
      </dgm:t>
    </dgm:pt>
    <dgm:pt modelId="{2A38C061-24F5-495D-8E7D-FF53246FE8C1}" type="pres">
      <dgm:prSet presAssocID="{536C973B-447A-48D5-AE96-7D168D499812}" presName="negativeSpace" presStyleCnt="0"/>
      <dgm:spPr/>
      <dgm:t>
        <a:bodyPr/>
        <a:lstStyle/>
        <a:p>
          <a:endParaRPr lang="es-EC"/>
        </a:p>
      </dgm:t>
    </dgm:pt>
    <dgm:pt modelId="{F347D7B1-6ECC-41B3-A8A8-66D51FA6872A}" type="pres">
      <dgm:prSet presAssocID="{536C973B-447A-48D5-AE96-7D168D499812}" presName="childText" presStyleLbl="conFgAcc1" presStyleIdx="2" presStyleCnt="7">
        <dgm:presLayoutVars>
          <dgm:bulletEnabled val="1"/>
        </dgm:presLayoutVars>
      </dgm:prSet>
      <dgm:spPr/>
      <dgm:t>
        <a:bodyPr/>
        <a:lstStyle/>
        <a:p>
          <a:endParaRPr lang="es-EC"/>
        </a:p>
      </dgm:t>
    </dgm:pt>
    <dgm:pt modelId="{22DF4282-91AB-4506-A19F-7CBC53595131}" type="pres">
      <dgm:prSet presAssocID="{4D39D196-3134-4C27-AED7-C7D354575D18}" presName="spaceBetweenRectangles" presStyleCnt="0"/>
      <dgm:spPr/>
      <dgm:t>
        <a:bodyPr/>
        <a:lstStyle/>
        <a:p>
          <a:endParaRPr lang="es-EC"/>
        </a:p>
      </dgm:t>
    </dgm:pt>
    <dgm:pt modelId="{B113A817-81E0-4A67-9796-55CB26EF1BF3}" type="pres">
      <dgm:prSet presAssocID="{7D1B5556-B007-4931-A99A-6370E8984626}" presName="parentLin" presStyleCnt="0"/>
      <dgm:spPr/>
      <dgm:t>
        <a:bodyPr/>
        <a:lstStyle/>
        <a:p>
          <a:endParaRPr lang="es-EC"/>
        </a:p>
      </dgm:t>
    </dgm:pt>
    <dgm:pt modelId="{B7FDEC52-7010-4975-A3A3-FFDAC2ADFACD}" type="pres">
      <dgm:prSet presAssocID="{7D1B5556-B007-4931-A99A-6370E8984626}" presName="parentLeftMargin" presStyleLbl="node1" presStyleIdx="2" presStyleCnt="7"/>
      <dgm:spPr/>
      <dgm:t>
        <a:bodyPr/>
        <a:lstStyle/>
        <a:p>
          <a:endParaRPr lang="es-EC"/>
        </a:p>
      </dgm:t>
    </dgm:pt>
    <dgm:pt modelId="{702F50B0-3753-4043-A580-304AC2B4ECD6}" type="pres">
      <dgm:prSet presAssocID="{7D1B5556-B007-4931-A99A-6370E8984626}" presName="parentText" presStyleLbl="node1" presStyleIdx="3" presStyleCnt="7" custScaleX="107670" custScaleY="59435">
        <dgm:presLayoutVars>
          <dgm:chMax val="0"/>
          <dgm:bulletEnabled val="1"/>
        </dgm:presLayoutVars>
      </dgm:prSet>
      <dgm:spPr/>
      <dgm:t>
        <a:bodyPr/>
        <a:lstStyle/>
        <a:p>
          <a:endParaRPr lang="es-EC"/>
        </a:p>
      </dgm:t>
    </dgm:pt>
    <dgm:pt modelId="{E27E6A45-54F4-46CD-96C7-BD19BB68C5FD}" type="pres">
      <dgm:prSet presAssocID="{7D1B5556-B007-4931-A99A-6370E8984626}" presName="negativeSpace" presStyleCnt="0"/>
      <dgm:spPr/>
      <dgm:t>
        <a:bodyPr/>
        <a:lstStyle/>
        <a:p>
          <a:endParaRPr lang="es-EC"/>
        </a:p>
      </dgm:t>
    </dgm:pt>
    <dgm:pt modelId="{ADE6BBF4-4072-4AC0-A751-240F4A8D9ED0}" type="pres">
      <dgm:prSet presAssocID="{7D1B5556-B007-4931-A99A-6370E8984626}" presName="childText" presStyleLbl="conFgAcc1" presStyleIdx="3" presStyleCnt="7">
        <dgm:presLayoutVars>
          <dgm:bulletEnabled val="1"/>
        </dgm:presLayoutVars>
      </dgm:prSet>
      <dgm:spPr/>
      <dgm:t>
        <a:bodyPr/>
        <a:lstStyle/>
        <a:p>
          <a:endParaRPr lang="es-EC"/>
        </a:p>
      </dgm:t>
    </dgm:pt>
    <dgm:pt modelId="{278BD5F2-9FC5-41CF-8260-8D71EC0FD623}" type="pres">
      <dgm:prSet presAssocID="{9F9AD939-8438-4C4E-92DE-12E52A88C245}" presName="spaceBetweenRectangles" presStyleCnt="0"/>
      <dgm:spPr/>
      <dgm:t>
        <a:bodyPr/>
        <a:lstStyle/>
        <a:p>
          <a:endParaRPr lang="es-EC"/>
        </a:p>
      </dgm:t>
    </dgm:pt>
    <dgm:pt modelId="{9C102C2C-2DF7-4985-BB53-A76460A34803}" type="pres">
      <dgm:prSet presAssocID="{72D11F8A-73CD-4802-9E84-2CC6CDD6BFE8}" presName="parentLin" presStyleCnt="0"/>
      <dgm:spPr/>
      <dgm:t>
        <a:bodyPr/>
        <a:lstStyle/>
        <a:p>
          <a:endParaRPr lang="es-EC"/>
        </a:p>
      </dgm:t>
    </dgm:pt>
    <dgm:pt modelId="{BD8D0AE3-7460-4AD4-AF65-A0AA964A604B}" type="pres">
      <dgm:prSet presAssocID="{72D11F8A-73CD-4802-9E84-2CC6CDD6BFE8}" presName="parentLeftMargin" presStyleLbl="node1" presStyleIdx="3" presStyleCnt="7"/>
      <dgm:spPr/>
      <dgm:t>
        <a:bodyPr/>
        <a:lstStyle/>
        <a:p>
          <a:endParaRPr lang="es-EC"/>
        </a:p>
      </dgm:t>
    </dgm:pt>
    <dgm:pt modelId="{FCE06CBD-5ED9-4554-9583-DEE742B966FD}" type="pres">
      <dgm:prSet presAssocID="{72D11F8A-73CD-4802-9E84-2CC6CDD6BFE8}" presName="parentText" presStyleLbl="node1" presStyleIdx="4" presStyleCnt="7" custScaleX="107670" custScaleY="59435">
        <dgm:presLayoutVars>
          <dgm:chMax val="0"/>
          <dgm:bulletEnabled val="1"/>
        </dgm:presLayoutVars>
      </dgm:prSet>
      <dgm:spPr/>
      <dgm:t>
        <a:bodyPr/>
        <a:lstStyle/>
        <a:p>
          <a:endParaRPr lang="es-EC"/>
        </a:p>
      </dgm:t>
    </dgm:pt>
    <dgm:pt modelId="{66952E70-CCC8-4093-8ECA-5A7DF75AEC53}" type="pres">
      <dgm:prSet presAssocID="{72D11F8A-73CD-4802-9E84-2CC6CDD6BFE8}" presName="negativeSpace" presStyleCnt="0"/>
      <dgm:spPr/>
      <dgm:t>
        <a:bodyPr/>
        <a:lstStyle/>
        <a:p>
          <a:endParaRPr lang="es-EC"/>
        </a:p>
      </dgm:t>
    </dgm:pt>
    <dgm:pt modelId="{68B8FF46-F961-4426-8C37-4ACFBB46DADB}" type="pres">
      <dgm:prSet presAssocID="{72D11F8A-73CD-4802-9E84-2CC6CDD6BFE8}" presName="childText" presStyleLbl="conFgAcc1" presStyleIdx="4" presStyleCnt="7">
        <dgm:presLayoutVars>
          <dgm:bulletEnabled val="1"/>
        </dgm:presLayoutVars>
      </dgm:prSet>
      <dgm:spPr/>
      <dgm:t>
        <a:bodyPr/>
        <a:lstStyle/>
        <a:p>
          <a:endParaRPr lang="es-EC"/>
        </a:p>
      </dgm:t>
    </dgm:pt>
    <dgm:pt modelId="{5B83CF71-4C0E-49A1-B4CA-F7B6467C608B}" type="pres">
      <dgm:prSet presAssocID="{24EDC310-2E76-4439-9A85-84AA426B3FA1}" presName="spaceBetweenRectangles" presStyleCnt="0"/>
      <dgm:spPr/>
      <dgm:t>
        <a:bodyPr/>
        <a:lstStyle/>
        <a:p>
          <a:endParaRPr lang="es-EC"/>
        </a:p>
      </dgm:t>
    </dgm:pt>
    <dgm:pt modelId="{6B719FAE-7C7F-48AE-B596-15A20D39B6BD}" type="pres">
      <dgm:prSet presAssocID="{3EF016F0-97B1-40EB-989B-B274DDA2A3C1}" presName="parentLin" presStyleCnt="0"/>
      <dgm:spPr/>
      <dgm:t>
        <a:bodyPr/>
        <a:lstStyle/>
        <a:p>
          <a:endParaRPr lang="es-EC"/>
        </a:p>
      </dgm:t>
    </dgm:pt>
    <dgm:pt modelId="{08614271-C8D3-4ABC-8F8E-F1C6C9884CB6}" type="pres">
      <dgm:prSet presAssocID="{3EF016F0-97B1-40EB-989B-B274DDA2A3C1}" presName="parentLeftMargin" presStyleLbl="node1" presStyleIdx="4" presStyleCnt="7"/>
      <dgm:spPr/>
      <dgm:t>
        <a:bodyPr/>
        <a:lstStyle/>
        <a:p>
          <a:endParaRPr lang="es-EC"/>
        </a:p>
      </dgm:t>
    </dgm:pt>
    <dgm:pt modelId="{44E306D5-F316-46DF-A17D-57624F57E99E}" type="pres">
      <dgm:prSet presAssocID="{3EF016F0-97B1-40EB-989B-B274DDA2A3C1}" presName="parentText" presStyleLbl="node1" presStyleIdx="5" presStyleCnt="7" custScaleX="107670" custScaleY="59435">
        <dgm:presLayoutVars>
          <dgm:chMax val="0"/>
          <dgm:bulletEnabled val="1"/>
        </dgm:presLayoutVars>
      </dgm:prSet>
      <dgm:spPr/>
      <dgm:t>
        <a:bodyPr/>
        <a:lstStyle/>
        <a:p>
          <a:endParaRPr lang="es-EC"/>
        </a:p>
      </dgm:t>
    </dgm:pt>
    <dgm:pt modelId="{48825A1F-8B2E-476F-B876-9171B62F41C4}" type="pres">
      <dgm:prSet presAssocID="{3EF016F0-97B1-40EB-989B-B274DDA2A3C1}" presName="negativeSpace" presStyleCnt="0"/>
      <dgm:spPr/>
      <dgm:t>
        <a:bodyPr/>
        <a:lstStyle/>
        <a:p>
          <a:endParaRPr lang="es-EC"/>
        </a:p>
      </dgm:t>
    </dgm:pt>
    <dgm:pt modelId="{A98190E5-F023-411D-B5E1-4D4BA2E60040}" type="pres">
      <dgm:prSet presAssocID="{3EF016F0-97B1-40EB-989B-B274DDA2A3C1}" presName="childText" presStyleLbl="conFgAcc1" presStyleIdx="5" presStyleCnt="7">
        <dgm:presLayoutVars>
          <dgm:bulletEnabled val="1"/>
        </dgm:presLayoutVars>
      </dgm:prSet>
      <dgm:spPr/>
      <dgm:t>
        <a:bodyPr/>
        <a:lstStyle/>
        <a:p>
          <a:endParaRPr lang="es-EC"/>
        </a:p>
      </dgm:t>
    </dgm:pt>
    <dgm:pt modelId="{2C7260AD-D604-495E-AF32-42DD4856CCBB}" type="pres">
      <dgm:prSet presAssocID="{4AA57B6B-0628-4A70-8DFC-B5AE804EF25E}" presName="spaceBetweenRectangles" presStyleCnt="0"/>
      <dgm:spPr/>
      <dgm:t>
        <a:bodyPr/>
        <a:lstStyle/>
        <a:p>
          <a:endParaRPr lang="es-EC"/>
        </a:p>
      </dgm:t>
    </dgm:pt>
    <dgm:pt modelId="{7A7A36CC-FAC2-410B-8E70-B6B0B1B95C52}" type="pres">
      <dgm:prSet presAssocID="{112165B8-5925-4ACA-BF4C-021E4A594382}" presName="parentLin" presStyleCnt="0"/>
      <dgm:spPr/>
      <dgm:t>
        <a:bodyPr/>
        <a:lstStyle/>
        <a:p>
          <a:endParaRPr lang="es-EC"/>
        </a:p>
      </dgm:t>
    </dgm:pt>
    <dgm:pt modelId="{B8CCAB58-0052-43D7-B6AB-D68286D0E225}" type="pres">
      <dgm:prSet presAssocID="{112165B8-5925-4ACA-BF4C-021E4A594382}" presName="parentLeftMargin" presStyleLbl="node1" presStyleIdx="5" presStyleCnt="7"/>
      <dgm:spPr/>
      <dgm:t>
        <a:bodyPr/>
        <a:lstStyle/>
        <a:p>
          <a:endParaRPr lang="es-EC"/>
        </a:p>
      </dgm:t>
    </dgm:pt>
    <dgm:pt modelId="{FA93C5D0-718C-4A85-B8B7-F5ACAF74E9FE}" type="pres">
      <dgm:prSet presAssocID="{112165B8-5925-4ACA-BF4C-021E4A594382}" presName="parentText" presStyleLbl="node1" presStyleIdx="6" presStyleCnt="7" custScaleX="107670" custScaleY="88808" custLinFactNeighborY="-34902">
        <dgm:presLayoutVars>
          <dgm:chMax val="0"/>
          <dgm:bulletEnabled val="1"/>
        </dgm:presLayoutVars>
      </dgm:prSet>
      <dgm:spPr/>
      <dgm:t>
        <a:bodyPr/>
        <a:lstStyle/>
        <a:p>
          <a:endParaRPr lang="es-EC"/>
        </a:p>
      </dgm:t>
    </dgm:pt>
    <dgm:pt modelId="{F6B345AD-DB32-4CB0-84DD-27ABF4CE0A3A}" type="pres">
      <dgm:prSet presAssocID="{112165B8-5925-4ACA-BF4C-021E4A594382}" presName="negativeSpace" presStyleCnt="0"/>
      <dgm:spPr/>
      <dgm:t>
        <a:bodyPr/>
        <a:lstStyle/>
        <a:p>
          <a:endParaRPr lang="es-EC"/>
        </a:p>
      </dgm:t>
    </dgm:pt>
    <dgm:pt modelId="{4FAE446C-DE12-4C4C-BB03-280F75E8417A}" type="pres">
      <dgm:prSet presAssocID="{112165B8-5925-4ACA-BF4C-021E4A594382}" presName="childText" presStyleLbl="conFgAcc1" presStyleIdx="6" presStyleCnt="7">
        <dgm:presLayoutVars>
          <dgm:bulletEnabled val="1"/>
        </dgm:presLayoutVars>
      </dgm:prSet>
      <dgm:spPr/>
      <dgm:t>
        <a:bodyPr/>
        <a:lstStyle/>
        <a:p>
          <a:endParaRPr lang="es-EC"/>
        </a:p>
      </dgm:t>
    </dgm:pt>
  </dgm:ptLst>
  <dgm:cxnLst>
    <dgm:cxn modelId="{C8501CF8-2AA5-4650-9EC7-337F25D78296}" type="presOf" srcId="{3EF016F0-97B1-40EB-989B-B274DDA2A3C1}" destId="{08614271-C8D3-4ABC-8F8E-F1C6C9884CB6}" srcOrd="0" destOrd="0" presId="urn:microsoft.com/office/officeart/2005/8/layout/list1"/>
    <dgm:cxn modelId="{E2861535-BF31-4F33-8539-8B0A06500BD3}" type="presOf" srcId="{536C973B-447A-48D5-AE96-7D168D499812}" destId="{29F34C60-EFB3-4497-BC57-ABCBD6CEA7BB}" srcOrd="1" destOrd="0" presId="urn:microsoft.com/office/officeart/2005/8/layout/list1"/>
    <dgm:cxn modelId="{183BDEB4-9C19-4FDE-938B-1BC608B18B03}" type="presOf" srcId="{C35DF2F9-8155-4243-8B08-B60CA750EBAD}" destId="{8294DD80-2447-40E4-B7DD-79580A24BB6C}" srcOrd="1" destOrd="0" presId="urn:microsoft.com/office/officeart/2005/8/layout/list1"/>
    <dgm:cxn modelId="{4545E1E3-CD6C-4BA7-B19D-10358D539294}" srcId="{75040A6E-9DAC-41BA-96CD-77EA8357747B}" destId="{7D1B5556-B007-4931-A99A-6370E8984626}" srcOrd="3" destOrd="0" parTransId="{4B1E5757-7957-4180-8A9A-9096A28536EE}" sibTransId="{9F9AD939-8438-4C4E-92DE-12E52A88C245}"/>
    <dgm:cxn modelId="{9205AD2A-8136-4110-AF27-B86ADEAA40F9}" type="presOf" srcId="{112165B8-5925-4ACA-BF4C-021E4A594382}" destId="{B8CCAB58-0052-43D7-B6AB-D68286D0E225}" srcOrd="0" destOrd="0" presId="urn:microsoft.com/office/officeart/2005/8/layout/list1"/>
    <dgm:cxn modelId="{165BBD3A-3576-4552-9828-8A75A41DEE3F}" type="presOf" srcId="{72D11F8A-73CD-4802-9E84-2CC6CDD6BFE8}" destId="{FCE06CBD-5ED9-4554-9583-DEE742B966FD}" srcOrd="1" destOrd="0" presId="urn:microsoft.com/office/officeart/2005/8/layout/list1"/>
    <dgm:cxn modelId="{6CE56890-51B5-4991-A8B4-E4AE48637392}" type="presOf" srcId="{3EF016F0-97B1-40EB-989B-B274DDA2A3C1}" destId="{44E306D5-F316-46DF-A17D-57624F57E99E}" srcOrd="1" destOrd="0" presId="urn:microsoft.com/office/officeart/2005/8/layout/list1"/>
    <dgm:cxn modelId="{D22BF1E8-91F4-45D9-95C0-624EFF266A9E}" srcId="{75040A6E-9DAC-41BA-96CD-77EA8357747B}" destId="{112165B8-5925-4ACA-BF4C-021E4A594382}" srcOrd="6" destOrd="0" parTransId="{5B71BB87-A519-4341-B448-A3B6E5A8C870}" sibTransId="{8D147B8D-BD4E-4FBC-9187-5F51E02415CD}"/>
    <dgm:cxn modelId="{1C68A6F0-928E-4D3C-B76B-DD4930747515}" srcId="{75040A6E-9DAC-41BA-96CD-77EA8357747B}" destId="{C35DF2F9-8155-4243-8B08-B60CA750EBAD}" srcOrd="0" destOrd="0" parTransId="{A90A1427-8DC3-4ABA-BBC4-E29A89021B6A}" sibTransId="{DD487D60-E927-43C2-ABB9-27D2CEEDCDC7}"/>
    <dgm:cxn modelId="{E1A0D7B8-F1BB-4061-BDE1-2DB954A0E56C}" type="presOf" srcId="{7CCB1135-D39F-4339-82AA-B05D27F0F420}" destId="{49B9B7CE-A249-415C-8852-338214D9E749}" srcOrd="1" destOrd="0" presId="urn:microsoft.com/office/officeart/2005/8/layout/list1"/>
    <dgm:cxn modelId="{02285E6A-5F73-4BB5-A512-89B491C0F1B0}" srcId="{75040A6E-9DAC-41BA-96CD-77EA8357747B}" destId="{7CCB1135-D39F-4339-82AA-B05D27F0F420}" srcOrd="1" destOrd="0" parTransId="{DF3C297A-62F4-4513-9E4E-D8271B8E879C}" sibTransId="{C3A1465D-29CE-4940-BB33-F3EAC0662ECE}"/>
    <dgm:cxn modelId="{E4873B38-C889-4951-87DB-6BE6BD681FFC}" type="presOf" srcId="{7D1B5556-B007-4931-A99A-6370E8984626}" destId="{B7FDEC52-7010-4975-A3A3-FFDAC2ADFACD}" srcOrd="0" destOrd="0" presId="urn:microsoft.com/office/officeart/2005/8/layout/list1"/>
    <dgm:cxn modelId="{65240354-C5D3-405B-BB77-6542144B3D2B}" type="presOf" srcId="{112165B8-5925-4ACA-BF4C-021E4A594382}" destId="{FA93C5D0-718C-4A85-B8B7-F5ACAF74E9FE}" srcOrd="1" destOrd="0" presId="urn:microsoft.com/office/officeart/2005/8/layout/list1"/>
    <dgm:cxn modelId="{431F1C46-C40D-49D8-AD01-E1CAFC6FACE9}" srcId="{75040A6E-9DAC-41BA-96CD-77EA8357747B}" destId="{3EF016F0-97B1-40EB-989B-B274DDA2A3C1}" srcOrd="5" destOrd="0" parTransId="{649C9C69-A4E4-4F66-ADF2-ACBC1B914C4A}" sibTransId="{4AA57B6B-0628-4A70-8DFC-B5AE804EF25E}"/>
    <dgm:cxn modelId="{B83777AC-1362-459F-A971-F65582C01AD6}" type="presOf" srcId="{536C973B-447A-48D5-AE96-7D168D499812}" destId="{4A13007E-C6A8-4F72-9D47-13C577389671}" srcOrd="0" destOrd="0" presId="urn:microsoft.com/office/officeart/2005/8/layout/list1"/>
    <dgm:cxn modelId="{CF805280-DAA8-4363-9336-3F03A3562055}" type="presOf" srcId="{7CCB1135-D39F-4339-82AA-B05D27F0F420}" destId="{69583B8D-3419-4852-8436-783CF9CBB9D2}" srcOrd="0" destOrd="0" presId="urn:microsoft.com/office/officeart/2005/8/layout/list1"/>
    <dgm:cxn modelId="{134AF40A-0A33-4A6D-9702-2F7A3D7DEEF9}" srcId="{75040A6E-9DAC-41BA-96CD-77EA8357747B}" destId="{72D11F8A-73CD-4802-9E84-2CC6CDD6BFE8}" srcOrd="4" destOrd="0" parTransId="{8381FBC3-8260-47AC-BFF5-303A560D1303}" sibTransId="{24EDC310-2E76-4439-9A85-84AA426B3FA1}"/>
    <dgm:cxn modelId="{76935255-6478-45FA-AC1B-6D26C8AE8EBC}" srcId="{75040A6E-9DAC-41BA-96CD-77EA8357747B}" destId="{536C973B-447A-48D5-AE96-7D168D499812}" srcOrd="2" destOrd="0" parTransId="{3D704868-2B6D-44A5-A5AB-707114B97F8B}" sibTransId="{4D39D196-3134-4C27-AED7-C7D354575D18}"/>
    <dgm:cxn modelId="{D53D44B5-BFA4-4269-A4AE-E426A2BF2F9C}" type="presOf" srcId="{75040A6E-9DAC-41BA-96CD-77EA8357747B}" destId="{A40BAABC-A6CE-4587-869B-A6E69FE7F891}" srcOrd="0" destOrd="0" presId="urn:microsoft.com/office/officeart/2005/8/layout/list1"/>
    <dgm:cxn modelId="{ABD35F4A-9D15-4A7E-849B-3F15488F07F8}" type="presOf" srcId="{72D11F8A-73CD-4802-9E84-2CC6CDD6BFE8}" destId="{BD8D0AE3-7460-4AD4-AF65-A0AA964A604B}" srcOrd="0" destOrd="0" presId="urn:microsoft.com/office/officeart/2005/8/layout/list1"/>
    <dgm:cxn modelId="{EDDFAAE3-C1D1-40C5-8BF2-28E4AB48314B}" type="presOf" srcId="{C35DF2F9-8155-4243-8B08-B60CA750EBAD}" destId="{39CC1DDF-17E3-4852-9088-DEA343115553}" srcOrd="0" destOrd="0" presId="urn:microsoft.com/office/officeart/2005/8/layout/list1"/>
    <dgm:cxn modelId="{A7023A71-AF60-4B00-BC91-8CAC13FDECD5}" type="presOf" srcId="{7D1B5556-B007-4931-A99A-6370E8984626}" destId="{702F50B0-3753-4043-A580-304AC2B4ECD6}" srcOrd="1" destOrd="0" presId="urn:microsoft.com/office/officeart/2005/8/layout/list1"/>
    <dgm:cxn modelId="{91E92A88-33B4-48A1-A061-181E05AAE94F}" type="presParOf" srcId="{A40BAABC-A6CE-4587-869B-A6E69FE7F891}" destId="{2D6C4BA2-E624-4D87-B56D-81ACBEEDE25A}" srcOrd="0" destOrd="0" presId="urn:microsoft.com/office/officeart/2005/8/layout/list1"/>
    <dgm:cxn modelId="{79EE8144-39F6-4C95-AD0D-BF23FC058D8F}" type="presParOf" srcId="{2D6C4BA2-E624-4D87-B56D-81ACBEEDE25A}" destId="{39CC1DDF-17E3-4852-9088-DEA343115553}" srcOrd="0" destOrd="0" presId="urn:microsoft.com/office/officeart/2005/8/layout/list1"/>
    <dgm:cxn modelId="{E2D4A292-8CCF-4657-9C6D-136EAB652C31}" type="presParOf" srcId="{2D6C4BA2-E624-4D87-B56D-81ACBEEDE25A}" destId="{8294DD80-2447-40E4-B7DD-79580A24BB6C}" srcOrd="1" destOrd="0" presId="urn:microsoft.com/office/officeart/2005/8/layout/list1"/>
    <dgm:cxn modelId="{FB980419-6A1B-4057-B19B-9B85D2663155}" type="presParOf" srcId="{A40BAABC-A6CE-4587-869B-A6E69FE7F891}" destId="{DA14718D-9506-455A-A93E-8EE56C8BCA15}" srcOrd="1" destOrd="0" presId="urn:microsoft.com/office/officeart/2005/8/layout/list1"/>
    <dgm:cxn modelId="{6F8577DB-73DD-41B2-909A-455C04E1DDE3}" type="presParOf" srcId="{A40BAABC-A6CE-4587-869B-A6E69FE7F891}" destId="{B1BFDAD1-7B26-4AFB-948C-CFABAAC4F555}" srcOrd="2" destOrd="0" presId="urn:microsoft.com/office/officeart/2005/8/layout/list1"/>
    <dgm:cxn modelId="{418152B1-0833-4779-9AC2-11CAA132F594}" type="presParOf" srcId="{A40BAABC-A6CE-4587-869B-A6E69FE7F891}" destId="{AF9AA8D9-1D39-4CBA-B368-42F7D02392B9}" srcOrd="3" destOrd="0" presId="urn:microsoft.com/office/officeart/2005/8/layout/list1"/>
    <dgm:cxn modelId="{AEC1276E-9597-4561-B9EA-35EFD0169F36}" type="presParOf" srcId="{A40BAABC-A6CE-4587-869B-A6E69FE7F891}" destId="{10828029-18D0-4FAE-9DE7-91638ED5F22D}" srcOrd="4" destOrd="0" presId="urn:microsoft.com/office/officeart/2005/8/layout/list1"/>
    <dgm:cxn modelId="{71EAF43D-911C-4138-A834-B38FB65B6262}" type="presParOf" srcId="{10828029-18D0-4FAE-9DE7-91638ED5F22D}" destId="{69583B8D-3419-4852-8436-783CF9CBB9D2}" srcOrd="0" destOrd="0" presId="urn:microsoft.com/office/officeart/2005/8/layout/list1"/>
    <dgm:cxn modelId="{53BF0144-B638-4539-B739-0DBD6162866F}" type="presParOf" srcId="{10828029-18D0-4FAE-9DE7-91638ED5F22D}" destId="{49B9B7CE-A249-415C-8852-338214D9E749}" srcOrd="1" destOrd="0" presId="urn:microsoft.com/office/officeart/2005/8/layout/list1"/>
    <dgm:cxn modelId="{3D54E337-C511-4400-91F8-161BA8A027A7}" type="presParOf" srcId="{A40BAABC-A6CE-4587-869B-A6E69FE7F891}" destId="{24162DF3-FAE8-46F2-8321-1EC028818EAF}" srcOrd="5" destOrd="0" presId="urn:microsoft.com/office/officeart/2005/8/layout/list1"/>
    <dgm:cxn modelId="{E977BC7A-8876-495E-BD47-0EC7828EAAD3}" type="presParOf" srcId="{A40BAABC-A6CE-4587-869B-A6E69FE7F891}" destId="{6627FCB5-AEF7-49D1-98B6-EFF004511938}" srcOrd="6" destOrd="0" presId="urn:microsoft.com/office/officeart/2005/8/layout/list1"/>
    <dgm:cxn modelId="{3A3E02A0-885A-49BA-8FA0-1EBBA4BC2318}" type="presParOf" srcId="{A40BAABC-A6CE-4587-869B-A6E69FE7F891}" destId="{CA038E09-156D-4BFF-9D4F-52F8BD334637}" srcOrd="7" destOrd="0" presId="urn:microsoft.com/office/officeart/2005/8/layout/list1"/>
    <dgm:cxn modelId="{B9CA9C80-D45F-4390-A67B-1CF516879322}" type="presParOf" srcId="{A40BAABC-A6CE-4587-869B-A6E69FE7F891}" destId="{F3928840-1953-43F5-A641-67C776CE2085}" srcOrd="8" destOrd="0" presId="urn:microsoft.com/office/officeart/2005/8/layout/list1"/>
    <dgm:cxn modelId="{38F6DDAA-B890-4E09-884B-90045EB48047}" type="presParOf" srcId="{F3928840-1953-43F5-A641-67C776CE2085}" destId="{4A13007E-C6A8-4F72-9D47-13C577389671}" srcOrd="0" destOrd="0" presId="urn:microsoft.com/office/officeart/2005/8/layout/list1"/>
    <dgm:cxn modelId="{F5EE5380-B7C9-4FDB-9D71-2B35687BFC35}" type="presParOf" srcId="{F3928840-1953-43F5-A641-67C776CE2085}" destId="{29F34C60-EFB3-4497-BC57-ABCBD6CEA7BB}" srcOrd="1" destOrd="0" presId="urn:microsoft.com/office/officeart/2005/8/layout/list1"/>
    <dgm:cxn modelId="{0150592D-E54A-44A9-A23B-C0F7B2B5606F}" type="presParOf" srcId="{A40BAABC-A6CE-4587-869B-A6E69FE7F891}" destId="{2A38C061-24F5-495D-8E7D-FF53246FE8C1}" srcOrd="9" destOrd="0" presId="urn:microsoft.com/office/officeart/2005/8/layout/list1"/>
    <dgm:cxn modelId="{51FF917C-EC77-4DF8-A698-99EA71944EB8}" type="presParOf" srcId="{A40BAABC-A6CE-4587-869B-A6E69FE7F891}" destId="{F347D7B1-6ECC-41B3-A8A8-66D51FA6872A}" srcOrd="10" destOrd="0" presId="urn:microsoft.com/office/officeart/2005/8/layout/list1"/>
    <dgm:cxn modelId="{832CAD40-38AD-454F-A18D-DFDA9F5F9349}" type="presParOf" srcId="{A40BAABC-A6CE-4587-869B-A6E69FE7F891}" destId="{22DF4282-91AB-4506-A19F-7CBC53595131}" srcOrd="11" destOrd="0" presId="urn:microsoft.com/office/officeart/2005/8/layout/list1"/>
    <dgm:cxn modelId="{C79B29AE-8B15-459F-8C7B-EEF9E19B05DC}" type="presParOf" srcId="{A40BAABC-A6CE-4587-869B-A6E69FE7F891}" destId="{B113A817-81E0-4A67-9796-55CB26EF1BF3}" srcOrd="12" destOrd="0" presId="urn:microsoft.com/office/officeart/2005/8/layout/list1"/>
    <dgm:cxn modelId="{60578755-9EE9-428E-972D-F91E021AE6FB}" type="presParOf" srcId="{B113A817-81E0-4A67-9796-55CB26EF1BF3}" destId="{B7FDEC52-7010-4975-A3A3-FFDAC2ADFACD}" srcOrd="0" destOrd="0" presId="urn:microsoft.com/office/officeart/2005/8/layout/list1"/>
    <dgm:cxn modelId="{F16CDC06-CBD6-4FF4-AAA7-A3A991B2D817}" type="presParOf" srcId="{B113A817-81E0-4A67-9796-55CB26EF1BF3}" destId="{702F50B0-3753-4043-A580-304AC2B4ECD6}" srcOrd="1" destOrd="0" presId="urn:microsoft.com/office/officeart/2005/8/layout/list1"/>
    <dgm:cxn modelId="{3B81408F-8DC1-4481-9F5F-4A04CC6CA89B}" type="presParOf" srcId="{A40BAABC-A6CE-4587-869B-A6E69FE7F891}" destId="{E27E6A45-54F4-46CD-96C7-BD19BB68C5FD}" srcOrd="13" destOrd="0" presId="urn:microsoft.com/office/officeart/2005/8/layout/list1"/>
    <dgm:cxn modelId="{60C1581E-35A0-4AF4-A91D-D3C8650E4F9F}" type="presParOf" srcId="{A40BAABC-A6CE-4587-869B-A6E69FE7F891}" destId="{ADE6BBF4-4072-4AC0-A751-240F4A8D9ED0}" srcOrd="14" destOrd="0" presId="urn:microsoft.com/office/officeart/2005/8/layout/list1"/>
    <dgm:cxn modelId="{5E181945-2B2E-47C3-8F39-3DCF09555F3B}" type="presParOf" srcId="{A40BAABC-A6CE-4587-869B-A6E69FE7F891}" destId="{278BD5F2-9FC5-41CF-8260-8D71EC0FD623}" srcOrd="15" destOrd="0" presId="urn:microsoft.com/office/officeart/2005/8/layout/list1"/>
    <dgm:cxn modelId="{EECD6907-6A32-443C-AC3A-7B79950F1DFE}" type="presParOf" srcId="{A40BAABC-A6CE-4587-869B-A6E69FE7F891}" destId="{9C102C2C-2DF7-4985-BB53-A76460A34803}" srcOrd="16" destOrd="0" presId="urn:microsoft.com/office/officeart/2005/8/layout/list1"/>
    <dgm:cxn modelId="{70C38688-B879-4116-B625-7930E112CE14}" type="presParOf" srcId="{9C102C2C-2DF7-4985-BB53-A76460A34803}" destId="{BD8D0AE3-7460-4AD4-AF65-A0AA964A604B}" srcOrd="0" destOrd="0" presId="urn:microsoft.com/office/officeart/2005/8/layout/list1"/>
    <dgm:cxn modelId="{566C7667-D929-4EFE-81DA-D015B674145D}" type="presParOf" srcId="{9C102C2C-2DF7-4985-BB53-A76460A34803}" destId="{FCE06CBD-5ED9-4554-9583-DEE742B966FD}" srcOrd="1" destOrd="0" presId="urn:microsoft.com/office/officeart/2005/8/layout/list1"/>
    <dgm:cxn modelId="{18932E3B-36B9-437B-BE50-C13FFDB80D80}" type="presParOf" srcId="{A40BAABC-A6CE-4587-869B-A6E69FE7F891}" destId="{66952E70-CCC8-4093-8ECA-5A7DF75AEC53}" srcOrd="17" destOrd="0" presId="urn:microsoft.com/office/officeart/2005/8/layout/list1"/>
    <dgm:cxn modelId="{52449265-68E4-4C80-8157-91FEDB52A366}" type="presParOf" srcId="{A40BAABC-A6CE-4587-869B-A6E69FE7F891}" destId="{68B8FF46-F961-4426-8C37-4ACFBB46DADB}" srcOrd="18" destOrd="0" presId="urn:microsoft.com/office/officeart/2005/8/layout/list1"/>
    <dgm:cxn modelId="{2F48F5F4-717F-4717-8638-13A33C596725}" type="presParOf" srcId="{A40BAABC-A6CE-4587-869B-A6E69FE7F891}" destId="{5B83CF71-4C0E-49A1-B4CA-F7B6467C608B}" srcOrd="19" destOrd="0" presId="urn:microsoft.com/office/officeart/2005/8/layout/list1"/>
    <dgm:cxn modelId="{420FDBDE-D17B-4C28-958D-7B8DEFA655B6}" type="presParOf" srcId="{A40BAABC-A6CE-4587-869B-A6E69FE7F891}" destId="{6B719FAE-7C7F-48AE-B596-15A20D39B6BD}" srcOrd="20" destOrd="0" presId="urn:microsoft.com/office/officeart/2005/8/layout/list1"/>
    <dgm:cxn modelId="{616CCD41-4646-4385-A335-CEB9C02EA165}" type="presParOf" srcId="{6B719FAE-7C7F-48AE-B596-15A20D39B6BD}" destId="{08614271-C8D3-4ABC-8F8E-F1C6C9884CB6}" srcOrd="0" destOrd="0" presId="urn:microsoft.com/office/officeart/2005/8/layout/list1"/>
    <dgm:cxn modelId="{FC4AD8E8-F068-4971-9D2B-0FE58968C517}" type="presParOf" srcId="{6B719FAE-7C7F-48AE-B596-15A20D39B6BD}" destId="{44E306D5-F316-46DF-A17D-57624F57E99E}" srcOrd="1" destOrd="0" presId="urn:microsoft.com/office/officeart/2005/8/layout/list1"/>
    <dgm:cxn modelId="{DD57716B-0086-48DB-AF1F-345A77345AE8}" type="presParOf" srcId="{A40BAABC-A6CE-4587-869B-A6E69FE7F891}" destId="{48825A1F-8B2E-476F-B876-9171B62F41C4}" srcOrd="21" destOrd="0" presId="urn:microsoft.com/office/officeart/2005/8/layout/list1"/>
    <dgm:cxn modelId="{0598E64E-06CA-4C4F-9E64-CC96A1B5FCB6}" type="presParOf" srcId="{A40BAABC-A6CE-4587-869B-A6E69FE7F891}" destId="{A98190E5-F023-411D-B5E1-4D4BA2E60040}" srcOrd="22" destOrd="0" presId="urn:microsoft.com/office/officeart/2005/8/layout/list1"/>
    <dgm:cxn modelId="{1471B593-83C3-49D9-9626-B18B4CF75FC0}" type="presParOf" srcId="{A40BAABC-A6CE-4587-869B-A6E69FE7F891}" destId="{2C7260AD-D604-495E-AF32-42DD4856CCBB}" srcOrd="23" destOrd="0" presId="urn:microsoft.com/office/officeart/2005/8/layout/list1"/>
    <dgm:cxn modelId="{F5698414-0AFC-4C3E-833B-1718AC9D46F7}" type="presParOf" srcId="{A40BAABC-A6CE-4587-869B-A6E69FE7F891}" destId="{7A7A36CC-FAC2-410B-8E70-B6B0B1B95C52}" srcOrd="24" destOrd="0" presId="urn:microsoft.com/office/officeart/2005/8/layout/list1"/>
    <dgm:cxn modelId="{3CBB1769-5142-43B5-9F79-B2E0B888FB45}" type="presParOf" srcId="{7A7A36CC-FAC2-410B-8E70-B6B0B1B95C52}" destId="{B8CCAB58-0052-43D7-B6AB-D68286D0E225}" srcOrd="0" destOrd="0" presId="urn:microsoft.com/office/officeart/2005/8/layout/list1"/>
    <dgm:cxn modelId="{8BDAE023-832E-4EAB-B883-8C1DF9937318}" type="presParOf" srcId="{7A7A36CC-FAC2-410B-8E70-B6B0B1B95C52}" destId="{FA93C5D0-718C-4A85-B8B7-F5ACAF74E9FE}" srcOrd="1" destOrd="0" presId="urn:microsoft.com/office/officeart/2005/8/layout/list1"/>
    <dgm:cxn modelId="{A8B383FF-F767-42FF-BB38-4A1F61EDC377}" type="presParOf" srcId="{A40BAABC-A6CE-4587-869B-A6E69FE7F891}" destId="{F6B345AD-DB32-4CB0-84DD-27ABF4CE0A3A}" srcOrd="25" destOrd="0" presId="urn:microsoft.com/office/officeart/2005/8/layout/list1"/>
    <dgm:cxn modelId="{8AE9D96B-EBD6-4977-91AD-AD4E96AB9D5D}" type="presParOf" srcId="{A40BAABC-A6CE-4587-869B-A6E69FE7F891}" destId="{4FAE446C-DE12-4C4C-BB03-280F75E8417A}"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8BE6F4-AE35-4AD7-9D86-80FE60538DB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B1627F10-0007-4374-8385-2FFB15081E27}">
      <dgm:prSet phldrT="[Texto]" custT="1"/>
      <dgm:spPr/>
      <dgm:t>
        <a:bodyPr/>
        <a:lstStyle/>
        <a:p>
          <a:r>
            <a:rPr lang="es-EC" sz="2800" b="1" dirty="0" smtClean="0"/>
            <a:t>1. Identificar</a:t>
          </a:r>
          <a:endParaRPr lang="es-EC" sz="2800" b="1" dirty="0"/>
        </a:p>
      </dgm:t>
    </dgm:pt>
    <dgm:pt modelId="{E25238FE-D5AC-4EB0-AEBB-ECFDEDBF693C}" type="parTrans" cxnId="{24A2EE7C-9A1A-47D0-926C-CFEC06DD7423}">
      <dgm:prSet/>
      <dgm:spPr/>
      <dgm:t>
        <a:bodyPr/>
        <a:lstStyle/>
        <a:p>
          <a:endParaRPr lang="es-EC"/>
        </a:p>
      </dgm:t>
    </dgm:pt>
    <dgm:pt modelId="{E8174850-08B9-4DA5-872C-FAECD6ED96DD}" type="sibTrans" cxnId="{24A2EE7C-9A1A-47D0-926C-CFEC06DD7423}">
      <dgm:prSet/>
      <dgm:spPr/>
      <dgm:t>
        <a:bodyPr/>
        <a:lstStyle/>
        <a:p>
          <a:endParaRPr lang="es-EC"/>
        </a:p>
      </dgm:t>
    </dgm:pt>
    <dgm:pt modelId="{C91B9674-47A7-4AFF-8492-D078C25EA291}">
      <dgm:prSet phldrT="[Texto]" custT="1"/>
      <dgm:spPr/>
      <dgm:t>
        <a:bodyPr/>
        <a:lstStyle/>
        <a:p>
          <a:r>
            <a:rPr lang="es-EC" sz="2800" b="1" dirty="0" smtClean="0"/>
            <a:t>2. Priorizar</a:t>
          </a:r>
          <a:endParaRPr lang="es-EC" sz="2800" b="1" dirty="0"/>
        </a:p>
      </dgm:t>
    </dgm:pt>
    <dgm:pt modelId="{8394A613-76F2-4C8C-8D12-3D93AB2C8187}" type="parTrans" cxnId="{8CC3A77D-3B05-4539-8A34-DAA99A12C8CB}">
      <dgm:prSet/>
      <dgm:spPr/>
      <dgm:t>
        <a:bodyPr/>
        <a:lstStyle/>
        <a:p>
          <a:endParaRPr lang="es-EC"/>
        </a:p>
      </dgm:t>
    </dgm:pt>
    <dgm:pt modelId="{95FAE508-B3EB-49FD-AD8D-EE4709EF90D5}" type="sibTrans" cxnId="{8CC3A77D-3B05-4539-8A34-DAA99A12C8CB}">
      <dgm:prSet/>
      <dgm:spPr/>
      <dgm:t>
        <a:bodyPr/>
        <a:lstStyle/>
        <a:p>
          <a:endParaRPr lang="es-EC"/>
        </a:p>
      </dgm:t>
    </dgm:pt>
    <dgm:pt modelId="{92B03372-6CBA-497F-96FB-580E9B2A2F7A}">
      <dgm:prSet phldrT="[Texto]" custT="1"/>
      <dgm:spPr/>
      <dgm:t>
        <a:bodyPr/>
        <a:lstStyle/>
        <a:p>
          <a:r>
            <a:rPr lang="es-EC" sz="2800" b="1" dirty="0" smtClean="0"/>
            <a:t>3. Seleccionar</a:t>
          </a:r>
          <a:endParaRPr lang="es-EC" sz="2800" b="1" dirty="0"/>
        </a:p>
      </dgm:t>
    </dgm:pt>
    <dgm:pt modelId="{CD7BDE94-51C8-4FAE-912D-8EB2A8FD7CAE}" type="parTrans" cxnId="{B7332141-8CD0-4CFA-A75A-92ECEFF59FC3}">
      <dgm:prSet/>
      <dgm:spPr/>
      <dgm:t>
        <a:bodyPr/>
        <a:lstStyle/>
        <a:p>
          <a:endParaRPr lang="es-EC"/>
        </a:p>
      </dgm:t>
    </dgm:pt>
    <dgm:pt modelId="{36B2DD36-413B-492F-8BBD-013C180307C7}" type="sibTrans" cxnId="{B7332141-8CD0-4CFA-A75A-92ECEFF59FC3}">
      <dgm:prSet/>
      <dgm:spPr/>
      <dgm:t>
        <a:bodyPr/>
        <a:lstStyle/>
        <a:p>
          <a:endParaRPr lang="es-EC"/>
        </a:p>
      </dgm:t>
    </dgm:pt>
    <dgm:pt modelId="{174C8960-3639-4FDC-AA9E-69B9CAB8A1AE}" type="pres">
      <dgm:prSet presAssocID="{A08BE6F4-AE35-4AD7-9D86-80FE60538DB2}" presName="Name0" presStyleCnt="0">
        <dgm:presLayoutVars>
          <dgm:dir/>
          <dgm:resizeHandles val="exact"/>
        </dgm:presLayoutVars>
      </dgm:prSet>
      <dgm:spPr/>
      <dgm:t>
        <a:bodyPr/>
        <a:lstStyle/>
        <a:p>
          <a:endParaRPr lang="es-EC"/>
        </a:p>
      </dgm:t>
    </dgm:pt>
    <dgm:pt modelId="{6938F459-166A-4DFE-B2DD-1964B0E5543E}" type="pres">
      <dgm:prSet presAssocID="{B1627F10-0007-4374-8385-2FFB15081E27}" presName="composite" presStyleCnt="0"/>
      <dgm:spPr/>
    </dgm:pt>
    <dgm:pt modelId="{09EFEF87-9166-4C32-AC17-C125EEE6E7DC}" type="pres">
      <dgm:prSet presAssocID="{B1627F10-0007-4374-8385-2FFB15081E27}" presName="rect1" presStyleLbl="trAlignAcc1" presStyleIdx="0" presStyleCnt="3">
        <dgm:presLayoutVars>
          <dgm:bulletEnabled val="1"/>
        </dgm:presLayoutVars>
      </dgm:prSet>
      <dgm:spPr/>
      <dgm:t>
        <a:bodyPr/>
        <a:lstStyle/>
        <a:p>
          <a:endParaRPr lang="es-EC"/>
        </a:p>
      </dgm:t>
    </dgm:pt>
    <dgm:pt modelId="{9687F594-156A-4116-BAE3-34D317345F3B}" type="pres">
      <dgm:prSet presAssocID="{B1627F10-0007-4374-8385-2FFB15081E27}"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DD3E6A2E-D965-4C55-9D28-7A5C185A6ACF}" type="pres">
      <dgm:prSet presAssocID="{E8174850-08B9-4DA5-872C-FAECD6ED96DD}" presName="sibTrans" presStyleCnt="0"/>
      <dgm:spPr/>
    </dgm:pt>
    <dgm:pt modelId="{66C65DF6-2071-422A-8FE3-0CB1433D15AB}" type="pres">
      <dgm:prSet presAssocID="{C91B9674-47A7-4AFF-8492-D078C25EA291}" presName="composite" presStyleCnt="0"/>
      <dgm:spPr/>
    </dgm:pt>
    <dgm:pt modelId="{CC5545B6-53E2-4DAC-92FF-6F0FAA42768F}" type="pres">
      <dgm:prSet presAssocID="{C91B9674-47A7-4AFF-8492-D078C25EA291}" presName="rect1" presStyleLbl="trAlignAcc1" presStyleIdx="1" presStyleCnt="3">
        <dgm:presLayoutVars>
          <dgm:bulletEnabled val="1"/>
        </dgm:presLayoutVars>
      </dgm:prSet>
      <dgm:spPr/>
      <dgm:t>
        <a:bodyPr/>
        <a:lstStyle/>
        <a:p>
          <a:endParaRPr lang="es-EC"/>
        </a:p>
      </dgm:t>
    </dgm:pt>
    <dgm:pt modelId="{DC14653E-F714-4031-AF73-1773F22F0F3E}" type="pres">
      <dgm:prSet presAssocID="{C91B9674-47A7-4AFF-8492-D078C25EA291}"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pt>
    <dgm:pt modelId="{77049F2E-683F-4B55-AA7F-C2FB74F2F05A}" type="pres">
      <dgm:prSet presAssocID="{95FAE508-B3EB-49FD-AD8D-EE4709EF90D5}" presName="sibTrans" presStyleCnt="0"/>
      <dgm:spPr/>
    </dgm:pt>
    <dgm:pt modelId="{7E839F0D-280C-42B4-AFD8-45003DF207F1}" type="pres">
      <dgm:prSet presAssocID="{92B03372-6CBA-497F-96FB-580E9B2A2F7A}" presName="composite" presStyleCnt="0"/>
      <dgm:spPr/>
    </dgm:pt>
    <dgm:pt modelId="{F8772DB2-4150-41D9-AB50-87A0E923BDFF}" type="pres">
      <dgm:prSet presAssocID="{92B03372-6CBA-497F-96FB-580E9B2A2F7A}" presName="rect1" presStyleLbl="trAlignAcc1" presStyleIdx="2" presStyleCnt="3">
        <dgm:presLayoutVars>
          <dgm:bulletEnabled val="1"/>
        </dgm:presLayoutVars>
      </dgm:prSet>
      <dgm:spPr/>
      <dgm:t>
        <a:bodyPr/>
        <a:lstStyle/>
        <a:p>
          <a:endParaRPr lang="es-EC"/>
        </a:p>
      </dgm:t>
    </dgm:pt>
    <dgm:pt modelId="{C08A8B05-64DC-4A97-8B0D-CDB371B4C91A}" type="pres">
      <dgm:prSet presAssocID="{92B03372-6CBA-497F-96FB-580E9B2A2F7A}"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4000" r="-44000"/>
          </a:stretch>
        </a:blipFill>
      </dgm:spPr>
    </dgm:pt>
  </dgm:ptLst>
  <dgm:cxnLst>
    <dgm:cxn modelId="{60601587-CD7B-4197-B38E-C158A9C155FB}" type="presOf" srcId="{C91B9674-47A7-4AFF-8492-D078C25EA291}" destId="{CC5545B6-53E2-4DAC-92FF-6F0FAA42768F}" srcOrd="0" destOrd="0" presId="urn:microsoft.com/office/officeart/2008/layout/PictureStrips"/>
    <dgm:cxn modelId="{D5F69ADD-7042-47D8-9128-2D6268BADB57}" type="presOf" srcId="{A08BE6F4-AE35-4AD7-9D86-80FE60538DB2}" destId="{174C8960-3639-4FDC-AA9E-69B9CAB8A1AE}" srcOrd="0" destOrd="0" presId="urn:microsoft.com/office/officeart/2008/layout/PictureStrips"/>
    <dgm:cxn modelId="{8CC3A77D-3B05-4539-8A34-DAA99A12C8CB}" srcId="{A08BE6F4-AE35-4AD7-9D86-80FE60538DB2}" destId="{C91B9674-47A7-4AFF-8492-D078C25EA291}" srcOrd="1" destOrd="0" parTransId="{8394A613-76F2-4C8C-8D12-3D93AB2C8187}" sibTransId="{95FAE508-B3EB-49FD-AD8D-EE4709EF90D5}"/>
    <dgm:cxn modelId="{BAA51A7A-CBFD-4175-A168-44C6BE59F695}" type="presOf" srcId="{B1627F10-0007-4374-8385-2FFB15081E27}" destId="{09EFEF87-9166-4C32-AC17-C125EEE6E7DC}" srcOrd="0" destOrd="0" presId="urn:microsoft.com/office/officeart/2008/layout/PictureStrips"/>
    <dgm:cxn modelId="{24A2EE7C-9A1A-47D0-926C-CFEC06DD7423}" srcId="{A08BE6F4-AE35-4AD7-9D86-80FE60538DB2}" destId="{B1627F10-0007-4374-8385-2FFB15081E27}" srcOrd="0" destOrd="0" parTransId="{E25238FE-D5AC-4EB0-AEBB-ECFDEDBF693C}" sibTransId="{E8174850-08B9-4DA5-872C-FAECD6ED96DD}"/>
    <dgm:cxn modelId="{B7332141-8CD0-4CFA-A75A-92ECEFF59FC3}" srcId="{A08BE6F4-AE35-4AD7-9D86-80FE60538DB2}" destId="{92B03372-6CBA-497F-96FB-580E9B2A2F7A}" srcOrd="2" destOrd="0" parTransId="{CD7BDE94-51C8-4FAE-912D-8EB2A8FD7CAE}" sibTransId="{36B2DD36-413B-492F-8BBD-013C180307C7}"/>
    <dgm:cxn modelId="{3217D7DC-13FD-4145-8F0D-2441AD3471BC}" type="presOf" srcId="{92B03372-6CBA-497F-96FB-580E9B2A2F7A}" destId="{F8772DB2-4150-41D9-AB50-87A0E923BDFF}" srcOrd="0" destOrd="0" presId="urn:microsoft.com/office/officeart/2008/layout/PictureStrips"/>
    <dgm:cxn modelId="{C89A52A6-FCBE-4CEE-96E9-12F77CEEC18A}" type="presParOf" srcId="{174C8960-3639-4FDC-AA9E-69B9CAB8A1AE}" destId="{6938F459-166A-4DFE-B2DD-1964B0E5543E}" srcOrd="0" destOrd="0" presId="urn:microsoft.com/office/officeart/2008/layout/PictureStrips"/>
    <dgm:cxn modelId="{1CF76BEA-028F-49AE-91C9-B8BC9333B907}" type="presParOf" srcId="{6938F459-166A-4DFE-B2DD-1964B0E5543E}" destId="{09EFEF87-9166-4C32-AC17-C125EEE6E7DC}" srcOrd="0" destOrd="0" presId="urn:microsoft.com/office/officeart/2008/layout/PictureStrips"/>
    <dgm:cxn modelId="{FB360739-016F-428B-876E-00E309A43432}" type="presParOf" srcId="{6938F459-166A-4DFE-B2DD-1964B0E5543E}" destId="{9687F594-156A-4116-BAE3-34D317345F3B}" srcOrd="1" destOrd="0" presId="urn:microsoft.com/office/officeart/2008/layout/PictureStrips"/>
    <dgm:cxn modelId="{5D8FDB8B-455E-4FF0-A50C-F2E4BC78D483}" type="presParOf" srcId="{174C8960-3639-4FDC-AA9E-69B9CAB8A1AE}" destId="{DD3E6A2E-D965-4C55-9D28-7A5C185A6ACF}" srcOrd="1" destOrd="0" presId="urn:microsoft.com/office/officeart/2008/layout/PictureStrips"/>
    <dgm:cxn modelId="{03101170-DC4B-4217-B431-845708141DF0}" type="presParOf" srcId="{174C8960-3639-4FDC-AA9E-69B9CAB8A1AE}" destId="{66C65DF6-2071-422A-8FE3-0CB1433D15AB}" srcOrd="2" destOrd="0" presId="urn:microsoft.com/office/officeart/2008/layout/PictureStrips"/>
    <dgm:cxn modelId="{8BC7D4FA-2133-40B8-8301-151A3D6CA267}" type="presParOf" srcId="{66C65DF6-2071-422A-8FE3-0CB1433D15AB}" destId="{CC5545B6-53E2-4DAC-92FF-6F0FAA42768F}" srcOrd="0" destOrd="0" presId="urn:microsoft.com/office/officeart/2008/layout/PictureStrips"/>
    <dgm:cxn modelId="{6D75E8EA-2B27-46EF-A4D5-C6CBA0EE891E}" type="presParOf" srcId="{66C65DF6-2071-422A-8FE3-0CB1433D15AB}" destId="{DC14653E-F714-4031-AF73-1773F22F0F3E}" srcOrd="1" destOrd="0" presId="urn:microsoft.com/office/officeart/2008/layout/PictureStrips"/>
    <dgm:cxn modelId="{7E9E10FF-38E1-46D9-ADFF-C8AAAC38DB17}" type="presParOf" srcId="{174C8960-3639-4FDC-AA9E-69B9CAB8A1AE}" destId="{77049F2E-683F-4B55-AA7F-C2FB74F2F05A}" srcOrd="3" destOrd="0" presId="urn:microsoft.com/office/officeart/2008/layout/PictureStrips"/>
    <dgm:cxn modelId="{47570398-A0DF-4957-84AC-14770A14AD87}" type="presParOf" srcId="{174C8960-3639-4FDC-AA9E-69B9CAB8A1AE}" destId="{7E839F0D-280C-42B4-AFD8-45003DF207F1}" srcOrd="4" destOrd="0" presId="urn:microsoft.com/office/officeart/2008/layout/PictureStrips"/>
    <dgm:cxn modelId="{9EFF3435-D64C-4AB7-B068-EA7C93ACEDFA}" type="presParOf" srcId="{7E839F0D-280C-42B4-AFD8-45003DF207F1}" destId="{F8772DB2-4150-41D9-AB50-87A0E923BDFF}" srcOrd="0" destOrd="0" presId="urn:microsoft.com/office/officeart/2008/layout/PictureStrips"/>
    <dgm:cxn modelId="{2F2D2C7B-08AE-40D2-8743-D25769AF42C5}" type="presParOf" srcId="{7E839F0D-280C-42B4-AFD8-45003DF207F1}" destId="{C08A8B05-64DC-4A97-8B0D-CDB371B4C91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5BB7A9-2232-437B-BCFA-06C14E74E5ED}"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s-EC"/>
        </a:p>
      </dgm:t>
    </dgm:pt>
    <dgm:pt modelId="{6539E992-1E36-4B3D-971F-0C8C68464F83}">
      <dgm:prSet phldrT="[Texto]" custT="1"/>
      <dgm:spPr/>
      <dgm:t>
        <a:bodyPr/>
        <a:lstStyle/>
        <a:p>
          <a:r>
            <a:rPr lang="es-EC" sz="1600" b="1" smtClean="0">
              <a:latin typeface="+mn-lt"/>
              <a:cs typeface="Arial" panose="020B0604020202020204" pitchFamily="34" charset="0"/>
            </a:rPr>
            <a:t>Diagramas de flujo</a:t>
          </a:r>
          <a:endParaRPr lang="es-EC" sz="1600" b="1" dirty="0">
            <a:latin typeface="+mn-lt"/>
            <a:cs typeface="Arial" panose="020B0604020202020204" pitchFamily="34" charset="0"/>
          </a:endParaRPr>
        </a:p>
      </dgm:t>
    </dgm:pt>
    <dgm:pt modelId="{B5392BAB-14EE-4E8C-80B6-F04AA035831C}" type="parTrans" cxnId="{E043E7CF-C875-473D-9839-166FCB566FD2}">
      <dgm:prSet/>
      <dgm:spPr/>
      <dgm:t>
        <a:bodyPr/>
        <a:lstStyle/>
        <a:p>
          <a:endParaRPr lang="es-EC" b="1"/>
        </a:p>
      </dgm:t>
    </dgm:pt>
    <dgm:pt modelId="{0C445A48-7747-404B-AD6F-1063406E534D}" type="sibTrans" cxnId="{E043E7CF-C875-473D-9839-166FCB566FD2}">
      <dgm:prSet/>
      <dgm:spPr/>
      <dgm:t>
        <a:bodyPr/>
        <a:lstStyle/>
        <a:p>
          <a:endParaRPr lang="es-EC" b="1"/>
        </a:p>
      </dgm:t>
    </dgm:pt>
    <dgm:pt modelId="{B8A2EF09-F976-4B8D-9499-26566E92A1C0}">
      <dgm:prSet phldrT="[Texto]" custT="1"/>
      <dgm:spPr/>
      <dgm:t>
        <a:bodyPr/>
        <a:lstStyle/>
        <a:p>
          <a:r>
            <a:rPr lang="es-EC" sz="2000" b="1" smtClean="0">
              <a:latin typeface="+mn-lt"/>
              <a:cs typeface="Arial" panose="020B0604020202020204" pitchFamily="34" charset="0"/>
            </a:rPr>
            <a:t>Manejar un lenguaje simple</a:t>
          </a:r>
          <a:endParaRPr lang="es-EC" sz="2000" b="1" dirty="0">
            <a:latin typeface="+mn-lt"/>
            <a:cs typeface="Arial" panose="020B0604020202020204" pitchFamily="34" charset="0"/>
          </a:endParaRPr>
        </a:p>
      </dgm:t>
    </dgm:pt>
    <dgm:pt modelId="{91F4133D-700E-4067-8F09-EA66EEB7FC31}" type="parTrans" cxnId="{2E433781-72B5-4BF5-AC39-FA629D3E444B}">
      <dgm:prSet/>
      <dgm:spPr/>
      <dgm:t>
        <a:bodyPr/>
        <a:lstStyle/>
        <a:p>
          <a:endParaRPr lang="es-EC" b="1"/>
        </a:p>
      </dgm:t>
    </dgm:pt>
    <dgm:pt modelId="{D3335DD3-6D60-4B3D-9A1A-1F7C85FB7646}" type="sibTrans" cxnId="{2E433781-72B5-4BF5-AC39-FA629D3E444B}">
      <dgm:prSet/>
      <dgm:spPr/>
      <dgm:t>
        <a:bodyPr/>
        <a:lstStyle/>
        <a:p>
          <a:endParaRPr lang="es-EC" b="1"/>
        </a:p>
      </dgm:t>
    </dgm:pt>
    <dgm:pt modelId="{15E30A32-9297-4036-99C3-D9FDDAE5B07E}">
      <dgm:prSet phldrT="[Texto]" custT="1"/>
      <dgm:spPr/>
      <dgm:t>
        <a:bodyPr/>
        <a:lstStyle/>
        <a:p>
          <a:r>
            <a:rPr lang="es-EC" sz="2000" b="1" smtClean="0">
              <a:latin typeface="+mn-lt"/>
              <a:cs typeface="Arial" panose="020B0604020202020204" pitchFamily="34" charset="0"/>
            </a:rPr>
            <a:t>Reducción del tiempo del ciclo</a:t>
          </a:r>
          <a:endParaRPr lang="es-EC" sz="2000" b="1" dirty="0">
            <a:latin typeface="+mn-lt"/>
            <a:cs typeface="Arial" panose="020B0604020202020204" pitchFamily="34" charset="0"/>
          </a:endParaRPr>
        </a:p>
      </dgm:t>
    </dgm:pt>
    <dgm:pt modelId="{03108F1B-AC5B-41FA-B02D-640052C4E54E}" type="parTrans" cxnId="{99986BAD-3892-4FFA-A984-458CB29C7975}">
      <dgm:prSet/>
      <dgm:spPr/>
      <dgm:t>
        <a:bodyPr/>
        <a:lstStyle/>
        <a:p>
          <a:endParaRPr lang="es-EC" b="1"/>
        </a:p>
      </dgm:t>
    </dgm:pt>
    <dgm:pt modelId="{5D55DDB0-4BC4-4543-B748-7EDBE40B9149}" type="sibTrans" cxnId="{99986BAD-3892-4FFA-A984-458CB29C7975}">
      <dgm:prSet/>
      <dgm:spPr/>
      <dgm:t>
        <a:bodyPr/>
        <a:lstStyle/>
        <a:p>
          <a:endParaRPr lang="es-EC" b="1"/>
        </a:p>
      </dgm:t>
    </dgm:pt>
    <dgm:pt modelId="{86E85E24-E736-4A13-9A6F-0F2EA9B6A6A2}">
      <dgm:prSet phldrT="[Texto]" custT="1"/>
      <dgm:spPr/>
      <dgm:t>
        <a:bodyPr/>
        <a:lstStyle/>
        <a:p>
          <a:r>
            <a:rPr lang="es-EC" sz="1800" b="1" dirty="0" smtClean="0">
              <a:latin typeface="+mn-lt"/>
              <a:cs typeface="Arial" panose="020B0604020202020204" pitchFamily="34" charset="0"/>
            </a:rPr>
            <a:t>Eliminación de la Burocracia</a:t>
          </a:r>
          <a:endParaRPr lang="es-EC" sz="1800" b="1" dirty="0">
            <a:latin typeface="+mn-lt"/>
            <a:cs typeface="Arial" panose="020B0604020202020204" pitchFamily="34" charset="0"/>
          </a:endParaRPr>
        </a:p>
      </dgm:t>
    </dgm:pt>
    <dgm:pt modelId="{57261D31-40B4-416C-AB8E-BF12AD772A06}" type="parTrans" cxnId="{ACFAE5B7-7C44-42E5-A1E0-E50EAC0F5BCD}">
      <dgm:prSet/>
      <dgm:spPr/>
      <dgm:t>
        <a:bodyPr/>
        <a:lstStyle/>
        <a:p>
          <a:endParaRPr lang="es-EC" b="1"/>
        </a:p>
      </dgm:t>
    </dgm:pt>
    <dgm:pt modelId="{20686AF4-612B-4017-A9B8-EFFEFC45B1F9}" type="sibTrans" cxnId="{ACFAE5B7-7C44-42E5-A1E0-E50EAC0F5BCD}">
      <dgm:prSet/>
      <dgm:spPr/>
      <dgm:t>
        <a:bodyPr/>
        <a:lstStyle/>
        <a:p>
          <a:endParaRPr lang="es-EC" b="1"/>
        </a:p>
      </dgm:t>
    </dgm:pt>
    <dgm:pt modelId="{283E4A8D-A25D-47D1-99BE-326E263F70A3}">
      <dgm:prSet phldrT="[Texto]" custT="1"/>
      <dgm:spPr/>
      <dgm:t>
        <a:bodyPr/>
        <a:lstStyle/>
        <a:p>
          <a:r>
            <a:rPr lang="es-EC" sz="1800" b="1" smtClean="0">
              <a:latin typeface="+mn-lt"/>
              <a:cs typeface="Arial" panose="020B0604020202020204" pitchFamily="34" charset="0"/>
            </a:rPr>
            <a:t>Simplificación</a:t>
          </a:r>
          <a:endParaRPr lang="es-EC" sz="1800" b="1" dirty="0">
            <a:latin typeface="+mn-lt"/>
            <a:cs typeface="Arial" panose="020B0604020202020204" pitchFamily="34" charset="0"/>
          </a:endParaRPr>
        </a:p>
      </dgm:t>
    </dgm:pt>
    <dgm:pt modelId="{13AF31D2-A722-496F-B427-0F9D8B2A4897}" type="sibTrans" cxnId="{DFF70CC1-CE5D-4AEF-B126-6A1117B796E7}">
      <dgm:prSet/>
      <dgm:spPr/>
      <dgm:t>
        <a:bodyPr/>
        <a:lstStyle/>
        <a:p>
          <a:endParaRPr lang="es-EC" b="1"/>
        </a:p>
      </dgm:t>
    </dgm:pt>
    <dgm:pt modelId="{D4D5C49A-FD09-442F-A9B5-A710DD0BFA8B}" type="parTrans" cxnId="{DFF70CC1-CE5D-4AEF-B126-6A1117B796E7}">
      <dgm:prSet/>
      <dgm:spPr/>
      <dgm:t>
        <a:bodyPr/>
        <a:lstStyle/>
        <a:p>
          <a:endParaRPr lang="es-EC" b="1"/>
        </a:p>
      </dgm:t>
    </dgm:pt>
    <dgm:pt modelId="{376E8D7F-1B21-4D4A-8A9D-BE6EA7196B32}">
      <dgm:prSet phldrT="[Texto]" custT="1"/>
      <dgm:spPr/>
      <dgm:t>
        <a:bodyPr/>
        <a:lstStyle/>
        <a:p>
          <a:r>
            <a:rPr lang="es-EC" sz="1600" b="1" smtClean="0">
              <a:latin typeface="+mn-lt"/>
              <a:cs typeface="Arial" panose="020B0604020202020204" pitchFamily="34" charset="0"/>
            </a:rPr>
            <a:t>Automatización</a:t>
          </a:r>
          <a:endParaRPr lang="es-EC" sz="1800" b="1" dirty="0">
            <a:latin typeface="+mn-lt"/>
            <a:cs typeface="Arial" panose="020B0604020202020204" pitchFamily="34" charset="0"/>
          </a:endParaRPr>
        </a:p>
      </dgm:t>
    </dgm:pt>
    <dgm:pt modelId="{253E202F-DC8A-450B-9548-E30F44970059}" type="parTrans" cxnId="{DB622ED6-6752-4AD3-9351-51B3EC05D48A}">
      <dgm:prSet/>
      <dgm:spPr/>
      <dgm:t>
        <a:bodyPr/>
        <a:lstStyle/>
        <a:p>
          <a:endParaRPr lang="es-EC" b="1"/>
        </a:p>
      </dgm:t>
    </dgm:pt>
    <dgm:pt modelId="{EAA295A5-39B4-4FC3-A88C-C4253EF60D08}" type="sibTrans" cxnId="{DB622ED6-6752-4AD3-9351-51B3EC05D48A}">
      <dgm:prSet/>
      <dgm:spPr/>
      <dgm:t>
        <a:bodyPr/>
        <a:lstStyle/>
        <a:p>
          <a:endParaRPr lang="es-EC" b="1"/>
        </a:p>
      </dgm:t>
    </dgm:pt>
    <dgm:pt modelId="{53CD27AD-DB8C-40CF-8B25-326BBB35FD5F}" type="pres">
      <dgm:prSet presAssocID="{5C5BB7A9-2232-437B-BCFA-06C14E74E5ED}" presName="cycle" presStyleCnt="0">
        <dgm:presLayoutVars>
          <dgm:chMax val="1"/>
          <dgm:dir/>
          <dgm:animLvl val="ctr"/>
          <dgm:resizeHandles val="exact"/>
        </dgm:presLayoutVars>
      </dgm:prSet>
      <dgm:spPr/>
      <dgm:t>
        <a:bodyPr/>
        <a:lstStyle/>
        <a:p>
          <a:endParaRPr lang="es-EC"/>
        </a:p>
      </dgm:t>
    </dgm:pt>
    <dgm:pt modelId="{C249FFA1-9749-4409-BDCA-5BF63A6F358A}" type="pres">
      <dgm:prSet presAssocID="{6539E992-1E36-4B3D-971F-0C8C68464F83}" presName="centerShape" presStyleLbl="node0" presStyleIdx="0" presStyleCnt="1" custScaleX="129982"/>
      <dgm:spPr/>
      <dgm:t>
        <a:bodyPr/>
        <a:lstStyle/>
        <a:p>
          <a:endParaRPr lang="es-EC"/>
        </a:p>
      </dgm:t>
    </dgm:pt>
    <dgm:pt modelId="{9CA144CF-462B-4115-8BD1-8367B5ED5314}" type="pres">
      <dgm:prSet presAssocID="{91F4133D-700E-4067-8F09-EA66EEB7FC31}" presName="parTrans" presStyleLbl="bgSibTrans2D1" presStyleIdx="0" presStyleCnt="5"/>
      <dgm:spPr/>
      <dgm:t>
        <a:bodyPr/>
        <a:lstStyle/>
        <a:p>
          <a:endParaRPr lang="es-EC"/>
        </a:p>
      </dgm:t>
    </dgm:pt>
    <dgm:pt modelId="{91D4055D-DA8B-47D5-B278-A6911BC45E9D}" type="pres">
      <dgm:prSet presAssocID="{B8A2EF09-F976-4B8D-9499-26566E92A1C0}" presName="node" presStyleLbl="node1" presStyleIdx="0" presStyleCnt="5" custRadScaleRad="114718" custRadScaleInc="-4359">
        <dgm:presLayoutVars>
          <dgm:bulletEnabled val="1"/>
        </dgm:presLayoutVars>
      </dgm:prSet>
      <dgm:spPr/>
      <dgm:t>
        <a:bodyPr/>
        <a:lstStyle/>
        <a:p>
          <a:endParaRPr lang="es-EC"/>
        </a:p>
      </dgm:t>
    </dgm:pt>
    <dgm:pt modelId="{2327C0B3-2769-44DF-8D83-1A58564F6BA5}" type="pres">
      <dgm:prSet presAssocID="{03108F1B-AC5B-41FA-B02D-640052C4E54E}" presName="parTrans" presStyleLbl="bgSibTrans2D1" presStyleIdx="1" presStyleCnt="5"/>
      <dgm:spPr/>
      <dgm:t>
        <a:bodyPr/>
        <a:lstStyle/>
        <a:p>
          <a:endParaRPr lang="es-EC"/>
        </a:p>
      </dgm:t>
    </dgm:pt>
    <dgm:pt modelId="{31CAC792-FE22-43A3-A01F-29E6200DA7A6}" type="pres">
      <dgm:prSet presAssocID="{15E30A32-9297-4036-99C3-D9FDDAE5B07E}" presName="node" presStyleLbl="node1" presStyleIdx="1" presStyleCnt="5" custRadScaleRad="104919" custRadScaleInc="-12106">
        <dgm:presLayoutVars>
          <dgm:bulletEnabled val="1"/>
        </dgm:presLayoutVars>
      </dgm:prSet>
      <dgm:spPr/>
      <dgm:t>
        <a:bodyPr/>
        <a:lstStyle/>
        <a:p>
          <a:endParaRPr lang="es-EC"/>
        </a:p>
      </dgm:t>
    </dgm:pt>
    <dgm:pt modelId="{547DDDA6-8343-4698-8F10-9856B1F3E6CF}" type="pres">
      <dgm:prSet presAssocID="{57261D31-40B4-416C-AB8E-BF12AD772A06}" presName="parTrans" presStyleLbl="bgSibTrans2D1" presStyleIdx="2" presStyleCnt="5"/>
      <dgm:spPr/>
      <dgm:t>
        <a:bodyPr/>
        <a:lstStyle/>
        <a:p>
          <a:endParaRPr lang="es-EC"/>
        </a:p>
      </dgm:t>
    </dgm:pt>
    <dgm:pt modelId="{19E9B7E1-9CE2-4E35-B91C-FC38190F20F9}" type="pres">
      <dgm:prSet presAssocID="{86E85E24-E736-4A13-9A6F-0F2EA9B6A6A2}" presName="node" presStyleLbl="node1" presStyleIdx="2" presStyleCnt="5">
        <dgm:presLayoutVars>
          <dgm:bulletEnabled val="1"/>
        </dgm:presLayoutVars>
      </dgm:prSet>
      <dgm:spPr/>
      <dgm:t>
        <a:bodyPr/>
        <a:lstStyle/>
        <a:p>
          <a:endParaRPr lang="es-EC"/>
        </a:p>
      </dgm:t>
    </dgm:pt>
    <dgm:pt modelId="{38ED8A2B-4CD3-4579-AEF0-66B074B3F437}" type="pres">
      <dgm:prSet presAssocID="{D4D5C49A-FD09-442F-A9B5-A710DD0BFA8B}" presName="parTrans" presStyleLbl="bgSibTrans2D1" presStyleIdx="3" presStyleCnt="5"/>
      <dgm:spPr/>
      <dgm:t>
        <a:bodyPr/>
        <a:lstStyle/>
        <a:p>
          <a:endParaRPr lang="es-EC"/>
        </a:p>
      </dgm:t>
    </dgm:pt>
    <dgm:pt modelId="{3679ACAA-7B66-4CE4-B873-AADF55DCA6D3}" type="pres">
      <dgm:prSet presAssocID="{283E4A8D-A25D-47D1-99BE-326E263F70A3}" presName="node" presStyleLbl="node1" presStyleIdx="3" presStyleCnt="5" custScaleX="110511" custRadScaleRad="111987" custRadScaleInc="3640">
        <dgm:presLayoutVars>
          <dgm:bulletEnabled val="1"/>
        </dgm:presLayoutVars>
      </dgm:prSet>
      <dgm:spPr/>
      <dgm:t>
        <a:bodyPr/>
        <a:lstStyle/>
        <a:p>
          <a:endParaRPr lang="es-EC"/>
        </a:p>
      </dgm:t>
    </dgm:pt>
    <dgm:pt modelId="{4EF5BE74-7D6C-44DB-8215-CC6E51793046}" type="pres">
      <dgm:prSet presAssocID="{253E202F-DC8A-450B-9548-E30F44970059}" presName="parTrans" presStyleLbl="bgSibTrans2D1" presStyleIdx="4" presStyleCnt="5"/>
      <dgm:spPr/>
      <dgm:t>
        <a:bodyPr/>
        <a:lstStyle/>
        <a:p>
          <a:endParaRPr lang="es-EC"/>
        </a:p>
      </dgm:t>
    </dgm:pt>
    <dgm:pt modelId="{6AA7C4B1-007D-4346-BA7D-11FF49B6F6E3}" type="pres">
      <dgm:prSet presAssocID="{376E8D7F-1B21-4D4A-8A9D-BE6EA7196B32}" presName="node" presStyleLbl="node1" presStyleIdx="4" presStyleCnt="5" custScaleX="119591" custRadScaleRad="111865">
        <dgm:presLayoutVars>
          <dgm:bulletEnabled val="1"/>
        </dgm:presLayoutVars>
      </dgm:prSet>
      <dgm:spPr/>
      <dgm:t>
        <a:bodyPr/>
        <a:lstStyle/>
        <a:p>
          <a:endParaRPr lang="es-EC"/>
        </a:p>
      </dgm:t>
    </dgm:pt>
  </dgm:ptLst>
  <dgm:cxnLst>
    <dgm:cxn modelId="{9BF21869-02A0-4650-9B35-503ECF72D067}" type="presOf" srcId="{D4D5C49A-FD09-442F-A9B5-A710DD0BFA8B}" destId="{38ED8A2B-4CD3-4579-AEF0-66B074B3F437}" srcOrd="0" destOrd="0" presId="urn:microsoft.com/office/officeart/2005/8/layout/radial4"/>
    <dgm:cxn modelId="{2E433781-72B5-4BF5-AC39-FA629D3E444B}" srcId="{6539E992-1E36-4B3D-971F-0C8C68464F83}" destId="{B8A2EF09-F976-4B8D-9499-26566E92A1C0}" srcOrd="0" destOrd="0" parTransId="{91F4133D-700E-4067-8F09-EA66EEB7FC31}" sibTransId="{D3335DD3-6D60-4B3D-9A1A-1F7C85FB7646}"/>
    <dgm:cxn modelId="{4D28A392-607B-4FAF-81D6-66AD42C142FC}" type="presOf" srcId="{6539E992-1E36-4B3D-971F-0C8C68464F83}" destId="{C249FFA1-9749-4409-BDCA-5BF63A6F358A}" srcOrd="0" destOrd="0" presId="urn:microsoft.com/office/officeart/2005/8/layout/radial4"/>
    <dgm:cxn modelId="{DB622ED6-6752-4AD3-9351-51B3EC05D48A}" srcId="{6539E992-1E36-4B3D-971F-0C8C68464F83}" destId="{376E8D7F-1B21-4D4A-8A9D-BE6EA7196B32}" srcOrd="4" destOrd="0" parTransId="{253E202F-DC8A-450B-9548-E30F44970059}" sibTransId="{EAA295A5-39B4-4FC3-A88C-C4253EF60D08}"/>
    <dgm:cxn modelId="{172418BE-495B-40C9-8434-971EE020FBD1}" type="presOf" srcId="{376E8D7F-1B21-4D4A-8A9D-BE6EA7196B32}" destId="{6AA7C4B1-007D-4346-BA7D-11FF49B6F6E3}" srcOrd="0" destOrd="0" presId="urn:microsoft.com/office/officeart/2005/8/layout/radial4"/>
    <dgm:cxn modelId="{D709F82F-97EE-43BC-9414-A492BDE9E789}" type="presOf" srcId="{B8A2EF09-F976-4B8D-9499-26566E92A1C0}" destId="{91D4055D-DA8B-47D5-B278-A6911BC45E9D}" srcOrd="0" destOrd="0" presId="urn:microsoft.com/office/officeart/2005/8/layout/radial4"/>
    <dgm:cxn modelId="{B3933699-E102-4541-82A5-E2F196E32997}" type="presOf" srcId="{57261D31-40B4-416C-AB8E-BF12AD772A06}" destId="{547DDDA6-8343-4698-8F10-9856B1F3E6CF}" srcOrd="0" destOrd="0" presId="urn:microsoft.com/office/officeart/2005/8/layout/radial4"/>
    <dgm:cxn modelId="{DFF70CC1-CE5D-4AEF-B126-6A1117B796E7}" srcId="{6539E992-1E36-4B3D-971F-0C8C68464F83}" destId="{283E4A8D-A25D-47D1-99BE-326E263F70A3}" srcOrd="3" destOrd="0" parTransId="{D4D5C49A-FD09-442F-A9B5-A710DD0BFA8B}" sibTransId="{13AF31D2-A722-496F-B427-0F9D8B2A4897}"/>
    <dgm:cxn modelId="{27F28593-1C69-4FF5-9A5F-8FE0187D6893}" type="presOf" srcId="{15E30A32-9297-4036-99C3-D9FDDAE5B07E}" destId="{31CAC792-FE22-43A3-A01F-29E6200DA7A6}" srcOrd="0" destOrd="0" presId="urn:microsoft.com/office/officeart/2005/8/layout/radial4"/>
    <dgm:cxn modelId="{15C1E912-C660-4BF7-B31A-C28EE9C564E7}" type="presOf" srcId="{5C5BB7A9-2232-437B-BCFA-06C14E74E5ED}" destId="{53CD27AD-DB8C-40CF-8B25-326BBB35FD5F}" srcOrd="0" destOrd="0" presId="urn:microsoft.com/office/officeart/2005/8/layout/radial4"/>
    <dgm:cxn modelId="{E043E7CF-C875-473D-9839-166FCB566FD2}" srcId="{5C5BB7A9-2232-437B-BCFA-06C14E74E5ED}" destId="{6539E992-1E36-4B3D-971F-0C8C68464F83}" srcOrd="0" destOrd="0" parTransId="{B5392BAB-14EE-4E8C-80B6-F04AA035831C}" sibTransId="{0C445A48-7747-404B-AD6F-1063406E534D}"/>
    <dgm:cxn modelId="{5A736AC7-7D64-460C-8218-AD09D7C271D3}" type="presOf" srcId="{03108F1B-AC5B-41FA-B02D-640052C4E54E}" destId="{2327C0B3-2769-44DF-8D83-1A58564F6BA5}" srcOrd="0" destOrd="0" presId="urn:microsoft.com/office/officeart/2005/8/layout/radial4"/>
    <dgm:cxn modelId="{99986BAD-3892-4FFA-A984-458CB29C7975}" srcId="{6539E992-1E36-4B3D-971F-0C8C68464F83}" destId="{15E30A32-9297-4036-99C3-D9FDDAE5B07E}" srcOrd="1" destOrd="0" parTransId="{03108F1B-AC5B-41FA-B02D-640052C4E54E}" sibTransId="{5D55DDB0-4BC4-4543-B748-7EDBE40B9149}"/>
    <dgm:cxn modelId="{E398D825-0AEE-4243-9D60-54247869DF2F}" type="presOf" srcId="{253E202F-DC8A-450B-9548-E30F44970059}" destId="{4EF5BE74-7D6C-44DB-8215-CC6E51793046}" srcOrd="0" destOrd="0" presId="urn:microsoft.com/office/officeart/2005/8/layout/radial4"/>
    <dgm:cxn modelId="{F72A1DDD-834F-4A0A-AFDB-DA7AC301BAA1}" type="presOf" srcId="{86E85E24-E736-4A13-9A6F-0F2EA9B6A6A2}" destId="{19E9B7E1-9CE2-4E35-B91C-FC38190F20F9}" srcOrd="0" destOrd="0" presId="urn:microsoft.com/office/officeart/2005/8/layout/radial4"/>
    <dgm:cxn modelId="{A18ACB39-3BD6-4942-88AB-6368080AAEF7}" type="presOf" srcId="{283E4A8D-A25D-47D1-99BE-326E263F70A3}" destId="{3679ACAA-7B66-4CE4-B873-AADF55DCA6D3}" srcOrd="0" destOrd="0" presId="urn:microsoft.com/office/officeart/2005/8/layout/radial4"/>
    <dgm:cxn modelId="{ACFAE5B7-7C44-42E5-A1E0-E50EAC0F5BCD}" srcId="{6539E992-1E36-4B3D-971F-0C8C68464F83}" destId="{86E85E24-E736-4A13-9A6F-0F2EA9B6A6A2}" srcOrd="2" destOrd="0" parTransId="{57261D31-40B4-416C-AB8E-BF12AD772A06}" sibTransId="{20686AF4-612B-4017-A9B8-EFFEFC45B1F9}"/>
    <dgm:cxn modelId="{27EF9905-40A2-4CB0-B6D1-F1F8F2F77FC4}" type="presOf" srcId="{91F4133D-700E-4067-8F09-EA66EEB7FC31}" destId="{9CA144CF-462B-4115-8BD1-8367B5ED5314}" srcOrd="0" destOrd="0" presId="urn:microsoft.com/office/officeart/2005/8/layout/radial4"/>
    <dgm:cxn modelId="{DA163EB7-D1C3-4E94-8ED5-27FAB5B843BA}" type="presParOf" srcId="{53CD27AD-DB8C-40CF-8B25-326BBB35FD5F}" destId="{C249FFA1-9749-4409-BDCA-5BF63A6F358A}" srcOrd="0" destOrd="0" presId="urn:microsoft.com/office/officeart/2005/8/layout/radial4"/>
    <dgm:cxn modelId="{472315E8-3CD8-43AD-AFCC-5112CBEC2369}" type="presParOf" srcId="{53CD27AD-DB8C-40CF-8B25-326BBB35FD5F}" destId="{9CA144CF-462B-4115-8BD1-8367B5ED5314}" srcOrd="1" destOrd="0" presId="urn:microsoft.com/office/officeart/2005/8/layout/radial4"/>
    <dgm:cxn modelId="{0F7BEB8B-45B0-402A-87EF-622A3C0A8012}" type="presParOf" srcId="{53CD27AD-DB8C-40CF-8B25-326BBB35FD5F}" destId="{91D4055D-DA8B-47D5-B278-A6911BC45E9D}" srcOrd="2" destOrd="0" presId="urn:microsoft.com/office/officeart/2005/8/layout/radial4"/>
    <dgm:cxn modelId="{3CCCA12E-729A-4395-8F3E-D10DA3B91FBF}" type="presParOf" srcId="{53CD27AD-DB8C-40CF-8B25-326BBB35FD5F}" destId="{2327C0B3-2769-44DF-8D83-1A58564F6BA5}" srcOrd="3" destOrd="0" presId="urn:microsoft.com/office/officeart/2005/8/layout/radial4"/>
    <dgm:cxn modelId="{73496933-F247-48FB-BF71-72EEA283506B}" type="presParOf" srcId="{53CD27AD-DB8C-40CF-8B25-326BBB35FD5F}" destId="{31CAC792-FE22-43A3-A01F-29E6200DA7A6}" srcOrd="4" destOrd="0" presId="urn:microsoft.com/office/officeart/2005/8/layout/radial4"/>
    <dgm:cxn modelId="{B255278A-D295-4FF9-8D5A-952649139D59}" type="presParOf" srcId="{53CD27AD-DB8C-40CF-8B25-326BBB35FD5F}" destId="{547DDDA6-8343-4698-8F10-9856B1F3E6CF}" srcOrd="5" destOrd="0" presId="urn:microsoft.com/office/officeart/2005/8/layout/radial4"/>
    <dgm:cxn modelId="{17FEE75A-96B5-435F-80AA-809A85B2B263}" type="presParOf" srcId="{53CD27AD-DB8C-40CF-8B25-326BBB35FD5F}" destId="{19E9B7E1-9CE2-4E35-B91C-FC38190F20F9}" srcOrd="6" destOrd="0" presId="urn:microsoft.com/office/officeart/2005/8/layout/radial4"/>
    <dgm:cxn modelId="{4DDB4397-BB9F-476E-B336-B123D50B05C7}" type="presParOf" srcId="{53CD27AD-DB8C-40CF-8B25-326BBB35FD5F}" destId="{38ED8A2B-4CD3-4579-AEF0-66B074B3F437}" srcOrd="7" destOrd="0" presId="urn:microsoft.com/office/officeart/2005/8/layout/radial4"/>
    <dgm:cxn modelId="{90DDE9A6-6CA2-4A7B-91E4-EF0F5BCD8E93}" type="presParOf" srcId="{53CD27AD-DB8C-40CF-8B25-326BBB35FD5F}" destId="{3679ACAA-7B66-4CE4-B873-AADF55DCA6D3}" srcOrd="8" destOrd="0" presId="urn:microsoft.com/office/officeart/2005/8/layout/radial4"/>
    <dgm:cxn modelId="{50E9D688-8ACB-4494-AF54-E36A10C3E66B}" type="presParOf" srcId="{53CD27AD-DB8C-40CF-8B25-326BBB35FD5F}" destId="{4EF5BE74-7D6C-44DB-8215-CC6E51793046}" srcOrd="9" destOrd="0" presId="urn:microsoft.com/office/officeart/2005/8/layout/radial4"/>
    <dgm:cxn modelId="{2EAEFCC4-C542-46CA-AEAF-4F8A9BEB193A}" type="presParOf" srcId="{53CD27AD-DB8C-40CF-8B25-326BBB35FD5F}" destId="{6AA7C4B1-007D-4346-BA7D-11FF49B6F6E3}"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C0699-7041-4C68-8F5E-B7D51E272696}">
      <dsp:nvSpPr>
        <dsp:cNvPr id="0" name=""/>
        <dsp:cNvSpPr/>
      </dsp:nvSpPr>
      <dsp:spPr>
        <a:xfrm rot="5400000">
          <a:off x="415135" y="1048090"/>
          <a:ext cx="1638116" cy="197560"/>
        </a:xfrm>
        <a:prstGeom prst="rect">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0876B36-2AF8-43A0-86B9-CE1BE236B251}">
      <dsp:nvSpPr>
        <dsp:cNvPr id="0" name=""/>
        <dsp:cNvSpPr/>
      </dsp:nvSpPr>
      <dsp:spPr>
        <a:xfrm>
          <a:off x="791062" y="1302"/>
          <a:ext cx="2195112" cy="1317067"/>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 partir del año 2009, mediante Decreto Ejecutivo No. 10</a:t>
          </a:r>
          <a:endParaRPr lang="es-CO" sz="1600" kern="1200" dirty="0"/>
        </a:p>
      </dsp:txBody>
      <dsp:txXfrm>
        <a:off x="829638" y="39878"/>
        <a:ext cx="2117960" cy="1239915"/>
      </dsp:txXfrm>
    </dsp:sp>
    <dsp:sp modelId="{6DFE53AF-3AE5-40E6-B75F-517E742EE6F4}">
      <dsp:nvSpPr>
        <dsp:cNvPr id="0" name=""/>
        <dsp:cNvSpPr/>
      </dsp:nvSpPr>
      <dsp:spPr>
        <a:xfrm rot="5400000">
          <a:off x="415135" y="2694424"/>
          <a:ext cx="1638116" cy="197560"/>
        </a:xfrm>
        <a:prstGeom prst="rect">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86642C7-7B0A-4CCE-AC48-15E6552BF194}">
      <dsp:nvSpPr>
        <dsp:cNvPr id="0" name=""/>
        <dsp:cNvSpPr/>
      </dsp:nvSpPr>
      <dsp:spPr>
        <a:xfrm>
          <a:off x="791062" y="1647637"/>
          <a:ext cx="2195112" cy="1317067"/>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fusiona a la SENRES, y el Ministerio de Trabajo y Empleo</a:t>
          </a:r>
        </a:p>
        <a:p>
          <a:pPr lvl="0" algn="ctr" defTabSz="711200">
            <a:lnSpc>
              <a:spcPct val="90000"/>
            </a:lnSpc>
            <a:spcBef>
              <a:spcPct val="0"/>
            </a:spcBef>
            <a:spcAft>
              <a:spcPct val="35000"/>
            </a:spcAft>
          </a:pPr>
          <a:endParaRPr lang="es-CO" sz="1600" kern="1200" dirty="0"/>
        </a:p>
      </dsp:txBody>
      <dsp:txXfrm>
        <a:off x="829638" y="1686213"/>
        <a:ext cx="2117960" cy="1239915"/>
      </dsp:txXfrm>
    </dsp:sp>
    <dsp:sp modelId="{F04089C3-714E-4F3B-8A2E-CBD45080017F}">
      <dsp:nvSpPr>
        <dsp:cNvPr id="0" name=""/>
        <dsp:cNvSpPr/>
      </dsp:nvSpPr>
      <dsp:spPr>
        <a:xfrm>
          <a:off x="1238302" y="3517591"/>
          <a:ext cx="2911281" cy="197560"/>
        </a:xfrm>
        <a:prstGeom prst="rect">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0ED1DCD-FCC9-4865-A136-EB2576F5925B}">
      <dsp:nvSpPr>
        <dsp:cNvPr id="0" name=""/>
        <dsp:cNvSpPr/>
      </dsp:nvSpPr>
      <dsp:spPr>
        <a:xfrm>
          <a:off x="791062" y="3293971"/>
          <a:ext cx="2195112" cy="1317067"/>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crea el Ministerio de Relaciones Laborales</a:t>
          </a:r>
          <a:endParaRPr lang="es-CO" sz="1600" kern="1200" dirty="0"/>
        </a:p>
      </dsp:txBody>
      <dsp:txXfrm>
        <a:off x="829638" y="3332547"/>
        <a:ext cx="2117960" cy="1239915"/>
      </dsp:txXfrm>
    </dsp:sp>
    <dsp:sp modelId="{9D8B58A9-6288-402E-8453-8C6A3F2CD4DF}">
      <dsp:nvSpPr>
        <dsp:cNvPr id="0" name=""/>
        <dsp:cNvSpPr/>
      </dsp:nvSpPr>
      <dsp:spPr>
        <a:xfrm rot="16200000">
          <a:off x="3334634" y="2694424"/>
          <a:ext cx="1638116" cy="197560"/>
        </a:xfrm>
        <a:prstGeom prst="rect">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7536310-FE91-4CB1-A1D1-AB51CBF49CE3}">
      <dsp:nvSpPr>
        <dsp:cNvPr id="0" name=""/>
        <dsp:cNvSpPr/>
      </dsp:nvSpPr>
      <dsp:spPr>
        <a:xfrm>
          <a:off x="3710561" y="3293971"/>
          <a:ext cx="2195112" cy="1317067"/>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Viceministerios técnicos: el Viceministerio del Servicio Público, y el Viceministerio de Trabajo</a:t>
          </a:r>
          <a:endParaRPr lang="es-CO" sz="1600" kern="1200" dirty="0"/>
        </a:p>
      </dsp:txBody>
      <dsp:txXfrm>
        <a:off x="3749137" y="3332547"/>
        <a:ext cx="2117960" cy="1239915"/>
      </dsp:txXfrm>
    </dsp:sp>
    <dsp:sp modelId="{DCFEDB29-36A7-4F2A-AF14-7E16177141EA}">
      <dsp:nvSpPr>
        <dsp:cNvPr id="0" name=""/>
        <dsp:cNvSpPr/>
      </dsp:nvSpPr>
      <dsp:spPr>
        <a:xfrm rot="16200000">
          <a:off x="3334634" y="1048090"/>
          <a:ext cx="1638116" cy="197560"/>
        </a:xfrm>
        <a:prstGeom prst="rect">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76DB9AE-9D2B-4AA2-B9E5-CD8292CAD241}">
      <dsp:nvSpPr>
        <dsp:cNvPr id="0" name=""/>
        <dsp:cNvSpPr/>
      </dsp:nvSpPr>
      <dsp:spPr>
        <a:xfrm>
          <a:off x="3710561" y="1647637"/>
          <a:ext cx="2195112" cy="1317067"/>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Decreto Ejecutivo No. 500</a:t>
          </a:r>
          <a:endParaRPr lang="es-CO" sz="1600" kern="1200" dirty="0"/>
        </a:p>
      </dsp:txBody>
      <dsp:txXfrm>
        <a:off x="3749137" y="1686213"/>
        <a:ext cx="2117960" cy="1239915"/>
      </dsp:txXfrm>
    </dsp:sp>
    <dsp:sp modelId="{EDDFF07E-53DA-4B96-9FE9-E0345104B7A8}">
      <dsp:nvSpPr>
        <dsp:cNvPr id="0" name=""/>
        <dsp:cNvSpPr/>
      </dsp:nvSpPr>
      <dsp:spPr>
        <a:xfrm>
          <a:off x="4157802" y="224923"/>
          <a:ext cx="2911281" cy="197560"/>
        </a:xfrm>
        <a:prstGeom prst="rect">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848030D-3977-4FCF-AAD9-4E15404D84D4}">
      <dsp:nvSpPr>
        <dsp:cNvPr id="0" name=""/>
        <dsp:cNvSpPr/>
      </dsp:nvSpPr>
      <dsp:spPr>
        <a:xfrm>
          <a:off x="3710561" y="1302"/>
          <a:ext cx="2195112" cy="1317067"/>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Modificó la denominación del Ministerio de Relaciones Laborales por “Ministerio del Trabajo”</a:t>
          </a:r>
          <a:endParaRPr lang="es-EC" sz="1600" kern="1200" dirty="0" smtClean="0"/>
        </a:p>
      </dsp:txBody>
      <dsp:txXfrm>
        <a:off x="3749137" y="39878"/>
        <a:ext cx="2117960" cy="1239915"/>
      </dsp:txXfrm>
    </dsp:sp>
    <dsp:sp modelId="{A1416A8F-B86C-4EFC-A1A2-4DD8C82FCF44}">
      <dsp:nvSpPr>
        <dsp:cNvPr id="0" name=""/>
        <dsp:cNvSpPr/>
      </dsp:nvSpPr>
      <dsp:spPr>
        <a:xfrm rot="5400000">
          <a:off x="6254134" y="1048090"/>
          <a:ext cx="1638116" cy="197560"/>
        </a:xfrm>
        <a:prstGeom prst="rect">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A96CF7-8E47-4930-BE89-F7032DABB9BC}">
      <dsp:nvSpPr>
        <dsp:cNvPr id="0" name=""/>
        <dsp:cNvSpPr/>
      </dsp:nvSpPr>
      <dsp:spPr>
        <a:xfrm>
          <a:off x="6630061" y="1302"/>
          <a:ext cx="2195112" cy="1317067"/>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considerando que no solo las relaciones  laborales formales, legales, constituyen “trabajo”</a:t>
          </a:r>
          <a:endParaRPr lang="es-CO" sz="1600" kern="1200" dirty="0"/>
        </a:p>
      </dsp:txBody>
      <dsp:txXfrm>
        <a:off x="6668637" y="39878"/>
        <a:ext cx="2117960" cy="1239915"/>
      </dsp:txXfrm>
    </dsp:sp>
    <dsp:sp modelId="{F024C964-6B33-4D4E-986F-809021351F8F}">
      <dsp:nvSpPr>
        <dsp:cNvPr id="0" name=""/>
        <dsp:cNvSpPr/>
      </dsp:nvSpPr>
      <dsp:spPr>
        <a:xfrm rot="5400000">
          <a:off x="6254134" y="2694424"/>
          <a:ext cx="1638116" cy="197560"/>
        </a:xfrm>
        <a:prstGeom prst="rect">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54A5B37-AE0B-4E10-96FC-50D71CBF9AE2}">
      <dsp:nvSpPr>
        <dsp:cNvPr id="0" name=""/>
        <dsp:cNvSpPr/>
      </dsp:nvSpPr>
      <dsp:spPr>
        <a:xfrm>
          <a:off x="6630061" y="1647637"/>
          <a:ext cx="2195112" cy="1317067"/>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aquellas que realizan las madres y padres de familia, las trabajadoras del hogar, autónomos, etc.</a:t>
          </a:r>
          <a:endParaRPr lang="es-CO" sz="1600" kern="1200" dirty="0"/>
        </a:p>
      </dsp:txBody>
      <dsp:txXfrm>
        <a:off x="6668637" y="1686213"/>
        <a:ext cx="2117960" cy="1239915"/>
      </dsp:txXfrm>
    </dsp:sp>
    <dsp:sp modelId="{DF6989D4-2A05-4D01-B02D-AC764276D1EA}">
      <dsp:nvSpPr>
        <dsp:cNvPr id="0" name=""/>
        <dsp:cNvSpPr/>
      </dsp:nvSpPr>
      <dsp:spPr>
        <a:xfrm>
          <a:off x="6630061" y="3293971"/>
          <a:ext cx="2195112" cy="1317067"/>
        </a:xfrm>
        <a:prstGeom prst="roundRect">
          <a:avLst>
            <a:gd name="adj" fmla="val 10000"/>
          </a:avLst>
        </a:prstGeom>
        <a:solidFill>
          <a:schemeClr val="bg2">
            <a:lumMod val="9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involucre a todos los actores, se ha  retomado a los orígenes y ahora es  “MINISTERIO DEL TRABAJO”</a:t>
          </a:r>
          <a:endParaRPr lang="es-CO" sz="1600" kern="1200" dirty="0"/>
        </a:p>
      </dsp:txBody>
      <dsp:txXfrm>
        <a:off x="6668637" y="3332547"/>
        <a:ext cx="2117960" cy="1239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CBDC1-E0E0-4B28-BBCC-D32DF284A91F}">
      <dsp:nvSpPr>
        <dsp:cNvPr id="0" name=""/>
        <dsp:cNvSpPr/>
      </dsp:nvSpPr>
      <dsp:spPr>
        <a:xfrm>
          <a:off x="779" y="40158"/>
          <a:ext cx="1661556" cy="996933"/>
        </a:xfrm>
        <a:prstGeom prst="roundRect">
          <a:avLst>
            <a:gd name="adj" fmla="val 10000"/>
          </a:avLst>
        </a:prstGeom>
        <a:solidFill>
          <a:srgbClr val="CCFFFF"/>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MEJORAMIENTO DE PROCESOS </a:t>
          </a:r>
          <a:endParaRPr lang="es-EC" sz="1400" b="1" kern="1200" dirty="0">
            <a:solidFill>
              <a:schemeClr val="tx1"/>
            </a:solidFill>
          </a:endParaRPr>
        </a:p>
      </dsp:txBody>
      <dsp:txXfrm>
        <a:off x="29978" y="69357"/>
        <a:ext cx="1603158" cy="938535"/>
      </dsp:txXfrm>
    </dsp:sp>
    <dsp:sp modelId="{0885E0C1-7A8B-49A6-9EC3-26C955E86308}">
      <dsp:nvSpPr>
        <dsp:cNvPr id="0" name=""/>
        <dsp:cNvSpPr/>
      </dsp:nvSpPr>
      <dsp:spPr>
        <a:xfrm>
          <a:off x="1808552" y="332591"/>
          <a:ext cx="352249" cy="412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808552" y="415004"/>
        <a:ext cx="246574" cy="247240"/>
      </dsp:txXfrm>
    </dsp:sp>
    <dsp:sp modelId="{015D7781-00DA-403E-86C4-00F20921614B}">
      <dsp:nvSpPr>
        <dsp:cNvPr id="0" name=""/>
        <dsp:cNvSpPr/>
      </dsp:nvSpPr>
      <dsp:spPr>
        <a:xfrm>
          <a:off x="2326958" y="40158"/>
          <a:ext cx="1661556" cy="996933"/>
        </a:xfrm>
        <a:prstGeom prst="roundRect">
          <a:avLst>
            <a:gd name="adj" fmla="val 10000"/>
          </a:avLst>
        </a:prstGeom>
        <a:solidFill>
          <a:srgbClr val="FFCC99"/>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Conocer las características y la evolución </a:t>
          </a:r>
          <a:endParaRPr lang="es-EC" sz="1400" kern="1200" dirty="0"/>
        </a:p>
      </dsp:txBody>
      <dsp:txXfrm>
        <a:off x="2356157" y="69357"/>
        <a:ext cx="1603158" cy="938535"/>
      </dsp:txXfrm>
    </dsp:sp>
    <dsp:sp modelId="{FDCD067F-E4E6-4BDE-AB6F-412371722260}">
      <dsp:nvSpPr>
        <dsp:cNvPr id="0" name=""/>
        <dsp:cNvSpPr/>
      </dsp:nvSpPr>
      <dsp:spPr>
        <a:xfrm rot="5400000">
          <a:off x="2981611" y="1153400"/>
          <a:ext cx="352249" cy="412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3034116" y="1183309"/>
        <a:ext cx="247240" cy="246574"/>
      </dsp:txXfrm>
    </dsp:sp>
    <dsp:sp modelId="{D043C189-75C9-4ECD-9816-07A42360E6C6}">
      <dsp:nvSpPr>
        <dsp:cNvPr id="0" name=""/>
        <dsp:cNvSpPr/>
      </dsp:nvSpPr>
      <dsp:spPr>
        <a:xfrm>
          <a:off x="2326958" y="1701714"/>
          <a:ext cx="1661556" cy="996933"/>
        </a:xfrm>
        <a:prstGeom prst="roundRect">
          <a:avLst>
            <a:gd name="adj" fmla="val 10000"/>
          </a:avLst>
        </a:prstGeom>
        <a:solidFill>
          <a:srgbClr val="99FF99"/>
        </a:soli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Que procesos no alcanzan los resultados planificados</a:t>
          </a:r>
          <a:endParaRPr lang="es-EC" sz="1400" kern="1200" dirty="0"/>
        </a:p>
      </dsp:txBody>
      <dsp:txXfrm>
        <a:off x="2356157" y="1730913"/>
        <a:ext cx="1603158" cy="938535"/>
      </dsp:txXfrm>
    </dsp:sp>
    <dsp:sp modelId="{463D289C-061A-4E3C-BD3B-830760663896}">
      <dsp:nvSpPr>
        <dsp:cNvPr id="0" name=""/>
        <dsp:cNvSpPr/>
      </dsp:nvSpPr>
      <dsp:spPr>
        <a:xfrm rot="10800000">
          <a:off x="1828491" y="1994148"/>
          <a:ext cx="352249" cy="412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0800000">
        <a:off x="1934166" y="2076561"/>
        <a:ext cx="246574" cy="247240"/>
      </dsp:txXfrm>
    </dsp:sp>
    <dsp:sp modelId="{A7A69B61-2DCC-478E-8323-F258091909AB}">
      <dsp:nvSpPr>
        <dsp:cNvPr id="0" name=""/>
        <dsp:cNvSpPr/>
      </dsp:nvSpPr>
      <dsp:spPr>
        <a:xfrm>
          <a:off x="779" y="1701714"/>
          <a:ext cx="1661556" cy="996933"/>
        </a:xfrm>
        <a:prstGeom prst="roundRect">
          <a:avLst>
            <a:gd name="adj" fmla="val 10000"/>
          </a:avLst>
        </a:prstGeom>
        <a:solidFill>
          <a:srgbClr val="99FF99"/>
        </a:soli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Dónde existen oportunidades de mejora</a:t>
          </a:r>
          <a:endParaRPr lang="es-EC" sz="1400" kern="1200" dirty="0"/>
        </a:p>
      </dsp:txBody>
      <dsp:txXfrm>
        <a:off x="29978" y="1730913"/>
        <a:ext cx="1603158" cy="938535"/>
      </dsp:txXfrm>
    </dsp:sp>
    <dsp:sp modelId="{F10503C9-A520-4F4D-896D-3E47E5720759}">
      <dsp:nvSpPr>
        <dsp:cNvPr id="0" name=""/>
        <dsp:cNvSpPr/>
      </dsp:nvSpPr>
      <dsp:spPr>
        <a:xfrm rot="5400000">
          <a:off x="655432" y="2814957"/>
          <a:ext cx="352249" cy="412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707937" y="2844866"/>
        <a:ext cx="247240" cy="246574"/>
      </dsp:txXfrm>
    </dsp:sp>
    <dsp:sp modelId="{0BF02228-C347-4615-B8C1-17C3C6E26232}">
      <dsp:nvSpPr>
        <dsp:cNvPr id="0" name=""/>
        <dsp:cNvSpPr/>
      </dsp:nvSpPr>
      <dsp:spPr>
        <a:xfrm>
          <a:off x="779" y="3363271"/>
          <a:ext cx="1661556" cy="996933"/>
        </a:xfrm>
        <a:prstGeom prst="roundRect">
          <a:avLst>
            <a:gd name="adj" fmla="val 10000"/>
          </a:avLst>
        </a:prstGeom>
        <a:solidFill>
          <a:srgbClr val="FFFFCC"/>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Mediante:</a:t>
          </a:r>
        </a:p>
        <a:p>
          <a:pPr lvl="0" algn="l" defTabSz="533400">
            <a:lnSpc>
              <a:spcPct val="90000"/>
            </a:lnSpc>
            <a:spcBef>
              <a:spcPct val="0"/>
            </a:spcBef>
            <a:spcAft>
              <a:spcPct val="35000"/>
            </a:spcAft>
          </a:pPr>
          <a:r>
            <a:rPr lang="es-ES" sz="1400" kern="1200" dirty="0" smtClean="0"/>
            <a:t>-Mejora continua</a:t>
          </a:r>
        </a:p>
        <a:p>
          <a:pPr lvl="0" algn="l" defTabSz="533400">
            <a:lnSpc>
              <a:spcPct val="90000"/>
            </a:lnSpc>
            <a:spcBef>
              <a:spcPct val="0"/>
            </a:spcBef>
            <a:spcAft>
              <a:spcPct val="35000"/>
            </a:spcAft>
          </a:pPr>
          <a:r>
            <a:rPr lang="es-ES" sz="1400" kern="1200" dirty="0" smtClean="0"/>
            <a:t>-Reingeniería de procesos</a:t>
          </a:r>
          <a:r>
            <a:rPr lang="es-EC" sz="1400" kern="1200" dirty="0" smtClean="0"/>
            <a:t> </a:t>
          </a:r>
          <a:endParaRPr lang="es-EC" sz="1400" kern="1200" dirty="0"/>
        </a:p>
      </dsp:txBody>
      <dsp:txXfrm>
        <a:off x="29978" y="3392470"/>
        <a:ext cx="1603158" cy="938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AFAED-1582-481A-9ED8-894FCF401978}">
      <dsp:nvSpPr>
        <dsp:cNvPr id="0" name=""/>
        <dsp:cNvSpPr/>
      </dsp:nvSpPr>
      <dsp:spPr>
        <a:xfrm>
          <a:off x="418" y="570881"/>
          <a:ext cx="1802402" cy="2162882"/>
        </a:xfrm>
        <a:prstGeom prst="roundRect">
          <a:avLst>
            <a:gd name="adj" fmla="val 5000"/>
          </a:avLst>
        </a:prstGeom>
        <a:gradFill rotWithShape="0">
          <a:gsLst>
            <a:gs pos="0">
              <a:schemeClr val="accent5">
                <a:shade val="80000"/>
                <a:hueOff val="0"/>
                <a:satOff val="0"/>
                <a:lumOff val="0"/>
                <a:alphaOff val="0"/>
                <a:tint val="65000"/>
                <a:shade val="92000"/>
                <a:satMod val="130000"/>
              </a:schemeClr>
            </a:gs>
            <a:gs pos="45000">
              <a:schemeClr val="accent5">
                <a:shade val="80000"/>
                <a:hueOff val="0"/>
                <a:satOff val="0"/>
                <a:lumOff val="0"/>
                <a:alphaOff val="0"/>
                <a:tint val="60000"/>
                <a:shade val="99000"/>
                <a:satMod val="120000"/>
              </a:schemeClr>
            </a:gs>
            <a:gs pos="100000">
              <a:schemeClr val="accent5">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es-EC" sz="2000" kern="1200" dirty="0">
            <a:solidFill>
              <a:schemeClr val="tx1"/>
            </a:solidFill>
          </a:endParaRPr>
        </a:p>
      </dsp:txBody>
      <dsp:txXfrm rot="16200000">
        <a:off x="-706122" y="1277423"/>
        <a:ext cx="1773563" cy="360480"/>
      </dsp:txXfrm>
    </dsp:sp>
    <dsp:sp modelId="{DE7C46E7-A27B-41B7-8024-9C10B9646F6D}">
      <dsp:nvSpPr>
        <dsp:cNvPr id="0" name=""/>
        <dsp:cNvSpPr/>
      </dsp:nvSpPr>
      <dsp:spPr>
        <a:xfrm>
          <a:off x="360899" y="570881"/>
          <a:ext cx="1342789" cy="216288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s-ES" sz="1400" kern="1200" smtClean="0">
              <a:latin typeface="+mn-lt"/>
            </a:rPr>
            <a:t>- Eliminación de la burocracia</a:t>
          </a:r>
          <a:endParaRPr lang="es-EC" sz="1400" kern="1200" dirty="0">
            <a:latin typeface="+mn-lt"/>
          </a:endParaRPr>
        </a:p>
        <a:p>
          <a:pPr lvl="0" algn="l" defTabSz="622300">
            <a:lnSpc>
              <a:spcPct val="90000"/>
            </a:lnSpc>
            <a:spcBef>
              <a:spcPct val="0"/>
            </a:spcBef>
            <a:spcAft>
              <a:spcPct val="35000"/>
            </a:spcAft>
          </a:pPr>
          <a:r>
            <a:rPr lang="es-ES" sz="1400" kern="1200" smtClean="0">
              <a:latin typeface="+mn-lt"/>
            </a:rPr>
            <a:t>- Eliminación de la duplicación</a:t>
          </a:r>
          <a:endParaRPr lang="es-ES" sz="1400" kern="1200" dirty="0" smtClean="0">
            <a:latin typeface="+mn-lt"/>
          </a:endParaRPr>
        </a:p>
        <a:p>
          <a:pPr lvl="0" algn="l" defTabSz="622300">
            <a:lnSpc>
              <a:spcPct val="90000"/>
            </a:lnSpc>
            <a:spcBef>
              <a:spcPct val="0"/>
            </a:spcBef>
            <a:spcAft>
              <a:spcPct val="35000"/>
            </a:spcAft>
          </a:pPr>
          <a:r>
            <a:rPr lang="es-EC" sz="1400" kern="1200" smtClean="0">
              <a:latin typeface="+mn-lt"/>
            </a:rPr>
            <a:t>- Evaluación del valor agregado</a:t>
          </a:r>
          <a:endParaRPr lang="es-ES" sz="1400" kern="1200" dirty="0" smtClean="0">
            <a:latin typeface="+mn-lt"/>
          </a:endParaRPr>
        </a:p>
        <a:p>
          <a:pPr lvl="0" algn="l" defTabSz="622300">
            <a:lnSpc>
              <a:spcPct val="90000"/>
            </a:lnSpc>
            <a:spcBef>
              <a:spcPct val="0"/>
            </a:spcBef>
            <a:spcAft>
              <a:spcPct val="35000"/>
            </a:spcAft>
          </a:pPr>
          <a:r>
            <a:rPr lang="es-EC" sz="1400" kern="1200" smtClean="0">
              <a:latin typeface="+mn-lt"/>
              <a:cs typeface="Arial" panose="020B0604020202020204" pitchFamily="34" charset="0"/>
            </a:rPr>
            <a:t>- Simplificación</a:t>
          </a:r>
          <a:endParaRPr lang="es-ES" sz="1400" kern="1200" dirty="0" smtClean="0">
            <a:latin typeface="+mn-lt"/>
          </a:endParaRPr>
        </a:p>
      </dsp:txBody>
      <dsp:txXfrm>
        <a:off x="360899" y="570881"/>
        <a:ext cx="1342789" cy="2162882"/>
      </dsp:txXfrm>
    </dsp:sp>
    <dsp:sp modelId="{66604FBE-5B65-48C2-AF27-8C88E4B557BA}">
      <dsp:nvSpPr>
        <dsp:cNvPr id="0" name=""/>
        <dsp:cNvSpPr/>
      </dsp:nvSpPr>
      <dsp:spPr>
        <a:xfrm>
          <a:off x="1865904" y="570881"/>
          <a:ext cx="1802402" cy="2162882"/>
        </a:xfrm>
        <a:prstGeom prst="roundRect">
          <a:avLst>
            <a:gd name="adj" fmla="val 5000"/>
          </a:avLst>
        </a:prstGeom>
        <a:gradFill rotWithShape="0">
          <a:gsLst>
            <a:gs pos="0">
              <a:schemeClr val="accent5">
                <a:shade val="80000"/>
                <a:hueOff val="-20247"/>
                <a:satOff val="1625"/>
                <a:lumOff val="10085"/>
                <a:alphaOff val="0"/>
                <a:tint val="65000"/>
                <a:shade val="92000"/>
                <a:satMod val="130000"/>
              </a:schemeClr>
            </a:gs>
            <a:gs pos="45000">
              <a:schemeClr val="accent5">
                <a:shade val="80000"/>
                <a:hueOff val="-20247"/>
                <a:satOff val="1625"/>
                <a:lumOff val="10085"/>
                <a:alphaOff val="0"/>
                <a:tint val="60000"/>
                <a:shade val="99000"/>
                <a:satMod val="120000"/>
              </a:schemeClr>
            </a:gs>
            <a:gs pos="100000">
              <a:schemeClr val="accent5">
                <a:shade val="80000"/>
                <a:hueOff val="-20247"/>
                <a:satOff val="1625"/>
                <a:lumOff val="10085"/>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es-EC" sz="2000" kern="1200" dirty="0">
            <a:solidFill>
              <a:schemeClr val="tx1"/>
            </a:solidFill>
          </a:endParaRPr>
        </a:p>
      </dsp:txBody>
      <dsp:txXfrm rot="16200000">
        <a:off x="1159363" y="1277423"/>
        <a:ext cx="1773563" cy="360480"/>
      </dsp:txXfrm>
    </dsp:sp>
    <dsp:sp modelId="{4A4E9325-49F3-49A8-911F-952890394177}">
      <dsp:nvSpPr>
        <dsp:cNvPr id="0" name=""/>
        <dsp:cNvSpPr/>
      </dsp:nvSpPr>
      <dsp:spPr>
        <a:xfrm rot="5400000">
          <a:off x="1716055" y="2289086"/>
          <a:ext cx="317723" cy="270360"/>
        </a:xfrm>
        <a:prstGeom prst="flowChartExtra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5">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9DFE465-4C4D-4BF4-AA33-9BEB42ED2023}">
      <dsp:nvSpPr>
        <dsp:cNvPr id="0" name=""/>
        <dsp:cNvSpPr/>
      </dsp:nvSpPr>
      <dsp:spPr>
        <a:xfrm>
          <a:off x="2226385" y="570881"/>
          <a:ext cx="1342789" cy="216288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s-EC" sz="1400" kern="1200" dirty="0" smtClean="0"/>
            <a:t>- </a:t>
          </a:r>
          <a:r>
            <a:rPr lang="es-ES" sz="1400" kern="1200" dirty="0" smtClean="0"/>
            <a:t>Reducción del tiempo del ciclo </a:t>
          </a:r>
          <a:endParaRPr lang="es-EC" sz="1400" kern="1200" dirty="0"/>
        </a:p>
        <a:p>
          <a:pPr lvl="0" algn="l" defTabSz="622300">
            <a:lnSpc>
              <a:spcPct val="90000"/>
            </a:lnSpc>
            <a:spcBef>
              <a:spcPct val="0"/>
            </a:spcBef>
            <a:spcAft>
              <a:spcPct val="35000"/>
            </a:spcAft>
          </a:pPr>
          <a:r>
            <a:rPr lang="es-EC" sz="1400" kern="1200" dirty="0" smtClean="0"/>
            <a:t>- </a:t>
          </a:r>
          <a:r>
            <a:rPr lang="es-ES" sz="1400" kern="1200" dirty="0" smtClean="0"/>
            <a:t>Prueba de errores</a:t>
          </a:r>
          <a:endParaRPr lang="es-EC" sz="1400" kern="1200" dirty="0"/>
        </a:p>
        <a:p>
          <a:pPr lvl="0" algn="l" defTabSz="622300">
            <a:lnSpc>
              <a:spcPct val="90000"/>
            </a:lnSpc>
            <a:spcBef>
              <a:spcPct val="0"/>
            </a:spcBef>
            <a:spcAft>
              <a:spcPct val="35000"/>
            </a:spcAft>
          </a:pPr>
          <a:r>
            <a:rPr lang="es-EC" sz="1400" kern="1200" smtClean="0"/>
            <a:t>- Eficiencia en la utilización de los equipos</a:t>
          </a:r>
          <a:endParaRPr lang="es-EC" sz="1400" kern="1200" dirty="0"/>
        </a:p>
        <a:p>
          <a:pPr lvl="0" algn="l" defTabSz="622300">
            <a:lnSpc>
              <a:spcPct val="90000"/>
            </a:lnSpc>
            <a:spcBef>
              <a:spcPct val="0"/>
            </a:spcBef>
            <a:spcAft>
              <a:spcPct val="35000"/>
            </a:spcAft>
          </a:pPr>
          <a:r>
            <a:rPr lang="es-EC" sz="1400" kern="1200" smtClean="0"/>
            <a:t>- </a:t>
          </a:r>
          <a:r>
            <a:rPr lang="es-ES" sz="1400" kern="1200" smtClean="0"/>
            <a:t>Lenguaje simple</a:t>
          </a:r>
          <a:endParaRPr lang="es-EC" sz="1400" kern="1200" dirty="0"/>
        </a:p>
      </dsp:txBody>
      <dsp:txXfrm>
        <a:off x="2226385" y="570881"/>
        <a:ext cx="1342789" cy="2162882"/>
      </dsp:txXfrm>
    </dsp:sp>
    <dsp:sp modelId="{1A4C1CB7-3780-4519-A255-356992152329}">
      <dsp:nvSpPr>
        <dsp:cNvPr id="0" name=""/>
        <dsp:cNvSpPr/>
      </dsp:nvSpPr>
      <dsp:spPr>
        <a:xfrm>
          <a:off x="3731391" y="570881"/>
          <a:ext cx="1802402" cy="2162882"/>
        </a:xfrm>
        <a:prstGeom prst="roundRect">
          <a:avLst>
            <a:gd name="adj" fmla="val 5000"/>
          </a:avLst>
        </a:prstGeom>
        <a:gradFill rotWithShape="0">
          <a:gsLst>
            <a:gs pos="0">
              <a:schemeClr val="accent5">
                <a:shade val="80000"/>
                <a:hueOff val="-40494"/>
                <a:satOff val="3249"/>
                <a:lumOff val="20170"/>
                <a:alphaOff val="0"/>
                <a:tint val="65000"/>
                <a:shade val="92000"/>
                <a:satMod val="130000"/>
              </a:schemeClr>
            </a:gs>
            <a:gs pos="45000">
              <a:schemeClr val="accent5">
                <a:shade val="80000"/>
                <a:hueOff val="-40494"/>
                <a:satOff val="3249"/>
                <a:lumOff val="20170"/>
                <a:alphaOff val="0"/>
                <a:tint val="60000"/>
                <a:shade val="99000"/>
                <a:satMod val="120000"/>
              </a:schemeClr>
            </a:gs>
            <a:gs pos="100000">
              <a:schemeClr val="accent5">
                <a:shade val="80000"/>
                <a:hueOff val="-40494"/>
                <a:satOff val="3249"/>
                <a:lumOff val="2017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es-EC" sz="2000" kern="1200" dirty="0">
            <a:solidFill>
              <a:schemeClr val="tx1"/>
            </a:solidFill>
          </a:endParaRPr>
        </a:p>
      </dsp:txBody>
      <dsp:txXfrm rot="16200000">
        <a:off x="3024849" y="1277423"/>
        <a:ext cx="1773563" cy="360480"/>
      </dsp:txXfrm>
    </dsp:sp>
    <dsp:sp modelId="{F06F2023-1C10-40CB-B9E8-23D854D9F2FC}">
      <dsp:nvSpPr>
        <dsp:cNvPr id="0" name=""/>
        <dsp:cNvSpPr/>
      </dsp:nvSpPr>
      <dsp:spPr>
        <a:xfrm rot="5400000">
          <a:off x="3581541" y="2289086"/>
          <a:ext cx="317723" cy="270360"/>
        </a:xfrm>
        <a:prstGeom prst="flowChartExtra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w="12700" cap="flat" cmpd="sng" algn="ctr">
          <a:solidFill>
            <a:schemeClr val="accent5">
              <a:shade val="80000"/>
              <a:hueOff val="-40494"/>
              <a:satOff val="3249"/>
              <a:lumOff val="20170"/>
              <a:alphaOff val="0"/>
            </a:schemeClr>
          </a:solidFill>
          <a:prstDash val="solid"/>
        </a:ln>
        <a:effectLst/>
      </dsp:spPr>
      <dsp:style>
        <a:lnRef idx="1">
          <a:scrgbClr r="0" g="0" b="0"/>
        </a:lnRef>
        <a:fillRef idx="2">
          <a:scrgbClr r="0" g="0" b="0"/>
        </a:fillRef>
        <a:effectRef idx="0">
          <a:scrgbClr r="0" g="0" b="0"/>
        </a:effectRef>
        <a:fontRef idx="minor"/>
      </dsp:style>
    </dsp:sp>
    <dsp:sp modelId="{B0352583-7545-4D15-A758-68B8D2EB0306}">
      <dsp:nvSpPr>
        <dsp:cNvPr id="0" name=""/>
        <dsp:cNvSpPr/>
      </dsp:nvSpPr>
      <dsp:spPr>
        <a:xfrm>
          <a:off x="4091871" y="570881"/>
          <a:ext cx="1342789" cy="2162882"/>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s-EC" sz="1400" kern="1200" smtClean="0"/>
            <a:t>- </a:t>
          </a:r>
          <a:r>
            <a:rPr lang="es-ES" sz="1400" kern="1200" smtClean="0"/>
            <a:t>Estandarización</a:t>
          </a:r>
          <a:endParaRPr lang="es-EC" sz="1400" kern="1200" dirty="0"/>
        </a:p>
        <a:p>
          <a:pPr lvl="0" algn="l" defTabSz="622300">
            <a:lnSpc>
              <a:spcPct val="90000"/>
            </a:lnSpc>
            <a:spcBef>
              <a:spcPct val="0"/>
            </a:spcBef>
            <a:spcAft>
              <a:spcPct val="35000"/>
            </a:spcAft>
          </a:pPr>
          <a:r>
            <a:rPr lang="es-EC" sz="1400" kern="1200" smtClean="0"/>
            <a:t>- Alianzas con proveedores</a:t>
          </a:r>
          <a:endParaRPr lang="es-EC" sz="1400" kern="1200" dirty="0"/>
        </a:p>
        <a:p>
          <a:pPr lvl="0" algn="l" defTabSz="622300">
            <a:lnSpc>
              <a:spcPct val="90000"/>
            </a:lnSpc>
            <a:spcBef>
              <a:spcPct val="0"/>
            </a:spcBef>
            <a:spcAft>
              <a:spcPct val="35000"/>
            </a:spcAft>
          </a:pPr>
          <a:r>
            <a:rPr lang="es-EC" sz="1400" kern="1200" smtClean="0"/>
            <a:t>- </a:t>
          </a:r>
          <a:r>
            <a:rPr lang="es-ES" sz="1400" kern="1200" smtClean="0"/>
            <a:t>Mejoramiento de situaciones importantes</a:t>
          </a:r>
          <a:endParaRPr lang="es-EC" sz="1400" kern="1200" dirty="0"/>
        </a:p>
        <a:p>
          <a:pPr lvl="0" algn="l" defTabSz="622300">
            <a:lnSpc>
              <a:spcPct val="90000"/>
            </a:lnSpc>
            <a:spcBef>
              <a:spcPct val="0"/>
            </a:spcBef>
            <a:spcAft>
              <a:spcPct val="35000"/>
            </a:spcAft>
          </a:pPr>
          <a:r>
            <a:rPr lang="es-EC" sz="1400" kern="1200" smtClean="0"/>
            <a:t>-</a:t>
          </a:r>
          <a:r>
            <a:rPr lang="es-ES" sz="1400" kern="1200" smtClean="0"/>
            <a:t>Automatización o Mecanización</a:t>
          </a:r>
          <a:endParaRPr lang="es-EC" sz="1400" kern="1200" dirty="0"/>
        </a:p>
      </dsp:txBody>
      <dsp:txXfrm>
        <a:off x="4091871" y="570881"/>
        <a:ext cx="1342789" cy="2162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7246E-4B49-44C0-BAC6-379ABA4700D4}">
      <dsp:nvSpPr>
        <dsp:cNvPr id="0" name=""/>
        <dsp:cNvSpPr/>
      </dsp:nvSpPr>
      <dsp:spPr>
        <a:xfrm>
          <a:off x="0" y="45901"/>
          <a:ext cx="4275138" cy="539141"/>
        </a:xfrm>
        <a:prstGeom prst="roundRect">
          <a:avLst>
            <a:gd name="adj" fmla="val 10000"/>
          </a:avLst>
        </a:prstGeom>
        <a:solidFill>
          <a:schemeClr val="bg2">
            <a:lumMod val="2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100000"/>
            </a:lnSpc>
            <a:spcBef>
              <a:spcPct val="0"/>
            </a:spcBef>
            <a:spcAft>
              <a:spcPct val="35000"/>
            </a:spcAft>
          </a:pPr>
          <a:r>
            <a:rPr lang="es-EC" sz="1800" b="1" kern="1200" dirty="0" smtClean="0">
              <a:solidFill>
                <a:schemeClr val="bg1"/>
              </a:solidFill>
            </a:rPr>
            <a:t>BPM</a:t>
          </a:r>
        </a:p>
        <a:p>
          <a:pPr lvl="0" algn="ctr" defTabSz="800100">
            <a:lnSpc>
              <a:spcPct val="90000"/>
            </a:lnSpc>
            <a:spcBef>
              <a:spcPct val="0"/>
            </a:spcBef>
            <a:spcAft>
              <a:spcPct val="35000"/>
            </a:spcAft>
          </a:pPr>
          <a:r>
            <a:rPr lang="es-EC" sz="1800" b="1" kern="1200" dirty="0" smtClean="0">
              <a:solidFill>
                <a:schemeClr val="bg1"/>
              </a:solidFill>
            </a:rPr>
            <a:t>Business </a:t>
          </a:r>
          <a:r>
            <a:rPr lang="es-EC" sz="1800" b="1" kern="1200" dirty="0" err="1" smtClean="0">
              <a:solidFill>
                <a:schemeClr val="bg1"/>
              </a:solidFill>
            </a:rPr>
            <a:t>Process</a:t>
          </a:r>
          <a:r>
            <a:rPr lang="es-EC" sz="1800" b="1" kern="1200" dirty="0" smtClean="0">
              <a:solidFill>
                <a:schemeClr val="bg1"/>
              </a:solidFill>
            </a:rPr>
            <a:t> Management</a:t>
          </a:r>
          <a:endParaRPr lang="es-EC" sz="1800" b="1" kern="1200" dirty="0">
            <a:solidFill>
              <a:schemeClr val="bg1"/>
            </a:solidFill>
          </a:endParaRPr>
        </a:p>
      </dsp:txBody>
      <dsp:txXfrm>
        <a:off x="15791" y="61692"/>
        <a:ext cx="4243556" cy="507559"/>
      </dsp:txXfrm>
    </dsp:sp>
    <dsp:sp modelId="{51519320-13E9-42CB-B457-611663227EC7}">
      <dsp:nvSpPr>
        <dsp:cNvPr id="0" name=""/>
        <dsp:cNvSpPr/>
      </dsp:nvSpPr>
      <dsp:spPr>
        <a:xfrm>
          <a:off x="0" y="780853"/>
          <a:ext cx="1087834" cy="108783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F1C6B9-92FD-494A-B5BC-F78703BAD9A9}">
      <dsp:nvSpPr>
        <dsp:cNvPr id="0" name=""/>
        <dsp:cNvSpPr/>
      </dsp:nvSpPr>
      <dsp:spPr>
        <a:xfrm>
          <a:off x="1153104" y="780853"/>
          <a:ext cx="3122033" cy="1087834"/>
        </a:xfrm>
        <a:prstGeom prst="roundRect">
          <a:avLst>
            <a:gd name="adj" fmla="val 16670"/>
          </a:avLst>
        </a:prstGeom>
        <a:solidFill>
          <a:schemeClr val="bg2"/>
        </a:soli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Metodología que orienta los esfuerzos para la optimización de los procesos</a:t>
          </a:r>
          <a:endParaRPr lang="es-EC" sz="1400" kern="1200" dirty="0"/>
        </a:p>
      </dsp:txBody>
      <dsp:txXfrm>
        <a:off x="1206217" y="833966"/>
        <a:ext cx="3015807" cy="981608"/>
      </dsp:txXfrm>
    </dsp:sp>
    <dsp:sp modelId="{832AA39E-33A5-46EE-BF7B-96F7F295734F}">
      <dsp:nvSpPr>
        <dsp:cNvPr id="0" name=""/>
        <dsp:cNvSpPr/>
      </dsp:nvSpPr>
      <dsp:spPr>
        <a:xfrm>
          <a:off x="0" y="1999227"/>
          <a:ext cx="1087834" cy="1087834"/>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FC1963A-4B0F-4496-B44A-045F56A80410}">
      <dsp:nvSpPr>
        <dsp:cNvPr id="0" name=""/>
        <dsp:cNvSpPr/>
      </dsp:nvSpPr>
      <dsp:spPr>
        <a:xfrm>
          <a:off x="1153104" y="1999227"/>
          <a:ext cx="3122033" cy="1087834"/>
        </a:xfrm>
        <a:prstGeom prst="roundRect">
          <a:avLst>
            <a:gd name="adj" fmla="val 16670"/>
          </a:avLst>
        </a:prstGeom>
        <a:solidFill>
          <a:schemeClr val="bg2"/>
        </a:soli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Busca la mejora de la productividad,  eficacia y eficiencia </a:t>
          </a:r>
          <a:endParaRPr lang="es-EC" sz="1400" kern="1200" dirty="0"/>
        </a:p>
      </dsp:txBody>
      <dsp:txXfrm>
        <a:off x="1206217" y="2052340"/>
        <a:ext cx="3015807" cy="981608"/>
      </dsp:txXfrm>
    </dsp:sp>
    <dsp:sp modelId="{2397E780-811A-4C8B-BE93-2175B323873D}">
      <dsp:nvSpPr>
        <dsp:cNvPr id="0" name=""/>
        <dsp:cNvSpPr/>
      </dsp:nvSpPr>
      <dsp:spPr>
        <a:xfrm>
          <a:off x="0" y="3217602"/>
          <a:ext cx="1087834" cy="1087834"/>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7E7CAE-BCDF-4487-94E7-65A7AAF70912}">
      <dsp:nvSpPr>
        <dsp:cNvPr id="0" name=""/>
        <dsp:cNvSpPr/>
      </dsp:nvSpPr>
      <dsp:spPr>
        <a:xfrm>
          <a:off x="1153104" y="3217602"/>
          <a:ext cx="3122033" cy="1087834"/>
        </a:xfrm>
        <a:prstGeom prst="roundRect">
          <a:avLst>
            <a:gd name="adj" fmla="val 16670"/>
          </a:avLst>
        </a:prstGeom>
        <a:solidFill>
          <a:schemeClr val="bg2"/>
        </a:soli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t>Los procesos que deben ser modelado, automatizado, integrados, monitorizados y optimizados</a:t>
          </a:r>
          <a:endParaRPr lang="es-EC" sz="1400" kern="1200" dirty="0"/>
        </a:p>
      </dsp:txBody>
      <dsp:txXfrm>
        <a:off x="1206217" y="3270715"/>
        <a:ext cx="3015807" cy="981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B63CE-F365-4C6B-BFF2-31B6E96C90DA}">
      <dsp:nvSpPr>
        <dsp:cNvPr id="0" name=""/>
        <dsp:cNvSpPr/>
      </dsp:nvSpPr>
      <dsp:spPr>
        <a:xfrm>
          <a:off x="0" y="0"/>
          <a:ext cx="3570454" cy="799218"/>
        </a:xfrm>
        <a:prstGeom prst="roundRect">
          <a:avLst>
            <a:gd name="adj" fmla="val 10000"/>
          </a:avLst>
        </a:prstGeom>
        <a:solidFill>
          <a:srgbClr val="99FF99"/>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Business </a:t>
          </a:r>
          <a:r>
            <a:rPr lang="es-EC" sz="1400" b="1" kern="1200" dirty="0" err="1" smtClean="0"/>
            <a:t>Process</a:t>
          </a:r>
          <a:r>
            <a:rPr lang="es-EC" sz="1400" b="1" kern="1200" dirty="0" smtClean="0"/>
            <a:t> </a:t>
          </a:r>
          <a:r>
            <a:rPr lang="es-EC" sz="1400" b="1" kern="1200" dirty="0" err="1" smtClean="0"/>
            <a:t>Modeling</a:t>
          </a:r>
          <a:r>
            <a:rPr lang="es-EC" sz="1400" b="1" kern="1200" dirty="0" smtClean="0"/>
            <a:t> </a:t>
          </a:r>
          <a:r>
            <a:rPr lang="es-EC" sz="1400" b="1" kern="1200" dirty="0" err="1" smtClean="0"/>
            <a:t>Notation</a:t>
          </a:r>
          <a:r>
            <a:rPr lang="es-EC" sz="1400" b="1" kern="1200" dirty="0" smtClean="0"/>
            <a:t> </a:t>
          </a:r>
          <a:r>
            <a:rPr lang="es-EC" sz="1400" kern="1200" dirty="0" smtClean="0"/>
            <a:t>(</a:t>
          </a:r>
          <a:r>
            <a:rPr lang="es-EC" sz="1400" b="1" kern="1200" dirty="0" smtClean="0">
              <a:latin typeface="+mn-lt"/>
            </a:rPr>
            <a:t>BPMN) </a:t>
          </a:r>
        </a:p>
        <a:p>
          <a:pPr lvl="0" algn="l" defTabSz="622300">
            <a:lnSpc>
              <a:spcPct val="90000"/>
            </a:lnSpc>
            <a:spcBef>
              <a:spcPct val="0"/>
            </a:spcBef>
            <a:spcAft>
              <a:spcPct val="35000"/>
            </a:spcAft>
          </a:pPr>
          <a:r>
            <a:rPr lang="es-EC" sz="1400" kern="1200" dirty="0" smtClean="0"/>
            <a:t>Notación gráfica que describe la lógica de los pasos de un proceso</a:t>
          </a:r>
          <a:endParaRPr lang="es-EC" sz="1400" kern="1200" dirty="0">
            <a:latin typeface="+mn-lt"/>
          </a:endParaRPr>
        </a:p>
      </dsp:txBody>
      <dsp:txXfrm>
        <a:off x="23408" y="23408"/>
        <a:ext cx="2614527" cy="752402"/>
      </dsp:txXfrm>
    </dsp:sp>
    <dsp:sp modelId="{6479E344-BF30-439E-919B-6C6BF4FF7809}">
      <dsp:nvSpPr>
        <dsp:cNvPr id="0" name=""/>
        <dsp:cNvSpPr/>
      </dsp:nvSpPr>
      <dsp:spPr>
        <a:xfrm>
          <a:off x="266624" y="910220"/>
          <a:ext cx="3570454" cy="799218"/>
        </a:xfrm>
        <a:prstGeom prst="roundRect">
          <a:avLst>
            <a:gd name="adj" fmla="val 10000"/>
          </a:avLst>
        </a:prstGeom>
        <a:solidFill>
          <a:srgbClr val="99FF99"/>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Diseñada para coordinar la secuencia de los procesos y los mensajes</a:t>
          </a:r>
          <a:endParaRPr lang="es-EC" sz="1400" kern="1200" dirty="0">
            <a:latin typeface="+mn-lt"/>
          </a:endParaRPr>
        </a:p>
      </dsp:txBody>
      <dsp:txXfrm>
        <a:off x="290032" y="933628"/>
        <a:ext cx="2737521" cy="752402"/>
      </dsp:txXfrm>
    </dsp:sp>
    <dsp:sp modelId="{C77262AE-3B06-4C32-9948-20450670736A}">
      <dsp:nvSpPr>
        <dsp:cNvPr id="0" name=""/>
        <dsp:cNvSpPr/>
      </dsp:nvSpPr>
      <dsp:spPr>
        <a:xfrm>
          <a:off x="533249" y="1820441"/>
          <a:ext cx="3570454" cy="799218"/>
        </a:xfrm>
        <a:prstGeom prst="roundRect">
          <a:avLst>
            <a:gd name="adj" fmla="val 10000"/>
          </a:avLst>
        </a:prstGeom>
        <a:solidFill>
          <a:srgbClr val="99FF99"/>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mn-lt"/>
            </a:rPr>
            <a:t>Lenguaje común para comunicar los procesos de forma clara, completa y eficiente.</a:t>
          </a:r>
          <a:endParaRPr lang="es-EC" sz="1400" kern="1200" dirty="0">
            <a:latin typeface="+mn-lt"/>
          </a:endParaRPr>
        </a:p>
      </dsp:txBody>
      <dsp:txXfrm>
        <a:off x="556657" y="1843849"/>
        <a:ext cx="2737521" cy="752402"/>
      </dsp:txXfrm>
    </dsp:sp>
    <dsp:sp modelId="{347AEF01-6C79-41CE-BE34-366ED91407FD}">
      <dsp:nvSpPr>
        <dsp:cNvPr id="0" name=""/>
        <dsp:cNvSpPr/>
      </dsp:nvSpPr>
      <dsp:spPr>
        <a:xfrm>
          <a:off x="799874" y="2730662"/>
          <a:ext cx="3570454" cy="799218"/>
        </a:xfrm>
        <a:prstGeom prst="roundRect">
          <a:avLst>
            <a:gd name="adj" fmla="val 10000"/>
          </a:avLst>
        </a:prstGeom>
        <a:solidFill>
          <a:schemeClr val="accent1">
            <a:lumMod val="40000"/>
            <a:lumOff val="60000"/>
          </a:schemeClr>
        </a:soli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latin typeface="+mn-lt"/>
              <a:cs typeface="Arial" panose="020B0604020202020204" pitchFamily="34" charset="0"/>
            </a:rPr>
            <a:t>BIZAGI  </a:t>
          </a:r>
        </a:p>
        <a:p>
          <a:pPr lvl="0" algn="l" defTabSz="622300">
            <a:lnSpc>
              <a:spcPct val="90000"/>
            </a:lnSpc>
            <a:spcBef>
              <a:spcPct val="0"/>
            </a:spcBef>
            <a:spcAft>
              <a:spcPct val="35000"/>
            </a:spcAft>
          </a:pPr>
          <a:r>
            <a:rPr lang="es-EC" sz="1400" kern="1200" dirty="0" smtClean="0">
              <a:latin typeface="+mn-lt"/>
            </a:rPr>
            <a:t>Permite modelar y documentar procesos (100% BPMN)</a:t>
          </a:r>
          <a:endParaRPr lang="es-EC" sz="1400" b="1" kern="1200" dirty="0" smtClean="0">
            <a:latin typeface="+mn-lt"/>
            <a:cs typeface="Arial" panose="020B0604020202020204" pitchFamily="34" charset="0"/>
          </a:endParaRPr>
        </a:p>
      </dsp:txBody>
      <dsp:txXfrm>
        <a:off x="823282" y="2754070"/>
        <a:ext cx="2737521" cy="752402"/>
      </dsp:txXfrm>
    </dsp:sp>
    <dsp:sp modelId="{962BE52D-8BEB-47F9-BD53-A0B06980941A}">
      <dsp:nvSpPr>
        <dsp:cNvPr id="0" name=""/>
        <dsp:cNvSpPr/>
      </dsp:nvSpPr>
      <dsp:spPr>
        <a:xfrm>
          <a:off x="1066499" y="3640882"/>
          <a:ext cx="3570454" cy="799218"/>
        </a:xfrm>
        <a:prstGeom prst="roundRect">
          <a:avLst>
            <a:gd name="adj" fmla="val 10000"/>
          </a:avLst>
        </a:prstGeom>
        <a:solidFill>
          <a:schemeClr val="accent1">
            <a:lumMod val="40000"/>
            <a:lumOff val="60000"/>
          </a:schemeClr>
        </a:soli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mn-lt"/>
            </a:rPr>
            <a:t>Interfaz gráfica muy amigable e intuitiva</a:t>
          </a:r>
          <a:endParaRPr lang="es-EC" sz="1400" kern="1200" dirty="0">
            <a:latin typeface="+mn-lt"/>
          </a:endParaRPr>
        </a:p>
      </dsp:txBody>
      <dsp:txXfrm>
        <a:off x="1089907" y="3664290"/>
        <a:ext cx="2737521" cy="752402"/>
      </dsp:txXfrm>
    </dsp:sp>
    <dsp:sp modelId="{F84D3BDD-8205-445D-A2D3-D7C7989144F8}">
      <dsp:nvSpPr>
        <dsp:cNvPr id="0" name=""/>
        <dsp:cNvSpPr/>
      </dsp:nvSpPr>
      <dsp:spPr>
        <a:xfrm>
          <a:off x="3050962" y="583873"/>
          <a:ext cx="519491" cy="519491"/>
        </a:xfrm>
        <a:prstGeom prst="downArrow">
          <a:avLst>
            <a:gd name="adj1" fmla="val 55000"/>
            <a:gd name="adj2" fmla="val 45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C" sz="2300" kern="1200"/>
        </a:p>
      </dsp:txBody>
      <dsp:txXfrm>
        <a:off x="3167847" y="583873"/>
        <a:ext cx="285721" cy="390917"/>
      </dsp:txXfrm>
    </dsp:sp>
    <dsp:sp modelId="{DB348638-053F-4EC8-BC98-55E9751B4BC6}">
      <dsp:nvSpPr>
        <dsp:cNvPr id="0" name=""/>
        <dsp:cNvSpPr/>
      </dsp:nvSpPr>
      <dsp:spPr>
        <a:xfrm>
          <a:off x="3317587" y="1494093"/>
          <a:ext cx="519491" cy="51949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C" sz="2300" kern="1200"/>
        </a:p>
      </dsp:txBody>
      <dsp:txXfrm>
        <a:off x="3434472" y="1494093"/>
        <a:ext cx="285721" cy="390917"/>
      </dsp:txXfrm>
    </dsp:sp>
    <dsp:sp modelId="{980C658B-3585-40DF-B263-0B8C9632EF99}">
      <dsp:nvSpPr>
        <dsp:cNvPr id="0" name=""/>
        <dsp:cNvSpPr/>
      </dsp:nvSpPr>
      <dsp:spPr>
        <a:xfrm>
          <a:off x="3584212" y="2390994"/>
          <a:ext cx="519491" cy="519491"/>
        </a:xfrm>
        <a:prstGeom prst="downArrow">
          <a:avLst>
            <a:gd name="adj1" fmla="val 55000"/>
            <a:gd name="adj2" fmla="val 45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C" sz="2300" kern="1200"/>
        </a:p>
      </dsp:txBody>
      <dsp:txXfrm>
        <a:off x="3701097" y="2390994"/>
        <a:ext cx="285721" cy="390917"/>
      </dsp:txXfrm>
    </dsp:sp>
    <dsp:sp modelId="{88E60191-3C75-42C8-AFFA-E8590DB0DC39}">
      <dsp:nvSpPr>
        <dsp:cNvPr id="0" name=""/>
        <dsp:cNvSpPr/>
      </dsp:nvSpPr>
      <dsp:spPr>
        <a:xfrm>
          <a:off x="3850837" y="3310095"/>
          <a:ext cx="519491" cy="519491"/>
        </a:xfrm>
        <a:prstGeom prst="downArrow">
          <a:avLst>
            <a:gd name="adj1" fmla="val 55000"/>
            <a:gd name="adj2" fmla="val 45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s-EC" sz="2300" kern="1200"/>
        </a:p>
      </dsp:txBody>
      <dsp:txXfrm>
        <a:off x="3967722" y="3310095"/>
        <a:ext cx="285721" cy="3909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FDAD1-7B26-4AFB-948C-CFABAAC4F555}">
      <dsp:nvSpPr>
        <dsp:cNvPr id="0" name=""/>
        <dsp:cNvSpPr/>
      </dsp:nvSpPr>
      <dsp:spPr>
        <a:xfrm>
          <a:off x="0" y="126834"/>
          <a:ext cx="991855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94DD80-2447-40E4-B7DD-79580A24BB6C}">
      <dsp:nvSpPr>
        <dsp:cNvPr id="0" name=""/>
        <dsp:cNvSpPr/>
      </dsp:nvSpPr>
      <dsp:spPr>
        <a:xfrm>
          <a:off x="495927" y="85056"/>
          <a:ext cx="7475512" cy="263178"/>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428" tIns="0" rIns="262428" bIns="0" numCol="1" spcCol="1270" anchor="ctr" anchorCtr="0">
          <a:noAutofit/>
        </a:bodyPr>
        <a:lstStyle/>
        <a:p>
          <a:pPr lvl="0" algn="l" defTabSz="711200">
            <a:lnSpc>
              <a:spcPct val="90000"/>
            </a:lnSpc>
            <a:spcBef>
              <a:spcPct val="0"/>
            </a:spcBef>
            <a:spcAft>
              <a:spcPct val="35000"/>
            </a:spcAft>
          </a:pPr>
          <a:r>
            <a:rPr lang="es-EC" sz="1600" b="1" kern="1200" dirty="0" smtClean="0"/>
            <a:t>Levantamiento de los procesos actuales de la Subsecretaría</a:t>
          </a:r>
          <a:endParaRPr lang="es-EC" sz="1600" b="1" kern="1200" dirty="0"/>
        </a:p>
      </dsp:txBody>
      <dsp:txXfrm>
        <a:off x="508774" y="97903"/>
        <a:ext cx="7449818" cy="237484"/>
      </dsp:txXfrm>
    </dsp:sp>
    <dsp:sp modelId="{6627FCB5-AEF7-49D1-98B6-EFF004511938}">
      <dsp:nvSpPr>
        <dsp:cNvPr id="0" name=""/>
        <dsp:cNvSpPr/>
      </dsp:nvSpPr>
      <dsp:spPr>
        <a:xfrm>
          <a:off x="0" y="627612"/>
          <a:ext cx="991855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B9B7CE-A249-415C-8852-338214D9E749}">
      <dsp:nvSpPr>
        <dsp:cNvPr id="0" name=""/>
        <dsp:cNvSpPr/>
      </dsp:nvSpPr>
      <dsp:spPr>
        <a:xfrm>
          <a:off x="495927" y="585834"/>
          <a:ext cx="7475512" cy="263178"/>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428" tIns="0" rIns="262428" bIns="0" numCol="1" spcCol="1270" anchor="ctr" anchorCtr="0">
          <a:noAutofit/>
        </a:bodyPr>
        <a:lstStyle/>
        <a:p>
          <a:pPr lvl="0" algn="l" defTabSz="711200">
            <a:lnSpc>
              <a:spcPct val="90000"/>
            </a:lnSpc>
            <a:spcBef>
              <a:spcPct val="0"/>
            </a:spcBef>
            <a:spcAft>
              <a:spcPct val="35000"/>
            </a:spcAft>
          </a:pPr>
          <a:r>
            <a:rPr lang="es-EC" sz="1600" b="1" kern="1200" dirty="0" smtClean="0"/>
            <a:t>Diseño de los Procesos actuales en Visio</a:t>
          </a:r>
          <a:endParaRPr lang="es-EC" sz="1600" b="1" kern="1200" dirty="0"/>
        </a:p>
      </dsp:txBody>
      <dsp:txXfrm>
        <a:off x="508774" y="598681"/>
        <a:ext cx="7449818" cy="237484"/>
      </dsp:txXfrm>
    </dsp:sp>
    <dsp:sp modelId="{F347D7B1-6ECC-41B3-A8A8-66D51FA6872A}">
      <dsp:nvSpPr>
        <dsp:cNvPr id="0" name=""/>
        <dsp:cNvSpPr/>
      </dsp:nvSpPr>
      <dsp:spPr>
        <a:xfrm>
          <a:off x="0" y="1128390"/>
          <a:ext cx="991855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F34C60-EFB3-4497-BC57-ABCBD6CEA7BB}">
      <dsp:nvSpPr>
        <dsp:cNvPr id="0" name=""/>
        <dsp:cNvSpPr/>
      </dsp:nvSpPr>
      <dsp:spPr>
        <a:xfrm>
          <a:off x="495927" y="1086612"/>
          <a:ext cx="7475512" cy="263178"/>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428" tIns="0" rIns="262428" bIns="0" numCol="1" spcCol="1270" anchor="ctr" anchorCtr="0">
          <a:noAutofit/>
        </a:bodyPr>
        <a:lstStyle/>
        <a:p>
          <a:pPr lvl="0" algn="l" defTabSz="711200">
            <a:lnSpc>
              <a:spcPct val="90000"/>
            </a:lnSpc>
            <a:spcBef>
              <a:spcPct val="0"/>
            </a:spcBef>
            <a:spcAft>
              <a:spcPct val="35000"/>
            </a:spcAft>
          </a:pPr>
          <a:r>
            <a:rPr lang="es-EC" sz="1600" b="1" kern="1200" dirty="0" smtClean="0"/>
            <a:t>Análisis de los Procesos Actuales</a:t>
          </a:r>
          <a:endParaRPr lang="es-EC" sz="1600" b="1" kern="1200" dirty="0"/>
        </a:p>
      </dsp:txBody>
      <dsp:txXfrm>
        <a:off x="508774" y="1099459"/>
        <a:ext cx="7449818" cy="237484"/>
      </dsp:txXfrm>
    </dsp:sp>
    <dsp:sp modelId="{ADE6BBF4-4072-4AC0-A751-240F4A8D9ED0}">
      <dsp:nvSpPr>
        <dsp:cNvPr id="0" name=""/>
        <dsp:cNvSpPr/>
      </dsp:nvSpPr>
      <dsp:spPr>
        <a:xfrm>
          <a:off x="0" y="1629168"/>
          <a:ext cx="991855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2F50B0-3753-4043-A580-304AC2B4ECD6}">
      <dsp:nvSpPr>
        <dsp:cNvPr id="0" name=""/>
        <dsp:cNvSpPr/>
      </dsp:nvSpPr>
      <dsp:spPr>
        <a:xfrm>
          <a:off x="495927" y="1587390"/>
          <a:ext cx="7475512" cy="263178"/>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428" tIns="0" rIns="262428" bIns="0" numCol="1" spcCol="1270" anchor="ctr" anchorCtr="0">
          <a:noAutofit/>
        </a:bodyPr>
        <a:lstStyle/>
        <a:p>
          <a:pPr lvl="0" algn="l" defTabSz="711200">
            <a:lnSpc>
              <a:spcPct val="90000"/>
            </a:lnSpc>
            <a:spcBef>
              <a:spcPct val="0"/>
            </a:spcBef>
            <a:spcAft>
              <a:spcPct val="35000"/>
            </a:spcAft>
          </a:pPr>
          <a:r>
            <a:rPr lang="es-EC" sz="1600" b="1" kern="1200" dirty="0" smtClean="0"/>
            <a:t>Elaboración de la Propuesta de Mejora</a:t>
          </a:r>
          <a:endParaRPr lang="es-EC" sz="1600" b="1" kern="1200" dirty="0"/>
        </a:p>
      </dsp:txBody>
      <dsp:txXfrm>
        <a:off x="508774" y="1600237"/>
        <a:ext cx="7449818" cy="237484"/>
      </dsp:txXfrm>
    </dsp:sp>
    <dsp:sp modelId="{68B8FF46-F961-4426-8C37-4ACFBB46DADB}">
      <dsp:nvSpPr>
        <dsp:cNvPr id="0" name=""/>
        <dsp:cNvSpPr/>
      </dsp:nvSpPr>
      <dsp:spPr>
        <a:xfrm>
          <a:off x="0" y="2129946"/>
          <a:ext cx="991855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CE06CBD-5ED9-4554-9583-DEE742B966FD}">
      <dsp:nvSpPr>
        <dsp:cNvPr id="0" name=""/>
        <dsp:cNvSpPr/>
      </dsp:nvSpPr>
      <dsp:spPr>
        <a:xfrm>
          <a:off x="495927" y="2088168"/>
          <a:ext cx="7475512" cy="263178"/>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428" tIns="0" rIns="262428" bIns="0" numCol="1" spcCol="1270" anchor="ctr" anchorCtr="0">
          <a:noAutofit/>
        </a:bodyPr>
        <a:lstStyle/>
        <a:p>
          <a:pPr lvl="0" algn="l" defTabSz="711200">
            <a:lnSpc>
              <a:spcPct val="90000"/>
            </a:lnSpc>
            <a:spcBef>
              <a:spcPct val="0"/>
            </a:spcBef>
            <a:spcAft>
              <a:spcPct val="35000"/>
            </a:spcAft>
          </a:pPr>
          <a:r>
            <a:rPr lang="es-EC" sz="1600" b="1" kern="1200" dirty="0" smtClean="0"/>
            <a:t>Diseño de los procesos mejorados bajo tecnología BPMN (</a:t>
          </a:r>
          <a:r>
            <a:rPr lang="es-EC" sz="1600" b="1" kern="1200" dirty="0" err="1" smtClean="0"/>
            <a:t>Bizagi</a:t>
          </a:r>
          <a:r>
            <a:rPr lang="es-EC" sz="1600" b="1" kern="1200" dirty="0" smtClean="0"/>
            <a:t>)</a:t>
          </a:r>
          <a:endParaRPr lang="es-EC" sz="1600" b="1" kern="1200" dirty="0"/>
        </a:p>
      </dsp:txBody>
      <dsp:txXfrm>
        <a:off x="508774" y="2101015"/>
        <a:ext cx="7449818" cy="237484"/>
      </dsp:txXfrm>
    </dsp:sp>
    <dsp:sp modelId="{A98190E5-F023-411D-B5E1-4D4BA2E60040}">
      <dsp:nvSpPr>
        <dsp:cNvPr id="0" name=""/>
        <dsp:cNvSpPr/>
      </dsp:nvSpPr>
      <dsp:spPr>
        <a:xfrm>
          <a:off x="0" y="2630725"/>
          <a:ext cx="991855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4E306D5-F316-46DF-A17D-57624F57E99E}">
      <dsp:nvSpPr>
        <dsp:cNvPr id="0" name=""/>
        <dsp:cNvSpPr/>
      </dsp:nvSpPr>
      <dsp:spPr>
        <a:xfrm>
          <a:off x="495927" y="2588946"/>
          <a:ext cx="7475512" cy="263178"/>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428" tIns="0" rIns="262428" bIns="0" numCol="1" spcCol="1270" anchor="ctr" anchorCtr="0">
          <a:noAutofit/>
        </a:bodyPr>
        <a:lstStyle/>
        <a:p>
          <a:pPr lvl="0" algn="l" defTabSz="711200">
            <a:lnSpc>
              <a:spcPct val="90000"/>
            </a:lnSpc>
            <a:spcBef>
              <a:spcPct val="0"/>
            </a:spcBef>
            <a:spcAft>
              <a:spcPct val="35000"/>
            </a:spcAft>
          </a:pPr>
          <a:r>
            <a:rPr lang="es-EC" sz="1600" b="1" kern="1200" dirty="0" smtClean="0"/>
            <a:t>Análisis Comparativo </a:t>
          </a:r>
          <a:endParaRPr lang="es-EC" sz="1600" b="1" kern="1200" dirty="0"/>
        </a:p>
      </dsp:txBody>
      <dsp:txXfrm>
        <a:off x="508774" y="2601793"/>
        <a:ext cx="7449818" cy="237484"/>
      </dsp:txXfrm>
    </dsp:sp>
    <dsp:sp modelId="{4FAE446C-DE12-4C4C-BB03-280F75E8417A}">
      <dsp:nvSpPr>
        <dsp:cNvPr id="0" name=""/>
        <dsp:cNvSpPr/>
      </dsp:nvSpPr>
      <dsp:spPr>
        <a:xfrm>
          <a:off x="0" y="3261566"/>
          <a:ext cx="991855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93C5D0-718C-4A85-B8B7-F5ACAF74E9FE}">
      <dsp:nvSpPr>
        <dsp:cNvPr id="0" name=""/>
        <dsp:cNvSpPr/>
      </dsp:nvSpPr>
      <dsp:spPr>
        <a:xfrm>
          <a:off x="495927" y="2935179"/>
          <a:ext cx="7475512" cy="393241"/>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428" tIns="0" rIns="262428" bIns="0" numCol="1" spcCol="1270" anchor="ctr" anchorCtr="0">
          <a:noAutofit/>
        </a:bodyPr>
        <a:lstStyle/>
        <a:p>
          <a:pPr lvl="0" algn="l" defTabSz="711200">
            <a:lnSpc>
              <a:spcPct val="90000"/>
            </a:lnSpc>
            <a:spcBef>
              <a:spcPct val="0"/>
            </a:spcBef>
            <a:spcAft>
              <a:spcPct val="35000"/>
            </a:spcAft>
          </a:pPr>
          <a:r>
            <a:rPr lang="es-EC" sz="1600" b="1" kern="1200" dirty="0" smtClean="0"/>
            <a:t>Elaboración y propuesta de un tablero de indicadores para los procesos mejorados </a:t>
          </a:r>
          <a:endParaRPr lang="es-EC" sz="1600" b="1" kern="1200" dirty="0"/>
        </a:p>
      </dsp:txBody>
      <dsp:txXfrm>
        <a:off x="515123" y="2954375"/>
        <a:ext cx="7437120" cy="3548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FEF87-9166-4C32-AC17-C125EEE6E7DC}">
      <dsp:nvSpPr>
        <dsp:cNvPr id="0" name=""/>
        <dsp:cNvSpPr/>
      </dsp:nvSpPr>
      <dsp:spPr>
        <a:xfrm>
          <a:off x="916769" y="266171"/>
          <a:ext cx="2926125" cy="91441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363"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1. Identificar</a:t>
          </a:r>
          <a:endParaRPr lang="es-EC" sz="2800" b="1" kern="1200" dirty="0"/>
        </a:p>
      </dsp:txBody>
      <dsp:txXfrm>
        <a:off x="916769" y="266171"/>
        <a:ext cx="2926125" cy="914414"/>
      </dsp:txXfrm>
    </dsp:sp>
    <dsp:sp modelId="{9687F594-156A-4116-BAE3-34D317345F3B}">
      <dsp:nvSpPr>
        <dsp:cNvPr id="0" name=""/>
        <dsp:cNvSpPr/>
      </dsp:nvSpPr>
      <dsp:spPr>
        <a:xfrm>
          <a:off x="794847" y="134089"/>
          <a:ext cx="640089" cy="96013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5545B6-53E2-4DAC-92FF-6F0FAA42768F}">
      <dsp:nvSpPr>
        <dsp:cNvPr id="0" name=""/>
        <dsp:cNvSpPr/>
      </dsp:nvSpPr>
      <dsp:spPr>
        <a:xfrm>
          <a:off x="916769" y="1417317"/>
          <a:ext cx="2926125" cy="91441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363"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2. Priorizar</a:t>
          </a:r>
          <a:endParaRPr lang="es-EC" sz="2800" b="1" kern="1200" dirty="0"/>
        </a:p>
      </dsp:txBody>
      <dsp:txXfrm>
        <a:off x="916769" y="1417317"/>
        <a:ext cx="2926125" cy="914414"/>
      </dsp:txXfrm>
    </dsp:sp>
    <dsp:sp modelId="{DC14653E-F714-4031-AF73-1773F22F0F3E}">
      <dsp:nvSpPr>
        <dsp:cNvPr id="0" name=""/>
        <dsp:cNvSpPr/>
      </dsp:nvSpPr>
      <dsp:spPr>
        <a:xfrm>
          <a:off x="794847" y="1285235"/>
          <a:ext cx="640089" cy="96013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72DB2-4150-41D9-AB50-87A0E923BDFF}">
      <dsp:nvSpPr>
        <dsp:cNvPr id="0" name=""/>
        <dsp:cNvSpPr/>
      </dsp:nvSpPr>
      <dsp:spPr>
        <a:xfrm>
          <a:off x="916769" y="2568463"/>
          <a:ext cx="2926125" cy="914414"/>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9363"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3. Seleccionar</a:t>
          </a:r>
          <a:endParaRPr lang="es-EC" sz="2800" b="1" kern="1200" dirty="0"/>
        </a:p>
      </dsp:txBody>
      <dsp:txXfrm>
        <a:off x="916769" y="2568463"/>
        <a:ext cx="2926125" cy="914414"/>
      </dsp:txXfrm>
    </dsp:sp>
    <dsp:sp modelId="{C08A8B05-64DC-4A97-8B0D-CDB371B4C91A}">
      <dsp:nvSpPr>
        <dsp:cNvPr id="0" name=""/>
        <dsp:cNvSpPr/>
      </dsp:nvSpPr>
      <dsp:spPr>
        <a:xfrm>
          <a:off x="794847" y="2436381"/>
          <a:ext cx="640089" cy="96013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4000" r="-4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9FFA1-9749-4409-BDCA-5BF63A6F358A}">
      <dsp:nvSpPr>
        <dsp:cNvPr id="0" name=""/>
        <dsp:cNvSpPr/>
      </dsp:nvSpPr>
      <dsp:spPr>
        <a:xfrm>
          <a:off x="2423354" y="2138452"/>
          <a:ext cx="2059768" cy="1584657"/>
        </a:xfrm>
        <a:prstGeom prst="ellipse">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smtClean="0">
              <a:latin typeface="+mn-lt"/>
              <a:cs typeface="Arial" panose="020B0604020202020204" pitchFamily="34" charset="0"/>
            </a:rPr>
            <a:t>Diagramas de flujo</a:t>
          </a:r>
          <a:endParaRPr lang="es-EC" sz="1600" b="1" kern="1200" dirty="0">
            <a:latin typeface="+mn-lt"/>
            <a:cs typeface="Arial" panose="020B0604020202020204" pitchFamily="34" charset="0"/>
          </a:endParaRPr>
        </a:p>
      </dsp:txBody>
      <dsp:txXfrm>
        <a:off x="2725000" y="2370520"/>
        <a:ext cx="1456476" cy="1120521"/>
      </dsp:txXfrm>
    </dsp:sp>
    <dsp:sp modelId="{9CA144CF-462B-4115-8BD1-8367B5ED5314}">
      <dsp:nvSpPr>
        <dsp:cNvPr id="0" name=""/>
        <dsp:cNvSpPr/>
      </dsp:nvSpPr>
      <dsp:spPr>
        <a:xfrm rot="10705846">
          <a:off x="783253" y="2756869"/>
          <a:ext cx="1550818" cy="451627"/>
        </a:xfrm>
        <a:prstGeom prst="leftArrow">
          <a:avLst>
            <a:gd name="adj1" fmla="val 60000"/>
            <a:gd name="adj2" fmla="val 5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91D4055D-DA8B-47D5-B278-A6911BC45E9D}">
      <dsp:nvSpPr>
        <dsp:cNvPr id="0" name=""/>
        <dsp:cNvSpPr/>
      </dsp:nvSpPr>
      <dsp:spPr>
        <a:xfrm>
          <a:off x="30832" y="2401748"/>
          <a:ext cx="1505424" cy="1204339"/>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b="1" kern="1200" smtClean="0">
              <a:latin typeface="+mn-lt"/>
              <a:cs typeface="Arial" panose="020B0604020202020204" pitchFamily="34" charset="0"/>
            </a:rPr>
            <a:t>Manejar un lenguaje simple</a:t>
          </a:r>
          <a:endParaRPr lang="es-EC" sz="2000" b="1" kern="1200" dirty="0">
            <a:latin typeface="+mn-lt"/>
            <a:cs typeface="Arial" panose="020B0604020202020204" pitchFamily="34" charset="0"/>
          </a:endParaRPr>
        </a:p>
      </dsp:txBody>
      <dsp:txXfrm>
        <a:off x="66106" y="2437022"/>
        <a:ext cx="1434876" cy="1133791"/>
      </dsp:txXfrm>
    </dsp:sp>
    <dsp:sp modelId="{2327C0B3-2769-44DF-8D83-1A58564F6BA5}">
      <dsp:nvSpPr>
        <dsp:cNvPr id="0" name=""/>
        <dsp:cNvSpPr/>
      </dsp:nvSpPr>
      <dsp:spPr>
        <a:xfrm rot="13238510">
          <a:off x="1424691" y="1586972"/>
          <a:ext cx="1452173" cy="451627"/>
        </a:xfrm>
        <a:prstGeom prst="leftArrow">
          <a:avLst>
            <a:gd name="adj1" fmla="val 60000"/>
            <a:gd name="adj2" fmla="val 50000"/>
          </a:avLst>
        </a:prstGeom>
        <a:gradFill rotWithShape="0">
          <a:gsLst>
            <a:gs pos="0">
              <a:schemeClr val="accent5">
                <a:hueOff val="531780"/>
                <a:satOff val="-5973"/>
                <a:lumOff val="-1275"/>
                <a:alphaOff val="0"/>
                <a:tint val="65000"/>
                <a:shade val="92000"/>
                <a:satMod val="130000"/>
              </a:schemeClr>
            </a:gs>
            <a:gs pos="45000">
              <a:schemeClr val="accent5">
                <a:hueOff val="531780"/>
                <a:satOff val="-5973"/>
                <a:lumOff val="-1275"/>
                <a:alphaOff val="0"/>
                <a:tint val="60000"/>
                <a:shade val="99000"/>
                <a:satMod val="120000"/>
              </a:schemeClr>
            </a:gs>
            <a:gs pos="100000">
              <a:schemeClr val="accent5">
                <a:hueOff val="531780"/>
                <a:satOff val="-5973"/>
                <a:lumOff val="-1275"/>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31CAC792-FE22-43A3-A01F-29E6200DA7A6}">
      <dsp:nvSpPr>
        <dsp:cNvPr id="0" name=""/>
        <dsp:cNvSpPr/>
      </dsp:nvSpPr>
      <dsp:spPr>
        <a:xfrm>
          <a:off x="847114" y="737695"/>
          <a:ext cx="1505424" cy="1204339"/>
        </a:xfrm>
        <a:prstGeom prst="roundRect">
          <a:avLst>
            <a:gd name="adj" fmla="val 10000"/>
          </a:avLst>
        </a:prstGeom>
        <a:gradFill rotWithShape="0">
          <a:gsLst>
            <a:gs pos="0">
              <a:schemeClr val="accent5">
                <a:hueOff val="531780"/>
                <a:satOff val="-5973"/>
                <a:lumOff val="-1275"/>
                <a:alphaOff val="0"/>
                <a:tint val="65000"/>
                <a:shade val="92000"/>
                <a:satMod val="130000"/>
              </a:schemeClr>
            </a:gs>
            <a:gs pos="45000">
              <a:schemeClr val="accent5">
                <a:hueOff val="531780"/>
                <a:satOff val="-5973"/>
                <a:lumOff val="-1275"/>
                <a:alphaOff val="0"/>
                <a:tint val="60000"/>
                <a:shade val="99000"/>
                <a:satMod val="120000"/>
              </a:schemeClr>
            </a:gs>
            <a:gs pos="100000">
              <a:schemeClr val="accent5">
                <a:hueOff val="531780"/>
                <a:satOff val="-5973"/>
                <a:lumOff val="-1275"/>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b="1" kern="1200" smtClean="0">
              <a:latin typeface="+mn-lt"/>
              <a:cs typeface="Arial" panose="020B0604020202020204" pitchFamily="34" charset="0"/>
            </a:rPr>
            <a:t>Reducción del tiempo del ciclo</a:t>
          </a:r>
          <a:endParaRPr lang="es-EC" sz="2000" b="1" kern="1200" dirty="0">
            <a:latin typeface="+mn-lt"/>
            <a:cs typeface="Arial" panose="020B0604020202020204" pitchFamily="34" charset="0"/>
          </a:endParaRPr>
        </a:p>
      </dsp:txBody>
      <dsp:txXfrm>
        <a:off x="882388" y="772969"/>
        <a:ext cx="1434876" cy="1133791"/>
      </dsp:txXfrm>
    </dsp:sp>
    <dsp:sp modelId="{547DDDA6-8343-4698-8F10-9856B1F3E6CF}">
      <dsp:nvSpPr>
        <dsp:cNvPr id="0" name=""/>
        <dsp:cNvSpPr/>
      </dsp:nvSpPr>
      <dsp:spPr>
        <a:xfrm rot="16200000">
          <a:off x="2727609" y="1102543"/>
          <a:ext cx="1451259" cy="451627"/>
        </a:xfrm>
        <a:prstGeom prst="leftArrow">
          <a:avLst>
            <a:gd name="adj1" fmla="val 60000"/>
            <a:gd name="adj2" fmla="val 50000"/>
          </a:avLst>
        </a:prstGeom>
        <a:gradFill rotWithShape="0">
          <a:gsLst>
            <a:gs pos="0">
              <a:schemeClr val="accent5">
                <a:hueOff val="1063560"/>
                <a:satOff val="-11946"/>
                <a:lumOff val="-2549"/>
                <a:alphaOff val="0"/>
                <a:tint val="65000"/>
                <a:shade val="92000"/>
                <a:satMod val="130000"/>
              </a:schemeClr>
            </a:gs>
            <a:gs pos="45000">
              <a:schemeClr val="accent5">
                <a:hueOff val="1063560"/>
                <a:satOff val="-11946"/>
                <a:lumOff val="-2549"/>
                <a:alphaOff val="0"/>
                <a:tint val="60000"/>
                <a:shade val="99000"/>
                <a:satMod val="120000"/>
              </a:schemeClr>
            </a:gs>
            <a:gs pos="100000">
              <a:schemeClr val="accent5">
                <a:hueOff val="1063560"/>
                <a:satOff val="-11946"/>
                <a:lumOff val="-2549"/>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19E9B7E1-9CE2-4E35-B91C-FC38190F20F9}">
      <dsp:nvSpPr>
        <dsp:cNvPr id="0" name=""/>
        <dsp:cNvSpPr/>
      </dsp:nvSpPr>
      <dsp:spPr>
        <a:xfrm>
          <a:off x="2700526" y="557"/>
          <a:ext cx="1505424" cy="1204339"/>
        </a:xfrm>
        <a:prstGeom prst="roundRect">
          <a:avLst>
            <a:gd name="adj" fmla="val 10000"/>
          </a:avLst>
        </a:prstGeom>
        <a:gradFill rotWithShape="0">
          <a:gsLst>
            <a:gs pos="0">
              <a:schemeClr val="accent5">
                <a:hueOff val="1063560"/>
                <a:satOff val="-11946"/>
                <a:lumOff val="-2549"/>
                <a:alphaOff val="0"/>
                <a:tint val="65000"/>
                <a:shade val="92000"/>
                <a:satMod val="130000"/>
              </a:schemeClr>
            </a:gs>
            <a:gs pos="45000">
              <a:schemeClr val="accent5">
                <a:hueOff val="1063560"/>
                <a:satOff val="-11946"/>
                <a:lumOff val="-2549"/>
                <a:alphaOff val="0"/>
                <a:tint val="60000"/>
                <a:shade val="99000"/>
                <a:satMod val="120000"/>
              </a:schemeClr>
            </a:gs>
            <a:gs pos="100000">
              <a:schemeClr val="accent5">
                <a:hueOff val="1063560"/>
                <a:satOff val="-11946"/>
                <a:lumOff val="-254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dirty="0" smtClean="0">
              <a:latin typeface="+mn-lt"/>
              <a:cs typeface="Arial" panose="020B0604020202020204" pitchFamily="34" charset="0"/>
            </a:rPr>
            <a:t>Eliminación de la Burocracia</a:t>
          </a:r>
          <a:endParaRPr lang="es-EC" sz="1800" b="1" kern="1200" dirty="0">
            <a:latin typeface="+mn-lt"/>
            <a:cs typeface="Arial" panose="020B0604020202020204" pitchFamily="34" charset="0"/>
          </a:endParaRPr>
        </a:p>
      </dsp:txBody>
      <dsp:txXfrm>
        <a:off x="2735800" y="35831"/>
        <a:ext cx="1434876" cy="1133791"/>
      </dsp:txXfrm>
    </dsp:sp>
    <dsp:sp modelId="{38ED8A2B-4CD3-4579-AEF0-66B074B3F437}">
      <dsp:nvSpPr>
        <dsp:cNvPr id="0" name=""/>
        <dsp:cNvSpPr/>
      </dsp:nvSpPr>
      <dsp:spPr>
        <a:xfrm rot="18978624">
          <a:off x="3943150" y="1463434"/>
          <a:ext cx="1619501" cy="451627"/>
        </a:xfrm>
        <a:prstGeom prst="leftArrow">
          <a:avLst>
            <a:gd name="adj1" fmla="val 60000"/>
            <a:gd name="adj2" fmla="val 50000"/>
          </a:avLst>
        </a:prstGeom>
        <a:gradFill rotWithShape="0">
          <a:gsLst>
            <a:gs pos="0">
              <a:schemeClr val="accent5">
                <a:hueOff val="1595340"/>
                <a:satOff val="-17918"/>
                <a:lumOff val="-3824"/>
                <a:alphaOff val="0"/>
                <a:tint val="65000"/>
                <a:shade val="92000"/>
                <a:satMod val="130000"/>
              </a:schemeClr>
            </a:gs>
            <a:gs pos="45000">
              <a:schemeClr val="accent5">
                <a:hueOff val="1595340"/>
                <a:satOff val="-17918"/>
                <a:lumOff val="-3824"/>
                <a:alphaOff val="0"/>
                <a:tint val="60000"/>
                <a:shade val="99000"/>
                <a:satMod val="120000"/>
              </a:schemeClr>
            </a:gs>
            <a:gs pos="100000">
              <a:schemeClr val="accent5">
                <a:hueOff val="1595340"/>
                <a:satOff val="-17918"/>
                <a:lumOff val="-3824"/>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3679ACAA-7B66-4CE4-B873-AADF55DCA6D3}">
      <dsp:nvSpPr>
        <dsp:cNvPr id="0" name=""/>
        <dsp:cNvSpPr/>
      </dsp:nvSpPr>
      <dsp:spPr>
        <a:xfrm>
          <a:off x="4506596" y="527741"/>
          <a:ext cx="1663659" cy="1204339"/>
        </a:xfrm>
        <a:prstGeom prst="roundRect">
          <a:avLst>
            <a:gd name="adj" fmla="val 10000"/>
          </a:avLst>
        </a:prstGeom>
        <a:gradFill rotWithShape="0">
          <a:gsLst>
            <a:gs pos="0">
              <a:schemeClr val="accent5">
                <a:hueOff val="1595340"/>
                <a:satOff val="-17918"/>
                <a:lumOff val="-3824"/>
                <a:alphaOff val="0"/>
                <a:tint val="65000"/>
                <a:shade val="92000"/>
                <a:satMod val="130000"/>
              </a:schemeClr>
            </a:gs>
            <a:gs pos="45000">
              <a:schemeClr val="accent5">
                <a:hueOff val="1595340"/>
                <a:satOff val="-17918"/>
                <a:lumOff val="-3824"/>
                <a:alphaOff val="0"/>
                <a:tint val="60000"/>
                <a:shade val="99000"/>
                <a:satMod val="120000"/>
              </a:schemeClr>
            </a:gs>
            <a:gs pos="100000">
              <a:schemeClr val="accent5">
                <a:hueOff val="1595340"/>
                <a:satOff val="-17918"/>
                <a:lumOff val="-382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C" sz="1800" b="1" kern="1200" smtClean="0">
              <a:latin typeface="+mn-lt"/>
              <a:cs typeface="Arial" panose="020B0604020202020204" pitchFamily="34" charset="0"/>
            </a:rPr>
            <a:t>Simplificación</a:t>
          </a:r>
          <a:endParaRPr lang="es-EC" sz="1800" b="1" kern="1200" dirty="0">
            <a:latin typeface="+mn-lt"/>
            <a:cs typeface="Arial" panose="020B0604020202020204" pitchFamily="34" charset="0"/>
          </a:endParaRPr>
        </a:p>
      </dsp:txBody>
      <dsp:txXfrm>
        <a:off x="4541870" y="563015"/>
        <a:ext cx="1593111" cy="1133791"/>
      </dsp:txXfrm>
    </dsp:sp>
    <dsp:sp modelId="{4EF5BE74-7D6C-44DB-8215-CC6E51793046}">
      <dsp:nvSpPr>
        <dsp:cNvPr id="0" name=""/>
        <dsp:cNvSpPr/>
      </dsp:nvSpPr>
      <dsp:spPr>
        <a:xfrm>
          <a:off x="4569715" y="2704967"/>
          <a:ext cx="1487800" cy="451627"/>
        </a:xfrm>
        <a:prstGeom prst="leftArrow">
          <a:avLst>
            <a:gd name="adj1" fmla="val 60000"/>
            <a:gd name="adj2" fmla="val 50000"/>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6AA7C4B1-007D-4346-BA7D-11FF49B6F6E3}">
      <dsp:nvSpPr>
        <dsp:cNvPr id="0" name=""/>
        <dsp:cNvSpPr/>
      </dsp:nvSpPr>
      <dsp:spPr>
        <a:xfrm>
          <a:off x="5157340" y="2328611"/>
          <a:ext cx="1800351" cy="1204339"/>
        </a:xfrm>
        <a:prstGeom prst="roundRect">
          <a:avLst>
            <a:gd name="adj" fmla="val 10000"/>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b="1" kern="1200" smtClean="0">
              <a:latin typeface="+mn-lt"/>
              <a:cs typeface="Arial" panose="020B0604020202020204" pitchFamily="34" charset="0"/>
            </a:rPr>
            <a:t>Automatización</a:t>
          </a:r>
          <a:endParaRPr lang="es-EC" sz="1800" b="1" kern="1200" dirty="0">
            <a:latin typeface="+mn-lt"/>
            <a:cs typeface="Arial" panose="020B0604020202020204" pitchFamily="34" charset="0"/>
          </a:endParaRPr>
        </a:p>
      </dsp:txBody>
      <dsp:txXfrm>
        <a:off x="5192614" y="2363885"/>
        <a:ext cx="1729803" cy="113379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3A54F93-2E94-4EF4-AADA-8499FAE1D192}" type="datetimeFigureOut">
              <a:rPr lang="es-EC" smtClean="0"/>
              <a:t>20/05/2015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4E53592-709B-4B66-8EAD-0A6F24C5D307}"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47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A54F93-2E94-4EF4-AADA-8499FAE1D192}" type="datetimeFigureOut">
              <a:rPr lang="es-EC" smtClean="0"/>
              <a:t>20/05/2015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4E53592-709B-4B66-8EAD-0A6F24C5D307}" type="slidenum">
              <a:rPr lang="es-EC" smtClean="0"/>
              <a:t>‹Nº›</a:t>
            </a:fld>
            <a:endParaRPr lang="es-EC"/>
          </a:p>
        </p:txBody>
      </p:sp>
    </p:spTree>
    <p:extLst>
      <p:ext uri="{BB962C8B-B14F-4D97-AF65-F5344CB8AC3E}">
        <p14:creationId xmlns:p14="http://schemas.microsoft.com/office/powerpoint/2010/main" val="16408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A54F93-2E94-4EF4-AADA-8499FAE1D192}" type="datetimeFigureOut">
              <a:rPr lang="es-EC" smtClean="0"/>
              <a:t>20/05/2015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4E53592-709B-4B66-8EAD-0A6F24C5D307}" type="slidenum">
              <a:rPr lang="es-EC" smtClean="0"/>
              <a:t>‹Nº›</a:t>
            </a:fld>
            <a:endParaRPr lang="es-EC"/>
          </a:p>
        </p:txBody>
      </p:sp>
    </p:spTree>
    <p:extLst>
      <p:ext uri="{BB962C8B-B14F-4D97-AF65-F5344CB8AC3E}">
        <p14:creationId xmlns:p14="http://schemas.microsoft.com/office/powerpoint/2010/main" val="183161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A54F93-2E94-4EF4-AADA-8499FAE1D192}" type="datetimeFigureOut">
              <a:rPr lang="es-EC" smtClean="0"/>
              <a:t>20/05/2015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4E53592-709B-4B66-8EAD-0A6F24C5D307}" type="slidenum">
              <a:rPr lang="es-EC" smtClean="0"/>
              <a:t>‹Nº›</a:t>
            </a:fld>
            <a:endParaRPr lang="es-EC"/>
          </a:p>
        </p:txBody>
      </p:sp>
    </p:spTree>
    <p:extLst>
      <p:ext uri="{BB962C8B-B14F-4D97-AF65-F5344CB8AC3E}">
        <p14:creationId xmlns:p14="http://schemas.microsoft.com/office/powerpoint/2010/main" val="272504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3A54F93-2E94-4EF4-AADA-8499FAE1D192}" type="datetimeFigureOut">
              <a:rPr lang="es-EC" smtClean="0"/>
              <a:t>20/05/2015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4E53592-709B-4B66-8EAD-0A6F24C5D307}"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01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A54F93-2E94-4EF4-AADA-8499FAE1D192}" type="datetimeFigureOut">
              <a:rPr lang="es-EC" smtClean="0"/>
              <a:t>20/05/2015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4E53592-709B-4B66-8EAD-0A6F24C5D307}" type="slidenum">
              <a:rPr lang="es-EC" smtClean="0"/>
              <a:t>‹Nº›</a:t>
            </a:fld>
            <a:endParaRPr lang="es-EC"/>
          </a:p>
        </p:txBody>
      </p:sp>
    </p:spTree>
    <p:extLst>
      <p:ext uri="{BB962C8B-B14F-4D97-AF65-F5344CB8AC3E}">
        <p14:creationId xmlns:p14="http://schemas.microsoft.com/office/powerpoint/2010/main" val="342914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A54F93-2E94-4EF4-AADA-8499FAE1D192}" type="datetimeFigureOut">
              <a:rPr lang="es-EC" smtClean="0"/>
              <a:t>20/05/2015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4E53592-709B-4B66-8EAD-0A6F24C5D307}" type="slidenum">
              <a:rPr lang="es-EC" smtClean="0"/>
              <a:t>‹Nº›</a:t>
            </a:fld>
            <a:endParaRPr lang="es-EC"/>
          </a:p>
        </p:txBody>
      </p:sp>
    </p:spTree>
    <p:extLst>
      <p:ext uri="{BB962C8B-B14F-4D97-AF65-F5344CB8AC3E}">
        <p14:creationId xmlns:p14="http://schemas.microsoft.com/office/powerpoint/2010/main" val="97961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3A54F93-2E94-4EF4-AADA-8499FAE1D192}" type="datetimeFigureOut">
              <a:rPr lang="es-EC" smtClean="0"/>
              <a:t>20/05/2015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4E53592-709B-4B66-8EAD-0A6F24C5D307}" type="slidenum">
              <a:rPr lang="es-EC" smtClean="0"/>
              <a:t>‹Nº›</a:t>
            </a:fld>
            <a:endParaRPr lang="es-EC"/>
          </a:p>
        </p:txBody>
      </p:sp>
    </p:spTree>
    <p:extLst>
      <p:ext uri="{BB962C8B-B14F-4D97-AF65-F5344CB8AC3E}">
        <p14:creationId xmlns:p14="http://schemas.microsoft.com/office/powerpoint/2010/main" val="68164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A54F93-2E94-4EF4-AADA-8499FAE1D192}" type="datetimeFigureOut">
              <a:rPr lang="es-EC" smtClean="0"/>
              <a:t>20/05/2015</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74E53592-709B-4B66-8EAD-0A6F24C5D307}" type="slidenum">
              <a:rPr lang="es-EC" smtClean="0"/>
              <a:t>‹Nº›</a:t>
            </a:fld>
            <a:endParaRPr lang="es-EC"/>
          </a:p>
        </p:txBody>
      </p:sp>
    </p:spTree>
    <p:extLst>
      <p:ext uri="{BB962C8B-B14F-4D97-AF65-F5344CB8AC3E}">
        <p14:creationId xmlns:p14="http://schemas.microsoft.com/office/powerpoint/2010/main" val="93440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A54F93-2E94-4EF4-AADA-8499FAE1D192}" type="datetimeFigureOut">
              <a:rPr lang="es-EC" smtClean="0"/>
              <a:t>20/05/2015</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E53592-709B-4B66-8EAD-0A6F24C5D307}" type="slidenum">
              <a:rPr lang="es-EC" smtClean="0"/>
              <a:t>‹Nº›</a:t>
            </a:fld>
            <a:endParaRPr lang="es-EC"/>
          </a:p>
        </p:txBody>
      </p:sp>
    </p:spTree>
    <p:extLst>
      <p:ext uri="{BB962C8B-B14F-4D97-AF65-F5344CB8AC3E}">
        <p14:creationId xmlns:p14="http://schemas.microsoft.com/office/powerpoint/2010/main" val="12530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3A54F93-2E94-4EF4-AADA-8499FAE1D192}" type="datetimeFigureOut">
              <a:rPr lang="es-EC" smtClean="0"/>
              <a:t>20/05/2015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4E53592-709B-4B66-8EAD-0A6F24C5D307}" type="slidenum">
              <a:rPr lang="es-EC" smtClean="0"/>
              <a:t>‹Nº›</a:t>
            </a:fld>
            <a:endParaRPr lang="es-EC"/>
          </a:p>
        </p:txBody>
      </p:sp>
    </p:spTree>
    <p:extLst>
      <p:ext uri="{BB962C8B-B14F-4D97-AF65-F5344CB8AC3E}">
        <p14:creationId xmlns:p14="http://schemas.microsoft.com/office/powerpoint/2010/main" val="158851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3A54F93-2E94-4EF4-AADA-8499FAE1D192}" type="datetimeFigureOut">
              <a:rPr lang="es-EC" smtClean="0"/>
              <a:t>20/05/2015</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E53592-709B-4B66-8EAD-0A6F24C5D307}"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50669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LUJO%20DIAGRAMACION/actual/Legalizacion%20de%20%20UTILIDADES%20y%20SALARIO%20DIGNO.xlsx"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FLUJO%20DIAGRAMACION/actual/Legalizacion%20DECIMATERCERA%20EMPRESAS.xlsx"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LUJOGRAMAS/REGISTRO%20UTLIDADES%20Y%20SALARIO%20DIGNO.bpm"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FLUJOGRAMAS/REGISTRO%20DE%2013%20EMPRESAS.bpm" TargetMode="Externa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FLUJO%20DIAGRAMACION/mejorados/Registro%20Utilidades%20-%20trabajadores%20SIN%20consignacion.xlsx" TargetMode="External"/><Relationship Id="rId2" Type="http://schemas.openxmlformats.org/officeDocument/2006/relationships/hyperlink" Target="FLUJO%20DIAGRAMACION/mejorados/Registro%20Utilidades%20-%200%20trabajadores.xlsx"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FLUJO%20DIAGRAMACION/mejorados/Registro%20Utilidades%20-%20trabajadores%20CON%20consignacion.xlsx"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hyperlink" Target="FLUJO%20DIAGRAMACION/mejorados/Registro%20DECIMATERCERA%20Empresas%20con%201-10%20trabajadores.xlsx" TargetMode="External"/><Relationship Id="rId2" Type="http://schemas.openxmlformats.org/officeDocument/2006/relationships/hyperlink" Target="FLUJO%20DIAGRAMACION/mejorados/Registro%20DECIMATERCERA%20Empresas%20con%200%20trabajadores.xlsx"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FLUJO%20DIAGRAMACION/mejorados/Registro%20DECIMATERCERA%20Empresas%20con%20mas%20de%2010%20trabajadores.xls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0.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1559859" y="1824315"/>
            <a:ext cx="9170894" cy="5078313"/>
          </a:xfrm>
          <a:prstGeom prst="rect">
            <a:avLst/>
          </a:prstGeom>
        </p:spPr>
        <p:txBody>
          <a:bodyPr wrap="square">
            <a:spAutoFit/>
          </a:bodyPr>
          <a:lstStyle/>
          <a:p>
            <a:pPr algn="ctr"/>
            <a:r>
              <a:rPr lang="es-EC" b="1" dirty="0">
                <a:latin typeface="Arial" panose="020B0604020202020204" pitchFamily="34" charset="0"/>
                <a:cs typeface="Arial" panose="020B0604020202020204" pitchFamily="34" charset="0"/>
              </a:rPr>
              <a:t>DEPARTAMENTO DE CIENCIAS ECONÓMICAS, ADMINISTRATIVAS Y DE COMERCIO</a:t>
            </a:r>
            <a:endParaRPr lang="en-US" dirty="0">
              <a:latin typeface="Arial" panose="020B060402020202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INGENIERÍA COMERCIAL</a:t>
            </a:r>
            <a:endParaRPr lang="en-US" dirty="0">
              <a:latin typeface="Arial" panose="020B060402020202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0" algn="ctr"/>
            <a:r>
              <a:rPr lang="es-EC" b="1" dirty="0">
                <a:latin typeface="Arial" panose="020B0604020202020204" pitchFamily="34" charset="0"/>
                <a:cs typeface="Arial" panose="020B0604020202020204" pitchFamily="34" charset="0"/>
              </a:rPr>
              <a:t> PROPUESTA DE MEJORAMIENTO DE LOS PROCESOS INTERNOS DE LA </a:t>
            </a:r>
            <a:r>
              <a:rPr lang="es-EC" b="1" dirty="0" smtClean="0">
                <a:latin typeface="Arial" panose="020B0604020202020204" pitchFamily="34" charset="0"/>
                <a:cs typeface="Arial" panose="020B0604020202020204" pitchFamily="34" charset="0"/>
              </a:rPr>
              <a:t>SUBSECRETARÍA </a:t>
            </a:r>
            <a:r>
              <a:rPr lang="es-EC" b="1" dirty="0">
                <a:latin typeface="Arial" panose="020B0604020202020204" pitchFamily="34" charset="0"/>
                <a:cs typeface="Arial" panose="020B0604020202020204" pitchFamily="34" charset="0"/>
              </a:rPr>
              <a:t>DE EMPLEO Y SALARIOS DEL MINISTERIO DEL TRABAJO, BAJO TECNOLOGÍA </a:t>
            </a:r>
            <a:r>
              <a:rPr lang="es-EC" b="1" dirty="0" smtClean="0">
                <a:latin typeface="Arial" panose="020B0604020202020204" pitchFamily="34" charset="0"/>
                <a:cs typeface="Arial" panose="020B0604020202020204" pitchFamily="34" charset="0"/>
              </a:rPr>
              <a:t>BPMN (BUSINESS PROCESS MODELING NOTATION</a:t>
            </a:r>
            <a:r>
              <a:rPr lang="es-EC" b="1" dirty="0" smtClean="0"/>
              <a:t>)</a:t>
            </a:r>
            <a:endParaRPr lang="es-EC" b="1" dirty="0" smtClean="0">
              <a:latin typeface="Arial" panose="020B0604020202020204" pitchFamily="34" charset="0"/>
              <a:cs typeface="Arial" panose="020B0604020202020204" pitchFamily="34" charset="0"/>
            </a:endParaRPr>
          </a:p>
          <a:p>
            <a:pPr algn="ctr"/>
            <a:endParaRPr lang="es-EC" b="1" dirty="0" smtClean="0">
              <a:latin typeface="Arial" panose="020B0604020202020204" pitchFamily="34" charset="0"/>
              <a:cs typeface="Arial" panose="020B0604020202020204" pitchFamily="34" charset="0"/>
            </a:endParaRPr>
          </a:p>
          <a:p>
            <a:pPr algn="ctr"/>
            <a:endParaRPr lang="es-EC" b="1" dirty="0" smtClean="0">
              <a:latin typeface="Arial" panose="020B0604020202020204" pitchFamily="34" charset="0"/>
              <a:cs typeface="Arial" panose="020B0604020202020204" pitchFamily="34" charset="0"/>
            </a:endParaRPr>
          </a:p>
          <a:p>
            <a:pPr algn="ctr"/>
            <a:r>
              <a:rPr lang="es-EC" b="1" dirty="0" smtClean="0">
                <a:latin typeface="Arial" panose="020B0604020202020204" pitchFamily="34" charset="0"/>
                <a:cs typeface="Arial" panose="020B0604020202020204" pitchFamily="34" charset="0"/>
              </a:rPr>
              <a:t>DIEGO HIDALGO</a:t>
            </a:r>
          </a:p>
          <a:p>
            <a:pPr algn="ctr"/>
            <a:r>
              <a:rPr lang="es-EC" b="1" dirty="0" smtClean="0">
                <a:latin typeface="Arial" panose="020B0604020202020204" pitchFamily="34" charset="0"/>
                <a:cs typeface="Arial" panose="020B0604020202020204" pitchFamily="34" charset="0"/>
              </a:rPr>
              <a:t>ANGEL TABOADA</a:t>
            </a:r>
            <a:endParaRPr lang="en-US" dirty="0">
              <a:latin typeface="Arial" panose="020B0604020202020204" pitchFamily="34" charset="0"/>
              <a:cs typeface="Arial" panose="020B0604020202020204" pitchFamily="34" charset="0"/>
            </a:endParaRPr>
          </a:p>
          <a:p>
            <a:r>
              <a:rPr lang="es-EC"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s-EC"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DIRECTOR: ING. </a:t>
            </a:r>
            <a:r>
              <a:rPr lang="es-EC" b="1" dirty="0" smtClean="0">
                <a:latin typeface="Arial" panose="020B0604020202020204" pitchFamily="34" charset="0"/>
                <a:cs typeface="Arial" panose="020B0604020202020204" pitchFamily="34" charset="0"/>
              </a:rPr>
              <a:t>MAURO CANTUÑA</a:t>
            </a:r>
          </a:p>
          <a:p>
            <a:pPr algn="ctr"/>
            <a:r>
              <a:rPr lang="es-EC" b="1" dirty="0" smtClean="0">
                <a:latin typeface="Arial" panose="020B0604020202020204" pitchFamily="34" charset="0"/>
                <a:cs typeface="Arial" panose="020B0604020202020204" pitchFamily="34" charset="0"/>
              </a:rPr>
              <a:t>CODIRECTOR: ING. CÉSAR LLUMIQUINGA</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pic>
        <p:nvPicPr>
          <p:cNvPr id="5" name="3 Imagen" descr="C:\Users\Tania\Desktop\Caratulas\LOGOESPE-1.png"/>
          <p:cNvPicPr/>
          <p:nvPr/>
        </p:nvPicPr>
        <p:blipFill>
          <a:blip r:embed="rId2">
            <a:extLst>
              <a:ext uri="{28A0092B-C50C-407E-A947-70E740481C1C}">
                <a14:useLocalDpi xmlns:a14="http://schemas.microsoft.com/office/drawing/2010/main" val="0"/>
              </a:ext>
            </a:extLst>
          </a:blip>
          <a:srcRect/>
          <a:stretch>
            <a:fillRect/>
          </a:stretch>
        </p:blipFill>
        <p:spPr bwMode="auto">
          <a:xfrm>
            <a:off x="3859306" y="394446"/>
            <a:ext cx="4571999" cy="1066800"/>
          </a:xfrm>
          <a:prstGeom prst="rect">
            <a:avLst/>
          </a:prstGeom>
          <a:noFill/>
          <a:ln>
            <a:noFill/>
          </a:ln>
        </p:spPr>
      </p:pic>
    </p:spTree>
    <p:extLst>
      <p:ext uri="{BB962C8B-B14F-4D97-AF65-F5344CB8AC3E}">
        <p14:creationId xmlns:p14="http://schemas.microsoft.com/office/powerpoint/2010/main" val="74045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26142"/>
            <a:ext cx="10058400" cy="876748"/>
          </a:xfrm>
        </p:spPr>
        <p:txBody>
          <a:bodyPr/>
          <a:lstStyle/>
          <a:p>
            <a:r>
              <a:rPr lang="es-EC" sz="4000" b="1" i="1" dirty="0" smtClean="0"/>
              <a:t>MARCO </a:t>
            </a:r>
            <a:r>
              <a:rPr lang="es-EC" sz="4000" b="1" i="1" dirty="0"/>
              <a:t>TEÓRICO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34450053"/>
              </p:ext>
            </p:extLst>
          </p:nvPr>
        </p:nvGraphicFramePr>
        <p:xfrm>
          <a:off x="838200" y="1825625"/>
          <a:ext cx="42751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contenido 2"/>
          <p:cNvSpPr txBox="1">
            <a:spLocks/>
          </p:cNvSpPr>
          <p:nvPr/>
        </p:nvSpPr>
        <p:spPr>
          <a:xfrm>
            <a:off x="5769735" y="1819476"/>
            <a:ext cx="5821251" cy="4491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p:txBody>
      </p:sp>
      <p:graphicFrame>
        <p:nvGraphicFramePr>
          <p:cNvPr id="6" name="Diagrama 5"/>
          <p:cNvGraphicFramePr/>
          <p:nvPr>
            <p:extLst>
              <p:ext uri="{D42A27DB-BD31-4B8C-83A1-F6EECF244321}">
                <p14:modId xmlns:p14="http://schemas.microsoft.com/office/powerpoint/2010/main" val="408699363"/>
              </p:ext>
            </p:extLst>
          </p:nvPr>
        </p:nvGraphicFramePr>
        <p:xfrm>
          <a:off x="6812924" y="1602890"/>
          <a:ext cx="4636954" cy="44401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b="15152"/>
          <a:stretch/>
        </p:blipFill>
        <p:spPr bwMode="auto">
          <a:xfrm>
            <a:off x="6261871" y="4475879"/>
            <a:ext cx="1100290" cy="105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3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38686"/>
            <a:ext cx="10058400" cy="1450757"/>
          </a:xfrm>
        </p:spPr>
        <p:txBody>
          <a:bodyPr>
            <a:normAutofit/>
          </a:bodyPr>
          <a:lstStyle/>
          <a:p>
            <a:r>
              <a:rPr lang="es-EC" sz="4000" b="1" i="1" dirty="0" smtClean="0">
                <a:cs typeface="Arial" panose="020B0604020202020204" pitchFamily="34" charset="0"/>
              </a:rPr>
              <a:t>6. METODOLOGÍA</a:t>
            </a:r>
            <a:endParaRPr lang="es-EC" sz="4000" b="1" i="1" dirty="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723615654"/>
              </p:ext>
            </p:extLst>
          </p:nvPr>
        </p:nvGraphicFramePr>
        <p:xfrm>
          <a:off x="1237129" y="2124634"/>
          <a:ext cx="9918551" cy="3724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01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79027"/>
            <a:ext cx="10058400" cy="1450757"/>
          </a:xfrm>
        </p:spPr>
        <p:txBody>
          <a:bodyPr>
            <a:noAutofit/>
          </a:bodyPr>
          <a:lstStyle/>
          <a:p>
            <a:pPr lvl="0"/>
            <a:r>
              <a:rPr lang="es-EC" sz="3600" b="1" i="1" dirty="0"/>
              <a:t>Levantamiento de los </a:t>
            </a:r>
            <a:r>
              <a:rPr lang="es-EC" sz="3600" b="1" i="1" dirty="0" smtClean="0"/>
              <a:t>Procesos </a:t>
            </a:r>
            <a:r>
              <a:rPr lang="es-EC" sz="3600" b="1" i="1" dirty="0"/>
              <a:t>A</a:t>
            </a:r>
            <a:r>
              <a:rPr lang="es-EC" sz="3600" b="1" i="1" dirty="0" smtClean="0"/>
              <a:t>ctuales </a:t>
            </a:r>
            <a:r>
              <a:rPr lang="es-EC" sz="3600" b="1" i="1" dirty="0"/>
              <a:t>de la </a:t>
            </a:r>
            <a:r>
              <a:rPr lang="es-EC" sz="3600" b="1" i="1" dirty="0" smtClean="0"/>
              <a:t>Subsecretaría</a:t>
            </a:r>
            <a:endParaRPr lang="es-EC" sz="3600" b="1" i="1" dirty="0"/>
          </a:p>
        </p:txBody>
      </p:sp>
      <p:sp>
        <p:nvSpPr>
          <p:cNvPr id="10" name="Marcador de contenido 2"/>
          <p:cNvSpPr>
            <a:spLocks noGrp="1"/>
          </p:cNvSpPr>
          <p:nvPr>
            <p:ph idx="1"/>
          </p:nvPr>
        </p:nvSpPr>
        <p:spPr>
          <a:xfrm>
            <a:off x="6602506" y="1825625"/>
            <a:ext cx="4751294" cy="4351338"/>
          </a:xfrm>
        </p:spPr>
        <p:txBody>
          <a:bodyPr/>
          <a:lstStyle/>
          <a:p>
            <a:pPr marL="0" indent="0">
              <a:buNone/>
            </a:pPr>
            <a:r>
              <a:rPr lang="es-EC" sz="2000" b="1" dirty="0" smtClean="0">
                <a:solidFill>
                  <a:schemeClr val="tx1"/>
                </a:solidFill>
              </a:rPr>
              <a:t>1. Inventario de los procesos </a:t>
            </a:r>
          </a:p>
          <a:p>
            <a:pPr marL="0" indent="0">
              <a:buNone/>
            </a:pPr>
            <a:endParaRPr lang="es-EC" dirty="0">
              <a:solidFill>
                <a:schemeClr val="tx1"/>
              </a:solidFill>
            </a:endParaRPr>
          </a:p>
        </p:txBody>
      </p:sp>
      <p:graphicFrame>
        <p:nvGraphicFramePr>
          <p:cNvPr id="8" name="Diagrama 7"/>
          <p:cNvGraphicFramePr/>
          <p:nvPr>
            <p:extLst>
              <p:ext uri="{D42A27DB-BD31-4B8C-83A1-F6EECF244321}">
                <p14:modId xmlns:p14="http://schemas.microsoft.com/office/powerpoint/2010/main" val="3926492274"/>
              </p:ext>
            </p:extLst>
          </p:nvPr>
        </p:nvGraphicFramePr>
        <p:xfrm>
          <a:off x="1046801" y="2393868"/>
          <a:ext cx="4637742" cy="3616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046801" y="1993758"/>
            <a:ext cx="5168338" cy="400110"/>
          </a:xfrm>
          <a:prstGeom prst="rect">
            <a:avLst/>
          </a:prstGeom>
        </p:spPr>
        <p:txBody>
          <a:bodyPr wrap="none">
            <a:spAutoFit/>
          </a:bodyPr>
          <a:lstStyle/>
          <a:p>
            <a:r>
              <a:rPr lang="es-EC" sz="2000" b="1" dirty="0">
                <a:solidFill>
                  <a:schemeClr val="bg2">
                    <a:lumMod val="50000"/>
                  </a:schemeClr>
                </a:solidFill>
              </a:rPr>
              <a:t>Norma Técnica de Administración por Procesos</a:t>
            </a:r>
          </a:p>
        </p:txBody>
      </p:sp>
      <p:graphicFrame>
        <p:nvGraphicFramePr>
          <p:cNvPr id="11" name="Tabla 10"/>
          <p:cNvGraphicFramePr>
            <a:graphicFrameLocks noGrp="1"/>
          </p:cNvGraphicFramePr>
          <p:nvPr>
            <p:extLst>
              <p:ext uri="{D42A27DB-BD31-4B8C-83A1-F6EECF244321}">
                <p14:modId xmlns:p14="http://schemas.microsoft.com/office/powerpoint/2010/main" val="2891118919"/>
              </p:ext>
            </p:extLst>
          </p:nvPr>
        </p:nvGraphicFramePr>
        <p:xfrm>
          <a:off x="6602506" y="2393868"/>
          <a:ext cx="5069541" cy="3850946"/>
        </p:xfrm>
        <a:graphic>
          <a:graphicData uri="http://schemas.openxmlformats.org/drawingml/2006/table">
            <a:tbl>
              <a:tblPr firstRow="1" firstCol="1" bandRow="1">
                <a:tableStyleId>{D27102A9-8310-4765-A935-A1911B00CA55}</a:tableStyleId>
              </a:tblPr>
              <a:tblGrid>
                <a:gridCol w="5069541"/>
              </a:tblGrid>
              <a:tr h="239834">
                <a:tc>
                  <a:txBody>
                    <a:bodyPr/>
                    <a:lstStyle/>
                    <a:p>
                      <a:pPr algn="just">
                        <a:lnSpc>
                          <a:spcPct val="150000"/>
                        </a:lnSpc>
                        <a:spcAft>
                          <a:spcPts val="0"/>
                        </a:spcAft>
                      </a:pPr>
                      <a:r>
                        <a:rPr lang="es-EC" sz="1100" b="0" dirty="0">
                          <a:effectLst/>
                        </a:rPr>
                        <a:t>Actas de determinación del </a:t>
                      </a:r>
                      <a:r>
                        <a:rPr lang="es-EC" sz="1100" b="0" dirty="0" smtClean="0">
                          <a:effectLst/>
                        </a:rPr>
                        <a:t>SRI</a:t>
                      </a:r>
                      <a:r>
                        <a:rPr lang="es-EC" sz="1100" b="0" dirty="0">
                          <a:effectLst/>
                        </a:rPr>
                        <a:t> </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239834">
                <a:tc>
                  <a:txBody>
                    <a:bodyPr/>
                    <a:lstStyle/>
                    <a:p>
                      <a:pPr algn="just">
                        <a:lnSpc>
                          <a:spcPct val="150000"/>
                        </a:lnSpc>
                        <a:spcAft>
                          <a:spcPts val="0"/>
                        </a:spcAft>
                      </a:pPr>
                      <a:r>
                        <a:rPr lang="es-EC" sz="1100" b="0" dirty="0">
                          <a:effectLst/>
                        </a:rPr>
                        <a:t>Unificación de </a:t>
                      </a:r>
                      <a:r>
                        <a:rPr lang="es-EC" sz="1100" b="0" dirty="0" smtClean="0">
                          <a:effectLst/>
                        </a:rPr>
                        <a:t>utilidades</a:t>
                      </a:r>
                      <a:r>
                        <a:rPr lang="es-EC" sz="1100" b="0" dirty="0">
                          <a:effectLst/>
                        </a:rPr>
                        <a:t> </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239834">
                <a:tc>
                  <a:txBody>
                    <a:bodyPr/>
                    <a:lstStyle/>
                    <a:p>
                      <a:pPr algn="just">
                        <a:lnSpc>
                          <a:spcPct val="150000"/>
                        </a:lnSpc>
                        <a:spcAft>
                          <a:spcPts val="0"/>
                        </a:spcAft>
                      </a:pPr>
                      <a:r>
                        <a:rPr lang="es-EC" sz="1100" b="0" dirty="0">
                          <a:effectLst/>
                        </a:rPr>
                        <a:t>Informe sobre planes y programas en materia </a:t>
                      </a:r>
                      <a:r>
                        <a:rPr lang="es-EC" sz="1100" b="0" dirty="0" smtClean="0">
                          <a:effectLst/>
                        </a:rPr>
                        <a:t>salarial</a:t>
                      </a:r>
                      <a:r>
                        <a:rPr lang="es-EC" sz="1100" b="0" dirty="0">
                          <a:effectLst/>
                        </a:rPr>
                        <a:t> </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441857">
                <a:tc>
                  <a:txBody>
                    <a:bodyPr/>
                    <a:lstStyle/>
                    <a:p>
                      <a:pPr algn="just">
                        <a:lnSpc>
                          <a:spcPct val="150000"/>
                        </a:lnSpc>
                        <a:spcAft>
                          <a:spcPts val="0"/>
                        </a:spcAft>
                      </a:pPr>
                      <a:r>
                        <a:rPr lang="es-EC" sz="1100" b="0" dirty="0">
                          <a:effectLst/>
                        </a:rPr>
                        <a:t>Comisiones sectoriales para la fijación de sueldos, salarios y remuneraciones mínimas unificadas </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239834">
                <a:tc>
                  <a:txBody>
                    <a:bodyPr/>
                    <a:lstStyle/>
                    <a:p>
                      <a:pPr algn="just">
                        <a:lnSpc>
                          <a:spcPct val="150000"/>
                        </a:lnSpc>
                        <a:spcAft>
                          <a:spcPts val="0"/>
                        </a:spcAft>
                      </a:pPr>
                      <a:r>
                        <a:rPr lang="es-EC" sz="1100" b="0" dirty="0">
                          <a:effectLst/>
                        </a:rPr>
                        <a:t>Legalización de utilidades y salario </a:t>
                      </a:r>
                      <a:r>
                        <a:rPr lang="es-EC" sz="1100" b="0" dirty="0" smtClean="0">
                          <a:effectLst/>
                        </a:rPr>
                        <a:t>digno</a:t>
                      </a:r>
                      <a:r>
                        <a:rPr lang="es-EC" sz="1100" b="0" dirty="0">
                          <a:effectLst/>
                        </a:rPr>
                        <a:t> </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319748">
                <a:tc>
                  <a:txBody>
                    <a:bodyPr/>
                    <a:lstStyle/>
                    <a:p>
                      <a:pPr algn="just">
                        <a:lnSpc>
                          <a:spcPct val="150000"/>
                        </a:lnSpc>
                        <a:spcAft>
                          <a:spcPts val="0"/>
                        </a:spcAft>
                      </a:pPr>
                      <a:r>
                        <a:rPr lang="es-EC" sz="1100" b="0" dirty="0">
                          <a:effectLst/>
                        </a:rPr>
                        <a:t>Registro </a:t>
                      </a:r>
                      <a:r>
                        <a:rPr lang="es-EC" sz="1100" b="0" dirty="0" err="1">
                          <a:effectLst/>
                        </a:rPr>
                        <a:t>decimatercera</a:t>
                      </a:r>
                      <a:r>
                        <a:rPr lang="es-EC" sz="1100" b="0" dirty="0">
                          <a:effectLst/>
                        </a:rPr>
                        <a:t> remuneración para el Servicio </a:t>
                      </a:r>
                      <a:r>
                        <a:rPr lang="es-EC" sz="1100" b="0" dirty="0" smtClean="0">
                          <a:effectLst/>
                        </a:rPr>
                        <a:t>Doméstico</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309621">
                <a:tc>
                  <a:txBody>
                    <a:bodyPr/>
                    <a:lstStyle/>
                    <a:p>
                      <a:pPr algn="just">
                        <a:lnSpc>
                          <a:spcPct val="150000"/>
                        </a:lnSpc>
                        <a:spcAft>
                          <a:spcPts val="0"/>
                        </a:spcAft>
                      </a:pPr>
                      <a:r>
                        <a:rPr lang="es-EC" sz="1100" b="0" dirty="0">
                          <a:effectLst/>
                        </a:rPr>
                        <a:t>Legalización </a:t>
                      </a:r>
                      <a:r>
                        <a:rPr lang="es-EC" sz="1100" b="0" dirty="0" err="1">
                          <a:effectLst/>
                        </a:rPr>
                        <a:t>decimatercera</a:t>
                      </a:r>
                      <a:r>
                        <a:rPr lang="es-EC" sz="1100" b="0" dirty="0">
                          <a:effectLst/>
                        </a:rPr>
                        <a:t> remuneración para Empresas / Personas </a:t>
                      </a:r>
                      <a:r>
                        <a:rPr lang="es-EC" sz="1100" b="0" dirty="0" smtClean="0">
                          <a:effectLst/>
                        </a:rPr>
                        <a:t>Naturales</a:t>
                      </a:r>
                      <a:r>
                        <a:rPr lang="es-EC" sz="1100" b="0" dirty="0">
                          <a:effectLst/>
                        </a:rPr>
                        <a:t> </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239834">
                <a:tc>
                  <a:txBody>
                    <a:bodyPr/>
                    <a:lstStyle/>
                    <a:p>
                      <a:pPr algn="just">
                        <a:lnSpc>
                          <a:spcPct val="150000"/>
                        </a:lnSpc>
                        <a:spcAft>
                          <a:spcPts val="0"/>
                        </a:spcAft>
                      </a:pPr>
                      <a:r>
                        <a:rPr lang="es-EC" sz="1100" b="0" dirty="0">
                          <a:effectLst/>
                        </a:rPr>
                        <a:t>Registro </a:t>
                      </a:r>
                      <a:r>
                        <a:rPr lang="es-EC" sz="1100" b="0" dirty="0" err="1">
                          <a:effectLst/>
                        </a:rPr>
                        <a:t>decimacuarta</a:t>
                      </a:r>
                      <a:r>
                        <a:rPr lang="es-EC" sz="1100" b="0" dirty="0">
                          <a:effectLst/>
                        </a:rPr>
                        <a:t> remuneración para el Servicio Doméstico</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366767">
                <a:tc>
                  <a:txBody>
                    <a:bodyPr/>
                    <a:lstStyle/>
                    <a:p>
                      <a:pPr>
                        <a:lnSpc>
                          <a:spcPct val="150000"/>
                        </a:lnSpc>
                        <a:spcAft>
                          <a:spcPts val="0"/>
                        </a:spcAft>
                      </a:pPr>
                      <a:r>
                        <a:rPr lang="es-EC" sz="1100" b="0" dirty="0">
                          <a:effectLst/>
                        </a:rPr>
                        <a:t>Legalización </a:t>
                      </a:r>
                      <a:r>
                        <a:rPr lang="es-EC" sz="1100" b="0" dirty="0" err="1">
                          <a:effectLst/>
                        </a:rPr>
                        <a:t>decimacuarta</a:t>
                      </a:r>
                      <a:r>
                        <a:rPr lang="es-EC" sz="1100" b="0" dirty="0">
                          <a:effectLst/>
                        </a:rPr>
                        <a:t> remuneración para Empresas / Personas </a:t>
                      </a:r>
                      <a:r>
                        <a:rPr lang="es-EC" sz="1100" b="0" dirty="0" smtClean="0">
                          <a:effectLst/>
                        </a:rPr>
                        <a:t>Naturales</a:t>
                      </a:r>
                      <a:r>
                        <a:rPr lang="es-EC" sz="1100" b="0" dirty="0">
                          <a:effectLst/>
                        </a:rPr>
                        <a:t> </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268941">
                <a:tc>
                  <a:txBody>
                    <a:bodyPr/>
                    <a:lstStyle/>
                    <a:p>
                      <a:pPr algn="just">
                        <a:lnSpc>
                          <a:spcPct val="150000"/>
                        </a:lnSpc>
                        <a:spcAft>
                          <a:spcPts val="0"/>
                        </a:spcAft>
                      </a:pPr>
                      <a:r>
                        <a:rPr lang="es-EC" sz="1100" b="0" dirty="0">
                          <a:effectLst/>
                        </a:rPr>
                        <a:t>Informe sobre salarios mínimos y cambios de estructuras </a:t>
                      </a:r>
                      <a:r>
                        <a:rPr lang="es-EC" sz="1100" b="0" dirty="0" smtClean="0">
                          <a:effectLst/>
                        </a:rPr>
                        <a:t>ocupacionales</a:t>
                      </a:r>
                      <a:r>
                        <a:rPr lang="es-EC" sz="1100" b="0" dirty="0">
                          <a:effectLst/>
                        </a:rPr>
                        <a:t> </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322729">
                <a:tc>
                  <a:txBody>
                    <a:bodyPr/>
                    <a:lstStyle/>
                    <a:p>
                      <a:pPr algn="just">
                        <a:lnSpc>
                          <a:spcPct val="150000"/>
                        </a:lnSpc>
                        <a:spcAft>
                          <a:spcPts val="0"/>
                        </a:spcAft>
                      </a:pPr>
                      <a:r>
                        <a:rPr lang="es-EC" sz="1100" b="0" dirty="0">
                          <a:effectLst/>
                        </a:rPr>
                        <a:t>Elaboración de un registro de informes empresariales en materia de </a:t>
                      </a:r>
                      <a:r>
                        <a:rPr lang="es-EC" sz="1100" b="0" dirty="0" smtClean="0">
                          <a:effectLst/>
                        </a:rPr>
                        <a:t>salarios</a:t>
                      </a:r>
                      <a:r>
                        <a:rPr lang="es-EC" sz="1100" b="0" dirty="0">
                          <a:effectLst/>
                        </a:rPr>
                        <a:t> </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r h="441857">
                <a:tc>
                  <a:txBody>
                    <a:bodyPr/>
                    <a:lstStyle/>
                    <a:p>
                      <a:pPr algn="just">
                        <a:lnSpc>
                          <a:spcPct val="150000"/>
                        </a:lnSpc>
                        <a:spcAft>
                          <a:spcPts val="0"/>
                        </a:spcAft>
                      </a:pPr>
                      <a:r>
                        <a:rPr lang="es-EC" sz="1100" b="0" dirty="0">
                          <a:effectLst/>
                        </a:rPr>
                        <a:t>Formalización mediante el CONADES de fijación de sueldos y salarios de los trabajadores del sector privado</a:t>
                      </a:r>
                      <a:endParaRPr lang="es-EC" sz="1100" b="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535" marR="36535" marT="0" marB="0"/>
                </a:tc>
              </a:tr>
            </a:tbl>
          </a:graphicData>
        </a:graphic>
      </p:graphicFrame>
    </p:spTree>
    <p:extLst>
      <p:ext uri="{BB962C8B-B14F-4D97-AF65-F5344CB8AC3E}">
        <p14:creationId xmlns:p14="http://schemas.microsoft.com/office/powerpoint/2010/main" val="394305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1000"/>
                                        <p:tgtEl>
                                          <p:spTgt spid="10">
                                            <p:txEl>
                                              <p:pRg st="0" end="0"/>
                                            </p:txEl>
                                          </p:spTgt>
                                        </p:tgtEl>
                                      </p:cBhvr>
                                    </p:animEffect>
                                    <p:anim calcmode="lin" valueType="num">
                                      <p:cBhvr>
                                        <p:cTn id="2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Graphic spid="8" grpId="0">
        <p:bldAsOne/>
      </p:bldGraphic>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79027"/>
            <a:ext cx="10058400" cy="1450757"/>
          </a:xfrm>
        </p:spPr>
        <p:txBody>
          <a:bodyPr>
            <a:normAutofit/>
          </a:bodyPr>
          <a:lstStyle/>
          <a:p>
            <a:r>
              <a:rPr lang="es-EC" sz="3600" b="1" i="1" dirty="0"/>
              <a:t>Levantamiento de los P</a:t>
            </a:r>
            <a:r>
              <a:rPr lang="es-EC" sz="3600" b="1" i="1" dirty="0" smtClean="0"/>
              <a:t>rocesos Actuales </a:t>
            </a:r>
            <a:r>
              <a:rPr lang="es-EC" sz="3600" b="1" i="1" dirty="0"/>
              <a:t>de la Subsecretaría</a:t>
            </a:r>
            <a:endParaRPr lang="es-EC" sz="3600" dirty="0"/>
          </a:p>
        </p:txBody>
      </p:sp>
      <p:sp>
        <p:nvSpPr>
          <p:cNvPr id="4" name="Marcador de contenido 2"/>
          <p:cNvSpPr>
            <a:spLocks noGrp="1"/>
          </p:cNvSpPr>
          <p:nvPr>
            <p:ph idx="1"/>
          </p:nvPr>
        </p:nvSpPr>
        <p:spPr>
          <a:xfrm>
            <a:off x="838200" y="2013884"/>
            <a:ext cx="4751294" cy="473822"/>
          </a:xfrm>
        </p:spPr>
        <p:txBody>
          <a:bodyPr>
            <a:normAutofit/>
          </a:bodyPr>
          <a:lstStyle/>
          <a:p>
            <a:pPr marL="0" indent="0">
              <a:buNone/>
            </a:pPr>
            <a:r>
              <a:rPr lang="es-EC" sz="2000" b="1" dirty="0" smtClean="0">
                <a:solidFill>
                  <a:schemeClr val="tx1"/>
                </a:solidFill>
              </a:rPr>
              <a:t>2. Preguntas Claves</a:t>
            </a:r>
            <a:endParaRPr lang="es-EC" dirty="0">
              <a:solidFill>
                <a:schemeClr val="tx1"/>
              </a:solidFill>
            </a:endParaRPr>
          </a:p>
        </p:txBody>
      </p:sp>
      <p:sp>
        <p:nvSpPr>
          <p:cNvPr id="5" name="Marcador de contenido 2"/>
          <p:cNvSpPr txBox="1">
            <a:spLocks/>
          </p:cNvSpPr>
          <p:nvPr/>
        </p:nvSpPr>
        <p:spPr>
          <a:xfrm>
            <a:off x="6602506" y="2013884"/>
            <a:ext cx="475129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000" b="1" dirty="0"/>
              <a:t>3</a:t>
            </a:r>
            <a:r>
              <a:rPr lang="es-EC" sz="2000" b="1" dirty="0" smtClean="0"/>
              <a:t>. Selección de </a:t>
            </a:r>
            <a:r>
              <a:rPr lang="es-EC" sz="2000" b="1" dirty="0"/>
              <a:t>P</a:t>
            </a:r>
            <a:r>
              <a:rPr lang="es-EC" sz="2000" b="1" dirty="0" smtClean="0"/>
              <a:t>rocesos </a:t>
            </a:r>
          </a:p>
          <a:p>
            <a:pPr marL="0" indent="0">
              <a:buFont typeface="Arial" panose="020B0604020202020204" pitchFamily="34" charset="0"/>
              <a:buNone/>
            </a:pPr>
            <a:endParaRPr lang="es-EC" sz="2000" i="1" dirty="0" smtClean="0"/>
          </a:p>
          <a:p>
            <a:pPr marL="0" indent="0">
              <a:buFont typeface="Arial" panose="020B0604020202020204" pitchFamily="34" charset="0"/>
              <a:buNone/>
            </a:pPr>
            <a:r>
              <a:rPr lang="es-EC" sz="2000" b="1" dirty="0" smtClean="0"/>
              <a:t> </a:t>
            </a:r>
          </a:p>
          <a:p>
            <a:pPr marL="0" indent="0">
              <a:buFont typeface="Arial" panose="020B0604020202020204" pitchFamily="34" charset="0"/>
              <a:buNone/>
            </a:pP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3191118755"/>
              </p:ext>
            </p:extLst>
          </p:nvPr>
        </p:nvGraphicFramePr>
        <p:xfrm>
          <a:off x="729502" y="2890567"/>
          <a:ext cx="4662769" cy="1910336"/>
        </p:xfrm>
        <a:graphic>
          <a:graphicData uri="http://schemas.openxmlformats.org/drawingml/2006/table">
            <a:tbl>
              <a:tblPr firstRow="1" firstCol="1" bandRow="1">
                <a:tableStyleId>{68D230F3-CF80-4859-8CE7-A43EE81993B5}</a:tableStyleId>
              </a:tblPr>
              <a:tblGrid>
                <a:gridCol w="357366"/>
                <a:gridCol w="4305403"/>
              </a:tblGrid>
              <a:tr h="409004">
                <a:tc>
                  <a:txBody>
                    <a:bodyPr/>
                    <a:lstStyle/>
                    <a:p>
                      <a:pPr algn="ctr">
                        <a:lnSpc>
                          <a:spcPct val="150000"/>
                        </a:lnSpc>
                        <a:spcAft>
                          <a:spcPts val="0"/>
                        </a:spcAft>
                      </a:pPr>
                      <a:r>
                        <a:rPr lang="es-EC" sz="1200" b="0" dirty="0">
                          <a:effectLst/>
                        </a:rPr>
                        <a:t>1</a:t>
                      </a:r>
                      <a:endParaRPr lang="es-EC" sz="1200" b="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C" sz="1200" b="0" dirty="0">
                          <a:effectLst/>
                        </a:rPr>
                        <a:t>¿El proceso causa un cuello de botella y origina que el trabajo se acumule</a:t>
                      </a:r>
                      <a:r>
                        <a:rPr lang="es-EC" sz="1200" b="0" dirty="0" smtClean="0">
                          <a:effectLst/>
                        </a:rPr>
                        <a:t>?</a:t>
                      </a:r>
                      <a:r>
                        <a:rPr lang="es-EC" sz="1200" b="0" dirty="0">
                          <a:effectLst/>
                        </a:rPr>
                        <a:t> </a:t>
                      </a:r>
                      <a:endParaRPr lang="es-EC" sz="1200" b="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9004">
                <a:tc>
                  <a:txBody>
                    <a:bodyPr/>
                    <a:lstStyle/>
                    <a:p>
                      <a:pPr algn="ctr">
                        <a:lnSpc>
                          <a:spcPct val="150000"/>
                        </a:lnSpc>
                        <a:spcAft>
                          <a:spcPts val="0"/>
                        </a:spcAft>
                      </a:pPr>
                      <a:r>
                        <a:rPr lang="es-EC" sz="1200" b="0">
                          <a:effectLst/>
                        </a:rPr>
                        <a:t>2</a:t>
                      </a:r>
                      <a:endParaRPr lang="es-EC" sz="1200" b="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C" sz="1200" b="0" dirty="0">
                          <a:effectLst/>
                        </a:rPr>
                        <a:t>¿El proceso es lento en responder las necesidades del usuario, causándole un cierto malestar</a:t>
                      </a:r>
                      <a:r>
                        <a:rPr lang="es-EC" sz="1200" b="0" dirty="0" smtClean="0">
                          <a:effectLst/>
                        </a:rPr>
                        <a:t>?</a:t>
                      </a:r>
                      <a:r>
                        <a:rPr lang="es-EC" sz="1200" b="0" dirty="0">
                          <a:effectLst/>
                        </a:rPr>
                        <a:t> </a:t>
                      </a:r>
                      <a:endParaRPr lang="es-EC" sz="1200" b="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4019">
                <a:tc>
                  <a:txBody>
                    <a:bodyPr/>
                    <a:lstStyle/>
                    <a:p>
                      <a:pPr algn="ctr">
                        <a:lnSpc>
                          <a:spcPct val="150000"/>
                        </a:lnSpc>
                        <a:spcAft>
                          <a:spcPts val="0"/>
                        </a:spcAft>
                      </a:pPr>
                      <a:r>
                        <a:rPr lang="es-EC" sz="1200" b="0">
                          <a:effectLst/>
                        </a:rPr>
                        <a:t>3</a:t>
                      </a:r>
                      <a:endParaRPr lang="es-EC" sz="1200" b="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C" sz="1200" b="0" dirty="0">
                          <a:effectLst/>
                        </a:rPr>
                        <a:t>¿Este proceso permite mejorar la imagen de la institución</a:t>
                      </a:r>
                      <a:r>
                        <a:rPr lang="es-EC" sz="1200" b="0" dirty="0" smtClean="0">
                          <a:effectLst/>
                        </a:rPr>
                        <a:t>?</a:t>
                      </a:r>
                      <a:r>
                        <a:rPr lang="es-EC" sz="1200" b="0" dirty="0">
                          <a:effectLst/>
                        </a:rPr>
                        <a:t> </a:t>
                      </a:r>
                      <a:endParaRPr lang="es-EC" sz="1200" b="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9004">
                <a:tc>
                  <a:txBody>
                    <a:bodyPr/>
                    <a:lstStyle/>
                    <a:p>
                      <a:pPr algn="ctr">
                        <a:lnSpc>
                          <a:spcPct val="150000"/>
                        </a:lnSpc>
                        <a:spcAft>
                          <a:spcPts val="0"/>
                        </a:spcAft>
                      </a:pPr>
                      <a:r>
                        <a:rPr lang="es-EC" sz="1200" b="0">
                          <a:effectLst/>
                        </a:rPr>
                        <a:t>4</a:t>
                      </a:r>
                      <a:endParaRPr lang="es-EC" sz="1200" b="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C" sz="1200" b="0" dirty="0">
                          <a:effectLst/>
                        </a:rPr>
                        <a:t>¿El mejoramiento del proceso contribuye a proporcionar un mejor servicio al usuario</a:t>
                      </a:r>
                      <a:r>
                        <a:rPr lang="es-EC" sz="1200" b="0" dirty="0" smtClean="0">
                          <a:effectLst/>
                        </a:rPr>
                        <a:t>?</a:t>
                      </a:r>
                      <a:r>
                        <a:rPr lang="es-EC" sz="1200" b="0" dirty="0">
                          <a:effectLst/>
                        </a:rPr>
                        <a:t> </a:t>
                      </a:r>
                      <a:endParaRPr lang="es-EC" sz="1200" b="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9004">
                <a:tc>
                  <a:txBody>
                    <a:bodyPr/>
                    <a:lstStyle/>
                    <a:p>
                      <a:pPr algn="ctr">
                        <a:lnSpc>
                          <a:spcPct val="150000"/>
                        </a:lnSpc>
                        <a:spcAft>
                          <a:spcPts val="0"/>
                        </a:spcAft>
                      </a:pPr>
                      <a:r>
                        <a:rPr lang="es-EC" sz="1200" b="0">
                          <a:effectLst/>
                        </a:rPr>
                        <a:t>5</a:t>
                      </a:r>
                      <a:endParaRPr lang="es-EC" sz="1200" b="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s-EC" sz="1200" b="0" dirty="0">
                          <a:effectLst/>
                        </a:rPr>
                        <a:t>¿El mejoramiento del proceso permite lograr una mayor efectividad</a:t>
                      </a:r>
                      <a:r>
                        <a:rPr lang="es-EC" sz="1200" b="0" dirty="0" smtClean="0">
                          <a:effectLst/>
                        </a:rPr>
                        <a:t>?</a:t>
                      </a:r>
                      <a:r>
                        <a:rPr lang="es-EC" sz="1200" b="0" dirty="0">
                          <a:effectLst/>
                        </a:rPr>
                        <a:t> </a:t>
                      </a:r>
                      <a:endParaRPr lang="es-EC" sz="1200" b="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676171625"/>
              </p:ext>
            </p:extLst>
          </p:nvPr>
        </p:nvGraphicFramePr>
        <p:xfrm>
          <a:off x="6589059" y="3442447"/>
          <a:ext cx="4531995" cy="726141"/>
        </p:xfrm>
        <a:graphic>
          <a:graphicData uri="http://schemas.openxmlformats.org/drawingml/2006/table">
            <a:tbl>
              <a:tblPr firstRow="1" firstCol="1" bandRow="1">
                <a:tableStyleId>{5C22544A-7EE6-4342-B048-85BDC9FD1C3A}</a:tableStyleId>
              </a:tblPr>
              <a:tblGrid>
                <a:gridCol w="1549400"/>
                <a:gridCol w="436245"/>
                <a:gridCol w="458470"/>
                <a:gridCol w="472440"/>
                <a:gridCol w="473710"/>
                <a:gridCol w="470535"/>
                <a:gridCol w="671195"/>
              </a:tblGrid>
              <a:tr h="726141">
                <a:tc>
                  <a:txBody>
                    <a:bodyPr/>
                    <a:lstStyle/>
                    <a:p>
                      <a:pPr algn="just">
                        <a:lnSpc>
                          <a:spcPct val="100000"/>
                        </a:lnSpc>
                        <a:spcAft>
                          <a:spcPts val="0"/>
                        </a:spcAft>
                      </a:pPr>
                      <a:r>
                        <a:rPr lang="es-EC" sz="1200" b="0" dirty="0">
                          <a:solidFill>
                            <a:schemeClr val="tx1"/>
                          </a:solidFill>
                          <a:effectLst/>
                        </a:rPr>
                        <a:t>Legalización de utilidades y salario </a:t>
                      </a:r>
                      <a:r>
                        <a:rPr lang="es-EC" sz="1200" b="0" dirty="0" smtClean="0">
                          <a:solidFill>
                            <a:schemeClr val="tx1"/>
                          </a:solidFill>
                          <a:effectLst/>
                        </a:rPr>
                        <a:t>digno</a:t>
                      </a:r>
                      <a:r>
                        <a:rPr lang="es-EC" sz="1200" dirty="0">
                          <a:solidFill>
                            <a:schemeClr val="tx1"/>
                          </a:solidFill>
                          <a:effectLst/>
                        </a:rPr>
                        <a:t>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spcAft>
                          <a:spcPts val="0"/>
                        </a:spcAft>
                      </a:pPr>
                      <a:r>
                        <a:rPr lang="es-EC" sz="1200">
                          <a:solidFill>
                            <a:schemeClr val="tx1"/>
                          </a:solidFill>
                          <a:effectLst/>
                        </a:rPr>
                        <a:t>1</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spcAft>
                          <a:spcPts val="0"/>
                        </a:spcAft>
                      </a:pPr>
                      <a:r>
                        <a:rPr lang="es-EC" sz="1200">
                          <a:solidFill>
                            <a:schemeClr val="tx1"/>
                          </a:solidFill>
                          <a:effectLst/>
                        </a:rPr>
                        <a:t>1</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spcAft>
                          <a:spcPts val="0"/>
                        </a:spcAft>
                      </a:pPr>
                      <a:r>
                        <a:rPr lang="es-EC" sz="1200">
                          <a:solidFill>
                            <a:schemeClr val="tx1"/>
                          </a:solidFill>
                          <a:effectLst/>
                        </a:rPr>
                        <a:t>1</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spcAft>
                          <a:spcPts val="0"/>
                        </a:spcAft>
                      </a:pPr>
                      <a:r>
                        <a:rPr lang="es-EC" sz="1200">
                          <a:solidFill>
                            <a:schemeClr val="tx1"/>
                          </a:solidFill>
                          <a:effectLst/>
                        </a:rPr>
                        <a:t>1</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spcAft>
                          <a:spcPts val="0"/>
                        </a:spcAft>
                      </a:pPr>
                      <a:r>
                        <a:rPr lang="es-EC" sz="1200">
                          <a:solidFill>
                            <a:schemeClr val="tx1"/>
                          </a:solidFill>
                          <a:effectLst/>
                        </a:rPr>
                        <a:t>1</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spcAft>
                          <a:spcPts val="0"/>
                        </a:spcAft>
                      </a:pPr>
                      <a:r>
                        <a:rPr lang="es-EC" sz="1200" dirty="0">
                          <a:solidFill>
                            <a:schemeClr val="tx1"/>
                          </a:solidFill>
                          <a:effectLst/>
                        </a:rPr>
                        <a:t>5</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505676217"/>
              </p:ext>
            </p:extLst>
          </p:nvPr>
        </p:nvGraphicFramePr>
        <p:xfrm>
          <a:off x="6589059" y="4119627"/>
          <a:ext cx="4531995" cy="914400"/>
        </p:xfrm>
        <a:graphic>
          <a:graphicData uri="http://schemas.openxmlformats.org/drawingml/2006/table">
            <a:tbl>
              <a:tblPr firstRow="1" firstCol="1" bandRow="1">
                <a:tableStyleId>{5C22544A-7EE6-4342-B048-85BDC9FD1C3A}</a:tableStyleId>
              </a:tblPr>
              <a:tblGrid>
                <a:gridCol w="1549400"/>
                <a:gridCol w="436245"/>
                <a:gridCol w="458470"/>
                <a:gridCol w="472440"/>
                <a:gridCol w="473710"/>
                <a:gridCol w="470535"/>
                <a:gridCol w="671195"/>
              </a:tblGrid>
              <a:tr h="0">
                <a:tc>
                  <a:txBody>
                    <a:bodyPr/>
                    <a:lstStyle/>
                    <a:p>
                      <a:pPr algn="just">
                        <a:lnSpc>
                          <a:spcPct val="100000"/>
                        </a:lnSpc>
                        <a:spcAft>
                          <a:spcPts val="0"/>
                        </a:spcAft>
                      </a:pPr>
                      <a:r>
                        <a:rPr lang="es-EC" sz="1200" b="0" dirty="0">
                          <a:solidFill>
                            <a:schemeClr val="tx1"/>
                          </a:solidFill>
                          <a:effectLst/>
                        </a:rPr>
                        <a:t>Legalización decimotercera remuneración para Empresas / Personas </a:t>
                      </a:r>
                      <a:r>
                        <a:rPr lang="es-EC" sz="1200" b="0" dirty="0" smtClean="0">
                          <a:solidFill>
                            <a:schemeClr val="tx1"/>
                          </a:solidFill>
                          <a:effectLst/>
                        </a:rPr>
                        <a:t>Naturales</a:t>
                      </a:r>
                      <a:r>
                        <a:rPr lang="es-EC" sz="1200" dirty="0">
                          <a:solidFill>
                            <a:schemeClr val="tx1"/>
                          </a:solidFill>
                          <a:effectLst/>
                        </a:rPr>
                        <a:t>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0000"/>
                        </a:lnSpc>
                        <a:spcAft>
                          <a:spcPts val="0"/>
                        </a:spcAft>
                      </a:pPr>
                      <a:r>
                        <a:rPr lang="es-EC" sz="1200" dirty="0">
                          <a:solidFill>
                            <a:schemeClr val="tx1"/>
                          </a:solidFill>
                          <a:effectLst/>
                        </a:rPr>
                        <a:t>1</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0000"/>
                        </a:lnSpc>
                        <a:spcAft>
                          <a:spcPts val="0"/>
                        </a:spcAft>
                      </a:pPr>
                      <a:r>
                        <a:rPr lang="es-EC" sz="1200" dirty="0">
                          <a:solidFill>
                            <a:schemeClr val="tx1"/>
                          </a:solidFill>
                          <a:effectLst/>
                        </a:rPr>
                        <a:t>1</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0000"/>
                        </a:lnSpc>
                        <a:spcAft>
                          <a:spcPts val="0"/>
                        </a:spcAft>
                      </a:pPr>
                      <a:r>
                        <a:rPr lang="es-EC" sz="1200" dirty="0">
                          <a:solidFill>
                            <a:schemeClr val="tx1"/>
                          </a:solidFill>
                          <a:effectLst/>
                        </a:rPr>
                        <a:t>1</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0000"/>
                        </a:lnSpc>
                        <a:spcAft>
                          <a:spcPts val="0"/>
                        </a:spcAft>
                      </a:pPr>
                      <a:r>
                        <a:rPr lang="es-EC" sz="1200">
                          <a:solidFill>
                            <a:schemeClr val="tx1"/>
                          </a:solidFill>
                          <a:effectLst/>
                        </a:rPr>
                        <a:t>1</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0000"/>
                        </a:lnSpc>
                        <a:spcAft>
                          <a:spcPts val="0"/>
                        </a:spcAft>
                      </a:pPr>
                      <a:r>
                        <a:rPr lang="es-EC" sz="1200">
                          <a:solidFill>
                            <a:schemeClr val="tx1"/>
                          </a:solidFill>
                          <a:effectLst/>
                        </a:rPr>
                        <a:t>1</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0000"/>
                        </a:lnSpc>
                        <a:spcAft>
                          <a:spcPts val="0"/>
                        </a:spcAft>
                      </a:pPr>
                      <a:r>
                        <a:rPr lang="es-EC" sz="1200" dirty="0">
                          <a:solidFill>
                            <a:schemeClr val="tx1"/>
                          </a:solidFill>
                          <a:effectLst/>
                        </a:rPr>
                        <a:t>5</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291841142"/>
              </p:ext>
            </p:extLst>
          </p:nvPr>
        </p:nvGraphicFramePr>
        <p:xfrm>
          <a:off x="6589059" y="2594732"/>
          <a:ext cx="4504766" cy="822960"/>
        </p:xfrm>
        <a:graphic>
          <a:graphicData uri="http://schemas.openxmlformats.org/drawingml/2006/table">
            <a:tbl>
              <a:tblPr firstRow="1" firstCol="1" bandRow="1">
                <a:tableStyleId>{5C22544A-7EE6-4342-B048-85BDC9FD1C3A}</a:tableStyleId>
              </a:tblPr>
              <a:tblGrid>
                <a:gridCol w="1552013"/>
                <a:gridCol w="459243"/>
                <a:gridCol w="473237"/>
                <a:gridCol w="474509"/>
                <a:gridCol w="471329"/>
                <a:gridCol w="402108"/>
                <a:gridCol w="672327"/>
              </a:tblGrid>
              <a:tr h="0">
                <a:tc rowSpan="2">
                  <a:txBody>
                    <a:bodyPr/>
                    <a:lstStyle/>
                    <a:p>
                      <a:pPr algn="ctr">
                        <a:lnSpc>
                          <a:spcPct val="150000"/>
                        </a:lnSpc>
                        <a:spcAft>
                          <a:spcPts val="0"/>
                        </a:spcAft>
                      </a:pPr>
                      <a:r>
                        <a:rPr lang="es-EC" sz="1200" b="1" dirty="0">
                          <a:solidFill>
                            <a:schemeClr val="tx1"/>
                          </a:solidFill>
                          <a:effectLst/>
                        </a:rPr>
                        <a:t>PROCESO</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gridSpan="5">
                  <a:txBody>
                    <a:bodyPr/>
                    <a:lstStyle/>
                    <a:p>
                      <a:pPr algn="ctr">
                        <a:lnSpc>
                          <a:spcPct val="150000"/>
                        </a:lnSpc>
                        <a:spcAft>
                          <a:spcPts val="0"/>
                        </a:spcAft>
                      </a:pPr>
                      <a:r>
                        <a:rPr lang="es-EC" sz="1200" b="1" dirty="0">
                          <a:solidFill>
                            <a:schemeClr val="tx1"/>
                          </a:solidFill>
                          <a:effectLst/>
                        </a:rPr>
                        <a:t>PREGUNTAS</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50000"/>
                        </a:lnSpc>
                        <a:spcAft>
                          <a:spcPts val="0"/>
                        </a:spcAft>
                      </a:pPr>
                      <a:r>
                        <a:rPr lang="es-EC" sz="1200" b="1" dirty="0">
                          <a:solidFill>
                            <a:schemeClr val="tx1"/>
                          </a:solidFill>
                          <a:effectLst/>
                        </a:rPr>
                        <a:t>TOTAL</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r>
              <a:tr h="0">
                <a:tc vMerge="1">
                  <a:txBody>
                    <a:bodyPr/>
                    <a:lstStyle/>
                    <a:p>
                      <a:endParaRPr lang="es-EC"/>
                    </a:p>
                  </a:txBody>
                  <a:tcPr/>
                </a:tc>
                <a:tc>
                  <a:txBody>
                    <a:bodyPr/>
                    <a:lstStyle/>
                    <a:p>
                      <a:pPr algn="ctr">
                        <a:lnSpc>
                          <a:spcPct val="150000"/>
                        </a:lnSpc>
                        <a:spcAft>
                          <a:spcPts val="0"/>
                        </a:spcAft>
                      </a:pPr>
                      <a:r>
                        <a:rPr lang="es-EC" sz="1200" b="1" dirty="0">
                          <a:solidFill>
                            <a:schemeClr val="tx1"/>
                          </a:solidFill>
                          <a:effectLst/>
                        </a:rPr>
                        <a:t>I</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50000"/>
                        </a:lnSpc>
                        <a:spcAft>
                          <a:spcPts val="0"/>
                        </a:spcAft>
                      </a:pPr>
                      <a:r>
                        <a:rPr lang="es-EC" sz="1200" b="1" dirty="0">
                          <a:solidFill>
                            <a:schemeClr val="tx1"/>
                          </a:solidFill>
                          <a:effectLst/>
                        </a:rPr>
                        <a:t>II</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50000"/>
                        </a:lnSpc>
                        <a:spcAft>
                          <a:spcPts val="0"/>
                        </a:spcAft>
                      </a:pPr>
                      <a:r>
                        <a:rPr lang="es-EC" sz="1200" b="1">
                          <a:solidFill>
                            <a:schemeClr val="tx1"/>
                          </a:solidFill>
                          <a:effectLst/>
                        </a:rPr>
                        <a:t>III</a:t>
                      </a:r>
                      <a:endParaRPr lang="es-EC"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50000"/>
                        </a:lnSpc>
                        <a:spcAft>
                          <a:spcPts val="0"/>
                        </a:spcAft>
                      </a:pPr>
                      <a:r>
                        <a:rPr lang="es-EC" sz="1200" b="1" dirty="0">
                          <a:solidFill>
                            <a:schemeClr val="tx1"/>
                          </a:solidFill>
                          <a:effectLst/>
                        </a:rPr>
                        <a:t>IV</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50000"/>
                        </a:lnSpc>
                        <a:spcAft>
                          <a:spcPts val="0"/>
                        </a:spcAft>
                      </a:pPr>
                      <a:r>
                        <a:rPr lang="es-EC" sz="1200" b="1" dirty="0">
                          <a:solidFill>
                            <a:schemeClr val="tx1"/>
                          </a:solidFill>
                          <a:effectLst/>
                        </a:rPr>
                        <a:t>V</a:t>
                      </a:r>
                    </a:p>
                    <a:p>
                      <a:pPr algn="ctr">
                        <a:lnSpc>
                          <a:spcPct val="150000"/>
                        </a:lnSpc>
                        <a:spcAft>
                          <a:spcPts val="0"/>
                        </a:spcAft>
                      </a:pPr>
                      <a:r>
                        <a:rPr lang="es-EC" sz="1200" b="1" dirty="0">
                          <a:solidFill>
                            <a:schemeClr val="tx1"/>
                          </a:solidFill>
                          <a:effectLst/>
                        </a:rPr>
                        <a:t> </a:t>
                      </a:r>
                      <a:endPar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vMerge="1">
                  <a:txBody>
                    <a:bodyPr/>
                    <a:lstStyle/>
                    <a:p>
                      <a:endParaRPr lang="es-EC"/>
                    </a:p>
                  </a:txBody>
                  <a:tcPr/>
                </a:tc>
              </a:tr>
            </a:tbl>
          </a:graphicData>
        </a:graphic>
      </p:graphicFrame>
      <p:sp>
        <p:nvSpPr>
          <p:cNvPr id="10" name="Marcador de contenido 2"/>
          <p:cNvSpPr txBox="1">
            <a:spLocks/>
          </p:cNvSpPr>
          <p:nvPr/>
        </p:nvSpPr>
        <p:spPr>
          <a:xfrm>
            <a:off x="2214281" y="4936378"/>
            <a:ext cx="811306" cy="738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1400" b="1" dirty="0" smtClean="0"/>
              <a:t>SI = 1</a:t>
            </a:r>
          </a:p>
          <a:p>
            <a:pPr marL="0" indent="0">
              <a:buFont typeface="Arial" panose="020B0604020202020204" pitchFamily="34" charset="0"/>
              <a:buNone/>
            </a:pPr>
            <a:r>
              <a:rPr lang="es-EC" sz="1400" b="1" dirty="0" smtClean="0"/>
              <a:t>NO = 0</a:t>
            </a:r>
            <a:endParaRPr lang="es-EC" sz="1800" dirty="0"/>
          </a:p>
        </p:txBody>
      </p:sp>
    </p:spTree>
    <p:extLst>
      <p:ext uri="{BB962C8B-B14F-4D97-AF65-F5344CB8AC3E}">
        <p14:creationId xmlns:p14="http://schemas.microsoft.com/office/powerpoint/2010/main" val="224979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99596"/>
            <a:ext cx="10515600" cy="482040"/>
          </a:xfrm>
        </p:spPr>
        <p:txBody>
          <a:bodyPr>
            <a:noAutofit/>
          </a:bodyPr>
          <a:lstStyle/>
          <a:p>
            <a:pPr lvl="0"/>
            <a:r>
              <a:rPr lang="es-EC" sz="4000" b="1" i="1" dirty="0"/>
              <a:t>Diseño de los </a:t>
            </a:r>
            <a:r>
              <a:rPr lang="es-EC" sz="4000" b="1" i="1" dirty="0" smtClean="0"/>
              <a:t>Procesos </a:t>
            </a:r>
            <a:r>
              <a:rPr lang="es-EC" sz="4000" b="1" i="1" dirty="0"/>
              <a:t>A</a:t>
            </a:r>
            <a:r>
              <a:rPr lang="es-EC" sz="4000" b="1" i="1" dirty="0" smtClean="0"/>
              <a:t>ctuales </a:t>
            </a:r>
            <a:r>
              <a:rPr lang="es-EC" sz="4000" b="1" i="1" dirty="0"/>
              <a:t>en Visio</a:t>
            </a:r>
          </a:p>
        </p:txBody>
      </p:sp>
      <p:pic>
        <p:nvPicPr>
          <p:cNvPr id="4" name="Imagen 3"/>
          <p:cNvPicPr>
            <a:picLocks noChangeAspect="1"/>
          </p:cNvPicPr>
          <p:nvPr/>
        </p:nvPicPr>
        <p:blipFill>
          <a:blip r:embed="rId2"/>
          <a:stretch>
            <a:fillRect/>
          </a:stretch>
        </p:blipFill>
        <p:spPr>
          <a:xfrm>
            <a:off x="793375" y="1189270"/>
            <a:ext cx="10569387" cy="5145380"/>
          </a:xfrm>
          <a:prstGeom prst="rect">
            <a:avLst/>
          </a:prstGeom>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654" r="11083" b="22388"/>
          <a:stretch/>
        </p:blipFill>
        <p:spPr bwMode="auto">
          <a:xfrm>
            <a:off x="9386046" y="453540"/>
            <a:ext cx="1976715" cy="541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59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0912" y="-161871"/>
            <a:ext cx="10515600" cy="912346"/>
          </a:xfrm>
        </p:spPr>
        <p:txBody>
          <a:bodyPr>
            <a:normAutofit/>
          </a:bodyPr>
          <a:lstStyle/>
          <a:p>
            <a:r>
              <a:rPr lang="es-EC" sz="4000" b="1" i="1" dirty="0"/>
              <a:t>Diseño de los </a:t>
            </a:r>
            <a:r>
              <a:rPr lang="es-EC" sz="4000" b="1" i="1" dirty="0" smtClean="0"/>
              <a:t>Procesos Actuales </a:t>
            </a:r>
            <a:r>
              <a:rPr lang="es-EC" sz="4000" b="1" i="1" dirty="0"/>
              <a:t>en Visio</a:t>
            </a:r>
          </a:p>
        </p:txBody>
      </p:sp>
      <p:pic>
        <p:nvPicPr>
          <p:cNvPr id="4" name="Imagen 3"/>
          <p:cNvPicPr>
            <a:picLocks noChangeAspect="1"/>
          </p:cNvPicPr>
          <p:nvPr/>
        </p:nvPicPr>
        <p:blipFill>
          <a:blip r:embed="rId2"/>
          <a:stretch>
            <a:fillRect/>
          </a:stretch>
        </p:blipFill>
        <p:spPr>
          <a:xfrm>
            <a:off x="1159099" y="750475"/>
            <a:ext cx="9705746" cy="5779114"/>
          </a:xfrm>
          <a:prstGeom prst="rect">
            <a:avLst/>
          </a:prstGeom>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4654" r="11083" b="22388"/>
          <a:stretch/>
        </p:blipFill>
        <p:spPr bwMode="auto">
          <a:xfrm>
            <a:off x="9256062" y="20462"/>
            <a:ext cx="1999126" cy="547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1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7280" y="699248"/>
            <a:ext cx="10058400" cy="930536"/>
          </a:xfrm>
        </p:spPr>
        <p:txBody>
          <a:bodyPr>
            <a:normAutofit/>
          </a:bodyPr>
          <a:lstStyle/>
          <a:p>
            <a:r>
              <a:rPr lang="es-EC" sz="4000" b="1" i="1" dirty="0" smtClean="0"/>
              <a:t>Análisis </a:t>
            </a:r>
            <a:r>
              <a:rPr lang="es-EC" sz="4000" b="1" i="1" dirty="0"/>
              <a:t>de </a:t>
            </a:r>
            <a:r>
              <a:rPr lang="es-EC" sz="4000" b="1" i="1" dirty="0" smtClean="0"/>
              <a:t>los Proceso Actuales</a:t>
            </a:r>
            <a:endParaRPr lang="es-EC" sz="4000" i="1" dirty="0"/>
          </a:p>
        </p:txBody>
      </p:sp>
      <p:pic>
        <p:nvPicPr>
          <p:cNvPr id="5" name="Picture 2" descr="https://luismiguelmanene.files.wordpress.com/2012/05/evaluar-vigi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906" y="497541"/>
            <a:ext cx="1550894" cy="1132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6" name="Tabla 5"/>
          <p:cNvGraphicFramePr>
            <a:graphicFrameLocks noGrp="1"/>
          </p:cNvGraphicFramePr>
          <p:nvPr>
            <p:extLst>
              <p:ext uri="{D42A27DB-BD31-4B8C-83A1-F6EECF244321}">
                <p14:modId xmlns:p14="http://schemas.microsoft.com/office/powerpoint/2010/main" val="3991080673"/>
              </p:ext>
            </p:extLst>
          </p:nvPr>
        </p:nvGraphicFramePr>
        <p:xfrm>
          <a:off x="1096963" y="2246504"/>
          <a:ext cx="10058401" cy="1389382"/>
        </p:xfrm>
        <a:graphic>
          <a:graphicData uri="http://schemas.openxmlformats.org/drawingml/2006/table">
            <a:tbl>
              <a:tblPr firstRow="1" firstCol="1" bandRow="1">
                <a:tableStyleId>{21E4AEA4-8DFA-4A89-87EB-49C32662AFE0}</a:tableStyleId>
              </a:tblPr>
              <a:tblGrid>
                <a:gridCol w="1490655"/>
                <a:gridCol w="1082284"/>
                <a:gridCol w="1100389"/>
                <a:gridCol w="1019922"/>
                <a:gridCol w="981700"/>
                <a:gridCol w="987735"/>
                <a:gridCol w="1331732"/>
                <a:gridCol w="1100389"/>
                <a:gridCol w="963595"/>
              </a:tblGrid>
              <a:tr h="476250">
                <a:tc>
                  <a:txBody>
                    <a:bodyPr/>
                    <a:lstStyle/>
                    <a:p>
                      <a:pPr algn="ctr">
                        <a:lnSpc>
                          <a:spcPct val="107000"/>
                        </a:lnSpc>
                        <a:spcAft>
                          <a:spcPts val="0"/>
                        </a:spcAft>
                      </a:pPr>
                      <a:r>
                        <a:rPr lang="es-EC" sz="1400" dirty="0">
                          <a:effectLst/>
                        </a:rPr>
                        <a:t>Cargo</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Sueldo </a:t>
                      </a:r>
                      <a:br>
                        <a:rPr lang="es-EC" sz="1400" dirty="0">
                          <a:effectLst/>
                        </a:rPr>
                      </a:br>
                      <a:r>
                        <a:rPr lang="es-EC" sz="1400" dirty="0">
                          <a:effectLst/>
                        </a:rPr>
                        <a:t>Mensual</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Sueldo </a:t>
                      </a:r>
                      <a:br>
                        <a:rPr lang="es-EC" sz="1400" dirty="0">
                          <a:effectLst/>
                        </a:rPr>
                      </a:br>
                      <a:r>
                        <a:rPr lang="es-EC" sz="1400" dirty="0">
                          <a:effectLst/>
                        </a:rPr>
                        <a:t>Anual</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Décimo </a:t>
                      </a:r>
                      <a:br>
                        <a:rPr lang="es-EC" sz="1400" dirty="0">
                          <a:effectLst/>
                        </a:rPr>
                      </a:br>
                      <a:r>
                        <a:rPr lang="es-EC" sz="1400" dirty="0">
                          <a:effectLst/>
                        </a:rPr>
                        <a:t>Tercero</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Décimo </a:t>
                      </a:r>
                      <a:br>
                        <a:rPr lang="es-EC" sz="1400" dirty="0">
                          <a:effectLst/>
                        </a:rPr>
                      </a:br>
                      <a:r>
                        <a:rPr lang="es-EC" sz="1400" dirty="0">
                          <a:effectLst/>
                        </a:rPr>
                        <a:t>Cuarto</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Aporte </a:t>
                      </a:r>
                      <a:br>
                        <a:rPr lang="es-EC" sz="1400">
                          <a:effectLst/>
                        </a:rPr>
                      </a:br>
                      <a:r>
                        <a:rPr lang="es-EC" sz="1400">
                          <a:effectLst/>
                        </a:rPr>
                        <a:t>IESS </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Vacaciones</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Total Anual</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Costo por </a:t>
                      </a:r>
                      <a:br>
                        <a:rPr lang="es-EC" sz="1400">
                          <a:effectLst/>
                        </a:rPr>
                      </a:br>
                      <a:r>
                        <a:rPr lang="es-EC" sz="1400">
                          <a:effectLst/>
                        </a:rPr>
                        <a:t>Minuto</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07000"/>
                        </a:lnSpc>
                        <a:spcAft>
                          <a:spcPts val="0"/>
                        </a:spcAft>
                      </a:pPr>
                      <a:r>
                        <a:rPr lang="es-EC" sz="1400">
                          <a:effectLst/>
                        </a:rPr>
                        <a:t>Director</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2546,00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30552,00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2546,00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340,00</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2795,51</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3182,50</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39416,01</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0,2281</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07000"/>
                        </a:lnSpc>
                        <a:spcAft>
                          <a:spcPts val="0"/>
                        </a:spcAft>
                      </a:pPr>
                      <a:r>
                        <a:rPr lang="es-EC" sz="1400">
                          <a:effectLst/>
                        </a:rPr>
                        <a:t>Coordinador </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1676,00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20112,00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1676,00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340,00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1840,25</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2095,00</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26063,25</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0,1508</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07000"/>
                        </a:lnSpc>
                        <a:spcAft>
                          <a:spcPts val="0"/>
                        </a:spcAft>
                      </a:pPr>
                      <a:r>
                        <a:rPr lang="es-EC" sz="1400">
                          <a:effectLst/>
                        </a:rPr>
                        <a:t>Analista</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1212,00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14544,00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1212,00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340,00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1330,78</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1515,00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18941,78</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0,1096</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9550">
                <a:tc>
                  <a:txBody>
                    <a:bodyPr/>
                    <a:lstStyle/>
                    <a:p>
                      <a:pPr>
                        <a:lnSpc>
                          <a:spcPct val="107000"/>
                        </a:lnSpc>
                        <a:spcAft>
                          <a:spcPts val="0"/>
                        </a:spcAft>
                      </a:pPr>
                      <a:r>
                        <a:rPr lang="es-EC" sz="1400">
                          <a:effectLst/>
                        </a:rPr>
                        <a:t>Asistente </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817,00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9804,00</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817,00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340,00</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897,07</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1021,25</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12879,32</a:t>
                      </a:r>
                      <a:endParaRPr lang="es-EC" sz="2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0,0745</a:t>
                      </a:r>
                      <a:endParaRPr lang="es-EC" sz="2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342960380"/>
              </p:ext>
            </p:extLst>
          </p:nvPr>
        </p:nvGraphicFramePr>
        <p:xfrm>
          <a:off x="1097280" y="4180284"/>
          <a:ext cx="4859767" cy="1938128"/>
        </p:xfrm>
        <a:graphic>
          <a:graphicData uri="http://schemas.openxmlformats.org/drawingml/2006/table">
            <a:tbl>
              <a:tblPr firstRow="1" firstCol="1" bandRow="1">
                <a:tableStyleId>{5C22544A-7EE6-4342-B048-85BDC9FD1C3A}</a:tableStyleId>
              </a:tblPr>
              <a:tblGrid>
                <a:gridCol w="1578685"/>
                <a:gridCol w="1290917"/>
                <a:gridCol w="779930"/>
                <a:gridCol w="1210235"/>
              </a:tblGrid>
              <a:tr h="469900">
                <a:tc>
                  <a:txBody>
                    <a:bodyPr/>
                    <a:lstStyle/>
                    <a:p>
                      <a:pPr algn="ctr">
                        <a:lnSpc>
                          <a:spcPct val="107000"/>
                        </a:lnSpc>
                        <a:spcAft>
                          <a:spcPts val="1200"/>
                        </a:spcAft>
                      </a:pPr>
                      <a:r>
                        <a:rPr lang="es-EC" sz="1200" dirty="0">
                          <a:effectLst/>
                        </a:rPr>
                        <a:t>Concepto</a:t>
                      </a:r>
                      <a:endParaRPr lang="es-EC" sz="1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Costo</a:t>
                      </a:r>
                      <a:br>
                        <a:rPr lang="es-EC" sz="1200">
                          <a:effectLst/>
                        </a:rPr>
                      </a:br>
                      <a:r>
                        <a:rPr lang="es-EC" sz="1200">
                          <a:effectLst/>
                        </a:rPr>
                        <a:t>Mensual</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Costo </a:t>
                      </a:r>
                      <a:br>
                        <a:rPr lang="es-EC" sz="1200">
                          <a:effectLst/>
                        </a:rPr>
                      </a:br>
                      <a:r>
                        <a:rPr lang="es-EC" sz="1200">
                          <a:effectLst/>
                        </a:rPr>
                        <a:t>Anual</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Costo Operación por minuto</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07000"/>
                        </a:lnSpc>
                        <a:spcAft>
                          <a:spcPts val="0"/>
                        </a:spcAft>
                      </a:pPr>
                      <a:r>
                        <a:rPr lang="es-EC" sz="1200">
                          <a:effectLst/>
                        </a:rPr>
                        <a:t>Servicios Básicos</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500,00</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6000,00</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5">
                  <a:txBody>
                    <a:bodyPr/>
                    <a:lstStyle/>
                    <a:p>
                      <a:pPr algn="ctr">
                        <a:lnSpc>
                          <a:spcPct val="107000"/>
                        </a:lnSpc>
                        <a:spcAft>
                          <a:spcPts val="0"/>
                        </a:spcAft>
                      </a:pPr>
                      <a:r>
                        <a:rPr lang="es-EC" sz="1200" b="1" dirty="0">
                          <a:effectLst/>
                        </a:rPr>
                        <a:t> </a:t>
                      </a:r>
                    </a:p>
                    <a:p>
                      <a:pPr algn="ctr">
                        <a:lnSpc>
                          <a:spcPct val="107000"/>
                        </a:lnSpc>
                        <a:spcAft>
                          <a:spcPts val="0"/>
                        </a:spcAft>
                      </a:pPr>
                      <a:r>
                        <a:rPr lang="es-EC" sz="1200" b="1" dirty="0">
                          <a:effectLst/>
                        </a:rPr>
                        <a:t> </a:t>
                      </a:r>
                    </a:p>
                    <a:p>
                      <a:pPr algn="ctr">
                        <a:lnSpc>
                          <a:spcPct val="107000"/>
                        </a:lnSpc>
                        <a:spcAft>
                          <a:spcPts val="0"/>
                        </a:spcAft>
                      </a:pPr>
                      <a:r>
                        <a:rPr lang="es-EC" sz="1200" b="1" dirty="0">
                          <a:effectLst/>
                        </a:rPr>
                        <a:t> </a:t>
                      </a:r>
                    </a:p>
                    <a:p>
                      <a:pPr algn="ctr">
                        <a:lnSpc>
                          <a:spcPct val="107000"/>
                        </a:lnSpc>
                        <a:spcAft>
                          <a:spcPts val="0"/>
                        </a:spcAft>
                      </a:pPr>
                      <a:r>
                        <a:rPr lang="es-EC" sz="1600" b="1" dirty="0" smtClean="0">
                          <a:solidFill>
                            <a:schemeClr val="tx1"/>
                          </a:solidFill>
                          <a:effectLst/>
                        </a:rPr>
                        <a:t>0,0579</a:t>
                      </a:r>
                      <a:endParaRPr lang="es-EC"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s-EC" sz="1200" b="1" dirty="0">
                          <a:effectLst/>
                        </a:rPr>
                        <a:t> </a:t>
                      </a:r>
                      <a:endParaRPr lang="es-EC" sz="1200" b="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00025">
                <a:tc>
                  <a:txBody>
                    <a:bodyPr/>
                    <a:lstStyle/>
                    <a:p>
                      <a:pPr>
                        <a:lnSpc>
                          <a:spcPct val="107000"/>
                        </a:lnSpc>
                        <a:spcAft>
                          <a:spcPts val="0"/>
                        </a:spcAft>
                      </a:pPr>
                      <a:r>
                        <a:rPr lang="es-EC" sz="1200">
                          <a:effectLst/>
                        </a:rPr>
                        <a:t>Internet</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600,00</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7200,00</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r h="600075">
                <a:tc>
                  <a:txBody>
                    <a:bodyPr/>
                    <a:lstStyle/>
                    <a:p>
                      <a:pPr>
                        <a:lnSpc>
                          <a:spcPct val="107000"/>
                        </a:lnSpc>
                        <a:spcAft>
                          <a:spcPts val="0"/>
                        </a:spcAft>
                      </a:pPr>
                      <a:r>
                        <a:rPr lang="es-EC" sz="1200">
                          <a:effectLst/>
                        </a:rPr>
                        <a:t>Suministros y </a:t>
                      </a:r>
                      <a:br>
                        <a:rPr lang="es-EC" sz="1200">
                          <a:effectLst/>
                        </a:rPr>
                      </a:br>
                      <a:r>
                        <a:rPr lang="es-EC" sz="1200">
                          <a:effectLst/>
                        </a:rPr>
                        <a:t>materiales de </a:t>
                      </a:r>
                      <a:br>
                        <a:rPr lang="es-EC" sz="1200">
                          <a:effectLst/>
                        </a:rPr>
                      </a:br>
                      <a:r>
                        <a:rPr lang="es-EC" sz="1200">
                          <a:effectLst/>
                        </a:rPr>
                        <a:t>Oficina</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800,00</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9600,00</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r h="209550">
                <a:tc>
                  <a:txBody>
                    <a:bodyPr/>
                    <a:lstStyle/>
                    <a:p>
                      <a:pPr>
                        <a:lnSpc>
                          <a:spcPct val="107000"/>
                        </a:lnSpc>
                        <a:spcAft>
                          <a:spcPts val="0"/>
                        </a:spcAft>
                      </a:pPr>
                      <a:r>
                        <a:rPr lang="es-EC" sz="1200">
                          <a:effectLst/>
                        </a:rPr>
                        <a:t>Mantenimiento TIC's</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600,00</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rPr>
                        <a:t>7200,00</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r h="258553">
                <a:tc>
                  <a:txBody>
                    <a:bodyPr/>
                    <a:lstStyle/>
                    <a:p>
                      <a:pPr>
                        <a:lnSpc>
                          <a:spcPct val="107000"/>
                        </a:lnSpc>
                        <a:spcAft>
                          <a:spcPts val="0"/>
                        </a:spcAft>
                      </a:pPr>
                      <a:r>
                        <a:rPr lang="es-EC" sz="1200">
                          <a:effectLst/>
                        </a:rPr>
                        <a:t> </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200" b="1" dirty="0">
                          <a:effectLst/>
                        </a:rPr>
                        <a:t>Costo </a:t>
                      </a:r>
                      <a:r>
                        <a:rPr lang="es-EC" sz="1200" b="1" dirty="0" smtClean="0">
                          <a:effectLst/>
                        </a:rPr>
                        <a:t>Total Anual</a:t>
                      </a:r>
                      <a:endParaRPr lang="es-EC" sz="1200" b="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b="1" dirty="0" smtClean="0">
                          <a:effectLst/>
                        </a:rPr>
                        <a:t>30000,00</a:t>
                      </a:r>
                      <a:endParaRPr lang="es-EC" sz="1200" b="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0"/>
                        </a:spcAft>
                      </a:pPr>
                      <a:endParaRPr lang="es-EC" sz="1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264342371"/>
              </p:ext>
            </p:extLst>
          </p:nvPr>
        </p:nvGraphicFramePr>
        <p:xfrm>
          <a:off x="6414564" y="4155851"/>
          <a:ext cx="3907399" cy="1825089"/>
        </p:xfrm>
        <a:graphic>
          <a:graphicData uri="http://schemas.openxmlformats.org/drawingml/2006/table">
            <a:tbl>
              <a:tblPr firstRow="1" firstCol="1" bandRow="1">
                <a:tableStyleId>{7DF18680-E054-41AD-8BC1-D1AEF772440D}</a:tableStyleId>
              </a:tblPr>
              <a:tblGrid>
                <a:gridCol w="1035107"/>
                <a:gridCol w="963137"/>
                <a:gridCol w="1040475"/>
                <a:gridCol w="868680"/>
              </a:tblGrid>
              <a:tr h="631302">
                <a:tc>
                  <a:txBody>
                    <a:bodyPr/>
                    <a:lstStyle/>
                    <a:p>
                      <a:pPr algn="ctr">
                        <a:lnSpc>
                          <a:spcPct val="107000"/>
                        </a:lnSpc>
                        <a:spcAft>
                          <a:spcPts val="0"/>
                        </a:spcAft>
                      </a:pPr>
                      <a:r>
                        <a:rPr lang="es-EC" sz="1300" dirty="0">
                          <a:solidFill>
                            <a:schemeClr val="tx1"/>
                          </a:solidFill>
                          <a:effectLst/>
                        </a:rPr>
                        <a:t>Cargo</a:t>
                      </a:r>
                    </a:p>
                    <a:p>
                      <a:pPr algn="ctr">
                        <a:lnSpc>
                          <a:spcPct val="107000"/>
                        </a:lnSpc>
                        <a:spcAft>
                          <a:spcPts val="0"/>
                        </a:spcAft>
                      </a:pPr>
                      <a:r>
                        <a:rPr lang="es-EC" sz="1300" dirty="0">
                          <a:solidFill>
                            <a:schemeClr val="tx1"/>
                          </a:solidFill>
                          <a:effectLst/>
                        </a:rPr>
                        <a:t> </a:t>
                      </a:r>
                      <a:endParaRPr lang="es-EC"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solidFill>
                            <a:schemeClr val="tx1"/>
                          </a:solidFill>
                          <a:effectLst/>
                        </a:rPr>
                        <a:t>Costo de Personal </a:t>
                      </a:r>
                      <a:br>
                        <a:rPr lang="es-EC" sz="1300" dirty="0">
                          <a:solidFill>
                            <a:schemeClr val="tx1"/>
                          </a:solidFill>
                          <a:effectLst/>
                        </a:rPr>
                      </a:br>
                      <a:r>
                        <a:rPr lang="es-EC" sz="1300" dirty="0">
                          <a:solidFill>
                            <a:schemeClr val="tx1"/>
                          </a:solidFill>
                          <a:effectLst/>
                        </a:rPr>
                        <a:t>por minuto</a:t>
                      </a:r>
                      <a:endParaRPr lang="es-EC"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solidFill>
                            <a:schemeClr val="tx1"/>
                          </a:solidFill>
                          <a:effectLst/>
                        </a:rPr>
                        <a:t>Costo Operaciones </a:t>
                      </a:r>
                      <a:br>
                        <a:rPr lang="es-EC" sz="1300">
                          <a:solidFill>
                            <a:schemeClr val="tx1"/>
                          </a:solidFill>
                          <a:effectLst/>
                        </a:rPr>
                      </a:br>
                      <a:r>
                        <a:rPr lang="es-EC" sz="1300">
                          <a:solidFill>
                            <a:schemeClr val="tx1"/>
                          </a:solidFill>
                          <a:effectLst/>
                        </a:rPr>
                        <a:t>por minuto</a:t>
                      </a:r>
                      <a:endParaRPr lang="es-EC"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solidFill>
                            <a:schemeClr val="tx1"/>
                          </a:solidFill>
                          <a:effectLst/>
                        </a:rPr>
                        <a:t>Costo Total </a:t>
                      </a:r>
                      <a:br>
                        <a:rPr lang="es-EC" sz="1300" dirty="0">
                          <a:solidFill>
                            <a:schemeClr val="tx1"/>
                          </a:solidFill>
                          <a:effectLst/>
                        </a:rPr>
                      </a:br>
                      <a:r>
                        <a:rPr lang="es-EC" sz="1300" dirty="0">
                          <a:solidFill>
                            <a:schemeClr val="tx1"/>
                          </a:solidFill>
                          <a:effectLst/>
                        </a:rPr>
                        <a:t>por minuto</a:t>
                      </a:r>
                      <a:endParaRPr lang="es-EC"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2969">
                <a:tc>
                  <a:txBody>
                    <a:bodyPr/>
                    <a:lstStyle/>
                    <a:p>
                      <a:pPr>
                        <a:lnSpc>
                          <a:spcPct val="107000"/>
                        </a:lnSpc>
                        <a:spcAft>
                          <a:spcPts val="0"/>
                        </a:spcAft>
                      </a:pPr>
                      <a:r>
                        <a:rPr lang="es-EC" sz="1300">
                          <a:solidFill>
                            <a:schemeClr val="tx1"/>
                          </a:solidFill>
                          <a:effectLst/>
                        </a:rPr>
                        <a:t>Director</a:t>
                      </a:r>
                      <a:endParaRPr lang="es-EC"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solidFill>
                            <a:schemeClr val="tx1"/>
                          </a:solidFill>
                          <a:effectLst/>
                        </a:rPr>
                        <a:t>0,2281</a:t>
                      </a:r>
                      <a:endParaRPr lang="es-EC"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solidFill>
                            <a:schemeClr val="tx1"/>
                          </a:solidFill>
                          <a:effectLst/>
                        </a:rPr>
                        <a:t>0,0579</a:t>
                      </a:r>
                      <a:endParaRPr lang="es-EC"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dirty="0">
                          <a:solidFill>
                            <a:schemeClr val="tx1"/>
                          </a:solidFill>
                          <a:effectLst/>
                        </a:rPr>
                        <a:t>0,2860</a:t>
                      </a:r>
                      <a:endParaRPr lang="es-EC"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2969">
                <a:tc>
                  <a:txBody>
                    <a:bodyPr/>
                    <a:lstStyle/>
                    <a:p>
                      <a:pPr>
                        <a:lnSpc>
                          <a:spcPct val="107000"/>
                        </a:lnSpc>
                        <a:spcAft>
                          <a:spcPts val="0"/>
                        </a:spcAft>
                      </a:pPr>
                      <a:r>
                        <a:rPr lang="es-EC" sz="1300">
                          <a:solidFill>
                            <a:schemeClr val="tx1"/>
                          </a:solidFill>
                          <a:effectLst/>
                        </a:rPr>
                        <a:t>Coordinador </a:t>
                      </a:r>
                      <a:endParaRPr lang="es-EC"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solidFill>
                            <a:schemeClr val="tx1"/>
                          </a:solidFill>
                          <a:effectLst/>
                        </a:rPr>
                        <a:t>0,1508</a:t>
                      </a:r>
                      <a:endParaRPr lang="es-EC"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solidFill>
                            <a:schemeClr val="tx1"/>
                          </a:solidFill>
                          <a:effectLst/>
                        </a:rPr>
                        <a:t>0,0579</a:t>
                      </a:r>
                      <a:endParaRPr lang="es-EC"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dirty="0">
                          <a:solidFill>
                            <a:schemeClr val="tx1"/>
                          </a:solidFill>
                          <a:effectLst/>
                        </a:rPr>
                        <a:t>0,2087</a:t>
                      </a:r>
                      <a:endParaRPr lang="es-EC"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2969">
                <a:tc>
                  <a:txBody>
                    <a:bodyPr/>
                    <a:lstStyle/>
                    <a:p>
                      <a:pPr>
                        <a:lnSpc>
                          <a:spcPct val="107000"/>
                        </a:lnSpc>
                        <a:spcAft>
                          <a:spcPts val="0"/>
                        </a:spcAft>
                      </a:pPr>
                      <a:r>
                        <a:rPr lang="es-EC" sz="1300">
                          <a:solidFill>
                            <a:schemeClr val="tx1"/>
                          </a:solidFill>
                          <a:effectLst/>
                        </a:rPr>
                        <a:t>Analista</a:t>
                      </a:r>
                      <a:endParaRPr lang="es-EC"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solidFill>
                            <a:schemeClr val="tx1"/>
                          </a:solidFill>
                          <a:effectLst/>
                        </a:rPr>
                        <a:t>0,1096</a:t>
                      </a:r>
                      <a:endParaRPr lang="es-EC"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solidFill>
                            <a:schemeClr val="tx1"/>
                          </a:solidFill>
                          <a:effectLst/>
                        </a:rPr>
                        <a:t>0,0579</a:t>
                      </a:r>
                      <a:endParaRPr lang="es-EC"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dirty="0">
                          <a:solidFill>
                            <a:schemeClr val="tx1"/>
                          </a:solidFill>
                          <a:effectLst/>
                        </a:rPr>
                        <a:t>0,1675</a:t>
                      </a:r>
                      <a:endParaRPr lang="es-EC"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8330">
                <a:tc>
                  <a:txBody>
                    <a:bodyPr/>
                    <a:lstStyle/>
                    <a:p>
                      <a:pPr>
                        <a:lnSpc>
                          <a:spcPct val="107000"/>
                        </a:lnSpc>
                        <a:spcAft>
                          <a:spcPts val="0"/>
                        </a:spcAft>
                      </a:pPr>
                      <a:r>
                        <a:rPr lang="es-EC" sz="1300">
                          <a:solidFill>
                            <a:schemeClr val="tx1"/>
                          </a:solidFill>
                          <a:effectLst/>
                        </a:rPr>
                        <a:t>Asistente </a:t>
                      </a:r>
                      <a:endParaRPr lang="es-EC"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solidFill>
                            <a:schemeClr val="tx1"/>
                          </a:solidFill>
                          <a:effectLst/>
                        </a:rPr>
                        <a:t>0,0745</a:t>
                      </a:r>
                      <a:endParaRPr lang="es-EC"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solidFill>
                            <a:schemeClr val="tx1"/>
                          </a:solidFill>
                          <a:effectLst/>
                        </a:rPr>
                        <a:t>0,0579</a:t>
                      </a:r>
                      <a:endParaRPr lang="es-EC"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dirty="0">
                          <a:solidFill>
                            <a:schemeClr val="tx1"/>
                          </a:solidFill>
                          <a:effectLst/>
                        </a:rPr>
                        <a:t>0,1324</a:t>
                      </a:r>
                      <a:endParaRPr lang="es-EC"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548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0655"/>
            <a:ext cx="10515600" cy="1325563"/>
          </a:xfrm>
        </p:spPr>
        <p:txBody>
          <a:bodyPr>
            <a:normAutofit/>
          </a:bodyPr>
          <a:lstStyle/>
          <a:p>
            <a:r>
              <a:rPr lang="es-EC" sz="4000" b="1" i="1" dirty="0" smtClean="0"/>
              <a:t>Análisis </a:t>
            </a:r>
            <a:r>
              <a:rPr lang="es-EC" sz="4000" b="1" i="1" dirty="0"/>
              <a:t>de </a:t>
            </a:r>
            <a:r>
              <a:rPr lang="es-EC" sz="4000" b="1" i="1" dirty="0" smtClean="0"/>
              <a:t>los Proceso Actuales</a:t>
            </a:r>
            <a:endParaRPr lang="es-EC" sz="4000" i="1" dirty="0"/>
          </a:p>
        </p:txBody>
      </p:sp>
      <p:sp>
        <p:nvSpPr>
          <p:cNvPr id="9" name="Rectángulo 8"/>
          <p:cNvSpPr/>
          <p:nvPr/>
        </p:nvSpPr>
        <p:spPr>
          <a:xfrm>
            <a:off x="1092584" y="2958710"/>
            <a:ext cx="7144269" cy="461665"/>
          </a:xfrm>
          <a:prstGeom prst="rect">
            <a:avLst/>
          </a:prstGeom>
        </p:spPr>
        <p:txBody>
          <a:bodyPr wrap="square">
            <a:spAutoFit/>
          </a:bodyPr>
          <a:lstStyle/>
          <a:p>
            <a:pPr marL="342900" indent="-342900">
              <a:buFont typeface="Wingdings" panose="05000000000000000000" pitchFamily="2" charset="2"/>
              <a:buChar char="q"/>
            </a:pPr>
            <a:r>
              <a:rPr lang="es-EC" sz="2400" dirty="0" smtClean="0"/>
              <a:t>LEGALIZACIÓN DE UTILIDADES Y SALARIO DIGNO</a:t>
            </a:r>
            <a:r>
              <a:rPr lang="es-EC" sz="2400" dirty="0"/>
              <a:t> </a:t>
            </a:r>
          </a:p>
        </p:txBody>
      </p:sp>
      <p:pic>
        <p:nvPicPr>
          <p:cNvPr id="1026" name="Picture 2" descr="https://luismiguelmanene.files.wordpress.com/2012/05/evaluar-vigi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906" y="497541"/>
            <a:ext cx="1550894" cy="1058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www.tuapli.com/wp-content/uploads/2011/03/descripcion-clic-peque%C3%B1a.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8234" y="2407771"/>
            <a:ext cx="1700119" cy="134062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110128" y="4534419"/>
            <a:ext cx="6890872" cy="830997"/>
          </a:xfrm>
          <a:prstGeom prst="rect">
            <a:avLst/>
          </a:prstGeom>
        </p:spPr>
        <p:txBody>
          <a:bodyPr wrap="square">
            <a:spAutoFit/>
          </a:bodyPr>
          <a:lstStyle/>
          <a:p>
            <a:pPr marL="342900" indent="-342900">
              <a:lnSpc>
                <a:spcPct val="100000"/>
              </a:lnSpc>
              <a:spcAft>
                <a:spcPts val="0"/>
              </a:spcAft>
              <a:buFont typeface="Wingdings" panose="05000000000000000000" pitchFamily="2" charset="2"/>
              <a:buChar char="q"/>
            </a:pPr>
            <a:r>
              <a:rPr lang="es-EC" sz="2400" dirty="0" smtClean="0"/>
              <a:t>LEGALIZACIÓN DECIMOTERCERA REMUNERACIÓN PARA EMPRESAS / PERSONAS NATURALES </a:t>
            </a: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4" descr="http://www.tuapli.com/wp-content/uploads/2011/03/descripcion-clic-peque%C3%B1a.jpg">
            <a:hlinkClick r:id="rId5"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2846" y="4191156"/>
            <a:ext cx="1700119" cy="134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107339262"/>
              </p:ext>
            </p:extLst>
          </p:nvPr>
        </p:nvGraphicFramePr>
        <p:xfrm>
          <a:off x="2318659" y="2166145"/>
          <a:ext cx="7053942" cy="372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a:spLocks noGrp="1"/>
          </p:cNvSpPr>
          <p:nvPr>
            <p:ph type="title"/>
          </p:nvPr>
        </p:nvSpPr>
        <p:spPr>
          <a:xfrm>
            <a:off x="838200" y="230655"/>
            <a:ext cx="10515600" cy="1325563"/>
          </a:xfrm>
        </p:spPr>
        <p:txBody>
          <a:bodyPr>
            <a:normAutofit/>
          </a:bodyPr>
          <a:lstStyle/>
          <a:p>
            <a:r>
              <a:rPr lang="es-EC" sz="4000" b="1" i="1" dirty="0" smtClean="0"/>
              <a:t>Propuesta de Mejoramiento a los Procesos </a:t>
            </a:r>
            <a:endParaRPr lang="es-EC" sz="4000" i="1" dirty="0"/>
          </a:p>
        </p:txBody>
      </p:sp>
    </p:spTree>
    <p:extLst>
      <p:ext uri="{BB962C8B-B14F-4D97-AF65-F5344CB8AC3E}">
        <p14:creationId xmlns:p14="http://schemas.microsoft.com/office/powerpoint/2010/main" val="10734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1000"/>
                                        <p:tgtEl>
                                          <p:spTgt spid="7"/>
                                        </p:tgtEl>
                                      </p:cBhvr>
                                    </p:animEffect>
                                  </p:childTnLst>
                                </p:cTn>
                              </p:par>
                            </p:childTnLst>
                          </p:cTn>
                        </p:par>
                        <p:par>
                          <p:cTn id="8" fill="hold">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plus(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89175"/>
            <a:ext cx="10058400" cy="967503"/>
          </a:xfrm>
        </p:spPr>
        <p:txBody>
          <a:bodyPr>
            <a:normAutofit/>
          </a:bodyPr>
          <a:lstStyle/>
          <a:p>
            <a:r>
              <a:rPr lang="es-EC" sz="4000" b="1" i="1" dirty="0" smtClean="0"/>
              <a:t>Diseño de los Procesos Mejorados </a:t>
            </a:r>
            <a:endParaRPr lang="es-EC" sz="4000" b="1" i="1" dirty="0"/>
          </a:p>
        </p:txBody>
      </p:sp>
      <p:pic>
        <p:nvPicPr>
          <p:cNvPr id="11" name="Marcador de contenido 10"/>
          <p:cNvPicPr>
            <a:picLocks noGrp="1" noChangeAspect="1"/>
          </p:cNvPicPr>
          <p:nvPr>
            <p:ph idx="1"/>
          </p:nvPr>
        </p:nvPicPr>
        <p:blipFill>
          <a:blip r:embed="rId2"/>
          <a:stretch>
            <a:fillRect/>
          </a:stretch>
        </p:blipFill>
        <p:spPr>
          <a:xfrm>
            <a:off x="970989" y="4173349"/>
            <a:ext cx="736787" cy="504825"/>
          </a:xfrm>
          <a:prstGeom prst="rect">
            <a:avLst/>
          </a:prstGeom>
        </p:spPr>
      </p:pic>
      <p:pic>
        <p:nvPicPr>
          <p:cNvPr id="8" name="Imagen 7"/>
          <p:cNvPicPr>
            <a:picLocks noChangeAspect="1"/>
          </p:cNvPicPr>
          <p:nvPr/>
        </p:nvPicPr>
        <p:blipFill>
          <a:blip r:embed="rId3"/>
          <a:stretch>
            <a:fillRect/>
          </a:stretch>
        </p:blipFill>
        <p:spPr>
          <a:xfrm>
            <a:off x="946997" y="1912564"/>
            <a:ext cx="637816" cy="504825"/>
          </a:xfrm>
          <a:prstGeom prst="rect">
            <a:avLst/>
          </a:prstGeom>
        </p:spPr>
      </p:pic>
      <p:pic>
        <p:nvPicPr>
          <p:cNvPr id="9" name="Imagen 8"/>
          <p:cNvPicPr>
            <a:picLocks noChangeAspect="1"/>
          </p:cNvPicPr>
          <p:nvPr/>
        </p:nvPicPr>
        <p:blipFill>
          <a:blip r:embed="rId4"/>
          <a:stretch>
            <a:fillRect/>
          </a:stretch>
        </p:blipFill>
        <p:spPr>
          <a:xfrm>
            <a:off x="951939" y="2679606"/>
            <a:ext cx="725790" cy="495300"/>
          </a:xfrm>
          <a:prstGeom prst="rect">
            <a:avLst/>
          </a:prstGeom>
        </p:spPr>
      </p:pic>
      <p:pic>
        <p:nvPicPr>
          <p:cNvPr id="10" name="Imagen 9"/>
          <p:cNvPicPr>
            <a:picLocks noChangeAspect="1"/>
          </p:cNvPicPr>
          <p:nvPr/>
        </p:nvPicPr>
        <p:blipFill>
          <a:blip r:embed="rId5"/>
          <a:stretch>
            <a:fillRect/>
          </a:stretch>
        </p:blipFill>
        <p:spPr>
          <a:xfrm>
            <a:off x="938492" y="3437123"/>
            <a:ext cx="758781" cy="514350"/>
          </a:xfrm>
          <a:prstGeom prst="rect">
            <a:avLst/>
          </a:prstGeom>
        </p:spPr>
      </p:pic>
      <p:pic>
        <p:nvPicPr>
          <p:cNvPr id="12" name="Imagen 11"/>
          <p:cNvPicPr>
            <a:picLocks noChangeAspect="1"/>
          </p:cNvPicPr>
          <p:nvPr/>
        </p:nvPicPr>
        <p:blipFill>
          <a:blip r:embed="rId6"/>
          <a:stretch>
            <a:fillRect/>
          </a:stretch>
        </p:blipFill>
        <p:spPr>
          <a:xfrm>
            <a:off x="951939" y="4888287"/>
            <a:ext cx="758781" cy="523875"/>
          </a:xfrm>
          <a:prstGeom prst="rect">
            <a:avLst/>
          </a:prstGeom>
        </p:spPr>
      </p:pic>
      <p:pic>
        <p:nvPicPr>
          <p:cNvPr id="13" name="Imagen 12"/>
          <p:cNvPicPr>
            <a:picLocks noChangeAspect="1"/>
          </p:cNvPicPr>
          <p:nvPr/>
        </p:nvPicPr>
        <p:blipFill>
          <a:blip r:embed="rId7"/>
          <a:stretch>
            <a:fillRect/>
          </a:stretch>
        </p:blipFill>
        <p:spPr>
          <a:xfrm>
            <a:off x="4553225" y="1939675"/>
            <a:ext cx="638175" cy="638175"/>
          </a:xfrm>
          <a:prstGeom prst="rect">
            <a:avLst/>
          </a:prstGeom>
        </p:spPr>
      </p:pic>
      <p:pic>
        <p:nvPicPr>
          <p:cNvPr id="14" name="Imagen 13"/>
          <p:cNvPicPr>
            <a:picLocks noChangeAspect="1"/>
          </p:cNvPicPr>
          <p:nvPr/>
        </p:nvPicPr>
        <p:blipFill>
          <a:blip r:embed="rId8"/>
          <a:stretch>
            <a:fillRect/>
          </a:stretch>
        </p:blipFill>
        <p:spPr>
          <a:xfrm>
            <a:off x="4600851" y="2742710"/>
            <a:ext cx="571499" cy="485775"/>
          </a:xfrm>
          <a:prstGeom prst="rect">
            <a:avLst/>
          </a:prstGeom>
        </p:spPr>
      </p:pic>
      <p:pic>
        <p:nvPicPr>
          <p:cNvPr id="15" name="Imagen 14"/>
          <p:cNvPicPr>
            <a:picLocks noChangeAspect="1"/>
          </p:cNvPicPr>
          <p:nvPr/>
        </p:nvPicPr>
        <p:blipFill>
          <a:blip r:embed="rId9"/>
          <a:stretch>
            <a:fillRect/>
          </a:stretch>
        </p:blipFill>
        <p:spPr>
          <a:xfrm>
            <a:off x="4557989" y="3419329"/>
            <a:ext cx="600073" cy="514350"/>
          </a:xfrm>
          <a:prstGeom prst="rect">
            <a:avLst/>
          </a:prstGeom>
        </p:spPr>
      </p:pic>
      <p:pic>
        <p:nvPicPr>
          <p:cNvPr id="16" name="Imagen 15"/>
          <p:cNvPicPr>
            <a:picLocks noChangeAspect="1"/>
          </p:cNvPicPr>
          <p:nvPr/>
        </p:nvPicPr>
        <p:blipFill>
          <a:blip r:embed="rId10"/>
          <a:stretch>
            <a:fillRect/>
          </a:stretch>
        </p:blipFill>
        <p:spPr>
          <a:xfrm>
            <a:off x="4586565" y="4200802"/>
            <a:ext cx="571497" cy="504825"/>
          </a:xfrm>
          <a:prstGeom prst="rect">
            <a:avLst/>
          </a:prstGeom>
        </p:spPr>
      </p:pic>
      <p:pic>
        <p:nvPicPr>
          <p:cNvPr id="17" name="Imagen 16"/>
          <p:cNvPicPr>
            <a:picLocks noChangeAspect="1"/>
          </p:cNvPicPr>
          <p:nvPr/>
        </p:nvPicPr>
        <p:blipFill>
          <a:blip r:embed="rId11"/>
          <a:stretch>
            <a:fillRect/>
          </a:stretch>
        </p:blipFill>
        <p:spPr>
          <a:xfrm>
            <a:off x="4615140" y="4968809"/>
            <a:ext cx="581025" cy="542925"/>
          </a:xfrm>
          <a:prstGeom prst="rect">
            <a:avLst/>
          </a:prstGeom>
        </p:spPr>
      </p:pic>
      <p:pic>
        <p:nvPicPr>
          <p:cNvPr id="18" name="Imagen 17"/>
          <p:cNvPicPr>
            <a:picLocks noChangeAspect="1"/>
          </p:cNvPicPr>
          <p:nvPr/>
        </p:nvPicPr>
        <p:blipFill>
          <a:blip r:embed="rId12"/>
          <a:stretch>
            <a:fillRect/>
          </a:stretch>
        </p:blipFill>
        <p:spPr>
          <a:xfrm>
            <a:off x="4505601" y="5761349"/>
            <a:ext cx="762000" cy="495300"/>
          </a:xfrm>
          <a:prstGeom prst="rect">
            <a:avLst/>
          </a:prstGeom>
        </p:spPr>
      </p:pic>
      <p:pic>
        <p:nvPicPr>
          <p:cNvPr id="19" name="Imagen 18"/>
          <p:cNvPicPr>
            <a:picLocks noChangeAspect="1"/>
          </p:cNvPicPr>
          <p:nvPr/>
        </p:nvPicPr>
        <p:blipFill>
          <a:blip r:embed="rId13"/>
          <a:stretch>
            <a:fillRect/>
          </a:stretch>
        </p:blipFill>
        <p:spPr>
          <a:xfrm>
            <a:off x="7990629" y="2076308"/>
            <a:ext cx="733425" cy="485775"/>
          </a:xfrm>
          <a:prstGeom prst="rect">
            <a:avLst/>
          </a:prstGeom>
        </p:spPr>
      </p:pic>
      <p:pic>
        <p:nvPicPr>
          <p:cNvPr id="20" name="Imagen 19"/>
          <p:cNvPicPr>
            <a:picLocks noChangeAspect="1"/>
          </p:cNvPicPr>
          <p:nvPr/>
        </p:nvPicPr>
        <p:blipFill>
          <a:blip r:embed="rId14"/>
          <a:stretch>
            <a:fillRect/>
          </a:stretch>
        </p:blipFill>
        <p:spPr>
          <a:xfrm>
            <a:off x="7944120" y="2872066"/>
            <a:ext cx="895350" cy="295275"/>
          </a:xfrm>
          <a:prstGeom prst="rect">
            <a:avLst/>
          </a:prstGeom>
        </p:spPr>
      </p:pic>
      <p:pic>
        <p:nvPicPr>
          <p:cNvPr id="22" name="Imagen 21"/>
          <p:cNvPicPr>
            <a:picLocks noChangeAspect="1"/>
          </p:cNvPicPr>
          <p:nvPr/>
        </p:nvPicPr>
        <p:blipFill>
          <a:blip r:embed="rId15"/>
          <a:stretch>
            <a:fillRect/>
          </a:stretch>
        </p:blipFill>
        <p:spPr>
          <a:xfrm>
            <a:off x="7920308" y="3572705"/>
            <a:ext cx="942975" cy="295275"/>
          </a:xfrm>
          <a:prstGeom prst="rect">
            <a:avLst/>
          </a:prstGeom>
        </p:spPr>
      </p:pic>
      <p:pic>
        <p:nvPicPr>
          <p:cNvPr id="23" name="Imagen 22"/>
          <p:cNvPicPr>
            <a:picLocks noChangeAspect="1"/>
          </p:cNvPicPr>
          <p:nvPr/>
        </p:nvPicPr>
        <p:blipFill>
          <a:blip r:embed="rId16"/>
          <a:stretch>
            <a:fillRect/>
          </a:stretch>
        </p:blipFill>
        <p:spPr>
          <a:xfrm>
            <a:off x="7985867" y="4354734"/>
            <a:ext cx="819150" cy="485775"/>
          </a:xfrm>
          <a:prstGeom prst="rect">
            <a:avLst/>
          </a:prstGeom>
        </p:spPr>
      </p:pic>
      <p:pic>
        <p:nvPicPr>
          <p:cNvPr id="24" name="Imagen 23"/>
          <p:cNvPicPr>
            <a:picLocks noChangeAspect="1"/>
          </p:cNvPicPr>
          <p:nvPr/>
        </p:nvPicPr>
        <p:blipFill>
          <a:blip r:embed="rId17"/>
          <a:stretch>
            <a:fillRect/>
          </a:stretch>
        </p:blipFill>
        <p:spPr>
          <a:xfrm>
            <a:off x="946997" y="5695670"/>
            <a:ext cx="730732" cy="523875"/>
          </a:xfrm>
          <a:prstGeom prst="rect">
            <a:avLst/>
          </a:prstGeom>
        </p:spPr>
      </p:pic>
      <p:sp>
        <p:nvSpPr>
          <p:cNvPr id="3" name="CuadroTexto 2"/>
          <p:cNvSpPr txBox="1"/>
          <p:nvPr/>
        </p:nvSpPr>
        <p:spPr>
          <a:xfrm>
            <a:off x="1815353" y="1912564"/>
            <a:ext cx="1358153" cy="369332"/>
          </a:xfrm>
          <a:prstGeom prst="rect">
            <a:avLst/>
          </a:prstGeom>
          <a:noFill/>
        </p:spPr>
        <p:txBody>
          <a:bodyPr wrap="square" rtlCol="0">
            <a:spAutoFit/>
          </a:bodyPr>
          <a:lstStyle/>
          <a:p>
            <a:r>
              <a:rPr lang="es-EC" dirty="0" smtClean="0"/>
              <a:t>Inicio</a:t>
            </a:r>
            <a:endParaRPr lang="es-EC" dirty="0"/>
          </a:p>
        </p:txBody>
      </p:sp>
      <p:sp>
        <p:nvSpPr>
          <p:cNvPr id="25" name="CuadroTexto 24"/>
          <p:cNvSpPr txBox="1"/>
          <p:nvPr/>
        </p:nvSpPr>
        <p:spPr>
          <a:xfrm>
            <a:off x="1856813" y="2712888"/>
            <a:ext cx="1358153" cy="369332"/>
          </a:xfrm>
          <a:prstGeom prst="rect">
            <a:avLst/>
          </a:prstGeom>
          <a:noFill/>
        </p:spPr>
        <p:txBody>
          <a:bodyPr wrap="square" rtlCol="0">
            <a:spAutoFit/>
          </a:bodyPr>
          <a:lstStyle/>
          <a:p>
            <a:r>
              <a:rPr lang="es-EC" dirty="0" smtClean="0"/>
              <a:t>Tarea</a:t>
            </a:r>
            <a:endParaRPr lang="es-EC" dirty="0"/>
          </a:p>
        </p:txBody>
      </p:sp>
      <p:sp>
        <p:nvSpPr>
          <p:cNvPr id="26" name="CuadroTexto 25"/>
          <p:cNvSpPr txBox="1"/>
          <p:nvPr/>
        </p:nvSpPr>
        <p:spPr>
          <a:xfrm>
            <a:off x="1856813" y="3491838"/>
            <a:ext cx="1358153" cy="338554"/>
          </a:xfrm>
          <a:prstGeom prst="rect">
            <a:avLst/>
          </a:prstGeom>
          <a:noFill/>
        </p:spPr>
        <p:txBody>
          <a:bodyPr wrap="square" rtlCol="0">
            <a:spAutoFit/>
          </a:bodyPr>
          <a:lstStyle/>
          <a:p>
            <a:r>
              <a:rPr lang="es-EC" sz="1600" dirty="0" smtClean="0"/>
              <a:t>Servicio Web</a:t>
            </a:r>
            <a:endParaRPr lang="es-EC" sz="1600" dirty="0"/>
          </a:p>
        </p:txBody>
      </p:sp>
      <p:sp>
        <p:nvSpPr>
          <p:cNvPr id="27" name="CuadroTexto 26"/>
          <p:cNvSpPr txBox="1"/>
          <p:nvPr/>
        </p:nvSpPr>
        <p:spPr>
          <a:xfrm>
            <a:off x="1856813" y="4221473"/>
            <a:ext cx="1358153" cy="369332"/>
          </a:xfrm>
          <a:prstGeom prst="rect">
            <a:avLst/>
          </a:prstGeom>
          <a:noFill/>
        </p:spPr>
        <p:txBody>
          <a:bodyPr wrap="square" rtlCol="0">
            <a:spAutoFit/>
          </a:bodyPr>
          <a:lstStyle/>
          <a:p>
            <a:r>
              <a:rPr lang="es-EC" dirty="0" smtClean="0"/>
              <a:t>Envío</a:t>
            </a:r>
            <a:endParaRPr lang="es-EC" dirty="0"/>
          </a:p>
        </p:txBody>
      </p:sp>
      <p:sp>
        <p:nvSpPr>
          <p:cNvPr id="28" name="CuadroTexto 27"/>
          <p:cNvSpPr txBox="1"/>
          <p:nvPr/>
        </p:nvSpPr>
        <p:spPr>
          <a:xfrm>
            <a:off x="1856813" y="4927624"/>
            <a:ext cx="1358153" cy="369332"/>
          </a:xfrm>
          <a:prstGeom prst="rect">
            <a:avLst/>
          </a:prstGeom>
          <a:noFill/>
        </p:spPr>
        <p:txBody>
          <a:bodyPr wrap="square" rtlCol="0">
            <a:spAutoFit/>
          </a:bodyPr>
          <a:lstStyle/>
          <a:p>
            <a:r>
              <a:rPr lang="es-EC" dirty="0" smtClean="0"/>
              <a:t>Recepción</a:t>
            </a:r>
            <a:endParaRPr lang="es-EC" dirty="0"/>
          </a:p>
        </p:txBody>
      </p:sp>
      <p:sp>
        <p:nvSpPr>
          <p:cNvPr id="29" name="CuadroTexto 28"/>
          <p:cNvSpPr txBox="1"/>
          <p:nvPr/>
        </p:nvSpPr>
        <p:spPr>
          <a:xfrm>
            <a:off x="1856813" y="5761349"/>
            <a:ext cx="1358153" cy="369332"/>
          </a:xfrm>
          <a:prstGeom prst="rect">
            <a:avLst/>
          </a:prstGeom>
          <a:noFill/>
        </p:spPr>
        <p:txBody>
          <a:bodyPr wrap="square" rtlCol="0">
            <a:spAutoFit/>
          </a:bodyPr>
          <a:lstStyle/>
          <a:p>
            <a:r>
              <a:rPr lang="es-EC" dirty="0" smtClean="0"/>
              <a:t>Subproceso</a:t>
            </a:r>
            <a:endParaRPr lang="es-EC" dirty="0"/>
          </a:p>
        </p:txBody>
      </p:sp>
      <p:sp>
        <p:nvSpPr>
          <p:cNvPr id="30" name="CuadroTexto 29"/>
          <p:cNvSpPr txBox="1"/>
          <p:nvPr/>
        </p:nvSpPr>
        <p:spPr>
          <a:xfrm>
            <a:off x="5316065" y="1984282"/>
            <a:ext cx="1358153" cy="369332"/>
          </a:xfrm>
          <a:prstGeom prst="rect">
            <a:avLst/>
          </a:prstGeom>
          <a:noFill/>
        </p:spPr>
        <p:txBody>
          <a:bodyPr wrap="square" rtlCol="0">
            <a:spAutoFit/>
          </a:bodyPr>
          <a:lstStyle/>
          <a:p>
            <a:r>
              <a:rPr lang="es-EC" dirty="0" smtClean="0"/>
              <a:t>Decisión</a:t>
            </a:r>
            <a:endParaRPr lang="es-EC" dirty="0"/>
          </a:p>
        </p:txBody>
      </p:sp>
      <p:sp>
        <p:nvSpPr>
          <p:cNvPr id="31" name="CuadroTexto 30"/>
          <p:cNvSpPr txBox="1"/>
          <p:nvPr/>
        </p:nvSpPr>
        <p:spPr>
          <a:xfrm>
            <a:off x="5357525" y="2690477"/>
            <a:ext cx="1358153" cy="584775"/>
          </a:xfrm>
          <a:prstGeom prst="rect">
            <a:avLst/>
          </a:prstGeom>
          <a:noFill/>
        </p:spPr>
        <p:txBody>
          <a:bodyPr wrap="square" rtlCol="0">
            <a:spAutoFit/>
          </a:bodyPr>
          <a:lstStyle/>
          <a:p>
            <a:r>
              <a:rPr lang="es-EC" sz="1600" dirty="0" smtClean="0"/>
              <a:t>Eventos Intermedios</a:t>
            </a:r>
            <a:endParaRPr lang="es-EC" sz="1600" dirty="0"/>
          </a:p>
        </p:txBody>
      </p:sp>
      <p:sp>
        <p:nvSpPr>
          <p:cNvPr id="32" name="CuadroTexto 31"/>
          <p:cNvSpPr txBox="1"/>
          <p:nvPr/>
        </p:nvSpPr>
        <p:spPr>
          <a:xfrm>
            <a:off x="5357524" y="3442533"/>
            <a:ext cx="1876994" cy="584775"/>
          </a:xfrm>
          <a:prstGeom prst="rect">
            <a:avLst/>
          </a:prstGeom>
          <a:noFill/>
        </p:spPr>
        <p:txBody>
          <a:bodyPr wrap="square" rtlCol="0">
            <a:spAutoFit/>
          </a:bodyPr>
          <a:lstStyle/>
          <a:p>
            <a:r>
              <a:rPr lang="es-EC" sz="1600" dirty="0"/>
              <a:t>Eventos </a:t>
            </a:r>
            <a:r>
              <a:rPr lang="es-EC" sz="1600" dirty="0" smtClean="0"/>
              <a:t>Intermedios de Enlace</a:t>
            </a:r>
            <a:endParaRPr lang="es-EC" sz="1600" dirty="0"/>
          </a:p>
        </p:txBody>
      </p:sp>
      <p:sp>
        <p:nvSpPr>
          <p:cNvPr id="33" name="CuadroTexto 32"/>
          <p:cNvSpPr txBox="1"/>
          <p:nvPr/>
        </p:nvSpPr>
        <p:spPr>
          <a:xfrm>
            <a:off x="5357525" y="4293191"/>
            <a:ext cx="1358153" cy="584775"/>
          </a:xfrm>
          <a:prstGeom prst="rect">
            <a:avLst/>
          </a:prstGeom>
          <a:noFill/>
        </p:spPr>
        <p:txBody>
          <a:bodyPr wrap="square" rtlCol="0">
            <a:spAutoFit/>
          </a:bodyPr>
          <a:lstStyle/>
          <a:p>
            <a:r>
              <a:rPr lang="es-EC" sz="1600" dirty="0" smtClean="0"/>
              <a:t>Evento Fin sin especificar</a:t>
            </a:r>
            <a:endParaRPr lang="es-EC" sz="1600" dirty="0"/>
          </a:p>
        </p:txBody>
      </p:sp>
      <p:sp>
        <p:nvSpPr>
          <p:cNvPr id="34" name="CuadroTexto 33"/>
          <p:cNvSpPr txBox="1"/>
          <p:nvPr/>
        </p:nvSpPr>
        <p:spPr>
          <a:xfrm>
            <a:off x="5357525" y="4999342"/>
            <a:ext cx="1358153" cy="584775"/>
          </a:xfrm>
          <a:prstGeom prst="rect">
            <a:avLst/>
          </a:prstGeom>
          <a:noFill/>
        </p:spPr>
        <p:txBody>
          <a:bodyPr wrap="square" rtlCol="0">
            <a:spAutoFit/>
          </a:bodyPr>
          <a:lstStyle/>
          <a:p>
            <a:r>
              <a:rPr lang="es-EC" sz="1600" dirty="0" smtClean="0"/>
              <a:t>Evento Fin de Terminal</a:t>
            </a:r>
            <a:endParaRPr lang="es-EC" sz="1600" dirty="0"/>
          </a:p>
        </p:txBody>
      </p:sp>
      <p:sp>
        <p:nvSpPr>
          <p:cNvPr id="35" name="CuadroTexto 34"/>
          <p:cNvSpPr txBox="1"/>
          <p:nvPr/>
        </p:nvSpPr>
        <p:spPr>
          <a:xfrm>
            <a:off x="5357525" y="5833067"/>
            <a:ext cx="1358153" cy="369332"/>
          </a:xfrm>
          <a:prstGeom prst="rect">
            <a:avLst/>
          </a:prstGeom>
          <a:noFill/>
        </p:spPr>
        <p:txBody>
          <a:bodyPr wrap="square" rtlCol="0">
            <a:spAutoFit/>
          </a:bodyPr>
          <a:lstStyle/>
          <a:p>
            <a:r>
              <a:rPr lang="es-EC" dirty="0" smtClean="0"/>
              <a:t>Pool</a:t>
            </a:r>
            <a:endParaRPr lang="es-EC" dirty="0"/>
          </a:p>
        </p:txBody>
      </p:sp>
      <p:sp>
        <p:nvSpPr>
          <p:cNvPr id="36" name="CuadroTexto 35"/>
          <p:cNvSpPr txBox="1"/>
          <p:nvPr/>
        </p:nvSpPr>
        <p:spPr>
          <a:xfrm>
            <a:off x="9161930" y="2011176"/>
            <a:ext cx="1358153" cy="369332"/>
          </a:xfrm>
          <a:prstGeom prst="rect">
            <a:avLst/>
          </a:prstGeom>
          <a:noFill/>
        </p:spPr>
        <p:txBody>
          <a:bodyPr wrap="square" rtlCol="0">
            <a:spAutoFit/>
          </a:bodyPr>
          <a:lstStyle/>
          <a:p>
            <a:r>
              <a:rPr lang="es-EC" dirty="0" err="1" smtClean="0"/>
              <a:t>Lane</a:t>
            </a:r>
            <a:endParaRPr lang="es-EC" dirty="0"/>
          </a:p>
        </p:txBody>
      </p:sp>
      <p:sp>
        <p:nvSpPr>
          <p:cNvPr id="37" name="CuadroTexto 36"/>
          <p:cNvSpPr txBox="1"/>
          <p:nvPr/>
        </p:nvSpPr>
        <p:spPr>
          <a:xfrm>
            <a:off x="9203390" y="2811500"/>
            <a:ext cx="1358153" cy="369332"/>
          </a:xfrm>
          <a:prstGeom prst="rect">
            <a:avLst/>
          </a:prstGeom>
          <a:noFill/>
        </p:spPr>
        <p:txBody>
          <a:bodyPr wrap="square" rtlCol="0">
            <a:spAutoFit/>
          </a:bodyPr>
          <a:lstStyle/>
          <a:p>
            <a:r>
              <a:rPr lang="es-EC" dirty="0" smtClean="0"/>
              <a:t>Secuencia</a:t>
            </a:r>
            <a:endParaRPr lang="es-EC" dirty="0"/>
          </a:p>
        </p:txBody>
      </p:sp>
      <p:sp>
        <p:nvSpPr>
          <p:cNvPr id="39" name="CuadroTexto 38"/>
          <p:cNvSpPr txBox="1"/>
          <p:nvPr/>
        </p:nvSpPr>
        <p:spPr>
          <a:xfrm>
            <a:off x="9203390" y="3513805"/>
            <a:ext cx="1358153" cy="338554"/>
          </a:xfrm>
          <a:prstGeom prst="rect">
            <a:avLst/>
          </a:prstGeom>
          <a:noFill/>
        </p:spPr>
        <p:txBody>
          <a:bodyPr wrap="square" rtlCol="0">
            <a:spAutoFit/>
          </a:bodyPr>
          <a:lstStyle/>
          <a:p>
            <a:r>
              <a:rPr lang="es-EC" sz="1600" dirty="0" smtClean="0"/>
              <a:t>Asociaciones</a:t>
            </a:r>
            <a:endParaRPr lang="es-EC" sz="1600" dirty="0"/>
          </a:p>
        </p:txBody>
      </p:sp>
      <p:sp>
        <p:nvSpPr>
          <p:cNvPr id="40" name="CuadroTexto 39"/>
          <p:cNvSpPr txBox="1"/>
          <p:nvPr/>
        </p:nvSpPr>
        <p:spPr>
          <a:xfrm>
            <a:off x="9203390" y="4385197"/>
            <a:ext cx="1358153" cy="338554"/>
          </a:xfrm>
          <a:prstGeom prst="rect">
            <a:avLst/>
          </a:prstGeom>
          <a:noFill/>
        </p:spPr>
        <p:txBody>
          <a:bodyPr wrap="square" rtlCol="0">
            <a:spAutoFit/>
          </a:bodyPr>
          <a:lstStyle/>
          <a:p>
            <a:r>
              <a:rPr lang="es-EC" sz="1600" dirty="0" smtClean="0"/>
              <a:t>Anotaciones</a:t>
            </a:r>
            <a:endParaRPr lang="es-EC" sz="1600" dirty="0"/>
          </a:p>
        </p:txBody>
      </p:sp>
      <p:pic>
        <p:nvPicPr>
          <p:cNvPr id="41"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b="15152"/>
          <a:stretch/>
        </p:blipFill>
        <p:spPr bwMode="auto">
          <a:xfrm>
            <a:off x="9841006" y="571700"/>
            <a:ext cx="1100290" cy="105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1000" fill="hold"/>
                                        <p:tgtEl>
                                          <p:spTgt spid="41"/>
                                        </p:tgtEl>
                                        <p:attrNameLst>
                                          <p:attrName>ppt_w</p:attrName>
                                        </p:attrNameLst>
                                      </p:cBhvr>
                                      <p:tavLst>
                                        <p:tav tm="0">
                                          <p:val>
                                            <p:fltVal val="0"/>
                                          </p:val>
                                        </p:tav>
                                        <p:tav tm="100000">
                                          <p:val>
                                            <p:strVal val="#ppt_w"/>
                                          </p:val>
                                        </p:tav>
                                      </p:tavLst>
                                    </p:anim>
                                    <p:anim calcmode="lin" valueType="num">
                                      <p:cBhvr>
                                        <p:cTn id="14" dur="1000" fill="hold"/>
                                        <p:tgtEl>
                                          <p:spTgt spid="41"/>
                                        </p:tgtEl>
                                        <p:attrNameLst>
                                          <p:attrName>ppt_h</p:attrName>
                                        </p:attrNameLst>
                                      </p:cBhvr>
                                      <p:tavLst>
                                        <p:tav tm="0">
                                          <p:val>
                                            <p:fltVal val="0"/>
                                          </p:val>
                                        </p:tav>
                                        <p:tav tm="100000">
                                          <p:val>
                                            <p:strVal val="#ppt_h"/>
                                          </p:val>
                                        </p:tav>
                                      </p:tavLst>
                                    </p:anim>
                                    <p:anim calcmode="lin" valueType="num">
                                      <p:cBhvr>
                                        <p:cTn id="15" dur="1000" fill="hold"/>
                                        <p:tgtEl>
                                          <p:spTgt spid="41"/>
                                        </p:tgtEl>
                                        <p:attrNameLst>
                                          <p:attrName>style.rotation</p:attrName>
                                        </p:attrNameLst>
                                      </p:cBhvr>
                                      <p:tavLst>
                                        <p:tav tm="0">
                                          <p:val>
                                            <p:fltVal val="90"/>
                                          </p:val>
                                        </p:tav>
                                        <p:tav tm="100000">
                                          <p:val>
                                            <p:fltVal val="0"/>
                                          </p:val>
                                        </p:tav>
                                      </p:tavLst>
                                    </p:anim>
                                    <p:animEffect transition="in" filter="fade">
                                      <p:cBhvr>
                                        <p:cTn id="16" dur="1000"/>
                                        <p:tgtEl>
                                          <p:spTgt spid="41"/>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par>
                                <p:cTn id="41" presetID="3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fltVal val="0"/>
                                          </p:val>
                                        </p:tav>
                                        <p:tav tm="100000">
                                          <p:val>
                                            <p:strVal val="#ppt_w"/>
                                          </p:val>
                                        </p:tav>
                                      </p:tavLst>
                                    </p:anim>
                                    <p:anim calcmode="lin" valueType="num">
                                      <p:cBhvr>
                                        <p:cTn id="62" dur="1000" fill="hold"/>
                                        <p:tgtEl>
                                          <p:spTgt spid="15"/>
                                        </p:tgtEl>
                                        <p:attrNameLst>
                                          <p:attrName>ppt_h</p:attrName>
                                        </p:attrNameLst>
                                      </p:cBhvr>
                                      <p:tavLst>
                                        <p:tav tm="0">
                                          <p:val>
                                            <p:fltVal val="0"/>
                                          </p:val>
                                        </p:tav>
                                        <p:tav tm="100000">
                                          <p:val>
                                            <p:strVal val="#ppt_h"/>
                                          </p:val>
                                        </p:tav>
                                      </p:tavLst>
                                    </p:anim>
                                    <p:anim calcmode="lin" valueType="num">
                                      <p:cBhvr>
                                        <p:cTn id="63" dur="1000" fill="hold"/>
                                        <p:tgtEl>
                                          <p:spTgt spid="15"/>
                                        </p:tgtEl>
                                        <p:attrNameLst>
                                          <p:attrName>style.rotation</p:attrName>
                                        </p:attrNameLst>
                                      </p:cBhvr>
                                      <p:tavLst>
                                        <p:tav tm="0">
                                          <p:val>
                                            <p:fltVal val="90"/>
                                          </p:val>
                                        </p:tav>
                                        <p:tav tm="100000">
                                          <p:val>
                                            <p:fltVal val="0"/>
                                          </p:val>
                                        </p:tav>
                                      </p:tavLst>
                                    </p:anim>
                                    <p:animEffect transition="in" filter="fade">
                                      <p:cBhvr>
                                        <p:cTn id="64" dur="1000"/>
                                        <p:tgtEl>
                                          <p:spTgt spid="15"/>
                                        </p:tgtEl>
                                      </p:cBhvr>
                                    </p:animEffect>
                                  </p:childTnLst>
                                </p:cTn>
                              </p:par>
                              <p:par>
                                <p:cTn id="65" presetID="31"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par>
                                <p:cTn id="77" presetID="31"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 calcmode="lin" valueType="num">
                                      <p:cBhvr>
                                        <p:cTn id="81" dur="1000" fill="hold"/>
                                        <p:tgtEl>
                                          <p:spTgt spid="18"/>
                                        </p:tgtEl>
                                        <p:attrNameLst>
                                          <p:attrName>style.rotation</p:attrName>
                                        </p:attrNameLst>
                                      </p:cBhvr>
                                      <p:tavLst>
                                        <p:tav tm="0">
                                          <p:val>
                                            <p:fltVal val="90"/>
                                          </p:val>
                                        </p:tav>
                                        <p:tav tm="100000">
                                          <p:val>
                                            <p:fltVal val="0"/>
                                          </p:val>
                                        </p:tav>
                                      </p:tavLst>
                                    </p:anim>
                                    <p:animEffect transition="in" filter="fade">
                                      <p:cBhvr>
                                        <p:cTn id="82" dur="1000"/>
                                        <p:tgtEl>
                                          <p:spTgt spid="18"/>
                                        </p:tgtEl>
                                      </p:cBhvr>
                                    </p:animEffect>
                                  </p:childTnLst>
                                </p:cTn>
                              </p:par>
                              <p:par>
                                <p:cTn id="83" presetID="31"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 calcmode="lin" valueType="num">
                                      <p:cBhvr>
                                        <p:cTn id="87" dur="1000" fill="hold"/>
                                        <p:tgtEl>
                                          <p:spTgt spid="19"/>
                                        </p:tgtEl>
                                        <p:attrNameLst>
                                          <p:attrName>style.rotation</p:attrName>
                                        </p:attrNameLst>
                                      </p:cBhvr>
                                      <p:tavLst>
                                        <p:tav tm="0">
                                          <p:val>
                                            <p:fltVal val="90"/>
                                          </p:val>
                                        </p:tav>
                                        <p:tav tm="100000">
                                          <p:val>
                                            <p:fltVal val="0"/>
                                          </p:val>
                                        </p:tav>
                                      </p:tavLst>
                                    </p:anim>
                                    <p:animEffect transition="in" filter="fade">
                                      <p:cBhvr>
                                        <p:cTn id="88" dur="1000"/>
                                        <p:tgtEl>
                                          <p:spTgt spid="19"/>
                                        </p:tgtEl>
                                      </p:cBhvr>
                                    </p:animEffect>
                                  </p:childTnLst>
                                </p:cTn>
                              </p:par>
                              <p:par>
                                <p:cTn id="89" presetID="31" presetClass="entr" presetSubtype="0"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1000" fill="hold"/>
                                        <p:tgtEl>
                                          <p:spTgt spid="20"/>
                                        </p:tgtEl>
                                        <p:attrNameLst>
                                          <p:attrName>ppt_w</p:attrName>
                                        </p:attrNameLst>
                                      </p:cBhvr>
                                      <p:tavLst>
                                        <p:tav tm="0">
                                          <p:val>
                                            <p:fltVal val="0"/>
                                          </p:val>
                                        </p:tav>
                                        <p:tav tm="100000">
                                          <p:val>
                                            <p:strVal val="#ppt_w"/>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style.rotation</p:attrName>
                                        </p:attrNameLst>
                                      </p:cBhvr>
                                      <p:tavLst>
                                        <p:tav tm="0">
                                          <p:val>
                                            <p:fltVal val="90"/>
                                          </p:val>
                                        </p:tav>
                                        <p:tav tm="100000">
                                          <p:val>
                                            <p:fltVal val="0"/>
                                          </p:val>
                                        </p:tav>
                                      </p:tavLst>
                                    </p:anim>
                                    <p:animEffect transition="in" filter="fade">
                                      <p:cBhvr>
                                        <p:cTn id="94" dur="1000"/>
                                        <p:tgtEl>
                                          <p:spTgt spid="20"/>
                                        </p:tgtEl>
                                      </p:cBhvr>
                                    </p:animEffect>
                                  </p:childTnLst>
                                </p:cTn>
                              </p:par>
                              <p:par>
                                <p:cTn id="95" presetID="31" presetClass="entr" presetSubtype="0"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par>
                                <p:cTn id="101" presetID="31"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ppt_w</p:attrName>
                                        </p:attrNameLst>
                                      </p:cBhvr>
                                      <p:tavLst>
                                        <p:tav tm="0">
                                          <p:val>
                                            <p:fltVal val="0"/>
                                          </p:val>
                                        </p:tav>
                                        <p:tav tm="100000">
                                          <p:val>
                                            <p:strVal val="#ppt_w"/>
                                          </p:val>
                                        </p:tav>
                                      </p:tavLst>
                                    </p:anim>
                                    <p:anim calcmode="lin" valueType="num">
                                      <p:cBhvr>
                                        <p:cTn id="104" dur="1000" fill="hold"/>
                                        <p:tgtEl>
                                          <p:spTgt spid="23"/>
                                        </p:tgtEl>
                                        <p:attrNameLst>
                                          <p:attrName>ppt_h</p:attrName>
                                        </p:attrNameLst>
                                      </p:cBhvr>
                                      <p:tavLst>
                                        <p:tav tm="0">
                                          <p:val>
                                            <p:fltVal val="0"/>
                                          </p:val>
                                        </p:tav>
                                        <p:tav tm="100000">
                                          <p:val>
                                            <p:strVal val="#ppt_h"/>
                                          </p:val>
                                        </p:tav>
                                      </p:tavLst>
                                    </p:anim>
                                    <p:anim calcmode="lin" valueType="num">
                                      <p:cBhvr>
                                        <p:cTn id="105" dur="1000" fill="hold"/>
                                        <p:tgtEl>
                                          <p:spTgt spid="23"/>
                                        </p:tgtEl>
                                        <p:attrNameLst>
                                          <p:attrName>style.rotation</p:attrName>
                                        </p:attrNameLst>
                                      </p:cBhvr>
                                      <p:tavLst>
                                        <p:tav tm="0">
                                          <p:val>
                                            <p:fltVal val="90"/>
                                          </p:val>
                                        </p:tav>
                                        <p:tav tm="100000">
                                          <p:val>
                                            <p:fltVal val="0"/>
                                          </p:val>
                                        </p:tav>
                                      </p:tavLst>
                                    </p:anim>
                                    <p:animEffect transition="in" filter="fade">
                                      <p:cBhvr>
                                        <p:cTn id="106" dur="1000"/>
                                        <p:tgtEl>
                                          <p:spTgt spid="23"/>
                                        </p:tgtEl>
                                      </p:cBhvr>
                                    </p:animEffect>
                                  </p:childTnLst>
                                </p:cTn>
                              </p:par>
                              <p:par>
                                <p:cTn id="107" presetID="31" presetClass="entr" presetSubtype="0" fill="hold"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1000" fill="hold"/>
                                        <p:tgtEl>
                                          <p:spTgt spid="24"/>
                                        </p:tgtEl>
                                        <p:attrNameLst>
                                          <p:attrName>ppt_w</p:attrName>
                                        </p:attrNameLst>
                                      </p:cBhvr>
                                      <p:tavLst>
                                        <p:tav tm="0">
                                          <p:val>
                                            <p:fltVal val="0"/>
                                          </p:val>
                                        </p:tav>
                                        <p:tav tm="100000">
                                          <p:val>
                                            <p:strVal val="#ppt_w"/>
                                          </p:val>
                                        </p:tav>
                                      </p:tavLst>
                                    </p:anim>
                                    <p:anim calcmode="lin" valueType="num">
                                      <p:cBhvr>
                                        <p:cTn id="110" dur="1000" fill="hold"/>
                                        <p:tgtEl>
                                          <p:spTgt spid="24"/>
                                        </p:tgtEl>
                                        <p:attrNameLst>
                                          <p:attrName>ppt_h</p:attrName>
                                        </p:attrNameLst>
                                      </p:cBhvr>
                                      <p:tavLst>
                                        <p:tav tm="0">
                                          <p:val>
                                            <p:fltVal val="0"/>
                                          </p:val>
                                        </p:tav>
                                        <p:tav tm="100000">
                                          <p:val>
                                            <p:strVal val="#ppt_h"/>
                                          </p:val>
                                        </p:tav>
                                      </p:tavLst>
                                    </p:anim>
                                    <p:anim calcmode="lin" valueType="num">
                                      <p:cBhvr>
                                        <p:cTn id="111" dur="1000" fill="hold"/>
                                        <p:tgtEl>
                                          <p:spTgt spid="24"/>
                                        </p:tgtEl>
                                        <p:attrNameLst>
                                          <p:attrName>style.rotation</p:attrName>
                                        </p:attrNameLst>
                                      </p:cBhvr>
                                      <p:tavLst>
                                        <p:tav tm="0">
                                          <p:val>
                                            <p:fltVal val="90"/>
                                          </p:val>
                                        </p:tav>
                                        <p:tav tm="100000">
                                          <p:val>
                                            <p:fltVal val="0"/>
                                          </p:val>
                                        </p:tav>
                                      </p:tavLst>
                                    </p:anim>
                                    <p:animEffect transition="in" filter="fade">
                                      <p:cBhvr>
                                        <p:cTn id="112" dur="1000"/>
                                        <p:tgtEl>
                                          <p:spTgt spid="24"/>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p:cTn id="115" dur="1000" fill="hold"/>
                                        <p:tgtEl>
                                          <p:spTgt spid="3"/>
                                        </p:tgtEl>
                                        <p:attrNameLst>
                                          <p:attrName>ppt_w</p:attrName>
                                        </p:attrNameLst>
                                      </p:cBhvr>
                                      <p:tavLst>
                                        <p:tav tm="0">
                                          <p:val>
                                            <p:fltVal val="0"/>
                                          </p:val>
                                        </p:tav>
                                        <p:tav tm="100000">
                                          <p:val>
                                            <p:strVal val="#ppt_w"/>
                                          </p:val>
                                        </p:tav>
                                      </p:tavLst>
                                    </p:anim>
                                    <p:anim calcmode="lin" valueType="num">
                                      <p:cBhvr>
                                        <p:cTn id="116" dur="1000" fill="hold"/>
                                        <p:tgtEl>
                                          <p:spTgt spid="3"/>
                                        </p:tgtEl>
                                        <p:attrNameLst>
                                          <p:attrName>ppt_h</p:attrName>
                                        </p:attrNameLst>
                                      </p:cBhvr>
                                      <p:tavLst>
                                        <p:tav tm="0">
                                          <p:val>
                                            <p:fltVal val="0"/>
                                          </p:val>
                                        </p:tav>
                                        <p:tav tm="100000">
                                          <p:val>
                                            <p:strVal val="#ppt_h"/>
                                          </p:val>
                                        </p:tav>
                                      </p:tavLst>
                                    </p:anim>
                                    <p:anim calcmode="lin" valueType="num">
                                      <p:cBhvr>
                                        <p:cTn id="117" dur="1000" fill="hold"/>
                                        <p:tgtEl>
                                          <p:spTgt spid="3"/>
                                        </p:tgtEl>
                                        <p:attrNameLst>
                                          <p:attrName>style.rotation</p:attrName>
                                        </p:attrNameLst>
                                      </p:cBhvr>
                                      <p:tavLst>
                                        <p:tav tm="0">
                                          <p:val>
                                            <p:fltVal val="90"/>
                                          </p:val>
                                        </p:tav>
                                        <p:tav tm="100000">
                                          <p:val>
                                            <p:fltVal val="0"/>
                                          </p:val>
                                        </p:tav>
                                      </p:tavLst>
                                    </p:anim>
                                    <p:animEffect transition="in" filter="fade">
                                      <p:cBhvr>
                                        <p:cTn id="118" dur="1000"/>
                                        <p:tgtEl>
                                          <p:spTgt spid="3"/>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p:cTn id="121" dur="1000" fill="hold"/>
                                        <p:tgtEl>
                                          <p:spTgt spid="25"/>
                                        </p:tgtEl>
                                        <p:attrNameLst>
                                          <p:attrName>ppt_w</p:attrName>
                                        </p:attrNameLst>
                                      </p:cBhvr>
                                      <p:tavLst>
                                        <p:tav tm="0">
                                          <p:val>
                                            <p:fltVal val="0"/>
                                          </p:val>
                                        </p:tav>
                                        <p:tav tm="100000">
                                          <p:val>
                                            <p:strVal val="#ppt_w"/>
                                          </p:val>
                                        </p:tav>
                                      </p:tavLst>
                                    </p:anim>
                                    <p:anim calcmode="lin" valueType="num">
                                      <p:cBhvr>
                                        <p:cTn id="122" dur="1000" fill="hold"/>
                                        <p:tgtEl>
                                          <p:spTgt spid="25"/>
                                        </p:tgtEl>
                                        <p:attrNameLst>
                                          <p:attrName>ppt_h</p:attrName>
                                        </p:attrNameLst>
                                      </p:cBhvr>
                                      <p:tavLst>
                                        <p:tav tm="0">
                                          <p:val>
                                            <p:fltVal val="0"/>
                                          </p:val>
                                        </p:tav>
                                        <p:tav tm="100000">
                                          <p:val>
                                            <p:strVal val="#ppt_h"/>
                                          </p:val>
                                        </p:tav>
                                      </p:tavLst>
                                    </p:anim>
                                    <p:anim calcmode="lin" valueType="num">
                                      <p:cBhvr>
                                        <p:cTn id="123" dur="1000" fill="hold"/>
                                        <p:tgtEl>
                                          <p:spTgt spid="25"/>
                                        </p:tgtEl>
                                        <p:attrNameLst>
                                          <p:attrName>style.rotation</p:attrName>
                                        </p:attrNameLst>
                                      </p:cBhvr>
                                      <p:tavLst>
                                        <p:tav tm="0">
                                          <p:val>
                                            <p:fltVal val="90"/>
                                          </p:val>
                                        </p:tav>
                                        <p:tav tm="100000">
                                          <p:val>
                                            <p:fltVal val="0"/>
                                          </p:val>
                                        </p:tav>
                                      </p:tavLst>
                                    </p:anim>
                                    <p:animEffect transition="in" filter="fade">
                                      <p:cBhvr>
                                        <p:cTn id="124" dur="1000"/>
                                        <p:tgtEl>
                                          <p:spTgt spid="25"/>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p:cTn id="133" dur="1000" fill="hold"/>
                                        <p:tgtEl>
                                          <p:spTgt spid="27"/>
                                        </p:tgtEl>
                                        <p:attrNameLst>
                                          <p:attrName>ppt_w</p:attrName>
                                        </p:attrNameLst>
                                      </p:cBhvr>
                                      <p:tavLst>
                                        <p:tav tm="0">
                                          <p:val>
                                            <p:fltVal val="0"/>
                                          </p:val>
                                        </p:tav>
                                        <p:tav tm="100000">
                                          <p:val>
                                            <p:strVal val="#ppt_w"/>
                                          </p:val>
                                        </p:tav>
                                      </p:tavLst>
                                    </p:anim>
                                    <p:anim calcmode="lin" valueType="num">
                                      <p:cBhvr>
                                        <p:cTn id="134" dur="1000" fill="hold"/>
                                        <p:tgtEl>
                                          <p:spTgt spid="27"/>
                                        </p:tgtEl>
                                        <p:attrNameLst>
                                          <p:attrName>ppt_h</p:attrName>
                                        </p:attrNameLst>
                                      </p:cBhvr>
                                      <p:tavLst>
                                        <p:tav tm="0">
                                          <p:val>
                                            <p:fltVal val="0"/>
                                          </p:val>
                                        </p:tav>
                                        <p:tav tm="100000">
                                          <p:val>
                                            <p:strVal val="#ppt_h"/>
                                          </p:val>
                                        </p:tav>
                                      </p:tavLst>
                                    </p:anim>
                                    <p:anim calcmode="lin" valueType="num">
                                      <p:cBhvr>
                                        <p:cTn id="135" dur="1000" fill="hold"/>
                                        <p:tgtEl>
                                          <p:spTgt spid="27"/>
                                        </p:tgtEl>
                                        <p:attrNameLst>
                                          <p:attrName>style.rotation</p:attrName>
                                        </p:attrNameLst>
                                      </p:cBhvr>
                                      <p:tavLst>
                                        <p:tav tm="0">
                                          <p:val>
                                            <p:fltVal val="90"/>
                                          </p:val>
                                        </p:tav>
                                        <p:tav tm="100000">
                                          <p:val>
                                            <p:fltVal val="0"/>
                                          </p:val>
                                        </p:tav>
                                      </p:tavLst>
                                    </p:anim>
                                    <p:animEffect transition="in" filter="fade">
                                      <p:cBhvr>
                                        <p:cTn id="136" dur="1000"/>
                                        <p:tgtEl>
                                          <p:spTgt spid="27"/>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p:cTn id="139" dur="1000" fill="hold"/>
                                        <p:tgtEl>
                                          <p:spTgt spid="28"/>
                                        </p:tgtEl>
                                        <p:attrNameLst>
                                          <p:attrName>ppt_w</p:attrName>
                                        </p:attrNameLst>
                                      </p:cBhvr>
                                      <p:tavLst>
                                        <p:tav tm="0">
                                          <p:val>
                                            <p:fltVal val="0"/>
                                          </p:val>
                                        </p:tav>
                                        <p:tav tm="100000">
                                          <p:val>
                                            <p:strVal val="#ppt_w"/>
                                          </p:val>
                                        </p:tav>
                                      </p:tavLst>
                                    </p:anim>
                                    <p:anim calcmode="lin" valueType="num">
                                      <p:cBhvr>
                                        <p:cTn id="140" dur="1000" fill="hold"/>
                                        <p:tgtEl>
                                          <p:spTgt spid="28"/>
                                        </p:tgtEl>
                                        <p:attrNameLst>
                                          <p:attrName>ppt_h</p:attrName>
                                        </p:attrNameLst>
                                      </p:cBhvr>
                                      <p:tavLst>
                                        <p:tav tm="0">
                                          <p:val>
                                            <p:fltVal val="0"/>
                                          </p:val>
                                        </p:tav>
                                        <p:tav tm="100000">
                                          <p:val>
                                            <p:strVal val="#ppt_h"/>
                                          </p:val>
                                        </p:tav>
                                      </p:tavLst>
                                    </p:anim>
                                    <p:anim calcmode="lin" valueType="num">
                                      <p:cBhvr>
                                        <p:cTn id="141" dur="1000" fill="hold"/>
                                        <p:tgtEl>
                                          <p:spTgt spid="28"/>
                                        </p:tgtEl>
                                        <p:attrNameLst>
                                          <p:attrName>style.rotation</p:attrName>
                                        </p:attrNameLst>
                                      </p:cBhvr>
                                      <p:tavLst>
                                        <p:tav tm="0">
                                          <p:val>
                                            <p:fltVal val="90"/>
                                          </p:val>
                                        </p:tav>
                                        <p:tav tm="100000">
                                          <p:val>
                                            <p:fltVal val="0"/>
                                          </p:val>
                                        </p:tav>
                                      </p:tavLst>
                                    </p:anim>
                                    <p:animEffect transition="in" filter="fade">
                                      <p:cBhvr>
                                        <p:cTn id="142" dur="1000"/>
                                        <p:tgtEl>
                                          <p:spTgt spid="2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p:cTn id="145" dur="1000" fill="hold"/>
                                        <p:tgtEl>
                                          <p:spTgt spid="29"/>
                                        </p:tgtEl>
                                        <p:attrNameLst>
                                          <p:attrName>ppt_w</p:attrName>
                                        </p:attrNameLst>
                                      </p:cBhvr>
                                      <p:tavLst>
                                        <p:tav tm="0">
                                          <p:val>
                                            <p:fltVal val="0"/>
                                          </p:val>
                                        </p:tav>
                                        <p:tav tm="100000">
                                          <p:val>
                                            <p:strVal val="#ppt_w"/>
                                          </p:val>
                                        </p:tav>
                                      </p:tavLst>
                                    </p:anim>
                                    <p:anim calcmode="lin" valueType="num">
                                      <p:cBhvr>
                                        <p:cTn id="146" dur="1000" fill="hold"/>
                                        <p:tgtEl>
                                          <p:spTgt spid="29"/>
                                        </p:tgtEl>
                                        <p:attrNameLst>
                                          <p:attrName>ppt_h</p:attrName>
                                        </p:attrNameLst>
                                      </p:cBhvr>
                                      <p:tavLst>
                                        <p:tav tm="0">
                                          <p:val>
                                            <p:fltVal val="0"/>
                                          </p:val>
                                        </p:tav>
                                        <p:tav tm="100000">
                                          <p:val>
                                            <p:strVal val="#ppt_h"/>
                                          </p:val>
                                        </p:tav>
                                      </p:tavLst>
                                    </p:anim>
                                    <p:anim calcmode="lin" valueType="num">
                                      <p:cBhvr>
                                        <p:cTn id="147" dur="1000" fill="hold"/>
                                        <p:tgtEl>
                                          <p:spTgt spid="29"/>
                                        </p:tgtEl>
                                        <p:attrNameLst>
                                          <p:attrName>style.rotation</p:attrName>
                                        </p:attrNameLst>
                                      </p:cBhvr>
                                      <p:tavLst>
                                        <p:tav tm="0">
                                          <p:val>
                                            <p:fltVal val="90"/>
                                          </p:val>
                                        </p:tav>
                                        <p:tav tm="100000">
                                          <p:val>
                                            <p:fltVal val="0"/>
                                          </p:val>
                                        </p:tav>
                                      </p:tavLst>
                                    </p:anim>
                                    <p:animEffect transition="in" filter="fade">
                                      <p:cBhvr>
                                        <p:cTn id="148" dur="1000"/>
                                        <p:tgtEl>
                                          <p:spTgt spid="29"/>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p:cTn id="151" dur="1000" fill="hold"/>
                                        <p:tgtEl>
                                          <p:spTgt spid="30"/>
                                        </p:tgtEl>
                                        <p:attrNameLst>
                                          <p:attrName>ppt_w</p:attrName>
                                        </p:attrNameLst>
                                      </p:cBhvr>
                                      <p:tavLst>
                                        <p:tav tm="0">
                                          <p:val>
                                            <p:fltVal val="0"/>
                                          </p:val>
                                        </p:tav>
                                        <p:tav tm="100000">
                                          <p:val>
                                            <p:strVal val="#ppt_w"/>
                                          </p:val>
                                        </p:tav>
                                      </p:tavLst>
                                    </p:anim>
                                    <p:anim calcmode="lin" valueType="num">
                                      <p:cBhvr>
                                        <p:cTn id="152" dur="1000" fill="hold"/>
                                        <p:tgtEl>
                                          <p:spTgt spid="30"/>
                                        </p:tgtEl>
                                        <p:attrNameLst>
                                          <p:attrName>ppt_h</p:attrName>
                                        </p:attrNameLst>
                                      </p:cBhvr>
                                      <p:tavLst>
                                        <p:tav tm="0">
                                          <p:val>
                                            <p:fltVal val="0"/>
                                          </p:val>
                                        </p:tav>
                                        <p:tav tm="100000">
                                          <p:val>
                                            <p:strVal val="#ppt_h"/>
                                          </p:val>
                                        </p:tav>
                                      </p:tavLst>
                                    </p:anim>
                                    <p:anim calcmode="lin" valueType="num">
                                      <p:cBhvr>
                                        <p:cTn id="153" dur="1000" fill="hold"/>
                                        <p:tgtEl>
                                          <p:spTgt spid="30"/>
                                        </p:tgtEl>
                                        <p:attrNameLst>
                                          <p:attrName>style.rotation</p:attrName>
                                        </p:attrNameLst>
                                      </p:cBhvr>
                                      <p:tavLst>
                                        <p:tav tm="0">
                                          <p:val>
                                            <p:fltVal val="90"/>
                                          </p:val>
                                        </p:tav>
                                        <p:tav tm="100000">
                                          <p:val>
                                            <p:fltVal val="0"/>
                                          </p:val>
                                        </p:tav>
                                      </p:tavLst>
                                    </p:anim>
                                    <p:animEffect transition="in" filter="fade">
                                      <p:cBhvr>
                                        <p:cTn id="154" dur="1000"/>
                                        <p:tgtEl>
                                          <p:spTgt spid="30"/>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 calcmode="lin" valueType="num">
                                      <p:cBhvr>
                                        <p:cTn id="157" dur="1000" fill="hold"/>
                                        <p:tgtEl>
                                          <p:spTgt spid="31"/>
                                        </p:tgtEl>
                                        <p:attrNameLst>
                                          <p:attrName>ppt_w</p:attrName>
                                        </p:attrNameLst>
                                      </p:cBhvr>
                                      <p:tavLst>
                                        <p:tav tm="0">
                                          <p:val>
                                            <p:fltVal val="0"/>
                                          </p:val>
                                        </p:tav>
                                        <p:tav tm="100000">
                                          <p:val>
                                            <p:strVal val="#ppt_w"/>
                                          </p:val>
                                        </p:tav>
                                      </p:tavLst>
                                    </p:anim>
                                    <p:anim calcmode="lin" valueType="num">
                                      <p:cBhvr>
                                        <p:cTn id="158" dur="1000" fill="hold"/>
                                        <p:tgtEl>
                                          <p:spTgt spid="31"/>
                                        </p:tgtEl>
                                        <p:attrNameLst>
                                          <p:attrName>ppt_h</p:attrName>
                                        </p:attrNameLst>
                                      </p:cBhvr>
                                      <p:tavLst>
                                        <p:tav tm="0">
                                          <p:val>
                                            <p:fltVal val="0"/>
                                          </p:val>
                                        </p:tav>
                                        <p:tav tm="100000">
                                          <p:val>
                                            <p:strVal val="#ppt_h"/>
                                          </p:val>
                                        </p:tav>
                                      </p:tavLst>
                                    </p:anim>
                                    <p:anim calcmode="lin" valueType="num">
                                      <p:cBhvr>
                                        <p:cTn id="159" dur="1000" fill="hold"/>
                                        <p:tgtEl>
                                          <p:spTgt spid="31"/>
                                        </p:tgtEl>
                                        <p:attrNameLst>
                                          <p:attrName>style.rotation</p:attrName>
                                        </p:attrNameLst>
                                      </p:cBhvr>
                                      <p:tavLst>
                                        <p:tav tm="0">
                                          <p:val>
                                            <p:fltVal val="90"/>
                                          </p:val>
                                        </p:tav>
                                        <p:tav tm="100000">
                                          <p:val>
                                            <p:fltVal val="0"/>
                                          </p:val>
                                        </p:tav>
                                      </p:tavLst>
                                    </p:anim>
                                    <p:animEffect transition="in" filter="fade">
                                      <p:cBhvr>
                                        <p:cTn id="160" dur="1000"/>
                                        <p:tgtEl>
                                          <p:spTgt spid="31"/>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2"/>
                                        </p:tgtEl>
                                        <p:attrNameLst>
                                          <p:attrName>style.visibility</p:attrName>
                                        </p:attrNameLst>
                                      </p:cBhvr>
                                      <p:to>
                                        <p:strVal val="visible"/>
                                      </p:to>
                                    </p:set>
                                    <p:anim calcmode="lin" valueType="num">
                                      <p:cBhvr>
                                        <p:cTn id="163" dur="1000" fill="hold"/>
                                        <p:tgtEl>
                                          <p:spTgt spid="32"/>
                                        </p:tgtEl>
                                        <p:attrNameLst>
                                          <p:attrName>ppt_w</p:attrName>
                                        </p:attrNameLst>
                                      </p:cBhvr>
                                      <p:tavLst>
                                        <p:tav tm="0">
                                          <p:val>
                                            <p:fltVal val="0"/>
                                          </p:val>
                                        </p:tav>
                                        <p:tav tm="100000">
                                          <p:val>
                                            <p:strVal val="#ppt_w"/>
                                          </p:val>
                                        </p:tav>
                                      </p:tavLst>
                                    </p:anim>
                                    <p:anim calcmode="lin" valueType="num">
                                      <p:cBhvr>
                                        <p:cTn id="164" dur="1000" fill="hold"/>
                                        <p:tgtEl>
                                          <p:spTgt spid="32"/>
                                        </p:tgtEl>
                                        <p:attrNameLst>
                                          <p:attrName>ppt_h</p:attrName>
                                        </p:attrNameLst>
                                      </p:cBhvr>
                                      <p:tavLst>
                                        <p:tav tm="0">
                                          <p:val>
                                            <p:fltVal val="0"/>
                                          </p:val>
                                        </p:tav>
                                        <p:tav tm="100000">
                                          <p:val>
                                            <p:strVal val="#ppt_h"/>
                                          </p:val>
                                        </p:tav>
                                      </p:tavLst>
                                    </p:anim>
                                    <p:anim calcmode="lin" valueType="num">
                                      <p:cBhvr>
                                        <p:cTn id="165" dur="1000" fill="hold"/>
                                        <p:tgtEl>
                                          <p:spTgt spid="32"/>
                                        </p:tgtEl>
                                        <p:attrNameLst>
                                          <p:attrName>style.rotation</p:attrName>
                                        </p:attrNameLst>
                                      </p:cBhvr>
                                      <p:tavLst>
                                        <p:tav tm="0">
                                          <p:val>
                                            <p:fltVal val="90"/>
                                          </p:val>
                                        </p:tav>
                                        <p:tav tm="100000">
                                          <p:val>
                                            <p:fltVal val="0"/>
                                          </p:val>
                                        </p:tav>
                                      </p:tavLst>
                                    </p:anim>
                                    <p:animEffect transition="in" filter="fade">
                                      <p:cBhvr>
                                        <p:cTn id="166" dur="1000"/>
                                        <p:tgtEl>
                                          <p:spTgt spid="32"/>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anim calcmode="lin" valueType="num">
                                      <p:cBhvr>
                                        <p:cTn id="169" dur="1000" fill="hold"/>
                                        <p:tgtEl>
                                          <p:spTgt spid="33"/>
                                        </p:tgtEl>
                                        <p:attrNameLst>
                                          <p:attrName>ppt_w</p:attrName>
                                        </p:attrNameLst>
                                      </p:cBhvr>
                                      <p:tavLst>
                                        <p:tav tm="0">
                                          <p:val>
                                            <p:fltVal val="0"/>
                                          </p:val>
                                        </p:tav>
                                        <p:tav tm="100000">
                                          <p:val>
                                            <p:strVal val="#ppt_w"/>
                                          </p:val>
                                        </p:tav>
                                      </p:tavLst>
                                    </p:anim>
                                    <p:anim calcmode="lin" valueType="num">
                                      <p:cBhvr>
                                        <p:cTn id="170" dur="1000" fill="hold"/>
                                        <p:tgtEl>
                                          <p:spTgt spid="33"/>
                                        </p:tgtEl>
                                        <p:attrNameLst>
                                          <p:attrName>ppt_h</p:attrName>
                                        </p:attrNameLst>
                                      </p:cBhvr>
                                      <p:tavLst>
                                        <p:tav tm="0">
                                          <p:val>
                                            <p:fltVal val="0"/>
                                          </p:val>
                                        </p:tav>
                                        <p:tav tm="100000">
                                          <p:val>
                                            <p:strVal val="#ppt_h"/>
                                          </p:val>
                                        </p:tav>
                                      </p:tavLst>
                                    </p:anim>
                                    <p:anim calcmode="lin" valueType="num">
                                      <p:cBhvr>
                                        <p:cTn id="171" dur="1000" fill="hold"/>
                                        <p:tgtEl>
                                          <p:spTgt spid="33"/>
                                        </p:tgtEl>
                                        <p:attrNameLst>
                                          <p:attrName>style.rotation</p:attrName>
                                        </p:attrNameLst>
                                      </p:cBhvr>
                                      <p:tavLst>
                                        <p:tav tm="0">
                                          <p:val>
                                            <p:fltVal val="90"/>
                                          </p:val>
                                        </p:tav>
                                        <p:tav tm="100000">
                                          <p:val>
                                            <p:fltVal val="0"/>
                                          </p:val>
                                        </p:tav>
                                      </p:tavLst>
                                    </p:anim>
                                    <p:animEffect transition="in" filter="fade">
                                      <p:cBhvr>
                                        <p:cTn id="172" dur="1000"/>
                                        <p:tgtEl>
                                          <p:spTgt spid="33"/>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4"/>
                                        </p:tgtEl>
                                        <p:attrNameLst>
                                          <p:attrName>style.visibility</p:attrName>
                                        </p:attrNameLst>
                                      </p:cBhvr>
                                      <p:to>
                                        <p:strVal val="visible"/>
                                      </p:to>
                                    </p:set>
                                    <p:anim calcmode="lin" valueType="num">
                                      <p:cBhvr>
                                        <p:cTn id="175" dur="1000" fill="hold"/>
                                        <p:tgtEl>
                                          <p:spTgt spid="34"/>
                                        </p:tgtEl>
                                        <p:attrNameLst>
                                          <p:attrName>ppt_w</p:attrName>
                                        </p:attrNameLst>
                                      </p:cBhvr>
                                      <p:tavLst>
                                        <p:tav tm="0">
                                          <p:val>
                                            <p:fltVal val="0"/>
                                          </p:val>
                                        </p:tav>
                                        <p:tav tm="100000">
                                          <p:val>
                                            <p:strVal val="#ppt_w"/>
                                          </p:val>
                                        </p:tav>
                                      </p:tavLst>
                                    </p:anim>
                                    <p:anim calcmode="lin" valueType="num">
                                      <p:cBhvr>
                                        <p:cTn id="176" dur="1000" fill="hold"/>
                                        <p:tgtEl>
                                          <p:spTgt spid="34"/>
                                        </p:tgtEl>
                                        <p:attrNameLst>
                                          <p:attrName>ppt_h</p:attrName>
                                        </p:attrNameLst>
                                      </p:cBhvr>
                                      <p:tavLst>
                                        <p:tav tm="0">
                                          <p:val>
                                            <p:fltVal val="0"/>
                                          </p:val>
                                        </p:tav>
                                        <p:tav tm="100000">
                                          <p:val>
                                            <p:strVal val="#ppt_h"/>
                                          </p:val>
                                        </p:tav>
                                      </p:tavLst>
                                    </p:anim>
                                    <p:anim calcmode="lin" valueType="num">
                                      <p:cBhvr>
                                        <p:cTn id="177" dur="1000" fill="hold"/>
                                        <p:tgtEl>
                                          <p:spTgt spid="34"/>
                                        </p:tgtEl>
                                        <p:attrNameLst>
                                          <p:attrName>style.rotation</p:attrName>
                                        </p:attrNameLst>
                                      </p:cBhvr>
                                      <p:tavLst>
                                        <p:tav tm="0">
                                          <p:val>
                                            <p:fltVal val="90"/>
                                          </p:val>
                                        </p:tav>
                                        <p:tav tm="100000">
                                          <p:val>
                                            <p:fltVal val="0"/>
                                          </p:val>
                                        </p:tav>
                                      </p:tavLst>
                                    </p:anim>
                                    <p:animEffect transition="in" filter="fade">
                                      <p:cBhvr>
                                        <p:cTn id="178" dur="1000"/>
                                        <p:tgtEl>
                                          <p:spTgt spid="34"/>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5"/>
                                        </p:tgtEl>
                                        <p:attrNameLst>
                                          <p:attrName>style.visibility</p:attrName>
                                        </p:attrNameLst>
                                      </p:cBhvr>
                                      <p:to>
                                        <p:strVal val="visible"/>
                                      </p:to>
                                    </p:set>
                                    <p:anim calcmode="lin" valueType="num">
                                      <p:cBhvr>
                                        <p:cTn id="181" dur="1000" fill="hold"/>
                                        <p:tgtEl>
                                          <p:spTgt spid="35"/>
                                        </p:tgtEl>
                                        <p:attrNameLst>
                                          <p:attrName>ppt_w</p:attrName>
                                        </p:attrNameLst>
                                      </p:cBhvr>
                                      <p:tavLst>
                                        <p:tav tm="0">
                                          <p:val>
                                            <p:fltVal val="0"/>
                                          </p:val>
                                        </p:tav>
                                        <p:tav tm="100000">
                                          <p:val>
                                            <p:strVal val="#ppt_w"/>
                                          </p:val>
                                        </p:tav>
                                      </p:tavLst>
                                    </p:anim>
                                    <p:anim calcmode="lin" valueType="num">
                                      <p:cBhvr>
                                        <p:cTn id="182" dur="1000" fill="hold"/>
                                        <p:tgtEl>
                                          <p:spTgt spid="35"/>
                                        </p:tgtEl>
                                        <p:attrNameLst>
                                          <p:attrName>ppt_h</p:attrName>
                                        </p:attrNameLst>
                                      </p:cBhvr>
                                      <p:tavLst>
                                        <p:tav tm="0">
                                          <p:val>
                                            <p:fltVal val="0"/>
                                          </p:val>
                                        </p:tav>
                                        <p:tav tm="100000">
                                          <p:val>
                                            <p:strVal val="#ppt_h"/>
                                          </p:val>
                                        </p:tav>
                                      </p:tavLst>
                                    </p:anim>
                                    <p:anim calcmode="lin" valueType="num">
                                      <p:cBhvr>
                                        <p:cTn id="183" dur="1000" fill="hold"/>
                                        <p:tgtEl>
                                          <p:spTgt spid="35"/>
                                        </p:tgtEl>
                                        <p:attrNameLst>
                                          <p:attrName>style.rotation</p:attrName>
                                        </p:attrNameLst>
                                      </p:cBhvr>
                                      <p:tavLst>
                                        <p:tav tm="0">
                                          <p:val>
                                            <p:fltVal val="90"/>
                                          </p:val>
                                        </p:tav>
                                        <p:tav tm="100000">
                                          <p:val>
                                            <p:fltVal val="0"/>
                                          </p:val>
                                        </p:tav>
                                      </p:tavLst>
                                    </p:anim>
                                    <p:animEffect transition="in" filter="fade">
                                      <p:cBhvr>
                                        <p:cTn id="184" dur="1000"/>
                                        <p:tgtEl>
                                          <p:spTgt spid="35"/>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6"/>
                                        </p:tgtEl>
                                        <p:attrNameLst>
                                          <p:attrName>style.visibility</p:attrName>
                                        </p:attrNameLst>
                                      </p:cBhvr>
                                      <p:to>
                                        <p:strVal val="visible"/>
                                      </p:to>
                                    </p:set>
                                    <p:anim calcmode="lin" valueType="num">
                                      <p:cBhvr>
                                        <p:cTn id="187" dur="1000" fill="hold"/>
                                        <p:tgtEl>
                                          <p:spTgt spid="36"/>
                                        </p:tgtEl>
                                        <p:attrNameLst>
                                          <p:attrName>ppt_w</p:attrName>
                                        </p:attrNameLst>
                                      </p:cBhvr>
                                      <p:tavLst>
                                        <p:tav tm="0">
                                          <p:val>
                                            <p:fltVal val="0"/>
                                          </p:val>
                                        </p:tav>
                                        <p:tav tm="100000">
                                          <p:val>
                                            <p:strVal val="#ppt_w"/>
                                          </p:val>
                                        </p:tav>
                                      </p:tavLst>
                                    </p:anim>
                                    <p:anim calcmode="lin" valueType="num">
                                      <p:cBhvr>
                                        <p:cTn id="188" dur="1000" fill="hold"/>
                                        <p:tgtEl>
                                          <p:spTgt spid="36"/>
                                        </p:tgtEl>
                                        <p:attrNameLst>
                                          <p:attrName>ppt_h</p:attrName>
                                        </p:attrNameLst>
                                      </p:cBhvr>
                                      <p:tavLst>
                                        <p:tav tm="0">
                                          <p:val>
                                            <p:fltVal val="0"/>
                                          </p:val>
                                        </p:tav>
                                        <p:tav tm="100000">
                                          <p:val>
                                            <p:strVal val="#ppt_h"/>
                                          </p:val>
                                        </p:tav>
                                      </p:tavLst>
                                    </p:anim>
                                    <p:anim calcmode="lin" valueType="num">
                                      <p:cBhvr>
                                        <p:cTn id="189" dur="1000" fill="hold"/>
                                        <p:tgtEl>
                                          <p:spTgt spid="36"/>
                                        </p:tgtEl>
                                        <p:attrNameLst>
                                          <p:attrName>style.rotation</p:attrName>
                                        </p:attrNameLst>
                                      </p:cBhvr>
                                      <p:tavLst>
                                        <p:tav tm="0">
                                          <p:val>
                                            <p:fltVal val="90"/>
                                          </p:val>
                                        </p:tav>
                                        <p:tav tm="100000">
                                          <p:val>
                                            <p:fltVal val="0"/>
                                          </p:val>
                                        </p:tav>
                                      </p:tavLst>
                                    </p:anim>
                                    <p:animEffect transition="in" filter="fade">
                                      <p:cBhvr>
                                        <p:cTn id="190" dur="1000"/>
                                        <p:tgtEl>
                                          <p:spTgt spid="36"/>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7"/>
                                        </p:tgtEl>
                                        <p:attrNameLst>
                                          <p:attrName>style.visibility</p:attrName>
                                        </p:attrNameLst>
                                      </p:cBhvr>
                                      <p:to>
                                        <p:strVal val="visible"/>
                                      </p:to>
                                    </p:set>
                                    <p:anim calcmode="lin" valueType="num">
                                      <p:cBhvr>
                                        <p:cTn id="193" dur="1000" fill="hold"/>
                                        <p:tgtEl>
                                          <p:spTgt spid="37"/>
                                        </p:tgtEl>
                                        <p:attrNameLst>
                                          <p:attrName>ppt_w</p:attrName>
                                        </p:attrNameLst>
                                      </p:cBhvr>
                                      <p:tavLst>
                                        <p:tav tm="0">
                                          <p:val>
                                            <p:fltVal val="0"/>
                                          </p:val>
                                        </p:tav>
                                        <p:tav tm="100000">
                                          <p:val>
                                            <p:strVal val="#ppt_w"/>
                                          </p:val>
                                        </p:tav>
                                      </p:tavLst>
                                    </p:anim>
                                    <p:anim calcmode="lin" valueType="num">
                                      <p:cBhvr>
                                        <p:cTn id="194" dur="1000" fill="hold"/>
                                        <p:tgtEl>
                                          <p:spTgt spid="37"/>
                                        </p:tgtEl>
                                        <p:attrNameLst>
                                          <p:attrName>ppt_h</p:attrName>
                                        </p:attrNameLst>
                                      </p:cBhvr>
                                      <p:tavLst>
                                        <p:tav tm="0">
                                          <p:val>
                                            <p:fltVal val="0"/>
                                          </p:val>
                                        </p:tav>
                                        <p:tav tm="100000">
                                          <p:val>
                                            <p:strVal val="#ppt_h"/>
                                          </p:val>
                                        </p:tav>
                                      </p:tavLst>
                                    </p:anim>
                                    <p:anim calcmode="lin" valueType="num">
                                      <p:cBhvr>
                                        <p:cTn id="195" dur="1000" fill="hold"/>
                                        <p:tgtEl>
                                          <p:spTgt spid="37"/>
                                        </p:tgtEl>
                                        <p:attrNameLst>
                                          <p:attrName>style.rotation</p:attrName>
                                        </p:attrNameLst>
                                      </p:cBhvr>
                                      <p:tavLst>
                                        <p:tav tm="0">
                                          <p:val>
                                            <p:fltVal val="90"/>
                                          </p:val>
                                        </p:tav>
                                        <p:tav tm="100000">
                                          <p:val>
                                            <p:fltVal val="0"/>
                                          </p:val>
                                        </p:tav>
                                      </p:tavLst>
                                    </p:anim>
                                    <p:animEffect transition="in" filter="fade">
                                      <p:cBhvr>
                                        <p:cTn id="196" dur="1000"/>
                                        <p:tgtEl>
                                          <p:spTgt spid="37"/>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9"/>
                                        </p:tgtEl>
                                        <p:attrNameLst>
                                          <p:attrName>style.visibility</p:attrName>
                                        </p:attrNameLst>
                                      </p:cBhvr>
                                      <p:to>
                                        <p:strVal val="visible"/>
                                      </p:to>
                                    </p:set>
                                    <p:anim calcmode="lin" valueType="num">
                                      <p:cBhvr>
                                        <p:cTn id="199" dur="1000" fill="hold"/>
                                        <p:tgtEl>
                                          <p:spTgt spid="39"/>
                                        </p:tgtEl>
                                        <p:attrNameLst>
                                          <p:attrName>ppt_w</p:attrName>
                                        </p:attrNameLst>
                                      </p:cBhvr>
                                      <p:tavLst>
                                        <p:tav tm="0">
                                          <p:val>
                                            <p:fltVal val="0"/>
                                          </p:val>
                                        </p:tav>
                                        <p:tav tm="100000">
                                          <p:val>
                                            <p:strVal val="#ppt_w"/>
                                          </p:val>
                                        </p:tav>
                                      </p:tavLst>
                                    </p:anim>
                                    <p:anim calcmode="lin" valueType="num">
                                      <p:cBhvr>
                                        <p:cTn id="200" dur="1000" fill="hold"/>
                                        <p:tgtEl>
                                          <p:spTgt spid="39"/>
                                        </p:tgtEl>
                                        <p:attrNameLst>
                                          <p:attrName>ppt_h</p:attrName>
                                        </p:attrNameLst>
                                      </p:cBhvr>
                                      <p:tavLst>
                                        <p:tav tm="0">
                                          <p:val>
                                            <p:fltVal val="0"/>
                                          </p:val>
                                        </p:tav>
                                        <p:tav tm="100000">
                                          <p:val>
                                            <p:strVal val="#ppt_h"/>
                                          </p:val>
                                        </p:tav>
                                      </p:tavLst>
                                    </p:anim>
                                    <p:anim calcmode="lin" valueType="num">
                                      <p:cBhvr>
                                        <p:cTn id="201" dur="1000" fill="hold"/>
                                        <p:tgtEl>
                                          <p:spTgt spid="39"/>
                                        </p:tgtEl>
                                        <p:attrNameLst>
                                          <p:attrName>style.rotation</p:attrName>
                                        </p:attrNameLst>
                                      </p:cBhvr>
                                      <p:tavLst>
                                        <p:tav tm="0">
                                          <p:val>
                                            <p:fltVal val="90"/>
                                          </p:val>
                                        </p:tav>
                                        <p:tav tm="100000">
                                          <p:val>
                                            <p:fltVal val="0"/>
                                          </p:val>
                                        </p:tav>
                                      </p:tavLst>
                                    </p:anim>
                                    <p:animEffect transition="in" filter="fade">
                                      <p:cBhvr>
                                        <p:cTn id="202" dur="1000"/>
                                        <p:tgtEl>
                                          <p:spTgt spid="39"/>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40"/>
                                        </p:tgtEl>
                                        <p:attrNameLst>
                                          <p:attrName>style.visibility</p:attrName>
                                        </p:attrNameLst>
                                      </p:cBhvr>
                                      <p:to>
                                        <p:strVal val="visible"/>
                                      </p:to>
                                    </p:set>
                                    <p:anim calcmode="lin" valueType="num">
                                      <p:cBhvr>
                                        <p:cTn id="205" dur="1000" fill="hold"/>
                                        <p:tgtEl>
                                          <p:spTgt spid="40"/>
                                        </p:tgtEl>
                                        <p:attrNameLst>
                                          <p:attrName>ppt_w</p:attrName>
                                        </p:attrNameLst>
                                      </p:cBhvr>
                                      <p:tavLst>
                                        <p:tav tm="0">
                                          <p:val>
                                            <p:fltVal val="0"/>
                                          </p:val>
                                        </p:tav>
                                        <p:tav tm="100000">
                                          <p:val>
                                            <p:strVal val="#ppt_w"/>
                                          </p:val>
                                        </p:tav>
                                      </p:tavLst>
                                    </p:anim>
                                    <p:anim calcmode="lin" valueType="num">
                                      <p:cBhvr>
                                        <p:cTn id="206" dur="1000" fill="hold"/>
                                        <p:tgtEl>
                                          <p:spTgt spid="40"/>
                                        </p:tgtEl>
                                        <p:attrNameLst>
                                          <p:attrName>ppt_h</p:attrName>
                                        </p:attrNameLst>
                                      </p:cBhvr>
                                      <p:tavLst>
                                        <p:tav tm="0">
                                          <p:val>
                                            <p:fltVal val="0"/>
                                          </p:val>
                                        </p:tav>
                                        <p:tav tm="100000">
                                          <p:val>
                                            <p:strVal val="#ppt_h"/>
                                          </p:val>
                                        </p:tav>
                                      </p:tavLst>
                                    </p:anim>
                                    <p:anim calcmode="lin" valueType="num">
                                      <p:cBhvr>
                                        <p:cTn id="207" dur="1000" fill="hold"/>
                                        <p:tgtEl>
                                          <p:spTgt spid="40"/>
                                        </p:tgtEl>
                                        <p:attrNameLst>
                                          <p:attrName>style.rotation</p:attrName>
                                        </p:attrNameLst>
                                      </p:cBhvr>
                                      <p:tavLst>
                                        <p:tav tm="0">
                                          <p:val>
                                            <p:fltVal val="90"/>
                                          </p:val>
                                        </p:tav>
                                        <p:tav tm="100000">
                                          <p:val>
                                            <p:fltVal val="0"/>
                                          </p:val>
                                        </p:tav>
                                      </p:tavLst>
                                    </p:anim>
                                    <p:animEffect transition="in" filter="fade">
                                      <p:cBhvr>
                                        <p:cTn id="20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26" grpId="0"/>
      <p:bldP spid="27" grpId="0"/>
      <p:bldP spid="28" grpId="0"/>
      <p:bldP spid="29" grpId="0"/>
      <p:bldP spid="30" grpId="0"/>
      <p:bldP spid="31" grpId="0"/>
      <p:bldP spid="32" grpId="0"/>
      <p:bldP spid="33" grpId="0"/>
      <p:bldP spid="34" grpId="0"/>
      <p:bldP spid="35" grpId="0"/>
      <p:bldP spid="36" grpId="0"/>
      <p:bldP spid="37"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9773" y="760605"/>
            <a:ext cx="6334773" cy="831642"/>
          </a:xfrm>
        </p:spPr>
        <p:txBody>
          <a:bodyPr>
            <a:normAutofit/>
          </a:bodyPr>
          <a:lstStyle/>
          <a:p>
            <a:pPr algn="ctr"/>
            <a:r>
              <a:rPr lang="es-CO" sz="4000" b="1" i="1" dirty="0" smtClean="0"/>
              <a:t>CONTENIDO</a:t>
            </a:r>
            <a:endParaRPr lang="es-CO" sz="4000" b="1" i="1" dirty="0"/>
          </a:p>
        </p:txBody>
      </p:sp>
      <p:sp>
        <p:nvSpPr>
          <p:cNvPr id="3" name="Marcador de contenido 2"/>
          <p:cNvSpPr>
            <a:spLocks noGrp="1"/>
          </p:cNvSpPr>
          <p:nvPr>
            <p:ph idx="1"/>
          </p:nvPr>
        </p:nvSpPr>
        <p:spPr>
          <a:xfrm>
            <a:off x="1143557" y="2240293"/>
            <a:ext cx="11048443" cy="5100032"/>
          </a:xfrm>
        </p:spPr>
        <p:txBody>
          <a:bodyPr/>
          <a:lstStyle/>
          <a:p>
            <a:pPr marL="457200" indent="-457200">
              <a:buFont typeface="+mj-lt"/>
              <a:buAutoNum type="arabicPeriod"/>
            </a:pPr>
            <a:r>
              <a:rPr lang="es-CO" dirty="0" smtClean="0"/>
              <a:t>ANTECEDENTES DEL MINISTERIO DEL TRABAJO</a:t>
            </a:r>
          </a:p>
          <a:p>
            <a:pPr marL="457200" indent="-457200">
              <a:buFont typeface="+mj-lt"/>
              <a:buAutoNum type="arabicPeriod"/>
            </a:pPr>
            <a:r>
              <a:rPr lang="es-CO" dirty="0" smtClean="0"/>
              <a:t>LA INSTITUCIÓN</a:t>
            </a:r>
            <a:endParaRPr lang="es-CO" dirty="0"/>
          </a:p>
          <a:p>
            <a:pPr marL="457200" indent="-457200">
              <a:buFont typeface="+mj-lt"/>
              <a:buAutoNum type="arabicPeriod"/>
            </a:pPr>
            <a:r>
              <a:rPr lang="es-CO" dirty="0" smtClean="0"/>
              <a:t>PROBLEMA DE LA INVESTIGACIÓN</a:t>
            </a:r>
          </a:p>
          <a:p>
            <a:pPr marL="457200" indent="-457200">
              <a:buFont typeface="+mj-lt"/>
              <a:buAutoNum type="arabicPeriod"/>
            </a:pPr>
            <a:r>
              <a:rPr lang="es-CO" dirty="0" smtClean="0"/>
              <a:t>OBJETIVOS</a:t>
            </a:r>
          </a:p>
          <a:p>
            <a:pPr marL="457200" indent="-457200">
              <a:buFont typeface="+mj-lt"/>
              <a:buAutoNum type="arabicPeriod"/>
            </a:pPr>
            <a:r>
              <a:rPr lang="es-CO" dirty="0" smtClean="0"/>
              <a:t>MARCO TEÓRICO</a:t>
            </a:r>
          </a:p>
          <a:p>
            <a:pPr marL="457200" indent="-457200">
              <a:buFont typeface="+mj-lt"/>
              <a:buAutoNum type="arabicPeriod"/>
            </a:pPr>
            <a:r>
              <a:rPr lang="es-CO" dirty="0" smtClean="0"/>
              <a:t>METODOLOGÍA</a:t>
            </a:r>
          </a:p>
          <a:p>
            <a:pPr marL="457200" indent="-457200">
              <a:buFont typeface="+mj-lt"/>
              <a:buAutoNum type="arabicPeriod"/>
            </a:pPr>
            <a:r>
              <a:rPr lang="es-CO" dirty="0" smtClean="0"/>
              <a:t>CONCLUSIONES</a:t>
            </a:r>
          </a:p>
          <a:p>
            <a:pPr marL="457200" indent="-457200">
              <a:buFont typeface="+mj-lt"/>
              <a:buAutoNum type="arabicPeriod"/>
            </a:pPr>
            <a:r>
              <a:rPr lang="es-CO" dirty="0" smtClean="0"/>
              <a:t>RECOMENDACIONES</a:t>
            </a:r>
          </a:p>
          <a:p>
            <a:pPr marL="457200" indent="-457200">
              <a:buFont typeface="+mj-lt"/>
              <a:buAutoNum type="arabicPeriod"/>
            </a:pPr>
            <a:endParaRPr lang="es-CO" dirty="0" smtClean="0"/>
          </a:p>
          <a:p>
            <a:pPr marL="457200" indent="-457200">
              <a:buFont typeface="+mj-lt"/>
              <a:buAutoNum type="arabicPeriod"/>
            </a:pPr>
            <a:endParaRPr lang="es-CO" dirty="0" smtClean="0"/>
          </a:p>
          <a:p>
            <a:pPr marL="0" indent="0">
              <a:buNone/>
            </a:pPr>
            <a:endParaRPr lang="es-CO" dirty="0"/>
          </a:p>
        </p:txBody>
      </p:sp>
      <p:pic>
        <p:nvPicPr>
          <p:cNvPr id="1026" name="Picture 2" descr="http://noticias.iberestudios.com/files/2014/03/marketing-de-contenid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137" y="1841679"/>
            <a:ext cx="4854218" cy="303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097280" y="591671"/>
            <a:ext cx="10058400" cy="1038113"/>
          </a:xfrm>
        </p:spPr>
        <p:txBody>
          <a:bodyPr>
            <a:normAutofit/>
          </a:bodyPr>
          <a:lstStyle/>
          <a:p>
            <a:r>
              <a:rPr lang="es-EC" sz="4000" b="1" i="1" dirty="0" smtClean="0"/>
              <a:t>Diseño de los Procesos Mejorados </a:t>
            </a:r>
            <a:endParaRPr lang="es-EC" sz="4000" b="1" i="1"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152"/>
          <a:stretch/>
        </p:blipFill>
        <p:spPr bwMode="auto">
          <a:xfrm>
            <a:off x="9841006" y="585588"/>
            <a:ext cx="1100290" cy="105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arcador de contenido 2"/>
          <p:cNvSpPr>
            <a:spLocks noGrp="1"/>
          </p:cNvSpPr>
          <p:nvPr>
            <p:ph idx="1"/>
          </p:nvPr>
        </p:nvSpPr>
        <p:spPr>
          <a:xfrm>
            <a:off x="1097280" y="2033993"/>
            <a:ext cx="10058400" cy="4023360"/>
          </a:xfrm>
        </p:spPr>
        <p:txBody>
          <a:bodyPr>
            <a:normAutofit/>
          </a:bodyPr>
          <a:lstStyle/>
          <a:p>
            <a:endParaRPr lang="es-EC" sz="2800" dirty="0" smtClean="0"/>
          </a:p>
          <a:p>
            <a:pPr>
              <a:buFont typeface="Wingdings" panose="05000000000000000000" pitchFamily="2" charset="2"/>
              <a:buChar char="q"/>
            </a:pPr>
            <a:r>
              <a:rPr lang="es-EC" sz="2800" dirty="0" smtClean="0"/>
              <a:t> </a:t>
            </a:r>
            <a:r>
              <a:rPr lang="es-EC" sz="2800" dirty="0" smtClean="0">
                <a:solidFill>
                  <a:schemeClr val="tx1"/>
                </a:solidFill>
              </a:rPr>
              <a:t>REGISTRO DE UTILIDADES Y SALARIO DIGNO </a:t>
            </a:r>
          </a:p>
          <a:p>
            <a:endParaRPr lang="es-EC" sz="2800" dirty="0" smtClean="0">
              <a:solidFill>
                <a:schemeClr val="tx1"/>
              </a:solidFill>
            </a:endParaRPr>
          </a:p>
          <a:p>
            <a:endParaRPr lang="es-EC" sz="2800" dirty="0" smtClean="0">
              <a:solidFill>
                <a:schemeClr val="tx1"/>
              </a:solidFill>
            </a:endParaRPr>
          </a:p>
          <a:p>
            <a:pPr>
              <a:buFont typeface="Wingdings" panose="05000000000000000000" pitchFamily="2" charset="2"/>
              <a:buChar char="q"/>
            </a:pPr>
            <a:r>
              <a:rPr lang="es-EC" sz="2800" dirty="0" smtClean="0">
                <a:solidFill>
                  <a:schemeClr val="tx1"/>
                </a:solidFill>
              </a:rPr>
              <a:t> REGISTRO DECIMOTERCERA REMUNERACIÓN </a:t>
            </a:r>
          </a:p>
          <a:p>
            <a:r>
              <a:rPr lang="es-EC" sz="2800" dirty="0" smtClean="0">
                <a:solidFill>
                  <a:schemeClr val="tx1"/>
                </a:solidFill>
              </a:rPr>
              <a:t>PARA EMPRESAS/PERSONAS NATURALES</a:t>
            </a:r>
            <a:endParaRPr lang="es-EC" sz="2800" dirty="0">
              <a:solidFill>
                <a:schemeClr val="tx1"/>
              </a:solidFill>
            </a:endParaRPr>
          </a:p>
        </p:txBody>
      </p:sp>
      <p:pic>
        <p:nvPicPr>
          <p:cNvPr id="2050" name="Picture 2" descr="http://www.tuapli.com/wp-content/uploads/2011/03/descripcion-clic-peque%C3%B1a.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1658" y="2340697"/>
            <a:ext cx="1618879" cy="1276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tuapli.com/wp-content/uploads/2011/03/descripcion-clic-peque%C3%B1a.jpg">
            <a:hlinkClick r:id="rId5"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1658" y="4199025"/>
            <a:ext cx="1618879" cy="127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9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1000"/>
                                        <p:tgtEl>
                                          <p:spTgt spid="7">
                                            <p:txEl>
                                              <p:pRg st="5" end="5"/>
                                            </p:txEl>
                                          </p:spTgt>
                                        </p:tgtEl>
                                      </p:cBhvr>
                                    </p:animEffect>
                                    <p:anim calcmode="lin" valueType="num">
                                      <p:cBhvr>
                                        <p:cTn id="2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90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100"/>
                                        <p:tgtEl>
                                          <p:spTgt spid="2050"/>
                                        </p:tgtEl>
                                      </p:cBhvr>
                                    </p:animEffect>
                                    <p:anim calcmode="lin" valueType="num">
                                      <p:cBhvr>
                                        <p:cTn id="34" dur="100" fill="hold"/>
                                        <p:tgtEl>
                                          <p:spTgt spid="2050"/>
                                        </p:tgtEl>
                                        <p:attrNameLst>
                                          <p:attrName>ppt_x</p:attrName>
                                        </p:attrNameLst>
                                      </p:cBhvr>
                                      <p:tavLst>
                                        <p:tav tm="0">
                                          <p:val>
                                            <p:strVal val="#ppt_x"/>
                                          </p:val>
                                        </p:tav>
                                        <p:tav tm="100000">
                                          <p:val>
                                            <p:strVal val="#ppt_x"/>
                                          </p:val>
                                        </p:tav>
                                      </p:tavLst>
                                    </p:anim>
                                    <p:anim calcmode="lin" valueType="num">
                                      <p:cBhvr>
                                        <p:cTn id="35" dur="100" fill="hold"/>
                                        <p:tgtEl>
                                          <p:spTgt spid="205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26142"/>
            <a:ext cx="10058400" cy="863301"/>
          </a:xfrm>
        </p:spPr>
        <p:txBody>
          <a:bodyPr>
            <a:normAutofit/>
          </a:bodyPr>
          <a:lstStyle/>
          <a:p>
            <a:r>
              <a:rPr lang="es-EC" sz="4000" b="1" i="1" dirty="0" smtClean="0"/>
              <a:t>Análisis </a:t>
            </a:r>
            <a:r>
              <a:rPr lang="es-EC" sz="4000" b="1" i="1" dirty="0"/>
              <a:t>C</a:t>
            </a:r>
            <a:r>
              <a:rPr lang="es-EC" sz="4000" b="1" i="1" dirty="0" smtClean="0"/>
              <a:t>omparativo </a:t>
            </a:r>
            <a:endParaRPr lang="es-EC" sz="4000" b="1" i="1" dirty="0"/>
          </a:p>
        </p:txBody>
      </p:sp>
      <p:sp>
        <p:nvSpPr>
          <p:cNvPr id="3" name="Marcador de contenido 2"/>
          <p:cNvSpPr>
            <a:spLocks noGrp="1"/>
          </p:cNvSpPr>
          <p:nvPr>
            <p:ph idx="1"/>
          </p:nvPr>
        </p:nvSpPr>
        <p:spPr>
          <a:xfrm>
            <a:off x="2199934" y="2047439"/>
            <a:ext cx="7481944" cy="4023360"/>
          </a:xfrm>
        </p:spPr>
        <p:txBody>
          <a:bodyPr/>
          <a:lstStyle/>
          <a:p>
            <a:pPr lvl="0">
              <a:buFont typeface="Wingdings" panose="05000000000000000000" pitchFamily="2" charset="2"/>
              <a:buChar char="q"/>
            </a:pPr>
            <a:r>
              <a:rPr lang="es-EC" dirty="0" smtClean="0"/>
              <a:t> </a:t>
            </a:r>
            <a:r>
              <a:rPr lang="es-EC" dirty="0">
                <a:hlinkClick r:id="rId2" action="ppaction://hlinkfile"/>
              </a:rPr>
              <a:t>Registro de Utilidades y Salario Digno (caso con 0 trabajadores</a:t>
            </a:r>
            <a:r>
              <a:rPr lang="es-EC" dirty="0" smtClean="0">
                <a:hlinkClick r:id="rId2" action="ppaction://hlinkfile"/>
              </a:rPr>
              <a:t>)</a:t>
            </a:r>
            <a:r>
              <a:rPr lang="es-EC" dirty="0" smtClean="0"/>
              <a:t>.</a:t>
            </a:r>
          </a:p>
          <a:p>
            <a:pPr marL="0" lvl="0" indent="0">
              <a:buNone/>
            </a:pPr>
            <a:endParaRPr lang="es-EC" dirty="0"/>
          </a:p>
          <a:p>
            <a:pPr lvl="0">
              <a:buFont typeface="Wingdings" panose="05000000000000000000" pitchFamily="2" charset="2"/>
              <a:buChar char="q"/>
            </a:pPr>
            <a:r>
              <a:rPr lang="es-EC" dirty="0" smtClean="0"/>
              <a:t> </a:t>
            </a:r>
            <a:r>
              <a:rPr lang="es-EC" dirty="0" smtClean="0">
                <a:hlinkClick r:id="rId3" action="ppaction://hlinkfile"/>
              </a:rPr>
              <a:t>Registro </a:t>
            </a:r>
            <a:r>
              <a:rPr lang="es-EC" dirty="0">
                <a:hlinkClick r:id="rId3" action="ppaction://hlinkfile"/>
              </a:rPr>
              <a:t>de Utilidades y Salario Digno (caso con trabajadores, sin consignación al Ministerio</a:t>
            </a:r>
            <a:r>
              <a:rPr lang="es-EC" dirty="0" smtClean="0">
                <a:hlinkClick r:id="rId3" action="ppaction://hlinkfile"/>
              </a:rPr>
              <a:t>).</a:t>
            </a:r>
            <a:endParaRPr lang="es-EC" dirty="0" smtClean="0"/>
          </a:p>
          <a:p>
            <a:pPr marL="0" lvl="0" indent="0">
              <a:buNone/>
            </a:pPr>
            <a:endParaRPr lang="es-EC" dirty="0"/>
          </a:p>
          <a:p>
            <a:pPr lvl="0">
              <a:buFont typeface="Wingdings" panose="05000000000000000000" pitchFamily="2" charset="2"/>
              <a:buChar char="q"/>
            </a:pPr>
            <a:r>
              <a:rPr lang="es-EC" dirty="0" smtClean="0"/>
              <a:t> </a:t>
            </a:r>
            <a:r>
              <a:rPr lang="es-EC" dirty="0" smtClean="0">
                <a:hlinkClick r:id="rId4" action="ppaction://hlinkfile"/>
              </a:rPr>
              <a:t>Registro </a:t>
            </a:r>
            <a:r>
              <a:rPr lang="es-EC" dirty="0">
                <a:hlinkClick r:id="rId4" action="ppaction://hlinkfile"/>
              </a:rPr>
              <a:t>de Utilidades y Salario Digno (caso con trabajadores y con consignación al Ministerio</a:t>
            </a:r>
            <a:r>
              <a:rPr lang="es-EC" dirty="0" smtClean="0">
                <a:hlinkClick r:id="rId4" action="ppaction://hlinkfile"/>
              </a:rPr>
              <a:t>).</a:t>
            </a:r>
            <a:endParaRPr lang="es-EC" dirty="0"/>
          </a:p>
        </p:txBody>
      </p:sp>
      <p:pic>
        <p:nvPicPr>
          <p:cNvPr id="4098" name="Picture 2" descr="http://blogs.ubc.ca/victorcastillo/files/2014/10/analisi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2257" y="458581"/>
            <a:ext cx="1949825" cy="1130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8890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 calcmode="lin" valueType="num">
                                      <p:cBhvr>
                                        <p:cTn id="15" dur="500" fill="hold"/>
                                        <p:tgtEl>
                                          <p:spTgt spid="4098"/>
                                        </p:tgtEl>
                                        <p:attrNameLst>
                                          <p:attrName>style.rotation</p:attrName>
                                        </p:attrNameLst>
                                      </p:cBhvr>
                                      <p:tavLst>
                                        <p:tav tm="0">
                                          <p:val>
                                            <p:fltVal val="360"/>
                                          </p:val>
                                        </p:tav>
                                        <p:tav tm="100000">
                                          <p:val>
                                            <p:fltVal val="0"/>
                                          </p:val>
                                        </p:tav>
                                      </p:tavLst>
                                    </p:anim>
                                    <p:animEffect transition="in" filter="fade">
                                      <p:cBhvr>
                                        <p:cTn id="16" dur="500"/>
                                        <p:tgtEl>
                                          <p:spTgt spid="4098"/>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0" end="0"/>
                                            </p:txEl>
                                          </p:spTgt>
                                        </p:tgtEl>
                                      </p:cBhvr>
                                    </p:animEffect>
                                  </p:childTnLst>
                                </p:cTn>
                              </p:par>
                            </p:childTnLst>
                          </p:cTn>
                        </p:par>
                        <p:par>
                          <p:cTn id="24" fill="hold">
                            <p:stCondLst>
                              <p:cond delay="1000"/>
                            </p:stCondLst>
                            <p:childTnLst>
                              <p:par>
                                <p:cTn id="25" presetID="49" presetClass="entr" presetSubtype="0" de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childTnLst>
                          </p:cTn>
                        </p:par>
                        <p:par>
                          <p:cTn id="31" fill="hold">
                            <p:stCondLst>
                              <p:cond delay="1500"/>
                            </p:stCondLst>
                            <p:childTnLst>
                              <p:par>
                                <p:cTn id="32" presetID="49" presetClass="entr" presetSubtype="0" de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6"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26142"/>
            <a:ext cx="10058400" cy="863301"/>
          </a:xfrm>
        </p:spPr>
        <p:txBody>
          <a:bodyPr>
            <a:normAutofit/>
          </a:bodyPr>
          <a:lstStyle/>
          <a:p>
            <a:r>
              <a:rPr lang="es-EC" sz="4000" b="1" i="1" dirty="0"/>
              <a:t>Análisis Comparativo </a:t>
            </a:r>
            <a:endParaRPr lang="es-EC" sz="4000" dirty="0"/>
          </a:p>
        </p:txBody>
      </p:sp>
      <p:sp>
        <p:nvSpPr>
          <p:cNvPr id="3" name="Marcador de contenido 2"/>
          <p:cNvSpPr>
            <a:spLocks noGrp="1"/>
          </p:cNvSpPr>
          <p:nvPr>
            <p:ph idx="1"/>
          </p:nvPr>
        </p:nvSpPr>
        <p:spPr>
          <a:xfrm>
            <a:off x="1097280" y="1845734"/>
            <a:ext cx="10058400" cy="467160"/>
          </a:xfrm>
        </p:spPr>
        <p:txBody>
          <a:bodyPr/>
          <a:lstStyle/>
          <a:p>
            <a:pPr>
              <a:buFont typeface="Wingdings" panose="05000000000000000000" pitchFamily="2" charset="2"/>
              <a:buChar char="Ø"/>
            </a:pPr>
            <a:r>
              <a:rPr lang="es-EC" dirty="0" smtClean="0"/>
              <a:t> Proceso Mejorado </a:t>
            </a:r>
            <a:r>
              <a:rPr lang="es-EC" dirty="0"/>
              <a:t>de Registro de Utilidades y Salario Digno</a:t>
            </a:r>
          </a:p>
        </p:txBody>
      </p:sp>
      <p:graphicFrame>
        <p:nvGraphicFramePr>
          <p:cNvPr id="4" name="Tabla 3"/>
          <p:cNvGraphicFramePr>
            <a:graphicFrameLocks noGrp="1"/>
          </p:cNvGraphicFramePr>
          <p:nvPr>
            <p:extLst>
              <p:ext uri="{D42A27DB-BD31-4B8C-83A1-F6EECF244321}">
                <p14:modId xmlns:p14="http://schemas.microsoft.com/office/powerpoint/2010/main" val="359588069"/>
              </p:ext>
            </p:extLst>
          </p:nvPr>
        </p:nvGraphicFramePr>
        <p:xfrm>
          <a:off x="1097279" y="2878466"/>
          <a:ext cx="4832874" cy="2455546"/>
        </p:xfrm>
        <a:graphic>
          <a:graphicData uri="http://schemas.openxmlformats.org/drawingml/2006/table">
            <a:tbl>
              <a:tblPr firstRow="1" firstCol="1" bandRow="1">
                <a:tableStyleId>{5C22544A-7EE6-4342-B048-85BDC9FD1C3A}</a:tableStyleId>
              </a:tblPr>
              <a:tblGrid>
                <a:gridCol w="1652465"/>
                <a:gridCol w="732669"/>
                <a:gridCol w="856179"/>
                <a:gridCol w="730949"/>
                <a:gridCol w="860612"/>
              </a:tblGrid>
              <a:tr h="0">
                <a:tc>
                  <a:txBody>
                    <a:bodyPr/>
                    <a:lstStyle/>
                    <a:p>
                      <a:pPr algn="ctr">
                        <a:lnSpc>
                          <a:spcPct val="107000"/>
                        </a:lnSpc>
                        <a:spcAft>
                          <a:spcPts val="0"/>
                        </a:spcAft>
                      </a:pPr>
                      <a:r>
                        <a:rPr lang="es-EC" sz="1400" dirty="0">
                          <a:effectLst/>
                        </a:rPr>
                        <a:t>Caso</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07000"/>
                        </a:lnSpc>
                        <a:spcAft>
                          <a:spcPts val="0"/>
                        </a:spcAft>
                      </a:pPr>
                      <a:r>
                        <a:rPr lang="es-EC" sz="1400" dirty="0">
                          <a:effectLst/>
                        </a:rPr>
                        <a:t>Tiempo</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07000"/>
                        </a:lnSpc>
                        <a:spcAft>
                          <a:spcPts val="0"/>
                        </a:spcAft>
                      </a:pPr>
                      <a:r>
                        <a:rPr lang="es-EC" sz="1400" dirty="0">
                          <a:effectLst/>
                        </a:rPr>
                        <a:t>Eficiencia</a:t>
                      </a:r>
                    </a:p>
                    <a:p>
                      <a:pPr algn="ctr">
                        <a:lnSpc>
                          <a:spcPct val="107000"/>
                        </a:lnSpc>
                        <a:spcAft>
                          <a:spcPts val="0"/>
                        </a:spcAft>
                      </a:pPr>
                      <a:r>
                        <a:rPr lang="es-EC" sz="1400" dirty="0">
                          <a:effectLst/>
                        </a:rPr>
                        <a:t>Tiempo</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07000"/>
                        </a:lnSpc>
                        <a:spcAft>
                          <a:spcPts val="0"/>
                        </a:spcAft>
                      </a:pPr>
                      <a:r>
                        <a:rPr lang="es-EC" sz="1400" dirty="0">
                          <a:effectLst/>
                        </a:rPr>
                        <a:t>Costo</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07000"/>
                        </a:lnSpc>
                        <a:spcAft>
                          <a:spcPts val="0"/>
                        </a:spcAft>
                      </a:pPr>
                      <a:r>
                        <a:rPr lang="es-EC" sz="1400" dirty="0">
                          <a:effectLst/>
                        </a:rPr>
                        <a:t>Eficiencia</a:t>
                      </a:r>
                    </a:p>
                    <a:p>
                      <a:pPr algn="ctr">
                        <a:lnSpc>
                          <a:spcPct val="107000"/>
                        </a:lnSpc>
                        <a:spcAft>
                          <a:spcPts val="0"/>
                        </a:spcAft>
                      </a:pPr>
                      <a:r>
                        <a:rPr lang="es-EC" sz="1400" dirty="0">
                          <a:effectLst/>
                        </a:rPr>
                        <a:t>Costo</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r>
              <a:tr h="316230">
                <a:tc>
                  <a:txBody>
                    <a:bodyPr/>
                    <a:lstStyle/>
                    <a:p>
                      <a:pPr>
                        <a:lnSpc>
                          <a:spcPct val="107000"/>
                        </a:lnSpc>
                        <a:spcAft>
                          <a:spcPts val="0"/>
                        </a:spcAft>
                      </a:pPr>
                      <a:r>
                        <a:rPr lang="es-EC" sz="1400" dirty="0">
                          <a:effectLst/>
                        </a:rPr>
                        <a:t>Con 0 trabajadores</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07000"/>
                        </a:lnSpc>
                        <a:spcAft>
                          <a:spcPts val="0"/>
                        </a:spcAft>
                      </a:pPr>
                      <a:r>
                        <a:rPr lang="es-EC" sz="1400">
                          <a:effectLst/>
                        </a:rPr>
                        <a:t>16</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a:effectLst/>
                        </a:rPr>
                        <a:t>25%</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dirty="0" smtClean="0">
                          <a:effectLst/>
                        </a:rPr>
                        <a:t>0,9264</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dirty="0" smtClean="0">
                          <a:effectLst/>
                        </a:rPr>
                        <a:t>25%</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0">
                <a:tc>
                  <a:txBody>
                    <a:bodyPr/>
                    <a:lstStyle/>
                    <a:p>
                      <a:pPr>
                        <a:lnSpc>
                          <a:spcPct val="107000"/>
                        </a:lnSpc>
                        <a:spcAft>
                          <a:spcPts val="0"/>
                        </a:spcAft>
                      </a:pPr>
                      <a:r>
                        <a:rPr lang="es-EC" sz="1400">
                          <a:effectLst/>
                        </a:rPr>
                        <a:t>Con trabajadores, sin consignación al Ministerio</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07000"/>
                        </a:lnSpc>
                        <a:spcAft>
                          <a:spcPts val="0"/>
                        </a:spcAft>
                      </a:pPr>
                      <a:r>
                        <a:rPr lang="es-EC" sz="1400" dirty="0">
                          <a:effectLst/>
                        </a:rPr>
                        <a:t>139</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a:effectLst/>
                        </a:rPr>
                        <a:t>11,51%</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dirty="0" smtClean="0">
                          <a:solidFill>
                            <a:schemeClr val="dk1"/>
                          </a:solidFill>
                          <a:effectLst/>
                          <a:latin typeface="+mn-lt"/>
                          <a:ea typeface="+mn-ea"/>
                          <a:cs typeface="+mn-cs"/>
                        </a:rPr>
                        <a:t>4,6417</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dirty="0" smtClean="0">
                          <a:effectLst/>
                        </a:rPr>
                        <a:t>36,01%</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0">
                <a:tc>
                  <a:txBody>
                    <a:bodyPr/>
                    <a:lstStyle/>
                    <a:p>
                      <a:pPr>
                        <a:lnSpc>
                          <a:spcPct val="107000"/>
                        </a:lnSpc>
                        <a:spcAft>
                          <a:spcPts val="0"/>
                        </a:spcAft>
                      </a:pPr>
                      <a:r>
                        <a:rPr lang="es-EC" sz="1400">
                          <a:effectLst/>
                        </a:rPr>
                        <a:t>Con trabajadores y con consignación al Ministerio</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07000"/>
                        </a:lnSpc>
                        <a:spcAft>
                          <a:spcPts val="0"/>
                        </a:spcAft>
                      </a:pPr>
                      <a:r>
                        <a:rPr lang="es-EC" sz="1400">
                          <a:effectLst/>
                        </a:rPr>
                        <a:t>117</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a:effectLst/>
                        </a:rPr>
                        <a:t>11,86%</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dirty="0" smtClean="0">
                          <a:solidFill>
                            <a:schemeClr val="dk1"/>
                          </a:solidFill>
                          <a:effectLst/>
                          <a:latin typeface="+mn-lt"/>
                          <a:ea typeface="+mn-ea"/>
                          <a:cs typeface="+mn-cs"/>
                        </a:rPr>
                        <a:t>5,3037</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dirty="0" smtClean="0">
                          <a:effectLst/>
                        </a:rPr>
                        <a:t>44%</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313055">
                <a:tc>
                  <a:txBody>
                    <a:bodyPr/>
                    <a:lstStyle/>
                    <a:p>
                      <a:pPr algn="r">
                        <a:lnSpc>
                          <a:spcPct val="107000"/>
                        </a:lnSpc>
                        <a:spcAft>
                          <a:spcPts val="0"/>
                        </a:spcAft>
                      </a:pPr>
                      <a:r>
                        <a:rPr lang="es-EC" sz="1400" dirty="0">
                          <a:effectLst/>
                        </a:rPr>
                        <a:t>TOTAL</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lnSpc>
                          <a:spcPct val="107000"/>
                        </a:lnSpc>
                        <a:spcAft>
                          <a:spcPts val="0"/>
                        </a:spcAft>
                      </a:pPr>
                      <a:r>
                        <a:rPr lang="es-EC" sz="1400" b="1" dirty="0">
                          <a:effectLst/>
                        </a:rPr>
                        <a:t>272</a:t>
                      </a:r>
                      <a:endParaRPr lang="es-EC" sz="14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b="1" dirty="0">
                          <a:effectLst/>
                        </a:rPr>
                        <a:t>48%</a:t>
                      </a:r>
                      <a:endParaRPr lang="es-EC" sz="14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b="1" dirty="0" smtClean="0">
                          <a:solidFill>
                            <a:schemeClr val="dk1"/>
                          </a:solidFill>
                          <a:effectLst/>
                          <a:latin typeface="+mn-lt"/>
                          <a:ea typeface="+mn-ea"/>
                          <a:cs typeface="+mn-cs"/>
                        </a:rPr>
                        <a:t>10,871</a:t>
                      </a:r>
                      <a:endParaRPr lang="es-EC" sz="14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s-EC" sz="1400" b="1" dirty="0" smtClean="0">
                          <a:effectLst/>
                        </a:rPr>
                        <a:t>105%</a:t>
                      </a:r>
                      <a:endParaRPr lang="es-EC" sz="14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201042706"/>
              </p:ext>
            </p:extLst>
          </p:nvPr>
        </p:nvGraphicFramePr>
        <p:xfrm>
          <a:off x="6925234" y="3349272"/>
          <a:ext cx="4518212" cy="1720268"/>
        </p:xfrm>
        <a:graphic>
          <a:graphicData uri="http://schemas.openxmlformats.org/drawingml/2006/table">
            <a:tbl>
              <a:tblPr firstRow="1" firstCol="1" bandRow="1">
                <a:tableStyleId>{21E4AEA4-8DFA-4A89-87EB-49C32662AFE0}</a:tableStyleId>
              </a:tblPr>
              <a:tblGrid>
                <a:gridCol w="1306024"/>
                <a:gridCol w="719443"/>
                <a:gridCol w="841460"/>
                <a:gridCol w="763780"/>
                <a:gridCol w="887505"/>
              </a:tblGrid>
              <a:tr h="737258">
                <a:tc>
                  <a:txBody>
                    <a:bodyPr/>
                    <a:lstStyle/>
                    <a:p>
                      <a:pPr>
                        <a:lnSpc>
                          <a:spcPct val="107000"/>
                        </a:lnSpc>
                        <a:spcAft>
                          <a:spcPts val="0"/>
                        </a:spcAft>
                      </a:pPr>
                      <a:r>
                        <a:rPr lang="es-EC" sz="1400" dirty="0">
                          <a:solidFill>
                            <a:schemeClr val="bg1"/>
                          </a:solidFill>
                          <a:effectLst/>
                        </a:rPr>
                        <a:t> </a:t>
                      </a:r>
                      <a:endParaRPr lang="es-EC"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dirty="0">
                          <a:solidFill>
                            <a:schemeClr val="bg1"/>
                          </a:solidFill>
                          <a:effectLst/>
                        </a:rPr>
                        <a:t>Tiempo</a:t>
                      </a:r>
                      <a:endParaRPr lang="es-EC"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a:solidFill>
                            <a:schemeClr val="bg1"/>
                          </a:solidFill>
                          <a:effectLst/>
                        </a:rPr>
                        <a:t>Eficiencia en</a:t>
                      </a:r>
                      <a:br>
                        <a:rPr lang="es-EC" sz="1400">
                          <a:solidFill>
                            <a:schemeClr val="bg1"/>
                          </a:solidFill>
                          <a:effectLst/>
                        </a:rPr>
                      </a:br>
                      <a:r>
                        <a:rPr lang="es-EC" sz="1400">
                          <a:solidFill>
                            <a:schemeClr val="bg1"/>
                          </a:solidFill>
                          <a:effectLst/>
                        </a:rPr>
                        <a:t>Tiempo</a:t>
                      </a:r>
                      <a:endParaRPr lang="es-EC"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dirty="0">
                          <a:solidFill>
                            <a:schemeClr val="bg1"/>
                          </a:solidFill>
                          <a:effectLst/>
                        </a:rPr>
                        <a:t>Costo</a:t>
                      </a:r>
                      <a:endParaRPr lang="es-EC"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dirty="0">
                          <a:solidFill>
                            <a:schemeClr val="bg1"/>
                          </a:solidFill>
                          <a:effectLst/>
                        </a:rPr>
                        <a:t>Eficiencia en</a:t>
                      </a:r>
                      <a:br>
                        <a:rPr lang="es-EC" sz="1400" dirty="0">
                          <a:solidFill>
                            <a:schemeClr val="bg1"/>
                          </a:solidFill>
                          <a:effectLst/>
                        </a:rPr>
                      </a:br>
                      <a:r>
                        <a:rPr lang="es-EC" sz="1400" dirty="0">
                          <a:solidFill>
                            <a:schemeClr val="bg1"/>
                          </a:solidFill>
                          <a:effectLst/>
                        </a:rPr>
                        <a:t>Costo</a:t>
                      </a:r>
                      <a:endParaRPr lang="es-EC"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r>
              <a:tr h="491505">
                <a:tc>
                  <a:txBody>
                    <a:bodyPr/>
                    <a:lstStyle/>
                    <a:p>
                      <a:pPr>
                        <a:lnSpc>
                          <a:spcPct val="107000"/>
                        </a:lnSpc>
                        <a:spcAft>
                          <a:spcPts val="0"/>
                        </a:spcAft>
                      </a:pPr>
                      <a:r>
                        <a:rPr lang="es-EC" sz="1400">
                          <a:solidFill>
                            <a:schemeClr val="bg1"/>
                          </a:solidFill>
                          <a:effectLst/>
                        </a:rPr>
                        <a:t>Situación Actual</a:t>
                      </a:r>
                      <a:endParaRPr lang="es-EC"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a:solidFill>
                            <a:schemeClr val="tx1"/>
                          </a:solidFill>
                          <a:effectLst/>
                        </a:rPr>
                        <a:t>318</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0"/>
                        </a:spcAft>
                      </a:pPr>
                      <a:r>
                        <a:rPr lang="es-EC" sz="1400">
                          <a:solidFill>
                            <a:schemeClr val="tx1"/>
                          </a:solidFill>
                          <a:effectLst/>
                        </a:rPr>
                        <a:t>11,64%</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0"/>
                        </a:spcAft>
                      </a:pPr>
                      <a:r>
                        <a:rPr lang="es-EC" sz="1400">
                          <a:solidFill>
                            <a:schemeClr val="tx1"/>
                          </a:solidFill>
                          <a:effectLst/>
                        </a:rPr>
                        <a:t>17,332</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0"/>
                        </a:spcAft>
                      </a:pPr>
                      <a:r>
                        <a:rPr lang="es-EC" sz="1400">
                          <a:solidFill>
                            <a:schemeClr val="tx1"/>
                          </a:solidFill>
                          <a:effectLst/>
                        </a:rPr>
                        <a:t>35,76%</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r h="491505">
                <a:tc>
                  <a:txBody>
                    <a:bodyPr/>
                    <a:lstStyle/>
                    <a:p>
                      <a:pPr>
                        <a:lnSpc>
                          <a:spcPct val="107000"/>
                        </a:lnSpc>
                        <a:spcAft>
                          <a:spcPts val="0"/>
                        </a:spcAft>
                      </a:pPr>
                      <a:r>
                        <a:rPr lang="es-EC" sz="1400" dirty="0">
                          <a:solidFill>
                            <a:schemeClr val="bg1"/>
                          </a:solidFill>
                          <a:effectLst/>
                        </a:rPr>
                        <a:t>Propuesta de Mejora</a:t>
                      </a:r>
                      <a:endParaRPr lang="es-EC"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a:solidFill>
                            <a:schemeClr val="tx1"/>
                          </a:solidFill>
                          <a:effectLst/>
                        </a:rPr>
                        <a:t>272</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0"/>
                        </a:spcAft>
                      </a:pPr>
                      <a:r>
                        <a:rPr lang="es-EC" sz="1400">
                          <a:solidFill>
                            <a:schemeClr val="tx1"/>
                          </a:solidFill>
                          <a:effectLst/>
                        </a:rPr>
                        <a:t>48%</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0"/>
                        </a:spcAft>
                      </a:pPr>
                      <a:r>
                        <a:rPr lang="es-EC" sz="1400" dirty="0" smtClean="0">
                          <a:solidFill>
                            <a:schemeClr val="tx1"/>
                          </a:solidFill>
                          <a:effectLst/>
                          <a:latin typeface="+mn-lt"/>
                          <a:ea typeface="+mn-ea"/>
                          <a:cs typeface="+mn-cs"/>
                        </a:rPr>
                        <a:t>10,871</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0"/>
                        </a:spcAft>
                      </a:pPr>
                      <a:r>
                        <a:rPr lang="es-EC" sz="1400" dirty="0" smtClean="0">
                          <a:solidFill>
                            <a:schemeClr val="tx1"/>
                          </a:solidFill>
                          <a:effectLst/>
                        </a:rPr>
                        <a:t>105%</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pic>
        <p:nvPicPr>
          <p:cNvPr id="6" name="Picture 2" descr="http://blogs.ubc.ca/victorcastillo/files/2014/10/analis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257" y="458581"/>
            <a:ext cx="1949825" cy="1130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4242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1000"/>
                                        <p:tgtEl>
                                          <p:spTgt spid="6"/>
                                        </p:tgtEl>
                                      </p:cBhvr>
                                    </p:animEffect>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amond(in)">
                                      <p:cBhvr>
                                        <p:cTn id="14" dur="1000"/>
                                        <p:tgtEl>
                                          <p:spTgt spid="3">
                                            <p:txEl>
                                              <p:pRg st="0" end="0"/>
                                            </p:txEl>
                                          </p:spTgt>
                                        </p:tgtEl>
                                      </p:cBhvr>
                                    </p:animEffect>
                                  </p:childTnLst>
                                </p:cTn>
                              </p:par>
                            </p:childTnLst>
                          </p:cTn>
                        </p:par>
                        <p:par>
                          <p:cTn id="15" fill="hold">
                            <p:stCondLst>
                              <p:cond delay="3000"/>
                            </p:stCondLst>
                            <p:childTnLst>
                              <p:par>
                                <p:cTn id="16" presetID="8"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1000"/>
                                        <p:tgtEl>
                                          <p:spTgt spid="4"/>
                                        </p:tgtEl>
                                      </p:cBhvr>
                                    </p:animEffect>
                                  </p:childTnLst>
                                </p:cTn>
                              </p:par>
                            </p:childTnLst>
                          </p:cTn>
                        </p:par>
                        <p:par>
                          <p:cTn id="19" fill="hold">
                            <p:stCondLst>
                              <p:cond delay="4000"/>
                            </p:stCondLst>
                            <p:childTnLst>
                              <p:par>
                                <p:cTn id="20" presetID="8"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26142"/>
            <a:ext cx="10058400" cy="863301"/>
          </a:xfrm>
        </p:spPr>
        <p:txBody>
          <a:bodyPr>
            <a:normAutofit/>
          </a:bodyPr>
          <a:lstStyle/>
          <a:p>
            <a:r>
              <a:rPr lang="es-EC" sz="4000" b="1" i="1" dirty="0"/>
              <a:t>Análisis Comparativo </a:t>
            </a:r>
            <a:endParaRPr lang="es-EC" sz="4000" dirty="0"/>
          </a:p>
        </p:txBody>
      </p:sp>
      <p:graphicFrame>
        <p:nvGraphicFramePr>
          <p:cNvPr id="12" name="Gráfico 11"/>
          <p:cNvGraphicFramePr/>
          <p:nvPr>
            <p:extLst>
              <p:ext uri="{D42A27DB-BD31-4B8C-83A1-F6EECF244321}">
                <p14:modId xmlns:p14="http://schemas.microsoft.com/office/powerpoint/2010/main" val="1808411176"/>
              </p:ext>
            </p:extLst>
          </p:nvPr>
        </p:nvGraphicFramePr>
        <p:xfrm>
          <a:off x="1543834" y="1984742"/>
          <a:ext cx="3437240" cy="19977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p:nvPr>
            <p:extLst>
              <p:ext uri="{D42A27DB-BD31-4B8C-83A1-F6EECF244321}">
                <p14:modId xmlns:p14="http://schemas.microsoft.com/office/powerpoint/2010/main" val="1002796345"/>
              </p:ext>
            </p:extLst>
          </p:nvPr>
        </p:nvGraphicFramePr>
        <p:xfrm>
          <a:off x="1324727" y="4118776"/>
          <a:ext cx="3548061" cy="2065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extLst>
              <p:ext uri="{D42A27DB-BD31-4B8C-83A1-F6EECF244321}">
                <p14:modId xmlns:p14="http://schemas.microsoft.com/office/powerpoint/2010/main" val="3168083008"/>
              </p:ext>
            </p:extLst>
          </p:nvPr>
        </p:nvGraphicFramePr>
        <p:xfrm>
          <a:off x="6832967" y="1866648"/>
          <a:ext cx="3478095" cy="19593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p:cNvGraphicFramePr/>
          <p:nvPr>
            <p:extLst>
              <p:ext uri="{D42A27DB-BD31-4B8C-83A1-F6EECF244321}">
                <p14:modId xmlns:p14="http://schemas.microsoft.com/office/powerpoint/2010/main" val="232799945"/>
              </p:ext>
            </p:extLst>
          </p:nvPr>
        </p:nvGraphicFramePr>
        <p:xfrm>
          <a:off x="6767412" y="3989286"/>
          <a:ext cx="3868504" cy="21708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9051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2000"/>
                                        <p:tgtEl>
                                          <p:spTgt spid="12"/>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amond(in)">
                                      <p:cBhvr>
                                        <p:cTn id="14" dur="2000"/>
                                        <p:tgtEl>
                                          <p:spTgt spid="13"/>
                                        </p:tgtEl>
                                      </p:cBhvr>
                                    </p:animEffect>
                                  </p:childTnLst>
                                </p:cTn>
                              </p:par>
                            </p:childTnLst>
                          </p:cTn>
                        </p:par>
                        <p:par>
                          <p:cTn id="15" fill="hold">
                            <p:stCondLst>
                              <p:cond delay="4000"/>
                            </p:stCondLst>
                            <p:childTnLst>
                              <p:par>
                                <p:cTn id="16" presetID="8"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2000"/>
                                        <p:tgtEl>
                                          <p:spTgt spid="14"/>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amond(in)">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Graphic spid="13" grpId="0">
        <p:bldAsOne/>
      </p:bldGraphic>
      <p:bldGraphic spid="14" grpId="0">
        <p:bldAsOne/>
      </p:bldGraphic>
      <p:bldGraphic spid="1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041022"/>
            <a:ext cx="10058400" cy="4023360"/>
          </a:xfrm>
        </p:spPr>
        <p:txBody>
          <a:bodyPr/>
          <a:lstStyle/>
          <a:p>
            <a:pPr lvl="0">
              <a:buFont typeface="Wingdings" panose="05000000000000000000" pitchFamily="2" charset="2"/>
              <a:buChar char="q"/>
            </a:pPr>
            <a:r>
              <a:rPr lang="es-EC" dirty="0"/>
              <a:t> </a:t>
            </a:r>
            <a:r>
              <a:rPr lang="es-EC" dirty="0">
                <a:hlinkClick r:id="rId2" action="ppaction://hlinkfile"/>
              </a:rPr>
              <a:t>Registro Decimotercera Remuneración para Empresas/Personas Naturales (Con 0 trabajadores</a:t>
            </a:r>
            <a:r>
              <a:rPr lang="es-EC" dirty="0" smtClean="0">
                <a:hlinkClick r:id="rId2" action="ppaction://hlinkfile"/>
              </a:rPr>
              <a:t>)</a:t>
            </a:r>
            <a:endParaRPr lang="es-EC" dirty="0" smtClean="0"/>
          </a:p>
          <a:p>
            <a:pPr marL="0" lvl="0" indent="0">
              <a:buNone/>
            </a:pPr>
            <a:endParaRPr lang="es-EC" dirty="0"/>
          </a:p>
          <a:p>
            <a:pPr lvl="0">
              <a:buFont typeface="Wingdings" panose="05000000000000000000" pitchFamily="2" charset="2"/>
              <a:buChar char="q"/>
            </a:pPr>
            <a:r>
              <a:rPr lang="es-EC" dirty="0"/>
              <a:t> </a:t>
            </a:r>
            <a:r>
              <a:rPr lang="es-EC" dirty="0">
                <a:hlinkClick r:id="rId3" action="ppaction://hlinkfile"/>
              </a:rPr>
              <a:t>Registro Decimotercera Remuneración para Empresas/Personas Naturales (de 1-10 Trabajadores</a:t>
            </a:r>
            <a:r>
              <a:rPr lang="es-EC" dirty="0" smtClean="0">
                <a:hlinkClick r:id="rId3" action="ppaction://hlinkfile"/>
              </a:rPr>
              <a:t>)</a:t>
            </a:r>
            <a:endParaRPr lang="es-EC" dirty="0" smtClean="0"/>
          </a:p>
          <a:p>
            <a:pPr marL="0" lvl="0" indent="0">
              <a:buNone/>
            </a:pPr>
            <a:endParaRPr lang="es-EC" dirty="0"/>
          </a:p>
          <a:p>
            <a:pPr>
              <a:buFont typeface="Wingdings" panose="05000000000000000000" pitchFamily="2" charset="2"/>
              <a:buChar char="q"/>
            </a:pPr>
            <a:r>
              <a:rPr lang="es-EC" dirty="0"/>
              <a:t> </a:t>
            </a:r>
            <a:r>
              <a:rPr lang="es-EC" dirty="0">
                <a:hlinkClick r:id="rId4" action="ppaction://hlinkfile"/>
              </a:rPr>
              <a:t>Registro Decimotercera Remuneración para Empresas/Personas Naturales (con más de 10 Trabajadores)</a:t>
            </a:r>
            <a:endParaRPr lang="es-EC" dirty="0"/>
          </a:p>
          <a:p>
            <a:endParaRPr lang="es-EC" dirty="0"/>
          </a:p>
        </p:txBody>
      </p:sp>
      <p:sp>
        <p:nvSpPr>
          <p:cNvPr id="4" name="Título 1"/>
          <p:cNvSpPr txBox="1">
            <a:spLocks/>
          </p:cNvSpPr>
          <p:nvPr/>
        </p:nvSpPr>
        <p:spPr>
          <a:xfrm>
            <a:off x="1097280" y="726142"/>
            <a:ext cx="10058400" cy="863301"/>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b="1" i="1" dirty="0" smtClean="0"/>
              <a:t>Análisis Comparativo </a:t>
            </a:r>
            <a:endParaRPr lang="es-EC" sz="4000" b="1" i="1" dirty="0"/>
          </a:p>
        </p:txBody>
      </p:sp>
      <p:pic>
        <p:nvPicPr>
          <p:cNvPr id="5" name="Picture 2" descr="http://blogs.ubc.ca/victorcastillo/files/2014/10/analisi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2257" y="458581"/>
            <a:ext cx="1949825" cy="1130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364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0" end="0"/>
                                            </p:txEl>
                                          </p:spTgt>
                                        </p:tgtEl>
                                      </p:cBhvr>
                                    </p:animEffect>
                                  </p:childTnLst>
                                </p:cTn>
                              </p:par>
                            </p:childTnLst>
                          </p:cTn>
                        </p:par>
                        <p:par>
                          <p:cTn id="24" fill="hold">
                            <p:stCondLst>
                              <p:cond delay="1000"/>
                            </p:stCondLst>
                            <p:childTnLst>
                              <p:par>
                                <p:cTn id="25" presetID="49" presetClass="entr" presetSubtype="0" decel="10000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childTnLst>
                          </p:cTn>
                        </p:par>
                        <p:par>
                          <p:cTn id="31" fill="hold">
                            <p:stCondLst>
                              <p:cond delay="1500"/>
                            </p:stCondLst>
                            <p:childTnLst>
                              <p:par>
                                <p:cTn id="32" presetID="49" presetClass="entr" presetSubtype="0" decel="10000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6"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85801"/>
            <a:ext cx="10058400" cy="917089"/>
          </a:xfrm>
        </p:spPr>
        <p:txBody>
          <a:bodyPr>
            <a:normAutofit/>
          </a:bodyPr>
          <a:lstStyle/>
          <a:p>
            <a:r>
              <a:rPr lang="es-EC" sz="4000" b="1" i="1" dirty="0"/>
              <a:t>Análisis Comparativo </a:t>
            </a:r>
            <a:endParaRPr lang="es-EC" sz="4000" dirty="0"/>
          </a:p>
        </p:txBody>
      </p:sp>
      <p:sp>
        <p:nvSpPr>
          <p:cNvPr id="3" name="Marcador de contenido 2"/>
          <p:cNvSpPr>
            <a:spLocks noGrp="1"/>
          </p:cNvSpPr>
          <p:nvPr>
            <p:ph idx="1"/>
          </p:nvPr>
        </p:nvSpPr>
        <p:spPr>
          <a:xfrm>
            <a:off x="1097280" y="1845734"/>
            <a:ext cx="10058400" cy="709207"/>
          </a:xfrm>
        </p:spPr>
        <p:txBody>
          <a:bodyPr/>
          <a:lstStyle/>
          <a:p>
            <a:pPr>
              <a:buFont typeface="Wingdings" panose="05000000000000000000" pitchFamily="2" charset="2"/>
              <a:buChar char="Ø"/>
            </a:pPr>
            <a:r>
              <a:rPr lang="es-EC" dirty="0" smtClean="0"/>
              <a:t> Proceso Mejorado </a:t>
            </a:r>
            <a:r>
              <a:rPr lang="es-EC" dirty="0"/>
              <a:t>de Registro Decimotercera Remuneración para Empresas/Personas Naturales</a:t>
            </a:r>
          </a:p>
        </p:txBody>
      </p:sp>
      <p:graphicFrame>
        <p:nvGraphicFramePr>
          <p:cNvPr id="4" name="Tabla 3"/>
          <p:cNvGraphicFramePr>
            <a:graphicFrameLocks noGrp="1"/>
          </p:cNvGraphicFramePr>
          <p:nvPr>
            <p:extLst>
              <p:ext uri="{D42A27DB-BD31-4B8C-83A1-F6EECF244321}">
                <p14:modId xmlns:p14="http://schemas.microsoft.com/office/powerpoint/2010/main" val="1030185839"/>
              </p:ext>
            </p:extLst>
          </p:nvPr>
        </p:nvGraphicFramePr>
        <p:xfrm>
          <a:off x="1096964" y="3002471"/>
          <a:ext cx="4913872" cy="2052911"/>
        </p:xfrm>
        <a:graphic>
          <a:graphicData uri="http://schemas.openxmlformats.org/drawingml/2006/table">
            <a:tbl>
              <a:tblPr firstRow="1" firstCol="1" bandRow="1">
                <a:tableStyleId>{7DF18680-E054-41AD-8BC1-D1AEF772440D}</a:tableStyleId>
              </a:tblPr>
              <a:tblGrid>
                <a:gridCol w="1694302"/>
                <a:gridCol w="718416"/>
                <a:gridCol w="894318"/>
                <a:gridCol w="707207"/>
                <a:gridCol w="899629"/>
              </a:tblGrid>
              <a:tr h="394638">
                <a:tc>
                  <a:txBody>
                    <a:bodyPr/>
                    <a:lstStyle/>
                    <a:p>
                      <a:pPr algn="ctr">
                        <a:lnSpc>
                          <a:spcPct val="107000"/>
                        </a:lnSpc>
                        <a:spcAft>
                          <a:spcPts val="0"/>
                        </a:spcAft>
                      </a:pPr>
                      <a:r>
                        <a:rPr lang="es-EC" sz="1400" dirty="0">
                          <a:solidFill>
                            <a:schemeClr val="tx1"/>
                          </a:solidFill>
                          <a:effectLst/>
                        </a:rPr>
                        <a:t> Caso</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r>
                        <a:rPr lang="es-EC" sz="1400">
                          <a:solidFill>
                            <a:schemeClr val="tx1"/>
                          </a:solidFill>
                          <a:effectLst/>
                        </a:rPr>
                        <a:t>Tiempo</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r>
                        <a:rPr lang="es-EC" sz="1400">
                          <a:solidFill>
                            <a:schemeClr val="tx1"/>
                          </a:solidFill>
                          <a:effectLst/>
                        </a:rPr>
                        <a:t>Eficiencia</a:t>
                      </a:r>
                    </a:p>
                    <a:p>
                      <a:pPr algn="ctr">
                        <a:lnSpc>
                          <a:spcPct val="107000"/>
                        </a:lnSpc>
                        <a:spcAft>
                          <a:spcPts val="0"/>
                        </a:spcAft>
                      </a:pPr>
                      <a:r>
                        <a:rPr lang="es-EC" sz="1400">
                          <a:solidFill>
                            <a:schemeClr val="tx1"/>
                          </a:solidFill>
                          <a:effectLst/>
                        </a:rPr>
                        <a:t>Tiempo</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r>
                        <a:rPr lang="es-EC" sz="1400">
                          <a:solidFill>
                            <a:schemeClr val="tx1"/>
                          </a:solidFill>
                          <a:effectLst/>
                        </a:rPr>
                        <a:t>Costo</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r>
                        <a:rPr lang="es-EC" sz="1400" dirty="0">
                          <a:solidFill>
                            <a:schemeClr val="tx1"/>
                          </a:solidFill>
                          <a:effectLst/>
                        </a:rPr>
                        <a:t>Eficiencia</a:t>
                      </a:r>
                    </a:p>
                    <a:p>
                      <a:pPr algn="ctr">
                        <a:lnSpc>
                          <a:spcPct val="107000"/>
                        </a:lnSpc>
                        <a:spcAft>
                          <a:spcPts val="0"/>
                        </a:spcAft>
                      </a:pPr>
                      <a:r>
                        <a:rPr lang="es-EC" sz="1400" dirty="0">
                          <a:solidFill>
                            <a:schemeClr val="tx1"/>
                          </a:solidFill>
                          <a:effectLst/>
                        </a:rPr>
                        <a:t>Costo</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r>
              <a:tr h="326841">
                <a:tc>
                  <a:txBody>
                    <a:bodyPr/>
                    <a:lstStyle/>
                    <a:p>
                      <a:pPr>
                        <a:lnSpc>
                          <a:spcPct val="107000"/>
                        </a:lnSpc>
                        <a:spcAft>
                          <a:spcPts val="0"/>
                        </a:spcAft>
                      </a:pPr>
                      <a:r>
                        <a:rPr lang="es-EC" sz="1400">
                          <a:solidFill>
                            <a:schemeClr val="tx1"/>
                          </a:solidFill>
                          <a:effectLst/>
                        </a:rPr>
                        <a:t>Con 0 trabajadores</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r>
                        <a:rPr lang="es-EC" sz="1400">
                          <a:solidFill>
                            <a:schemeClr val="tx1"/>
                          </a:solidFill>
                          <a:effectLst/>
                        </a:rPr>
                        <a:t>11</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a:solidFill>
                            <a:schemeClr val="tx1"/>
                          </a:solidFill>
                          <a:effectLst/>
                        </a:rPr>
                        <a:t>36,36%</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dirty="0" smtClean="0">
                          <a:solidFill>
                            <a:schemeClr val="tx1"/>
                          </a:solidFill>
                          <a:effectLst/>
                        </a:rPr>
                        <a:t>0,6369</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dirty="0" smtClean="0">
                          <a:solidFill>
                            <a:schemeClr val="tx1"/>
                          </a:solidFill>
                          <a:effectLst/>
                        </a:rPr>
                        <a:t>36,36%</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r>
              <a:tr h="323559">
                <a:tc>
                  <a:txBody>
                    <a:bodyPr/>
                    <a:lstStyle/>
                    <a:p>
                      <a:pPr>
                        <a:lnSpc>
                          <a:spcPct val="107000"/>
                        </a:lnSpc>
                        <a:spcAft>
                          <a:spcPts val="0"/>
                        </a:spcAft>
                      </a:pPr>
                      <a:r>
                        <a:rPr lang="es-EC" sz="1400" dirty="0">
                          <a:solidFill>
                            <a:schemeClr val="tx1"/>
                          </a:solidFill>
                          <a:effectLst/>
                        </a:rPr>
                        <a:t>De 1-10 Trabajadores</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r>
                        <a:rPr lang="es-EC" sz="1400">
                          <a:solidFill>
                            <a:schemeClr val="tx1"/>
                          </a:solidFill>
                          <a:effectLst/>
                        </a:rPr>
                        <a:t>96</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a:solidFill>
                            <a:schemeClr val="tx1"/>
                          </a:solidFill>
                          <a:effectLst/>
                        </a:rPr>
                        <a:t>9,38%</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dirty="0" smtClean="0">
                          <a:solidFill>
                            <a:schemeClr val="tx1"/>
                          </a:solidFill>
                          <a:effectLst/>
                          <a:latin typeface="+mn-lt"/>
                          <a:ea typeface="+mn-ea"/>
                          <a:cs typeface="+mn-cs"/>
                        </a:rPr>
                        <a:t>3,9218</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dirty="0" smtClean="0">
                          <a:solidFill>
                            <a:schemeClr val="tx1"/>
                          </a:solidFill>
                          <a:effectLst/>
                        </a:rPr>
                        <a:t>22,79%</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r>
              <a:tr h="356375">
                <a:tc>
                  <a:txBody>
                    <a:bodyPr/>
                    <a:lstStyle/>
                    <a:p>
                      <a:pPr>
                        <a:lnSpc>
                          <a:spcPct val="107000"/>
                        </a:lnSpc>
                        <a:spcAft>
                          <a:spcPts val="0"/>
                        </a:spcAft>
                      </a:pPr>
                      <a:r>
                        <a:rPr lang="es-EC" sz="1400">
                          <a:solidFill>
                            <a:schemeClr val="tx1"/>
                          </a:solidFill>
                          <a:effectLst/>
                        </a:rPr>
                        <a:t>Más de 10 Trabajadores</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r>
                        <a:rPr lang="es-EC" sz="1400">
                          <a:solidFill>
                            <a:schemeClr val="tx1"/>
                          </a:solidFill>
                          <a:effectLst/>
                        </a:rPr>
                        <a:t>124</a:t>
                      </a:r>
                      <a:endPar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dirty="0">
                          <a:solidFill>
                            <a:schemeClr val="tx1"/>
                          </a:solidFill>
                          <a:effectLst/>
                        </a:rPr>
                        <a:t>8,87%</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dirty="0" smtClean="0">
                          <a:solidFill>
                            <a:schemeClr val="tx1"/>
                          </a:solidFill>
                          <a:effectLst/>
                          <a:latin typeface="+mn-lt"/>
                          <a:ea typeface="+mn-ea"/>
                          <a:cs typeface="+mn-cs"/>
                        </a:rPr>
                        <a:t>3,6902</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dirty="0" smtClean="0">
                          <a:solidFill>
                            <a:schemeClr val="tx1"/>
                          </a:solidFill>
                          <a:effectLst/>
                        </a:rPr>
                        <a:t>27,35%</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r>
              <a:tr h="356375">
                <a:tc>
                  <a:txBody>
                    <a:bodyPr/>
                    <a:lstStyle/>
                    <a:p>
                      <a:pPr algn="r">
                        <a:lnSpc>
                          <a:spcPct val="107000"/>
                        </a:lnSpc>
                        <a:spcAft>
                          <a:spcPts val="0"/>
                        </a:spcAft>
                      </a:pPr>
                      <a:r>
                        <a:rPr lang="es-EC" sz="1400" dirty="0">
                          <a:solidFill>
                            <a:schemeClr val="tx1"/>
                          </a:solidFill>
                          <a:effectLst/>
                        </a:rPr>
                        <a:t>TOTAL</a:t>
                      </a:r>
                      <a:endPar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r>
                        <a:rPr lang="es-EC" sz="1400" b="1" dirty="0">
                          <a:solidFill>
                            <a:schemeClr val="tx1"/>
                          </a:solidFill>
                          <a:effectLst/>
                        </a:rPr>
                        <a:t>231</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b="1" dirty="0">
                          <a:solidFill>
                            <a:schemeClr val="tx1"/>
                          </a:solidFill>
                          <a:effectLst/>
                        </a:rPr>
                        <a:t>55%</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b="1" dirty="0" smtClean="0">
                          <a:solidFill>
                            <a:schemeClr val="tx1"/>
                          </a:solidFill>
                          <a:effectLst/>
                          <a:latin typeface="+mn-lt"/>
                          <a:ea typeface="+mn-ea"/>
                          <a:cs typeface="+mn-cs"/>
                        </a:rPr>
                        <a:t>8,2489</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es-EC" sz="1400" b="1" dirty="0" smtClean="0">
                          <a:solidFill>
                            <a:schemeClr val="tx1"/>
                          </a:solidFill>
                          <a:effectLst/>
                        </a:rPr>
                        <a:t>86,50%</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71715766"/>
              </p:ext>
            </p:extLst>
          </p:nvPr>
        </p:nvGraphicFramePr>
        <p:xfrm>
          <a:off x="6911788" y="3213848"/>
          <a:ext cx="4303059" cy="1760298"/>
        </p:xfrm>
        <a:graphic>
          <a:graphicData uri="http://schemas.openxmlformats.org/drawingml/2006/table">
            <a:tbl>
              <a:tblPr firstRow="1" firstCol="1" bandRow="1">
                <a:tableStyleId>{5C22544A-7EE6-4342-B048-85BDC9FD1C3A}</a:tableStyleId>
              </a:tblPr>
              <a:tblGrid>
                <a:gridCol w="1169894"/>
                <a:gridCol w="739589"/>
                <a:gridCol w="847164"/>
                <a:gridCol w="711896"/>
                <a:gridCol w="834516"/>
              </a:tblGrid>
              <a:tr h="754414">
                <a:tc>
                  <a:txBody>
                    <a:bodyPr/>
                    <a:lstStyle/>
                    <a:p>
                      <a:pPr>
                        <a:lnSpc>
                          <a:spcPct val="107000"/>
                        </a:lnSpc>
                        <a:spcAft>
                          <a:spcPts val="0"/>
                        </a:spcAft>
                      </a:pPr>
                      <a:r>
                        <a:rPr lang="es-EC" sz="1400" dirty="0">
                          <a:effectLst/>
                        </a:rPr>
                        <a:t> </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dirty="0">
                          <a:effectLst/>
                        </a:rPr>
                        <a:t>Tiempo</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dirty="0">
                          <a:effectLst/>
                        </a:rPr>
                        <a:t>Eficiencia en</a:t>
                      </a:r>
                      <a:br>
                        <a:rPr lang="es-EC" sz="1400" dirty="0">
                          <a:effectLst/>
                        </a:rPr>
                      </a:br>
                      <a:r>
                        <a:rPr lang="es-EC" sz="1400" dirty="0">
                          <a:effectLst/>
                        </a:rPr>
                        <a:t>Tiempo</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dirty="0">
                          <a:effectLst/>
                        </a:rPr>
                        <a:t>Costo</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dirty="0">
                          <a:effectLst/>
                        </a:rPr>
                        <a:t>Eficiencia en</a:t>
                      </a:r>
                      <a:br>
                        <a:rPr lang="es-EC" sz="1400" dirty="0">
                          <a:effectLst/>
                        </a:rPr>
                      </a:br>
                      <a:r>
                        <a:rPr lang="es-EC" sz="1400" dirty="0">
                          <a:effectLst/>
                        </a:rPr>
                        <a:t>Costo</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r>
              <a:tr h="502942">
                <a:tc>
                  <a:txBody>
                    <a:bodyPr/>
                    <a:lstStyle/>
                    <a:p>
                      <a:pPr>
                        <a:lnSpc>
                          <a:spcPct val="107000"/>
                        </a:lnSpc>
                        <a:spcAft>
                          <a:spcPts val="0"/>
                        </a:spcAft>
                      </a:pPr>
                      <a:r>
                        <a:rPr lang="es-EC" sz="1400">
                          <a:effectLst/>
                        </a:rPr>
                        <a:t>Situación Actual</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dirty="0">
                          <a:effectLst/>
                        </a:rPr>
                        <a:t>166</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C" sz="1400" dirty="0">
                          <a:effectLst/>
                        </a:rPr>
                        <a:t>15,06%</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C" sz="1400" dirty="0">
                          <a:effectLst/>
                        </a:rPr>
                        <a:t>9,4995</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C" sz="1400">
                          <a:effectLst/>
                        </a:rPr>
                        <a:t>44,08%</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r>
              <a:tr h="502942">
                <a:tc>
                  <a:txBody>
                    <a:bodyPr/>
                    <a:lstStyle/>
                    <a:p>
                      <a:pPr>
                        <a:lnSpc>
                          <a:spcPct val="107000"/>
                        </a:lnSpc>
                        <a:spcAft>
                          <a:spcPts val="0"/>
                        </a:spcAft>
                      </a:pPr>
                      <a:r>
                        <a:rPr lang="es-EC" sz="1400" dirty="0">
                          <a:effectLst/>
                        </a:rPr>
                        <a:t>Propuesta de Mejora</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07000"/>
                        </a:lnSpc>
                        <a:spcAft>
                          <a:spcPts val="0"/>
                        </a:spcAft>
                      </a:pPr>
                      <a:r>
                        <a:rPr lang="es-EC" sz="1400">
                          <a:effectLst/>
                        </a:rPr>
                        <a:t>231</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C" sz="1400">
                          <a:effectLst/>
                        </a:rPr>
                        <a:t>55%</a:t>
                      </a:r>
                      <a:endParaRPr lang="es-EC" sz="14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C" sz="1400" dirty="0" smtClean="0">
                          <a:effectLst/>
                        </a:rPr>
                        <a:t>8,2489</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07000"/>
                        </a:lnSpc>
                        <a:spcAft>
                          <a:spcPts val="0"/>
                        </a:spcAft>
                      </a:pPr>
                      <a:r>
                        <a:rPr lang="es-EC" sz="1400" dirty="0" smtClean="0">
                          <a:effectLst/>
                        </a:rPr>
                        <a:t>86,50%</a:t>
                      </a:r>
                      <a:endParaRPr lang="es-EC" sz="14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r>
            </a:tbl>
          </a:graphicData>
        </a:graphic>
      </p:graphicFrame>
      <p:pic>
        <p:nvPicPr>
          <p:cNvPr id="6" name="Picture 2" descr="http://blogs.ubc.ca/victorcastillo/files/2014/10/analis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257" y="458581"/>
            <a:ext cx="1949825" cy="1130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21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par>
                                <p:cTn id="18" presetID="8"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45459"/>
            <a:ext cx="10058400" cy="957431"/>
          </a:xfrm>
        </p:spPr>
        <p:txBody>
          <a:bodyPr>
            <a:normAutofit/>
          </a:bodyPr>
          <a:lstStyle/>
          <a:p>
            <a:r>
              <a:rPr lang="es-EC" sz="4000" b="1" i="1" dirty="0"/>
              <a:t>Análisis Comparativo </a:t>
            </a:r>
            <a:endParaRPr lang="es-EC" sz="4000" dirty="0"/>
          </a:p>
        </p:txBody>
      </p:sp>
      <p:pic>
        <p:nvPicPr>
          <p:cNvPr id="8" name="Picture 2" descr="http://blogs.ubc.ca/victorcastillo/files/2014/10/analis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257" y="458581"/>
            <a:ext cx="1949825" cy="1130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9" name="Gráfico 8"/>
          <p:cNvGraphicFramePr/>
          <p:nvPr>
            <p:extLst>
              <p:ext uri="{D42A27DB-BD31-4B8C-83A1-F6EECF244321}">
                <p14:modId xmlns:p14="http://schemas.microsoft.com/office/powerpoint/2010/main" val="1725749226"/>
              </p:ext>
            </p:extLst>
          </p:nvPr>
        </p:nvGraphicFramePr>
        <p:xfrm>
          <a:off x="1097280" y="1888957"/>
          <a:ext cx="3276599" cy="204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3617230083"/>
              </p:ext>
            </p:extLst>
          </p:nvPr>
        </p:nvGraphicFramePr>
        <p:xfrm>
          <a:off x="1097280" y="4114798"/>
          <a:ext cx="3354404" cy="2298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p:cNvGraphicFramePr/>
          <p:nvPr>
            <p:extLst>
              <p:ext uri="{D42A27DB-BD31-4B8C-83A1-F6EECF244321}">
                <p14:modId xmlns:p14="http://schemas.microsoft.com/office/powerpoint/2010/main" val="1599737331"/>
              </p:ext>
            </p:extLst>
          </p:nvPr>
        </p:nvGraphicFramePr>
        <p:xfrm>
          <a:off x="7251031" y="1985210"/>
          <a:ext cx="3433011" cy="20694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áfico 11"/>
          <p:cNvGraphicFramePr/>
          <p:nvPr>
            <p:extLst>
              <p:ext uri="{D42A27DB-BD31-4B8C-83A1-F6EECF244321}">
                <p14:modId xmlns:p14="http://schemas.microsoft.com/office/powerpoint/2010/main" val="32922760"/>
              </p:ext>
            </p:extLst>
          </p:nvPr>
        </p:nvGraphicFramePr>
        <p:xfrm>
          <a:off x="6998370" y="4211053"/>
          <a:ext cx="3781926" cy="216568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047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100"/>
                                        <p:tgtEl>
                                          <p:spTgt spid="12"/>
                                        </p:tgtEl>
                                      </p:cBhvr>
                                    </p:animEffect>
                                    <p:anim calcmode="lin" valueType="num">
                                      <p:cBhvr>
                                        <p:cTn id="35" dur="1100" fill="hold"/>
                                        <p:tgtEl>
                                          <p:spTgt spid="12"/>
                                        </p:tgtEl>
                                        <p:attrNameLst>
                                          <p:attrName>ppt_x</p:attrName>
                                        </p:attrNameLst>
                                      </p:cBhvr>
                                      <p:tavLst>
                                        <p:tav tm="0">
                                          <p:val>
                                            <p:strVal val="#ppt_x"/>
                                          </p:val>
                                        </p:tav>
                                        <p:tav tm="100000">
                                          <p:val>
                                            <p:strVal val="#ppt_x"/>
                                          </p:val>
                                        </p:tav>
                                      </p:tavLst>
                                    </p:anim>
                                    <p:anim calcmode="lin" valueType="num">
                                      <p:cBhvr>
                                        <p:cTn id="36" dur="11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Graphic spid="10" grpId="0">
        <p:bldAsOne/>
      </p:bldGraphic>
      <p:bldGraphic spid="11" grpId="0">
        <p:bldAsOne/>
      </p:bldGraphic>
      <p:bldGraphic spid="1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i="1" dirty="0" smtClean="0"/>
              <a:t>Modelo de Ficha del Indicador</a:t>
            </a:r>
            <a:endParaRPr lang="es-EC" sz="4000" b="1" i="1" dirty="0"/>
          </a:p>
        </p:txBody>
      </p:sp>
      <p:pic>
        <p:nvPicPr>
          <p:cNvPr id="8194" name="Picture 2" descr="http://esemanal.mx/revista/wp-content/uploads/2015/01/kron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2796" y="753034"/>
            <a:ext cx="1885726" cy="1346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Imagen 7"/>
          <p:cNvPicPr>
            <a:picLocks noChangeAspect="1"/>
          </p:cNvPicPr>
          <p:nvPr/>
        </p:nvPicPr>
        <p:blipFill>
          <a:blip r:embed="rId3"/>
          <a:stretch>
            <a:fillRect/>
          </a:stretch>
        </p:blipFill>
        <p:spPr>
          <a:xfrm>
            <a:off x="2907649" y="2279276"/>
            <a:ext cx="6048092" cy="3649912"/>
          </a:xfrm>
          <a:prstGeom prst="rect">
            <a:avLst/>
          </a:prstGeom>
        </p:spPr>
      </p:pic>
    </p:spTree>
    <p:extLst>
      <p:ext uri="{BB962C8B-B14F-4D97-AF65-F5344CB8AC3E}">
        <p14:creationId xmlns:p14="http://schemas.microsoft.com/office/powerpoint/2010/main" val="85285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circle(in)">
                                      <p:cBhvr>
                                        <p:cTn id="10" dur="2000"/>
                                        <p:tgtEl>
                                          <p:spTgt spid="8194"/>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i="1" dirty="0" smtClean="0"/>
              <a:t>Propuesta de un Tablero de Indicadores </a:t>
            </a:r>
            <a:endParaRPr lang="es-EC" sz="4000" b="1" i="1" dirty="0"/>
          </a:p>
        </p:txBody>
      </p:sp>
      <p:graphicFrame>
        <p:nvGraphicFramePr>
          <p:cNvPr id="4" name="Tabla 3"/>
          <p:cNvGraphicFramePr>
            <a:graphicFrameLocks noGrp="1"/>
          </p:cNvGraphicFramePr>
          <p:nvPr/>
        </p:nvGraphicFramePr>
        <p:xfrm>
          <a:off x="1217988" y="2472578"/>
          <a:ext cx="10058398" cy="457200"/>
        </p:xfrm>
        <a:graphic>
          <a:graphicData uri="http://schemas.openxmlformats.org/drawingml/2006/table">
            <a:tbl>
              <a:tblPr firstRow="1" firstCol="1" bandRow="1">
                <a:tableStyleId>{5C22544A-7EE6-4342-B048-85BDC9FD1C3A}</a:tableStyleId>
              </a:tblPr>
              <a:tblGrid>
                <a:gridCol w="1491137"/>
                <a:gridCol w="1372263"/>
                <a:gridCol w="1803963"/>
                <a:gridCol w="900939"/>
                <a:gridCol w="3530763"/>
                <a:gridCol w="959333"/>
              </a:tblGrid>
              <a:tr h="0">
                <a:tc>
                  <a:txBody>
                    <a:bodyPr/>
                    <a:lstStyle/>
                    <a:p>
                      <a:pPr algn="ctr">
                        <a:lnSpc>
                          <a:spcPct val="150000"/>
                        </a:lnSpc>
                        <a:spcAft>
                          <a:spcPts val="0"/>
                        </a:spcAft>
                      </a:pPr>
                      <a:r>
                        <a:rPr lang="es-EC" sz="1000" dirty="0">
                          <a:effectLst/>
                        </a:rPr>
                        <a:t>PROCESO </a:t>
                      </a:r>
                      <a:endParaRPr lang="es-EC" sz="1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50000"/>
                        </a:lnSpc>
                        <a:spcAft>
                          <a:spcPts val="0"/>
                        </a:spcAft>
                      </a:pPr>
                      <a:r>
                        <a:rPr lang="es-EC" sz="1000">
                          <a:effectLst/>
                        </a:rPr>
                        <a:t>NOMBRE DEL INDICADOR</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50000"/>
                        </a:lnSpc>
                        <a:spcAft>
                          <a:spcPts val="0"/>
                        </a:spcAft>
                      </a:pPr>
                      <a:r>
                        <a:rPr lang="es-EC" sz="1000">
                          <a:effectLst/>
                        </a:rPr>
                        <a:t>DESCRIPCIÓN</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50000"/>
                        </a:lnSpc>
                        <a:spcAft>
                          <a:spcPts val="0"/>
                        </a:spcAft>
                      </a:pPr>
                      <a:r>
                        <a:rPr lang="es-EC" sz="1000" dirty="0">
                          <a:effectLst/>
                        </a:rPr>
                        <a:t>UNIDAD DE MEDIDA </a:t>
                      </a:r>
                      <a:endParaRPr lang="es-EC" sz="1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50000"/>
                        </a:lnSpc>
                        <a:spcAft>
                          <a:spcPts val="0"/>
                        </a:spcAft>
                      </a:pPr>
                      <a:r>
                        <a:rPr lang="es-EC" sz="1000">
                          <a:effectLst/>
                        </a:rPr>
                        <a:t>FÓRMULA DE CÁLCULO </a:t>
                      </a:r>
                      <a:endParaRPr lang="es-EC" sz="12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c>
                  <a:txBody>
                    <a:bodyPr/>
                    <a:lstStyle/>
                    <a:p>
                      <a:pPr algn="ctr">
                        <a:lnSpc>
                          <a:spcPct val="150000"/>
                        </a:lnSpc>
                        <a:spcAft>
                          <a:spcPts val="0"/>
                        </a:spcAft>
                      </a:pPr>
                      <a:r>
                        <a:rPr lang="es-EC" sz="1000" dirty="0">
                          <a:effectLst/>
                        </a:rPr>
                        <a:t>META</a:t>
                      </a:r>
                      <a:endParaRPr lang="es-EC" sz="12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50000"/>
                      </a:schemeClr>
                    </a:solidFill>
                  </a:tcPr>
                </a:tc>
              </a:tr>
            </a:tbl>
          </a:graphicData>
        </a:graphic>
      </p:graphicFrame>
      <mc:AlternateContent xmlns:mc="http://schemas.openxmlformats.org/markup-compatibility/2006" xmlns:a14="http://schemas.microsoft.com/office/drawing/2010/main">
        <mc:Choice Requires="a14">
          <p:graphicFrame>
            <p:nvGraphicFramePr>
              <p:cNvPr id="5" name="Tabla 4"/>
              <p:cNvGraphicFramePr>
                <a:graphicFrameLocks noGrp="1"/>
              </p:cNvGraphicFramePr>
              <p:nvPr/>
            </p:nvGraphicFramePr>
            <p:xfrm>
              <a:off x="1217987" y="2936503"/>
              <a:ext cx="10058398" cy="1143000"/>
            </p:xfrm>
            <a:graphic>
              <a:graphicData uri="http://schemas.openxmlformats.org/drawingml/2006/table">
                <a:tbl>
                  <a:tblPr firstRow="1" firstCol="1" bandRow="1">
                    <a:tableStyleId>{5C22544A-7EE6-4342-B048-85BDC9FD1C3A}</a:tableStyleId>
                  </a:tblPr>
                  <a:tblGrid>
                    <a:gridCol w="1491137"/>
                    <a:gridCol w="1372263"/>
                    <a:gridCol w="1803963"/>
                    <a:gridCol w="900939"/>
                    <a:gridCol w="3530763"/>
                    <a:gridCol w="959333"/>
                  </a:tblGrid>
                  <a:tr h="0">
                    <a:tc>
                      <a:txBody>
                        <a:bodyPr/>
                        <a:lstStyle/>
                        <a:p>
                          <a:pPr algn="just">
                            <a:lnSpc>
                              <a:spcPct val="150000"/>
                            </a:lnSpc>
                            <a:spcAft>
                              <a:spcPts val="0"/>
                            </a:spcAft>
                          </a:pPr>
                          <a:r>
                            <a:rPr lang="es-EC" sz="1000" dirty="0">
                              <a:solidFill>
                                <a:schemeClr val="tx1"/>
                              </a:solidFill>
                              <a:effectLst/>
                            </a:rPr>
                            <a:t>Registro de utilidades y salario digno</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a:solidFill>
                                <a:schemeClr val="tx1"/>
                              </a:solidFill>
                              <a:effectLst/>
                            </a:rPr>
                            <a:t> Número de registros realizados a través del Sistema de Salarios</a:t>
                          </a:r>
                          <a:endParaRPr lang="es-EC" sz="1200">
                            <a:solidFill>
                              <a:schemeClr val="tx1"/>
                            </a:solidFill>
                            <a:effectLst/>
                          </a:endParaRPr>
                        </a:p>
                        <a:p>
                          <a:pPr algn="ctr">
                            <a:lnSpc>
                              <a:spcPct val="150000"/>
                            </a:lnSpc>
                            <a:spcAft>
                              <a:spcPts val="0"/>
                            </a:spcAft>
                          </a:pPr>
                          <a:r>
                            <a:rPr lang="es-EC" sz="1000">
                              <a:solidFill>
                                <a:schemeClr val="tx1"/>
                              </a:solidFill>
                              <a:effectLst/>
                            </a:rPr>
                            <a:t>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dirty="0">
                              <a:solidFill>
                                <a:schemeClr val="tx1"/>
                              </a:solidFill>
                              <a:effectLst/>
                            </a:rPr>
                            <a:t>Mide la eficiencia con  la que se efectúa</a:t>
                          </a:r>
                          <a:endParaRPr lang="es-EC" sz="1200" dirty="0">
                            <a:solidFill>
                              <a:schemeClr val="tx1"/>
                            </a:solidFill>
                            <a:effectLst/>
                          </a:endParaRPr>
                        </a:p>
                        <a:p>
                          <a:pPr algn="ctr">
                            <a:lnSpc>
                              <a:spcPct val="150000"/>
                            </a:lnSpc>
                            <a:spcAft>
                              <a:spcPts val="0"/>
                            </a:spcAft>
                          </a:pPr>
                          <a:r>
                            <a:rPr lang="es-EC" sz="1000" dirty="0">
                              <a:solidFill>
                                <a:schemeClr val="tx1"/>
                              </a:solidFill>
                              <a:effectLst/>
                            </a:rPr>
                            <a:t>los registros de las empresas en el Sistema de Salarios</a:t>
                          </a:r>
                          <a:endParaRPr lang="es-EC" sz="1200" dirty="0">
                            <a:solidFill>
                              <a:schemeClr val="tx1"/>
                            </a:solidFill>
                            <a:effectLst/>
                          </a:endParaRPr>
                        </a:p>
                        <a:p>
                          <a:pPr algn="ctr">
                            <a:lnSpc>
                              <a:spcPct val="150000"/>
                            </a:lnSpc>
                            <a:spcAft>
                              <a:spcPts val="0"/>
                            </a:spcAft>
                          </a:pPr>
                          <a:r>
                            <a:rPr lang="es-EC" sz="1000" dirty="0">
                              <a:solidFill>
                                <a:schemeClr val="tx1"/>
                              </a:solidFill>
                              <a:effectLst/>
                            </a:rPr>
                            <a:t>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dirty="0">
                              <a:solidFill>
                                <a:schemeClr val="tx1"/>
                              </a:solidFill>
                              <a:effectLst/>
                            </a:rPr>
                            <a:t>%</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00" i="1" smtClean="0">
                                        <a:solidFill>
                                          <a:schemeClr val="tx1"/>
                                        </a:solidFill>
                                        <a:effectLst/>
                                        <a:latin typeface="Cambria Math" panose="02040503050406030204" pitchFamily="18" charset="0"/>
                                      </a:rPr>
                                    </m:ctrlPr>
                                  </m:fPr>
                                  <m:num>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𝑪𝒐𝒓𝒓𝒆𝒐𝒔</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𝒅𝒆</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𝑹𝒆𝒈𝒊𝒔𝒕𝒓𝒐𝒔</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𝑨𝒑𝒓𝒐𝒃𝒂𝒅𝒐𝒔</m:t>
                                    </m:r>
                                    <m:r>
                                      <a:rPr lang="es-EC" sz="1000">
                                        <a:solidFill>
                                          <a:schemeClr val="tx1"/>
                                        </a:solidFill>
                                        <a:effectLst/>
                                        <a:latin typeface="Cambria Math" panose="02040503050406030204" pitchFamily="18" charset="0"/>
                                      </a:rPr>
                                      <m:t> </m:t>
                                    </m:r>
                                  </m:num>
                                  <m:den>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𝒅𝒆</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𝑹𝒆𝒈𝒊𝒔𝒕𝒓𝒐𝒔</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𝒓𝒆𝒂𝒍𝒊𝒛𝒂𝒅𝒐𝒔</m:t>
                                    </m:r>
                                  </m:den>
                                </m:f>
                                <m:r>
                                  <a:rPr lang="es-EC" sz="1000">
                                    <a:solidFill>
                                      <a:schemeClr val="tx1"/>
                                    </a:solidFill>
                                    <a:effectLst/>
                                    <a:latin typeface="Cambria Math" panose="02040503050406030204" pitchFamily="18" charset="0"/>
                                  </a:rPr>
                                  <m:t>∗</m:t>
                                </m:r>
                                <m:r>
                                  <a:rPr lang="es-EC" sz="1000">
                                    <a:solidFill>
                                      <a:schemeClr val="tx1"/>
                                    </a:solidFill>
                                    <a:effectLst/>
                                    <a:latin typeface="Cambria Math" panose="02040503050406030204" pitchFamily="18" charset="0"/>
                                  </a:rPr>
                                  <m:t>𝟏𝟎𝟎</m:t>
                                </m:r>
                              </m:oMath>
                            </m:oMathPara>
                          </a14:m>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dirty="0">
                              <a:solidFill>
                                <a:schemeClr val="tx1"/>
                              </a:solidFill>
                              <a:effectLst/>
                            </a:rPr>
                            <a:t>90%</a:t>
                          </a:r>
                          <a:endParaRPr lang="es-EC" sz="1200" dirty="0">
                            <a:solidFill>
                              <a:schemeClr val="tx1"/>
                            </a:solidFill>
                            <a:effectLst/>
                          </a:endParaRPr>
                        </a:p>
                        <a:p>
                          <a:pPr algn="ctr">
                            <a:lnSpc>
                              <a:spcPct val="150000"/>
                            </a:lnSpc>
                            <a:spcAft>
                              <a:spcPts val="0"/>
                            </a:spcAft>
                          </a:pPr>
                          <a:r>
                            <a:rPr lang="es-EC" sz="1000" dirty="0">
                              <a:solidFill>
                                <a:schemeClr val="tx1"/>
                              </a:solidFill>
                              <a:effectLst/>
                            </a:rPr>
                            <a:t>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mc:Choice>
        <mc:Fallback xmlns="">
          <p:graphicFrame>
            <p:nvGraphicFramePr>
              <p:cNvPr id="5" name="Tabla 4"/>
              <p:cNvGraphicFramePr>
                <a:graphicFrameLocks noGrp="1"/>
              </p:cNvGraphicFramePr>
              <p:nvPr/>
            </p:nvGraphicFramePr>
            <p:xfrm>
              <a:off x="1217987" y="2936503"/>
              <a:ext cx="10058398" cy="1143000"/>
            </p:xfrm>
            <a:graphic>
              <a:graphicData uri="http://schemas.openxmlformats.org/drawingml/2006/table">
                <a:tbl>
                  <a:tblPr firstRow="1" firstCol="1" bandRow="1">
                    <a:tableStyleId>{5C22544A-7EE6-4342-B048-85BDC9FD1C3A}</a:tableStyleId>
                  </a:tblPr>
                  <a:tblGrid>
                    <a:gridCol w="1491137"/>
                    <a:gridCol w="1372263"/>
                    <a:gridCol w="1803963"/>
                    <a:gridCol w="900939"/>
                    <a:gridCol w="3530763"/>
                    <a:gridCol w="959333"/>
                  </a:tblGrid>
                  <a:tr h="1143000">
                    <a:tc>
                      <a:txBody>
                        <a:bodyPr/>
                        <a:lstStyle/>
                        <a:p>
                          <a:pPr algn="just">
                            <a:lnSpc>
                              <a:spcPct val="150000"/>
                            </a:lnSpc>
                            <a:spcAft>
                              <a:spcPts val="0"/>
                            </a:spcAft>
                          </a:pPr>
                          <a:r>
                            <a:rPr lang="es-EC" sz="1000" dirty="0">
                              <a:solidFill>
                                <a:schemeClr val="tx1"/>
                              </a:solidFill>
                              <a:effectLst/>
                            </a:rPr>
                            <a:t>Registro de utilidades y salario digno</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a:solidFill>
                                <a:schemeClr val="tx1"/>
                              </a:solidFill>
                              <a:effectLst/>
                            </a:rPr>
                            <a:t> Número de registros realizados a través del Sistema de Salarios</a:t>
                          </a:r>
                          <a:endParaRPr lang="es-EC" sz="1200">
                            <a:solidFill>
                              <a:schemeClr val="tx1"/>
                            </a:solidFill>
                            <a:effectLst/>
                          </a:endParaRPr>
                        </a:p>
                        <a:p>
                          <a:pPr algn="ctr">
                            <a:lnSpc>
                              <a:spcPct val="150000"/>
                            </a:lnSpc>
                            <a:spcAft>
                              <a:spcPts val="0"/>
                            </a:spcAft>
                          </a:pPr>
                          <a:r>
                            <a:rPr lang="es-EC" sz="1000">
                              <a:solidFill>
                                <a:schemeClr val="tx1"/>
                              </a:solidFill>
                              <a:effectLst/>
                            </a:rPr>
                            <a:t>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a:solidFill>
                                <a:schemeClr val="tx1"/>
                              </a:solidFill>
                              <a:effectLst/>
                            </a:rPr>
                            <a:t>Mide la eficiencia con  la que se efectúa</a:t>
                          </a:r>
                          <a:endParaRPr lang="es-EC" sz="1200">
                            <a:solidFill>
                              <a:schemeClr val="tx1"/>
                            </a:solidFill>
                            <a:effectLst/>
                          </a:endParaRPr>
                        </a:p>
                        <a:p>
                          <a:pPr algn="ctr">
                            <a:lnSpc>
                              <a:spcPct val="150000"/>
                            </a:lnSpc>
                            <a:spcAft>
                              <a:spcPts val="0"/>
                            </a:spcAft>
                          </a:pPr>
                          <a:r>
                            <a:rPr lang="es-EC" sz="1000">
                              <a:solidFill>
                                <a:schemeClr val="tx1"/>
                              </a:solidFill>
                              <a:effectLst/>
                            </a:rPr>
                            <a:t>los registros de las empresas en el Sistema de Salarios</a:t>
                          </a:r>
                          <a:endParaRPr lang="es-EC" sz="1200">
                            <a:solidFill>
                              <a:schemeClr val="tx1"/>
                            </a:solidFill>
                            <a:effectLst/>
                          </a:endParaRPr>
                        </a:p>
                        <a:p>
                          <a:pPr algn="ctr">
                            <a:lnSpc>
                              <a:spcPct val="150000"/>
                            </a:lnSpc>
                            <a:spcAft>
                              <a:spcPts val="0"/>
                            </a:spcAft>
                          </a:pPr>
                          <a:r>
                            <a:rPr lang="es-EC" sz="1000">
                              <a:solidFill>
                                <a:schemeClr val="tx1"/>
                              </a:solidFill>
                              <a:effectLst/>
                            </a:rPr>
                            <a:t>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a:solidFill>
                                <a:schemeClr val="tx1"/>
                              </a:solidFill>
                              <a:effectLst/>
                            </a:rPr>
                            <a:t>%</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endParaRPr lang="es-EC"/>
                        </a:p>
                      </a:txBody>
                      <a:tcPr marL="68580" marR="68580" marT="0" marB="0">
                        <a:blipFill rotWithShape="0">
                          <a:blip r:embed="rId2"/>
                          <a:stretch>
                            <a:fillRect l="-157759" t="-529" r="-27759" b="-2116"/>
                          </a:stretch>
                        </a:blipFill>
                      </a:tcPr>
                    </a:tc>
                    <a:tc>
                      <a:txBody>
                        <a:bodyPr/>
                        <a:lstStyle/>
                        <a:p>
                          <a:pPr algn="ctr">
                            <a:lnSpc>
                              <a:spcPct val="150000"/>
                            </a:lnSpc>
                            <a:spcAft>
                              <a:spcPts val="0"/>
                            </a:spcAft>
                          </a:pPr>
                          <a:r>
                            <a:rPr lang="es-EC" sz="1000" dirty="0">
                              <a:solidFill>
                                <a:schemeClr val="tx1"/>
                              </a:solidFill>
                              <a:effectLst/>
                            </a:rPr>
                            <a:t>90%</a:t>
                          </a:r>
                          <a:endParaRPr lang="es-EC" sz="1200" dirty="0">
                            <a:solidFill>
                              <a:schemeClr val="tx1"/>
                            </a:solidFill>
                            <a:effectLst/>
                          </a:endParaRPr>
                        </a:p>
                        <a:p>
                          <a:pPr algn="ctr">
                            <a:lnSpc>
                              <a:spcPct val="150000"/>
                            </a:lnSpc>
                            <a:spcAft>
                              <a:spcPts val="0"/>
                            </a:spcAft>
                          </a:pPr>
                          <a:r>
                            <a:rPr lang="es-EC" sz="1000" dirty="0">
                              <a:solidFill>
                                <a:schemeClr val="tx1"/>
                              </a:solidFill>
                              <a:effectLst/>
                            </a:rPr>
                            <a:t>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 name="Tabla 5"/>
              <p:cNvGraphicFramePr>
                <a:graphicFrameLocks noGrp="1"/>
              </p:cNvGraphicFramePr>
              <p:nvPr/>
            </p:nvGraphicFramePr>
            <p:xfrm>
              <a:off x="1231435" y="4072778"/>
              <a:ext cx="10058398" cy="1828800"/>
            </p:xfrm>
            <a:graphic>
              <a:graphicData uri="http://schemas.openxmlformats.org/drawingml/2006/table">
                <a:tbl>
                  <a:tblPr firstRow="1" firstCol="1" bandRow="1">
                    <a:tableStyleId>{5C22544A-7EE6-4342-B048-85BDC9FD1C3A}</a:tableStyleId>
                  </a:tblPr>
                  <a:tblGrid>
                    <a:gridCol w="1491137"/>
                    <a:gridCol w="1372263"/>
                    <a:gridCol w="1803963"/>
                    <a:gridCol w="900939"/>
                    <a:gridCol w="3530763"/>
                    <a:gridCol w="959333"/>
                  </a:tblGrid>
                  <a:tr h="0">
                    <a:tc>
                      <a:txBody>
                        <a:bodyPr/>
                        <a:lstStyle/>
                        <a:p>
                          <a:pPr algn="l">
                            <a:lnSpc>
                              <a:spcPct val="150000"/>
                            </a:lnSpc>
                            <a:spcAft>
                              <a:spcPts val="0"/>
                            </a:spcAft>
                          </a:pPr>
                          <a:r>
                            <a:rPr lang="es-EC" sz="1000" dirty="0">
                              <a:solidFill>
                                <a:schemeClr val="tx1"/>
                              </a:solidFill>
                              <a:effectLst/>
                            </a:rPr>
                            <a:t>Registro Decimotercera remuneración para Empresas / Personas Naturales</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a:solidFill>
                                <a:schemeClr val="tx1"/>
                              </a:solidFill>
                              <a:effectLst/>
                            </a:rPr>
                            <a:t>Número de registros realizados a través del Sistema de Salarios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dirty="0">
                              <a:solidFill>
                                <a:schemeClr val="tx1"/>
                              </a:solidFill>
                              <a:effectLst/>
                            </a:rPr>
                            <a:t>Mide la eficiencia con  la que se efectúa</a:t>
                          </a:r>
                          <a:endParaRPr lang="es-EC" sz="1200" dirty="0">
                            <a:solidFill>
                              <a:schemeClr val="tx1"/>
                            </a:solidFill>
                            <a:effectLst/>
                          </a:endParaRPr>
                        </a:p>
                        <a:p>
                          <a:pPr algn="ctr">
                            <a:lnSpc>
                              <a:spcPct val="150000"/>
                            </a:lnSpc>
                            <a:spcAft>
                              <a:spcPts val="0"/>
                            </a:spcAft>
                          </a:pPr>
                          <a:r>
                            <a:rPr lang="es-EC" sz="1000" dirty="0">
                              <a:solidFill>
                                <a:schemeClr val="tx1"/>
                              </a:solidFill>
                              <a:effectLst/>
                            </a:rPr>
                            <a:t>los registros de las personas naturales o jurídicas que tengan trabajadores bajo relación de dependencia en el Sistema de Salarios</a:t>
                          </a:r>
                          <a:endParaRPr lang="es-EC" sz="1200" dirty="0">
                            <a:solidFill>
                              <a:schemeClr val="tx1"/>
                            </a:solidFill>
                            <a:effectLst/>
                          </a:endParaRPr>
                        </a:p>
                        <a:p>
                          <a:pPr algn="ctr">
                            <a:lnSpc>
                              <a:spcPct val="150000"/>
                            </a:lnSpc>
                            <a:spcAft>
                              <a:spcPts val="0"/>
                            </a:spcAft>
                          </a:pPr>
                          <a:r>
                            <a:rPr lang="es-EC" sz="1000" dirty="0">
                              <a:solidFill>
                                <a:schemeClr val="tx1"/>
                              </a:solidFill>
                              <a:effectLst/>
                            </a:rPr>
                            <a:t> </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dirty="0">
                              <a:solidFill>
                                <a:schemeClr val="tx1"/>
                              </a:solidFill>
                              <a:effectLst/>
                            </a:rPr>
                            <a:t>%</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000" i="1" smtClean="0">
                                        <a:solidFill>
                                          <a:schemeClr val="tx1"/>
                                        </a:solidFill>
                                        <a:effectLst/>
                                        <a:latin typeface="Cambria Math" panose="02040503050406030204" pitchFamily="18" charset="0"/>
                                      </a:rPr>
                                    </m:ctrlPr>
                                  </m:fPr>
                                  <m:num>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𝑪𝒐𝒓𝒓𝒆𝒐𝒔</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𝒅𝒆</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𝑹𝒆𝒈𝒊𝒔𝒕𝒓𝒐𝒔</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𝑨𝒑𝒓𝒐𝒃𝒂𝒅𝒐𝒔</m:t>
                                    </m:r>
                                    <m:r>
                                      <a:rPr lang="es-EC" sz="1000">
                                        <a:solidFill>
                                          <a:schemeClr val="tx1"/>
                                        </a:solidFill>
                                        <a:effectLst/>
                                        <a:latin typeface="Cambria Math" panose="02040503050406030204" pitchFamily="18" charset="0"/>
                                      </a:rPr>
                                      <m:t> </m:t>
                                    </m:r>
                                  </m:num>
                                  <m:den>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𝒅𝒆</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𝑹𝒆𝒈𝒊𝒔𝒕𝒓𝒐𝒔</m:t>
                                    </m:r>
                                    <m:r>
                                      <a:rPr lang="es-EC" sz="1000">
                                        <a:solidFill>
                                          <a:schemeClr val="tx1"/>
                                        </a:solidFill>
                                        <a:effectLst/>
                                        <a:latin typeface="Cambria Math" panose="02040503050406030204" pitchFamily="18" charset="0"/>
                                      </a:rPr>
                                      <m:t> </m:t>
                                    </m:r>
                                    <m:r>
                                      <a:rPr lang="es-EC" sz="1000">
                                        <a:solidFill>
                                          <a:schemeClr val="tx1"/>
                                        </a:solidFill>
                                        <a:effectLst/>
                                        <a:latin typeface="Cambria Math" panose="02040503050406030204" pitchFamily="18" charset="0"/>
                                      </a:rPr>
                                      <m:t>𝒓𝒆𝒂𝒍𝒊𝒛𝒂𝒅𝒐𝒔</m:t>
                                    </m:r>
                                  </m:den>
                                </m:f>
                                <m:r>
                                  <a:rPr lang="es-EC" sz="1000">
                                    <a:solidFill>
                                      <a:schemeClr val="tx1"/>
                                    </a:solidFill>
                                    <a:effectLst/>
                                    <a:latin typeface="Cambria Math" panose="02040503050406030204" pitchFamily="18" charset="0"/>
                                  </a:rPr>
                                  <m:t>∗</m:t>
                                </m:r>
                                <m:r>
                                  <a:rPr lang="es-EC" sz="1000">
                                    <a:solidFill>
                                      <a:schemeClr val="tx1"/>
                                    </a:solidFill>
                                    <a:effectLst/>
                                    <a:latin typeface="Cambria Math" panose="02040503050406030204" pitchFamily="18" charset="0"/>
                                  </a:rPr>
                                  <m:t>𝟏𝟎𝟎</m:t>
                                </m:r>
                              </m:oMath>
                            </m:oMathPara>
                          </a14:m>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dirty="0">
                              <a:solidFill>
                                <a:schemeClr val="tx1"/>
                              </a:solidFill>
                              <a:effectLst/>
                            </a:rPr>
                            <a:t>90%</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mc:Choice>
        <mc:Fallback xmlns="">
          <p:graphicFrame>
            <p:nvGraphicFramePr>
              <p:cNvPr id="6" name="Tabla 5"/>
              <p:cNvGraphicFramePr>
                <a:graphicFrameLocks noGrp="1"/>
              </p:cNvGraphicFramePr>
              <p:nvPr/>
            </p:nvGraphicFramePr>
            <p:xfrm>
              <a:off x="1231435" y="4072778"/>
              <a:ext cx="10058398" cy="1828800"/>
            </p:xfrm>
            <a:graphic>
              <a:graphicData uri="http://schemas.openxmlformats.org/drawingml/2006/table">
                <a:tbl>
                  <a:tblPr firstRow="1" firstCol="1" bandRow="1">
                    <a:tableStyleId>{5C22544A-7EE6-4342-B048-85BDC9FD1C3A}</a:tableStyleId>
                  </a:tblPr>
                  <a:tblGrid>
                    <a:gridCol w="1491137"/>
                    <a:gridCol w="1372263"/>
                    <a:gridCol w="1803963"/>
                    <a:gridCol w="900939"/>
                    <a:gridCol w="3530763"/>
                    <a:gridCol w="959333"/>
                  </a:tblGrid>
                  <a:tr h="1828800">
                    <a:tc>
                      <a:txBody>
                        <a:bodyPr/>
                        <a:lstStyle/>
                        <a:p>
                          <a:pPr algn="l">
                            <a:lnSpc>
                              <a:spcPct val="150000"/>
                            </a:lnSpc>
                            <a:spcAft>
                              <a:spcPts val="0"/>
                            </a:spcAft>
                          </a:pPr>
                          <a:r>
                            <a:rPr lang="es-EC" sz="1000" dirty="0">
                              <a:solidFill>
                                <a:schemeClr val="tx1"/>
                              </a:solidFill>
                              <a:effectLst/>
                            </a:rPr>
                            <a:t>Registro Decimotercera remuneración para Empresas / Personas Naturales</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a:solidFill>
                                <a:schemeClr val="tx1"/>
                              </a:solidFill>
                              <a:effectLst/>
                            </a:rPr>
                            <a:t>Número de registros realizados a través del Sistema de Salarios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a:solidFill>
                                <a:schemeClr val="tx1"/>
                              </a:solidFill>
                              <a:effectLst/>
                            </a:rPr>
                            <a:t>Mide la eficiencia con  la que se efectúa</a:t>
                          </a:r>
                          <a:endParaRPr lang="es-EC" sz="1200">
                            <a:solidFill>
                              <a:schemeClr val="tx1"/>
                            </a:solidFill>
                            <a:effectLst/>
                          </a:endParaRPr>
                        </a:p>
                        <a:p>
                          <a:pPr algn="ctr">
                            <a:lnSpc>
                              <a:spcPct val="150000"/>
                            </a:lnSpc>
                            <a:spcAft>
                              <a:spcPts val="0"/>
                            </a:spcAft>
                          </a:pPr>
                          <a:r>
                            <a:rPr lang="es-EC" sz="1000">
                              <a:solidFill>
                                <a:schemeClr val="tx1"/>
                              </a:solidFill>
                              <a:effectLst/>
                            </a:rPr>
                            <a:t>los registros de las personas naturales o jurídicas que tengan trabajadores bajo relación de dependencia en el Sistema de Salarios</a:t>
                          </a:r>
                          <a:endParaRPr lang="es-EC" sz="1200">
                            <a:solidFill>
                              <a:schemeClr val="tx1"/>
                            </a:solidFill>
                            <a:effectLst/>
                          </a:endParaRPr>
                        </a:p>
                        <a:p>
                          <a:pPr algn="ctr">
                            <a:lnSpc>
                              <a:spcPct val="150000"/>
                            </a:lnSpc>
                            <a:spcAft>
                              <a:spcPts val="0"/>
                            </a:spcAft>
                          </a:pPr>
                          <a:r>
                            <a:rPr lang="es-EC" sz="1000">
                              <a:solidFill>
                                <a:schemeClr val="tx1"/>
                              </a:solidFill>
                              <a:effectLst/>
                            </a:rPr>
                            <a:t> </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Aft>
                              <a:spcPts val="0"/>
                            </a:spcAft>
                          </a:pPr>
                          <a:r>
                            <a:rPr lang="es-EC" sz="1000">
                              <a:solidFill>
                                <a:schemeClr val="tx1"/>
                              </a:solidFill>
                              <a:effectLst/>
                            </a:rPr>
                            <a:t>%</a:t>
                          </a:r>
                          <a:endParaRPr lang="es-EC"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endParaRPr lang="es-EC"/>
                        </a:p>
                      </a:txBody>
                      <a:tcPr marL="68580" marR="68580" marT="0" marB="0">
                        <a:blipFill rotWithShape="0">
                          <a:blip r:embed="rId3"/>
                          <a:stretch>
                            <a:fillRect l="-157931" t="-332" r="-27759" b="-1329"/>
                          </a:stretch>
                        </a:blipFill>
                      </a:tcPr>
                    </a:tc>
                    <a:tc>
                      <a:txBody>
                        <a:bodyPr/>
                        <a:lstStyle/>
                        <a:p>
                          <a:pPr algn="ctr">
                            <a:lnSpc>
                              <a:spcPct val="150000"/>
                            </a:lnSpc>
                            <a:spcAft>
                              <a:spcPts val="0"/>
                            </a:spcAft>
                          </a:pPr>
                          <a:r>
                            <a:rPr lang="es-EC" sz="1000" dirty="0">
                              <a:solidFill>
                                <a:schemeClr val="tx1"/>
                              </a:solidFill>
                              <a:effectLst/>
                            </a:rPr>
                            <a:t>90%</a:t>
                          </a:r>
                          <a:endParaRPr lang="es-EC"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mc:Fallback>
      </mc:AlternateContent>
      <p:pic>
        <p:nvPicPr>
          <p:cNvPr id="8194" name="Picture 2" descr="http://esemanal.mx/revista/wp-content/uploads/2015/01/kron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2796" y="753034"/>
            <a:ext cx="1885726" cy="1346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302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500" fill="hold"/>
                                        <p:tgtEl>
                                          <p:spTgt spid="8194"/>
                                        </p:tgtEl>
                                        <p:attrNameLst>
                                          <p:attrName>ppt_w</p:attrName>
                                        </p:attrNameLst>
                                      </p:cBhvr>
                                      <p:tavLst>
                                        <p:tav tm="0">
                                          <p:val>
                                            <p:fltVal val="0"/>
                                          </p:val>
                                        </p:tav>
                                        <p:tav tm="100000">
                                          <p:val>
                                            <p:strVal val="#ppt_w"/>
                                          </p:val>
                                        </p:tav>
                                      </p:tavLst>
                                    </p:anim>
                                    <p:anim calcmode="lin" valueType="num">
                                      <p:cBhvr>
                                        <p:cTn id="14" dur="500" fill="hold"/>
                                        <p:tgtEl>
                                          <p:spTgt spid="8194"/>
                                        </p:tgtEl>
                                        <p:attrNameLst>
                                          <p:attrName>ppt_h</p:attrName>
                                        </p:attrNameLst>
                                      </p:cBhvr>
                                      <p:tavLst>
                                        <p:tav tm="0">
                                          <p:val>
                                            <p:fltVal val="0"/>
                                          </p:val>
                                        </p:tav>
                                        <p:tav tm="100000">
                                          <p:val>
                                            <p:strVal val="#ppt_h"/>
                                          </p:val>
                                        </p:tav>
                                      </p:tavLst>
                                    </p:anim>
                                    <p:anim calcmode="lin" valueType="num">
                                      <p:cBhvr>
                                        <p:cTn id="15" dur="500" fill="hold"/>
                                        <p:tgtEl>
                                          <p:spTgt spid="8194"/>
                                        </p:tgtEl>
                                        <p:attrNameLst>
                                          <p:attrName>style.rotation</p:attrName>
                                        </p:attrNameLst>
                                      </p:cBhvr>
                                      <p:tavLst>
                                        <p:tav tm="0">
                                          <p:val>
                                            <p:fltVal val="360"/>
                                          </p:val>
                                        </p:tav>
                                        <p:tav tm="100000">
                                          <p:val>
                                            <p:fltVal val="0"/>
                                          </p:val>
                                        </p:tav>
                                      </p:tavLst>
                                    </p:anim>
                                    <p:animEffect transition="in" filter="fade">
                                      <p:cBhvr>
                                        <p:cTn id="16" dur="500"/>
                                        <p:tgtEl>
                                          <p:spTgt spid="8194"/>
                                        </p:tgtEl>
                                      </p:cBhvr>
                                    </p:animEffect>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360"/>
                                          </p:val>
                                        </p:tav>
                                        <p:tav tm="100000">
                                          <p:val>
                                            <p:fltVal val="0"/>
                                          </p:val>
                                        </p:tav>
                                      </p:tavLst>
                                    </p:anim>
                                    <p:animEffect transition="in" filter="fade">
                                      <p:cBhvr>
                                        <p:cTn id="23" dur="500"/>
                                        <p:tgtEl>
                                          <p:spTgt spid="4"/>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style.rotation</p:attrName>
                                        </p:attrNameLst>
                                      </p:cBhvr>
                                      <p:tavLst>
                                        <p:tav tm="0">
                                          <p:val>
                                            <p:fltVal val="360"/>
                                          </p:val>
                                        </p:tav>
                                        <p:tav tm="100000">
                                          <p:val>
                                            <p:fltVal val="0"/>
                                          </p:val>
                                        </p:tav>
                                      </p:tavLst>
                                    </p:anim>
                                    <p:animEffect transition="in" filter="fade">
                                      <p:cBhvr>
                                        <p:cTn id="29" dur="500"/>
                                        <p:tgtEl>
                                          <p:spTgt spid="5"/>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i="1" dirty="0" smtClean="0"/>
              <a:t>6. CONCLUSIONES </a:t>
            </a:r>
            <a:endParaRPr lang="es-EC" sz="4000" b="1" i="1" dirty="0"/>
          </a:p>
        </p:txBody>
      </p:sp>
      <p:sp>
        <p:nvSpPr>
          <p:cNvPr id="3" name="Marcador de contenido 2"/>
          <p:cNvSpPr>
            <a:spLocks noGrp="1"/>
          </p:cNvSpPr>
          <p:nvPr>
            <p:ph idx="1"/>
          </p:nvPr>
        </p:nvSpPr>
        <p:spPr>
          <a:xfrm>
            <a:off x="1097280" y="2060886"/>
            <a:ext cx="10058400" cy="4023360"/>
          </a:xfrm>
        </p:spPr>
        <p:txBody>
          <a:bodyPr/>
          <a:lstStyle/>
          <a:p>
            <a:pPr lvl="0" algn="just">
              <a:buFont typeface="Wingdings" panose="05000000000000000000" pitchFamily="2" charset="2"/>
              <a:buChar char="q"/>
            </a:pPr>
            <a:r>
              <a:rPr lang="es-EC" dirty="0" smtClean="0"/>
              <a:t> En </a:t>
            </a:r>
            <a:r>
              <a:rPr lang="es-EC" dirty="0"/>
              <a:t>el levantamiento de la información, se encontró la novedad que varios procesos son muy generales y con cierto grado de complejidad, lo cual origina dificultad al momento de comprender y ejecutar dichos procesos</a:t>
            </a:r>
            <a:r>
              <a:rPr lang="es-EC" dirty="0" smtClean="0"/>
              <a:t>.</a:t>
            </a:r>
          </a:p>
          <a:p>
            <a:pPr marL="0" lvl="0" indent="0" algn="just">
              <a:buNone/>
            </a:pPr>
            <a:endParaRPr lang="es-EC" dirty="0"/>
          </a:p>
          <a:p>
            <a:pPr lvl="0" algn="just">
              <a:buFont typeface="Wingdings" panose="05000000000000000000" pitchFamily="2" charset="2"/>
              <a:buChar char="q"/>
            </a:pPr>
            <a:r>
              <a:rPr lang="es-EC" dirty="0" smtClean="0"/>
              <a:t>Una </a:t>
            </a:r>
            <a:r>
              <a:rPr lang="es-EC" dirty="0"/>
              <a:t>vez realizada la propuesta de mejora a los procesos internos de la </a:t>
            </a:r>
            <a:r>
              <a:rPr lang="es-EC" dirty="0" smtClean="0"/>
              <a:t>Subsecretaría </a:t>
            </a:r>
            <a:r>
              <a:rPr lang="es-EC" dirty="0"/>
              <a:t>mediante la herramienta BPMN (</a:t>
            </a:r>
            <a:r>
              <a:rPr lang="es-EC" dirty="0" err="1"/>
              <a:t>Bizagi</a:t>
            </a:r>
            <a:r>
              <a:rPr lang="es-EC" dirty="0"/>
              <a:t>), se pudo concluir que esta herramienta permite diagramar de una manera amigable e intuitiva, además permite identificar a cada uno de los ejecutores de las diferentes actividades dentro del proceso, alcanzando así un mayor grado de comprensión e </a:t>
            </a:r>
            <a:r>
              <a:rPr lang="es-EC" dirty="0" smtClean="0"/>
              <a:t>interpretación.</a:t>
            </a:r>
            <a:endParaRPr lang="es-EC" dirty="0"/>
          </a:p>
        </p:txBody>
      </p:sp>
    </p:spTree>
    <p:extLst>
      <p:ext uri="{BB962C8B-B14F-4D97-AF65-F5344CB8AC3E}">
        <p14:creationId xmlns:p14="http://schemas.microsoft.com/office/powerpoint/2010/main" val="79369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4073773523"/>
              </p:ext>
            </p:extLst>
          </p:nvPr>
        </p:nvGraphicFramePr>
        <p:xfrm>
          <a:off x="1047282" y="1452282"/>
          <a:ext cx="9616236" cy="461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989149" y="493357"/>
            <a:ext cx="3991378" cy="4720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4000" b="1" i="1" dirty="0" smtClean="0"/>
              <a:t>1. ANTECEDENTES </a:t>
            </a:r>
            <a:endParaRPr lang="es-CO" sz="4000" b="1" i="1" dirty="0"/>
          </a:p>
        </p:txBody>
      </p:sp>
      <p:pic>
        <p:nvPicPr>
          <p:cNvPr id="5" name="Imagen 4"/>
          <p:cNvPicPr>
            <a:picLocks noChangeAspect="1"/>
          </p:cNvPicPr>
          <p:nvPr/>
        </p:nvPicPr>
        <p:blipFill>
          <a:blip r:embed="rId7"/>
          <a:stretch>
            <a:fillRect/>
          </a:stretch>
        </p:blipFill>
        <p:spPr>
          <a:xfrm>
            <a:off x="8361602" y="196991"/>
            <a:ext cx="3264299" cy="1064731"/>
          </a:xfrm>
          <a:prstGeom prst="rect">
            <a:avLst/>
          </a:prstGeom>
        </p:spPr>
      </p:pic>
    </p:spTree>
    <p:extLst>
      <p:ext uri="{BB962C8B-B14F-4D97-AF65-F5344CB8AC3E}">
        <p14:creationId xmlns:p14="http://schemas.microsoft.com/office/powerpoint/2010/main" val="14823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i="1" dirty="0" smtClean="0"/>
              <a:t>CONCLUSIONES </a:t>
            </a:r>
            <a:endParaRPr lang="es-EC" sz="4000" b="1" i="1" dirty="0"/>
          </a:p>
        </p:txBody>
      </p:sp>
      <p:sp>
        <p:nvSpPr>
          <p:cNvPr id="3" name="Marcador de contenido 2"/>
          <p:cNvSpPr>
            <a:spLocks noGrp="1"/>
          </p:cNvSpPr>
          <p:nvPr>
            <p:ph idx="1"/>
          </p:nvPr>
        </p:nvSpPr>
        <p:spPr>
          <a:xfrm>
            <a:off x="1097280" y="2060886"/>
            <a:ext cx="10058400" cy="4023360"/>
          </a:xfrm>
        </p:spPr>
        <p:txBody>
          <a:bodyPr/>
          <a:lstStyle/>
          <a:p>
            <a:pPr lvl="0" algn="just">
              <a:buFont typeface="Wingdings" panose="05000000000000000000" pitchFamily="2" charset="2"/>
              <a:buChar char="q"/>
            </a:pPr>
            <a:r>
              <a:rPr lang="es-EC" dirty="0" smtClean="0"/>
              <a:t> </a:t>
            </a:r>
            <a:r>
              <a:rPr lang="es-EC" dirty="0"/>
              <a:t>Los procesos de la </a:t>
            </a:r>
            <a:r>
              <a:rPr lang="es-EC" dirty="0" smtClean="0"/>
              <a:t>Subsecretaría </a:t>
            </a:r>
            <a:r>
              <a:rPr lang="es-EC" dirty="0"/>
              <a:t>con mayor demanda por parte de la ciudadanía, pertenecen a la Dirección de Análisis Salarial, por tal razón se dio un mayor énfasis de estudio, análisis y mejora de los mismos; logrando así una mayor eficiencia en cuanto al tiempo de ejecución y al costo de los mismos</a:t>
            </a:r>
            <a:r>
              <a:rPr lang="es-EC" dirty="0" smtClean="0"/>
              <a:t>.</a:t>
            </a:r>
          </a:p>
          <a:p>
            <a:pPr marL="0" lvl="0" indent="0" algn="just">
              <a:buNone/>
            </a:pPr>
            <a:endParaRPr lang="es-EC" dirty="0"/>
          </a:p>
          <a:p>
            <a:pPr lvl="0" algn="just">
              <a:buFont typeface="Wingdings" panose="05000000000000000000" pitchFamily="2" charset="2"/>
              <a:buChar char="q"/>
            </a:pPr>
            <a:r>
              <a:rPr lang="es-EC" dirty="0" smtClean="0"/>
              <a:t> Para </a:t>
            </a:r>
            <a:r>
              <a:rPr lang="es-EC" dirty="0"/>
              <a:t>los procesos mejorados de la </a:t>
            </a:r>
            <a:r>
              <a:rPr lang="es-EC" dirty="0" smtClean="0"/>
              <a:t>Subsecretaría </a:t>
            </a:r>
            <a:r>
              <a:rPr lang="es-EC" dirty="0"/>
              <a:t>se desarrolló y se propuso un tablero de indicadores, con la finalidad de poder medir su eficiencia de ejecución y así tener un control continuo de los mismos</a:t>
            </a:r>
            <a:r>
              <a:rPr lang="es-EC" dirty="0" smtClean="0"/>
              <a:t>.</a:t>
            </a:r>
          </a:p>
        </p:txBody>
      </p:sp>
    </p:spTree>
    <p:extLst>
      <p:ext uri="{BB962C8B-B14F-4D97-AF65-F5344CB8AC3E}">
        <p14:creationId xmlns:p14="http://schemas.microsoft.com/office/powerpoint/2010/main" val="27885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b="1" i="1" dirty="0" smtClean="0"/>
              <a:t>7. RECOMENDACIONES</a:t>
            </a:r>
            <a:r>
              <a:rPr lang="es-EC" dirty="0" smtClean="0"/>
              <a:t> </a:t>
            </a:r>
            <a:endParaRPr lang="es-EC" dirty="0"/>
          </a:p>
        </p:txBody>
      </p:sp>
      <p:sp>
        <p:nvSpPr>
          <p:cNvPr id="3" name="Marcador de contenido 2"/>
          <p:cNvSpPr>
            <a:spLocks noGrp="1"/>
          </p:cNvSpPr>
          <p:nvPr>
            <p:ph idx="1"/>
          </p:nvPr>
        </p:nvSpPr>
        <p:spPr>
          <a:xfrm>
            <a:off x="1097280" y="2302932"/>
            <a:ext cx="10058400" cy="4023360"/>
          </a:xfrm>
        </p:spPr>
        <p:txBody>
          <a:bodyPr>
            <a:normAutofit/>
          </a:bodyPr>
          <a:lstStyle/>
          <a:p>
            <a:pPr lvl="0" algn="just">
              <a:buFont typeface="Wingdings" panose="05000000000000000000" pitchFamily="2" charset="2"/>
              <a:buChar char="q"/>
            </a:pPr>
            <a:r>
              <a:rPr lang="es-EC" dirty="0" smtClean="0"/>
              <a:t> Realizar </a:t>
            </a:r>
            <a:r>
              <a:rPr lang="es-EC" dirty="0"/>
              <a:t>capacitaciones al capital humano de la </a:t>
            </a:r>
            <a:r>
              <a:rPr lang="es-EC" dirty="0" smtClean="0"/>
              <a:t>Subsecretaría </a:t>
            </a:r>
            <a:r>
              <a:rPr lang="es-EC" dirty="0"/>
              <a:t>en materia de gestión por procesos e involucrarlos con los procesos de cada Dirección, logrando así una mayor eficacia y eficiencia en la ejecución de los </a:t>
            </a:r>
            <a:r>
              <a:rPr lang="es-EC" dirty="0" smtClean="0"/>
              <a:t>mismos</a:t>
            </a:r>
          </a:p>
          <a:p>
            <a:pPr marL="0" lvl="0" indent="0" algn="just">
              <a:buNone/>
            </a:pPr>
            <a:endParaRPr lang="es-EC" dirty="0"/>
          </a:p>
          <a:p>
            <a:pPr algn="just">
              <a:buFont typeface="Wingdings" panose="05000000000000000000" pitchFamily="2" charset="2"/>
              <a:buChar char="q"/>
            </a:pPr>
            <a:r>
              <a:rPr lang="es-EC" dirty="0"/>
              <a:t> </a:t>
            </a:r>
            <a:r>
              <a:rPr lang="es-EC" dirty="0" smtClean="0"/>
              <a:t>Proporcionar </a:t>
            </a:r>
            <a:r>
              <a:rPr lang="es-EC" dirty="0"/>
              <a:t>un mantenimiento preventivo y continuo a las herramientas tecnológicas (</a:t>
            </a:r>
            <a:r>
              <a:rPr lang="es-EC" dirty="0" err="1"/>
              <a:t>TICs</a:t>
            </a:r>
            <a:r>
              <a:rPr lang="es-EC" dirty="0"/>
              <a:t>), puesto que la mayoría de los servicios, trámites y procesos se los realiza </a:t>
            </a:r>
            <a:r>
              <a:rPr lang="es-EC" dirty="0" err="1"/>
              <a:t>On</a:t>
            </a:r>
            <a:r>
              <a:rPr lang="es-EC" dirty="0"/>
              <a:t> line, además que el Gobierno Central impulsa a que las Entidades Públicas logren basar su gestión por medio de la web.</a:t>
            </a:r>
          </a:p>
          <a:p>
            <a:pPr algn="just"/>
            <a:r>
              <a:rPr lang="es-EC" dirty="0"/>
              <a:t> </a:t>
            </a:r>
          </a:p>
        </p:txBody>
      </p:sp>
    </p:spTree>
    <p:extLst>
      <p:ext uri="{BB962C8B-B14F-4D97-AF65-F5344CB8AC3E}">
        <p14:creationId xmlns:p14="http://schemas.microsoft.com/office/powerpoint/2010/main" val="39163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
                                        <p:tgtEl>
                                          <p:spTgt spid="3">
                                            <p:txEl>
                                              <p:pRg st="0" end="0"/>
                                            </p:txEl>
                                          </p:spTgt>
                                        </p:tgtEl>
                                      </p:cBhvr>
                                    </p:animEffect>
                                    <p:anim calcmode="lin" valueType="num">
                                      <p:cBhvr>
                                        <p:cTn id="16"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
                                        <p:tgtEl>
                                          <p:spTgt spid="3">
                                            <p:txEl>
                                              <p:pRg st="2" end="2"/>
                                            </p:txEl>
                                          </p:spTgt>
                                        </p:tgtEl>
                                      </p:cBhvr>
                                    </p:animEffect>
                                    <p:anim calcmode="lin" valueType="num">
                                      <p:cBhvr>
                                        <p:cTn id="2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7" presetID="43"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
                                        <p:tgtEl>
                                          <p:spTgt spid="3">
                                            <p:txEl>
                                              <p:pRg st="3" end="3"/>
                                            </p:txEl>
                                          </p:spTgt>
                                        </p:tgtEl>
                                      </p:cBhvr>
                                    </p:animEffect>
                                    <p:anim calcmode="lin" valueType="num">
                                      <p:cBhvr>
                                        <p:cTn id="30"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i="1" dirty="0"/>
              <a:t>RECOMENDACIONES</a:t>
            </a:r>
            <a:r>
              <a:rPr lang="es-EC" sz="4000" dirty="0"/>
              <a:t> </a:t>
            </a:r>
          </a:p>
        </p:txBody>
      </p:sp>
      <p:sp>
        <p:nvSpPr>
          <p:cNvPr id="3" name="Marcador de contenido 2"/>
          <p:cNvSpPr>
            <a:spLocks noGrp="1"/>
          </p:cNvSpPr>
          <p:nvPr>
            <p:ph idx="1"/>
          </p:nvPr>
        </p:nvSpPr>
        <p:spPr>
          <a:xfrm>
            <a:off x="1097280" y="2262591"/>
            <a:ext cx="10058400" cy="4023360"/>
          </a:xfrm>
        </p:spPr>
        <p:txBody>
          <a:bodyPr/>
          <a:lstStyle/>
          <a:p>
            <a:pPr algn="just">
              <a:buFont typeface="Wingdings" panose="05000000000000000000" pitchFamily="2" charset="2"/>
              <a:buChar char="q"/>
            </a:pPr>
            <a:r>
              <a:rPr lang="es-EC" dirty="0" smtClean="0"/>
              <a:t> Mantener </a:t>
            </a:r>
            <a:r>
              <a:rPr lang="es-EC" dirty="0"/>
              <a:t>un seguimiento continuo a la correcta ejecución de los procesos dando un valor agregado, obteniendo así la calidad total en la gestión de la </a:t>
            </a:r>
            <a:r>
              <a:rPr lang="es-EC" dirty="0" smtClean="0"/>
              <a:t>Subsecretaría </a:t>
            </a:r>
            <a:r>
              <a:rPr lang="es-EC" dirty="0"/>
              <a:t>y por ende del Ministerio, viéndose reflejado en la entrega de un mejor servicio a la ciudadanía cumpliendo con sus expectativas y requerimientos</a:t>
            </a:r>
            <a:r>
              <a:rPr lang="es-EC" dirty="0" smtClean="0"/>
              <a:t>.</a:t>
            </a:r>
          </a:p>
          <a:p>
            <a:pPr marL="0" indent="0" algn="just">
              <a:buNone/>
            </a:pPr>
            <a:endParaRPr lang="es-EC" dirty="0"/>
          </a:p>
          <a:p>
            <a:pPr algn="just">
              <a:buFont typeface="Wingdings" panose="05000000000000000000" pitchFamily="2" charset="2"/>
              <a:buChar char="q"/>
            </a:pPr>
            <a:r>
              <a:rPr lang="es-EC" dirty="0"/>
              <a:t> </a:t>
            </a:r>
            <a:r>
              <a:rPr lang="es-EC" dirty="0" smtClean="0"/>
              <a:t> Elaborar </a:t>
            </a:r>
            <a:r>
              <a:rPr lang="es-EC" dirty="0"/>
              <a:t>y difundir en la página web del Ministerio del Trabajo: charlas, guías, manuales, videos tutoriales referente a los servicios que mayor demanda tiene la ciudadanía, logrando así facilitar la gestión de los diferentes trámites a los que acceden los usuarios.</a:t>
            </a:r>
          </a:p>
          <a:p>
            <a:pPr>
              <a:buFont typeface="Wingdings" panose="05000000000000000000" pitchFamily="2" charset="2"/>
              <a:buChar char="q"/>
            </a:pPr>
            <a:endParaRPr lang="es-EC" dirty="0"/>
          </a:p>
        </p:txBody>
      </p:sp>
    </p:spTree>
    <p:extLst>
      <p:ext uri="{BB962C8B-B14F-4D97-AF65-F5344CB8AC3E}">
        <p14:creationId xmlns:p14="http://schemas.microsoft.com/office/powerpoint/2010/main" val="363035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
                                        <p:tgtEl>
                                          <p:spTgt spid="3">
                                            <p:txEl>
                                              <p:pRg st="0" end="0"/>
                                            </p:txEl>
                                          </p:spTgt>
                                        </p:tgtEl>
                                      </p:cBhvr>
                                    </p:animEffect>
                                    <p:anim calcmode="lin" valueType="num">
                                      <p:cBhvr>
                                        <p:cTn id="16"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
                                        <p:tgtEl>
                                          <p:spTgt spid="3">
                                            <p:txEl>
                                              <p:pRg st="2" end="2"/>
                                            </p:txEl>
                                          </p:spTgt>
                                        </p:tgtEl>
                                      </p:cBhvr>
                                    </p:animEffect>
                                    <p:anim calcmode="lin" valueType="num">
                                      <p:cBhvr>
                                        <p:cTn id="2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panoramio.com/photos/large/31078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34701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427235" y="3433215"/>
            <a:ext cx="6150685" cy="2671749"/>
          </a:xfrm>
        </p:spPr>
        <p:txBody>
          <a:bodyPr/>
          <a:lstStyle/>
          <a:p>
            <a:r>
              <a:rPr lang="es-EC" b="1" i="1"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Biondi" panose="02000505030000020004" pitchFamily="2" charset="0"/>
              </a:rPr>
              <a:t>GRACIAS POR </a:t>
            </a:r>
            <a:br>
              <a:rPr lang="es-EC" b="1" i="1"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Biondi" panose="02000505030000020004" pitchFamily="2" charset="0"/>
              </a:rPr>
            </a:br>
            <a:r>
              <a:rPr lang="es-EC" b="1" i="1"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Biondi" panose="02000505030000020004" pitchFamily="2" charset="0"/>
              </a:rPr>
              <a:t> </a:t>
            </a:r>
            <a:br>
              <a:rPr lang="es-EC" b="1" i="1"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Biondi" panose="02000505030000020004" pitchFamily="2" charset="0"/>
              </a:rPr>
            </a:br>
            <a:r>
              <a:rPr lang="es-EC" b="1" i="1"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Biondi" panose="02000505030000020004" pitchFamily="2" charset="0"/>
              </a:rPr>
              <a:t>SU ATENCIÓN </a:t>
            </a:r>
            <a:endParaRPr lang="es-EC" b="1" i="1"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Biondi" panose="02000505030000020004" pitchFamily="2" charset="0"/>
            </a:endParaRPr>
          </a:p>
        </p:txBody>
      </p:sp>
    </p:spTree>
    <p:extLst>
      <p:ext uri="{BB962C8B-B14F-4D97-AF65-F5344CB8AC3E}">
        <p14:creationId xmlns:p14="http://schemas.microsoft.com/office/powerpoint/2010/main" val="2008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86826"/>
            <a:ext cx="3789368" cy="61993"/>
          </a:xfrm>
        </p:spPr>
        <p:txBody>
          <a:bodyPr>
            <a:noAutofit/>
          </a:bodyPr>
          <a:lstStyle/>
          <a:p>
            <a:r>
              <a:rPr lang="es-CO" sz="4000" b="1" i="1" dirty="0" smtClean="0"/>
              <a:t>2. LA INSTITUCIÓN </a:t>
            </a:r>
            <a:endParaRPr lang="es-CO" sz="4000" b="1" i="1" dirty="0"/>
          </a:p>
        </p:txBody>
      </p:sp>
      <p:pic>
        <p:nvPicPr>
          <p:cNvPr id="4" name="Imagen 3" descr="https://c1.staticflickr.com/9/8329/8146085074_6156a8b8ed_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5611" y="1013435"/>
            <a:ext cx="4026650" cy="4910847"/>
          </a:xfrm>
          <a:prstGeom prst="rect">
            <a:avLst/>
          </a:prstGeom>
          <a:noFill/>
          <a:ln>
            <a:noFill/>
          </a:ln>
        </p:spPr>
      </p:pic>
      <p:pic>
        <p:nvPicPr>
          <p:cNvPr id="5" name="Imagen 4" descr="http://www.trabajo.gob.ec/wp-content/uploads/2013/05/boletin54.jpg"/>
          <p:cNvPicPr/>
          <p:nvPr/>
        </p:nvPicPr>
        <p:blipFill>
          <a:blip r:embed="rId3">
            <a:extLst>
              <a:ext uri="{28A0092B-C50C-407E-A947-70E740481C1C}">
                <a14:useLocalDpi xmlns:a14="http://schemas.microsoft.com/office/drawing/2010/main" val="0"/>
              </a:ext>
            </a:extLst>
          </a:blip>
          <a:srcRect/>
          <a:stretch>
            <a:fillRect/>
          </a:stretch>
        </p:blipFill>
        <p:spPr bwMode="auto">
          <a:xfrm>
            <a:off x="177325" y="1013436"/>
            <a:ext cx="3583305" cy="4910846"/>
          </a:xfrm>
          <a:prstGeom prst="rect">
            <a:avLst/>
          </a:prstGeom>
          <a:noFill/>
          <a:ln>
            <a:noFill/>
          </a:ln>
        </p:spPr>
      </p:pic>
      <p:sp>
        <p:nvSpPr>
          <p:cNvPr id="11" name="Título 1"/>
          <p:cNvSpPr txBox="1">
            <a:spLocks/>
          </p:cNvSpPr>
          <p:nvPr/>
        </p:nvSpPr>
        <p:spPr>
          <a:xfrm>
            <a:off x="3966693" y="4818701"/>
            <a:ext cx="3210364" cy="1105581"/>
          </a:xfrm>
          <a:prstGeom prst="rect">
            <a:avLst/>
          </a:prstGeom>
          <a:effectLst/>
        </p:spPr>
        <p:txBody>
          <a:bodyPr vert="horz" lIns="91440" tIns="45720" rIns="91440" bIns="45720" rtlCol="0" anchor="ctr">
            <a:normAutofit fontScale="9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1800" cap="none" dirty="0" smtClean="0"/>
              <a:t>Dirección: </a:t>
            </a:r>
          </a:p>
          <a:p>
            <a:r>
              <a:rPr lang="es-CO" sz="1800" cap="none" dirty="0" smtClean="0"/>
              <a:t>Quito-Ecuador</a:t>
            </a:r>
          </a:p>
          <a:p>
            <a:r>
              <a:rPr lang="es-CO" sz="1800" cap="none" dirty="0" smtClean="0"/>
              <a:t>Edificio </a:t>
            </a:r>
            <a:r>
              <a:rPr lang="es-CO" sz="1800" cap="none" dirty="0" err="1" smtClean="0"/>
              <a:t>Torrezul</a:t>
            </a:r>
            <a:r>
              <a:rPr lang="es-CO" sz="1800" cap="none" dirty="0" smtClean="0"/>
              <a:t>, República de El Salvador</a:t>
            </a:r>
          </a:p>
          <a:p>
            <a:r>
              <a:rPr lang="es-CO" sz="1800" cap="none" dirty="0" smtClean="0"/>
              <a:t>Nro. 34-183 y Suiza</a:t>
            </a:r>
            <a:endParaRPr lang="es-CO" sz="1800" cap="none" dirty="0"/>
          </a:p>
        </p:txBody>
      </p:sp>
      <p:sp>
        <p:nvSpPr>
          <p:cNvPr id="6" name="Rectángulo 5"/>
          <p:cNvSpPr/>
          <p:nvPr/>
        </p:nvSpPr>
        <p:spPr>
          <a:xfrm>
            <a:off x="3966693" y="1610032"/>
            <a:ext cx="3842855" cy="25847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es-EC" sz="1600" dirty="0" smtClean="0">
              <a:solidFill>
                <a:schemeClr val="tx1"/>
              </a:solidFill>
            </a:endParaRPr>
          </a:p>
          <a:p>
            <a:pPr algn="just"/>
            <a:r>
              <a:rPr lang="es-EC" sz="1600" dirty="0" smtClean="0">
                <a:solidFill>
                  <a:schemeClr val="tx1"/>
                </a:solidFill>
              </a:rPr>
              <a:t>El </a:t>
            </a:r>
            <a:r>
              <a:rPr lang="es-EC" sz="1600" dirty="0">
                <a:solidFill>
                  <a:schemeClr val="tx1"/>
                </a:solidFill>
              </a:rPr>
              <a:t>Ministerio del Trabajo, es un ente rector de las políticas laborales que busca alcanzar el buen vivir, impulsando el empleo digno e inclusivo que garantice la estabilidad y armonía en las relaciones laborales entre trabajadores y empleadores, así como también ejercer la rectoría de la administración del desarrollo institucional de la gestión del talento humano y de las remuneraciones del Sector Público. </a:t>
            </a:r>
            <a:endParaRPr lang="es-CO" sz="1600" dirty="0">
              <a:solidFill>
                <a:schemeClr val="tx1"/>
              </a:solidFill>
            </a:endParaRPr>
          </a:p>
          <a:p>
            <a:endParaRPr lang="es-CO" dirty="0"/>
          </a:p>
        </p:txBody>
      </p:sp>
      <p:pic>
        <p:nvPicPr>
          <p:cNvPr id="8" name="Imagen 7"/>
          <p:cNvPicPr>
            <a:picLocks noChangeAspect="1"/>
          </p:cNvPicPr>
          <p:nvPr/>
        </p:nvPicPr>
        <p:blipFill>
          <a:blip r:embed="rId4"/>
          <a:stretch>
            <a:fillRect/>
          </a:stretch>
        </p:blipFill>
        <p:spPr>
          <a:xfrm>
            <a:off x="3995431" y="233318"/>
            <a:ext cx="3264299" cy="1064731"/>
          </a:xfrm>
          <a:prstGeom prst="rect">
            <a:avLst/>
          </a:prstGeom>
        </p:spPr>
      </p:pic>
    </p:spTree>
    <p:extLst>
      <p:ext uri="{BB962C8B-B14F-4D97-AF65-F5344CB8AC3E}">
        <p14:creationId xmlns:p14="http://schemas.microsoft.com/office/powerpoint/2010/main" val="380760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3283957" y="1105231"/>
            <a:ext cx="7727324" cy="123303"/>
          </a:xfrm>
        </p:spPr>
        <p:txBody>
          <a:bodyPr>
            <a:noAutofit/>
          </a:bodyPr>
          <a:lstStyle/>
          <a:p>
            <a:r>
              <a:rPr lang="es-CO" sz="2400" dirty="0" smtClean="0"/>
              <a:t>ORGANIGRAMA ESTRUCTURAL</a:t>
            </a:r>
            <a:endParaRPr lang="es-CO" sz="24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608343" y="121920"/>
            <a:ext cx="8615967" cy="2794715"/>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2071639" y="2916635"/>
            <a:ext cx="8615967" cy="3898693"/>
          </a:xfrm>
          <a:prstGeom prst="rect">
            <a:avLst/>
          </a:prstGeom>
          <a:noFill/>
          <a:ln>
            <a:noFill/>
          </a:ln>
        </p:spPr>
      </p:pic>
      <p:pic>
        <p:nvPicPr>
          <p:cNvPr id="6" name="Imagen 5"/>
          <p:cNvPicPr>
            <a:picLocks noChangeAspect="1"/>
          </p:cNvPicPr>
          <p:nvPr/>
        </p:nvPicPr>
        <p:blipFill>
          <a:blip r:embed="rId4"/>
          <a:stretch>
            <a:fillRect/>
          </a:stretch>
        </p:blipFill>
        <p:spPr>
          <a:xfrm>
            <a:off x="10212503" y="0"/>
            <a:ext cx="1957586" cy="638514"/>
          </a:xfrm>
          <a:prstGeom prst="rect">
            <a:avLst/>
          </a:prstGeom>
        </p:spPr>
      </p:pic>
    </p:spTree>
    <p:extLst>
      <p:ext uri="{BB962C8B-B14F-4D97-AF65-F5344CB8AC3E}">
        <p14:creationId xmlns:p14="http://schemas.microsoft.com/office/powerpoint/2010/main" val="309046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00" y="457200"/>
            <a:ext cx="7532509" cy="1513659"/>
          </a:xfrm>
        </p:spPr>
        <p:txBody>
          <a:bodyPr>
            <a:normAutofit/>
          </a:bodyPr>
          <a:lstStyle/>
          <a:p>
            <a:r>
              <a:rPr lang="es-CO" sz="4000" b="1" i="1" dirty="0" smtClean="0"/>
              <a:t>3. PROBLEMA </a:t>
            </a:r>
            <a:r>
              <a:rPr lang="es-CO" sz="4000" b="1" i="1" dirty="0"/>
              <a:t>DE LA </a:t>
            </a:r>
            <a:r>
              <a:rPr lang="es-CO" sz="4000" b="1" i="1" dirty="0" smtClean="0"/>
              <a:t>INVESTIGACIÓN</a:t>
            </a:r>
            <a:r>
              <a:rPr lang="es-CO" dirty="0" smtClean="0"/>
              <a:t/>
            </a:r>
            <a:br>
              <a:rPr lang="es-CO" dirty="0" smtClean="0"/>
            </a:br>
            <a:endParaRPr lang="es-CO" dirty="0"/>
          </a:p>
        </p:txBody>
      </p:sp>
      <p:sp>
        <p:nvSpPr>
          <p:cNvPr id="4" name="Rectángulo 3"/>
          <p:cNvSpPr/>
          <p:nvPr/>
        </p:nvSpPr>
        <p:spPr>
          <a:xfrm>
            <a:off x="1931710" y="2242750"/>
            <a:ext cx="8216721" cy="24598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es-EC" i="1" dirty="0" smtClean="0"/>
          </a:p>
          <a:p>
            <a:pPr algn="just"/>
            <a:r>
              <a:rPr lang="es-EC" i="1" dirty="0" smtClean="0"/>
              <a:t>Los </a:t>
            </a:r>
            <a:r>
              <a:rPr lang="es-EC" i="1" dirty="0"/>
              <a:t>Procesos internos de la </a:t>
            </a:r>
            <a:r>
              <a:rPr lang="es-EC" i="1" dirty="0" smtClean="0"/>
              <a:t>Subsecretaría </a:t>
            </a:r>
            <a:r>
              <a:rPr lang="es-EC" i="1" dirty="0"/>
              <a:t>de Empleo y Salarios presentan problemas los mismos que causan un malestar en los usuarios de este Ministerio, existe un mayor grado de insatisfacción de los usuarios especialmente en la Dirección de Análisis Salarial, por tal motivo se </a:t>
            </a:r>
            <a:r>
              <a:rPr lang="es-EC" i="1" dirty="0" smtClean="0"/>
              <a:t>buscará </a:t>
            </a:r>
            <a:r>
              <a:rPr lang="es-EC" i="1" dirty="0"/>
              <a:t>dar una </a:t>
            </a:r>
            <a:r>
              <a:rPr lang="es-EC" i="1" dirty="0" smtClean="0"/>
              <a:t>solución, centrándonos </a:t>
            </a:r>
            <a:r>
              <a:rPr lang="es-EC" i="1" dirty="0"/>
              <a:t>en los procesos de dicha Dirección, sin dejar de lado </a:t>
            </a:r>
            <a:r>
              <a:rPr lang="es-EC" i="1" dirty="0" smtClean="0"/>
              <a:t>las </a:t>
            </a:r>
            <a:r>
              <a:rPr lang="es-EC" i="1" dirty="0"/>
              <a:t>demás </a:t>
            </a:r>
            <a:r>
              <a:rPr lang="es-EC" i="1" dirty="0" smtClean="0"/>
              <a:t>direcciones </a:t>
            </a:r>
            <a:r>
              <a:rPr lang="es-EC" i="1" dirty="0"/>
              <a:t>que forman parte de la </a:t>
            </a:r>
            <a:r>
              <a:rPr lang="es-EC" i="1" dirty="0" smtClean="0"/>
              <a:t>Subsecretaría </a:t>
            </a:r>
            <a:r>
              <a:rPr lang="es-EC" i="1" dirty="0"/>
              <a:t>de Empleo y Salarios.</a:t>
            </a:r>
            <a:endParaRPr lang="es-CO" i="1" dirty="0"/>
          </a:p>
          <a:p>
            <a:pPr algn="just"/>
            <a:endParaRPr lang="es-CO" i="1" dirty="0"/>
          </a:p>
        </p:txBody>
      </p:sp>
      <p:pic>
        <p:nvPicPr>
          <p:cNvPr id="2050" name="Picture 2" descr="http://monografiaurgente.com/novo/wp-content/uploads/2014/08/probl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8431" y="43065"/>
            <a:ext cx="2043569" cy="204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5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heel(1)">
                                      <p:cBhvr>
                                        <p:cTn id="10" dur="1000"/>
                                        <p:tgtEl>
                                          <p:spTgt spid="2050"/>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1952" y="911441"/>
            <a:ext cx="3269602" cy="432398"/>
          </a:xfrm>
        </p:spPr>
        <p:txBody>
          <a:bodyPr>
            <a:noAutofit/>
          </a:bodyPr>
          <a:lstStyle/>
          <a:p>
            <a:r>
              <a:rPr lang="es-CO" sz="4000" b="1" i="1" dirty="0" smtClean="0"/>
              <a:t>4. 0BJETIVOS</a:t>
            </a:r>
            <a:endParaRPr lang="es-CO" sz="4000" b="1" i="1" dirty="0"/>
          </a:p>
        </p:txBody>
      </p:sp>
      <p:sp>
        <p:nvSpPr>
          <p:cNvPr id="3" name="Marcador de contenido 2"/>
          <p:cNvSpPr>
            <a:spLocks noGrp="1"/>
          </p:cNvSpPr>
          <p:nvPr>
            <p:ph idx="1"/>
          </p:nvPr>
        </p:nvSpPr>
        <p:spPr>
          <a:xfrm>
            <a:off x="1071952" y="2146531"/>
            <a:ext cx="9887402" cy="2586834"/>
          </a:xfrm>
        </p:spPr>
        <p:txBody>
          <a:bodyPr>
            <a:normAutofit fontScale="92500" lnSpcReduction="20000"/>
          </a:bodyPr>
          <a:lstStyle/>
          <a:p>
            <a:pPr marL="0" indent="0">
              <a:buNone/>
            </a:pPr>
            <a:endParaRPr lang="es-CO" b="1" dirty="0"/>
          </a:p>
          <a:p>
            <a:pPr marL="0" indent="0">
              <a:buNone/>
            </a:pPr>
            <a:r>
              <a:rPr lang="es-CO" sz="2800" b="1" dirty="0" smtClean="0">
                <a:solidFill>
                  <a:schemeClr val="tx1"/>
                </a:solidFill>
              </a:rPr>
              <a:t>Objetivo General:</a:t>
            </a:r>
            <a:endParaRPr lang="es-CO" sz="2800" b="1" dirty="0">
              <a:solidFill>
                <a:schemeClr val="tx1"/>
              </a:solidFill>
            </a:endParaRPr>
          </a:p>
          <a:p>
            <a:pPr marL="0" indent="0" algn="just">
              <a:buNone/>
            </a:pPr>
            <a:r>
              <a:rPr lang="es-EC" sz="2800" dirty="0" smtClean="0">
                <a:solidFill>
                  <a:schemeClr val="tx1"/>
                </a:solidFill>
              </a:rPr>
              <a:t>Diseñar </a:t>
            </a:r>
            <a:r>
              <a:rPr lang="es-EC" sz="2800" dirty="0">
                <a:solidFill>
                  <a:schemeClr val="tx1"/>
                </a:solidFill>
              </a:rPr>
              <a:t>una propuesta de mejoramiento de los procesos internos, de la </a:t>
            </a:r>
            <a:r>
              <a:rPr lang="es-EC" sz="2800" dirty="0" smtClean="0">
                <a:solidFill>
                  <a:schemeClr val="tx1"/>
                </a:solidFill>
              </a:rPr>
              <a:t>Subsecretaría </a:t>
            </a:r>
            <a:r>
              <a:rPr lang="es-EC" sz="2800" dirty="0">
                <a:solidFill>
                  <a:schemeClr val="tx1"/>
                </a:solidFill>
              </a:rPr>
              <a:t>de Empleo y Salarios del Ministerio del Trabajo, bajo tecnología BPMN para lograr una mayor satisfacción de los usuarios a nivel nacional que acceden a los servicios prestados por esta </a:t>
            </a:r>
            <a:r>
              <a:rPr lang="es-EC" sz="2800" dirty="0" smtClean="0">
                <a:solidFill>
                  <a:schemeClr val="tx1"/>
                </a:solidFill>
              </a:rPr>
              <a:t>Subsecretaría</a:t>
            </a:r>
            <a:r>
              <a:rPr lang="es-EC" sz="2800" dirty="0">
                <a:solidFill>
                  <a:schemeClr val="tx1"/>
                </a:solidFill>
              </a:rPr>
              <a:t>.</a:t>
            </a:r>
            <a:endParaRPr lang="es-CO" sz="2800" dirty="0">
              <a:solidFill>
                <a:schemeClr val="tx1"/>
              </a:solidFill>
            </a:endParaRPr>
          </a:p>
          <a:p>
            <a:pPr marL="0" indent="0">
              <a:buNone/>
            </a:pPr>
            <a:endParaRPr lang="es-CO" dirty="0"/>
          </a:p>
        </p:txBody>
      </p:sp>
      <p:pic>
        <p:nvPicPr>
          <p:cNvPr id="3076" name="Picture 4" descr="http://www.neurorehabilitacion.es/images/cd_objetiv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4391" y="174813"/>
            <a:ext cx="3352797"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in)">
                                      <p:cBhvr>
                                        <p:cTn id="10" dur="1000"/>
                                        <p:tgtEl>
                                          <p:spTgt spid="3076"/>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1000"/>
                                        <p:tgtEl>
                                          <p:spTgt spid="3">
                                            <p:txEl>
                                              <p:pRg st="1" end="1"/>
                                            </p:txEl>
                                          </p:spTgt>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noGrp="1"/>
          </p:cNvSpPr>
          <p:nvPr>
            <p:ph idx="1"/>
          </p:nvPr>
        </p:nvSpPr>
        <p:spPr>
          <a:xfrm>
            <a:off x="712693" y="998744"/>
            <a:ext cx="10663518" cy="4729878"/>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lvl="0" indent="0" algn="just">
              <a:buNone/>
            </a:pPr>
            <a:r>
              <a:rPr lang="es-CO" sz="3100" b="1" dirty="0" smtClean="0">
                <a:solidFill>
                  <a:schemeClr val="tx1"/>
                </a:solidFill>
              </a:rPr>
              <a:t>     Objetivos Específicos:</a:t>
            </a:r>
          </a:p>
          <a:p>
            <a:pPr marL="0" lvl="0" indent="0" algn="just">
              <a:buNone/>
            </a:pPr>
            <a:endParaRPr lang="es-CO" sz="3100" b="1" dirty="0" smtClean="0">
              <a:solidFill>
                <a:schemeClr val="tx1"/>
              </a:solidFill>
            </a:endParaRPr>
          </a:p>
          <a:p>
            <a:pPr marL="0" lvl="0" indent="0" algn="just">
              <a:buNone/>
            </a:pPr>
            <a:endParaRPr lang="es-CO" sz="3100" b="1" dirty="0" smtClean="0">
              <a:solidFill>
                <a:schemeClr val="tx1"/>
              </a:solidFill>
            </a:endParaRPr>
          </a:p>
          <a:p>
            <a:pPr lvl="0" algn="just">
              <a:buFont typeface="Wingdings" panose="05000000000000000000" pitchFamily="2" charset="2"/>
              <a:buChar char="Ø"/>
            </a:pPr>
            <a:r>
              <a:rPr lang="es-EC" sz="3100" dirty="0" smtClean="0">
                <a:solidFill>
                  <a:schemeClr val="tx1"/>
                </a:solidFill>
              </a:rPr>
              <a:t>Recopilar </a:t>
            </a:r>
            <a:r>
              <a:rPr lang="es-EC" sz="3100" dirty="0">
                <a:solidFill>
                  <a:schemeClr val="tx1"/>
                </a:solidFill>
              </a:rPr>
              <a:t>y analizar la información de los procesos internos de la </a:t>
            </a:r>
            <a:r>
              <a:rPr lang="es-EC" sz="3100" dirty="0" smtClean="0">
                <a:solidFill>
                  <a:schemeClr val="tx1"/>
                </a:solidFill>
              </a:rPr>
              <a:t>Subsecretaría </a:t>
            </a:r>
            <a:r>
              <a:rPr lang="es-EC" sz="3100" dirty="0">
                <a:solidFill>
                  <a:schemeClr val="tx1"/>
                </a:solidFill>
              </a:rPr>
              <a:t>de Empleo y Salarios del Ministerio del Trabajo para determinar la situación actual</a:t>
            </a:r>
            <a:r>
              <a:rPr lang="es-EC" sz="3100" dirty="0" smtClean="0">
                <a:solidFill>
                  <a:schemeClr val="tx1"/>
                </a:solidFill>
              </a:rPr>
              <a:t>.</a:t>
            </a:r>
            <a:endParaRPr lang="es-CO" sz="3100" dirty="0">
              <a:solidFill>
                <a:schemeClr val="tx1"/>
              </a:solidFill>
            </a:endParaRPr>
          </a:p>
          <a:p>
            <a:pPr lvl="0" algn="just">
              <a:buFont typeface="Wingdings" panose="05000000000000000000" pitchFamily="2" charset="2"/>
              <a:buChar char="Ø"/>
            </a:pPr>
            <a:r>
              <a:rPr lang="es-EC" sz="3100" dirty="0" smtClean="0">
                <a:solidFill>
                  <a:schemeClr val="tx1"/>
                </a:solidFill>
              </a:rPr>
              <a:t>Diseñar los procesos de mejora de la Subsecretaría de Empleo y Salarios bajo la tecnología BPMN (</a:t>
            </a:r>
            <a:r>
              <a:rPr lang="es-EC" sz="3100" dirty="0" err="1" smtClean="0">
                <a:solidFill>
                  <a:schemeClr val="tx1"/>
                </a:solidFill>
              </a:rPr>
              <a:t>Bizagi</a:t>
            </a:r>
            <a:r>
              <a:rPr lang="es-EC" sz="3100" dirty="0" smtClean="0">
                <a:solidFill>
                  <a:schemeClr val="tx1"/>
                </a:solidFill>
              </a:rPr>
              <a:t>) que permite un mayor grado de comprensión de los mismos.</a:t>
            </a:r>
            <a:endParaRPr lang="es-CO" sz="3100" dirty="0" smtClean="0">
              <a:solidFill>
                <a:schemeClr val="tx1"/>
              </a:solidFill>
            </a:endParaRPr>
          </a:p>
          <a:p>
            <a:pPr lvl="0" algn="just">
              <a:buFont typeface="Wingdings" panose="05000000000000000000" pitchFamily="2" charset="2"/>
              <a:buChar char="Ø"/>
            </a:pPr>
            <a:r>
              <a:rPr lang="es-EC" sz="3100" dirty="0" smtClean="0">
                <a:solidFill>
                  <a:schemeClr val="tx1"/>
                </a:solidFill>
              </a:rPr>
              <a:t>Documentar </a:t>
            </a:r>
            <a:r>
              <a:rPr lang="es-EC" sz="3100" dirty="0">
                <a:solidFill>
                  <a:schemeClr val="tx1"/>
                </a:solidFill>
              </a:rPr>
              <a:t>los procesos y diseñar un tablero de indicadores para lograr una correcta ejecución de los mismos por parte del talento humano de la </a:t>
            </a:r>
            <a:r>
              <a:rPr lang="es-EC" sz="3100" dirty="0" smtClean="0">
                <a:solidFill>
                  <a:schemeClr val="tx1"/>
                </a:solidFill>
              </a:rPr>
              <a:t>Subsecretaría </a:t>
            </a:r>
            <a:r>
              <a:rPr lang="es-EC" sz="3100" dirty="0">
                <a:solidFill>
                  <a:schemeClr val="tx1"/>
                </a:solidFill>
              </a:rPr>
              <a:t>de Empleo y Salarios.</a:t>
            </a:r>
            <a:endParaRPr lang="es-CO" sz="3100" dirty="0">
              <a:solidFill>
                <a:schemeClr val="tx1"/>
              </a:solidFill>
            </a:endParaRPr>
          </a:p>
          <a:p>
            <a:pPr marL="0" indent="0">
              <a:buFont typeface="Wingdings 3" panose="05040102010807070707" pitchFamily="18" charset="2"/>
              <a:buNone/>
            </a:pPr>
            <a:endParaRPr lang="es-CO" dirty="0"/>
          </a:p>
        </p:txBody>
      </p:sp>
      <p:pic>
        <p:nvPicPr>
          <p:cNvPr id="4098" name="Picture 2" descr="http://jcvalda.files.wordpress.com/2012/09/d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6222" y="172758"/>
            <a:ext cx="2960967" cy="19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66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ircle(in)">
                                      <p:cBhvr>
                                        <p:cTn id="10" dur="1000"/>
                                        <p:tgtEl>
                                          <p:spTgt spid="4">
                                            <p:txEl>
                                              <p:pRg st="3" end="3"/>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circle(in)">
                                      <p:cBhvr>
                                        <p:cTn id="13" dur="1000"/>
                                        <p:tgtEl>
                                          <p:spTgt spid="4">
                                            <p:txEl>
                                              <p:pRg st="4" end="4"/>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circle(in)">
                                      <p:cBhvr>
                                        <p:cTn id="16" dur="1000"/>
                                        <p:tgtEl>
                                          <p:spTgt spid="4">
                                            <p:txEl>
                                              <p:pRg st="5" end="5"/>
                                            </p:txEl>
                                          </p:spTgt>
                                        </p:tgtEl>
                                      </p:cBhvr>
                                    </p:animEffect>
                                  </p:childTnLst>
                                </p:cTn>
                              </p:par>
                            </p:childTnLst>
                          </p:cTn>
                        </p:par>
                        <p:par>
                          <p:cTn id="17" fill="hold">
                            <p:stCondLst>
                              <p:cond delay="1000"/>
                            </p:stCondLst>
                            <p:childTnLst>
                              <p:par>
                                <p:cTn id="18" presetID="6" presetClass="entr" presetSubtype="16"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circle(in)">
                                      <p:cBhvr>
                                        <p:cTn id="2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dnet.com.ar/wp-content/uploads/2013/06/mejora-de-procesos-industria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3507" y="5192497"/>
            <a:ext cx="1940751" cy="912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p:cNvSpPr>
            <a:spLocks noGrp="1"/>
          </p:cNvSpPr>
          <p:nvPr>
            <p:ph type="title"/>
          </p:nvPr>
        </p:nvSpPr>
        <p:spPr>
          <a:xfrm>
            <a:off x="838200" y="365125"/>
            <a:ext cx="10515600" cy="1060263"/>
          </a:xfrm>
        </p:spPr>
        <p:txBody>
          <a:bodyPr/>
          <a:lstStyle/>
          <a:p>
            <a:r>
              <a:rPr lang="es-EC" sz="4000" b="1" i="1" dirty="0" smtClean="0"/>
              <a:t>5. MARCO </a:t>
            </a:r>
            <a:r>
              <a:rPr lang="es-EC" sz="4000" b="1" i="1" dirty="0"/>
              <a:t>TEÓRICO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59215479"/>
              </p:ext>
            </p:extLst>
          </p:nvPr>
        </p:nvGraphicFramePr>
        <p:xfrm>
          <a:off x="838201" y="1825624"/>
          <a:ext cx="3989294" cy="440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contenido"/>
          <p:cNvSpPr txBox="1">
            <a:spLocks/>
          </p:cNvSpPr>
          <p:nvPr/>
        </p:nvSpPr>
        <p:spPr>
          <a:xfrm>
            <a:off x="7584141" y="1986636"/>
            <a:ext cx="4041648" cy="1375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900" b="1" dirty="0" smtClean="0">
                <a:latin typeface="Arial" panose="020B0604020202020204" pitchFamily="34" charset="0"/>
                <a:cs typeface="Arial" panose="020B0604020202020204" pitchFamily="34" charset="0"/>
              </a:rPr>
              <a:t>Modernización de Procesos</a:t>
            </a:r>
          </a:p>
          <a:p>
            <a:pPr marL="0" indent="0" algn="just">
              <a:buFont typeface="Arial" panose="020B0604020202020204" pitchFamily="34" charset="0"/>
              <a:buNone/>
            </a:pPr>
            <a:endParaRPr lang="es-EC" dirty="0" smtClean="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126783505"/>
              </p:ext>
            </p:extLst>
          </p:nvPr>
        </p:nvGraphicFramePr>
        <p:xfrm>
          <a:off x="6109448" y="2985248"/>
          <a:ext cx="5534212" cy="3304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8" name="Picture 4" descr="http://www.qconsultores.com/nsite/qconsultores/images/pagina%20web/mejoramiento_de_proceso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27447" y="1886639"/>
            <a:ext cx="1756694" cy="1375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370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anim calcmode="lin" valueType="num">
                                      <p:cBhvr>
                                        <p:cTn id="20" dur="500" fill="hold"/>
                                        <p:tgtEl>
                                          <p:spTgt spid="1026"/>
                                        </p:tgtEl>
                                        <p:attrNameLst>
                                          <p:attrName>ppt_x</p:attrName>
                                        </p:attrNameLst>
                                      </p:cBhvr>
                                      <p:tavLst>
                                        <p:tav tm="0">
                                          <p:val>
                                            <p:strVal val="#ppt_x"/>
                                          </p:val>
                                        </p:tav>
                                        <p:tav tm="100000">
                                          <p:val>
                                            <p:strVal val="#ppt_x"/>
                                          </p:val>
                                        </p:tav>
                                      </p:tavLst>
                                    </p:anim>
                                    <p:anim calcmode="lin" valueType="num">
                                      <p:cBhvr>
                                        <p:cTn id="21" dur="500" fill="hold"/>
                                        <p:tgtEl>
                                          <p:spTgt spid="10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anim calcmode="lin" valueType="num">
                                      <p:cBhvr>
                                        <p:cTn id="26" dur="500" fill="hold"/>
                                        <p:tgtEl>
                                          <p:spTgt spid="1028"/>
                                        </p:tgtEl>
                                        <p:attrNameLst>
                                          <p:attrName>ppt_x</p:attrName>
                                        </p:attrNameLst>
                                      </p:cBhvr>
                                      <p:tavLst>
                                        <p:tav tm="0">
                                          <p:val>
                                            <p:strVal val="#ppt_x"/>
                                          </p:val>
                                        </p:tav>
                                        <p:tav tm="100000">
                                          <p:val>
                                            <p:strVal val="#ppt_x"/>
                                          </p:val>
                                        </p:tav>
                                      </p:tavLst>
                                    </p:anim>
                                    <p:anim calcmode="lin" valueType="num">
                                      <p:cBhvr>
                                        <p:cTn id="27" dur="500" fill="hold"/>
                                        <p:tgtEl>
                                          <p:spTgt spid="10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Graphic spid="6" grpId="0">
        <p:bldAsOne/>
      </p:bldGraphic>
    </p:bld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3070</TotalTime>
  <Words>1842</Words>
  <Application>Microsoft Office PowerPoint</Application>
  <PresentationFormat>Panorámica</PresentationFormat>
  <Paragraphs>435</Paragraphs>
  <Slides>33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Arial</vt:lpstr>
      <vt:lpstr>Biondi</vt:lpstr>
      <vt:lpstr>Calibri</vt:lpstr>
      <vt:lpstr>Calibri Light</vt:lpstr>
      <vt:lpstr>Cambria Math</vt:lpstr>
      <vt:lpstr>Times New Roman</vt:lpstr>
      <vt:lpstr>Wingdings</vt:lpstr>
      <vt:lpstr>Wingdings 3</vt:lpstr>
      <vt:lpstr>Retrospección</vt:lpstr>
      <vt:lpstr>Presentación de PowerPoint</vt:lpstr>
      <vt:lpstr>CONTENIDO</vt:lpstr>
      <vt:lpstr>Presentación de PowerPoint</vt:lpstr>
      <vt:lpstr>2. LA INSTITUCIÓN </vt:lpstr>
      <vt:lpstr>ORGANIGRAMA ESTRUCTURAL</vt:lpstr>
      <vt:lpstr>3. PROBLEMA DE LA INVESTIGACIÓN </vt:lpstr>
      <vt:lpstr>4. 0BJETIVOS</vt:lpstr>
      <vt:lpstr>Presentación de PowerPoint</vt:lpstr>
      <vt:lpstr>5. MARCO TEÓRICO </vt:lpstr>
      <vt:lpstr>MARCO TEÓRICO </vt:lpstr>
      <vt:lpstr>6. METODOLOGÍA</vt:lpstr>
      <vt:lpstr>Levantamiento de los Procesos Actuales de la Subsecretaría</vt:lpstr>
      <vt:lpstr>Levantamiento de los Procesos Actuales de la Subsecretaría</vt:lpstr>
      <vt:lpstr>Diseño de los Procesos Actuales en Visio</vt:lpstr>
      <vt:lpstr>Diseño de los Procesos Actuales en Visio</vt:lpstr>
      <vt:lpstr>Análisis de los Proceso Actuales</vt:lpstr>
      <vt:lpstr>Análisis de los Proceso Actuales</vt:lpstr>
      <vt:lpstr>Propuesta de Mejoramiento a los Procesos </vt:lpstr>
      <vt:lpstr>Diseño de los Procesos Mejorados </vt:lpstr>
      <vt:lpstr>Diseño de los Procesos Mejorados </vt:lpstr>
      <vt:lpstr>Análisis Comparativo </vt:lpstr>
      <vt:lpstr>Análisis Comparativo </vt:lpstr>
      <vt:lpstr>Análisis Comparativo </vt:lpstr>
      <vt:lpstr>Presentación de PowerPoint</vt:lpstr>
      <vt:lpstr>Análisis Comparativo </vt:lpstr>
      <vt:lpstr>Análisis Comparativo </vt:lpstr>
      <vt:lpstr>Modelo de Ficha del Indicador</vt:lpstr>
      <vt:lpstr>Propuesta de un Tablero de Indicadores </vt:lpstr>
      <vt:lpstr>6. CONCLUSIONES </vt:lpstr>
      <vt:lpstr>CONCLUSIONES </vt:lpstr>
      <vt:lpstr>7. RECOMENDACIONES </vt:lpstr>
      <vt:lpstr>RECOMENDACIONES </vt:lpstr>
      <vt:lpstr>GRACIAS POR    SU ATENCIÓN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dc:title>
  <dc:creator>Usuario</dc:creator>
  <cp:lastModifiedBy>Usuario</cp:lastModifiedBy>
  <cp:revision>156</cp:revision>
  <dcterms:created xsi:type="dcterms:W3CDTF">2015-04-12T22:18:45Z</dcterms:created>
  <dcterms:modified xsi:type="dcterms:W3CDTF">2015-05-20T14:32:45Z</dcterms:modified>
</cp:coreProperties>
</file>