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7" r:id="rId2"/>
    <p:sldId id="258" r:id="rId3"/>
    <p:sldId id="306" r:id="rId4"/>
    <p:sldId id="261" r:id="rId5"/>
    <p:sldId id="262" r:id="rId6"/>
    <p:sldId id="265" r:id="rId7"/>
    <p:sldId id="302" r:id="rId8"/>
    <p:sldId id="270" r:id="rId9"/>
    <p:sldId id="318" r:id="rId10"/>
    <p:sldId id="304" r:id="rId11"/>
    <p:sldId id="279" r:id="rId12"/>
    <p:sldId id="315" r:id="rId13"/>
    <p:sldId id="319" r:id="rId14"/>
    <p:sldId id="317" r:id="rId15"/>
    <p:sldId id="313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1" autoAdjust="0"/>
    <p:restoredTop sz="9466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B3EDC-A0B1-48A1-92C5-B409DEE8312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B9880CA0-68AC-4DEA-B4E7-542526C1440B}">
      <dgm:prSet phldrT="[Texto]"/>
      <dgm:spPr/>
      <dgm:t>
        <a:bodyPr/>
        <a:lstStyle/>
        <a:p>
          <a:r>
            <a:rPr lang="es-EC" dirty="0" smtClean="0"/>
            <a:t>¿Cuáles son los riesgos de no poseer un sistema de inventarios de medicamentos efectivo y eficaz ?</a:t>
          </a:r>
          <a:endParaRPr lang="es-MX" dirty="0"/>
        </a:p>
      </dgm:t>
    </dgm:pt>
    <dgm:pt modelId="{D022A115-25DA-4023-9340-17E9B41FCDDD}" type="parTrans" cxnId="{66891101-7C0D-4C82-96F2-EA34E8915283}">
      <dgm:prSet/>
      <dgm:spPr/>
      <dgm:t>
        <a:bodyPr/>
        <a:lstStyle/>
        <a:p>
          <a:endParaRPr lang="es-MX"/>
        </a:p>
      </dgm:t>
    </dgm:pt>
    <dgm:pt modelId="{A7AA9D26-F24F-407F-A87F-92F6167BA232}" type="sibTrans" cxnId="{66891101-7C0D-4C82-96F2-EA34E8915283}">
      <dgm:prSet/>
      <dgm:spPr/>
      <dgm:t>
        <a:bodyPr/>
        <a:lstStyle/>
        <a:p>
          <a:endParaRPr lang="es-MX"/>
        </a:p>
      </dgm:t>
    </dgm:pt>
    <dgm:pt modelId="{4398301C-B076-4496-AEDA-2F7052EA3821}">
      <dgm:prSet phldrT="[Texto]"/>
      <dgm:spPr/>
      <dgm:t>
        <a:bodyPr/>
        <a:lstStyle/>
        <a:p>
          <a:r>
            <a:rPr lang="es-MX" dirty="0" smtClean="0"/>
            <a:t>DELIMITACIÓN</a:t>
          </a:r>
          <a:endParaRPr lang="es-MX" dirty="0"/>
        </a:p>
      </dgm:t>
    </dgm:pt>
    <dgm:pt modelId="{5A210512-F731-4E18-8905-C7BD75A78353}" type="parTrans" cxnId="{D8108B4F-7341-412F-A739-A32A1B975088}">
      <dgm:prSet/>
      <dgm:spPr/>
      <dgm:t>
        <a:bodyPr/>
        <a:lstStyle/>
        <a:p>
          <a:endParaRPr lang="es-MX"/>
        </a:p>
      </dgm:t>
    </dgm:pt>
    <dgm:pt modelId="{28E54E3E-5F06-4B35-A81C-05A1E7043252}" type="sibTrans" cxnId="{D8108B4F-7341-412F-A739-A32A1B975088}">
      <dgm:prSet/>
      <dgm:spPr/>
      <dgm:t>
        <a:bodyPr/>
        <a:lstStyle/>
        <a:p>
          <a:endParaRPr lang="es-MX"/>
        </a:p>
      </dgm:t>
    </dgm:pt>
    <dgm:pt modelId="{B65C0159-F48C-4F5C-95A1-A3AAFB26A1E3}">
      <dgm:prSet phldrT="[Texto]"/>
      <dgm:spPr/>
      <dgm:t>
        <a:bodyPr/>
        <a:lstStyle/>
        <a:p>
          <a:r>
            <a:rPr lang="es-MX" dirty="0" smtClean="0"/>
            <a:t>PLANTEAMIENTO</a:t>
          </a:r>
          <a:endParaRPr lang="es-MX" dirty="0"/>
        </a:p>
      </dgm:t>
    </dgm:pt>
    <dgm:pt modelId="{099BC45F-FB76-4A66-955D-B532C5EFCED6}" type="parTrans" cxnId="{6706C31F-9B6C-4BF0-8CCE-5871B7D65362}">
      <dgm:prSet/>
      <dgm:spPr/>
      <dgm:t>
        <a:bodyPr/>
        <a:lstStyle/>
        <a:p>
          <a:endParaRPr lang="es-MX"/>
        </a:p>
      </dgm:t>
    </dgm:pt>
    <dgm:pt modelId="{F3132E5C-C07A-4E64-AC52-FF2A353B30CE}" type="sibTrans" cxnId="{6706C31F-9B6C-4BF0-8CCE-5871B7D65362}">
      <dgm:prSet/>
      <dgm:spPr/>
      <dgm:t>
        <a:bodyPr/>
        <a:lstStyle/>
        <a:p>
          <a:endParaRPr lang="es-MX"/>
        </a:p>
      </dgm:t>
    </dgm:pt>
    <dgm:pt modelId="{B50003E8-69F4-4FA6-93D6-0612D9AFFC00}">
      <dgm:prSet phldrT="[Texto]"/>
      <dgm:spPr/>
      <dgm:t>
        <a:bodyPr/>
        <a:lstStyle/>
        <a:p>
          <a:r>
            <a:rPr lang="es-MX" dirty="0" smtClean="0"/>
            <a:t>EVALUACIÓN </a:t>
          </a:r>
          <a:endParaRPr lang="es-MX" dirty="0"/>
        </a:p>
      </dgm:t>
    </dgm:pt>
    <dgm:pt modelId="{92750B34-BB18-4C46-8EBE-38CB9E4AD2CB}" type="parTrans" cxnId="{3559CD7C-F662-45D8-9995-28E0C9FF7AA3}">
      <dgm:prSet/>
      <dgm:spPr/>
      <dgm:t>
        <a:bodyPr/>
        <a:lstStyle/>
        <a:p>
          <a:endParaRPr lang="es-MX"/>
        </a:p>
      </dgm:t>
    </dgm:pt>
    <dgm:pt modelId="{D79AAA32-0335-4351-8FCB-7F85FFDC7B93}" type="sibTrans" cxnId="{3559CD7C-F662-45D8-9995-28E0C9FF7AA3}">
      <dgm:prSet/>
      <dgm:spPr/>
      <dgm:t>
        <a:bodyPr/>
        <a:lstStyle/>
        <a:p>
          <a:endParaRPr lang="es-MX"/>
        </a:p>
      </dgm:t>
    </dgm:pt>
    <dgm:pt modelId="{869289F2-398E-47EE-9859-8B95E6BA289F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MX"/>
        </a:p>
      </dgm:t>
    </dgm:pt>
    <dgm:pt modelId="{005A084F-52A3-40EC-81CA-F976FB86DF0E}" type="parTrans" cxnId="{0391117E-D8CE-403A-AE36-C90DB0BAB35F}">
      <dgm:prSet/>
      <dgm:spPr/>
      <dgm:t>
        <a:bodyPr/>
        <a:lstStyle/>
        <a:p>
          <a:endParaRPr lang="es-MX"/>
        </a:p>
      </dgm:t>
    </dgm:pt>
    <dgm:pt modelId="{D2E5CC7F-1173-418B-92E1-F86A5A4D733C}" type="sibTrans" cxnId="{0391117E-D8CE-403A-AE36-C90DB0BAB35F}">
      <dgm:prSet/>
      <dgm:spPr/>
      <dgm:t>
        <a:bodyPr/>
        <a:lstStyle/>
        <a:p>
          <a:endParaRPr lang="es-MX"/>
        </a:p>
      </dgm:t>
    </dgm:pt>
    <dgm:pt modelId="{FFB493A4-33FF-4A4E-92A5-38E74AFBD15B}" type="pres">
      <dgm:prSet presAssocID="{9C7B3EDC-A0B1-48A1-92C5-B409DEE83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8EDA9F-4D13-4077-BA53-FE15CB36A9EC}" type="pres">
      <dgm:prSet presAssocID="{B9880CA0-68AC-4DEA-B4E7-542526C1440B}" presName="centerShape" presStyleLbl="node0" presStyleIdx="0" presStyleCnt="1" custScaleX="137566"/>
      <dgm:spPr/>
      <dgm:t>
        <a:bodyPr/>
        <a:lstStyle/>
        <a:p>
          <a:endParaRPr lang="es-MX"/>
        </a:p>
      </dgm:t>
    </dgm:pt>
    <dgm:pt modelId="{6EBCF8A2-EC8B-4B22-AB65-D52E0ACD56C2}" type="pres">
      <dgm:prSet presAssocID="{5A210512-F731-4E18-8905-C7BD75A78353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3AA47C19-C046-4090-BEDC-45B8DF55340F}" type="pres">
      <dgm:prSet presAssocID="{4398301C-B076-4496-AEDA-2F7052EA3821}" presName="node" presStyleLbl="node1" presStyleIdx="0" presStyleCnt="3" custRadScaleRad="114044" custRadScaleInc="883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2D40C7-2B9C-4DA8-A70C-4B34EBA48FBB}" type="pres">
      <dgm:prSet presAssocID="{099BC45F-FB76-4A66-955D-B532C5EFCED6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7CB1AF4C-DD54-4C2E-BF5F-3A05109121E0}" type="pres">
      <dgm:prSet presAssocID="{B65C0159-F48C-4F5C-95A1-A3AAFB26A1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CB76AD-A98D-4517-8BE6-0E1BE15B7C2C}" type="pres">
      <dgm:prSet presAssocID="{92750B34-BB18-4C46-8EBE-38CB9E4AD2CB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32044F47-13DA-4448-8B98-9373A6C371E9}" type="pres">
      <dgm:prSet presAssocID="{B50003E8-69F4-4FA6-93D6-0612D9AFFC00}" presName="node" presStyleLbl="node1" presStyleIdx="2" presStyleCnt="3" custRadScaleRad="112221" custRadScaleInc="-72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6891101-7C0D-4C82-96F2-EA34E8915283}" srcId="{9C7B3EDC-A0B1-48A1-92C5-B409DEE83129}" destId="{B9880CA0-68AC-4DEA-B4E7-542526C1440B}" srcOrd="0" destOrd="0" parTransId="{D022A115-25DA-4023-9340-17E9B41FCDDD}" sibTransId="{A7AA9D26-F24F-407F-A87F-92F6167BA232}"/>
    <dgm:cxn modelId="{6706C31F-9B6C-4BF0-8CCE-5871B7D65362}" srcId="{B9880CA0-68AC-4DEA-B4E7-542526C1440B}" destId="{B65C0159-F48C-4F5C-95A1-A3AAFB26A1E3}" srcOrd="1" destOrd="0" parTransId="{099BC45F-FB76-4A66-955D-B532C5EFCED6}" sibTransId="{F3132E5C-C07A-4E64-AC52-FF2A353B30CE}"/>
    <dgm:cxn modelId="{0391117E-D8CE-403A-AE36-C90DB0BAB35F}" srcId="{9C7B3EDC-A0B1-48A1-92C5-B409DEE83129}" destId="{869289F2-398E-47EE-9859-8B95E6BA289F}" srcOrd="1" destOrd="0" parTransId="{005A084F-52A3-40EC-81CA-F976FB86DF0E}" sibTransId="{D2E5CC7F-1173-418B-92E1-F86A5A4D733C}"/>
    <dgm:cxn modelId="{486B43F9-7622-428F-922E-8CF227C9A0B7}" type="presOf" srcId="{099BC45F-FB76-4A66-955D-B532C5EFCED6}" destId="{F32D40C7-2B9C-4DA8-A70C-4B34EBA48FBB}" srcOrd="0" destOrd="0" presId="urn:microsoft.com/office/officeart/2005/8/layout/radial4"/>
    <dgm:cxn modelId="{D999D60F-CADF-479D-B1F5-BF29046BE3A7}" type="presOf" srcId="{B50003E8-69F4-4FA6-93D6-0612D9AFFC00}" destId="{32044F47-13DA-4448-8B98-9373A6C371E9}" srcOrd="0" destOrd="0" presId="urn:microsoft.com/office/officeart/2005/8/layout/radial4"/>
    <dgm:cxn modelId="{D2DDCE10-1347-43AB-A313-AC2C09D8FD14}" type="presOf" srcId="{4398301C-B076-4496-AEDA-2F7052EA3821}" destId="{3AA47C19-C046-4090-BEDC-45B8DF55340F}" srcOrd="0" destOrd="0" presId="urn:microsoft.com/office/officeart/2005/8/layout/radial4"/>
    <dgm:cxn modelId="{383E7DA7-ED17-4D4A-83B6-AE945C1B2FC0}" type="presOf" srcId="{B65C0159-F48C-4F5C-95A1-A3AAFB26A1E3}" destId="{7CB1AF4C-DD54-4C2E-BF5F-3A05109121E0}" srcOrd="0" destOrd="0" presId="urn:microsoft.com/office/officeart/2005/8/layout/radial4"/>
    <dgm:cxn modelId="{0F0219B5-9EB5-44E5-97A8-1FCA78362DCE}" type="presOf" srcId="{5A210512-F731-4E18-8905-C7BD75A78353}" destId="{6EBCF8A2-EC8B-4B22-AB65-D52E0ACD56C2}" srcOrd="0" destOrd="0" presId="urn:microsoft.com/office/officeart/2005/8/layout/radial4"/>
    <dgm:cxn modelId="{D8108B4F-7341-412F-A739-A32A1B975088}" srcId="{B9880CA0-68AC-4DEA-B4E7-542526C1440B}" destId="{4398301C-B076-4496-AEDA-2F7052EA3821}" srcOrd="0" destOrd="0" parTransId="{5A210512-F731-4E18-8905-C7BD75A78353}" sibTransId="{28E54E3E-5F06-4B35-A81C-05A1E7043252}"/>
    <dgm:cxn modelId="{0CE3D3F3-7CF0-4F77-AAC7-9152B5992306}" type="presOf" srcId="{9C7B3EDC-A0B1-48A1-92C5-B409DEE83129}" destId="{FFB493A4-33FF-4A4E-92A5-38E74AFBD15B}" srcOrd="0" destOrd="0" presId="urn:microsoft.com/office/officeart/2005/8/layout/radial4"/>
    <dgm:cxn modelId="{C23C8CF8-641C-4D1B-810F-6F198E74756D}" type="presOf" srcId="{B9880CA0-68AC-4DEA-B4E7-542526C1440B}" destId="{198EDA9F-4D13-4077-BA53-FE15CB36A9EC}" srcOrd="0" destOrd="0" presId="urn:microsoft.com/office/officeart/2005/8/layout/radial4"/>
    <dgm:cxn modelId="{3559CD7C-F662-45D8-9995-28E0C9FF7AA3}" srcId="{B9880CA0-68AC-4DEA-B4E7-542526C1440B}" destId="{B50003E8-69F4-4FA6-93D6-0612D9AFFC00}" srcOrd="2" destOrd="0" parTransId="{92750B34-BB18-4C46-8EBE-38CB9E4AD2CB}" sibTransId="{D79AAA32-0335-4351-8FCB-7F85FFDC7B93}"/>
    <dgm:cxn modelId="{35AF38D8-E56B-4211-916D-A72923B049D5}" type="presOf" srcId="{92750B34-BB18-4C46-8EBE-38CB9E4AD2CB}" destId="{5FCB76AD-A98D-4517-8BE6-0E1BE15B7C2C}" srcOrd="0" destOrd="0" presId="urn:microsoft.com/office/officeart/2005/8/layout/radial4"/>
    <dgm:cxn modelId="{16978B91-DA95-4E6E-9140-4AA0B82F17D7}" type="presParOf" srcId="{FFB493A4-33FF-4A4E-92A5-38E74AFBD15B}" destId="{198EDA9F-4D13-4077-BA53-FE15CB36A9EC}" srcOrd="0" destOrd="0" presId="urn:microsoft.com/office/officeart/2005/8/layout/radial4"/>
    <dgm:cxn modelId="{01B2F261-2678-454D-BEA2-24E93248A608}" type="presParOf" srcId="{FFB493A4-33FF-4A4E-92A5-38E74AFBD15B}" destId="{6EBCF8A2-EC8B-4B22-AB65-D52E0ACD56C2}" srcOrd="1" destOrd="0" presId="urn:microsoft.com/office/officeart/2005/8/layout/radial4"/>
    <dgm:cxn modelId="{A5D6B7D4-55EE-4421-ACEF-2EDB5B6A024F}" type="presParOf" srcId="{FFB493A4-33FF-4A4E-92A5-38E74AFBD15B}" destId="{3AA47C19-C046-4090-BEDC-45B8DF55340F}" srcOrd="2" destOrd="0" presId="urn:microsoft.com/office/officeart/2005/8/layout/radial4"/>
    <dgm:cxn modelId="{99286B71-5650-43D7-B38B-07779D584756}" type="presParOf" srcId="{FFB493A4-33FF-4A4E-92A5-38E74AFBD15B}" destId="{F32D40C7-2B9C-4DA8-A70C-4B34EBA48FBB}" srcOrd="3" destOrd="0" presId="urn:microsoft.com/office/officeart/2005/8/layout/radial4"/>
    <dgm:cxn modelId="{1368C1E1-D375-4E03-B7A5-555EDBB73EF4}" type="presParOf" srcId="{FFB493A4-33FF-4A4E-92A5-38E74AFBD15B}" destId="{7CB1AF4C-DD54-4C2E-BF5F-3A05109121E0}" srcOrd="4" destOrd="0" presId="urn:microsoft.com/office/officeart/2005/8/layout/radial4"/>
    <dgm:cxn modelId="{AD98A3B7-BB7B-4F9E-8892-C0B6C068B052}" type="presParOf" srcId="{FFB493A4-33FF-4A4E-92A5-38E74AFBD15B}" destId="{5FCB76AD-A98D-4517-8BE6-0E1BE15B7C2C}" srcOrd="5" destOrd="0" presId="urn:microsoft.com/office/officeart/2005/8/layout/radial4"/>
    <dgm:cxn modelId="{E7F857E7-1BEC-4770-BF62-9B02C3E008DB}" type="presParOf" srcId="{FFB493A4-33FF-4A4E-92A5-38E74AFBD15B}" destId="{32044F47-13DA-4448-8B98-9373A6C371E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63FF9E-6B87-4D84-AAF4-35C4AD715CCC}" type="doc">
      <dgm:prSet loTypeId="urn:microsoft.com/office/officeart/2005/8/layout/cycle6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ADAEB5F-212A-4AB8-B2F5-938931E1ABB6}">
      <dgm:prSet phldrT="[Texto]" custT="1"/>
      <dgm:spPr/>
      <dgm:t>
        <a:bodyPr/>
        <a:lstStyle/>
        <a:p>
          <a:r>
            <a:rPr lang="es-EC" sz="1200" dirty="0" smtClean="0">
              <a:solidFill>
                <a:schemeClr val="tx1"/>
              </a:solidFill>
            </a:rPr>
            <a:t>El personal auxiliar de farmacia desconoce el manejo de stock mínimos y máximos  de medicamentos lo que ocasiona retraso en las nuevas adquisiciones ya que no se conoce de manera rápida el saldo de inventarios de medicamentos.</a:t>
          </a:r>
          <a:endParaRPr lang="es-MX" sz="1200" dirty="0">
            <a:solidFill>
              <a:schemeClr val="tx1"/>
            </a:solidFill>
          </a:endParaRPr>
        </a:p>
      </dgm:t>
    </dgm:pt>
    <dgm:pt modelId="{4881C052-A37B-4BE2-9E2E-E40B01B89194}" type="parTrans" cxnId="{C86EE96C-2CC8-4E9F-8B7D-97C9B49B1F8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25C4C0F-C290-4631-B165-5C9FB5C41FA0}" type="sibTrans" cxnId="{C86EE96C-2CC8-4E9F-8B7D-97C9B49B1F89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70B8CFE-E8CB-47CE-9F04-C4BD23A00C46}">
      <dgm:prSet custT="1"/>
      <dgm:spPr/>
      <dgm:t>
        <a:bodyPr/>
        <a:lstStyle/>
        <a:p>
          <a:r>
            <a:rPr lang="es-EC" sz="1200" dirty="0" smtClean="0">
              <a:solidFill>
                <a:schemeClr val="tx1"/>
              </a:solidFill>
            </a:rPr>
            <a:t>El desconocimiento de políticas y procedimientos es generalizado en el personal auxiliar de farmacia y por ende su gestión esta  propensa a un bajo nivel de eficiencia en un inadecuado  control de existencias para inventarios en los niveles de salud.</a:t>
          </a:r>
          <a:r>
            <a:rPr lang="es-ES" sz="1200" dirty="0" smtClean="0">
              <a:solidFill>
                <a:schemeClr val="tx1"/>
              </a:solidFill>
            </a:rPr>
            <a:t> </a:t>
          </a:r>
          <a:endParaRPr lang="es-MX" sz="1200" dirty="0">
            <a:solidFill>
              <a:schemeClr val="tx1"/>
            </a:solidFill>
          </a:endParaRPr>
        </a:p>
      </dgm:t>
    </dgm:pt>
    <dgm:pt modelId="{B0F90070-B30D-4ACC-B44E-2C029FC7D42A}" type="parTrans" cxnId="{03D97587-A149-4F2F-92FB-FD1C191F629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6762C7B-153F-466D-8579-E8D8CC3F346F}" type="sibTrans" cxnId="{03D97587-A149-4F2F-92FB-FD1C191F629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61FC940-B2FF-4539-B6A8-8B91EE5B1596}">
      <dgm:prSet custT="1"/>
      <dgm:spPr/>
      <dgm:t>
        <a:bodyPr/>
        <a:lstStyle/>
        <a:p>
          <a:r>
            <a:rPr lang="es-EC" sz="1200" dirty="0" smtClean="0">
              <a:solidFill>
                <a:schemeClr val="tx1"/>
              </a:solidFill>
            </a:rPr>
            <a:t>Al no obtener un manual adecuado el trabajo es completamente empírico es decir realizan sus actividades diarias  sin conocimiento y sin aplicar las políticas de almacenamiento, distribución y buen manejo de la medicación.</a:t>
          </a:r>
          <a:endParaRPr lang="es-MX" sz="1200" dirty="0">
            <a:solidFill>
              <a:schemeClr val="tx1"/>
            </a:solidFill>
          </a:endParaRPr>
        </a:p>
      </dgm:t>
    </dgm:pt>
    <dgm:pt modelId="{E870B7B7-39FF-4451-B6B5-0EDC58836278}" type="parTrans" cxnId="{1B438B30-B372-43B3-B9B8-1523F03DED8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834D8BC-39AE-424A-8A25-794A09E046D6}" type="sibTrans" cxnId="{1B438B30-B372-43B3-B9B8-1523F03DED8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E721BB6-FADA-482A-9C2B-716EB23949B5}">
      <dgm:prSet custT="1"/>
      <dgm:spPr/>
      <dgm:t>
        <a:bodyPr/>
        <a:lstStyle/>
        <a:p>
          <a:r>
            <a:rPr lang="es-EC" sz="1200" dirty="0" smtClean="0">
              <a:solidFill>
                <a:schemeClr val="tx1"/>
              </a:solidFill>
            </a:rPr>
            <a:t>La falta de un documento de soporte ha ocasionado que no tengan un registro adecuado complicando así un difícil manejo de control de existencias de inventarios.</a:t>
          </a:r>
          <a:endParaRPr lang="es-MX" sz="1200" dirty="0">
            <a:solidFill>
              <a:schemeClr val="tx1"/>
            </a:solidFill>
          </a:endParaRPr>
        </a:p>
      </dgm:t>
    </dgm:pt>
    <dgm:pt modelId="{E9E11A7A-0323-438F-BC0E-515BD46D19FD}" type="parTrans" cxnId="{01DBE148-55B0-4455-B13F-7D054F7F2BF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32304ED-A87A-4851-B382-AB409E052E71}" type="sibTrans" cxnId="{01DBE148-55B0-4455-B13F-7D054F7F2BF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0734984-DDEF-413B-9D23-CF82C625E68C}" type="pres">
      <dgm:prSet presAssocID="{5363FF9E-6B87-4D84-AAF4-35C4AD715C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A64B0BD-7402-4176-A5D3-964C6D247AE9}" type="pres">
      <dgm:prSet presAssocID="{7ADAEB5F-212A-4AB8-B2F5-938931E1ABB6}" presName="node" presStyleLbl="node1" presStyleIdx="0" presStyleCnt="4" custScaleX="160265" custScaleY="1391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C5721F-418F-4DF0-902D-1C953F8B36A2}" type="pres">
      <dgm:prSet presAssocID="{7ADAEB5F-212A-4AB8-B2F5-938931E1ABB6}" presName="spNode" presStyleCnt="0"/>
      <dgm:spPr/>
    </dgm:pt>
    <dgm:pt modelId="{C561EBC5-8ADC-43A7-AB5A-A75DBBE53E0E}" type="pres">
      <dgm:prSet presAssocID="{F25C4C0F-C290-4631-B165-5C9FB5C41FA0}" presName="sibTrans" presStyleLbl="sibTrans1D1" presStyleIdx="0" presStyleCnt="4"/>
      <dgm:spPr/>
      <dgm:t>
        <a:bodyPr/>
        <a:lstStyle/>
        <a:p>
          <a:endParaRPr lang="es-MX"/>
        </a:p>
      </dgm:t>
    </dgm:pt>
    <dgm:pt modelId="{32D876B4-73C0-4868-880D-D8E68A0ED9A9}" type="pres">
      <dgm:prSet presAssocID="{461FC940-B2FF-4539-B6A8-8B91EE5B1596}" presName="node" presStyleLbl="node1" presStyleIdx="1" presStyleCnt="4" custScaleX="168512" custScaleY="120455" custRadScaleRad="105940" custRadScaleInc="1354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2A7507-9CC6-421F-8874-AC5BB9D119DC}" type="pres">
      <dgm:prSet presAssocID="{461FC940-B2FF-4539-B6A8-8B91EE5B1596}" presName="spNode" presStyleCnt="0"/>
      <dgm:spPr/>
    </dgm:pt>
    <dgm:pt modelId="{40995EAA-E717-431A-8FCB-57C1332C8EA2}" type="pres">
      <dgm:prSet presAssocID="{4834D8BC-39AE-424A-8A25-794A09E046D6}" presName="sibTrans" presStyleLbl="sibTrans1D1" presStyleIdx="1" presStyleCnt="4"/>
      <dgm:spPr/>
      <dgm:t>
        <a:bodyPr/>
        <a:lstStyle/>
        <a:p>
          <a:endParaRPr lang="es-MX"/>
        </a:p>
      </dgm:t>
    </dgm:pt>
    <dgm:pt modelId="{0553DCC1-5E0E-468E-BE93-EC89C6E0998B}" type="pres">
      <dgm:prSet presAssocID="{DE721BB6-FADA-482A-9C2B-716EB23949B5}" presName="node" presStyleLbl="node1" presStyleIdx="2" presStyleCnt="4" custScaleX="201508" custScaleY="875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080160-B854-41CA-A1FA-7194FEFDB76C}" type="pres">
      <dgm:prSet presAssocID="{DE721BB6-FADA-482A-9C2B-716EB23949B5}" presName="spNode" presStyleCnt="0"/>
      <dgm:spPr/>
    </dgm:pt>
    <dgm:pt modelId="{253F6737-137B-4C3B-9096-9C6D38313C95}" type="pres">
      <dgm:prSet presAssocID="{B32304ED-A87A-4851-B382-AB409E052E71}" presName="sibTrans" presStyleLbl="sibTrans1D1" presStyleIdx="2" presStyleCnt="4"/>
      <dgm:spPr/>
      <dgm:t>
        <a:bodyPr/>
        <a:lstStyle/>
        <a:p>
          <a:endParaRPr lang="es-EC"/>
        </a:p>
      </dgm:t>
    </dgm:pt>
    <dgm:pt modelId="{53076093-215B-46C5-92A3-64A45A829C21}" type="pres">
      <dgm:prSet presAssocID="{270B8CFE-E8CB-47CE-9F04-C4BD23A00C46}" presName="node" presStyleLbl="node1" presStyleIdx="3" presStyleCnt="4" custScaleX="179465" custScaleY="127751" custRadScaleRad="124417" custRadScaleInc="-6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487AE9-71C8-49DA-8914-36E593A47FC0}" type="pres">
      <dgm:prSet presAssocID="{270B8CFE-E8CB-47CE-9F04-C4BD23A00C46}" presName="spNode" presStyleCnt="0"/>
      <dgm:spPr/>
    </dgm:pt>
    <dgm:pt modelId="{1612E810-9D34-4160-851C-F84C05E4FEC2}" type="pres">
      <dgm:prSet presAssocID="{C6762C7B-153F-466D-8579-E8D8CC3F346F}" presName="sibTrans" presStyleLbl="sibTrans1D1" presStyleIdx="3" presStyleCnt="4"/>
      <dgm:spPr/>
      <dgm:t>
        <a:bodyPr/>
        <a:lstStyle/>
        <a:p>
          <a:endParaRPr lang="es-MX"/>
        </a:p>
      </dgm:t>
    </dgm:pt>
  </dgm:ptLst>
  <dgm:cxnLst>
    <dgm:cxn modelId="{DF29CAB6-3218-4BD1-B4C4-B4B3F5248E17}" type="presOf" srcId="{7ADAEB5F-212A-4AB8-B2F5-938931E1ABB6}" destId="{EA64B0BD-7402-4176-A5D3-964C6D247AE9}" srcOrd="0" destOrd="0" presId="urn:microsoft.com/office/officeart/2005/8/layout/cycle6"/>
    <dgm:cxn modelId="{BAB5B262-0E72-4155-B436-502E93E51B5C}" type="presOf" srcId="{270B8CFE-E8CB-47CE-9F04-C4BD23A00C46}" destId="{53076093-215B-46C5-92A3-64A45A829C21}" srcOrd="0" destOrd="0" presId="urn:microsoft.com/office/officeart/2005/8/layout/cycle6"/>
    <dgm:cxn modelId="{63CE5594-6405-4681-9500-9DF4C2D57F41}" type="presOf" srcId="{4834D8BC-39AE-424A-8A25-794A09E046D6}" destId="{40995EAA-E717-431A-8FCB-57C1332C8EA2}" srcOrd="0" destOrd="0" presId="urn:microsoft.com/office/officeart/2005/8/layout/cycle6"/>
    <dgm:cxn modelId="{F4249206-260F-45C2-BEB1-ACF63A86E8A1}" type="presOf" srcId="{DE721BB6-FADA-482A-9C2B-716EB23949B5}" destId="{0553DCC1-5E0E-468E-BE93-EC89C6E0998B}" srcOrd="0" destOrd="0" presId="urn:microsoft.com/office/officeart/2005/8/layout/cycle6"/>
    <dgm:cxn modelId="{2E8F5745-CD55-4119-ADF9-ACDBD7097AF9}" type="presOf" srcId="{B32304ED-A87A-4851-B382-AB409E052E71}" destId="{253F6737-137B-4C3B-9096-9C6D38313C95}" srcOrd="0" destOrd="0" presId="urn:microsoft.com/office/officeart/2005/8/layout/cycle6"/>
    <dgm:cxn modelId="{03D97587-A149-4F2F-92FB-FD1C191F629A}" srcId="{5363FF9E-6B87-4D84-AAF4-35C4AD715CCC}" destId="{270B8CFE-E8CB-47CE-9F04-C4BD23A00C46}" srcOrd="3" destOrd="0" parTransId="{B0F90070-B30D-4ACC-B44E-2C029FC7D42A}" sibTransId="{C6762C7B-153F-466D-8579-E8D8CC3F346F}"/>
    <dgm:cxn modelId="{01DBE148-55B0-4455-B13F-7D054F7F2BF6}" srcId="{5363FF9E-6B87-4D84-AAF4-35C4AD715CCC}" destId="{DE721BB6-FADA-482A-9C2B-716EB23949B5}" srcOrd="2" destOrd="0" parTransId="{E9E11A7A-0323-438F-BC0E-515BD46D19FD}" sibTransId="{B32304ED-A87A-4851-B382-AB409E052E71}"/>
    <dgm:cxn modelId="{1BE237D6-19BD-4015-A39F-D6B7B5A9A5BD}" type="presOf" srcId="{5363FF9E-6B87-4D84-AAF4-35C4AD715CCC}" destId="{70734984-DDEF-413B-9D23-CF82C625E68C}" srcOrd="0" destOrd="0" presId="urn:microsoft.com/office/officeart/2005/8/layout/cycle6"/>
    <dgm:cxn modelId="{CDBE363F-1ABB-460E-8F27-E9D397AE8A54}" type="presOf" srcId="{C6762C7B-153F-466D-8579-E8D8CC3F346F}" destId="{1612E810-9D34-4160-851C-F84C05E4FEC2}" srcOrd="0" destOrd="0" presId="urn:microsoft.com/office/officeart/2005/8/layout/cycle6"/>
    <dgm:cxn modelId="{C86EE96C-2CC8-4E9F-8B7D-97C9B49B1F89}" srcId="{5363FF9E-6B87-4D84-AAF4-35C4AD715CCC}" destId="{7ADAEB5F-212A-4AB8-B2F5-938931E1ABB6}" srcOrd="0" destOrd="0" parTransId="{4881C052-A37B-4BE2-9E2E-E40B01B89194}" sibTransId="{F25C4C0F-C290-4631-B165-5C9FB5C41FA0}"/>
    <dgm:cxn modelId="{8A580C79-0895-4914-A971-6349FB4A3B41}" type="presOf" srcId="{461FC940-B2FF-4539-B6A8-8B91EE5B1596}" destId="{32D876B4-73C0-4868-880D-D8E68A0ED9A9}" srcOrd="0" destOrd="0" presId="urn:microsoft.com/office/officeart/2005/8/layout/cycle6"/>
    <dgm:cxn modelId="{1B438B30-B372-43B3-B9B8-1523F03DED8D}" srcId="{5363FF9E-6B87-4D84-AAF4-35C4AD715CCC}" destId="{461FC940-B2FF-4539-B6A8-8B91EE5B1596}" srcOrd="1" destOrd="0" parTransId="{E870B7B7-39FF-4451-B6B5-0EDC58836278}" sibTransId="{4834D8BC-39AE-424A-8A25-794A09E046D6}"/>
    <dgm:cxn modelId="{C4BFE662-1B8D-473D-B3F2-8FF17627A639}" type="presOf" srcId="{F25C4C0F-C290-4631-B165-5C9FB5C41FA0}" destId="{C561EBC5-8ADC-43A7-AB5A-A75DBBE53E0E}" srcOrd="0" destOrd="0" presId="urn:microsoft.com/office/officeart/2005/8/layout/cycle6"/>
    <dgm:cxn modelId="{5D648740-3BFD-4614-B594-B4C98A57BEF7}" type="presParOf" srcId="{70734984-DDEF-413B-9D23-CF82C625E68C}" destId="{EA64B0BD-7402-4176-A5D3-964C6D247AE9}" srcOrd="0" destOrd="0" presId="urn:microsoft.com/office/officeart/2005/8/layout/cycle6"/>
    <dgm:cxn modelId="{B7C6359D-1D63-4F1A-8A22-5C014C929B06}" type="presParOf" srcId="{70734984-DDEF-413B-9D23-CF82C625E68C}" destId="{A1C5721F-418F-4DF0-902D-1C953F8B36A2}" srcOrd="1" destOrd="0" presId="urn:microsoft.com/office/officeart/2005/8/layout/cycle6"/>
    <dgm:cxn modelId="{2CCD6B23-871B-447F-8917-CC21593A1DA7}" type="presParOf" srcId="{70734984-DDEF-413B-9D23-CF82C625E68C}" destId="{C561EBC5-8ADC-43A7-AB5A-A75DBBE53E0E}" srcOrd="2" destOrd="0" presId="urn:microsoft.com/office/officeart/2005/8/layout/cycle6"/>
    <dgm:cxn modelId="{09621E5A-F2F1-4430-A230-01149EA10E2F}" type="presParOf" srcId="{70734984-DDEF-413B-9D23-CF82C625E68C}" destId="{32D876B4-73C0-4868-880D-D8E68A0ED9A9}" srcOrd="3" destOrd="0" presId="urn:microsoft.com/office/officeart/2005/8/layout/cycle6"/>
    <dgm:cxn modelId="{42C0D270-8C45-4C9E-BA3C-1773079A8A3B}" type="presParOf" srcId="{70734984-DDEF-413B-9D23-CF82C625E68C}" destId="{722A7507-9CC6-421F-8874-AC5BB9D119DC}" srcOrd="4" destOrd="0" presId="urn:microsoft.com/office/officeart/2005/8/layout/cycle6"/>
    <dgm:cxn modelId="{BD035660-472E-41E8-9DD8-6F5D07689414}" type="presParOf" srcId="{70734984-DDEF-413B-9D23-CF82C625E68C}" destId="{40995EAA-E717-431A-8FCB-57C1332C8EA2}" srcOrd="5" destOrd="0" presId="urn:microsoft.com/office/officeart/2005/8/layout/cycle6"/>
    <dgm:cxn modelId="{30F8BFB9-386D-4194-9A26-6E084122176E}" type="presParOf" srcId="{70734984-DDEF-413B-9D23-CF82C625E68C}" destId="{0553DCC1-5E0E-468E-BE93-EC89C6E0998B}" srcOrd="6" destOrd="0" presId="urn:microsoft.com/office/officeart/2005/8/layout/cycle6"/>
    <dgm:cxn modelId="{78A8E072-2800-493E-A375-195031227D45}" type="presParOf" srcId="{70734984-DDEF-413B-9D23-CF82C625E68C}" destId="{FC080160-B854-41CA-A1FA-7194FEFDB76C}" srcOrd="7" destOrd="0" presId="urn:microsoft.com/office/officeart/2005/8/layout/cycle6"/>
    <dgm:cxn modelId="{DAE482EE-3B3C-4398-B9AD-B33EDB7FD061}" type="presParOf" srcId="{70734984-DDEF-413B-9D23-CF82C625E68C}" destId="{253F6737-137B-4C3B-9096-9C6D38313C95}" srcOrd="8" destOrd="0" presId="urn:microsoft.com/office/officeart/2005/8/layout/cycle6"/>
    <dgm:cxn modelId="{3EB008DC-76E2-4247-AB84-1E7C7A6595B4}" type="presParOf" srcId="{70734984-DDEF-413B-9D23-CF82C625E68C}" destId="{53076093-215B-46C5-92A3-64A45A829C21}" srcOrd="9" destOrd="0" presId="urn:microsoft.com/office/officeart/2005/8/layout/cycle6"/>
    <dgm:cxn modelId="{A5566F40-5656-47B6-871C-3DF5CEED056D}" type="presParOf" srcId="{70734984-DDEF-413B-9D23-CF82C625E68C}" destId="{75487AE9-71C8-49DA-8914-36E593A47FC0}" srcOrd="10" destOrd="0" presId="urn:microsoft.com/office/officeart/2005/8/layout/cycle6"/>
    <dgm:cxn modelId="{8B37F8F3-BDD2-4BF2-9048-76CF5F50F72A}" type="presParOf" srcId="{70734984-DDEF-413B-9D23-CF82C625E68C}" destId="{1612E810-9D34-4160-851C-F84C05E4FEC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7E9CA92-45F1-4223-ACFA-E5F4AEA50508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D33986E-42EE-40C9-9323-6AD448A633ED}">
      <dgm:prSet phldrT="[Texto]" custT="1"/>
      <dgm:spPr/>
      <dgm:t>
        <a:bodyPr/>
        <a:lstStyle/>
        <a:p>
          <a:r>
            <a:rPr lang="es-ES" sz="1200" dirty="0" smtClean="0"/>
            <a:t>Se propone a los docentes de educación general básica que incorporen en su planificación curricular actividades vinculadas a desarrollar las funciones básicas tomando como parámetro primordial a la Percepción Visual y sus componentes. </a:t>
          </a:r>
          <a:endParaRPr lang="es-MX" sz="1200" dirty="0"/>
        </a:p>
      </dgm:t>
    </dgm:pt>
    <dgm:pt modelId="{707A3788-3ED5-41BF-8251-7BDAD60DE077}" type="parTrans" cxnId="{8873C2E1-0FFD-4865-B6C9-38650FADBD32}">
      <dgm:prSet/>
      <dgm:spPr/>
      <dgm:t>
        <a:bodyPr/>
        <a:lstStyle/>
        <a:p>
          <a:endParaRPr lang="es-MX"/>
        </a:p>
      </dgm:t>
    </dgm:pt>
    <dgm:pt modelId="{43B670F4-2106-4726-B624-AC2B2E3A7BB0}" type="sibTrans" cxnId="{8873C2E1-0FFD-4865-B6C9-38650FADBD32}">
      <dgm:prSet/>
      <dgm:spPr/>
      <dgm:t>
        <a:bodyPr/>
        <a:lstStyle/>
        <a:p>
          <a:endParaRPr lang="es-MX"/>
        </a:p>
      </dgm:t>
    </dgm:pt>
    <dgm:pt modelId="{4CB9AA36-428B-43F6-AD97-9397A47D3A06}">
      <dgm:prSet phldrT="[Texto]" custT="1"/>
      <dgm:spPr/>
      <dgm:t>
        <a:bodyPr/>
        <a:lstStyle/>
        <a:p>
          <a:r>
            <a:rPr lang="es-ES" sz="1200" dirty="0" smtClean="0"/>
            <a:t>Se recomienda a los Docentes  de la Escuela de Parvularia y Psicología Educativa tomar en cuenta a la Percepción Visual como uno de los elementos importantes hacer tratados dentro de la materia Problemas del Aprendizaje.</a:t>
          </a:r>
          <a:endParaRPr lang="es-MX" sz="1200" dirty="0"/>
        </a:p>
      </dgm:t>
    </dgm:pt>
    <dgm:pt modelId="{019242A2-C9A3-44F1-8770-A9B246C69AB1}" type="parTrans" cxnId="{24FA1A67-1327-40F2-B890-9D1824D2775A}">
      <dgm:prSet/>
      <dgm:spPr/>
      <dgm:t>
        <a:bodyPr/>
        <a:lstStyle/>
        <a:p>
          <a:endParaRPr lang="es-MX"/>
        </a:p>
      </dgm:t>
    </dgm:pt>
    <dgm:pt modelId="{5611C22B-A841-4684-B4A5-129F22FA5FEA}" type="sibTrans" cxnId="{24FA1A67-1327-40F2-B890-9D1824D2775A}">
      <dgm:prSet/>
      <dgm:spPr/>
      <dgm:t>
        <a:bodyPr/>
        <a:lstStyle/>
        <a:p>
          <a:endParaRPr lang="es-MX"/>
        </a:p>
      </dgm:t>
    </dgm:pt>
    <dgm:pt modelId="{79036C04-C935-4E53-BB70-DFC670178D8D}">
      <dgm:prSet phldrT="[Texto]" custT="1"/>
      <dgm:spPr/>
      <dgm:t>
        <a:bodyPr/>
        <a:lstStyle/>
        <a:p>
          <a:r>
            <a:rPr lang="es-ES" sz="1200" dirty="0" smtClean="0"/>
            <a:t>Se plantea que los padres de familia permitan que sus niños interactúen en juegos interactivos o actividades manuales como (colorear, laberintos, descubrir figuras escondidas, parear etc.) que desarrollen su percepción visual, con el objetivo de evitar futuros problemas en su escritura.</a:t>
          </a:r>
          <a:endParaRPr lang="es-MX" sz="1200" dirty="0"/>
        </a:p>
      </dgm:t>
    </dgm:pt>
    <dgm:pt modelId="{0FB1E999-F693-4372-9878-6DE65FB28AAA}" type="parTrans" cxnId="{9C008022-018D-4E81-B271-AF92A2A23814}">
      <dgm:prSet/>
      <dgm:spPr/>
      <dgm:t>
        <a:bodyPr/>
        <a:lstStyle/>
        <a:p>
          <a:endParaRPr lang="es-MX"/>
        </a:p>
      </dgm:t>
    </dgm:pt>
    <dgm:pt modelId="{FB678E1F-AE7E-428C-A60A-DB6B3F52C30B}" type="sibTrans" cxnId="{9C008022-018D-4E81-B271-AF92A2A23814}">
      <dgm:prSet/>
      <dgm:spPr/>
      <dgm:t>
        <a:bodyPr/>
        <a:lstStyle/>
        <a:p>
          <a:endParaRPr lang="es-MX"/>
        </a:p>
      </dgm:t>
    </dgm:pt>
    <dgm:pt modelId="{15EE2385-88EB-40CC-9AF4-0711FBF3F3BC}">
      <dgm:prSet phldrT="[Texto]" custT="1"/>
      <dgm:spPr/>
      <dgm:t>
        <a:bodyPr/>
        <a:lstStyle/>
        <a:p>
          <a:r>
            <a:rPr lang="es-ES" sz="1200" dirty="0" smtClean="0"/>
            <a:t>Se invita a los medios de comunicación realizar programas educativos concernientes a desarrollar la percepción visual, ya que es uno de los recursos tecnológicos con mayor sintonía visual, especialmente para los más pequeños</a:t>
          </a:r>
          <a:r>
            <a:rPr lang="es-ES" sz="500" dirty="0" smtClean="0"/>
            <a:t>..</a:t>
          </a:r>
          <a:endParaRPr lang="es-MX" sz="500" dirty="0"/>
        </a:p>
      </dgm:t>
    </dgm:pt>
    <dgm:pt modelId="{67B6D14A-B2D3-4A2E-AB38-8EC0C322DD61}" type="parTrans" cxnId="{B44C2693-B683-4810-9627-6BB77D1463E2}">
      <dgm:prSet/>
      <dgm:spPr/>
      <dgm:t>
        <a:bodyPr/>
        <a:lstStyle/>
        <a:p>
          <a:endParaRPr lang="es-MX"/>
        </a:p>
      </dgm:t>
    </dgm:pt>
    <dgm:pt modelId="{1CC16CF4-9D9E-4FE6-B702-22F9123A7129}" type="sibTrans" cxnId="{B44C2693-B683-4810-9627-6BB77D1463E2}">
      <dgm:prSet/>
      <dgm:spPr/>
      <dgm:t>
        <a:bodyPr/>
        <a:lstStyle/>
        <a:p>
          <a:endParaRPr lang="es-MX"/>
        </a:p>
      </dgm:t>
    </dgm:pt>
    <dgm:pt modelId="{00A5E5D5-A112-4177-8C63-9AD120C55481}">
      <dgm:prSet custT="1"/>
      <dgm:spPr/>
      <dgm:t>
        <a:bodyPr/>
        <a:lstStyle/>
        <a:p>
          <a:r>
            <a:rPr lang="es-ES" sz="1200" dirty="0" smtClean="0"/>
            <a:t>Se plantea  implementar en las instituciones educativas a partir de cuarto a séptimo año básico la utilización de un Recurso Didáctico Digital un Cd Interactivo con ejercicios de Percepción Visual y sus componentes, que esté dirigido a los estudiantes  que presenten problemas en la escritura (dislexia) con el fin de recuperarlos psicopedagógicamente, y así evitar dificultades a nivel académico, familiar y personal.     </a:t>
          </a:r>
          <a:endParaRPr lang="es-MX" sz="1200" dirty="0"/>
        </a:p>
      </dgm:t>
    </dgm:pt>
    <dgm:pt modelId="{0B26AB9A-8720-466E-8967-8C82074F2AE3}" type="parTrans" cxnId="{38C5CE4F-AF3E-437A-877D-6855C4CD182D}">
      <dgm:prSet/>
      <dgm:spPr/>
      <dgm:t>
        <a:bodyPr/>
        <a:lstStyle/>
        <a:p>
          <a:endParaRPr lang="es-MX"/>
        </a:p>
      </dgm:t>
    </dgm:pt>
    <dgm:pt modelId="{AD64BA76-242F-4BE4-98E6-7973E45EEB4F}" type="sibTrans" cxnId="{38C5CE4F-AF3E-437A-877D-6855C4CD182D}">
      <dgm:prSet/>
      <dgm:spPr/>
      <dgm:t>
        <a:bodyPr/>
        <a:lstStyle/>
        <a:p>
          <a:endParaRPr lang="es-MX"/>
        </a:p>
      </dgm:t>
    </dgm:pt>
    <dgm:pt modelId="{6A6BAAB6-BCB4-4FCB-ADBC-0128CA657A93}" type="pres">
      <dgm:prSet presAssocID="{87E9CA92-45F1-4223-ACFA-E5F4AEA505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C6CF0D-835E-4D17-B136-50590A2CB1EE}" type="pres">
      <dgm:prSet presAssocID="{6D33986E-42EE-40C9-9323-6AD448A633ED}" presName="parentLin" presStyleCnt="0"/>
      <dgm:spPr/>
    </dgm:pt>
    <dgm:pt modelId="{E0002D73-2450-4005-B7E3-D5356F77608E}" type="pres">
      <dgm:prSet presAssocID="{6D33986E-42EE-40C9-9323-6AD448A633ED}" presName="parentLeftMargin" presStyleLbl="node1" presStyleIdx="0" presStyleCnt="5"/>
      <dgm:spPr/>
      <dgm:t>
        <a:bodyPr/>
        <a:lstStyle/>
        <a:p>
          <a:endParaRPr lang="es-MX"/>
        </a:p>
      </dgm:t>
    </dgm:pt>
    <dgm:pt modelId="{4125132A-517F-4D17-833D-18866E679385}" type="pres">
      <dgm:prSet presAssocID="{6D33986E-42EE-40C9-9323-6AD448A633ED}" presName="parentText" presStyleLbl="node1" presStyleIdx="0" presStyleCnt="5" custScaleX="142857" custScaleY="199282" custLinFactNeighborX="-5501" custLinFactNeighborY="2010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E3A368-03B6-4E31-8B79-A176FF8FDFD2}" type="pres">
      <dgm:prSet presAssocID="{6D33986E-42EE-40C9-9323-6AD448A633ED}" presName="negativeSpace" presStyleCnt="0"/>
      <dgm:spPr/>
    </dgm:pt>
    <dgm:pt modelId="{5486C354-EB6A-4E0C-BC6D-D684A4435A9A}" type="pres">
      <dgm:prSet presAssocID="{6D33986E-42EE-40C9-9323-6AD448A633ED}" presName="childText" presStyleLbl="conFgAcc1" presStyleIdx="0" presStyleCnt="5">
        <dgm:presLayoutVars>
          <dgm:bulletEnabled val="1"/>
        </dgm:presLayoutVars>
      </dgm:prSet>
      <dgm:spPr/>
    </dgm:pt>
    <dgm:pt modelId="{633D09E7-EB14-4A1F-A2E6-7775304C69B6}" type="pres">
      <dgm:prSet presAssocID="{43B670F4-2106-4726-B624-AC2B2E3A7BB0}" presName="spaceBetweenRectangles" presStyleCnt="0"/>
      <dgm:spPr/>
    </dgm:pt>
    <dgm:pt modelId="{C435C087-E759-4CDB-B154-7748000CB610}" type="pres">
      <dgm:prSet presAssocID="{4CB9AA36-428B-43F6-AD97-9397A47D3A06}" presName="parentLin" presStyleCnt="0"/>
      <dgm:spPr/>
    </dgm:pt>
    <dgm:pt modelId="{D0A96CDC-B835-45B1-BF76-12006B269BAD}" type="pres">
      <dgm:prSet presAssocID="{4CB9AA36-428B-43F6-AD97-9397A47D3A06}" presName="parentLeftMargin" presStyleLbl="node1" presStyleIdx="0" presStyleCnt="5"/>
      <dgm:spPr/>
      <dgm:t>
        <a:bodyPr/>
        <a:lstStyle/>
        <a:p>
          <a:endParaRPr lang="es-MX"/>
        </a:p>
      </dgm:t>
    </dgm:pt>
    <dgm:pt modelId="{DD8589DD-0A77-4F0E-AB60-48ACDFF741EA}" type="pres">
      <dgm:prSet presAssocID="{4CB9AA36-428B-43F6-AD97-9397A47D3A06}" presName="parentText" presStyleLbl="node1" presStyleIdx="1" presStyleCnt="5" custScaleX="142857" custScaleY="18818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142796-9922-4A57-9519-AEAA2943205F}" type="pres">
      <dgm:prSet presAssocID="{4CB9AA36-428B-43F6-AD97-9397A47D3A06}" presName="negativeSpace" presStyleCnt="0"/>
      <dgm:spPr/>
    </dgm:pt>
    <dgm:pt modelId="{6C866C59-4616-447A-94EA-DA1CA6864A6E}" type="pres">
      <dgm:prSet presAssocID="{4CB9AA36-428B-43F6-AD97-9397A47D3A06}" presName="childText" presStyleLbl="conFgAcc1" presStyleIdx="1" presStyleCnt="5">
        <dgm:presLayoutVars>
          <dgm:bulletEnabled val="1"/>
        </dgm:presLayoutVars>
      </dgm:prSet>
      <dgm:spPr/>
    </dgm:pt>
    <dgm:pt modelId="{D7FDE2E8-8CAB-467D-BBB3-11DCEEC90245}" type="pres">
      <dgm:prSet presAssocID="{5611C22B-A841-4684-B4A5-129F22FA5FEA}" presName="spaceBetweenRectangles" presStyleCnt="0"/>
      <dgm:spPr/>
    </dgm:pt>
    <dgm:pt modelId="{5ED9836F-EC2D-42B5-B9DB-AC2B8A8C2527}" type="pres">
      <dgm:prSet presAssocID="{79036C04-C935-4E53-BB70-DFC670178D8D}" presName="parentLin" presStyleCnt="0"/>
      <dgm:spPr/>
    </dgm:pt>
    <dgm:pt modelId="{65C2AEB9-7574-4B96-805D-C2FA4F79FCFF}" type="pres">
      <dgm:prSet presAssocID="{79036C04-C935-4E53-BB70-DFC670178D8D}" presName="parentLeftMargin" presStyleLbl="node1" presStyleIdx="1" presStyleCnt="5"/>
      <dgm:spPr/>
      <dgm:t>
        <a:bodyPr/>
        <a:lstStyle/>
        <a:p>
          <a:endParaRPr lang="es-MX"/>
        </a:p>
      </dgm:t>
    </dgm:pt>
    <dgm:pt modelId="{A15AC506-0CCD-457C-BD1F-EE1D6F2ACD73}" type="pres">
      <dgm:prSet presAssocID="{79036C04-C935-4E53-BB70-DFC670178D8D}" presName="parentText" presStyleLbl="node1" presStyleIdx="2" presStyleCnt="5" custScaleX="142997" custScaleY="287064" custLinFactNeighborX="7279" custLinFactNeighborY="247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2A8C1A-D7B0-4D1F-9282-C70B4FBA9576}" type="pres">
      <dgm:prSet presAssocID="{79036C04-C935-4E53-BB70-DFC670178D8D}" presName="negativeSpace" presStyleCnt="0"/>
      <dgm:spPr/>
    </dgm:pt>
    <dgm:pt modelId="{B273971C-7CC0-4AD3-B69F-98248D3CE29B}" type="pres">
      <dgm:prSet presAssocID="{79036C04-C935-4E53-BB70-DFC670178D8D}" presName="childText" presStyleLbl="conFgAcc1" presStyleIdx="2" presStyleCnt="5">
        <dgm:presLayoutVars>
          <dgm:bulletEnabled val="1"/>
        </dgm:presLayoutVars>
      </dgm:prSet>
      <dgm:spPr/>
    </dgm:pt>
    <dgm:pt modelId="{D553217F-408D-4291-99A3-4201782E0167}" type="pres">
      <dgm:prSet presAssocID="{FB678E1F-AE7E-428C-A60A-DB6B3F52C30B}" presName="spaceBetweenRectangles" presStyleCnt="0"/>
      <dgm:spPr/>
    </dgm:pt>
    <dgm:pt modelId="{B6C65D56-CDF6-441F-916C-5C4892E24DE5}" type="pres">
      <dgm:prSet presAssocID="{15EE2385-88EB-40CC-9AF4-0711FBF3F3BC}" presName="parentLin" presStyleCnt="0"/>
      <dgm:spPr/>
    </dgm:pt>
    <dgm:pt modelId="{67C612C6-E223-486D-8693-95847536B245}" type="pres">
      <dgm:prSet presAssocID="{15EE2385-88EB-40CC-9AF4-0711FBF3F3BC}" presName="parentLeftMargin" presStyleLbl="node1" presStyleIdx="2" presStyleCnt="5"/>
      <dgm:spPr/>
      <dgm:t>
        <a:bodyPr/>
        <a:lstStyle/>
        <a:p>
          <a:endParaRPr lang="es-MX"/>
        </a:p>
      </dgm:t>
    </dgm:pt>
    <dgm:pt modelId="{FD1525EE-9A95-45A3-B458-B0BE9B3BAAE1}" type="pres">
      <dgm:prSet presAssocID="{15EE2385-88EB-40CC-9AF4-0711FBF3F3BC}" presName="parentText" presStyleLbl="node1" presStyleIdx="3" presStyleCnt="5" custScaleX="136152" custScaleY="183752" custLinFactNeighborX="-18047" custLinFactNeighborY="-1300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D43CC0-8F5D-4AB5-84F2-BF7841BA11D5}" type="pres">
      <dgm:prSet presAssocID="{15EE2385-88EB-40CC-9AF4-0711FBF3F3BC}" presName="negativeSpace" presStyleCnt="0"/>
      <dgm:spPr/>
    </dgm:pt>
    <dgm:pt modelId="{319AD596-DB45-4BCA-8CAF-9E1974CC0939}" type="pres">
      <dgm:prSet presAssocID="{15EE2385-88EB-40CC-9AF4-0711FBF3F3BC}" presName="childText" presStyleLbl="conFgAcc1" presStyleIdx="3" presStyleCnt="5">
        <dgm:presLayoutVars>
          <dgm:bulletEnabled val="1"/>
        </dgm:presLayoutVars>
      </dgm:prSet>
      <dgm:spPr/>
    </dgm:pt>
    <dgm:pt modelId="{22F42D7E-FDE2-4F04-8BED-0D7FC396B656}" type="pres">
      <dgm:prSet presAssocID="{1CC16CF4-9D9E-4FE6-B702-22F9123A7129}" presName="spaceBetweenRectangles" presStyleCnt="0"/>
      <dgm:spPr/>
    </dgm:pt>
    <dgm:pt modelId="{FB6A4A65-44E2-451C-B861-07F25ABAE899}" type="pres">
      <dgm:prSet presAssocID="{00A5E5D5-A112-4177-8C63-9AD120C55481}" presName="parentLin" presStyleCnt="0"/>
      <dgm:spPr/>
    </dgm:pt>
    <dgm:pt modelId="{9FA42C15-56CC-4517-ADD4-A0980F548E03}" type="pres">
      <dgm:prSet presAssocID="{00A5E5D5-A112-4177-8C63-9AD120C55481}" presName="parentLeftMargin" presStyleLbl="node1" presStyleIdx="3" presStyleCnt="5"/>
      <dgm:spPr/>
      <dgm:t>
        <a:bodyPr/>
        <a:lstStyle/>
        <a:p>
          <a:endParaRPr lang="es-MX"/>
        </a:p>
      </dgm:t>
    </dgm:pt>
    <dgm:pt modelId="{65AE64F5-48BC-407A-A177-6C91C1FD7F03}" type="pres">
      <dgm:prSet presAssocID="{00A5E5D5-A112-4177-8C63-9AD120C55481}" presName="parentText" presStyleLbl="node1" presStyleIdx="4" presStyleCnt="5" custScaleX="142997" custScaleY="35377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0D82C0-49F3-4C12-A73E-CC90B825FE68}" type="pres">
      <dgm:prSet presAssocID="{00A5E5D5-A112-4177-8C63-9AD120C55481}" presName="negativeSpace" presStyleCnt="0"/>
      <dgm:spPr/>
    </dgm:pt>
    <dgm:pt modelId="{3DF9C2DF-4B87-4E38-A64F-F187829A6259}" type="pres">
      <dgm:prSet presAssocID="{00A5E5D5-A112-4177-8C63-9AD120C5548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5B91B80-7FA9-4AA6-98BF-DEA76FBF5864}" type="presOf" srcId="{4CB9AA36-428B-43F6-AD97-9397A47D3A06}" destId="{DD8589DD-0A77-4F0E-AB60-48ACDFF741EA}" srcOrd="1" destOrd="0" presId="urn:microsoft.com/office/officeart/2005/8/layout/list1"/>
    <dgm:cxn modelId="{17B965A7-0CB7-4DAE-9D7B-7A1D1E40358C}" type="presOf" srcId="{6D33986E-42EE-40C9-9323-6AD448A633ED}" destId="{4125132A-517F-4D17-833D-18866E679385}" srcOrd="1" destOrd="0" presId="urn:microsoft.com/office/officeart/2005/8/layout/list1"/>
    <dgm:cxn modelId="{EAAF6C12-5A54-40A0-AA4F-5FDDBBD7FA9E}" type="presOf" srcId="{15EE2385-88EB-40CC-9AF4-0711FBF3F3BC}" destId="{67C612C6-E223-486D-8693-95847536B245}" srcOrd="0" destOrd="0" presId="urn:microsoft.com/office/officeart/2005/8/layout/list1"/>
    <dgm:cxn modelId="{38C5CE4F-AF3E-437A-877D-6855C4CD182D}" srcId="{87E9CA92-45F1-4223-ACFA-E5F4AEA50508}" destId="{00A5E5D5-A112-4177-8C63-9AD120C55481}" srcOrd="4" destOrd="0" parTransId="{0B26AB9A-8720-466E-8967-8C82074F2AE3}" sibTransId="{AD64BA76-242F-4BE4-98E6-7973E45EEB4F}"/>
    <dgm:cxn modelId="{B44C2693-B683-4810-9627-6BB77D1463E2}" srcId="{87E9CA92-45F1-4223-ACFA-E5F4AEA50508}" destId="{15EE2385-88EB-40CC-9AF4-0711FBF3F3BC}" srcOrd="3" destOrd="0" parTransId="{67B6D14A-B2D3-4A2E-AB38-8EC0C322DD61}" sibTransId="{1CC16CF4-9D9E-4FE6-B702-22F9123A7129}"/>
    <dgm:cxn modelId="{2BD60F59-E76D-4B37-8637-3FCBFA946D58}" type="presOf" srcId="{00A5E5D5-A112-4177-8C63-9AD120C55481}" destId="{65AE64F5-48BC-407A-A177-6C91C1FD7F03}" srcOrd="1" destOrd="0" presId="urn:microsoft.com/office/officeart/2005/8/layout/list1"/>
    <dgm:cxn modelId="{24570001-E56A-4AF2-8156-DEE776710E14}" type="presOf" srcId="{79036C04-C935-4E53-BB70-DFC670178D8D}" destId="{A15AC506-0CCD-457C-BD1F-EE1D6F2ACD73}" srcOrd="1" destOrd="0" presId="urn:microsoft.com/office/officeart/2005/8/layout/list1"/>
    <dgm:cxn modelId="{E12A553C-B649-4769-BD7D-63C8300E4427}" type="presOf" srcId="{4CB9AA36-428B-43F6-AD97-9397A47D3A06}" destId="{D0A96CDC-B835-45B1-BF76-12006B269BAD}" srcOrd="0" destOrd="0" presId="urn:microsoft.com/office/officeart/2005/8/layout/list1"/>
    <dgm:cxn modelId="{8873C2E1-0FFD-4865-B6C9-38650FADBD32}" srcId="{87E9CA92-45F1-4223-ACFA-E5F4AEA50508}" destId="{6D33986E-42EE-40C9-9323-6AD448A633ED}" srcOrd="0" destOrd="0" parTransId="{707A3788-3ED5-41BF-8251-7BDAD60DE077}" sibTransId="{43B670F4-2106-4726-B624-AC2B2E3A7BB0}"/>
    <dgm:cxn modelId="{68F95E32-403E-40B8-9512-E7E0F516ED0A}" type="presOf" srcId="{6D33986E-42EE-40C9-9323-6AD448A633ED}" destId="{E0002D73-2450-4005-B7E3-D5356F77608E}" srcOrd="0" destOrd="0" presId="urn:microsoft.com/office/officeart/2005/8/layout/list1"/>
    <dgm:cxn modelId="{7F3EECC4-9BB8-43A1-A189-0E0BEF3E5A35}" type="presOf" srcId="{15EE2385-88EB-40CC-9AF4-0711FBF3F3BC}" destId="{FD1525EE-9A95-45A3-B458-B0BE9B3BAAE1}" srcOrd="1" destOrd="0" presId="urn:microsoft.com/office/officeart/2005/8/layout/list1"/>
    <dgm:cxn modelId="{24FA1A67-1327-40F2-B890-9D1824D2775A}" srcId="{87E9CA92-45F1-4223-ACFA-E5F4AEA50508}" destId="{4CB9AA36-428B-43F6-AD97-9397A47D3A06}" srcOrd="1" destOrd="0" parTransId="{019242A2-C9A3-44F1-8770-A9B246C69AB1}" sibTransId="{5611C22B-A841-4684-B4A5-129F22FA5FEA}"/>
    <dgm:cxn modelId="{B9787514-B1B1-4859-8BD1-730D02C9620C}" type="presOf" srcId="{00A5E5D5-A112-4177-8C63-9AD120C55481}" destId="{9FA42C15-56CC-4517-ADD4-A0980F548E03}" srcOrd="0" destOrd="0" presId="urn:microsoft.com/office/officeart/2005/8/layout/list1"/>
    <dgm:cxn modelId="{DD3350A8-FC93-48FA-BCCE-8EFB9B3DBBEF}" type="presOf" srcId="{79036C04-C935-4E53-BB70-DFC670178D8D}" destId="{65C2AEB9-7574-4B96-805D-C2FA4F79FCFF}" srcOrd="0" destOrd="0" presId="urn:microsoft.com/office/officeart/2005/8/layout/list1"/>
    <dgm:cxn modelId="{9C008022-018D-4E81-B271-AF92A2A23814}" srcId="{87E9CA92-45F1-4223-ACFA-E5F4AEA50508}" destId="{79036C04-C935-4E53-BB70-DFC670178D8D}" srcOrd="2" destOrd="0" parTransId="{0FB1E999-F693-4372-9878-6DE65FB28AAA}" sibTransId="{FB678E1F-AE7E-428C-A60A-DB6B3F52C30B}"/>
    <dgm:cxn modelId="{46138D1E-DF74-4C41-BEB3-9452BC1AC339}" type="presOf" srcId="{87E9CA92-45F1-4223-ACFA-E5F4AEA50508}" destId="{6A6BAAB6-BCB4-4FCB-ADBC-0128CA657A93}" srcOrd="0" destOrd="0" presId="urn:microsoft.com/office/officeart/2005/8/layout/list1"/>
    <dgm:cxn modelId="{DAD68694-84C2-4E9C-8ABF-4E4A138004E1}" type="presParOf" srcId="{6A6BAAB6-BCB4-4FCB-ADBC-0128CA657A93}" destId="{7BC6CF0D-835E-4D17-B136-50590A2CB1EE}" srcOrd="0" destOrd="0" presId="urn:microsoft.com/office/officeart/2005/8/layout/list1"/>
    <dgm:cxn modelId="{0F032D34-9917-4E28-96A2-29BC48151DC2}" type="presParOf" srcId="{7BC6CF0D-835E-4D17-B136-50590A2CB1EE}" destId="{E0002D73-2450-4005-B7E3-D5356F77608E}" srcOrd="0" destOrd="0" presId="urn:microsoft.com/office/officeart/2005/8/layout/list1"/>
    <dgm:cxn modelId="{1F821127-667B-44C6-8693-3C2667DA60D2}" type="presParOf" srcId="{7BC6CF0D-835E-4D17-B136-50590A2CB1EE}" destId="{4125132A-517F-4D17-833D-18866E679385}" srcOrd="1" destOrd="0" presId="urn:microsoft.com/office/officeart/2005/8/layout/list1"/>
    <dgm:cxn modelId="{7DB0313B-694B-42AF-AEC3-6D6F959E1F0E}" type="presParOf" srcId="{6A6BAAB6-BCB4-4FCB-ADBC-0128CA657A93}" destId="{89E3A368-03B6-4E31-8B79-A176FF8FDFD2}" srcOrd="1" destOrd="0" presId="urn:microsoft.com/office/officeart/2005/8/layout/list1"/>
    <dgm:cxn modelId="{61C6016D-0E6B-45DB-AC27-D6FF3E0AFD3B}" type="presParOf" srcId="{6A6BAAB6-BCB4-4FCB-ADBC-0128CA657A93}" destId="{5486C354-EB6A-4E0C-BC6D-D684A4435A9A}" srcOrd="2" destOrd="0" presId="urn:microsoft.com/office/officeart/2005/8/layout/list1"/>
    <dgm:cxn modelId="{2506023D-722B-41F2-A9E6-258000A848EE}" type="presParOf" srcId="{6A6BAAB6-BCB4-4FCB-ADBC-0128CA657A93}" destId="{633D09E7-EB14-4A1F-A2E6-7775304C69B6}" srcOrd="3" destOrd="0" presId="urn:microsoft.com/office/officeart/2005/8/layout/list1"/>
    <dgm:cxn modelId="{0CDADBAC-8714-45DB-B0C1-28A7A060D758}" type="presParOf" srcId="{6A6BAAB6-BCB4-4FCB-ADBC-0128CA657A93}" destId="{C435C087-E759-4CDB-B154-7748000CB610}" srcOrd="4" destOrd="0" presId="urn:microsoft.com/office/officeart/2005/8/layout/list1"/>
    <dgm:cxn modelId="{7A7DB67E-8503-4039-A251-4664876E517A}" type="presParOf" srcId="{C435C087-E759-4CDB-B154-7748000CB610}" destId="{D0A96CDC-B835-45B1-BF76-12006B269BAD}" srcOrd="0" destOrd="0" presId="urn:microsoft.com/office/officeart/2005/8/layout/list1"/>
    <dgm:cxn modelId="{D12F9B67-5865-4607-B1D8-B5B50BD75F21}" type="presParOf" srcId="{C435C087-E759-4CDB-B154-7748000CB610}" destId="{DD8589DD-0A77-4F0E-AB60-48ACDFF741EA}" srcOrd="1" destOrd="0" presId="urn:microsoft.com/office/officeart/2005/8/layout/list1"/>
    <dgm:cxn modelId="{2C5EFF10-044A-483D-B923-B45C87CDB915}" type="presParOf" srcId="{6A6BAAB6-BCB4-4FCB-ADBC-0128CA657A93}" destId="{3B142796-9922-4A57-9519-AEAA2943205F}" srcOrd="5" destOrd="0" presId="urn:microsoft.com/office/officeart/2005/8/layout/list1"/>
    <dgm:cxn modelId="{1C1DC442-2E42-4E01-B0D8-E04B86E85EF1}" type="presParOf" srcId="{6A6BAAB6-BCB4-4FCB-ADBC-0128CA657A93}" destId="{6C866C59-4616-447A-94EA-DA1CA6864A6E}" srcOrd="6" destOrd="0" presId="urn:microsoft.com/office/officeart/2005/8/layout/list1"/>
    <dgm:cxn modelId="{2E8437A5-5E81-4271-B231-C4F3255E5B80}" type="presParOf" srcId="{6A6BAAB6-BCB4-4FCB-ADBC-0128CA657A93}" destId="{D7FDE2E8-8CAB-467D-BBB3-11DCEEC90245}" srcOrd="7" destOrd="0" presId="urn:microsoft.com/office/officeart/2005/8/layout/list1"/>
    <dgm:cxn modelId="{FD320EC1-13B2-4C3B-B356-78B0ABA4984A}" type="presParOf" srcId="{6A6BAAB6-BCB4-4FCB-ADBC-0128CA657A93}" destId="{5ED9836F-EC2D-42B5-B9DB-AC2B8A8C2527}" srcOrd="8" destOrd="0" presId="urn:microsoft.com/office/officeart/2005/8/layout/list1"/>
    <dgm:cxn modelId="{F6DFFDD6-21AB-48A7-B479-5BBD0F60A2D3}" type="presParOf" srcId="{5ED9836F-EC2D-42B5-B9DB-AC2B8A8C2527}" destId="{65C2AEB9-7574-4B96-805D-C2FA4F79FCFF}" srcOrd="0" destOrd="0" presId="urn:microsoft.com/office/officeart/2005/8/layout/list1"/>
    <dgm:cxn modelId="{3FA05CE5-57A8-42B3-98C1-59FDB2FA2AFA}" type="presParOf" srcId="{5ED9836F-EC2D-42B5-B9DB-AC2B8A8C2527}" destId="{A15AC506-0CCD-457C-BD1F-EE1D6F2ACD73}" srcOrd="1" destOrd="0" presId="urn:microsoft.com/office/officeart/2005/8/layout/list1"/>
    <dgm:cxn modelId="{82DD8CA5-F8DA-4BF2-93A5-80463BA7D118}" type="presParOf" srcId="{6A6BAAB6-BCB4-4FCB-ADBC-0128CA657A93}" destId="{552A8C1A-D7B0-4D1F-9282-C70B4FBA9576}" srcOrd="9" destOrd="0" presId="urn:microsoft.com/office/officeart/2005/8/layout/list1"/>
    <dgm:cxn modelId="{29F609A0-D867-4C0D-BF47-5E2E18BDD5FD}" type="presParOf" srcId="{6A6BAAB6-BCB4-4FCB-ADBC-0128CA657A93}" destId="{B273971C-7CC0-4AD3-B69F-98248D3CE29B}" srcOrd="10" destOrd="0" presId="urn:microsoft.com/office/officeart/2005/8/layout/list1"/>
    <dgm:cxn modelId="{F91A5C50-5C64-4C7B-B44E-A97217038E08}" type="presParOf" srcId="{6A6BAAB6-BCB4-4FCB-ADBC-0128CA657A93}" destId="{D553217F-408D-4291-99A3-4201782E0167}" srcOrd="11" destOrd="0" presId="urn:microsoft.com/office/officeart/2005/8/layout/list1"/>
    <dgm:cxn modelId="{6D770BFF-686B-4322-9B88-C79F6D76398B}" type="presParOf" srcId="{6A6BAAB6-BCB4-4FCB-ADBC-0128CA657A93}" destId="{B6C65D56-CDF6-441F-916C-5C4892E24DE5}" srcOrd="12" destOrd="0" presId="urn:microsoft.com/office/officeart/2005/8/layout/list1"/>
    <dgm:cxn modelId="{905F77DA-F3F4-4B87-97B0-8B2C4DEABB1E}" type="presParOf" srcId="{B6C65D56-CDF6-441F-916C-5C4892E24DE5}" destId="{67C612C6-E223-486D-8693-95847536B245}" srcOrd="0" destOrd="0" presId="urn:microsoft.com/office/officeart/2005/8/layout/list1"/>
    <dgm:cxn modelId="{B88D9ACF-7880-4BBC-AF8D-93EB08AC6B8D}" type="presParOf" srcId="{B6C65D56-CDF6-441F-916C-5C4892E24DE5}" destId="{FD1525EE-9A95-45A3-B458-B0BE9B3BAAE1}" srcOrd="1" destOrd="0" presId="urn:microsoft.com/office/officeart/2005/8/layout/list1"/>
    <dgm:cxn modelId="{11C1CB06-8140-49BF-99BB-A19E2C26CA6F}" type="presParOf" srcId="{6A6BAAB6-BCB4-4FCB-ADBC-0128CA657A93}" destId="{F8D43CC0-8F5D-4AB5-84F2-BF7841BA11D5}" srcOrd="13" destOrd="0" presId="urn:microsoft.com/office/officeart/2005/8/layout/list1"/>
    <dgm:cxn modelId="{4D4815C6-A73D-4DE3-A0B8-6F51F36CB4E6}" type="presParOf" srcId="{6A6BAAB6-BCB4-4FCB-ADBC-0128CA657A93}" destId="{319AD596-DB45-4BCA-8CAF-9E1974CC0939}" srcOrd="14" destOrd="0" presId="urn:microsoft.com/office/officeart/2005/8/layout/list1"/>
    <dgm:cxn modelId="{5D61DB00-5766-4D13-AFA2-6DB4A18AA8FE}" type="presParOf" srcId="{6A6BAAB6-BCB4-4FCB-ADBC-0128CA657A93}" destId="{22F42D7E-FDE2-4F04-8BED-0D7FC396B656}" srcOrd="15" destOrd="0" presId="urn:microsoft.com/office/officeart/2005/8/layout/list1"/>
    <dgm:cxn modelId="{2675877A-D4F0-475D-8BC4-69597FCFF472}" type="presParOf" srcId="{6A6BAAB6-BCB4-4FCB-ADBC-0128CA657A93}" destId="{FB6A4A65-44E2-451C-B861-07F25ABAE899}" srcOrd="16" destOrd="0" presId="urn:microsoft.com/office/officeart/2005/8/layout/list1"/>
    <dgm:cxn modelId="{A5A6D973-C831-488D-8335-CCDD195B9DB6}" type="presParOf" srcId="{FB6A4A65-44E2-451C-B861-07F25ABAE899}" destId="{9FA42C15-56CC-4517-ADD4-A0980F548E03}" srcOrd="0" destOrd="0" presId="urn:microsoft.com/office/officeart/2005/8/layout/list1"/>
    <dgm:cxn modelId="{3307867E-F7F6-4F53-B1C9-38FC739FD563}" type="presParOf" srcId="{FB6A4A65-44E2-451C-B861-07F25ABAE899}" destId="{65AE64F5-48BC-407A-A177-6C91C1FD7F03}" srcOrd="1" destOrd="0" presId="urn:microsoft.com/office/officeart/2005/8/layout/list1"/>
    <dgm:cxn modelId="{8DD08D10-BDF5-4F0B-B51A-3092FE59F384}" type="presParOf" srcId="{6A6BAAB6-BCB4-4FCB-ADBC-0128CA657A93}" destId="{C50D82C0-49F3-4C12-A73E-CC90B825FE68}" srcOrd="17" destOrd="0" presId="urn:microsoft.com/office/officeart/2005/8/layout/list1"/>
    <dgm:cxn modelId="{E431A05C-7072-4876-97BE-2ADD015D91DC}" type="presParOf" srcId="{6A6BAAB6-BCB4-4FCB-ADBC-0128CA657A93}" destId="{3DF9C2DF-4B87-4E38-A64F-F187829A625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FEC8E-9B10-4894-A2A6-0F25718D558C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811CA34-CA11-4F33-99AA-53B44ACA7385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MX" sz="1100" dirty="0" smtClean="0"/>
            <a:t>DELIMITADO</a:t>
          </a:r>
          <a:endParaRPr lang="es-MX" sz="1100" dirty="0"/>
        </a:p>
      </dgm:t>
    </dgm:pt>
    <dgm:pt modelId="{43930A50-E3DD-4F24-9C08-6C5DAA8D678B}" type="parTrans" cxnId="{A916E752-38C3-478C-9C89-87AFB158C4D0}">
      <dgm:prSet/>
      <dgm:spPr/>
      <dgm:t>
        <a:bodyPr/>
        <a:lstStyle/>
        <a:p>
          <a:endParaRPr lang="es-MX"/>
        </a:p>
      </dgm:t>
    </dgm:pt>
    <dgm:pt modelId="{BE8A6E8E-916B-48E5-9DB5-FECC6AA01C8D}" type="sibTrans" cxnId="{A916E752-38C3-478C-9C89-87AFB158C4D0}">
      <dgm:prSet/>
      <dgm:spPr/>
      <dgm:t>
        <a:bodyPr/>
        <a:lstStyle/>
        <a:p>
          <a:endParaRPr lang="es-MX"/>
        </a:p>
      </dgm:t>
    </dgm:pt>
    <dgm:pt modelId="{FFC9C3E0-6AF0-4539-94AC-3ACD97F4D6B4}">
      <dgm:prSet phldrT="[Texto]" custT="1"/>
      <dgm:spPr/>
      <dgm:t>
        <a:bodyPr/>
        <a:lstStyle/>
        <a:p>
          <a:r>
            <a:rPr lang="es-MX" sz="1100" dirty="0" smtClean="0"/>
            <a:t>DISTRITO 17D04 PUENGASI A ITCHIMBIA SALUD.</a:t>
          </a:r>
          <a:endParaRPr lang="es-MX" sz="1100" dirty="0"/>
        </a:p>
      </dgm:t>
    </dgm:pt>
    <dgm:pt modelId="{07FBF53F-40A6-49F2-83D3-78318267E2FE}" type="parTrans" cxnId="{52E6D105-83E4-4534-9F17-15C4E486EBE9}">
      <dgm:prSet/>
      <dgm:spPr/>
      <dgm:t>
        <a:bodyPr/>
        <a:lstStyle/>
        <a:p>
          <a:endParaRPr lang="es-MX"/>
        </a:p>
      </dgm:t>
    </dgm:pt>
    <dgm:pt modelId="{CA997F3C-B825-48B7-9304-3B138657299A}" type="sibTrans" cxnId="{52E6D105-83E4-4534-9F17-15C4E486EBE9}">
      <dgm:prSet/>
      <dgm:spPr/>
      <dgm:t>
        <a:bodyPr/>
        <a:lstStyle/>
        <a:p>
          <a:endParaRPr lang="es-MX"/>
        </a:p>
      </dgm:t>
    </dgm:pt>
    <dgm:pt modelId="{F7C27C3F-DF2D-45AE-BB8B-238618628FE9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MX" sz="1100" dirty="0" smtClean="0"/>
            <a:t>EVIDENTE</a:t>
          </a:r>
          <a:endParaRPr lang="es-MX" sz="1100" dirty="0"/>
        </a:p>
      </dgm:t>
    </dgm:pt>
    <dgm:pt modelId="{552A41D1-D517-42F4-B043-74CD57B58795}" type="parTrans" cxnId="{A9071059-F3B1-42D6-A94B-6545CF567E38}">
      <dgm:prSet/>
      <dgm:spPr/>
      <dgm:t>
        <a:bodyPr/>
        <a:lstStyle/>
        <a:p>
          <a:endParaRPr lang="es-MX"/>
        </a:p>
      </dgm:t>
    </dgm:pt>
    <dgm:pt modelId="{C3C0D871-3895-4AA8-81A2-B862D52ABD20}" type="sibTrans" cxnId="{A9071059-F3B1-42D6-A94B-6545CF567E38}">
      <dgm:prSet/>
      <dgm:spPr/>
      <dgm:t>
        <a:bodyPr/>
        <a:lstStyle/>
        <a:p>
          <a:endParaRPr lang="es-MX"/>
        </a:p>
      </dgm:t>
    </dgm:pt>
    <dgm:pt modelId="{BA5F4413-D0C5-43A4-85B1-EE1B2D28AB3B}">
      <dgm:prSet phldrT="[Texto]" custT="1"/>
      <dgm:spPr/>
      <dgm:t>
        <a:bodyPr/>
        <a:lstStyle/>
        <a:p>
          <a:r>
            <a:rPr lang="es-MX" sz="1100" dirty="0" smtClean="0"/>
            <a:t>Mediante la observación de la estructura organizacional.</a:t>
          </a:r>
          <a:endParaRPr lang="es-MX" sz="1100" dirty="0"/>
        </a:p>
      </dgm:t>
    </dgm:pt>
    <dgm:pt modelId="{B33B12E0-C269-4412-9B3F-1C90E6E9DBE3}" type="parTrans" cxnId="{41DF1A61-CA6B-4391-BE18-C474C96C63CB}">
      <dgm:prSet/>
      <dgm:spPr/>
      <dgm:t>
        <a:bodyPr/>
        <a:lstStyle/>
        <a:p>
          <a:endParaRPr lang="es-MX"/>
        </a:p>
      </dgm:t>
    </dgm:pt>
    <dgm:pt modelId="{0B548D96-7630-4A2E-B98B-3ECED4154989}" type="sibTrans" cxnId="{41DF1A61-CA6B-4391-BE18-C474C96C63CB}">
      <dgm:prSet/>
      <dgm:spPr/>
      <dgm:t>
        <a:bodyPr/>
        <a:lstStyle/>
        <a:p>
          <a:endParaRPr lang="es-MX"/>
        </a:p>
      </dgm:t>
    </dgm:pt>
    <dgm:pt modelId="{863E1DE7-EBE4-4A78-B93D-439FA32A5DBA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MX" sz="1200" smtClean="0"/>
            <a:t>FACTIBLE</a:t>
          </a:r>
          <a:endParaRPr lang="es-MX" sz="1200" dirty="0"/>
        </a:p>
      </dgm:t>
    </dgm:pt>
    <dgm:pt modelId="{41671E84-9157-4C66-A8E2-980E5E93B759}" type="parTrans" cxnId="{0D411757-AE47-4AB7-AA4F-932780F51741}">
      <dgm:prSet/>
      <dgm:spPr/>
      <dgm:t>
        <a:bodyPr/>
        <a:lstStyle/>
        <a:p>
          <a:endParaRPr lang="es-MX"/>
        </a:p>
      </dgm:t>
    </dgm:pt>
    <dgm:pt modelId="{04D3EE7D-4156-4D46-9AB5-8B58D22E5F4F}" type="sibTrans" cxnId="{0D411757-AE47-4AB7-AA4F-932780F51741}">
      <dgm:prSet/>
      <dgm:spPr/>
      <dgm:t>
        <a:bodyPr/>
        <a:lstStyle/>
        <a:p>
          <a:endParaRPr lang="es-MX"/>
        </a:p>
      </dgm:t>
    </dgm:pt>
    <dgm:pt modelId="{DDC48207-D8AE-4F47-B8F3-A4A7241E8A59}">
      <dgm:prSet phldrT="[Texto]" custT="1"/>
      <dgm:spPr/>
      <dgm:t>
        <a:bodyPr/>
        <a:lstStyle/>
        <a:p>
          <a:r>
            <a:rPr lang="es-MX" sz="1100" dirty="0" smtClean="0"/>
            <a:t>  Se optimizará los recursos de la institución . </a:t>
          </a:r>
          <a:endParaRPr lang="es-MX" sz="1100" dirty="0"/>
        </a:p>
      </dgm:t>
    </dgm:pt>
    <dgm:pt modelId="{22D258B9-002A-4A1C-BD53-D1136BC5C400}" type="parTrans" cxnId="{1CA55E1D-5C0F-49DA-AD64-EECA3C87C57E}">
      <dgm:prSet/>
      <dgm:spPr/>
      <dgm:t>
        <a:bodyPr/>
        <a:lstStyle/>
        <a:p>
          <a:endParaRPr lang="es-MX"/>
        </a:p>
      </dgm:t>
    </dgm:pt>
    <dgm:pt modelId="{577841C6-8D0D-43FA-8B55-E136A0930066}" type="sibTrans" cxnId="{1CA55E1D-5C0F-49DA-AD64-EECA3C87C57E}">
      <dgm:prSet/>
      <dgm:spPr/>
      <dgm:t>
        <a:bodyPr/>
        <a:lstStyle/>
        <a:p>
          <a:endParaRPr lang="es-MX"/>
        </a:p>
      </dgm:t>
    </dgm:pt>
    <dgm:pt modelId="{5D2EF0DC-1E6D-43B7-B9FF-B80B2E9A261C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MX" sz="1200" dirty="0" smtClean="0"/>
            <a:t>RELEVANTE</a:t>
          </a:r>
          <a:endParaRPr lang="es-MX" sz="1200" dirty="0"/>
        </a:p>
      </dgm:t>
    </dgm:pt>
    <dgm:pt modelId="{BD528C19-66CA-4359-A715-E4FE3D0DE87A}" type="parTrans" cxnId="{5198FCAE-EA30-4C21-BA8B-3FE6F48F4DEF}">
      <dgm:prSet/>
      <dgm:spPr/>
      <dgm:t>
        <a:bodyPr/>
        <a:lstStyle/>
        <a:p>
          <a:endParaRPr lang="es-MX"/>
        </a:p>
      </dgm:t>
    </dgm:pt>
    <dgm:pt modelId="{27F25626-18CB-4AE5-9556-13DA4C9FA15D}" type="sibTrans" cxnId="{5198FCAE-EA30-4C21-BA8B-3FE6F48F4DEF}">
      <dgm:prSet/>
      <dgm:spPr/>
      <dgm:t>
        <a:bodyPr/>
        <a:lstStyle/>
        <a:p>
          <a:endParaRPr lang="es-MX"/>
        </a:p>
      </dgm:t>
    </dgm:pt>
    <dgm:pt modelId="{62A8C0CD-46E2-46B0-8E41-6B19152ED900}">
      <dgm:prSet phldrT="[Texto]" custT="1"/>
      <dgm:spPr/>
      <dgm:t>
        <a:bodyPr/>
        <a:lstStyle/>
        <a:p>
          <a:r>
            <a:rPr lang="es-MX" sz="1100" dirty="0" smtClean="0"/>
            <a:t>Disminuir los problemas de los  Inventarios de medicamentos e insumos.</a:t>
          </a:r>
          <a:endParaRPr lang="es-MX" sz="1100" dirty="0"/>
        </a:p>
      </dgm:t>
    </dgm:pt>
    <dgm:pt modelId="{0DAE668D-9E0F-4567-BA1D-DDB1544F4CE2}" type="parTrans" cxnId="{1E07A626-6E9C-49A5-8FC7-93209C3B2B8E}">
      <dgm:prSet/>
      <dgm:spPr/>
      <dgm:t>
        <a:bodyPr/>
        <a:lstStyle/>
        <a:p>
          <a:endParaRPr lang="es-MX"/>
        </a:p>
      </dgm:t>
    </dgm:pt>
    <dgm:pt modelId="{B84FD4A3-D079-489F-9BEE-A642506E4D5E}" type="sibTrans" cxnId="{1E07A626-6E9C-49A5-8FC7-93209C3B2B8E}">
      <dgm:prSet/>
      <dgm:spPr/>
      <dgm:t>
        <a:bodyPr/>
        <a:lstStyle/>
        <a:p>
          <a:endParaRPr lang="es-MX"/>
        </a:p>
      </dgm:t>
    </dgm:pt>
    <dgm:pt modelId="{240A1BD3-840E-449C-BB83-519218BEC053}" type="pres">
      <dgm:prSet presAssocID="{9BEFEC8E-9B10-4894-A2A6-0F25718D558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6EE13AF-160C-4B5A-9BD1-6FB906056AFC}" type="pres">
      <dgm:prSet presAssocID="{9BEFEC8E-9B10-4894-A2A6-0F25718D558C}" presName="children" presStyleCnt="0"/>
      <dgm:spPr/>
    </dgm:pt>
    <dgm:pt modelId="{6B6E52F3-4CEF-4821-B3B6-4A47345EF1B7}" type="pres">
      <dgm:prSet presAssocID="{9BEFEC8E-9B10-4894-A2A6-0F25718D558C}" presName="child1group" presStyleCnt="0"/>
      <dgm:spPr/>
    </dgm:pt>
    <dgm:pt modelId="{C2BECE69-5BCC-4D13-A638-FECABACB321B}" type="pres">
      <dgm:prSet presAssocID="{9BEFEC8E-9B10-4894-A2A6-0F25718D558C}" presName="child1" presStyleLbl="bgAcc1" presStyleIdx="0" presStyleCnt="4"/>
      <dgm:spPr/>
      <dgm:t>
        <a:bodyPr/>
        <a:lstStyle/>
        <a:p>
          <a:endParaRPr lang="es-MX"/>
        </a:p>
      </dgm:t>
    </dgm:pt>
    <dgm:pt modelId="{3CB9036B-2541-4505-9FF5-8D9376B37779}" type="pres">
      <dgm:prSet presAssocID="{9BEFEC8E-9B10-4894-A2A6-0F25718D558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BF1933-73AE-457E-BA78-499A8255FAFB}" type="pres">
      <dgm:prSet presAssocID="{9BEFEC8E-9B10-4894-A2A6-0F25718D558C}" presName="child2group" presStyleCnt="0"/>
      <dgm:spPr/>
    </dgm:pt>
    <dgm:pt modelId="{B9F510E3-90BA-40D3-9D5E-CC2A00DCADC1}" type="pres">
      <dgm:prSet presAssocID="{9BEFEC8E-9B10-4894-A2A6-0F25718D558C}" presName="child2" presStyleLbl="bgAcc1" presStyleIdx="1" presStyleCnt="4"/>
      <dgm:spPr/>
      <dgm:t>
        <a:bodyPr/>
        <a:lstStyle/>
        <a:p>
          <a:endParaRPr lang="es-MX"/>
        </a:p>
      </dgm:t>
    </dgm:pt>
    <dgm:pt modelId="{FF093627-2181-4538-B99C-0537E65D3C4A}" type="pres">
      <dgm:prSet presAssocID="{9BEFEC8E-9B10-4894-A2A6-0F25718D558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568407-A468-416A-8193-624547D1FE2B}" type="pres">
      <dgm:prSet presAssocID="{9BEFEC8E-9B10-4894-A2A6-0F25718D558C}" presName="child3group" presStyleCnt="0"/>
      <dgm:spPr/>
    </dgm:pt>
    <dgm:pt modelId="{49FBE174-E1B1-4EB7-946C-6C270E357CEF}" type="pres">
      <dgm:prSet presAssocID="{9BEFEC8E-9B10-4894-A2A6-0F25718D558C}" presName="child3" presStyleLbl="bgAcc1" presStyleIdx="2" presStyleCnt="4" custLinFactNeighborX="31237" custLinFactNeighborY="-64135"/>
      <dgm:spPr/>
      <dgm:t>
        <a:bodyPr/>
        <a:lstStyle/>
        <a:p>
          <a:endParaRPr lang="es-MX"/>
        </a:p>
      </dgm:t>
    </dgm:pt>
    <dgm:pt modelId="{B67B29F2-A294-496C-B318-25DDE31CBDD7}" type="pres">
      <dgm:prSet presAssocID="{9BEFEC8E-9B10-4894-A2A6-0F25718D558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C28375-FF15-4F49-8EDC-AE17B4C7AA1C}" type="pres">
      <dgm:prSet presAssocID="{9BEFEC8E-9B10-4894-A2A6-0F25718D558C}" presName="child4group" presStyleCnt="0"/>
      <dgm:spPr/>
    </dgm:pt>
    <dgm:pt modelId="{880CF65C-4730-483B-885D-E51C9E408A7B}" type="pres">
      <dgm:prSet presAssocID="{9BEFEC8E-9B10-4894-A2A6-0F25718D558C}" presName="child4" presStyleLbl="bgAcc1" presStyleIdx="3" presStyleCnt="4" custLinFactNeighborX="-14061" custLinFactNeighborY="-66271"/>
      <dgm:spPr/>
      <dgm:t>
        <a:bodyPr/>
        <a:lstStyle/>
        <a:p>
          <a:endParaRPr lang="es-MX"/>
        </a:p>
      </dgm:t>
    </dgm:pt>
    <dgm:pt modelId="{B2CBEB7F-6AE0-4856-A20E-5C00AEB07469}" type="pres">
      <dgm:prSet presAssocID="{9BEFEC8E-9B10-4894-A2A6-0F25718D558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B1FDC6-3A55-41CA-9CC4-930A17955CD1}" type="pres">
      <dgm:prSet presAssocID="{9BEFEC8E-9B10-4894-A2A6-0F25718D558C}" presName="childPlaceholder" presStyleCnt="0"/>
      <dgm:spPr/>
    </dgm:pt>
    <dgm:pt modelId="{90DEE42D-BC58-433E-8068-06151A3A1E62}" type="pres">
      <dgm:prSet presAssocID="{9BEFEC8E-9B10-4894-A2A6-0F25718D558C}" presName="circle" presStyleCnt="0"/>
      <dgm:spPr/>
    </dgm:pt>
    <dgm:pt modelId="{491EFEE1-2FE3-400D-BD9B-9F815C2CCCD0}" type="pres">
      <dgm:prSet presAssocID="{9BEFEC8E-9B10-4894-A2A6-0F25718D558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C645CC-B6D9-4E55-9932-1E71F7407274}" type="pres">
      <dgm:prSet presAssocID="{9BEFEC8E-9B10-4894-A2A6-0F25718D558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30805B-5E75-4B0D-82F6-66130DDD3BEA}" type="pres">
      <dgm:prSet presAssocID="{9BEFEC8E-9B10-4894-A2A6-0F25718D558C}" presName="quadrant3" presStyleLbl="node1" presStyleIdx="2" presStyleCnt="4" custScaleX="8646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AF8DD6-3167-460F-BFFC-F4C0BAB6E850}" type="pres">
      <dgm:prSet presAssocID="{9BEFEC8E-9B10-4894-A2A6-0F25718D558C}" presName="quadrant4" presStyleLbl="node1" presStyleIdx="3" presStyleCnt="4" custScaleX="104619" custScaleY="9646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F45C07-0BEB-4FD7-8224-5F0B993D35D9}" type="pres">
      <dgm:prSet presAssocID="{9BEFEC8E-9B10-4894-A2A6-0F25718D558C}" presName="quadrantPlaceholder" presStyleCnt="0"/>
      <dgm:spPr/>
    </dgm:pt>
    <dgm:pt modelId="{22203A7D-842C-415A-A14A-453200C02BD4}" type="pres">
      <dgm:prSet presAssocID="{9BEFEC8E-9B10-4894-A2A6-0F25718D558C}" presName="center1" presStyleLbl="fgShp" presStyleIdx="0" presStyleCnt="2"/>
      <dgm:spPr/>
    </dgm:pt>
    <dgm:pt modelId="{CD3447C3-06BA-4CCB-95B0-7C36CC023E63}" type="pres">
      <dgm:prSet presAssocID="{9BEFEC8E-9B10-4894-A2A6-0F25718D558C}" presName="center2" presStyleLbl="fgShp" presStyleIdx="1" presStyleCnt="2"/>
      <dgm:spPr/>
    </dgm:pt>
  </dgm:ptLst>
  <dgm:cxnLst>
    <dgm:cxn modelId="{1CA55E1D-5C0F-49DA-AD64-EECA3C87C57E}" srcId="{863E1DE7-EBE4-4A78-B93D-439FA32A5DBA}" destId="{DDC48207-D8AE-4F47-B8F3-A4A7241E8A59}" srcOrd="0" destOrd="0" parTransId="{22D258B9-002A-4A1C-BD53-D1136BC5C400}" sibTransId="{577841C6-8D0D-43FA-8B55-E136A0930066}"/>
    <dgm:cxn modelId="{A9071059-F3B1-42D6-A94B-6545CF567E38}" srcId="{9BEFEC8E-9B10-4894-A2A6-0F25718D558C}" destId="{F7C27C3F-DF2D-45AE-BB8B-238618628FE9}" srcOrd="1" destOrd="0" parTransId="{552A41D1-D517-42F4-B043-74CD57B58795}" sibTransId="{C3C0D871-3895-4AA8-81A2-B862D52ABD20}"/>
    <dgm:cxn modelId="{B795D3E0-235F-4B41-9A1A-9D9D1AD32C0C}" type="presOf" srcId="{5D2EF0DC-1E6D-43B7-B9FF-B80B2E9A261C}" destId="{E2AF8DD6-3167-460F-BFFC-F4C0BAB6E850}" srcOrd="0" destOrd="0" presId="urn:microsoft.com/office/officeart/2005/8/layout/cycle4"/>
    <dgm:cxn modelId="{5198FCAE-EA30-4C21-BA8B-3FE6F48F4DEF}" srcId="{9BEFEC8E-9B10-4894-A2A6-0F25718D558C}" destId="{5D2EF0DC-1E6D-43B7-B9FF-B80B2E9A261C}" srcOrd="3" destOrd="0" parTransId="{BD528C19-66CA-4359-A715-E4FE3D0DE87A}" sibTransId="{27F25626-18CB-4AE5-9556-13DA4C9FA15D}"/>
    <dgm:cxn modelId="{1E07A626-6E9C-49A5-8FC7-93209C3B2B8E}" srcId="{5D2EF0DC-1E6D-43B7-B9FF-B80B2E9A261C}" destId="{62A8C0CD-46E2-46B0-8E41-6B19152ED900}" srcOrd="0" destOrd="0" parTransId="{0DAE668D-9E0F-4567-BA1D-DDB1544F4CE2}" sibTransId="{B84FD4A3-D079-489F-9BEE-A642506E4D5E}"/>
    <dgm:cxn modelId="{A916E752-38C3-478C-9C89-87AFB158C4D0}" srcId="{9BEFEC8E-9B10-4894-A2A6-0F25718D558C}" destId="{B811CA34-CA11-4F33-99AA-53B44ACA7385}" srcOrd="0" destOrd="0" parTransId="{43930A50-E3DD-4F24-9C08-6C5DAA8D678B}" sibTransId="{BE8A6E8E-916B-48E5-9DB5-FECC6AA01C8D}"/>
    <dgm:cxn modelId="{80A64AD3-862C-479A-B643-90A354098AFE}" type="presOf" srcId="{DDC48207-D8AE-4F47-B8F3-A4A7241E8A59}" destId="{49FBE174-E1B1-4EB7-946C-6C270E357CEF}" srcOrd="0" destOrd="0" presId="urn:microsoft.com/office/officeart/2005/8/layout/cycle4"/>
    <dgm:cxn modelId="{0D411757-AE47-4AB7-AA4F-932780F51741}" srcId="{9BEFEC8E-9B10-4894-A2A6-0F25718D558C}" destId="{863E1DE7-EBE4-4A78-B93D-439FA32A5DBA}" srcOrd="2" destOrd="0" parTransId="{41671E84-9157-4C66-A8E2-980E5E93B759}" sibTransId="{04D3EE7D-4156-4D46-9AB5-8B58D22E5F4F}"/>
    <dgm:cxn modelId="{7E3A48BF-4980-4945-888F-53D5F9295FCD}" type="presOf" srcId="{FFC9C3E0-6AF0-4539-94AC-3ACD97F4D6B4}" destId="{C2BECE69-5BCC-4D13-A638-FECABACB321B}" srcOrd="0" destOrd="0" presId="urn:microsoft.com/office/officeart/2005/8/layout/cycle4"/>
    <dgm:cxn modelId="{D9385C47-F136-4343-8D32-F09FF57563F8}" type="presOf" srcId="{BA5F4413-D0C5-43A4-85B1-EE1B2D28AB3B}" destId="{FF093627-2181-4538-B99C-0537E65D3C4A}" srcOrd="1" destOrd="0" presId="urn:microsoft.com/office/officeart/2005/8/layout/cycle4"/>
    <dgm:cxn modelId="{A876DBC2-6490-4BEF-97A1-D60D8E857952}" type="presOf" srcId="{F7C27C3F-DF2D-45AE-BB8B-238618628FE9}" destId="{B0C645CC-B6D9-4E55-9932-1E71F7407274}" srcOrd="0" destOrd="0" presId="urn:microsoft.com/office/officeart/2005/8/layout/cycle4"/>
    <dgm:cxn modelId="{3B1ED2CB-D548-402A-A632-52C4B90A204A}" type="presOf" srcId="{863E1DE7-EBE4-4A78-B93D-439FA32A5DBA}" destId="{2C30805B-5E75-4B0D-82F6-66130DDD3BEA}" srcOrd="0" destOrd="0" presId="urn:microsoft.com/office/officeart/2005/8/layout/cycle4"/>
    <dgm:cxn modelId="{77CE5AE3-A465-4A29-9071-14247BCBB931}" type="presOf" srcId="{9BEFEC8E-9B10-4894-A2A6-0F25718D558C}" destId="{240A1BD3-840E-449C-BB83-519218BEC053}" srcOrd="0" destOrd="0" presId="urn:microsoft.com/office/officeart/2005/8/layout/cycle4"/>
    <dgm:cxn modelId="{86A6DD91-7E93-4BDE-B62E-4AE9A70A23FB}" type="presOf" srcId="{DDC48207-D8AE-4F47-B8F3-A4A7241E8A59}" destId="{B67B29F2-A294-496C-B318-25DDE31CBDD7}" srcOrd="1" destOrd="0" presId="urn:microsoft.com/office/officeart/2005/8/layout/cycle4"/>
    <dgm:cxn modelId="{52E6D105-83E4-4534-9F17-15C4E486EBE9}" srcId="{B811CA34-CA11-4F33-99AA-53B44ACA7385}" destId="{FFC9C3E0-6AF0-4539-94AC-3ACD97F4D6B4}" srcOrd="0" destOrd="0" parTransId="{07FBF53F-40A6-49F2-83D3-78318267E2FE}" sibTransId="{CA997F3C-B825-48B7-9304-3B138657299A}"/>
    <dgm:cxn modelId="{E234FB46-9BCF-48FC-AB91-4CC41F4FB4CE}" type="presOf" srcId="{BA5F4413-D0C5-43A4-85B1-EE1B2D28AB3B}" destId="{B9F510E3-90BA-40D3-9D5E-CC2A00DCADC1}" srcOrd="0" destOrd="0" presId="urn:microsoft.com/office/officeart/2005/8/layout/cycle4"/>
    <dgm:cxn modelId="{387972BE-A9E8-4C46-AC4A-A932A2A4B765}" type="presOf" srcId="{B811CA34-CA11-4F33-99AA-53B44ACA7385}" destId="{491EFEE1-2FE3-400D-BD9B-9F815C2CCCD0}" srcOrd="0" destOrd="0" presId="urn:microsoft.com/office/officeart/2005/8/layout/cycle4"/>
    <dgm:cxn modelId="{111086CD-416E-48BA-9AF6-D9FE6C7EC236}" type="presOf" srcId="{FFC9C3E0-6AF0-4539-94AC-3ACD97F4D6B4}" destId="{3CB9036B-2541-4505-9FF5-8D9376B37779}" srcOrd="1" destOrd="0" presId="urn:microsoft.com/office/officeart/2005/8/layout/cycle4"/>
    <dgm:cxn modelId="{91BCE2AE-125F-4B38-AAE9-EE97D0CC5B6A}" type="presOf" srcId="{62A8C0CD-46E2-46B0-8E41-6B19152ED900}" destId="{880CF65C-4730-483B-885D-E51C9E408A7B}" srcOrd="0" destOrd="0" presId="urn:microsoft.com/office/officeart/2005/8/layout/cycle4"/>
    <dgm:cxn modelId="{3A0DD70A-0F5C-45D9-8BAB-E4EE72769987}" type="presOf" srcId="{62A8C0CD-46E2-46B0-8E41-6B19152ED900}" destId="{B2CBEB7F-6AE0-4856-A20E-5C00AEB07469}" srcOrd="1" destOrd="0" presId="urn:microsoft.com/office/officeart/2005/8/layout/cycle4"/>
    <dgm:cxn modelId="{41DF1A61-CA6B-4391-BE18-C474C96C63CB}" srcId="{F7C27C3F-DF2D-45AE-BB8B-238618628FE9}" destId="{BA5F4413-D0C5-43A4-85B1-EE1B2D28AB3B}" srcOrd="0" destOrd="0" parTransId="{B33B12E0-C269-4412-9B3F-1C90E6E9DBE3}" sibTransId="{0B548D96-7630-4A2E-B98B-3ECED4154989}"/>
    <dgm:cxn modelId="{D90167F3-9328-4D49-8FCD-1575F3DDECE5}" type="presParOf" srcId="{240A1BD3-840E-449C-BB83-519218BEC053}" destId="{36EE13AF-160C-4B5A-9BD1-6FB906056AFC}" srcOrd="0" destOrd="0" presId="urn:microsoft.com/office/officeart/2005/8/layout/cycle4"/>
    <dgm:cxn modelId="{0A9259F3-87C1-4127-966E-E50AA71C675E}" type="presParOf" srcId="{36EE13AF-160C-4B5A-9BD1-6FB906056AFC}" destId="{6B6E52F3-4CEF-4821-B3B6-4A47345EF1B7}" srcOrd="0" destOrd="0" presId="urn:microsoft.com/office/officeart/2005/8/layout/cycle4"/>
    <dgm:cxn modelId="{4D7C2A06-8398-418C-8826-3D1FCD0553ED}" type="presParOf" srcId="{6B6E52F3-4CEF-4821-B3B6-4A47345EF1B7}" destId="{C2BECE69-5BCC-4D13-A638-FECABACB321B}" srcOrd="0" destOrd="0" presId="urn:microsoft.com/office/officeart/2005/8/layout/cycle4"/>
    <dgm:cxn modelId="{C0075A84-4782-4C86-B60A-9AE6A781EB0C}" type="presParOf" srcId="{6B6E52F3-4CEF-4821-B3B6-4A47345EF1B7}" destId="{3CB9036B-2541-4505-9FF5-8D9376B37779}" srcOrd="1" destOrd="0" presId="urn:microsoft.com/office/officeart/2005/8/layout/cycle4"/>
    <dgm:cxn modelId="{E47944D6-5434-48A8-B91D-79A64C3DE113}" type="presParOf" srcId="{36EE13AF-160C-4B5A-9BD1-6FB906056AFC}" destId="{1DBF1933-73AE-457E-BA78-499A8255FAFB}" srcOrd="1" destOrd="0" presId="urn:microsoft.com/office/officeart/2005/8/layout/cycle4"/>
    <dgm:cxn modelId="{D0507457-80D5-446C-BBCE-66CA493791B8}" type="presParOf" srcId="{1DBF1933-73AE-457E-BA78-499A8255FAFB}" destId="{B9F510E3-90BA-40D3-9D5E-CC2A00DCADC1}" srcOrd="0" destOrd="0" presId="urn:microsoft.com/office/officeart/2005/8/layout/cycle4"/>
    <dgm:cxn modelId="{17FA89D5-48F3-4D7F-88C2-AC7144980177}" type="presParOf" srcId="{1DBF1933-73AE-457E-BA78-499A8255FAFB}" destId="{FF093627-2181-4538-B99C-0537E65D3C4A}" srcOrd="1" destOrd="0" presId="urn:microsoft.com/office/officeart/2005/8/layout/cycle4"/>
    <dgm:cxn modelId="{95DF5340-F744-49C0-9C95-04D58124F9E5}" type="presParOf" srcId="{36EE13AF-160C-4B5A-9BD1-6FB906056AFC}" destId="{27568407-A468-416A-8193-624547D1FE2B}" srcOrd="2" destOrd="0" presId="urn:microsoft.com/office/officeart/2005/8/layout/cycle4"/>
    <dgm:cxn modelId="{E7DA981D-C9BA-4FC8-88B8-8F67C5208513}" type="presParOf" srcId="{27568407-A468-416A-8193-624547D1FE2B}" destId="{49FBE174-E1B1-4EB7-946C-6C270E357CEF}" srcOrd="0" destOrd="0" presId="urn:microsoft.com/office/officeart/2005/8/layout/cycle4"/>
    <dgm:cxn modelId="{7E883908-DD44-4E50-88D0-76AE9942868A}" type="presParOf" srcId="{27568407-A468-416A-8193-624547D1FE2B}" destId="{B67B29F2-A294-496C-B318-25DDE31CBDD7}" srcOrd="1" destOrd="0" presId="urn:microsoft.com/office/officeart/2005/8/layout/cycle4"/>
    <dgm:cxn modelId="{B24FACF3-DBE3-4C82-9F29-B25336DB8675}" type="presParOf" srcId="{36EE13AF-160C-4B5A-9BD1-6FB906056AFC}" destId="{FBC28375-FF15-4F49-8EDC-AE17B4C7AA1C}" srcOrd="3" destOrd="0" presId="urn:microsoft.com/office/officeart/2005/8/layout/cycle4"/>
    <dgm:cxn modelId="{EB62A085-5EAD-4796-91D3-4A16600F290C}" type="presParOf" srcId="{FBC28375-FF15-4F49-8EDC-AE17B4C7AA1C}" destId="{880CF65C-4730-483B-885D-E51C9E408A7B}" srcOrd="0" destOrd="0" presId="urn:microsoft.com/office/officeart/2005/8/layout/cycle4"/>
    <dgm:cxn modelId="{2F1632E2-BBF2-4A74-AF37-0F745F2B2263}" type="presParOf" srcId="{FBC28375-FF15-4F49-8EDC-AE17B4C7AA1C}" destId="{B2CBEB7F-6AE0-4856-A20E-5C00AEB07469}" srcOrd="1" destOrd="0" presId="urn:microsoft.com/office/officeart/2005/8/layout/cycle4"/>
    <dgm:cxn modelId="{FDEBBE03-53F5-40DA-9D9C-EEE2063B2144}" type="presParOf" srcId="{36EE13AF-160C-4B5A-9BD1-6FB906056AFC}" destId="{A9B1FDC6-3A55-41CA-9CC4-930A17955CD1}" srcOrd="4" destOrd="0" presId="urn:microsoft.com/office/officeart/2005/8/layout/cycle4"/>
    <dgm:cxn modelId="{5D228ABD-11F0-46DD-B480-51C461C6000E}" type="presParOf" srcId="{240A1BD3-840E-449C-BB83-519218BEC053}" destId="{90DEE42D-BC58-433E-8068-06151A3A1E62}" srcOrd="1" destOrd="0" presId="urn:microsoft.com/office/officeart/2005/8/layout/cycle4"/>
    <dgm:cxn modelId="{C437C612-6899-4803-9A92-9B7C49AADB8C}" type="presParOf" srcId="{90DEE42D-BC58-433E-8068-06151A3A1E62}" destId="{491EFEE1-2FE3-400D-BD9B-9F815C2CCCD0}" srcOrd="0" destOrd="0" presId="urn:microsoft.com/office/officeart/2005/8/layout/cycle4"/>
    <dgm:cxn modelId="{0B52A61D-4922-4F4E-B22F-E267E37A9AE4}" type="presParOf" srcId="{90DEE42D-BC58-433E-8068-06151A3A1E62}" destId="{B0C645CC-B6D9-4E55-9932-1E71F7407274}" srcOrd="1" destOrd="0" presId="urn:microsoft.com/office/officeart/2005/8/layout/cycle4"/>
    <dgm:cxn modelId="{60BAD214-F0AD-42B7-BAD1-B3C47B49CDBF}" type="presParOf" srcId="{90DEE42D-BC58-433E-8068-06151A3A1E62}" destId="{2C30805B-5E75-4B0D-82F6-66130DDD3BEA}" srcOrd="2" destOrd="0" presId="urn:microsoft.com/office/officeart/2005/8/layout/cycle4"/>
    <dgm:cxn modelId="{BEF200F2-1798-4748-BC92-750E6EB88FA0}" type="presParOf" srcId="{90DEE42D-BC58-433E-8068-06151A3A1E62}" destId="{E2AF8DD6-3167-460F-BFFC-F4C0BAB6E850}" srcOrd="3" destOrd="0" presId="urn:microsoft.com/office/officeart/2005/8/layout/cycle4"/>
    <dgm:cxn modelId="{9E0C078A-1A27-4BF0-89DA-E17AAC814808}" type="presParOf" srcId="{90DEE42D-BC58-433E-8068-06151A3A1E62}" destId="{44F45C07-0BEB-4FD7-8224-5F0B993D35D9}" srcOrd="4" destOrd="0" presId="urn:microsoft.com/office/officeart/2005/8/layout/cycle4"/>
    <dgm:cxn modelId="{330F08CF-16C9-4E14-B8DA-CE2022F69716}" type="presParOf" srcId="{240A1BD3-840E-449C-BB83-519218BEC053}" destId="{22203A7D-842C-415A-A14A-453200C02BD4}" srcOrd="2" destOrd="0" presId="urn:microsoft.com/office/officeart/2005/8/layout/cycle4"/>
    <dgm:cxn modelId="{753B0AAB-54C2-4196-BB58-684CFD68D34F}" type="presParOf" srcId="{240A1BD3-840E-449C-BB83-519218BEC053}" destId="{CD3447C3-06BA-4CCB-95B0-7C36CC023E6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01967C-CC99-484B-B1E2-44C0D1C08BAA}" type="doc">
      <dgm:prSet loTypeId="urn:diagrams.loki3.com/BracketList+Icon" loCatId="officeonlin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8323658F-B29A-4185-B036-65CF9F5DF383}">
      <dgm:prSet phldrT="[Texto]" custT="1"/>
      <dgm:spPr/>
      <dgm:t>
        <a:bodyPr/>
        <a:lstStyle/>
        <a:p>
          <a:pPr algn="ctr"/>
          <a:r>
            <a:rPr lang="es-MX" sz="2400" b="1" dirty="0" smtClean="0"/>
            <a:t>GENERAL</a:t>
          </a:r>
          <a:endParaRPr lang="es-MX" sz="2400" b="1" dirty="0"/>
        </a:p>
      </dgm:t>
    </dgm:pt>
    <dgm:pt modelId="{E4C54931-A2F2-4B6F-9495-1C38B4BD8DF8}" type="parTrans" cxnId="{FB97E36B-5411-44F5-9561-08E51A9D1A9F}">
      <dgm:prSet/>
      <dgm:spPr/>
      <dgm:t>
        <a:bodyPr/>
        <a:lstStyle/>
        <a:p>
          <a:endParaRPr lang="es-MX"/>
        </a:p>
      </dgm:t>
    </dgm:pt>
    <dgm:pt modelId="{72B63F68-161F-416A-BACF-8E9511032E59}" type="sibTrans" cxnId="{FB97E36B-5411-44F5-9561-08E51A9D1A9F}">
      <dgm:prSet/>
      <dgm:spPr/>
      <dgm:t>
        <a:bodyPr/>
        <a:lstStyle/>
        <a:p>
          <a:endParaRPr lang="es-MX"/>
        </a:p>
      </dgm:t>
    </dgm:pt>
    <dgm:pt modelId="{9F4675DF-9886-4C0D-A1B2-A51D082697CA}">
      <dgm:prSet phldrT="[Texto]"/>
      <dgm:spPr/>
      <dgm:t>
        <a:bodyPr/>
        <a:lstStyle/>
        <a:p>
          <a:pPr algn="just"/>
          <a:r>
            <a:rPr lang="es-EC" dirty="0" smtClean="0"/>
            <a:t>Diseñar de un modelo de control de existencias para inventarios de medicamentos en  los niveles de salud 1 y 2 en el Distrito Metropolitano de Quito</a:t>
          </a:r>
          <a:endParaRPr lang="es-MX" dirty="0"/>
        </a:p>
      </dgm:t>
    </dgm:pt>
    <dgm:pt modelId="{8CC1D380-8CBD-441F-9B1D-9E34E4FC130F}" type="parTrans" cxnId="{10932821-CF28-464B-B04D-8EC44CC9EA3B}">
      <dgm:prSet/>
      <dgm:spPr/>
      <dgm:t>
        <a:bodyPr/>
        <a:lstStyle/>
        <a:p>
          <a:endParaRPr lang="es-MX"/>
        </a:p>
      </dgm:t>
    </dgm:pt>
    <dgm:pt modelId="{FB287BAD-DE7D-40AB-A749-595F0AA561DA}" type="sibTrans" cxnId="{10932821-CF28-464B-B04D-8EC44CC9EA3B}">
      <dgm:prSet/>
      <dgm:spPr/>
      <dgm:t>
        <a:bodyPr/>
        <a:lstStyle/>
        <a:p>
          <a:endParaRPr lang="es-MX"/>
        </a:p>
      </dgm:t>
    </dgm:pt>
    <dgm:pt modelId="{4FFC5E42-69F4-4794-9070-58369BFA98C8}">
      <dgm:prSet phldrT="[Texto]" custT="1"/>
      <dgm:spPr/>
      <dgm:t>
        <a:bodyPr/>
        <a:lstStyle/>
        <a:p>
          <a:r>
            <a:rPr lang="es-MX" sz="2400" b="1" dirty="0" smtClean="0"/>
            <a:t>ESPECÍFICOS</a:t>
          </a:r>
          <a:endParaRPr lang="es-MX" sz="2400" b="1" dirty="0"/>
        </a:p>
      </dgm:t>
    </dgm:pt>
    <dgm:pt modelId="{577F06B5-9C55-49ED-8A58-4A9E8D6355DC}" type="parTrans" cxnId="{A738E191-8274-449B-8B36-4C010829FB85}">
      <dgm:prSet/>
      <dgm:spPr/>
      <dgm:t>
        <a:bodyPr/>
        <a:lstStyle/>
        <a:p>
          <a:endParaRPr lang="es-MX"/>
        </a:p>
      </dgm:t>
    </dgm:pt>
    <dgm:pt modelId="{A86EF2C1-F113-4F3D-8B40-B39C48CB5465}" type="sibTrans" cxnId="{A738E191-8274-449B-8B36-4C010829FB85}">
      <dgm:prSet/>
      <dgm:spPr/>
      <dgm:t>
        <a:bodyPr/>
        <a:lstStyle/>
        <a:p>
          <a:endParaRPr lang="es-MX"/>
        </a:p>
      </dgm:t>
    </dgm:pt>
    <dgm:pt modelId="{1D2CE8DC-BB65-4F2E-8F47-739708FD2071}">
      <dgm:prSet phldrT="[Texto]"/>
      <dgm:spPr/>
      <dgm:t>
        <a:bodyPr/>
        <a:lstStyle/>
        <a:p>
          <a:r>
            <a:rPr lang="es-EC" dirty="0" smtClean="0"/>
            <a:t>Identificar los problemas en la entidad.</a:t>
          </a:r>
          <a:endParaRPr lang="es-MX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223BDA5-84ED-45C8-AD65-ABC6CDE6A493}" type="parTrans" cxnId="{E516634D-5E77-4395-9C64-924FFCF0F6ED}">
      <dgm:prSet/>
      <dgm:spPr/>
      <dgm:t>
        <a:bodyPr/>
        <a:lstStyle/>
        <a:p>
          <a:endParaRPr lang="es-MX"/>
        </a:p>
      </dgm:t>
    </dgm:pt>
    <dgm:pt modelId="{C090CF37-6980-42D9-A91D-AD000B095D45}" type="sibTrans" cxnId="{E516634D-5E77-4395-9C64-924FFCF0F6ED}">
      <dgm:prSet/>
      <dgm:spPr/>
      <dgm:t>
        <a:bodyPr/>
        <a:lstStyle/>
        <a:p>
          <a:endParaRPr lang="es-MX"/>
        </a:p>
      </dgm:t>
    </dgm:pt>
    <dgm:pt modelId="{720837C3-79FD-4CDA-B4C6-8D6743F978FF}">
      <dgm:prSet phldrT="[Texto]"/>
      <dgm:spPr/>
      <dgm:t>
        <a:bodyPr/>
        <a:lstStyle/>
        <a:p>
          <a:endParaRPr lang="es-MX" dirty="0"/>
        </a:p>
      </dgm:t>
    </dgm:pt>
    <dgm:pt modelId="{83B49E66-2E3F-4A9F-9E19-E0AFC7A3E5C7}" type="parTrans" cxnId="{20F81FFD-F7F8-4747-9BCB-0DAAFF5BED0C}">
      <dgm:prSet/>
      <dgm:spPr/>
      <dgm:t>
        <a:bodyPr/>
        <a:lstStyle/>
        <a:p>
          <a:endParaRPr lang="es-MX"/>
        </a:p>
      </dgm:t>
    </dgm:pt>
    <dgm:pt modelId="{373D5B0C-1BBA-4D83-8B14-352D4621A2F4}" type="sibTrans" cxnId="{20F81FFD-F7F8-4747-9BCB-0DAAFF5BED0C}">
      <dgm:prSet/>
      <dgm:spPr/>
      <dgm:t>
        <a:bodyPr/>
        <a:lstStyle/>
        <a:p>
          <a:endParaRPr lang="es-MX"/>
        </a:p>
      </dgm:t>
    </dgm:pt>
    <dgm:pt modelId="{99A9B0D4-9A30-4B50-9388-AE3BF0533BCD}">
      <dgm:prSet/>
      <dgm:spPr/>
      <dgm:t>
        <a:bodyPr/>
        <a:lstStyle/>
        <a:p>
          <a:r>
            <a:rPr lang="es-EC" smtClean="0"/>
            <a:t>Definir los procesos implícitos en el manejo de inventarios.</a:t>
          </a:r>
          <a:endParaRPr lang="es-EC"/>
        </a:p>
      </dgm:t>
    </dgm:pt>
    <dgm:pt modelId="{443749E2-69CF-4668-A1E3-7E4DD79D7E3C}" type="parTrans" cxnId="{31048771-48C4-4E0D-9414-976FC30884A8}">
      <dgm:prSet/>
      <dgm:spPr/>
      <dgm:t>
        <a:bodyPr/>
        <a:lstStyle/>
        <a:p>
          <a:endParaRPr lang="es-EC"/>
        </a:p>
      </dgm:t>
    </dgm:pt>
    <dgm:pt modelId="{1E993CC9-C0B6-4D69-9BFD-1A7E9364B66C}" type="sibTrans" cxnId="{31048771-48C4-4E0D-9414-976FC30884A8}">
      <dgm:prSet/>
      <dgm:spPr/>
      <dgm:t>
        <a:bodyPr/>
        <a:lstStyle/>
        <a:p>
          <a:endParaRPr lang="es-EC"/>
        </a:p>
      </dgm:t>
    </dgm:pt>
    <dgm:pt modelId="{B7B03B40-1DAC-4B66-9A74-2F3B7F402877}">
      <dgm:prSet/>
      <dgm:spPr/>
      <dgm:t>
        <a:bodyPr/>
        <a:lstStyle/>
        <a:p>
          <a:r>
            <a:rPr lang="es-EC" smtClean="0"/>
            <a:t>Determinar la base legal que se debe aplicar al manejo de inventarios.</a:t>
          </a:r>
          <a:endParaRPr lang="es-EC"/>
        </a:p>
      </dgm:t>
    </dgm:pt>
    <dgm:pt modelId="{292B73F4-4B73-4169-AE89-D4FAFCFC8E5F}" type="parTrans" cxnId="{D9298E0C-456B-4BDF-917D-22F7E3C79D8B}">
      <dgm:prSet/>
      <dgm:spPr/>
      <dgm:t>
        <a:bodyPr/>
        <a:lstStyle/>
        <a:p>
          <a:endParaRPr lang="es-EC"/>
        </a:p>
      </dgm:t>
    </dgm:pt>
    <dgm:pt modelId="{4C7BC01A-9F3C-4F5D-8E62-6F520637A91B}" type="sibTrans" cxnId="{D9298E0C-456B-4BDF-917D-22F7E3C79D8B}">
      <dgm:prSet/>
      <dgm:spPr/>
      <dgm:t>
        <a:bodyPr/>
        <a:lstStyle/>
        <a:p>
          <a:endParaRPr lang="es-EC"/>
        </a:p>
      </dgm:t>
    </dgm:pt>
    <dgm:pt modelId="{D55F3872-935F-45C0-9D80-A3FA2FA1BE06}">
      <dgm:prSet/>
      <dgm:spPr/>
      <dgm:t>
        <a:bodyPr/>
        <a:lstStyle/>
        <a:p>
          <a:r>
            <a:rPr lang="es-EC" dirty="0" smtClean="0"/>
            <a:t>Diseñar un modelo que permita optimizar los procesos en cuanto nos facilite conocer los stocks en forma oportuna</a:t>
          </a:r>
          <a:endParaRPr lang="es-EC" dirty="0"/>
        </a:p>
      </dgm:t>
    </dgm:pt>
    <dgm:pt modelId="{7F53B094-176C-4A29-A2AE-A531D7378AC0}" type="parTrans" cxnId="{86E73498-34C2-4D82-9BE8-BE6277DEC0F5}">
      <dgm:prSet/>
      <dgm:spPr/>
      <dgm:t>
        <a:bodyPr/>
        <a:lstStyle/>
        <a:p>
          <a:endParaRPr lang="es-EC"/>
        </a:p>
      </dgm:t>
    </dgm:pt>
    <dgm:pt modelId="{D90D82BB-04A8-4A98-8ED7-945E2EA9B25B}" type="sibTrans" cxnId="{86E73498-34C2-4D82-9BE8-BE6277DEC0F5}">
      <dgm:prSet/>
      <dgm:spPr/>
      <dgm:t>
        <a:bodyPr/>
        <a:lstStyle/>
        <a:p>
          <a:endParaRPr lang="es-EC"/>
        </a:p>
      </dgm:t>
    </dgm:pt>
    <dgm:pt modelId="{7B2A3362-3496-4F87-A947-8E6A357C6B39}" type="pres">
      <dgm:prSet presAssocID="{EC01967C-CC99-484B-B1E2-44C0D1C08B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8F3D9C8-B0DB-4E09-9A8D-EABE7735EB45}" type="pres">
      <dgm:prSet presAssocID="{8323658F-B29A-4185-B036-65CF9F5DF383}" presName="linNode" presStyleCnt="0"/>
      <dgm:spPr/>
      <dgm:t>
        <a:bodyPr/>
        <a:lstStyle/>
        <a:p>
          <a:endParaRPr lang="es-MX"/>
        </a:p>
      </dgm:t>
    </dgm:pt>
    <dgm:pt modelId="{D7EFA7AD-3339-48D0-8331-23B736466B67}" type="pres">
      <dgm:prSet presAssocID="{8323658F-B29A-4185-B036-65CF9F5DF383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728934-3289-441F-9125-6A0837AEA55B}" type="pres">
      <dgm:prSet presAssocID="{8323658F-B29A-4185-B036-65CF9F5DF383}" presName="bracket" presStyleLbl="parChTrans1D1" presStyleIdx="0" presStyleCnt="2"/>
      <dgm:spPr/>
      <dgm:t>
        <a:bodyPr/>
        <a:lstStyle/>
        <a:p>
          <a:endParaRPr lang="es-MX"/>
        </a:p>
      </dgm:t>
    </dgm:pt>
    <dgm:pt modelId="{2C4A3E2B-AE94-42AE-A4E1-C0A2C6737F92}" type="pres">
      <dgm:prSet presAssocID="{8323658F-B29A-4185-B036-65CF9F5DF383}" presName="spH" presStyleCnt="0"/>
      <dgm:spPr/>
      <dgm:t>
        <a:bodyPr/>
        <a:lstStyle/>
        <a:p>
          <a:endParaRPr lang="es-MX"/>
        </a:p>
      </dgm:t>
    </dgm:pt>
    <dgm:pt modelId="{35BC204E-7BA1-43CE-BA72-83ED7FE841C3}" type="pres">
      <dgm:prSet presAssocID="{8323658F-B29A-4185-B036-65CF9F5DF383}" presName="desTx" presStyleLbl="node1" presStyleIdx="0" presStyleCnt="2" custScaleY="756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5F0FE0-2461-43F6-8FB1-AFD435A98DED}" type="pres">
      <dgm:prSet presAssocID="{72B63F68-161F-416A-BACF-8E9511032E59}" presName="spV" presStyleCnt="0"/>
      <dgm:spPr/>
      <dgm:t>
        <a:bodyPr/>
        <a:lstStyle/>
        <a:p>
          <a:endParaRPr lang="es-MX"/>
        </a:p>
      </dgm:t>
    </dgm:pt>
    <dgm:pt modelId="{7D46373B-EFCD-4ABA-B147-49821E517127}" type="pres">
      <dgm:prSet presAssocID="{4FFC5E42-69F4-4794-9070-58369BFA98C8}" presName="linNode" presStyleCnt="0"/>
      <dgm:spPr/>
      <dgm:t>
        <a:bodyPr/>
        <a:lstStyle/>
        <a:p>
          <a:endParaRPr lang="es-MX"/>
        </a:p>
      </dgm:t>
    </dgm:pt>
    <dgm:pt modelId="{20940408-C451-4973-A309-0CB0B2000FFE}" type="pres">
      <dgm:prSet presAssocID="{4FFC5E42-69F4-4794-9070-58369BFA98C8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C48E8E-1B9F-401E-8990-E6395F6DF8E1}" type="pres">
      <dgm:prSet presAssocID="{4FFC5E42-69F4-4794-9070-58369BFA98C8}" presName="bracket" presStyleLbl="parChTrans1D1" presStyleIdx="1" presStyleCnt="2"/>
      <dgm:spPr/>
      <dgm:t>
        <a:bodyPr/>
        <a:lstStyle/>
        <a:p>
          <a:endParaRPr lang="es-MX"/>
        </a:p>
      </dgm:t>
    </dgm:pt>
    <dgm:pt modelId="{C33E15F0-7FC0-4B96-8B5A-2E23DAA0F723}" type="pres">
      <dgm:prSet presAssocID="{4FFC5E42-69F4-4794-9070-58369BFA98C8}" presName="spH" presStyleCnt="0"/>
      <dgm:spPr/>
      <dgm:t>
        <a:bodyPr/>
        <a:lstStyle/>
        <a:p>
          <a:endParaRPr lang="es-MX"/>
        </a:p>
      </dgm:t>
    </dgm:pt>
    <dgm:pt modelId="{29D6DC6F-7C52-4C4E-82D7-E3D2517310EE}" type="pres">
      <dgm:prSet presAssocID="{4FFC5E42-69F4-4794-9070-58369BFA98C8}" presName="desTx" presStyleLbl="node1" presStyleIdx="1" presStyleCnt="2" custScaleY="891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396B7CE-BC3F-4500-9095-69F0A9666447}" type="presOf" srcId="{9F4675DF-9886-4C0D-A1B2-A51D082697CA}" destId="{35BC204E-7BA1-43CE-BA72-83ED7FE841C3}" srcOrd="0" destOrd="0" presId="urn:diagrams.loki3.com/BracketList+Icon"/>
    <dgm:cxn modelId="{A738E191-8274-449B-8B36-4C010829FB85}" srcId="{EC01967C-CC99-484B-B1E2-44C0D1C08BAA}" destId="{4FFC5E42-69F4-4794-9070-58369BFA98C8}" srcOrd="1" destOrd="0" parTransId="{577F06B5-9C55-49ED-8A58-4A9E8D6355DC}" sibTransId="{A86EF2C1-F113-4F3D-8B40-B39C48CB5465}"/>
    <dgm:cxn modelId="{D9298E0C-456B-4BDF-917D-22F7E3C79D8B}" srcId="{4FFC5E42-69F4-4794-9070-58369BFA98C8}" destId="{B7B03B40-1DAC-4B66-9A74-2F3B7F402877}" srcOrd="2" destOrd="0" parTransId="{292B73F4-4B73-4169-AE89-D4FAFCFC8E5F}" sibTransId="{4C7BC01A-9F3C-4F5D-8E62-6F520637A91B}"/>
    <dgm:cxn modelId="{4EF07C5A-5920-4545-9EEA-9A41856FE51C}" type="presOf" srcId="{4FFC5E42-69F4-4794-9070-58369BFA98C8}" destId="{20940408-C451-4973-A309-0CB0B2000FFE}" srcOrd="0" destOrd="0" presId="urn:diagrams.loki3.com/BracketList+Icon"/>
    <dgm:cxn modelId="{FB97E36B-5411-44F5-9561-08E51A9D1A9F}" srcId="{EC01967C-CC99-484B-B1E2-44C0D1C08BAA}" destId="{8323658F-B29A-4185-B036-65CF9F5DF383}" srcOrd="0" destOrd="0" parTransId="{E4C54931-A2F2-4B6F-9495-1C38B4BD8DF8}" sibTransId="{72B63F68-161F-416A-BACF-8E9511032E59}"/>
    <dgm:cxn modelId="{490C0832-B534-4C16-A94B-A3BA7A626F9D}" type="presOf" srcId="{1D2CE8DC-BB65-4F2E-8F47-739708FD2071}" destId="{29D6DC6F-7C52-4C4E-82D7-E3D2517310EE}" srcOrd="0" destOrd="0" presId="urn:diagrams.loki3.com/BracketList+Icon"/>
    <dgm:cxn modelId="{20F81FFD-F7F8-4747-9BCB-0DAAFF5BED0C}" srcId="{4FFC5E42-69F4-4794-9070-58369BFA98C8}" destId="{720837C3-79FD-4CDA-B4C6-8D6743F978FF}" srcOrd="4" destOrd="0" parTransId="{83B49E66-2E3F-4A9F-9E19-E0AFC7A3E5C7}" sibTransId="{373D5B0C-1BBA-4D83-8B14-352D4621A2F4}"/>
    <dgm:cxn modelId="{10932821-CF28-464B-B04D-8EC44CC9EA3B}" srcId="{8323658F-B29A-4185-B036-65CF9F5DF383}" destId="{9F4675DF-9886-4C0D-A1B2-A51D082697CA}" srcOrd="0" destOrd="0" parTransId="{8CC1D380-8CBD-441F-9B1D-9E34E4FC130F}" sibTransId="{FB287BAD-DE7D-40AB-A749-595F0AA561DA}"/>
    <dgm:cxn modelId="{31048771-48C4-4E0D-9414-976FC30884A8}" srcId="{4FFC5E42-69F4-4794-9070-58369BFA98C8}" destId="{99A9B0D4-9A30-4B50-9388-AE3BF0533BCD}" srcOrd="1" destOrd="0" parTransId="{443749E2-69CF-4668-A1E3-7E4DD79D7E3C}" sibTransId="{1E993CC9-C0B6-4D69-9BFD-1A7E9364B66C}"/>
    <dgm:cxn modelId="{8C91F0E5-E3BE-41D0-8F30-447555626D7B}" type="presOf" srcId="{EC01967C-CC99-484B-B1E2-44C0D1C08BAA}" destId="{7B2A3362-3496-4F87-A947-8E6A357C6B39}" srcOrd="0" destOrd="0" presId="urn:diagrams.loki3.com/BracketList+Icon"/>
    <dgm:cxn modelId="{E516634D-5E77-4395-9C64-924FFCF0F6ED}" srcId="{4FFC5E42-69F4-4794-9070-58369BFA98C8}" destId="{1D2CE8DC-BB65-4F2E-8F47-739708FD2071}" srcOrd="0" destOrd="0" parTransId="{1223BDA5-84ED-45C8-AD65-ABC6CDE6A493}" sibTransId="{C090CF37-6980-42D9-A91D-AD000B095D45}"/>
    <dgm:cxn modelId="{604D88F5-66D7-4979-B2F8-45068820F822}" type="presOf" srcId="{8323658F-B29A-4185-B036-65CF9F5DF383}" destId="{D7EFA7AD-3339-48D0-8331-23B736466B67}" srcOrd="0" destOrd="0" presId="urn:diagrams.loki3.com/BracketList+Icon"/>
    <dgm:cxn modelId="{86E73498-34C2-4D82-9BE8-BE6277DEC0F5}" srcId="{4FFC5E42-69F4-4794-9070-58369BFA98C8}" destId="{D55F3872-935F-45C0-9D80-A3FA2FA1BE06}" srcOrd="3" destOrd="0" parTransId="{7F53B094-176C-4A29-A2AE-A531D7378AC0}" sibTransId="{D90D82BB-04A8-4A98-8ED7-945E2EA9B25B}"/>
    <dgm:cxn modelId="{5943D4AB-100C-4E17-AEA6-673892A4820F}" type="presOf" srcId="{D55F3872-935F-45C0-9D80-A3FA2FA1BE06}" destId="{29D6DC6F-7C52-4C4E-82D7-E3D2517310EE}" srcOrd="0" destOrd="3" presId="urn:diagrams.loki3.com/BracketList+Icon"/>
    <dgm:cxn modelId="{77818029-04E9-4151-A6C9-C050FE6AB92E}" type="presOf" srcId="{99A9B0D4-9A30-4B50-9388-AE3BF0533BCD}" destId="{29D6DC6F-7C52-4C4E-82D7-E3D2517310EE}" srcOrd="0" destOrd="1" presId="urn:diagrams.loki3.com/BracketList+Icon"/>
    <dgm:cxn modelId="{262F189E-E5E9-4321-9958-BFEA90F35120}" type="presOf" srcId="{B7B03B40-1DAC-4B66-9A74-2F3B7F402877}" destId="{29D6DC6F-7C52-4C4E-82D7-E3D2517310EE}" srcOrd="0" destOrd="2" presId="urn:diagrams.loki3.com/BracketList+Icon"/>
    <dgm:cxn modelId="{673B8F62-4999-4F6C-B522-B2E9A345D91A}" type="presOf" srcId="{720837C3-79FD-4CDA-B4C6-8D6743F978FF}" destId="{29D6DC6F-7C52-4C4E-82D7-E3D2517310EE}" srcOrd="0" destOrd="4" presId="urn:diagrams.loki3.com/BracketList+Icon"/>
    <dgm:cxn modelId="{0BF243B1-487F-46BF-947E-6B8E2147EBA5}" type="presParOf" srcId="{7B2A3362-3496-4F87-A947-8E6A357C6B39}" destId="{38F3D9C8-B0DB-4E09-9A8D-EABE7735EB45}" srcOrd="0" destOrd="0" presId="urn:diagrams.loki3.com/BracketList+Icon"/>
    <dgm:cxn modelId="{3C134315-CB14-428B-AFFD-C9F3316DF603}" type="presParOf" srcId="{38F3D9C8-B0DB-4E09-9A8D-EABE7735EB45}" destId="{D7EFA7AD-3339-48D0-8331-23B736466B67}" srcOrd="0" destOrd="0" presId="urn:diagrams.loki3.com/BracketList+Icon"/>
    <dgm:cxn modelId="{44B25733-1C21-4B9C-AEE9-25549870957D}" type="presParOf" srcId="{38F3D9C8-B0DB-4E09-9A8D-EABE7735EB45}" destId="{A4728934-3289-441F-9125-6A0837AEA55B}" srcOrd="1" destOrd="0" presId="urn:diagrams.loki3.com/BracketList+Icon"/>
    <dgm:cxn modelId="{049AB04C-D4FD-4B31-AC35-214B7099BD31}" type="presParOf" srcId="{38F3D9C8-B0DB-4E09-9A8D-EABE7735EB45}" destId="{2C4A3E2B-AE94-42AE-A4E1-C0A2C6737F92}" srcOrd="2" destOrd="0" presId="urn:diagrams.loki3.com/BracketList+Icon"/>
    <dgm:cxn modelId="{99868AE5-1D45-4DE5-A32C-9F398ED0E5DE}" type="presParOf" srcId="{38F3D9C8-B0DB-4E09-9A8D-EABE7735EB45}" destId="{35BC204E-7BA1-43CE-BA72-83ED7FE841C3}" srcOrd="3" destOrd="0" presId="urn:diagrams.loki3.com/BracketList+Icon"/>
    <dgm:cxn modelId="{DCA695C9-7F8E-4F9E-98FA-A987529B1533}" type="presParOf" srcId="{7B2A3362-3496-4F87-A947-8E6A357C6B39}" destId="{B95F0FE0-2461-43F6-8FB1-AFD435A98DED}" srcOrd="1" destOrd="0" presId="urn:diagrams.loki3.com/BracketList+Icon"/>
    <dgm:cxn modelId="{7D7BFA48-8A90-49CA-AAD0-97C7753EE64B}" type="presParOf" srcId="{7B2A3362-3496-4F87-A947-8E6A357C6B39}" destId="{7D46373B-EFCD-4ABA-B147-49821E517127}" srcOrd="2" destOrd="0" presId="urn:diagrams.loki3.com/BracketList+Icon"/>
    <dgm:cxn modelId="{501EF20C-1A3A-4459-9790-9D6F30AA01F2}" type="presParOf" srcId="{7D46373B-EFCD-4ABA-B147-49821E517127}" destId="{20940408-C451-4973-A309-0CB0B2000FFE}" srcOrd="0" destOrd="0" presId="urn:diagrams.loki3.com/BracketList+Icon"/>
    <dgm:cxn modelId="{D66E53E7-3C19-43AC-8800-13167C9873CB}" type="presParOf" srcId="{7D46373B-EFCD-4ABA-B147-49821E517127}" destId="{0AC48E8E-1B9F-401E-8990-E6395F6DF8E1}" srcOrd="1" destOrd="0" presId="urn:diagrams.loki3.com/BracketList+Icon"/>
    <dgm:cxn modelId="{442AF645-84DB-466C-B170-4E4C1AD57DF8}" type="presParOf" srcId="{7D46373B-EFCD-4ABA-B147-49821E517127}" destId="{C33E15F0-7FC0-4B96-8B5A-2E23DAA0F723}" srcOrd="2" destOrd="0" presId="urn:diagrams.loki3.com/BracketList+Icon"/>
    <dgm:cxn modelId="{75918F52-FE73-4E70-8BE8-983C74B951BF}" type="presParOf" srcId="{7D46373B-EFCD-4ABA-B147-49821E517127}" destId="{29D6DC6F-7C52-4C4E-82D7-E3D2517310E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A7AEA6-8A9E-4333-9724-C1CAB5ABB507}" type="doc">
      <dgm:prSet loTypeId="urn:microsoft.com/office/officeart/2005/8/layout/radial6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536426A-9679-40CA-B692-F4A1BEBB4BE8}">
      <dgm:prSet phldrT="[Texto]"/>
      <dgm:spPr/>
      <dgm:t>
        <a:bodyPr/>
        <a:lstStyle/>
        <a:p>
          <a:r>
            <a:rPr lang="es-MX" dirty="0" smtClean="0"/>
            <a:t>TEORÍAS</a:t>
          </a:r>
          <a:endParaRPr lang="es-MX" dirty="0"/>
        </a:p>
      </dgm:t>
    </dgm:pt>
    <dgm:pt modelId="{8DDE2E2C-522A-4DBE-A35C-AEDEEEA055ED}" type="parTrans" cxnId="{4CB59545-014C-4F78-8C02-81ABC82EC683}">
      <dgm:prSet/>
      <dgm:spPr/>
      <dgm:t>
        <a:bodyPr/>
        <a:lstStyle/>
        <a:p>
          <a:endParaRPr lang="es-MX"/>
        </a:p>
      </dgm:t>
    </dgm:pt>
    <dgm:pt modelId="{B0D665E1-21C4-45E2-8064-BDE0337E3F6E}" type="sibTrans" cxnId="{4CB59545-014C-4F78-8C02-81ABC82EC683}">
      <dgm:prSet/>
      <dgm:spPr/>
      <dgm:t>
        <a:bodyPr/>
        <a:lstStyle/>
        <a:p>
          <a:endParaRPr lang="es-MX"/>
        </a:p>
      </dgm:t>
    </dgm:pt>
    <dgm:pt modelId="{5D51D1B1-8A99-42AB-B5E4-81B526258D85}">
      <dgm:prSet phldrT="[Texto]" custT="1"/>
      <dgm:spPr/>
      <dgm:t>
        <a:bodyPr/>
        <a:lstStyle/>
        <a:p>
          <a:r>
            <a:rPr lang="es-MX" sz="1200" dirty="0" smtClean="0"/>
            <a:t>TERORIA DE INVENTARIOS  </a:t>
          </a:r>
          <a:endParaRPr lang="es-MX" sz="1200" dirty="0"/>
        </a:p>
      </dgm:t>
    </dgm:pt>
    <dgm:pt modelId="{4B1E2BFB-97EC-4AD5-A591-1E596EA41CEA}" type="parTrans" cxnId="{D940954C-15AA-44FF-967F-71AD2F2BE158}">
      <dgm:prSet/>
      <dgm:spPr/>
      <dgm:t>
        <a:bodyPr/>
        <a:lstStyle/>
        <a:p>
          <a:endParaRPr lang="es-MX"/>
        </a:p>
      </dgm:t>
    </dgm:pt>
    <dgm:pt modelId="{FBB35147-5BE6-480D-A7A9-C70084A7BFBF}" type="sibTrans" cxnId="{D940954C-15AA-44FF-967F-71AD2F2BE158}">
      <dgm:prSet/>
      <dgm:spPr/>
      <dgm:t>
        <a:bodyPr/>
        <a:lstStyle/>
        <a:p>
          <a:endParaRPr lang="es-MX"/>
        </a:p>
      </dgm:t>
    </dgm:pt>
    <dgm:pt modelId="{E8DC9CE0-D3C8-47EC-8A81-53163A5234D4}">
      <dgm:prSet phldrT="[Texto]" custT="1"/>
      <dgm:spPr/>
      <dgm:t>
        <a:bodyPr/>
        <a:lstStyle/>
        <a:p>
          <a:r>
            <a:rPr lang="es-MX" sz="1200" dirty="0" smtClean="0"/>
            <a:t>POLITICA DE REVICION DE INVENTARIOS </a:t>
          </a:r>
          <a:endParaRPr lang="es-MX" sz="1200" dirty="0"/>
        </a:p>
      </dgm:t>
    </dgm:pt>
    <dgm:pt modelId="{AEBAEC82-EDBE-42E8-8500-A72D53AB3FFB}" type="parTrans" cxnId="{C95C93D0-0E46-4857-9702-5139A6AB58E6}">
      <dgm:prSet/>
      <dgm:spPr/>
      <dgm:t>
        <a:bodyPr/>
        <a:lstStyle/>
        <a:p>
          <a:endParaRPr lang="es-MX"/>
        </a:p>
      </dgm:t>
    </dgm:pt>
    <dgm:pt modelId="{5B3A505B-4D84-4151-A76E-1E2928199603}" type="sibTrans" cxnId="{C95C93D0-0E46-4857-9702-5139A6AB58E6}">
      <dgm:prSet/>
      <dgm:spPr/>
      <dgm:t>
        <a:bodyPr/>
        <a:lstStyle/>
        <a:p>
          <a:endParaRPr lang="es-MX"/>
        </a:p>
      </dgm:t>
    </dgm:pt>
    <dgm:pt modelId="{E5819BC8-2A9C-46D7-9FEB-A4E4E7F68D3B}">
      <dgm:prSet phldrT="[Texto]" custT="1"/>
      <dgm:spPr/>
      <dgm:t>
        <a:bodyPr/>
        <a:lstStyle/>
        <a:p>
          <a:r>
            <a:rPr lang="es-MX" sz="1200" dirty="0" smtClean="0"/>
            <a:t>SISTEMA DE CLASIFICACION ABC</a:t>
          </a:r>
          <a:endParaRPr lang="es-MX" sz="1200" dirty="0"/>
        </a:p>
      </dgm:t>
    </dgm:pt>
    <dgm:pt modelId="{D025646E-AF17-4FD8-8AFA-047575A1D1BC}" type="parTrans" cxnId="{A68DE562-BE98-46DE-B290-E778A192B444}">
      <dgm:prSet/>
      <dgm:spPr/>
      <dgm:t>
        <a:bodyPr/>
        <a:lstStyle/>
        <a:p>
          <a:endParaRPr lang="es-MX"/>
        </a:p>
      </dgm:t>
    </dgm:pt>
    <dgm:pt modelId="{D12B431D-F8F5-4C41-8039-9057F479E5D3}" type="sibTrans" cxnId="{A68DE562-BE98-46DE-B290-E778A192B444}">
      <dgm:prSet/>
      <dgm:spPr/>
      <dgm:t>
        <a:bodyPr/>
        <a:lstStyle/>
        <a:p>
          <a:endParaRPr lang="es-MX"/>
        </a:p>
      </dgm:t>
    </dgm:pt>
    <dgm:pt modelId="{485570E1-052D-4614-B98C-9F20F1B6C181}">
      <dgm:prSet phldrT="[Texto]" custT="1"/>
      <dgm:spPr/>
      <dgm:t>
        <a:bodyPr/>
        <a:lstStyle/>
        <a:p>
          <a:r>
            <a:rPr lang="es-MX" sz="1200" dirty="0" smtClean="0"/>
            <a:t>SISTEMA DE CONTROL DE INVENTARIOS</a:t>
          </a:r>
          <a:endParaRPr lang="es-MX" sz="1200" dirty="0"/>
        </a:p>
      </dgm:t>
    </dgm:pt>
    <dgm:pt modelId="{E8ED5532-8367-4567-9AE8-CC68CE2D6623}" type="parTrans" cxnId="{5495E863-AEDE-4233-A9CB-427A8649A378}">
      <dgm:prSet/>
      <dgm:spPr/>
      <dgm:t>
        <a:bodyPr/>
        <a:lstStyle/>
        <a:p>
          <a:endParaRPr lang="es-EC"/>
        </a:p>
      </dgm:t>
    </dgm:pt>
    <dgm:pt modelId="{C708ED33-E017-4523-92C4-483C5E29CB9D}" type="sibTrans" cxnId="{5495E863-AEDE-4233-A9CB-427A8649A378}">
      <dgm:prSet/>
      <dgm:spPr/>
      <dgm:t>
        <a:bodyPr/>
        <a:lstStyle/>
        <a:p>
          <a:endParaRPr lang="es-EC"/>
        </a:p>
      </dgm:t>
    </dgm:pt>
    <dgm:pt modelId="{C62FBF3B-06B9-49DC-997E-9A21B3C32AE4}" type="pres">
      <dgm:prSet presAssocID="{CBA7AEA6-8A9E-4333-9724-C1CAB5ABB5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7CF4C06-EA1A-446E-9A93-3E2D904AB28D}" type="pres">
      <dgm:prSet presAssocID="{6536426A-9679-40CA-B692-F4A1BEBB4BE8}" presName="centerShape" presStyleLbl="node0" presStyleIdx="0" presStyleCnt="1" custScaleX="89048" custScaleY="75716" custLinFactNeighborX="367" custLinFactNeighborY="-6080"/>
      <dgm:spPr/>
      <dgm:t>
        <a:bodyPr/>
        <a:lstStyle/>
        <a:p>
          <a:endParaRPr lang="es-MX"/>
        </a:p>
      </dgm:t>
    </dgm:pt>
    <dgm:pt modelId="{660895A9-2B2A-486A-AC67-740C9FF610FB}" type="pres">
      <dgm:prSet presAssocID="{5D51D1B1-8A99-42AB-B5E4-81B526258D85}" presName="node" presStyleLbl="node1" presStyleIdx="0" presStyleCnt="4" custScaleX="170828" custScaleY="1144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C2DDB6-9235-4CF7-A50E-91E85139F356}" type="pres">
      <dgm:prSet presAssocID="{5D51D1B1-8A99-42AB-B5E4-81B526258D85}" presName="dummy" presStyleCnt="0"/>
      <dgm:spPr/>
      <dgm:t>
        <a:bodyPr/>
        <a:lstStyle/>
        <a:p>
          <a:endParaRPr lang="es-MX"/>
        </a:p>
      </dgm:t>
    </dgm:pt>
    <dgm:pt modelId="{E351BC6B-3438-4A0A-9ABB-BA558A191B56}" type="pres">
      <dgm:prSet presAssocID="{FBB35147-5BE6-480D-A7A9-C70084A7BFBF}" presName="sibTrans" presStyleLbl="sibTrans2D1" presStyleIdx="0" presStyleCnt="4"/>
      <dgm:spPr/>
      <dgm:t>
        <a:bodyPr/>
        <a:lstStyle/>
        <a:p>
          <a:endParaRPr lang="es-MX"/>
        </a:p>
      </dgm:t>
    </dgm:pt>
    <dgm:pt modelId="{3BF07C7E-CFA4-4C08-92C4-9BBC7B44E904}" type="pres">
      <dgm:prSet presAssocID="{E8DC9CE0-D3C8-47EC-8A81-53163A5234D4}" presName="node" presStyleLbl="node1" presStyleIdx="1" presStyleCnt="4" custScaleX="165687" custScaleY="1327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0CF2B3-EFE0-43A0-9A0D-1C068448BC3F}" type="pres">
      <dgm:prSet presAssocID="{E8DC9CE0-D3C8-47EC-8A81-53163A5234D4}" presName="dummy" presStyleCnt="0"/>
      <dgm:spPr/>
      <dgm:t>
        <a:bodyPr/>
        <a:lstStyle/>
        <a:p>
          <a:endParaRPr lang="es-MX"/>
        </a:p>
      </dgm:t>
    </dgm:pt>
    <dgm:pt modelId="{15EED913-D893-4C6D-BA3C-93DE081ECDC3}" type="pres">
      <dgm:prSet presAssocID="{5B3A505B-4D84-4151-A76E-1E2928199603}" presName="sibTrans" presStyleLbl="sibTrans2D1" presStyleIdx="1" presStyleCnt="4"/>
      <dgm:spPr/>
      <dgm:t>
        <a:bodyPr/>
        <a:lstStyle/>
        <a:p>
          <a:endParaRPr lang="es-MX"/>
        </a:p>
      </dgm:t>
    </dgm:pt>
    <dgm:pt modelId="{A03CFF57-01AF-4ED9-90AA-4309ACC9A7AC}" type="pres">
      <dgm:prSet presAssocID="{E5819BC8-2A9C-46D7-9FEB-A4E4E7F68D3B}" presName="node" presStyleLbl="node1" presStyleIdx="2" presStyleCnt="4" custScaleX="181857" custScaleY="1159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6DA760-A864-49F7-AFCC-9910641566FE}" type="pres">
      <dgm:prSet presAssocID="{E5819BC8-2A9C-46D7-9FEB-A4E4E7F68D3B}" presName="dummy" presStyleCnt="0"/>
      <dgm:spPr/>
      <dgm:t>
        <a:bodyPr/>
        <a:lstStyle/>
        <a:p>
          <a:endParaRPr lang="es-MX"/>
        </a:p>
      </dgm:t>
    </dgm:pt>
    <dgm:pt modelId="{1952384E-9099-426D-9A5E-EFDEDF1C5DE5}" type="pres">
      <dgm:prSet presAssocID="{D12B431D-F8F5-4C41-8039-9057F479E5D3}" presName="sibTrans" presStyleLbl="sibTrans2D1" presStyleIdx="2" presStyleCnt="4"/>
      <dgm:spPr/>
      <dgm:t>
        <a:bodyPr/>
        <a:lstStyle/>
        <a:p>
          <a:endParaRPr lang="es-MX"/>
        </a:p>
      </dgm:t>
    </dgm:pt>
    <dgm:pt modelId="{DB5BCB0C-A4B9-4589-A8E6-4ACF698C7DEF}" type="pres">
      <dgm:prSet presAssocID="{485570E1-052D-4614-B98C-9F20F1B6C181}" presName="node" presStyleLbl="node1" presStyleIdx="3" presStyleCnt="4" custScaleX="164679" custScaleY="12168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D09365-C645-4545-B386-36A2553CF036}" type="pres">
      <dgm:prSet presAssocID="{485570E1-052D-4614-B98C-9F20F1B6C181}" presName="dummy" presStyleCnt="0"/>
      <dgm:spPr/>
    </dgm:pt>
    <dgm:pt modelId="{46D0DF2A-D309-4840-A78C-52996637ED00}" type="pres">
      <dgm:prSet presAssocID="{C708ED33-E017-4523-92C4-483C5E29CB9D}" presName="sibTrans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7021EACC-AC8D-46F3-A2C3-C004ED271763}" type="presOf" srcId="{E8DC9CE0-D3C8-47EC-8A81-53163A5234D4}" destId="{3BF07C7E-CFA4-4C08-92C4-9BBC7B44E904}" srcOrd="0" destOrd="0" presId="urn:microsoft.com/office/officeart/2005/8/layout/radial6"/>
    <dgm:cxn modelId="{C95C93D0-0E46-4857-9702-5139A6AB58E6}" srcId="{6536426A-9679-40CA-B692-F4A1BEBB4BE8}" destId="{E8DC9CE0-D3C8-47EC-8A81-53163A5234D4}" srcOrd="1" destOrd="0" parTransId="{AEBAEC82-EDBE-42E8-8500-A72D53AB3FFB}" sibTransId="{5B3A505B-4D84-4151-A76E-1E2928199603}"/>
    <dgm:cxn modelId="{A5976317-A2C0-4A41-8CA1-201F122A9E29}" type="presOf" srcId="{6536426A-9679-40CA-B692-F4A1BEBB4BE8}" destId="{87CF4C06-EA1A-446E-9A93-3E2D904AB28D}" srcOrd="0" destOrd="0" presId="urn:microsoft.com/office/officeart/2005/8/layout/radial6"/>
    <dgm:cxn modelId="{72F328F8-AB98-4C25-BE0A-C023CF561807}" type="presOf" srcId="{5B3A505B-4D84-4151-A76E-1E2928199603}" destId="{15EED913-D893-4C6D-BA3C-93DE081ECDC3}" srcOrd="0" destOrd="0" presId="urn:microsoft.com/office/officeart/2005/8/layout/radial6"/>
    <dgm:cxn modelId="{4CB59545-014C-4F78-8C02-81ABC82EC683}" srcId="{CBA7AEA6-8A9E-4333-9724-C1CAB5ABB507}" destId="{6536426A-9679-40CA-B692-F4A1BEBB4BE8}" srcOrd="0" destOrd="0" parTransId="{8DDE2E2C-522A-4DBE-A35C-AEDEEEA055ED}" sibTransId="{B0D665E1-21C4-45E2-8064-BDE0337E3F6E}"/>
    <dgm:cxn modelId="{FEA1CC5E-7C70-4BC0-A257-386CB64F3342}" type="presOf" srcId="{5D51D1B1-8A99-42AB-B5E4-81B526258D85}" destId="{660895A9-2B2A-486A-AC67-740C9FF610FB}" srcOrd="0" destOrd="0" presId="urn:microsoft.com/office/officeart/2005/8/layout/radial6"/>
    <dgm:cxn modelId="{D940954C-15AA-44FF-967F-71AD2F2BE158}" srcId="{6536426A-9679-40CA-B692-F4A1BEBB4BE8}" destId="{5D51D1B1-8A99-42AB-B5E4-81B526258D85}" srcOrd="0" destOrd="0" parTransId="{4B1E2BFB-97EC-4AD5-A591-1E596EA41CEA}" sibTransId="{FBB35147-5BE6-480D-A7A9-C70084A7BFBF}"/>
    <dgm:cxn modelId="{F1624AF5-9341-44DC-863E-1B85EDB19F27}" type="presOf" srcId="{485570E1-052D-4614-B98C-9F20F1B6C181}" destId="{DB5BCB0C-A4B9-4589-A8E6-4ACF698C7DEF}" srcOrd="0" destOrd="0" presId="urn:microsoft.com/office/officeart/2005/8/layout/radial6"/>
    <dgm:cxn modelId="{8DEF539B-4E56-4C88-8750-F0F46AF866AF}" type="presOf" srcId="{CBA7AEA6-8A9E-4333-9724-C1CAB5ABB507}" destId="{C62FBF3B-06B9-49DC-997E-9A21B3C32AE4}" srcOrd="0" destOrd="0" presId="urn:microsoft.com/office/officeart/2005/8/layout/radial6"/>
    <dgm:cxn modelId="{5495E863-AEDE-4233-A9CB-427A8649A378}" srcId="{6536426A-9679-40CA-B692-F4A1BEBB4BE8}" destId="{485570E1-052D-4614-B98C-9F20F1B6C181}" srcOrd="3" destOrd="0" parTransId="{E8ED5532-8367-4567-9AE8-CC68CE2D6623}" sibTransId="{C708ED33-E017-4523-92C4-483C5E29CB9D}"/>
    <dgm:cxn modelId="{66C96C03-F1DA-48D6-A6BA-686252608543}" type="presOf" srcId="{E5819BC8-2A9C-46D7-9FEB-A4E4E7F68D3B}" destId="{A03CFF57-01AF-4ED9-90AA-4309ACC9A7AC}" srcOrd="0" destOrd="0" presId="urn:microsoft.com/office/officeart/2005/8/layout/radial6"/>
    <dgm:cxn modelId="{4A2851C7-DEB4-4F4F-8C98-A062A37B6BFE}" type="presOf" srcId="{C708ED33-E017-4523-92C4-483C5E29CB9D}" destId="{46D0DF2A-D309-4840-A78C-52996637ED00}" srcOrd="0" destOrd="0" presId="urn:microsoft.com/office/officeart/2005/8/layout/radial6"/>
    <dgm:cxn modelId="{B81ABBE5-D89C-4491-A385-CBF0DF3F41F4}" type="presOf" srcId="{D12B431D-F8F5-4C41-8039-9057F479E5D3}" destId="{1952384E-9099-426D-9A5E-EFDEDF1C5DE5}" srcOrd="0" destOrd="0" presId="urn:microsoft.com/office/officeart/2005/8/layout/radial6"/>
    <dgm:cxn modelId="{53431125-43B6-4884-BC33-889BE397FF9E}" type="presOf" srcId="{FBB35147-5BE6-480D-A7A9-C70084A7BFBF}" destId="{E351BC6B-3438-4A0A-9ABB-BA558A191B56}" srcOrd="0" destOrd="0" presId="urn:microsoft.com/office/officeart/2005/8/layout/radial6"/>
    <dgm:cxn modelId="{A68DE562-BE98-46DE-B290-E778A192B444}" srcId="{6536426A-9679-40CA-B692-F4A1BEBB4BE8}" destId="{E5819BC8-2A9C-46D7-9FEB-A4E4E7F68D3B}" srcOrd="2" destOrd="0" parTransId="{D025646E-AF17-4FD8-8AFA-047575A1D1BC}" sibTransId="{D12B431D-F8F5-4C41-8039-9057F479E5D3}"/>
    <dgm:cxn modelId="{42266AF4-257E-41CB-8956-4FB22E5F4CE5}" type="presParOf" srcId="{C62FBF3B-06B9-49DC-997E-9A21B3C32AE4}" destId="{87CF4C06-EA1A-446E-9A93-3E2D904AB28D}" srcOrd="0" destOrd="0" presId="urn:microsoft.com/office/officeart/2005/8/layout/radial6"/>
    <dgm:cxn modelId="{C3C7D232-364B-4A2F-8947-A4D227C98676}" type="presParOf" srcId="{C62FBF3B-06B9-49DC-997E-9A21B3C32AE4}" destId="{660895A9-2B2A-486A-AC67-740C9FF610FB}" srcOrd="1" destOrd="0" presId="urn:microsoft.com/office/officeart/2005/8/layout/radial6"/>
    <dgm:cxn modelId="{9B793699-409A-4AE8-A08A-79CE7604737A}" type="presParOf" srcId="{C62FBF3B-06B9-49DC-997E-9A21B3C32AE4}" destId="{3CC2DDB6-9235-4CF7-A50E-91E85139F356}" srcOrd="2" destOrd="0" presId="urn:microsoft.com/office/officeart/2005/8/layout/radial6"/>
    <dgm:cxn modelId="{589B0B69-4E0E-4979-BAF3-21826FE53082}" type="presParOf" srcId="{C62FBF3B-06B9-49DC-997E-9A21B3C32AE4}" destId="{E351BC6B-3438-4A0A-9ABB-BA558A191B56}" srcOrd="3" destOrd="0" presId="urn:microsoft.com/office/officeart/2005/8/layout/radial6"/>
    <dgm:cxn modelId="{42190351-073F-4E7B-9B95-57BC96C19E0B}" type="presParOf" srcId="{C62FBF3B-06B9-49DC-997E-9A21B3C32AE4}" destId="{3BF07C7E-CFA4-4C08-92C4-9BBC7B44E904}" srcOrd="4" destOrd="0" presId="urn:microsoft.com/office/officeart/2005/8/layout/radial6"/>
    <dgm:cxn modelId="{1CC4EAF8-B316-410A-A7FB-668917BD2E93}" type="presParOf" srcId="{C62FBF3B-06B9-49DC-997E-9A21B3C32AE4}" destId="{F00CF2B3-EFE0-43A0-9A0D-1C068448BC3F}" srcOrd="5" destOrd="0" presId="urn:microsoft.com/office/officeart/2005/8/layout/radial6"/>
    <dgm:cxn modelId="{28DDFE22-612F-489B-B77B-6A5A11C52FC6}" type="presParOf" srcId="{C62FBF3B-06B9-49DC-997E-9A21B3C32AE4}" destId="{15EED913-D893-4C6D-BA3C-93DE081ECDC3}" srcOrd="6" destOrd="0" presId="urn:microsoft.com/office/officeart/2005/8/layout/radial6"/>
    <dgm:cxn modelId="{1EBE1079-8DBB-407C-AE8F-0E694BDD0D35}" type="presParOf" srcId="{C62FBF3B-06B9-49DC-997E-9A21B3C32AE4}" destId="{A03CFF57-01AF-4ED9-90AA-4309ACC9A7AC}" srcOrd="7" destOrd="0" presId="urn:microsoft.com/office/officeart/2005/8/layout/radial6"/>
    <dgm:cxn modelId="{1697A54B-8B15-4F2C-B16E-A733E0853619}" type="presParOf" srcId="{C62FBF3B-06B9-49DC-997E-9A21B3C32AE4}" destId="{356DA760-A864-49F7-AFCC-9910641566FE}" srcOrd="8" destOrd="0" presId="urn:microsoft.com/office/officeart/2005/8/layout/radial6"/>
    <dgm:cxn modelId="{268DBC10-24F5-474A-83C1-C7ED998C85DD}" type="presParOf" srcId="{C62FBF3B-06B9-49DC-997E-9A21B3C32AE4}" destId="{1952384E-9099-426D-9A5E-EFDEDF1C5DE5}" srcOrd="9" destOrd="0" presId="urn:microsoft.com/office/officeart/2005/8/layout/radial6"/>
    <dgm:cxn modelId="{AAE0D158-DE3C-461F-87C1-BEEF6F85A831}" type="presParOf" srcId="{C62FBF3B-06B9-49DC-997E-9A21B3C32AE4}" destId="{DB5BCB0C-A4B9-4589-A8E6-4ACF698C7DEF}" srcOrd="10" destOrd="0" presId="urn:microsoft.com/office/officeart/2005/8/layout/radial6"/>
    <dgm:cxn modelId="{B1684993-5202-465D-822A-F3F0E6C4CD85}" type="presParOf" srcId="{C62FBF3B-06B9-49DC-997E-9A21B3C32AE4}" destId="{7DD09365-C645-4545-B386-36A2553CF036}" srcOrd="11" destOrd="0" presId="urn:microsoft.com/office/officeart/2005/8/layout/radial6"/>
    <dgm:cxn modelId="{6A037BB8-C25C-41A8-8BCE-91296EB3FB90}" type="presParOf" srcId="{C62FBF3B-06B9-49DC-997E-9A21B3C32AE4}" destId="{46D0DF2A-D309-4840-A78C-52996637ED0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2D25CC-5C09-40CD-98DA-C9B96B5116BD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0BD75BB7-45DA-496D-AA52-A527D6EB7331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TIPOS DE INVESTIGACIÓN </a:t>
          </a:r>
          <a:endParaRPr lang="es-MX" sz="1200" dirty="0">
            <a:solidFill>
              <a:schemeClr val="tx1"/>
            </a:solidFill>
          </a:endParaRPr>
        </a:p>
      </dgm:t>
    </dgm:pt>
    <dgm:pt modelId="{90B31AA3-8BA5-47A0-84D8-4AB55548A11E}" type="parTrans" cxnId="{341504D7-ED00-47C3-8C2F-A241FD40151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E4DF38D-2CDC-41AA-8855-5E62A96E3DF0}" type="sibTrans" cxnId="{341504D7-ED00-47C3-8C2F-A241FD401513}">
      <dgm:prSet/>
      <dgm:spPr/>
      <dgm:t>
        <a:bodyPr/>
        <a:lstStyle/>
        <a:p>
          <a:endParaRPr lang="es-MX" dirty="0">
            <a:solidFill>
              <a:schemeClr val="tx1"/>
            </a:solidFill>
          </a:endParaRPr>
        </a:p>
      </dgm:t>
    </dgm:pt>
    <dgm:pt modelId="{E2A90427-D167-47DB-BA7A-EF573FBA3A46}">
      <dgm:prSet phldrT="[Texto]" custT="1"/>
      <dgm:spPr/>
      <dgm:t>
        <a:bodyPr/>
        <a:lstStyle/>
        <a:p>
          <a:r>
            <a:rPr lang="es-ES" sz="1600" smtClean="0">
              <a:solidFill>
                <a:schemeClr val="tx1"/>
              </a:solidFill>
            </a:rPr>
            <a:t>Investigación de campo</a:t>
          </a:r>
          <a:endParaRPr lang="es-MX" sz="1600" dirty="0">
            <a:solidFill>
              <a:schemeClr val="tx1"/>
            </a:solidFill>
          </a:endParaRPr>
        </a:p>
      </dgm:t>
    </dgm:pt>
    <dgm:pt modelId="{9B4DDBED-3459-47BD-B41C-390EEB424571}" type="parTrans" cxnId="{F35132C2-2D53-47A5-A1D5-B79675BAC22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61D10D5-A08E-4791-B5E6-3FC1861FB4CC}" type="sibTrans" cxnId="{F35132C2-2D53-47A5-A1D5-B79675BAC22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A05A196-E045-4496-8ECF-27E3BFF50D0A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Investigación descriptiva</a:t>
          </a:r>
          <a:endParaRPr lang="es-MX" sz="1400" dirty="0">
            <a:solidFill>
              <a:schemeClr val="tx1"/>
            </a:solidFill>
          </a:endParaRPr>
        </a:p>
      </dgm:t>
    </dgm:pt>
    <dgm:pt modelId="{912C9884-439C-4EDE-8919-402AE7F134F0}" type="parTrans" cxnId="{E17D22AE-E697-4C7C-A310-C22AEE8C3E1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55EF873-4F4D-4476-849B-06F9B528AA70}" type="sibTrans" cxnId="{E17D22AE-E697-4C7C-A310-C22AEE8C3E1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88A0A5D-CD1A-4E28-B7E9-17EB7496FD62}" type="pres">
      <dgm:prSet presAssocID="{DC2D25CC-5C09-40CD-98DA-C9B96B5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CA9E5C4-66D4-4B33-890D-B85B9846EFA9}" type="pres">
      <dgm:prSet presAssocID="{0BD75BB7-45DA-496D-AA52-A527D6EB7331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26C47CE-E427-4AD8-B9CD-FB2D581856F9}" type="pres">
      <dgm:prSet presAssocID="{0BD75BB7-45DA-496D-AA52-A527D6EB7331}" presName="rootComposite1" presStyleCnt="0"/>
      <dgm:spPr/>
      <dgm:t>
        <a:bodyPr/>
        <a:lstStyle/>
        <a:p>
          <a:endParaRPr lang="es-MX"/>
        </a:p>
      </dgm:t>
    </dgm:pt>
    <dgm:pt modelId="{BB263135-2CFC-4BBE-B72F-0E6508093E3E}" type="pres">
      <dgm:prSet presAssocID="{0BD75BB7-45DA-496D-AA52-A527D6EB7331}" presName="rootText1" presStyleLbl="node0" presStyleIdx="0" presStyleCnt="1" custScaleY="103240" custLinFactNeighborX="-1630" custLinFactNeighborY="-3226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39FC87-3E7C-47CB-9934-CB742D3E1A19}" type="pres">
      <dgm:prSet presAssocID="{0BD75BB7-45DA-496D-AA52-A527D6EB7331}" presName="rootConnector1" presStyleLbl="node1" presStyleIdx="0" presStyleCnt="0"/>
      <dgm:spPr/>
      <dgm:t>
        <a:bodyPr/>
        <a:lstStyle/>
        <a:p>
          <a:endParaRPr lang="es-MX"/>
        </a:p>
      </dgm:t>
    </dgm:pt>
    <dgm:pt modelId="{6FDD9595-9ECA-4261-8A76-AEDB8CFF5D72}" type="pres">
      <dgm:prSet presAssocID="{0BD75BB7-45DA-496D-AA52-A527D6EB7331}" presName="hierChild2" presStyleCnt="0"/>
      <dgm:spPr/>
      <dgm:t>
        <a:bodyPr/>
        <a:lstStyle/>
        <a:p>
          <a:endParaRPr lang="es-MX"/>
        </a:p>
      </dgm:t>
    </dgm:pt>
    <dgm:pt modelId="{020A7317-7E2C-4C3E-A977-30ACE4DA4B3C}" type="pres">
      <dgm:prSet presAssocID="{9B4DDBED-3459-47BD-B41C-390EEB424571}" presName="Name37" presStyleLbl="parChTrans1D2" presStyleIdx="0" presStyleCnt="2"/>
      <dgm:spPr/>
      <dgm:t>
        <a:bodyPr/>
        <a:lstStyle/>
        <a:p>
          <a:endParaRPr lang="es-MX"/>
        </a:p>
      </dgm:t>
    </dgm:pt>
    <dgm:pt modelId="{28A2A98C-3ACE-41EA-BD44-E0CBFE6ECAEF}" type="pres">
      <dgm:prSet presAssocID="{E2A90427-D167-47DB-BA7A-EF573FBA3A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ABD93B2-D4F0-4F40-84DA-A0336366F672}" type="pres">
      <dgm:prSet presAssocID="{E2A90427-D167-47DB-BA7A-EF573FBA3A46}" presName="rootComposite" presStyleCnt="0"/>
      <dgm:spPr/>
      <dgm:t>
        <a:bodyPr/>
        <a:lstStyle/>
        <a:p>
          <a:endParaRPr lang="es-MX"/>
        </a:p>
      </dgm:t>
    </dgm:pt>
    <dgm:pt modelId="{2BB370A9-7C44-42E5-98CF-08A27ABF139F}" type="pres">
      <dgm:prSet presAssocID="{E2A90427-D167-47DB-BA7A-EF573FBA3A4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CF46871-8C68-44B3-B4F1-A2BAEE384FE3}" type="pres">
      <dgm:prSet presAssocID="{E2A90427-D167-47DB-BA7A-EF573FBA3A46}" presName="rootConnector" presStyleLbl="node2" presStyleIdx="0" presStyleCnt="2"/>
      <dgm:spPr/>
      <dgm:t>
        <a:bodyPr/>
        <a:lstStyle/>
        <a:p>
          <a:endParaRPr lang="es-MX"/>
        </a:p>
      </dgm:t>
    </dgm:pt>
    <dgm:pt modelId="{74946B09-FC8A-4FF0-B91B-EFB578CB0CAC}" type="pres">
      <dgm:prSet presAssocID="{E2A90427-D167-47DB-BA7A-EF573FBA3A46}" presName="hierChild4" presStyleCnt="0"/>
      <dgm:spPr/>
      <dgm:t>
        <a:bodyPr/>
        <a:lstStyle/>
        <a:p>
          <a:endParaRPr lang="es-MX"/>
        </a:p>
      </dgm:t>
    </dgm:pt>
    <dgm:pt modelId="{81219AE3-5E68-4A4E-995C-360F679B8A72}" type="pres">
      <dgm:prSet presAssocID="{E2A90427-D167-47DB-BA7A-EF573FBA3A46}" presName="hierChild5" presStyleCnt="0"/>
      <dgm:spPr/>
      <dgm:t>
        <a:bodyPr/>
        <a:lstStyle/>
        <a:p>
          <a:endParaRPr lang="es-MX"/>
        </a:p>
      </dgm:t>
    </dgm:pt>
    <dgm:pt modelId="{364D3178-DE10-4198-BB66-3E30BBB5D423}" type="pres">
      <dgm:prSet presAssocID="{912C9884-439C-4EDE-8919-402AE7F134F0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44C3DF2-AE2C-45D0-A255-30681151E317}" type="pres">
      <dgm:prSet presAssocID="{CA05A196-E045-4496-8ECF-27E3BFF50D0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E282BF4-48E8-4602-AAE5-99B554AC2B7D}" type="pres">
      <dgm:prSet presAssocID="{CA05A196-E045-4496-8ECF-27E3BFF50D0A}" presName="rootComposite" presStyleCnt="0"/>
      <dgm:spPr/>
      <dgm:t>
        <a:bodyPr/>
        <a:lstStyle/>
        <a:p>
          <a:endParaRPr lang="es-MX"/>
        </a:p>
      </dgm:t>
    </dgm:pt>
    <dgm:pt modelId="{0FAE0456-98A2-4F68-B667-2DD77030075B}" type="pres">
      <dgm:prSet presAssocID="{CA05A196-E045-4496-8ECF-27E3BFF50D0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3B23A9-6CEA-410D-B063-47F752413500}" type="pres">
      <dgm:prSet presAssocID="{CA05A196-E045-4496-8ECF-27E3BFF50D0A}" presName="rootConnector" presStyleLbl="node2" presStyleIdx="1" presStyleCnt="2"/>
      <dgm:spPr/>
      <dgm:t>
        <a:bodyPr/>
        <a:lstStyle/>
        <a:p>
          <a:endParaRPr lang="es-MX"/>
        </a:p>
      </dgm:t>
    </dgm:pt>
    <dgm:pt modelId="{BCE98841-2238-459E-A07F-90D2D2B6415A}" type="pres">
      <dgm:prSet presAssocID="{CA05A196-E045-4496-8ECF-27E3BFF50D0A}" presName="hierChild4" presStyleCnt="0"/>
      <dgm:spPr/>
      <dgm:t>
        <a:bodyPr/>
        <a:lstStyle/>
        <a:p>
          <a:endParaRPr lang="es-MX"/>
        </a:p>
      </dgm:t>
    </dgm:pt>
    <dgm:pt modelId="{DC64657F-628D-4462-8BC0-117A3E039815}" type="pres">
      <dgm:prSet presAssocID="{CA05A196-E045-4496-8ECF-27E3BFF50D0A}" presName="hierChild5" presStyleCnt="0"/>
      <dgm:spPr/>
      <dgm:t>
        <a:bodyPr/>
        <a:lstStyle/>
        <a:p>
          <a:endParaRPr lang="es-MX"/>
        </a:p>
      </dgm:t>
    </dgm:pt>
    <dgm:pt modelId="{42378B6C-1625-4301-A4E6-FCA0546A78F5}" type="pres">
      <dgm:prSet presAssocID="{0BD75BB7-45DA-496D-AA52-A527D6EB7331}" presName="hierChild3" presStyleCnt="0"/>
      <dgm:spPr/>
      <dgm:t>
        <a:bodyPr/>
        <a:lstStyle/>
        <a:p>
          <a:endParaRPr lang="es-MX"/>
        </a:p>
      </dgm:t>
    </dgm:pt>
  </dgm:ptLst>
  <dgm:cxnLst>
    <dgm:cxn modelId="{341504D7-ED00-47C3-8C2F-A241FD401513}" srcId="{DC2D25CC-5C09-40CD-98DA-C9B96B5116BD}" destId="{0BD75BB7-45DA-496D-AA52-A527D6EB7331}" srcOrd="0" destOrd="0" parTransId="{90B31AA3-8BA5-47A0-84D8-4AB55548A11E}" sibTransId="{8E4DF38D-2CDC-41AA-8855-5E62A96E3DF0}"/>
    <dgm:cxn modelId="{E17D22AE-E697-4C7C-A310-C22AEE8C3E12}" srcId="{0BD75BB7-45DA-496D-AA52-A527D6EB7331}" destId="{CA05A196-E045-4496-8ECF-27E3BFF50D0A}" srcOrd="1" destOrd="0" parTransId="{912C9884-439C-4EDE-8919-402AE7F134F0}" sibTransId="{855EF873-4F4D-4476-849B-06F9B528AA70}"/>
    <dgm:cxn modelId="{03EF9A77-F5DC-40F5-93E5-BD93D87F65CC}" type="presOf" srcId="{912C9884-439C-4EDE-8919-402AE7F134F0}" destId="{364D3178-DE10-4198-BB66-3E30BBB5D423}" srcOrd="0" destOrd="0" presId="urn:microsoft.com/office/officeart/2005/8/layout/orgChart1"/>
    <dgm:cxn modelId="{0D3CAF0F-6AF7-40C6-B784-4D5F702BFA21}" type="presOf" srcId="{CA05A196-E045-4496-8ECF-27E3BFF50D0A}" destId="{553B23A9-6CEA-410D-B063-47F752413500}" srcOrd="1" destOrd="0" presId="urn:microsoft.com/office/officeart/2005/8/layout/orgChart1"/>
    <dgm:cxn modelId="{899F9B10-372D-4CB0-B110-AFF8F80A21D5}" type="presOf" srcId="{DC2D25CC-5C09-40CD-98DA-C9B96B5116BD}" destId="{688A0A5D-CD1A-4E28-B7E9-17EB7496FD62}" srcOrd="0" destOrd="0" presId="urn:microsoft.com/office/officeart/2005/8/layout/orgChart1"/>
    <dgm:cxn modelId="{E13F5844-1FD6-4D7E-B4AB-0453D232A1E2}" type="presOf" srcId="{9B4DDBED-3459-47BD-B41C-390EEB424571}" destId="{020A7317-7E2C-4C3E-A977-30ACE4DA4B3C}" srcOrd="0" destOrd="0" presId="urn:microsoft.com/office/officeart/2005/8/layout/orgChart1"/>
    <dgm:cxn modelId="{F35132C2-2D53-47A5-A1D5-B79675BAC228}" srcId="{0BD75BB7-45DA-496D-AA52-A527D6EB7331}" destId="{E2A90427-D167-47DB-BA7A-EF573FBA3A46}" srcOrd="0" destOrd="0" parTransId="{9B4DDBED-3459-47BD-B41C-390EEB424571}" sibTransId="{861D10D5-A08E-4791-B5E6-3FC1861FB4CC}"/>
    <dgm:cxn modelId="{E4B9BC40-CFCC-400B-A4E8-4EAC356E0AA9}" type="presOf" srcId="{E2A90427-D167-47DB-BA7A-EF573FBA3A46}" destId="{2BB370A9-7C44-42E5-98CF-08A27ABF139F}" srcOrd="0" destOrd="0" presId="urn:microsoft.com/office/officeart/2005/8/layout/orgChart1"/>
    <dgm:cxn modelId="{E7AEDED1-5758-4A65-B264-C8999165B86E}" type="presOf" srcId="{0BD75BB7-45DA-496D-AA52-A527D6EB7331}" destId="{BB263135-2CFC-4BBE-B72F-0E6508093E3E}" srcOrd="0" destOrd="0" presId="urn:microsoft.com/office/officeart/2005/8/layout/orgChart1"/>
    <dgm:cxn modelId="{A8371FBC-7BC6-4010-9B34-0EF9E4511751}" type="presOf" srcId="{CA05A196-E045-4496-8ECF-27E3BFF50D0A}" destId="{0FAE0456-98A2-4F68-B667-2DD77030075B}" srcOrd="0" destOrd="0" presId="urn:microsoft.com/office/officeart/2005/8/layout/orgChart1"/>
    <dgm:cxn modelId="{2E8182E9-BC05-4EA1-8010-8AFA9E96737B}" type="presOf" srcId="{0BD75BB7-45DA-496D-AA52-A527D6EB7331}" destId="{E239FC87-3E7C-47CB-9934-CB742D3E1A19}" srcOrd="1" destOrd="0" presId="urn:microsoft.com/office/officeart/2005/8/layout/orgChart1"/>
    <dgm:cxn modelId="{356E9BF4-3280-47EF-82B1-DC4417C46D75}" type="presOf" srcId="{E2A90427-D167-47DB-BA7A-EF573FBA3A46}" destId="{6CF46871-8C68-44B3-B4F1-A2BAEE384FE3}" srcOrd="1" destOrd="0" presId="urn:microsoft.com/office/officeart/2005/8/layout/orgChart1"/>
    <dgm:cxn modelId="{7F5270A9-E82D-4C8B-92A6-9EC38F5885FD}" type="presParOf" srcId="{688A0A5D-CD1A-4E28-B7E9-17EB7496FD62}" destId="{5CA9E5C4-66D4-4B33-890D-B85B9846EFA9}" srcOrd="0" destOrd="0" presId="urn:microsoft.com/office/officeart/2005/8/layout/orgChart1"/>
    <dgm:cxn modelId="{EE8544AF-7044-4D39-BF45-3D2BED011465}" type="presParOf" srcId="{5CA9E5C4-66D4-4B33-890D-B85B9846EFA9}" destId="{626C47CE-E427-4AD8-B9CD-FB2D581856F9}" srcOrd="0" destOrd="0" presId="urn:microsoft.com/office/officeart/2005/8/layout/orgChart1"/>
    <dgm:cxn modelId="{F9BCD04D-CA94-46AF-91D3-53BFDB99679B}" type="presParOf" srcId="{626C47CE-E427-4AD8-B9CD-FB2D581856F9}" destId="{BB263135-2CFC-4BBE-B72F-0E6508093E3E}" srcOrd="0" destOrd="0" presId="urn:microsoft.com/office/officeart/2005/8/layout/orgChart1"/>
    <dgm:cxn modelId="{41A9AB9E-FDF6-41A0-917A-5E947FF06C06}" type="presParOf" srcId="{626C47CE-E427-4AD8-B9CD-FB2D581856F9}" destId="{E239FC87-3E7C-47CB-9934-CB742D3E1A19}" srcOrd="1" destOrd="0" presId="urn:microsoft.com/office/officeart/2005/8/layout/orgChart1"/>
    <dgm:cxn modelId="{C339383C-9975-4068-ACDD-165DBEF2D59E}" type="presParOf" srcId="{5CA9E5C4-66D4-4B33-890D-B85B9846EFA9}" destId="{6FDD9595-9ECA-4261-8A76-AEDB8CFF5D72}" srcOrd="1" destOrd="0" presId="urn:microsoft.com/office/officeart/2005/8/layout/orgChart1"/>
    <dgm:cxn modelId="{74193D69-5910-431B-A096-01BEF4543C74}" type="presParOf" srcId="{6FDD9595-9ECA-4261-8A76-AEDB8CFF5D72}" destId="{020A7317-7E2C-4C3E-A977-30ACE4DA4B3C}" srcOrd="0" destOrd="0" presId="urn:microsoft.com/office/officeart/2005/8/layout/orgChart1"/>
    <dgm:cxn modelId="{FC9DA0FA-801C-4C1B-A57D-4DA4BA509C97}" type="presParOf" srcId="{6FDD9595-9ECA-4261-8A76-AEDB8CFF5D72}" destId="{28A2A98C-3ACE-41EA-BD44-E0CBFE6ECAEF}" srcOrd="1" destOrd="0" presId="urn:microsoft.com/office/officeart/2005/8/layout/orgChart1"/>
    <dgm:cxn modelId="{2ABE0359-8953-46A7-B78C-F979A53C6778}" type="presParOf" srcId="{28A2A98C-3ACE-41EA-BD44-E0CBFE6ECAEF}" destId="{8ABD93B2-D4F0-4F40-84DA-A0336366F672}" srcOrd="0" destOrd="0" presId="urn:microsoft.com/office/officeart/2005/8/layout/orgChart1"/>
    <dgm:cxn modelId="{133C3BED-6270-4A2E-876D-A89BC95FFBA7}" type="presParOf" srcId="{8ABD93B2-D4F0-4F40-84DA-A0336366F672}" destId="{2BB370A9-7C44-42E5-98CF-08A27ABF139F}" srcOrd="0" destOrd="0" presId="urn:microsoft.com/office/officeart/2005/8/layout/orgChart1"/>
    <dgm:cxn modelId="{5404317B-14D8-4910-82CB-BAA5FFFF7E54}" type="presParOf" srcId="{8ABD93B2-D4F0-4F40-84DA-A0336366F672}" destId="{6CF46871-8C68-44B3-B4F1-A2BAEE384FE3}" srcOrd="1" destOrd="0" presId="urn:microsoft.com/office/officeart/2005/8/layout/orgChart1"/>
    <dgm:cxn modelId="{9D357D19-560A-478B-A101-2E7F5D5122F4}" type="presParOf" srcId="{28A2A98C-3ACE-41EA-BD44-E0CBFE6ECAEF}" destId="{74946B09-FC8A-4FF0-B91B-EFB578CB0CAC}" srcOrd="1" destOrd="0" presId="urn:microsoft.com/office/officeart/2005/8/layout/orgChart1"/>
    <dgm:cxn modelId="{83B34B97-A6F3-40C3-9C94-5E90F8A85013}" type="presParOf" srcId="{28A2A98C-3ACE-41EA-BD44-E0CBFE6ECAEF}" destId="{81219AE3-5E68-4A4E-995C-360F679B8A72}" srcOrd="2" destOrd="0" presId="urn:microsoft.com/office/officeart/2005/8/layout/orgChart1"/>
    <dgm:cxn modelId="{B5FFAB14-73A0-4523-91DF-20334CD8DB48}" type="presParOf" srcId="{6FDD9595-9ECA-4261-8A76-AEDB8CFF5D72}" destId="{364D3178-DE10-4198-BB66-3E30BBB5D423}" srcOrd="2" destOrd="0" presId="urn:microsoft.com/office/officeart/2005/8/layout/orgChart1"/>
    <dgm:cxn modelId="{4A1A7440-8262-4347-B040-70C8B1994672}" type="presParOf" srcId="{6FDD9595-9ECA-4261-8A76-AEDB8CFF5D72}" destId="{B44C3DF2-AE2C-45D0-A255-30681151E317}" srcOrd="3" destOrd="0" presId="urn:microsoft.com/office/officeart/2005/8/layout/orgChart1"/>
    <dgm:cxn modelId="{BEE11FF4-C913-4469-8D15-FAB946E7B71B}" type="presParOf" srcId="{B44C3DF2-AE2C-45D0-A255-30681151E317}" destId="{FE282BF4-48E8-4602-AAE5-99B554AC2B7D}" srcOrd="0" destOrd="0" presId="urn:microsoft.com/office/officeart/2005/8/layout/orgChart1"/>
    <dgm:cxn modelId="{94B8E5AD-3135-47AF-902A-CA4B39A532F2}" type="presParOf" srcId="{FE282BF4-48E8-4602-AAE5-99B554AC2B7D}" destId="{0FAE0456-98A2-4F68-B667-2DD77030075B}" srcOrd="0" destOrd="0" presId="urn:microsoft.com/office/officeart/2005/8/layout/orgChart1"/>
    <dgm:cxn modelId="{095EA2CE-CA76-437B-B6FD-BE5115C75E9D}" type="presParOf" srcId="{FE282BF4-48E8-4602-AAE5-99B554AC2B7D}" destId="{553B23A9-6CEA-410D-B063-47F752413500}" srcOrd="1" destOrd="0" presId="urn:microsoft.com/office/officeart/2005/8/layout/orgChart1"/>
    <dgm:cxn modelId="{4278AADD-9C8B-4704-BA2C-39D86DD6AA3D}" type="presParOf" srcId="{B44C3DF2-AE2C-45D0-A255-30681151E317}" destId="{BCE98841-2238-459E-A07F-90D2D2B6415A}" srcOrd="1" destOrd="0" presId="urn:microsoft.com/office/officeart/2005/8/layout/orgChart1"/>
    <dgm:cxn modelId="{1A9DAA85-0B9C-494F-A69D-8E82E4E593EB}" type="presParOf" srcId="{B44C3DF2-AE2C-45D0-A255-30681151E317}" destId="{DC64657F-628D-4462-8BC0-117A3E039815}" srcOrd="2" destOrd="0" presId="urn:microsoft.com/office/officeart/2005/8/layout/orgChart1"/>
    <dgm:cxn modelId="{03773856-DF89-427C-B2FD-18CFD08946DF}" type="presParOf" srcId="{5CA9E5C4-66D4-4B33-890D-B85B9846EFA9}" destId="{42378B6C-1625-4301-A4E6-FCA0546A78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06AB3B-4DA1-4F70-BD4A-8CD78A0A66AD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88B57C1-B333-4163-AC9B-88A810147F30}">
      <dgm:prSet phldrT="[Texto]"/>
      <dgm:spPr/>
      <dgm:t>
        <a:bodyPr/>
        <a:lstStyle/>
        <a:p>
          <a:r>
            <a:rPr lang="es-MX" dirty="0" smtClean="0"/>
            <a:t>POBLACIÓN</a:t>
          </a:r>
        </a:p>
        <a:p>
          <a:r>
            <a:rPr lang="es-MX" dirty="0" smtClean="0"/>
            <a:t>UNIVERSO </a:t>
          </a:r>
          <a:endParaRPr lang="es-MX" dirty="0"/>
        </a:p>
      </dgm:t>
    </dgm:pt>
    <dgm:pt modelId="{CBA66F26-65A3-47BD-985A-9EFD62EA4663}" type="parTrans" cxnId="{97730AA1-3754-4E53-8B58-877C01D6CAB3}">
      <dgm:prSet/>
      <dgm:spPr/>
      <dgm:t>
        <a:bodyPr/>
        <a:lstStyle/>
        <a:p>
          <a:endParaRPr lang="es-MX"/>
        </a:p>
      </dgm:t>
    </dgm:pt>
    <dgm:pt modelId="{C9F48108-D514-4634-9768-36704C9B4CD3}" type="sibTrans" cxnId="{97730AA1-3754-4E53-8B58-877C01D6CAB3}">
      <dgm:prSet/>
      <dgm:spPr/>
      <dgm:t>
        <a:bodyPr/>
        <a:lstStyle/>
        <a:p>
          <a:endParaRPr lang="es-MX"/>
        </a:p>
      </dgm:t>
    </dgm:pt>
    <dgm:pt modelId="{6C146BA4-4336-4079-9950-C4E3B5F66475}">
      <dgm:prSet phldrT="[Texto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s-MX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COORDINACIÓN ZONAL 9</a:t>
          </a:r>
          <a:endParaRPr lang="es-MX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48CEE7BB-430E-4DC8-A8C4-4307466E7EA6}" type="parTrans" cxnId="{68F88FC6-5DB6-4EEA-AF7B-5B1F3C8F0EE9}">
      <dgm:prSet/>
      <dgm:spPr/>
      <dgm:t>
        <a:bodyPr/>
        <a:lstStyle/>
        <a:p>
          <a:endParaRPr lang="es-MX"/>
        </a:p>
      </dgm:t>
    </dgm:pt>
    <dgm:pt modelId="{14494857-5C2C-4A7C-A3D8-A8FA8F14CAF1}" type="sibTrans" cxnId="{68F88FC6-5DB6-4EEA-AF7B-5B1F3C8F0EE9}">
      <dgm:prSet/>
      <dgm:spPr/>
      <dgm:t>
        <a:bodyPr/>
        <a:lstStyle/>
        <a:p>
          <a:endParaRPr lang="es-MX"/>
        </a:p>
      </dgm:t>
    </dgm:pt>
    <dgm:pt modelId="{D78ADC21-D104-4B04-8AB2-4CE1C4741849}">
      <dgm:prSet/>
      <dgm:spPr/>
      <dgm:t>
        <a:bodyPr/>
        <a:lstStyle/>
        <a:p>
          <a:r>
            <a:rPr lang="es-MX" dirty="0" smtClean="0"/>
            <a:t>POBLACIÓN </a:t>
          </a:r>
        </a:p>
        <a:p>
          <a:r>
            <a:rPr lang="es-MX" dirty="0" smtClean="0"/>
            <a:t>MUESTRA</a:t>
          </a:r>
          <a:endParaRPr lang="es-MX" dirty="0"/>
        </a:p>
      </dgm:t>
    </dgm:pt>
    <dgm:pt modelId="{8A886277-AAE7-4B49-A4E6-9C4A226C2834}" type="parTrans" cxnId="{75208F47-4E8F-4C03-8194-C613190FE607}">
      <dgm:prSet/>
      <dgm:spPr/>
      <dgm:t>
        <a:bodyPr/>
        <a:lstStyle/>
        <a:p>
          <a:endParaRPr lang="es-MX"/>
        </a:p>
      </dgm:t>
    </dgm:pt>
    <dgm:pt modelId="{0A673646-86DE-45D9-90A1-7DD1058FFF28}" type="sibTrans" cxnId="{75208F47-4E8F-4C03-8194-C613190FE607}">
      <dgm:prSet/>
      <dgm:spPr/>
      <dgm:t>
        <a:bodyPr/>
        <a:lstStyle/>
        <a:p>
          <a:endParaRPr lang="es-MX"/>
        </a:p>
      </dgm:t>
    </dgm:pt>
    <dgm:pt modelId="{2ECD20FD-ACD5-4327-B2E1-77EB1715A089}">
      <dgm:prSet/>
      <dgm:spPr/>
      <dgm:t>
        <a:bodyPr/>
        <a:lstStyle/>
        <a:p>
          <a:r>
            <a:rPr lang="es-MX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DISTRITO 17D04 PUNGAÍ A ITCHIMBIA SALUD</a:t>
          </a:r>
          <a:endParaRPr lang="es-MX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6B20A82-167D-4E5A-A255-AE895B9CA74E}" type="parTrans" cxnId="{E73EB107-D091-4493-9814-2943ED858C15}">
      <dgm:prSet/>
      <dgm:spPr/>
      <dgm:t>
        <a:bodyPr/>
        <a:lstStyle/>
        <a:p>
          <a:endParaRPr lang="es-MX"/>
        </a:p>
      </dgm:t>
    </dgm:pt>
    <dgm:pt modelId="{AC44E271-C1F9-4B1B-A2DB-B36DFAC779A8}" type="sibTrans" cxnId="{E73EB107-D091-4493-9814-2943ED858C15}">
      <dgm:prSet/>
      <dgm:spPr/>
      <dgm:t>
        <a:bodyPr/>
        <a:lstStyle/>
        <a:p>
          <a:endParaRPr lang="es-MX"/>
        </a:p>
      </dgm:t>
    </dgm:pt>
    <dgm:pt modelId="{AA9DE7EC-9797-4A0B-BEE1-97B9DE864EE9}">
      <dgm:prSet/>
      <dgm:spPr/>
      <dgm:t>
        <a:bodyPr/>
        <a:lstStyle/>
        <a:p>
          <a:r>
            <a:rPr lang="es-MX" dirty="0" smtClean="0"/>
            <a:t>255.656</a:t>
          </a:r>
          <a:endParaRPr lang="es-MX" dirty="0"/>
        </a:p>
      </dgm:t>
    </dgm:pt>
    <dgm:pt modelId="{7B6868BE-449F-4CC5-9494-C76E471ACB6A}" type="parTrans" cxnId="{AF2BD5D9-0AFE-42E3-A084-E95B0AA91C0C}">
      <dgm:prSet/>
      <dgm:spPr/>
      <dgm:t>
        <a:bodyPr/>
        <a:lstStyle/>
        <a:p>
          <a:endParaRPr lang="es-MX"/>
        </a:p>
      </dgm:t>
    </dgm:pt>
    <dgm:pt modelId="{6FE8065C-42EA-4F9B-B2BD-A3AFE5148230}" type="sibTrans" cxnId="{AF2BD5D9-0AFE-42E3-A084-E95B0AA91C0C}">
      <dgm:prSet/>
      <dgm:spPr/>
      <dgm:t>
        <a:bodyPr/>
        <a:lstStyle/>
        <a:p>
          <a:endParaRPr lang="es-MX"/>
        </a:p>
      </dgm:t>
    </dgm:pt>
    <dgm:pt modelId="{47CDFEA9-F856-4D24-A8E8-2DFF692777E9}">
      <dgm:prSet phldrT="[Texto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es-MX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26527CA5-F6C5-4AF3-82E5-DF9994D98500}" type="parTrans" cxnId="{DEF60B2E-B930-416C-84EF-E1C1D0411894}">
      <dgm:prSet/>
      <dgm:spPr/>
      <dgm:t>
        <a:bodyPr/>
        <a:lstStyle/>
        <a:p>
          <a:endParaRPr lang="es-EC"/>
        </a:p>
      </dgm:t>
    </dgm:pt>
    <dgm:pt modelId="{0E8F1D45-CF4B-4068-8EEF-D96BD152ADD7}" type="sibTrans" cxnId="{DEF60B2E-B930-416C-84EF-E1C1D0411894}">
      <dgm:prSet/>
      <dgm:spPr/>
      <dgm:t>
        <a:bodyPr/>
        <a:lstStyle/>
        <a:p>
          <a:endParaRPr lang="es-EC"/>
        </a:p>
      </dgm:t>
    </dgm:pt>
    <dgm:pt modelId="{06D23146-62D7-4875-B120-561FBAC2A37C}">
      <dgm:prSet phldrT="[Texto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es-MX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DFF72B9B-EED1-4A96-8EA7-0BC493F166E9}" type="parTrans" cxnId="{0D5ADD84-1AE2-4A77-A9CB-7F767C40AFAD}">
      <dgm:prSet/>
      <dgm:spPr/>
      <dgm:t>
        <a:bodyPr/>
        <a:lstStyle/>
        <a:p>
          <a:endParaRPr lang="es-EC"/>
        </a:p>
      </dgm:t>
    </dgm:pt>
    <dgm:pt modelId="{CB426C6E-BF07-4F8D-8F6A-977860C46250}" type="sibTrans" cxnId="{0D5ADD84-1AE2-4A77-A9CB-7F767C40AFAD}">
      <dgm:prSet/>
      <dgm:spPr/>
      <dgm:t>
        <a:bodyPr/>
        <a:lstStyle/>
        <a:p>
          <a:endParaRPr lang="es-EC"/>
        </a:p>
      </dgm:t>
    </dgm:pt>
    <dgm:pt modelId="{E1658F8F-3360-4814-924F-1BD8558FD60E}">
      <dgm:prSet phldrT="[Texto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s-MX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2.551.969 </a:t>
          </a:r>
          <a:endParaRPr lang="es-MX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28F83B71-64FB-471D-AFA9-76CBA64C8AB6}" type="parTrans" cxnId="{1C411F3F-4DC7-4C37-8D43-D1AA22E61203}">
      <dgm:prSet/>
      <dgm:spPr/>
      <dgm:t>
        <a:bodyPr/>
        <a:lstStyle/>
        <a:p>
          <a:endParaRPr lang="es-EC"/>
        </a:p>
      </dgm:t>
    </dgm:pt>
    <dgm:pt modelId="{69B86D48-726F-4478-8440-FEDC4C71F427}" type="sibTrans" cxnId="{1C411F3F-4DC7-4C37-8D43-D1AA22E61203}">
      <dgm:prSet/>
      <dgm:spPr/>
      <dgm:t>
        <a:bodyPr/>
        <a:lstStyle/>
        <a:p>
          <a:endParaRPr lang="es-EC"/>
        </a:p>
      </dgm:t>
    </dgm:pt>
    <dgm:pt modelId="{9E02CA5E-A316-4173-8618-CDD4D976F3B9}" type="pres">
      <dgm:prSet presAssocID="{9606AB3B-4DA1-4F70-BD4A-8CD78A0A66A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07E2CFE-D93D-4EA8-B2B0-8ADDC9B79D16}" type="pres">
      <dgm:prSet presAssocID="{A88B57C1-B333-4163-AC9B-88A810147F30}" presName="linNode" presStyleCnt="0"/>
      <dgm:spPr/>
      <dgm:t>
        <a:bodyPr/>
        <a:lstStyle/>
        <a:p>
          <a:endParaRPr lang="es-MX"/>
        </a:p>
      </dgm:t>
    </dgm:pt>
    <dgm:pt modelId="{49D5867E-8323-436A-9A34-24590BE1F7AE}" type="pres">
      <dgm:prSet presAssocID="{A88B57C1-B333-4163-AC9B-88A810147F30}" presName="parentShp" presStyleLbl="node1" presStyleIdx="0" presStyleCnt="2" custScaleX="73220" custScaleY="686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360119-4D1E-4608-97A4-9B0932D8CC48}" type="pres">
      <dgm:prSet presAssocID="{A88B57C1-B333-4163-AC9B-88A810147F30}" presName="childShp" presStyleLbl="bgAccFollowNode1" presStyleIdx="0" presStyleCnt="2" custScaleX="100810" custScaleY="65339" custLinFactNeighborX="352" custLinFactNeighborY="-5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8235E1-E0DC-4097-8799-8317D9DBA4CC}" type="pres">
      <dgm:prSet presAssocID="{C9F48108-D514-4634-9768-36704C9B4CD3}" presName="spacing" presStyleCnt="0"/>
      <dgm:spPr/>
      <dgm:t>
        <a:bodyPr/>
        <a:lstStyle/>
        <a:p>
          <a:endParaRPr lang="es-MX"/>
        </a:p>
      </dgm:t>
    </dgm:pt>
    <dgm:pt modelId="{9BBEB8A7-B35D-41B3-BD92-CA29C5A3668D}" type="pres">
      <dgm:prSet presAssocID="{D78ADC21-D104-4B04-8AB2-4CE1C4741849}" presName="linNode" presStyleCnt="0"/>
      <dgm:spPr/>
      <dgm:t>
        <a:bodyPr/>
        <a:lstStyle/>
        <a:p>
          <a:endParaRPr lang="es-MX"/>
        </a:p>
      </dgm:t>
    </dgm:pt>
    <dgm:pt modelId="{77E6E400-93F0-4A64-AFF9-D729536BA59E}" type="pres">
      <dgm:prSet presAssocID="{D78ADC21-D104-4B04-8AB2-4CE1C4741849}" presName="parentShp" presStyleLbl="node1" presStyleIdx="1" presStyleCnt="2" custScaleX="73220" custScaleY="727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D52CB4-7E6A-4D2A-87F3-31F3B94A9E90}" type="pres">
      <dgm:prSet presAssocID="{D78ADC21-D104-4B04-8AB2-4CE1C4741849}" presName="childShp" presStyleLbl="bgAccFollowNode1" presStyleIdx="1" presStyleCnt="2" custScaleX="100810" custScaleY="609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EF60B2E-B930-416C-84EF-E1C1D0411894}" srcId="{A88B57C1-B333-4163-AC9B-88A810147F30}" destId="{47CDFEA9-F856-4D24-A8E8-2DFF692777E9}" srcOrd="0" destOrd="0" parTransId="{26527CA5-F6C5-4AF3-82E5-DF9994D98500}" sibTransId="{0E8F1D45-CF4B-4068-8EEF-D96BD152ADD7}"/>
    <dgm:cxn modelId="{75208F47-4E8F-4C03-8194-C613190FE607}" srcId="{9606AB3B-4DA1-4F70-BD4A-8CD78A0A66AD}" destId="{D78ADC21-D104-4B04-8AB2-4CE1C4741849}" srcOrd="1" destOrd="0" parTransId="{8A886277-AAE7-4B49-A4E6-9C4A226C2834}" sibTransId="{0A673646-86DE-45D9-90A1-7DD1058FFF28}"/>
    <dgm:cxn modelId="{827F5CD3-4E45-4A25-B87D-4385C14708AD}" type="presOf" srcId="{A88B57C1-B333-4163-AC9B-88A810147F30}" destId="{49D5867E-8323-436A-9A34-24590BE1F7AE}" srcOrd="0" destOrd="0" presId="urn:microsoft.com/office/officeart/2005/8/layout/vList6"/>
    <dgm:cxn modelId="{D64EC788-2595-4988-AB3B-6544B585C16B}" type="presOf" srcId="{AA9DE7EC-9797-4A0B-BEE1-97B9DE864EE9}" destId="{F3D52CB4-7E6A-4D2A-87F3-31F3B94A9E90}" srcOrd="0" destOrd="1" presId="urn:microsoft.com/office/officeart/2005/8/layout/vList6"/>
    <dgm:cxn modelId="{841260CA-1BE5-43BA-A845-A0A049779340}" type="presOf" srcId="{E1658F8F-3360-4814-924F-1BD8558FD60E}" destId="{23360119-4D1E-4608-97A4-9B0932D8CC48}" srcOrd="0" destOrd="3" presId="urn:microsoft.com/office/officeart/2005/8/layout/vList6"/>
    <dgm:cxn modelId="{DB62FBF7-505F-4802-BFD1-BD50049DFCF9}" type="presOf" srcId="{6C146BA4-4336-4079-9950-C4E3B5F66475}" destId="{23360119-4D1E-4608-97A4-9B0932D8CC48}" srcOrd="0" destOrd="2" presId="urn:microsoft.com/office/officeart/2005/8/layout/vList6"/>
    <dgm:cxn modelId="{0E7C63DF-C86C-4D1B-B0B7-228D5B906C61}" type="presOf" srcId="{06D23146-62D7-4875-B120-561FBAC2A37C}" destId="{23360119-4D1E-4608-97A4-9B0932D8CC48}" srcOrd="0" destOrd="1" presId="urn:microsoft.com/office/officeart/2005/8/layout/vList6"/>
    <dgm:cxn modelId="{AF2BD5D9-0AFE-42E3-A084-E95B0AA91C0C}" srcId="{D78ADC21-D104-4B04-8AB2-4CE1C4741849}" destId="{AA9DE7EC-9797-4A0B-BEE1-97B9DE864EE9}" srcOrd="1" destOrd="0" parTransId="{7B6868BE-449F-4CC5-9494-C76E471ACB6A}" sibTransId="{6FE8065C-42EA-4F9B-B2BD-A3AFE5148230}"/>
    <dgm:cxn modelId="{F85F9E36-C014-4666-AE02-F2F440359AEE}" type="presOf" srcId="{D78ADC21-D104-4B04-8AB2-4CE1C4741849}" destId="{77E6E400-93F0-4A64-AFF9-D729536BA59E}" srcOrd="0" destOrd="0" presId="urn:microsoft.com/office/officeart/2005/8/layout/vList6"/>
    <dgm:cxn modelId="{DC77E65D-6907-4CA3-B352-5C8B0B046CE2}" type="presOf" srcId="{47CDFEA9-F856-4D24-A8E8-2DFF692777E9}" destId="{23360119-4D1E-4608-97A4-9B0932D8CC48}" srcOrd="0" destOrd="0" presId="urn:microsoft.com/office/officeart/2005/8/layout/vList6"/>
    <dgm:cxn modelId="{68F88FC6-5DB6-4EEA-AF7B-5B1F3C8F0EE9}" srcId="{A88B57C1-B333-4163-AC9B-88A810147F30}" destId="{6C146BA4-4336-4079-9950-C4E3B5F66475}" srcOrd="2" destOrd="0" parTransId="{48CEE7BB-430E-4DC8-A8C4-4307466E7EA6}" sibTransId="{14494857-5C2C-4A7C-A3D8-A8FA8F14CAF1}"/>
    <dgm:cxn modelId="{E73EB107-D091-4493-9814-2943ED858C15}" srcId="{D78ADC21-D104-4B04-8AB2-4CE1C4741849}" destId="{2ECD20FD-ACD5-4327-B2E1-77EB1715A089}" srcOrd="0" destOrd="0" parTransId="{66B20A82-167D-4E5A-A255-AE895B9CA74E}" sibTransId="{AC44E271-C1F9-4B1B-A2DB-B36DFAC779A8}"/>
    <dgm:cxn modelId="{0D5ADD84-1AE2-4A77-A9CB-7F767C40AFAD}" srcId="{A88B57C1-B333-4163-AC9B-88A810147F30}" destId="{06D23146-62D7-4875-B120-561FBAC2A37C}" srcOrd="1" destOrd="0" parTransId="{DFF72B9B-EED1-4A96-8EA7-0BC493F166E9}" sibTransId="{CB426C6E-BF07-4F8D-8F6A-977860C46250}"/>
    <dgm:cxn modelId="{4DCFDA82-1D60-4AD5-BFA6-58158B542C56}" type="presOf" srcId="{2ECD20FD-ACD5-4327-B2E1-77EB1715A089}" destId="{F3D52CB4-7E6A-4D2A-87F3-31F3B94A9E90}" srcOrd="0" destOrd="0" presId="urn:microsoft.com/office/officeart/2005/8/layout/vList6"/>
    <dgm:cxn modelId="{1C411F3F-4DC7-4C37-8D43-D1AA22E61203}" srcId="{A88B57C1-B333-4163-AC9B-88A810147F30}" destId="{E1658F8F-3360-4814-924F-1BD8558FD60E}" srcOrd="3" destOrd="0" parTransId="{28F83B71-64FB-471D-AFA9-76CBA64C8AB6}" sibTransId="{69B86D48-726F-4478-8440-FEDC4C71F427}"/>
    <dgm:cxn modelId="{97730AA1-3754-4E53-8B58-877C01D6CAB3}" srcId="{9606AB3B-4DA1-4F70-BD4A-8CD78A0A66AD}" destId="{A88B57C1-B333-4163-AC9B-88A810147F30}" srcOrd="0" destOrd="0" parTransId="{CBA66F26-65A3-47BD-985A-9EFD62EA4663}" sibTransId="{C9F48108-D514-4634-9768-36704C9B4CD3}"/>
    <dgm:cxn modelId="{6F8C910C-AEB3-4EBA-B86D-2717F17F5078}" type="presOf" srcId="{9606AB3B-4DA1-4F70-BD4A-8CD78A0A66AD}" destId="{9E02CA5E-A316-4173-8618-CDD4D976F3B9}" srcOrd="0" destOrd="0" presId="urn:microsoft.com/office/officeart/2005/8/layout/vList6"/>
    <dgm:cxn modelId="{F6D5F92B-7BE7-4EE9-9F21-0070CC3E79E2}" type="presParOf" srcId="{9E02CA5E-A316-4173-8618-CDD4D976F3B9}" destId="{207E2CFE-D93D-4EA8-B2B0-8ADDC9B79D16}" srcOrd="0" destOrd="0" presId="urn:microsoft.com/office/officeart/2005/8/layout/vList6"/>
    <dgm:cxn modelId="{3FC6F31B-4A39-4A69-A6FF-8EB1184A815B}" type="presParOf" srcId="{207E2CFE-D93D-4EA8-B2B0-8ADDC9B79D16}" destId="{49D5867E-8323-436A-9A34-24590BE1F7AE}" srcOrd="0" destOrd="0" presId="urn:microsoft.com/office/officeart/2005/8/layout/vList6"/>
    <dgm:cxn modelId="{6A56C221-3419-4E24-94F6-853FB014B124}" type="presParOf" srcId="{207E2CFE-D93D-4EA8-B2B0-8ADDC9B79D16}" destId="{23360119-4D1E-4608-97A4-9B0932D8CC48}" srcOrd="1" destOrd="0" presId="urn:microsoft.com/office/officeart/2005/8/layout/vList6"/>
    <dgm:cxn modelId="{C2B1A656-BF8E-4DC9-AAB5-2CB321950F33}" type="presParOf" srcId="{9E02CA5E-A316-4173-8618-CDD4D976F3B9}" destId="{E18235E1-E0DC-4097-8799-8317D9DBA4CC}" srcOrd="1" destOrd="0" presId="urn:microsoft.com/office/officeart/2005/8/layout/vList6"/>
    <dgm:cxn modelId="{839D7954-21F5-4DC8-8D54-BDB8044DFA9E}" type="presParOf" srcId="{9E02CA5E-A316-4173-8618-CDD4D976F3B9}" destId="{9BBEB8A7-B35D-41B3-BD92-CA29C5A3668D}" srcOrd="2" destOrd="0" presId="urn:microsoft.com/office/officeart/2005/8/layout/vList6"/>
    <dgm:cxn modelId="{8C2F4579-5F35-4DAC-A869-5DF4AB5B3760}" type="presParOf" srcId="{9BBEB8A7-B35D-41B3-BD92-CA29C5A3668D}" destId="{77E6E400-93F0-4A64-AFF9-D729536BA59E}" srcOrd="0" destOrd="0" presId="urn:microsoft.com/office/officeart/2005/8/layout/vList6"/>
    <dgm:cxn modelId="{540A98D1-0420-4A45-9A53-64E9A1BD5155}" type="presParOf" srcId="{9BBEB8A7-B35D-41B3-BD92-CA29C5A3668D}" destId="{F3D52CB4-7E6A-4D2A-87F3-31F3B94A9E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9DD630-0509-47B4-A0DA-1F761673686B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5AC07D4-EAD8-4777-81E5-02587EDB1D2D}">
      <dgm:prSet phldrT="[Texto]"/>
      <dgm:spPr/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INSTRUMENTOS</a:t>
          </a:r>
          <a:endParaRPr lang="es-MX" b="1" dirty="0">
            <a:solidFill>
              <a:schemeClr val="bg1"/>
            </a:solidFill>
          </a:endParaRPr>
        </a:p>
      </dgm:t>
    </dgm:pt>
    <dgm:pt modelId="{D4C0E0DE-58D6-4A6D-83B4-A485816BB699}" type="parTrans" cxnId="{EF319E1E-06B9-42FB-BE87-D99840429599}">
      <dgm:prSet/>
      <dgm:spPr/>
      <dgm:t>
        <a:bodyPr/>
        <a:lstStyle/>
        <a:p>
          <a:endParaRPr lang="es-MX"/>
        </a:p>
      </dgm:t>
    </dgm:pt>
    <dgm:pt modelId="{CFBDF723-962A-4753-99A8-96B69F6F9EBA}" type="sibTrans" cxnId="{EF319E1E-06B9-42FB-BE87-D99840429599}">
      <dgm:prSet/>
      <dgm:spPr/>
      <dgm:t>
        <a:bodyPr/>
        <a:lstStyle/>
        <a:p>
          <a:endParaRPr lang="es-MX"/>
        </a:p>
      </dgm:t>
    </dgm:pt>
    <dgm:pt modelId="{E1CCBD62-3673-4752-8190-B20B208C9E53}">
      <dgm:prSet phldrT="[Texto]"/>
      <dgm:spPr/>
      <dgm:t>
        <a:bodyPr/>
        <a:lstStyle/>
        <a:p>
          <a:r>
            <a:rPr lang="es-MX" dirty="0" smtClean="0"/>
            <a:t>MATRIZ DE ANALISIS</a:t>
          </a:r>
          <a:endParaRPr lang="es-MX" dirty="0"/>
        </a:p>
      </dgm:t>
    </dgm:pt>
    <dgm:pt modelId="{D7D7033D-ACB0-4505-A8A3-037F2F287D49}" type="parTrans" cxnId="{D9AA0956-8E00-465E-A2E3-CA20E2C1EDB5}">
      <dgm:prSet/>
      <dgm:spPr/>
      <dgm:t>
        <a:bodyPr/>
        <a:lstStyle/>
        <a:p>
          <a:endParaRPr lang="es-MX"/>
        </a:p>
      </dgm:t>
    </dgm:pt>
    <dgm:pt modelId="{202C4098-C826-4AD2-955A-DD8388A605F9}" type="sibTrans" cxnId="{D9AA0956-8E00-465E-A2E3-CA20E2C1EDB5}">
      <dgm:prSet/>
      <dgm:spPr/>
      <dgm:t>
        <a:bodyPr/>
        <a:lstStyle/>
        <a:p>
          <a:endParaRPr lang="es-MX"/>
        </a:p>
      </dgm:t>
    </dgm:pt>
    <dgm:pt modelId="{B9F96279-A428-48C7-8E8A-3AB4B4E507FB}">
      <dgm:prSet phldrT="[Texto]"/>
      <dgm:spPr/>
      <dgm:t>
        <a:bodyPr/>
        <a:lstStyle/>
        <a:p>
          <a:r>
            <a:rPr lang="es-MX" dirty="0" smtClean="0"/>
            <a:t>ENCUESTA</a:t>
          </a:r>
          <a:endParaRPr lang="es-MX" dirty="0"/>
        </a:p>
      </dgm:t>
    </dgm:pt>
    <dgm:pt modelId="{D4FCF59C-49A4-47A9-B6CE-12EB4B884E27}" type="parTrans" cxnId="{9A4D3B84-A7C9-4BC7-B107-2EA90D7E8CCE}">
      <dgm:prSet/>
      <dgm:spPr/>
      <dgm:t>
        <a:bodyPr/>
        <a:lstStyle/>
        <a:p>
          <a:endParaRPr lang="es-MX"/>
        </a:p>
      </dgm:t>
    </dgm:pt>
    <dgm:pt modelId="{4EEF0E62-29EE-4BA0-BE22-B06C00AF7ADC}" type="sibTrans" cxnId="{9A4D3B84-A7C9-4BC7-B107-2EA90D7E8CCE}">
      <dgm:prSet/>
      <dgm:spPr/>
      <dgm:t>
        <a:bodyPr/>
        <a:lstStyle/>
        <a:p>
          <a:endParaRPr lang="es-MX"/>
        </a:p>
      </dgm:t>
    </dgm:pt>
    <dgm:pt modelId="{8B6D1BC5-ED94-4404-ABC1-CC9008BFE15F}">
      <dgm:prSet phldrT="[Texto]"/>
      <dgm:spPr/>
      <dgm:t>
        <a:bodyPr/>
        <a:lstStyle/>
        <a:p>
          <a:r>
            <a:rPr lang="es-MX" dirty="0" smtClean="0"/>
            <a:t>ENTREVISTA</a:t>
          </a:r>
          <a:endParaRPr lang="es-MX" dirty="0"/>
        </a:p>
      </dgm:t>
    </dgm:pt>
    <dgm:pt modelId="{D3396123-FE18-46BD-834C-0479BC070527}" type="sibTrans" cxnId="{3B4A72EB-62CE-4800-8A0D-BEB77A0DAA3E}">
      <dgm:prSet/>
      <dgm:spPr/>
      <dgm:t>
        <a:bodyPr/>
        <a:lstStyle/>
        <a:p>
          <a:endParaRPr lang="es-MX"/>
        </a:p>
      </dgm:t>
    </dgm:pt>
    <dgm:pt modelId="{06478F9F-3C87-4653-ADA2-63BA294B5D24}" type="parTrans" cxnId="{3B4A72EB-62CE-4800-8A0D-BEB77A0DAA3E}">
      <dgm:prSet/>
      <dgm:spPr/>
      <dgm:t>
        <a:bodyPr/>
        <a:lstStyle/>
        <a:p>
          <a:endParaRPr lang="es-MX"/>
        </a:p>
      </dgm:t>
    </dgm:pt>
    <dgm:pt modelId="{63630C47-F8B0-470D-AAFA-8DA9D11B0A1A}" type="pres">
      <dgm:prSet presAssocID="{B59DD630-0509-47B4-A0DA-1F761673686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C77ADEE-DABB-4146-B6AF-F9E0075460EF}" type="pres">
      <dgm:prSet presAssocID="{B59DD630-0509-47B4-A0DA-1F761673686B}" presName="radial" presStyleCnt="0">
        <dgm:presLayoutVars>
          <dgm:animLvl val="ctr"/>
        </dgm:presLayoutVars>
      </dgm:prSet>
      <dgm:spPr/>
      <dgm:t>
        <a:bodyPr/>
        <a:lstStyle/>
        <a:p>
          <a:endParaRPr lang="es-MX"/>
        </a:p>
      </dgm:t>
    </dgm:pt>
    <dgm:pt modelId="{1AFC789A-098F-4FB3-BA69-1DF7ABA4C769}" type="pres">
      <dgm:prSet presAssocID="{A5AC07D4-EAD8-4777-81E5-02587EDB1D2D}" presName="centerShape" presStyleLbl="vennNode1" presStyleIdx="0" presStyleCnt="4"/>
      <dgm:spPr/>
      <dgm:t>
        <a:bodyPr/>
        <a:lstStyle/>
        <a:p>
          <a:endParaRPr lang="es-MX"/>
        </a:p>
      </dgm:t>
    </dgm:pt>
    <dgm:pt modelId="{540B9D16-FCAC-48E1-9B7C-824228DCC0CF}" type="pres">
      <dgm:prSet presAssocID="{E1CCBD62-3673-4752-8190-B20B208C9E53}" presName="node" presStyleLbl="vennNode1" presStyleIdx="1" presStyleCnt="4" custScaleX="207209" custScaleY="122348" custRadScaleRad="101895" custRadScaleInc="-16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571C76-20E2-4485-BD79-8E4340F3A0B5}" type="pres">
      <dgm:prSet presAssocID="{8B6D1BC5-ED94-4404-ABC1-CC9008BFE15F}" presName="node" presStyleLbl="vennNode1" presStyleIdx="2" presStyleCnt="4" custScaleX="201506" custRadScaleRad="123709" custRadScaleInc="-56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CDFDC2-E8D4-4D8D-BE0D-6BCD8ABC8CF4}" type="pres">
      <dgm:prSet presAssocID="{B9F96279-A428-48C7-8E8A-3AB4B4E507FB}" presName="node" presStyleLbl="vennNode1" presStyleIdx="3" presStyleCnt="4" custScaleX="178686" custRadScaleRad="116800" custRadScaleInc="44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A0E836-0A33-4D3F-9A89-3D728642C178}" type="presOf" srcId="{B59DD630-0509-47B4-A0DA-1F761673686B}" destId="{63630C47-F8B0-470D-AAFA-8DA9D11B0A1A}" srcOrd="0" destOrd="0" presId="urn:microsoft.com/office/officeart/2005/8/layout/radial3"/>
    <dgm:cxn modelId="{5EB159CF-435A-41D0-A28A-902B04DACC8B}" type="presOf" srcId="{8B6D1BC5-ED94-4404-ABC1-CC9008BFE15F}" destId="{80571C76-20E2-4485-BD79-8E4340F3A0B5}" srcOrd="0" destOrd="0" presId="urn:microsoft.com/office/officeart/2005/8/layout/radial3"/>
    <dgm:cxn modelId="{0F7D94A3-C7EF-4DC7-ACD8-C6AD094EE0ED}" type="presOf" srcId="{E1CCBD62-3673-4752-8190-B20B208C9E53}" destId="{540B9D16-FCAC-48E1-9B7C-824228DCC0CF}" srcOrd="0" destOrd="0" presId="urn:microsoft.com/office/officeart/2005/8/layout/radial3"/>
    <dgm:cxn modelId="{40FDE582-FDA5-4968-8E55-38724A42C63E}" type="presOf" srcId="{A5AC07D4-EAD8-4777-81E5-02587EDB1D2D}" destId="{1AFC789A-098F-4FB3-BA69-1DF7ABA4C769}" srcOrd="0" destOrd="0" presId="urn:microsoft.com/office/officeart/2005/8/layout/radial3"/>
    <dgm:cxn modelId="{D9AA0956-8E00-465E-A2E3-CA20E2C1EDB5}" srcId="{A5AC07D4-EAD8-4777-81E5-02587EDB1D2D}" destId="{E1CCBD62-3673-4752-8190-B20B208C9E53}" srcOrd="0" destOrd="0" parTransId="{D7D7033D-ACB0-4505-A8A3-037F2F287D49}" sibTransId="{202C4098-C826-4AD2-955A-DD8388A605F9}"/>
    <dgm:cxn modelId="{5EEAE7E8-47C1-45C4-9AEA-16DF28A505DB}" type="presOf" srcId="{B9F96279-A428-48C7-8E8A-3AB4B4E507FB}" destId="{3ECDFDC2-E8D4-4D8D-BE0D-6BCD8ABC8CF4}" srcOrd="0" destOrd="0" presId="urn:microsoft.com/office/officeart/2005/8/layout/radial3"/>
    <dgm:cxn modelId="{EF319E1E-06B9-42FB-BE87-D99840429599}" srcId="{B59DD630-0509-47B4-A0DA-1F761673686B}" destId="{A5AC07D4-EAD8-4777-81E5-02587EDB1D2D}" srcOrd="0" destOrd="0" parTransId="{D4C0E0DE-58D6-4A6D-83B4-A485816BB699}" sibTransId="{CFBDF723-962A-4753-99A8-96B69F6F9EBA}"/>
    <dgm:cxn modelId="{3B4A72EB-62CE-4800-8A0D-BEB77A0DAA3E}" srcId="{A5AC07D4-EAD8-4777-81E5-02587EDB1D2D}" destId="{8B6D1BC5-ED94-4404-ABC1-CC9008BFE15F}" srcOrd="1" destOrd="0" parTransId="{06478F9F-3C87-4653-ADA2-63BA294B5D24}" sibTransId="{D3396123-FE18-46BD-834C-0479BC070527}"/>
    <dgm:cxn modelId="{9A4D3B84-A7C9-4BC7-B107-2EA90D7E8CCE}" srcId="{A5AC07D4-EAD8-4777-81E5-02587EDB1D2D}" destId="{B9F96279-A428-48C7-8E8A-3AB4B4E507FB}" srcOrd="2" destOrd="0" parTransId="{D4FCF59C-49A4-47A9-B6CE-12EB4B884E27}" sibTransId="{4EEF0E62-29EE-4BA0-BE22-B06C00AF7ADC}"/>
    <dgm:cxn modelId="{1C921C3D-2A3E-4E24-89BD-BE37323F6CAF}" type="presParOf" srcId="{63630C47-F8B0-470D-AAFA-8DA9D11B0A1A}" destId="{8C77ADEE-DABB-4146-B6AF-F9E0075460EF}" srcOrd="0" destOrd="0" presId="urn:microsoft.com/office/officeart/2005/8/layout/radial3"/>
    <dgm:cxn modelId="{47E80AA9-7587-4355-9290-312B664CE3F5}" type="presParOf" srcId="{8C77ADEE-DABB-4146-B6AF-F9E0075460EF}" destId="{1AFC789A-098F-4FB3-BA69-1DF7ABA4C769}" srcOrd="0" destOrd="0" presId="urn:microsoft.com/office/officeart/2005/8/layout/radial3"/>
    <dgm:cxn modelId="{06C5DDF4-330C-4163-BEBC-C7EF8A21E47D}" type="presParOf" srcId="{8C77ADEE-DABB-4146-B6AF-F9E0075460EF}" destId="{540B9D16-FCAC-48E1-9B7C-824228DCC0CF}" srcOrd="1" destOrd="0" presId="urn:microsoft.com/office/officeart/2005/8/layout/radial3"/>
    <dgm:cxn modelId="{CB6C164C-6198-4274-9903-E66BD3375920}" type="presParOf" srcId="{8C77ADEE-DABB-4146-B6AF-F9E0075460EF}" destId="{80571C76-20E2-4485-BD79-8E4340F3A0B5}" srcOrd="2" destOrd="0" presId="urn:microsoft.com/office/officeart/2005/8/layout/radial3"/>
    <dgm:cxn modelId="{640C4F43-EA45-42CB-BC22-34FC33245F24}" type="presParOf" srcId="{8C77ADEE-DABB-4146-B6AF-F9E0075460EF}" destId="{3ECDFDC2-E8D4-4D8D-BE0D-6BCD8ABC8CF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529276-885E-4907-902F-ADD58E44E81A}" type="doc">
      <dgm:prSet loTypeId="urn:microsoft.com/office/officeart/2005/8/layout/radial3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516D8548-C232-4F50-8CB4-73510CA28A40}">
      <dgm:prSet phldrT="[Texto]"/>
      <dgm:spPr/>
      <dgm:t>
        <a:bodyPr/>
        <a:lstStyle/>
        <a:p>
          <a:r>
            <a:rPr lang="es-EC" dirty="0" smtClean="0"/>
            <a:t>MANUAL</a:t>
          </a:r>
          <a:endParaRPr lang="es-EC" dirty="0"/>
        </a:p>
      </dgm:t>
    </dgm:pt>
    <dgm:pt modelId="{3B1C755C-2590-45FD-9851-2EA398ADC007}" type="parTrans" cxnId="{C254DF83-6418-4C62-A6BB-7A17818AAFC2}">
      <dgm:prSet/>
      <dgm:spPr/>
      <dgm:t>
        <a:bodyPr/>
        <a:lstStyle/>
        <a:p>
          <a:endParaRPr lang="es-EC"/>
        </a:p>
      </dgm:t>
    </dgm:pt>
    <dgm:pt modelId="{6F2DCCE4-80BC-4928-AF52-7BC46167AD95}" type="sibTrans" cxnId="{C254DF83-6418-4C62-A6BB-7A17818AAFC2}">
      <dgm:prSet/>
      <dgm:spPr/>
      <dgm:t>
        <a:bodyPr/>
        <a:lstStyle/>
        <a:p>
          <a:endParaRPr lang="es-EC"/>
        </a:p>
      </dgm:t>
    </dgm:pt>
    <dgm:pt modelId="{D413248C-100B-4BCD-B1E1-5EA29CA5909B}">
      <dgm:prSet phldrT="[Texto]"/>
      <dgm:spPr/>
      <dgm:t>
        <a:bodyPr/>
        <a:lstStyle/>
        <a:p>
          <a:r>
            <a:rPr lang="es-EC" dirty="0" smtClean="0"/>
            <a:t>ÁMBITO DE APLICACIÓN</a:t>
          </a:r>
          <a:endParaRPr lang="es-EC" dirty="0"/>
        </a:p>
      </dgm:t>
    </dgm:pt>
    <dgm:pt modelId="{D4C987D9-26A9-44BC-94C0-AC65CBDE96E6}" type="parTrans" cxnId="{21AB79B1-A7F5-4B41-B735-DFE6AA262E7A}">
      <dgm:prSet/>
      <dgm:spPr/>
      <dgm:t>
        <a:bodyPr/>
        <a:lstStyle/>
        <a:p>
          <a:endParaRPr lang="es-EC"/>
        </a:p>
      </dgm:t>
    </dgm:pt>
    <dgm:pt modelId="{F90FFB3D-A0D7-425A-83BC-A7B585DEC2A0}" type="sibTrans" cxnId="{21AB79B1-A7F5-4B41-B735-DFE6AA262E7A}">
      <dgm:prSet/>
      <dgm:spPr/>
      <dgm:t>
        <a:bodyPr/>
        <a:lstStyle/>
        <a:p>
          <a:endParaRPr lang="es-EC"/>
        </a:p>
      </dgm:t>
    </dgm:pt>
    <dgm:pt modelId="{DCFE6A8B-A1EE-4184-B322-EE29871ED145}">
      <dgm:prSet phldrT="[Texto]"/>
      <dgm:spPr/>
      <dgm:t>
        <a:bodyPr/>
        <a:lstStyle/>
        <a:p>
          <a:r>
            <a:rPr lang="es-EC" dirty="0" smtClean="0"/>
            <a:t>INFRAESTRUCTURA</a:t>
          </a:r>
          <a:endParaRPr lang="es-EC" dirty="0"/>
        </a:p>
      </dgm:t>
    </dgm:pt>
    <dgm:pt modelId="{AA96ED88-C8DD-41A5-A3B7-33432BF99EBB}" type="parTrans" cxnId="{3805951B-62BB-4265-9AAA-34A2FF81EFD7}">
      <dgm:prSet/>
      <dgm:spPr/>
      <dgm:t>
        <a:bodyPr/>
        <a:lstStyle/>
        <a:p>
          <a:endParaRPr lang="es-EC"/>
        </a:p>
      </dgm:t>
    </dgm:pt>
    <dgm:pt modelId="{80DDA5B4-125D-4D2F-939E-6E1970F7380D}" type="sibTrans" cxnId="{3805951B-62BB-4265-9AAA-34A2FF81EFD7}">
      <dgm:prSet/>
      <dgm:spPr/>
      <dgm:t>
        <a:bodyPr/>
        <a:lstStyle/>
        <a:p>
          <a:endParaRPr lang="es-EC"/>
        </a:p>
      </dgm:t>
    </dgm:pt>
    <dgm:pt modelId="{C549CF99-68B1-428F-AAE3-06070D161293}">
      <dgm:prSet phldrT="[Texto]"/>
      <dgm:spPr/>
      <dgm:t>
        <a:bodyPr/>
        <a:lstStyle/>
        <a:p>
          <a:r>
            <a:rPr lang="es-EC" dirty="0" smtClean="0"/>
            <a:t> PERSONAL</a:t>
          </a:r>
          <a:endParaRPr lang="es-EC" dirty="0"/>
        </a:p>
      </dgm:t>
    </dgm:pt>
    <dgm:pt modelId="{67959BC4-C039-430F-BDD9-55E9D5EBFCF9}" type="parTrans" cxnId="{4CC3519E-DF61-4389-8169-9098740CD439}">
      <dgm:prSet/>
      <dgm:spPr/>
      <dgm:t>
        <a:bodyPr/>
        <a:lstStyle/>
        <a:p>
          <a:endParaRPr lang="es-EC"/>
        </a:p>
      </dgm:t>
    </dgm:pt>
    <dgm:pt modelId="{1E4F7935-FEB5-46AB-A4B5-148E0F5F9971}" type="sibTrans" cxnId="{4CC3519E-DF61-4389-8169-9098740CD439}">
      <dgm:prSet/>
      <dgm:spPr/>
      <dgm:t>
        <a:bodyPr/>
        <a:lstStyle/>
        <a:p>
          <a:endParaRPr lang="es-EC"/>
        </a:p>
      </dgm:t>
    </dgm:pt>
    <dgm:pt modelId="{CB85C921-F74F-44B0-990D-33A4D0B824DE}">
      <dgm:prSet phldrT="[Texto]"/>
      <dgm:spPr/>
      <dgm:t>
        <a:bodyPr/>
        <a:lstStyle/>
        <a:p>
          <a:r>
            <a:rPr lang="es-EC" dirty="0" smtClean="0"/>
            <a:t>ESTRUCTURA ORGANIZACIONAL</a:t>
          </a:r>
          <a:endParaRPr lang="es-EC" dirty="0"/>
        </a:p>
      </dgm:t>
    </dgm:pt>
    <dgm:pt modelId="{BC18869E-6737-447B-88E8-1C6FF3078AB8}" type="parTrans" cxnId="{A09C4E94-C82E-4AD0-B5F3-7B1B9A2F6A96}">
      <dgm:prSet/>
      <dgm:spPr/>
      <dgm:t>
        <a:bodyPr/>
        <a:lstStyle/>
        <a:p>
          <a:endParaRPr lang="es-EC"/>
        </a:p>
      </dgm:t>
    </dgm:pt>
    <dgm:pt modelId="{E59F435A-5887-4E55-839E-922C3B8764F8}" type="sibTrans" cxnId="{A09C4E94-C82E-4AD0-B5F3-7B1B9A2F6A96}">
      <dgm:prSet/>
      <dgm:spPr/>
      <dgm:t>
        <a:bodyPr/>
        <a:lstStyle/>
        <a:p>
          <a:endParaRPr lang="es-EC"/>
        </a:p>
      </dgm:t>
    </dgm:pt>
    <dgm:pt modelId="{AE07FFE8-19C0-46E0-A857-8A0AED57C27C}">
      <dgm:prSet phldrT="[Texto]"/>
      <dgm:spPr/>
      <dgm:t>
        <a:bodyPr/>
        <a:lstStyle/>
        <a:p>
          <a:r>
            <a:rPr lang="es-EC" dirty="0" smtClean="0"/>
            <a:t>EQUIPOS Y MATERIALES</a:t>
          </a:r>
          <a:endParaRPr lang="es-EC" dirty="0"/>
        </a:p>
      </dgm:t>
    </dgm:pt>
    <dgm:pt modelId="{93397002-9A24-4A1B-AB43-8F3CF877FC3A}" type="parTrans" cxnId="{476E8F69-E6A9-4CFB-9BCD-00151ECB0B5B}">
      <dgm:prSet/>
      <dgm:spPr/>
      <dgm:t>
        <a:bodyPr/>
        <a:lstStyle/>
        <a:p>
          <a:endParaRPr lang="es-EC"/>
        </a:p>
      </dgm:t>
    </dgm:pt>
    <dgm:pt modelId="{227870DE-CD77-4051-A109-BAC0E755D224}" type="sibTrans" cxnId="{476E8F69-E6A9-4CFB-9BCD-00151ECB0B5B}">
      <dgm:prSet/>
      <dgm:spPr/>
      <dgm:t>
        <a:bodyPr/>
        <a:lstStyle/>
        <a:p>
          <a:endParaRPr lang="es-EC"/>
        </a:p>
      </dgm:t>
    </dgm:pt>
    <dgm:pt modelId="{13CD6840-45E1-4C4D-B1A5-4449998DAEFE}">
      <dgm:prSet phldrT="[Texto]"/>
      <dgm:spPr/>
      <dgm:t>
        <a:bodyPr/>
        <a:lstStyle/>
        <a:p>
          <a:r>
            <a:rPr lang="es-EC" dirty="0" smtClean="0"/>
            <a:t>RECEPCION DE PRODUCTOS</a:t>
          </a:r>
          <a:endParaRPr lang="es-EC" dirty="0"/>
        </a:p>
      </dgm:t>
    </dgm:pt>
    <dgm:pt modelId="{68EBC647-068F-4928-94FF-E450381F1BE0}" type="parTrans" cxnId="{9716D344-3E32-46C8-B5FA-406BE5CD8278}">
      <dgm:prSet/>
      <dgm:spPr/>
      <dgm:t>
        <a:bodyPr/>
        <a:lstStyle/>
        <a:p>
          <a:endParaRPr lang="es-EC"/>
        </a:p>
      </dgm:t>
    </dgm:pt>
    <dgm:pt modelId="{2A4FE983-9259-4CD4-BB17-03819CAB7E62}" type="sibTrans" cxnId="{9716D344-3E32-46C8-B5FA-406BE5CD8278}">
      <dgm:prSet/>
      <dgm:spPr/>
      <dgm:t>
        <a:bodyPr/>
        <a:lstStyle/>
        <a:p>
          <a:endParaRPr lang="es-EC"/>
        </a:p>
      </dgm:t>
    </dgm:pt>
    <dgm:pt modelId="{8E872C6B-AE27-4D73-9EDC-A5923130B9F6}">
      <dgm:prSet phldrT="[Texto]"/>
      <dgm:spPr/>
      <dgm:t>
        <a:bodyPr/>
        <a:lstStyle/>
        <a:p>
          <a:r>
            <a:rPr lang="es-EC" dirty="0" smtClean="0"/>
            <a:t>DOCUMENTACIÓN GENERAL</a:t>
          </a:r>
          <a:endParaRPr lang="es-EC" dirty="0"/>
        </a:p>
      </dgm:t>
    </dgm:pt>
    <dgm:pt modelId="{FACE1DC6-0CFA-4AE7-8365-D2CA458DA5AA}" type="parTrans" cxnId="{5BEF07E6-A27D-43D7-82E9-D0BA92BB200C}">
      <dgm:prSet/>
      <dgm:spPr/>
      <dgm:t>
        <a:bodyPr/>
        <a:lstStyle/>
        <a:p>
          <a:endParaRPr lang="es-EC"/>
        </a:p>
      </dgm:t>
    </dgm:pt>
    <dgm:pt modelId="{F3A468EA-8601-430E-AF82-9C15F4B6FAD1}" type="sibTrans" cxnId="{5BEF07E6-A27D-43D7-82E9-D0BA92BB200C}">
      <dgm:prSet/>
      <dgm:spPr/>
      <dgm:t>
        <a:bodyPr/>
        <a:lstStyle/>
        <a:p>
          <a:endParaRPr lang="es-EC"/>
        </a:p>
      </dgm:t>
    </dgm:pt>
    <dgm:pt modelId="{17CCC607-8E1C-426B-B6A1-E016A08C98BA}">
      <dgm:prSet phldrT="[Texto]"/>
      <dgm:spPr/>
      <dgm:t>
        <a:bodyPr/>
        <a:lstStyle/>
        <a:p>
          <a:r>
            <a:rPr lang="es-EC" dirty="0" smtClean="0"/>
            <a:t>CONTROL DE INVENTARIOS</a:t>
          </a:r>
          <a:endParaRPr lang="es-EC" dirty="0"/>
        </a:p>
      </dgm:t>
    </dgm:pt>
    <dgm:pt modelId="{0B2DAB76-58DB-4C8D-9A8B-E9DE58C0E8CA}" type="parTrans" cxnId="{D7677FD1-33EA-4668-B946-14F13E594797}">
      <dgm:prSet/>
      <dgm:spPr/>
      <dgm:t>
        <a:bodyPr/>
        <a:lstStyle/>
        <a:p>
          <a:endParaRPr lang="es-EC"/>
        </a:p>
      </dgm:t>
    </dgm:pt>
    <dgm:pt modelId="{B6745943-E6C4-47AE-BC81-81BC3EE306B3}" type="sibTrans" cxnId="{D7677FD1-33EA-4668-B946-14F13E594797}">
      <dgm:prSet/>
      <dgm:spPr/>
      <dgm:t>
        <a:bodyPr/>
        <a:lstStyle/>
        <a:p>
          <a:endParaRPr lang="es-EC"/>
        </a:p>
      </dgm:t>
    </dgm:pt>
    <dgm:pt modelId="{12BEE926-F452-4B97-BA26-8C2A5D2C2E6E}">
      <dgm:prSet phldrT="[Texto]"/>
      <dgm:spPr/>
      <dgm:t>
        <a:bodyPr/>
        <a:lstStyle/>
        <a:p>
          <a:endParaRPr lang="es-EC" dirty="0"/>
        </a:p>
      </dgm:t>
    </dgm:pt>
    <dgm:pt modelId="{EFDB61BF-68BE-49FB-A682-3EEE8079758A}" type="parTrans" cxnId="{3C5D16F8-F0AB-4B55-BC70-963CEF0641E1}">
      <dgm:prSet/>
      <dgm:spPr/>
      <dgm:t>
        <a:bodyPr/>
        <a:lstStyle/>
        <a:p>
          <a:endParaRPr lang="es-EC"/>
        </a:p>
      </dgm:t>
    </dgm:pt>
    <dgm:pt modelId="{20A93876-1CF4-41DE-8D16-8492AE0C796C}" type="sibTrans" cxnId="{3C5D16F8-F0AB-4B55-BC70-963CEF0641E1}">
      <dgm:prSet/>
      <dgm:spPr/>
      <dgm:t>
        <a:bodyPr/>
        <a:lstStyle/>
        <a:p>
          <a:endParaRPr lang="es-EC"/>
        </a:p>
      </dgm:t>
    </dgm:pt>
    <dgm:pt modelId="{7B607E14-E301-4B7A-8E38-FE3427B3E32D}" type="pres">
      <dgm:prSet presAssocID="{B0529276-885E-4907-902F-ADD58E44E81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053F25F-1100-49F5-BC55-235318A0F784}" type="pres">
      <dgm:prSet presAssocID="{B0529276-885E-4907-902F-ADD58E44E81A}" presName="radial" presStyleCnt="0">
        <dgm:presLayoutVars>
          <dgm:animLvl val="ctr"/>
        </dgm:presLayoutVars>
      </dgm:prSet>
      <dgm:spPr/>
      <dgm:t>
        <a:bodyPr/>
        <a:lstStyle/>
        <a:p>
          <a:endParaRPr lang="es-EC"/>
        </a:p>
      </dgm:t>
    </dgm:pt>
    <dgm:pt modelId="{E34232ED-0C87-4E1A-B118-EEF88FB6FDBF}" type="pres">
      <dgm:prSet presAssocID="{516D8548-C232-4F50-8CB4-73510CA28A40}" presName="centerShape" presStyleLbl="vennNode1" presStyleIdx="0" presStyleCnt="9"/>
      <dgm:spPr/>
      <dgm:t>
        <a:bodyPr/>
        <a:lstStyle/>
        <a:p>
          <a:endParaRPr lang="es-EC"/>
        </a:p>
      </dgm:t>
    </dgm:pt>
    <dgm:pt modelId="{E7B9E3AA-2523-49C0-8FF4-285A55F06D1F}" type="pres">
      <dgm:prSet presAssocID="{D413248C-100B-4BCD-B1E1-5EA29CA5909B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45C9DA-ED46-40A0-AA40-F441839A35A4}" type="pres">
      <dgm:prSet presAssocID="{DCFE6A8B-A1EE-4184-B322-EE29871ED145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F6CE8F-52EE-4DC6-B077-0D341C6B8081}" type="pres">
      <dgm:prSet presAssocID="{C549CF99-68B1-428F-AAE3-06070D161293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5D32E6-1075-43A2-B620-B32F9C45E300}" type="pres">
      <dgm:prSet presAssocID="{CB85C921-F74F-44B0-990D-33A4D0B824DE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0A6C9D1-0753-49BC-B990-DBFD71DB6A4B}" type="pres">
      <dgm:prSet presAssocID="{AE07FFE8-19C0-46E0-A857-8A0AED57C27C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A10122-11EF-4135-A61A-271A7BE80383}" type="pres">
      <dgm:prSet presAssocID="{13CD6840-45E1-4C4D-B1A5-4449998DAEFE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33ADD2-3944-4B47-88A4-FDFF432B287B}" type="pres">
      <dgm:prSet presAssocID="{8E872C6B-AE27-4D73-9EDC-A5923130B9F6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A159B2-2487-4B40-B790-6DF4B37FEEEC}" type="pres">
      <dgm:prSet presAssocID="{17CCC607-8E1C-426B-B6A1-E016A08C98BA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96C0473-1982-4515-B355-5DFFA60A274F}" type="presOf" srcId="{C549CF99-68B1-428F-AAE3-06070D161293}" destId="{24F6CE8F-52EE-4DC6-B077-0D341C6B8081}" srcOrd="0" destOrd="0" presId="urn:microsoft.com/office/officeart/2005/8/layout/radial3"/>
    <dgm:cxn modelId="{3C5D16F8-F0AB-4B55-BC70-963CEF0641E1}" srcId="{B0529276-885E-4907-902F-ADD58E44E81A}" destId="{12BEE926-F452-4B97-BA26-8C2A5D2C2E6E}" srcOrd="1" destOrd="0" parTransId="{EFDB61BF-68BE-49FB-A682-3EEE8079758A}" sibTransId="{20A93876-1CF4-41DE-8D16-8492AE0C796C}"/>
    <dgm:cxn modelId="{A75FF8AD-5A21-4B5E-ADB1-4F7D420022AC}" type="presOf" srcId="{CB85C921-F74F-44B0-990D-33A4D0B824DE}" destId="{0D5D32E6-1075-43A2-B620-B32F9C45E300}" srcOrd="0" destOrd="0" presId="urn:microsoft.com/office/officeart/2005/8/layout/radial3"/>
    <dgm:cxn modelId="{21AB79B1-A7F5-4B41-B735-DFE6AA262E7A}" srcId="{516D8548-C232-4F50-8CB4-73510CA28A40}" destId="{D413248C-100B-4BCD-B1E1-5EA29CA5909B}" srcOrd="0" destOrd="0" parTransId="{D4C987D9-26A9-44BC-94C0-AC65CBDE96E6}" sibTransId="{F90FFB3D-A0D7-425A-83BC-A7B585DEC2A0}"/>
    <dgm:cxn modelId="{63D2805C-3968-4A8D-8850-4BF76F716A2F}" type="presOf" srcId="{17CCC607-8E1C-426B-B6A1-E016A08C98BA}" destId="{15A159B2-2487-4B40-B790-6DF4B37FEEEC}" srcOrd="0" destOrd="0" presId="urn:microsoft.com/office/officeart/2005/8/layout/radial3"/>
    <dgm:cxn modelId="{5BEF07E6-A27D-43D7-82E9-D0BA92BB200C}" srcId="{516D8548-C232-4F50-8CB4-73510CA28A40}" destId="{8E872C6B-AE27-4D73-9EDC-A5923130B9F6}" srcOrd="6" destOrd="0" parTransId="{FACE1DC6-0CFA-4AE7-8365-D2CA458DA5AA}" sibTransId="{F3A468EA-8601-430E-AF82-9C15F4B6FAD1}"/>
    <dgm:cxn modelId="{C254DF83-6418-4C62-A6BB-7A17818AAFC2}" srcId="{B0529276-885E-4907-902F-ADD58E44E81A}" destId="{516D8548-C232-4F50-8CB4-73510CA28A40}" srcOrd="0" destOrd="0" parTransId="{3B1C755C-2590-45FD-9851-2EA398ADC007}" sibTransId="{6F2DCCE4-80BC-4928-AF52-7BC46167AD95}"/>
    <dgm:cxn modelId="{9777772B-5D4A-473A-8FAB-D0199D250FF4}" type="presOf" srcId="{13CD6840-45E1-4C4D-B1A5-4449998DAEFE}" destId="{2DA10122-11EF-4135-A61A-271A7BE80383}" srcOrd="0" destOrd="0" presId="urn:microsoft.com/office/officeart/2005/8/layout/radial3"/>
    <dgm:cxn modelId="{E6068CB4-8DC4-4998-B5EE-6BD8659F5A3F}" type="presOf" srcId="{B0529276-885E-4907-902F-ADD58E44E81A}" destId="{7B607E14-E301-4B7A-8E38-FE3427B3E32D}" srcOrd="0" destOrd="0" presId="urn:microsoft.com/office/officeart/2005/8/layout/radial3"/>
    <dgm:cxn modelId="{D7677FD1-33EA-4668-B946-14F13E594797}" srcId="{516D8548-C232-4F50-8CB4-73510CA28A40}" destId="{17CCC607-8E1C-426B-B6A1-E016A08C98BA}" srcOrd="7" destOrd="0" parTransId="{0B2DAB76-58DB-4C8D-9A8B-E9DE58C0E8CA}" sibTransId="{B6745943-E6C4-47AE-BC81-81BC3EE306B3}"/>
    <dgm:cxn modelId="{A09C4E94-C82E-4AD0-B5F3-7B1B9A2F6A96}" srcId="{516D8548-C232-4F50-8CB4-73510CA28A40}" destId="{CB85C921-F74F-44B0-990D-33A4D0B824DE}" srcOrd="3" destOrd="0" parTransId="{BC18869E-6737-447B-88E8-1C6FF3078AB8}" sibTransId="{E59F435A-5887-4E55-839E-922C3B8764F8}"/>
    <dgm:cxn modelId="{938A8AEC-5979-4D66-8D7D-C3499BEF233B}" type="presOf" srcId="{AE07FFE8-19C0-46E0-A857-8A0AED57C27C}" destId="{C0A6C9D1-0753-49BC-B990-DBFD71DB6A4B}" srcOrd="0" destOrd="0" presId="urn:microsoft.com/office/officeart/2005/8/layout/radial3"/>
    <dgm:cxn modelId="{89389247-8CC2-4846-B049-589DE93EEF12}" type="presOf" srcId="{516D8548-C232-4F50-8CB4-73510CA28A40}" destId="{E34232ED-0C87-4E1A-B118-EEF88FB6FDBF}" srcOrd="0" destOrd="0" presId="urn:microsoft.com/office/officeart/2005/8/layout/radial3"/>
    <dgm:cxn modelId="{BA16005C-1DF8-4C19-9F0A-CF908850DEFA}" type="presOf" srcId="{DCFE6A8B-A1EE-4184-B322-EE29871ED145}" destId="{EC45C9DA-ED46-40A0-AA40-F441839A35A4}" srcOrd="0" destOrd="0" presId="urn:microsoft.com/office/officeart/2005/8/layout/radial3"/>
    <dgm:cxn modelId="{9716D344-3E32-46C8-B5FA-406BE5CD8278}" srcId="{516D8548-C232-4F50-8CB4-73510CA28A40}" destId="{13CD6840-45E1-4C4D-B1A5-4449998DAEFE}" srcOrd="5" destOrd="0" parTransId="{68EBC647-068F-4928-94FF-E450381F1BE0}" sibTransId="{2A4FE983-9259-4CD4-BB17-03819CAB7E62}"/>
    <dgm:cxn modelId="{3805951B-62BB-4265-9AAA-34A2FF81EFD7}" srcId="{516D8548-C232-4F50-8CB4-73510CA28A40}" destId="{DCFE6A8B-A1EE-4184-B322-EE29871ED145}" srcOrd="1" destOrd="0" parTransId="{AA96ED88-C8DD-41A5-A3B7-33432BF99EBB}" sibTransId="{80DDA5B4-125D-4D2F-939E-6E1970F7380D}"/>
    <dgm:cxn modelId="{3385A193-7B54-4C54-A649-F9A321C5CAA9}" type="presOf" srcId="{8E872C6B-AE27-4D73-9EDC-A5923130B9F6}" destId="{7633ADD2-3944-4B47-88A4-FDFF432B287B}" srcOrd="0" destOrd="0" presId="urn:microsoft.com/office/officeart/2005/8/layout/radial3"/>
    <dgm:cxn modelId="{476E8F69-E6A9-4CFB-9BCD-00151ECB0B5B}" srcId="{516D8548-C232-4F50-8CB4-73510CA28A40}" destId="{AE07FFE8-19C0-46E0-A857-8A0AED57C27C}" srcOrd="4" destOrd="0" parTransId="{93397002-9A24-4A1B-AB43-8F3CF877FC3A}" sibTransId="{227870DE-CD77-4051-A109-BAC0E755D224}"/>
    <dgm:cxn modelId="{4CC3519E-DF61-4389-8169-9098740CD439}" srcId="{516D8548-C232-4F50-8CB4-73510CA28A40}" destId="{C549CF99-68B1-428F-AAE3-06070D161293}" srcOrd="2" destOrd="0" parTransId="{67959BC4-C039-430F-BDD9-55E9D5EBFCF9}" sibTransId="{1E4F7935-FEB5-46AB-A4B5-148E0F5F9971}"/>
    <dgm:cxn modelId="{B00A485B-DEB0-49ED-BEDD-3A2583037A50}" type="presOf" srcId="{D413248C-100B-4BCD-B1E1-5EA29CA5909B}" destId="{E7B9E3AA-2523-49C0-8FF4-285A55F06D1F}" srcOrd="0" destOrd="0" presId="urn:microsoft.com/office/officeart/2005/8/layout/radial3"/>
    <dgm:cxn modelId="{FF1EF99A-D2D6-4777-9294-0A5F639119AF}" type="presParOf" srcId="{7B607E14-E301-4B7A-8E38-FE3427B3E32D}" destId="{8053F25F-1100-49F5-BC55-235318A0F784}" srcOrd="0" destOrd="0" presId="urn:microsoft.com/office/officeart/2005/8/layout/radial3"/>
    <dgm:cxn modelId="{2E62409A-A853-4AA6-8382-779F4872E514}" type="presParOf" srcId="{8053F25F-1100-49F5-BC55-235318A0F784}" destId="{E34232ED-0C87-4E1A-B118-EEF88FB6FDBF}" srcOrd="0" destOrd="0" presId="urn:microsoft.com/office/officeart/2005/8/layout/radial3"/>
    <dgm:cxn modelId="{B8EC4B97-BA57-475E-AB04-65BAEB63B537}" type="presParOf" srcId="{8053F25F-1100-49F5-BC55-235318A0F784}" destId="{E7B9E3AA-2523-49C0-8FF4-285A55F06D1F}" srcOrd="1" destOrd="0" presId="urn:microsoft.com/office/officeart/2005/8/layout/radial3"/>
    <dgm:cxn modelId="{2015348D-6068-4BEC-B97F-5E85C7F81CA9}" type="presParOf" srcId="{8053F25F-1100-49F5-BC55-235318A0F784}" destId="{EC45C9DA-ED46-40A0-AA40-F441839A35A4}" srcOrd="2" destOrd="0" presId="urn:microsoft.com/office/officeart/2005/8/layout/radial3"/>
    <dgm:cxn modelId="{120461FA-C81B-4557-92CC-A74010D992E5}" type="presParOf" srcId="{8053F25F-1100-49F5-BC55-235318A0F784}" destId="{24F6CE8F-52EE-4DC6-B077-0D341C6B8081}" srcOrd="3" destOrd="0" presId="urn:microsoft.com/office/officeart/2005/8/layout/radial3"/>
    <dgm:cxn modelId="{EEF511C6-B969-46BD-8891-1BCFCA73EB71}" type="presParOf" srcId="{8053F25F-1100-49F5-BC55-235318A0F784}" destId="{0D5D32E6-1075-43A2-B620-B32F9C45E300}" srcOrd="4" destOrd="0" presId="urn:microsoft.com/office/officeart/2005/8/layout/radial3"/>
    <dgm:cxn modelId="{E3278D08-3FED-4B91-97C7-F88FCA2AB5EF}" type="presParOf" srcId="{8053F25F-1100-49F5-BC55-235318A0F784}" destId="{C0A6C9D1-0753-49BC-B990-DBFD71DB6A4B}" srcOrd="5" destOrd="0" presId="urn:microsoft.com/office/officeart/2005/8/layout/radial3"/>
    <dgm:cxn modelId="{38273E66-B1C5-4D21-B245-C7FD1C40F8D7}" type="presParOf" srcId="{8053F25F-1100-49F5-BC55-235318A0F784}" destId="{2DA10122-11EF-4135-A61A-271A7BE80383}" srcOrd="6" destOrd="0" presId="urn:microsoft.com/office/officeart/2005/8/layout/radial3"/>
    <dgm:cxn modelId="{DB0AB2CB-1448-49AE-AB04-9B9AAD1D47B5}" type="presParOf" srcId="{8053F25F-1100-49F5-BC55-235318A0F784}" destId="{7633ADD2-3944-4B47-88A4-FDFF432B287B}" srcOrd="7" destOrd="0" presId="urn:microsoft.com/office/officeart/2005/8/layout/radial3"/>
    <dgm:cxn modelId="{83DDD571-19B4-464B-9117-341DD5B67F7B}" type="presParOf" srcId="{8053F25F-1100-49F5-BC55-235318A0F784}" destId="{15A159B2-2487-4B40-B790-6DF4B37FEEEC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1D793F-39CD-4FBE-B6A5-E3C11C247738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39FB047E-7D52-441B-BE99-9CE02D49143F}">
      <dgm:prSet phldrT="[Texto]"/>
      <dgm:spPr/>
      <dgm:t>
        <a:bodyPr/>
        <a:lstStyle/>
        <a:p>
          <a:r>
            <a:rPr lang="es-EC" dirty="0" smtClean="0"/>
            <a:t>AUTO INSPECCIONES</a:t>
          </a:r>
          <a:endParaRPr lang="es-EC" dirty="0"/>
        </a:p>
      </dgm:t>
    </dgm:pt>
    <dgm:pt modelId="{073793FA-7033-41B6-8CC0-D3902F04F920}" type="parTrans" cxnId="{2CDDC2A8-2EF1-4863-98B9-F952D9D099DF}">
      <dgm:prSet/>
      <dgm:spPr/>
      <dgm:t>
        <a:bodyPr/>
        <a:lstStyle/>
        <a:p>
          <a:endParaRPr lang="es-EC"/>
        </a:p>
      </dgm:t>
    </dgm:pt>
    <dgm:pt modelId="{5248E48B-7194-435F-8196-0D75D900BA44}" type="sibTrans" cxnId="{2CDDC2A8-2EF1-4863-98B9-F952D9D099DF}">
      <dgm:prSet/>
      <dgm:spPr/>
      <dgm:t>
        <a:bodyPr/>
        <a:lstStyle/>
        <a:p>
          <a:endParaRPr lang="es-EC"/>
        </a:p>
      </dgm:t>
    </dgm:pt>
    <dgm:pt modelId="{F9D8193D-71B3-4A67-A0D4-6D9D50F7399A}">
      <dgm:prSet phldrT="[Texto]"/>
      <dgm:spPr/>
      <dgm:t>
        <a:bodyPr/>
        <a:lstStyle/>
        <a:p>
          <a:r>
            <a:rPr lang="es-EC" dirty="0" smtClean="0"/>
            <a:t>CAPACITACIONES</a:t>
          </a:r>
          <a:endParaRPr lang="es-EC" dirty="0"/>
        </a:p>
      </dgm:t>
    </dgm:pt>
    <dgm:pt modelId="{DBA031F2-FDA4-4C26-9D24-0C06F8E9D3D7}" type="parTrans" cxnId="{C372A599-6978-4B0B-B156-6464D7B652D0}">
      <dgm:prSet/>
      <dgm:spPr/>
      <dgm:t>
        <a:bodyPr/>
        <a:lstStyle/>
        <a:p>
          <a:endParaRPr lang="es-EC"/>
        </a:p>
      </dgm:t>
    </dgm:pt>
    <dgm:pt modelId="{4717E5CD-DE56-4430-AB5F-6E19EB71D910}" type="sibTrans" cxnId="{C372A599-6978-4B0B-B156-6464D7B652D0}">
      <dgm:prSet/>
      <dgm:spPr/>
      <dgm:t>
        <a:bodyPr/>
        <a:lstStyle/>
        <a:p>
          <a:endParaRPr lang="es-EC"/>
        </a:p>
      </dgm:t>
    </dgm:pt>
    <dgm:pt modelId="{ED2A50F2-A314-4232-94C5-D35B7045885A}">
      <dgm:prSet phldrT="[Texto]"/>
      <dgm:spPr/>
      <dgm:t>
        <a:bodyPr/>
        <a:lstStyle/>
        <a:p>
          <a:r>
            <a:rPr lang="es-EC" dirty="0" smtClean="0"/>
            <a:t>NORMAS DE SEGURIDAD</a:t>
          </a:r>
          <a:endParaRPr lang="es-EC" dirty="0"/>
        </a:p>
      </dgm:t>
    </dgm:pt>
    <dgm:pt modelId="{16E123AF-9751-4D83-9F37-DB1E52E20919}" type="parTrans" cxnId="{F6C2A8FB-638B-4DB1-81AF-2CA0867C9FD1}">
      <dgm:prSet/>
      <dgm:spPr/>
      <dgm:t>
        <a:bodyPr/>
        <a:lstStyle/>
        <a:p>
          <a:endParaRPr lang="es-EC"/>
        </a:p>
      </dgm:t>
    </dgm:pt>
    <dgm:pt modelId="{3D4307A5-8C0A-4F69-90E6-8E1D61ECBDB6}" type="sibTrans" cxnId="{F6C2A8FB-638B-4DB1-81AF-2CA0867C9FD1}">
      <dgm:prSet/>
      <dgm:spPr/>
      <dgm:t>
        <a:bodyPr/>
        <a:lstStyle/>
        <a:p>
          <a:endParaRPr lang="es-EC"/>
        </a:p>
      </dgm:t>
    </dgm:pt>
    <dgm:pt modelId="{D78F04B0-C6CF-4C07-9053-081DB73EAB24}">
      <dgm:prSet phldrT="[Texto]"/>
      <dgm:spPr/>
      <dgm:t>
        <a:bodyPr/>
        <a:lstStyle/>
        <a:p>
          <a:r>
            <a:rPr lang="es-EC" dirty="0" smtClean="0"/>
            <a:t>DISTRIBUCION Y TRASPORTE</a:t>
          </a:r>
          <a:endParaRPr lang="es-EC" dirty="0"/>
        </a:p>
      </dgm:t>
    </dgm:pt>
    <dgm:pt modelId="{7F183E9E-1D36-4AD9-AE8B-84C63B2426C4}" type="parTrans" cxnId="{410C73A5-C674-4F6E-A0D3-6B94C04BC226}">
      <dgm:prSet/>
      <dgm:spPr/>
      <dgm:t>
        <a:bodyPr/>
        <a:lstStyle/>
        <a:p>
          <a:endParaRPr lang="es-EC"/>
        </a:p>
      </dgm:t>
    </dgm:pt>
    <dgm:pt modelId="{01D35F72-ABCB-4C0C-ADF5-C40B53DD2433}" type="sibTrans" cxnId="{410C73A5-C674-4F6E-A0D3-6B94C04BC226}">
      <dgm:prSet/>
      <dgm:spPr/>
      <dgm:t>
        <a:bodyPr/>
        <a:lstStyle/>
        <a:p>
          <a:endParaRPr lang="es-EC"/>
        </a:p>
      </dgm:t>
    </dgm:pt>
    <dgm:pt modelId="{7B43CA16-C66E-4890-98B5-87EC5E486801}">
      <dgm:prSet phldrT="[Texto]"/>
      <dgm:spPr/>
      <dgm:t>
        <a:bodyPr/>
        <a:lstStyle/>
        <a:p>
          <a:r>
            <a:rPr lang="es-EC" dirty="0" smtClean="0"/>
            <a:t>RECLAMOS Y DEVOLUCIONES</a:t>
          </a:r>
          <a:endParaRPr lang="es-EC" dirty="0"/>
        </a:p>
      </dgm:t>
    </dgm:pt>
    <dgm:pt modelId="{76C00821-4773-48D0-ABBF-C7E3EED50062}" type="parTrans" cxnId="{C24F6722-AFFD-4FC3-AC38-F3B39AE59F55}">
      <dgm:prSet/>
      <dgm:spPr/>
      <dgm:t>
        <a:bodyPr/>
        <a:lstStyle/>
        <a:p>
          <a:endParaRPr lang="es-EC"/>
        </a:p>
      </dgm:t>
    </dgm:pt>
    <dgm:pt modelId="{C8E2A58A-5A0E-430B-B392-F0165EE57E2C}" type="sibTrans" cxnId="{C24F6722-AFFD-4FC3-AC38-F3B39AE59F55}">
      <dgm:prSet/>
      <dgm:spPr/>
      <dgm:t>
        <a:bodyPr/>
        <a:lstStyle/>
        <a:p>
          <a:endParaRPr lang="es-EC"/>
        </a:p>
      </dgm:t>
    </dgm:pt>
    <dgm:pt modelId="{822E4698-E2A7-4056-B47B-192F5686B7EC}" type="pres">
      <dgm:prSet presAssocID="{CB1D793F-39CD-4FBE-B6A5-E3C11C2477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655D52C-A16F-455A-B66C-FCDEAC72BF3F}" type="pres">
      <dgm:prSet presAssocID="{CB1D793F-39CD-4FBE-B6A5-E3C11C247738}" presName="dummyMaxCanvas" presStyleCnt="0">
        <dgm:presLayoutVars/>
      </dgm:prSet>
      <dgm:spPr/>
    </dgm:pt>
    <dgm:pt modelId="{62B7745C-DD64-445B-98DB-B412B07437D7}" type="pres">
      <dgm:prSet presAssocID="{CB1D793F-39CD-4FBE-B6A5-E3C11C24773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DCA22A-19FA-4F83-8ED9-757B0B418735}" type="pres">
      <dgm:prSet presAssocID="{CB1D793F-39CD-4FBE-B6A5-E3C11C24773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A423AE-5B7C-4AD6-92FC-02FD3ADD35A0}" type="pres">
      <dgm:prSet presAssocID="{CB1D793F-39CD-4FBE-B6A5-E3C11C24773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7FB3A72-EC1D-4C30-86DA-FC9DCEA83B76}" type="pres">
      <dgm:prSet presAssocID="{CB1D793F-39CD-4FBE-B6A5-E3C11C24773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CC133E-A48B-4B1F-AEE2-9AC99DF10297}" type="pres">
      <dgm:prSet presAssocID="{CB1D793F-39CD-4FBE-B6A5-E3C11C24773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8B7B1A-2607-44DC-B69E-37085275FC0A}" type="pres">
      <dgm:prSet presAssocID="{CB1D793F-39CD-4FBE-B6A5-E3C11C24773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C5547DD-6B0D-4F50-A306-99C23CF4BD7E}" type="pres">
      <dgm:prSet presAssocID="{CB1D793F-39CD-4FBE-B6A5-E3C11C24773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A73722-E470-4044-A9EB-1AEAB3CA4384}" type="pres">
      <dgm:prSet presAssocID="{CB1D793F-39CD-4FBE-B6A5-E3C11C24773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5F9324-CB07-44D3-9A37-E298D6ED5F00}" type="pres">
      <dgm:prSet presAssocID="{CB1D793F-39CD-4FBE-B6A5-E3C11C24773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6DFE04-D4AE-4225-A605-1D0E05D208F5}" type="pres">
      <dgm:prSet presAssocID="{CB1D793F-39CD-4FBE-B6A5-E3C11C24773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F648409-575F-41BF-A4CF-2376B6CD6B7B}" type="pres">
      <dgm:prSet presAssocID="{CB1D793F-39CD-4FBE-B6A5-E3C11C24773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9D182A-414F-47CF-8F7B-38122337CA1B}" type="pres">
      <dgm:prSet presAssocID="{CB1D793F-39CD-4FBE-B6A5-E3C11C24773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71CA786-B9B0-4F87-81AA-5593E1C6E887}" type="pres">
      <dgm:prSet presAssocID="{CB1D793F-39CD-4FBE-B6A5-E3C11C24773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29B9FC6-FE67-4879-B6C0-D56E644854C1}" type="pres">
      <dgm:prSet presAssocID="{CB1D793F-39CD-4FBE-B6A5-E3C11C24773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DBEBC0E-92A4-480D-B811-D282110E4D39}" type="presOf" srcId="{F9D8193D-71B3-4A67-A0D4-6D9D50F7399A}" destId="{CF648409-575F-41BF-A4CF-2376B6CD6B7B}" srcOrd="1" destOrd="0" presId="urn:microsoft.com/office/officeart/2005/8/layout/vProcess5"/>
    <dgm:cxn modelId="{AAD350CF-CD79-41CD-A5F9-09BAC3B701D4}" type="presOf" srcId="{01D35F72-ABCB-4C0C-ADF5-C40B53DD2433}" destId="{FF5F9324-CB07-44D3-9A37-E298D6ED5F00}" srcOrd="0" destOrd="0" presId="urn:microsoft.com/office/officeart/2005/8/layout/vProcess5"/>
    <dgm:cxn modelId="{C372A599-6978-4B0B-B156-6464D7B652D0}" srcId="{CB1D793F-39CD-4FBE-B6A5-E3C11C247738}" destId="{F9D8193D-71B3-4A67-A0D4-6D9D50F7399A}" srcOrd="1" destOrd="0" parTransId="{DBA031F2-FDA4-4C26-9D24-0C06F8E9D3D7}" sibTransId="{4717E5CD-DE56-4430-AB5F-6E19EB71D910}"/>
    <dgm:cxn modelId="{2CDDC2A8-2EF1-4863-98B9-F952D9D099DF}" srcId="{CB1D793F-39CD-4FBE-B6A5-E3C11C247738}" destId="{39FB047E-7D52-441B-BE99-9CE02D49143F}" srcOrd="0" destOrd="0" parTransId="{073793FA-7033-41B6-8CC0-D3902F04F920}" sibTransId="{5248E48B-7194-435F-8196-0D75D900BA44}"/>
    <dgm:cxn modelId="{C24F6722-AFFD-4FC3-AC38-F3B39AE59F55}" srcId="{CB1D793F-39CD-4FBE-B6A5-E3C11C247738}" destId="{7B43CA16-C66E-4890-98B5-87EC5E486801}" srcOrd="4" destOrd="0" parTransId="{76C00821-4773-48D0-ABBF-C7E3EED50062}" sibTransId="{C8E2A58A-5A0E-430B-B392-F0165EE57E2C}"/>
    <dgm:cxn modelId="{BCC316B2-3771-4E08-8DE6-501DC8FFCE52}" type="presOf" srcId="{F9D8193D-71B3-4A67-A0D4-6D9D50F7399A}" destId="{6DDCA22A-19FA-4F83-8ED9-757B0B418735}" srcOrd="0" destOrd="0" presId="urn:microsoft.com/office/officeart/2005/8/layout/vProcess5"/>
    <dgm:cxn modelId="{F6C2A8FB-638B-4DB1-81AF-2CA0867C9FD1}" srcId="{CB1D793F-39CD-4FBE-B6A5-E3C11C247738}" destId="{ED2A50F2-A314-4232-94C5-D35B7045885A}" srcOrd="2" destOrd="0" parTransId="{16E123AF-9751-4D83-9F37-DB1E52E20919}" sibTransId="{3D4307A5-8C0A-4F69-90E6-8E1D61ECBDB6}"/>
    <dgm:cxn modelId="{9C09C879-A0B2-47D4-91DB-CC60FB15DFED}" type="presOf" srcId="{D78F04B0-C6CF-4C07-9053-081DB73EAB24}" destId="{B71CA786-B9B0-4F87-81AA-5593E1C6E887}" srcOrd="1" destOrd="0" presId="urn:microsoft.com/office/officeart/2005/8/layout/vProcess5"/>
    <dgm:cxn modelId="{84F91017-D807-41DC-8153-C3C05D1A1734}" type="presOf" srcId="{ED2A50F2-A314-4232-94C5-D35B7045885A}" destId="{A7A423AE-5B7C-4AD6-92FC-02FD3ADD35A0}" srcOrd="0" destOrd="0" presId="urn:microsoft.com/office/officeart/2005/8/layout/vProcess5"/>
    <dgm:cxn modelId="{72C4EC10-EE24-4C26-90D1-970B1E2F699B}" type="presOf" srcId="{7B43CA16-C66E-4890-98B5-87EC5E486801}" destId="{DECC133E-A48B-4B1F-AEE2-9AC99DF10297}" srcOrd="0" destOrd="0" presId="urn:microsoft.com/office/officeart/2005/8/layout/vProcess5"/>
    <dgm:cxn modelId="{1125E09A-3E38-4B71-A177-B30EC45750EC}" type="presOf" srcId="{ED2A50F2-A314-4232-94C5-D35B7045885A}" destId="{5D9D182A-414F-47CF-8F7B-38122337CA1B}" srcOrd="1" destOrd="0" presId="urn:microsoft.com/office/officeart/2005/8/layout/vProcess5"/>
    <dgm:cxn modelId="{78ABE8CA-F247-4E6B-BD57-91716EF90252}" type="presOf" srcId="{5248E48B-7194-435F-8196-0D75D900BA44}" destId="{648B7B1A-2607-44DC-B69E-37085275FC0A}" srcOrd="0" destOrd="0" presId="urn:microsoft.com/office/officeart/2005/8/layout/vProcess5"/>
    <dgm:cxn modelId="{410C73A5-C674-4F6E-A0D3-6B94C04BC226}" srcId="{CB1D793F-39CD-4FBE-B6A5-E3C11C247738}" destId="{D78F04B0-C6CF-4C07-9053-081DB73EAB24}" srcOrd="3" destOrd="0" parTransId="{7F183E9E-1D36-4AD9-AE8B-84C63B2426C4}" sibTransId="{01D35F72-ABCB-4C0C-ADF5-C40B53DD2433}"/>
    <dgm:cxn modelId="{3A74E9E8-C045-4EB3-9A43-BCABFC187897}" type="presOf" srcId="{7B43CA16-C66E-4890-98B5-87EC5E486801}" destId="{C29B9FC6-FE67-4879-B6C0-D56E644854C1}" srcOrd="1" destOrd="0" presId="urn:microsoft.com/office/officeart/2005/8/layout/vProcess5"/>
    <dgm:cxn modelId="{37F3FB7C-B0A0-4BB7-B2B9-53107732B601}" type="presOf" srcId="{39FB047E-7D52-441B-BE99-9CE02D49143F}" destId="{62B7745C-DD64-445B-98DB-B412B07437D7}" srcOrd="0" destOrd="0" presId="urn:microsoft.com/office/officeart/2005/8/layout/vProcess5"/>
    <dgm:cxn modelId="{C47CE22E-03B1-4086-819C-45A3CB2EBA87}" type="presOf" srcId="{4717E5CD-DE56-4430-AB5F-6E19EB71D910}" destId="{6C5547DD-6B0D-4F50-A306-99C23CF4BD7E}" srcOrd="0" destOrd="0" presId="urn:microsoft.com/office/officeart/2005/8/layout/vProcess5"/>
    <dgm:cxn modelId="{C70D9AF2-C81E-41D8-9E95-9EE6EEA79BFC}" type="presOf" srcId="{3D4307A5-8C0A-4F69-90E6-8E1D61ECBDB6}" destId="{E9A73722-E470-4044-A9EB-1AEAB3CA4384}" srcOrd="0" destOrd="0" presId="urn:microsoft.com/office/officeart/2005/8/layout/vProcess5"/>
    <dgm:cxn modelId="{05CC0655-A890-4D11-B03C-CBEEC393FD0A}" type="presOf" srcId="{CB1D793F-39CD-4FBE-B6A5-E3C11C247738}" destId="{822E4698-E2A7-4056-B47B-192F5686B7EC}" srcOrd="0" destOrd="0" presId="urn:microsoft.com/office/officeart/2005/8/layout/vProcess5"/>
    <dgm:cxn modelId="{517BB7A8-3265-47F3-B036-FF28404A46C3}" type="presOf" srcId="{D78F04B0-C6CF-4C07-9053-081DB73EAB24}" destId="{B7FB3A72-EC1D-4C30-86DA-FC9DCEA83B76}" srcOrd="0" destOrd="0" presId="urn:microsoft.com/office/officeart/2005/8/layout/vProcess5"/>
    <dgm:cxn modelId="{B6BC0D7D-3E3F-4D2D-BC2A-90CCD3610FE4}" type="presOf" srcId="{39FB047E-7D52-441B-BE99-9CE02D49143F}" destId="{C36DFE04-D4AE-4225-A605-1D0E05D208F5}" srcOrd="1" destOrd="0" presId="urn:microsoft.com/office/officeart/2005/8/layout/vProcess5"/>
    <dgm:cxn modelId="{B63AA757-1DC7-4734-88D6-A553C99FB84E}" type="presParOf" srcId="{822E4698-E2A7-4056-B47B-192F5686B7EC}" destId="{0655D52C-A16F-455A-B66C-FCDEAC72BF3F}" srcOrd="0" destOrd="0" presId="urn:microsoft.com/office/officeart/2005/8/layout/vProcess5"/>
    <dgm:cxn modelId="{D609DEAD-290A-488A-A85A-ADD7A9060E94}" type="presParOf" srcId="{822E4698-E2A7-4056-B47B-192F5686B7EC}" destId="{62B7745C-DD64-445B-98DB-B412B07437D7}" srcOrd="1" destOrd="0" presId="urn:microsoft.com/office/officeart/2005/8/layout/vProcess5"/>
    <dgm:cxn modelId="{7A1CB88B-DE18-478D-9142-44CC0C25CFB6}" type="presParOf" srcId="{822E4698-E2A7-4056-B47B-192F5686B7EC}" destId="{6DDCA22A-19FA-4F83-8ED9-757B0B418735}" srcOrd="2" destOrd="0" presId="urn:microsoft.com/office/officeart/2005/8/layout/vProcess5"/>
    <dgm:cxn modelId="{6E9992E7-20C9-4E02-A6C7-CD86356265A1}" type="presParOf" srcId="{822E4698-E2A7-4056-B47B-192F5686B7EC}" destId="{A7A423AE-5B7C-4AD6-92FC-02FD3ADD35A0}" srcOrd="3" destOrd="0" presId="urn:microsoft.com/office/officeart/2005/8/layout/vProcess5"/>
    <dgm:cxn modelId="{54992863-F836-4EFF-A4AB-98E18815B261}" type="presParOf" srcId="{822E4698-E2A7-4056-B47B-192F5686B7EC}" destId="{B7FB3A72-EC1D-4C30-86DA-FC9DCEA83B76}" srcOrd="4" destOrd="0" presId="urn:microsoft.com/office/officeart/2005/8/layout/vProcess5"/>
    <dgm:cxn modelId="{B21DCCC4-112C-4BA2-8894-91E6851E0250}" type="presParOf" srcId="{822E4698-E2A7-4056-B47B-192F5686B7EC}" destId="{DECC133E-A48B-4B1F-AEE2-9AC99DF10297}" srcOrd="5" destOrd="0" presId="urn:microsoft.com/office/officeart/2005/8/layout/vProcess5"/>
    <dgm:cxn modelId="{F29814BB-4625-4382-BFC2-D0CFF9695F42}" type="presParOf" srcId="{822E4698-E2A7-4056-B47B-192F5686B7EC}" destId="{648B7B1A-2607-44DC-B69E-37085275FC0A}" srcOrd="6" destOrd="0" presId="urn:microsoft.com/office/officeart/2005/8/layout/vProcess5"/>
    <dgm:cxn modelId="{A9A35D42-1896-4525-A34C-5A8EAE98B0D7}" type="presParOf" srcId="{822E4698-E2A7-4056-B47B-192F5686B7EC}" destId="{6C5547DD-6B0D-4F50-A306-99C23CF4BD7E}" srcOrd="7" destOrd="0" presId="urn:microsoft.com/office/officeart/2005/8/layout/vProcess5"/>
    <dgm:cxn modelId="{7E5C02A8-F7EB-4B6E-8739-DC16C23CA529}" type="presParOf" srcId="{822E4698-E2A7-4056-B47B-192F5686B7EC}" destId="{E9A73722-E470-4044-A9EB-1AEAB3CA4384}" srcOrd="8" destOrd="0" presId="urn:microsoft.com/office/officeart/2005/8/layout/vProcess5"/>
    <dgm:cxn modelId="{1F561BE5-097C-4164-ADB0-1A4943134886}" type="presParOf" srcId="{822E4698-E2A7-4056-B47B-192F5686B7EC}" destId="{FF5F9324-CB07-44D3-9A37-E298D6ED5F00}" srcOrd="9" destOrd="0" presId="urn:microsoft.com/office/officeart/2005/8/layout/vProcess5"/>
    <dgm:cxn modelId="{1B618D56-6813-4267-8ECE-658C5CF56BE9}" type="presParOf" srcId="{822E4698-E2A7-4056-B47B-192F5686B7EC}" destId="{C36DFE04-D4AE-4225-A605-1D0E05D208F5}" srcOrd="10" destOrd="0" presId="urn:microsoft.com/office/officeart/2005/8/layout/vProcess5"/>
    <dgm:cxn modelId="{C5324238-8305-437C-B4AA-1F531BA9346F}" type="presParOf" srcId="{822E4698-E2A7-4056-B47B-192F5686B7EC}" destId="{CF648409-575F-41BF-A4CF-2376B6CD6B7B}" srcOrd="11" destOrd="0" presId="urn:microsoft.com/office/officeart/2005/8/layout/vProcess5"/>
    <dgm:cxn modelId="{EA311285-D445-4928-A87E-40CFF2BB2BE3}" type="presParOf" srcId="{822E4698-E2A7-4056-B47B-192F5686B7EC}" destId="{5D9D182A-414F-47CF-8F7B-38122337CA1B}" srcOrd="12" destOrd="0" presId="urn:microsoft.com/office/officeart/2005/8/layout/vProcess5"/>
    <dgm:cxn modelId="{C5E9F092-4C30-479F-B594-FDA850224AA5}" type="presParOf" srcId="{822E4698-E2A7-4056-B47B-192F5686B7EC}" destId="{B71CA786-B9B0-4F87-81AA-5593E1C6E887}" srcOrd="13" destOrd="0" presId="urn:microsoft.com/office/officeart/2005/8/layout/vProcess5"/>
    <dgm:cxn modelId="{955F1382-B649-40FF-9196-E6D85F5B6F72}" type="presParOf" srcId="{822E4698-E2A7-4056-B47B-192F5686B7EC}" destId="{C29B9FC6-FE67-4879-B6C0-D56E644854C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4FED6-9B82-43BC-AA2A-3F1E54D859A3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EECD9-D502-4F24-89C5-1E133FD1DF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029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81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86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15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04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48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71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7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77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40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91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8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A870-C872-4882-895D-BE359403EDF1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9E87-CD2E-44D0-9002-11960C41F2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23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565400"/>
            <a:ext cx="6985000" cy="1220788"/>
          </a:xfrm>
        </p:spPr>
        <p:txBody>
          <a:bodyPr>
            <a:normAutofit/>
          </a:bodyPr>
          <a:lstStyle/>
          <a:p>
            <a:r>
              <a:rPr lang="es-EC" b="1" dirty="0"/>
              <a:t>“DISEÑO DE UN MODELO DE CONTROL DE EXISTENCIAS PARA INVENTARIOS DE MEDICAMENTOS EN LOS NIVELES DE SALUD 1 Y 2 EN EL DISTRITO METROPOLITANO DE QUITO</a:t>
            </a:r>
            <a:r>
              <a:rPr lang="es-EC" b="1" dirty="0" smtClean="0"/>
              <a:t>”</a:t>
            </a:r>
            <a:endParaRPr lang="es-EC" b="1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547813" y="4221163"/>
            <a:ext cx="6480175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C" sz="1600" dirty="0" smtClean="0"/>
              <a:t>PROYECTO </a:t>
            </a:r>
            <a:r>
              <a:rPr lang="es-EC" sz="1600" dirty="0"/>
              <a:t>DE </a:t>
            </a:r>
            <a:r>
              <a:rPr lang="es-EC" sz="1600" dirty="0" smtClean="0"/>
              <a:t>TITULACION </a:t>
            </a:r>
            <a:r>
              <a:rPr lang="es-EC" sz="1600" dirty="0"/>
              <a:t>PREVIO A LA OBTENCIÓN DEL TITULO DE: CONTADOR PUBLICO AUDITOR</a:t>
            </a:r>
          </a:p>
          <a:p>
            <a:pPr eaLnBrk="1" hangingPunct="1"/>
            <a:endParaRPr lang="es-ES" altLang="es-MX" sz="1600" dirty="0">
              <a:latin typeface="Arial" pitchFamily="34" charset="0"/>
            </a:endParaRPr>
          </a:p>
          <a:p>
            <a:pPr algn="r" eaLnBrk="1" hangingPunct="1"/>
            <a:r>
              <a:rPr lang="es-ES" altLang="es-MX" sz="1600" dirty="0" smtClean="0">
                <a:latin typeface="Arial" pitchFamily="34" charset="0"/>
              </a:rPr>
              <a:t>Autor: </a:t>
            </a:r>
            <a:r>
              <a:rPr lang="es-ES" altLang="es-MX" sz="1600" dirty="0" smtClean="0">
                <a:latin typeface="Arial" pitchFamily="34" charset="0"/>
              </a:rPr>
              <a:t>Almeida </a:t>
            </a:r>
            <a:r>
              <a:rPr lang="es-ES" altLang="es-MX" sz="1600" dirty="0" smtClean="0">
                <a:latin typeface="Arial" pitchFamily="34" charset="0"/>
              </a:rPr>
              <a:t>Cargua Marcos Vinicio. </a:t>
            </a:r>
            <a:endParaRPr lang="es-ES" altLang="es-MX" sz="1600" dirty="0" smtClean="0">
              <a:latin typeface="Arial" pitchFamily="34" charset="0"/>
            </a:endParaRPr>
          </a:p>
          <a:p>
            <a:pPr algn="r" eaLnBrk="1" hangingPunct="1"/>
            <a:r>
              <a:rPr lang="es-ES" altLang="es-MX" sz="1600" dirty="0" smtClean="0">
                <a:latin typeface="Arial" pitchFamily="34" charset="0"/>
              </a:rPr>
              <a:t>Tutor: Ing. José Morales</a:t>
            </a:r>
          </a:p>
          <a:p>
            <a:pPr algn="r" eaLnBrk="1" hangingPunct="1"/>
            <a:endParaRPr lang="es-ES" altLang="es-MX" sz="1600" dirty="0">
              <a:latin typeface="Arial" pitchFamily="34" charset="0"/>
            </a:endParaRPr>
          </a:p>
          <a:p>
            <a:pPr algn="r" eaLnBrk="1" hangingPunct="1"/>
            <a:endParaRPr lang="es-ES" altLang="es-MX" sz="1600" dirty="0">
              <a:latin typeface="Arial" pitchFamily="34" charset="0"/>
            </a:endParaRPr>
          </a:p>
          <a:p>
            <a:pPr algn="ctr" eaLnBrk="1" hangingPunct="1"/>
            <a:r>
              <a:rPr lang="es-ES" altLang="es-MX" sz="1600" dirty="0" smtClean="0">
                <a:latin typeface="Arial" pitchFamily="34" charset="0"/>
              </a:rPr>
              <a:t>Quito</a:t>
            </a:r>
            <a:r>
              <a:rPr lang="es-ES" altLang="es-MX" sz="1600" dirty="0">
                <a:latin typeface="Arial" pitchFamily="34" charset="0"/>
              </a:rPr>
              <a:t>, </a:t>
            </a:r>
            <a:r>
              <a:rPr lang="es-ES" altLang="es-MX" sz="1600" dirty="0" smtClean="0">
                <a:latin typeface="Arial" pitchFamily="34" charset="0"/>
              </a:rPr>
              <a:t> septiembre 2015</a:t>
            </a:r>
            <a:endParaRPr lang="es-ES" altLang="es-MX" sz="1600" dirty="0">
              <a:latin typeface="Arial" pitchFamily="34" charset="0"/>
            </a:endParaRPr>
          </a:p>
          <a:p>
            <a:pPr eaLnBrk="1" hangingPunct="1"/>
            <a:endParaRPr lang="es-ES" altLang="es-MX" sz="1800" b="0" dirty="0">
              <a:latin typeface="Arial" pitchFamily="34" charset="0"/>
            </a:endParaRPr>
          </a:p>
        </p:txBody>
      </p:sp>
      <p:pic>
        <p:nvPicPr>
          <p:cNvPr id="6" name="Imagen 5" descr="D:\ESPE\LOGO-PRINCIPA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35309"/>
            <a:ext cx="5472608" cy="1612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08731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TÉCNICAS E INSTRUMENTOS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637511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309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Título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916416" cy="2235696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LA IMPLEMENTACIÓN DE UN MANUAL DE PROCEDIMIENTOS DE CONTROL DE INVENTARIOS DE MEDICAMENTOS E INSUMOS MEDICOS QUE PROCURA SOLUCIONAR PROBLEMAS ENCONTRADOS EN EL DISTRITO 17D04 .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3200" b="1" dirty="0"/>
              <a:t> </a:t>
            </a:r>
            <a:r>
              <a:rPr lang="es-MX" sz="3200" dirty="0"/>
              <a:t/>
            </a:r>
            <a:br>
              <a:rPr lang="es-MX" sz="3200" dirty="0"/>
            </a:br>
            <a:endParaRPr lang="es-EC" altLang="es-MX" sz="32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803996" y="1124744"/>
            <a:ext cx="579234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66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</a:t>
            </a:r>
            <a:r>
              <a:rPr lang="es-ES" sz="6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ropuesta</a:t>
            </a:r>
            <a:endParaRPr lang="es-ES" sz="6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918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es-MX" b="1" dirty="0" smtClean="0"/>
              <a:t>ESTRUCTURA DE LA PROPUESTA</a:t>
            </a:r>
            <a:endParaRPr lang="es-MX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82508556"/>
              </p:ext>
            </p:extLst>
          </p:nvPr>
        </p:nvGraphicFramePr>
        <p:xfrm>
          <a:off x="179512" y="1124744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11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ESTRUCTURA DE LA PROPUESTA</a:t>
            </a:r>
            <a:endParaRPr lang="es-MX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37274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0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2" y="404664"/>
            <a:ext cx="4032448" cy="418058"/>
          </a:xfrm>
        </p:spPr>
        <p:txBody>
          <a:bodyPr>
            <a:normAutofit fontScale="90000"/>
          </a:bodyPr>
          <a:lstStyle/>
          <a:p>
            <a:r>
              <a:rPr lang="es-MX" sz="3200" b="1" dirty="0"/>
              <a:t>CONCLUSIONES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735976613"/>
              </p:ext>
            </p:extLst>
          </p:nvPr>
        </p:nvGraphicFramePr>
        <p:xfrm>
          <a:off x="467544" y="1196752"/>
          <a:ext cx="8136904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6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1"/>
            <a:ext cx="7848872" cy="936104"/>
          </a:xfrm>
        </p:spPr>
        <p:txBody>
          <a:bodyPr/>
          <a:lstStyle/>
          <a:p>
            <a:r>
              <a:rPr lang="es-MX" dirty="0" smtClean="0"/>
              <a:t>RECOMENDACIONES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715539818"/>
              </p:ext>
            </p:extLst>
          </p:nvPr>
        </p:nvGraphicFramePr>
        <p:xfrm>
          <a:off x="1115616" y="1124744"/>
          <a:ext cx="70567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7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836613"/>
            <a:ext cx="4321175" cy="639762"/>
          </a:xfrm>
        </p:spPr>
        <p:txBody>
          <a:bodyPr/>
          <a:lstStyle/>
          <a:p>
            <a:pPr algn="ctr" eaLnBrk="1" hangingPunct="1"/>
            <a:r>
              <a:rPr lang="es-ES" altLang="es-MX" sz="3400" dirty="0" smtClean="0"/>
              <a:t>ESTRUCTURA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001000" cy="4267200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/>
              <a:t>CAPÍTULOS:</a:t>
            </a:r>
          </a:p>
        </p:txBody>
      </p:sp>
      <p:sp>
        <p:nvSpPr>
          <p:cNvPr id="54276" name="AutoShape 27"/>
          <p:cNvSpPr>
            <a:spLocks noChangeArrowheads="1"/>
          </p:cNvSpPr>
          <p:nvPr/>
        </p:nvSpPr>
        <p:spPr bwMode="auto">
          <a:xfrm>
            <a:off x="2411413" y="5195169"/>
            <a:ext cx="2592388" cy="647700"/>
          </a:xfrm>
          <a:prstGeom prst="cube">
            <a:avLst>
              <a:gd name="adj" fmla="val 25000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ES" altLang="es-MX" sz="1600" dirty="0"/>
              <a:t>I</a:t>
            </a:r>
          </a:p>
          <a:p>
            <a:pPr algn="ctr" eaLnBrk="1" hangingPunct="1"/>
            <a:r>
              <a:rPr lang="es-ES" altLang="es-MX" sz="1600" dirty="0"/>
              <a:t>EL PROBLEMA</a:t>
            </a:r>
          </a:p>
        </p:txBody>
      </p:sp>
      <p:sp>
        <p:nvSpPr>
          <p:cNvPr id="51228" name="AutoShape 28"/>
          <p:cNvSpPr>
            <a:spLocks noChangeArrowheads="1"/>
          </p:cNvSpPr>
          <p:nvPr/>
        </p:nvSpPr>
        <p:spPr bwMode="auto">
          <a:xfrm>
            <a:off x="2908850" y="4402213"/>
            <a:ext cx="2592388" cy="647700"/>
          </a:xfrm>
          <a:prstGeom prst="cube">
            <a:avLst>
              <a:gd name="adj" fmla="val 25000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</a:p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MARCO TEÓRICO</a:t>
            </a:r>
          </a:p>
        </p:txBody>
      </p:sp>
      <p:sp>
        <p:nvSpPr>
          <p:cNvPr id="51229" name="AutoShape 29"/>
          <p:cNvSpPr>
            <a:spLocks noChangeArrowheads="1"/>
          </p:cNvSpPr>
          <p:nvPr/>
        </p:nvSpPr>
        <p:spPr bwMode="auto">
          <a:xfrm>
            <a:off x="3481951" y="3540949"/>
            <a:ext cx="2592388" cy="647700"/>
          </a:xfrm>
          <a:prstGeom prst="cube">
            <a:avLst>
              <a:gd name="adj" fmla="val 25000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s-E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s-E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METODOLOGÍA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4122391" y="2763988"/>
            <a:ext cx="2592387" cy="647700"/>
          </a:xfrm>
          <a:prstGeom prst="cube">
            <a:avLst>
              <a:gd name="adj" fmla="val 25000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V</a:t>
            </a:r>
          </a:p>
          <a:p>
            <a:pPr algn="ctr">
              <a:defRPr/>
            </a:pPr>
            <a:r>
              <a:rPr lang="es-E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</a:t>
            </a:r>
            <a:endParaRPr lang="es-E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4716016" y="1918494"/>
            <a:ext cx="2592388" cy="647700"/>
          </a:xfrm>
          <a:prstGeom prst="cube">
            <a:avLst>
              <a:gd name="adj" fmla="val 25000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</a:p>
          <a:p>
            <a:pPr algn="ctr">
              <a:defRPr/>
            </a:pPr>
            <a:r>
              <a:rPr lang="es-E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38742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CAPÍTULO I</a:t>
            </a:r>
            <a:br>
              <a:rPr lang="es-MX" b="1" dirty="0" smtClean="0"/>
            </a:br>
            <a:r>
              <a:rPr lang="es-MX" b="1" dirty="0" smtClean="0"/>
              <a:t>EL PROBLEMA</a:t>
            </a:r>
            <a:endParaRPr lang="es-MX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08993138"/>
              </p:ext>
            </p:extLst>
          </p:nvPr>
        </p:nvGraphicFramePr>
        <p:xfrm>
          <a:off x="755576" y="1628800"/>
          <a:ext cx="756084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8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38212"/>
          </a:xfrm>
        </p:spPr>
        <p:txBody>
          <a:bodyPr/>
          <a:lstStyle/>
          <a:p>
            <a:pPr eaLnBrk="1" hangingPunct="1"/>
            <a:r>
              <a:rPr lang="es-ES" altLang="es-MX" sz="3600" b="1" dirty="0" smtClean="0"/>
              <a:t>EVALUACIÓN DEL PROBLEMA</a:t>
            </a:r>
            <a:endParaRPr lang="es-EC" altLang="es-MX" sz="3600" b="1" dirty="0" smtClean="0"/>
          </a:p>
        </p:txBody>
      </p:sp>
      <p:cxnSp>
        <p:nvCxnSpPr>
          <p:cNvPr id="57354" name="13 Conector recto de flecha"/>
          <p:cNvCxnSpPr>
            <a:cxnSpLocks noChangeShapeType="1"/>
          </p:cNvCxnSpPr>
          <p:nvPr/>
        </p:nvCxnSpPr>
        <p:spPr bwMode="auto">
          <a:xfrm rot="5400000" flipH="1" flipV="1">
            <a:off x="5180807" y="3350419"/>
            <a:ext cx="169862" cy="241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9" name="23 Conector recto de flecha"/>
          <p:cNvCxnSpPr>
            <a:cxnSpLocks noChangeShapeType="1"/>
          </p:cNvCxnSpPr>
          <p:nvPr/>
        </p:nvCxnSpPr>
        <p:spPr bwMode="auto">
          <a:xfrm rot="16200000" flipV="1">
            <a:off x="3097213" y="3225800"/>
            <a:ext cx="376237" cy="284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091013406"/>
              </p:ext>
            </p:extLst>
          </p:nvPr>
        </p:nvGraphicFramePr>
        <p:xfrm>
          <a:off x="1619672" y="1410953"/>
          <a:ext cx="6096000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3512386" y="5157192"/>
            <a:ext cx="2440731" cy="11521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Manual de control de inventarios de medicación en insumos médicos.</a:t>
            </a:r>
            <a:endParaRPr lang="es-MX" sz="1100" dirty="0"/>
          </a:p>
        </p:txBody>
      </p:sp>
      <p:grpSp>
        <p:nvGrpSpPr>
          <p:cNvPr id="25" name="24 Grupo"/>
          <p:cNvGrpSpPr/>
          <p:nvPr/>
        </p:nvGrpSpPr>
        <p:grpSpPr>
          <a:xfrm rot="2529385">
            <a:off x="4057116" y="4166076"/>
            <a:ext cx="1351268" cy="1399274"/>
            <a:chOff x="3089202" y="2101318"/>
            <a:chExt cx="1784060" cy="1784060"/>
          </a:xfrm>
          <a:solidFill>
            <a:schemeClr val="accent4">
              <a:lumMod val="75000"/>
            </a:schemeClr>
          </a:solidFill>
        </p:grpSpPr>
        <p:sp>
          <p:nvSpPr>
            <p:cNvPr id="26" name="25 Circular"/>
            <p:cNvSpPr/>
            <p:nvPr/>
          </p:nvSpPr>
          <p:spPr>
            <a:xfrm rot="10800000">
              <a:off x="3089202" y="2101318"/>
              <a:ext cx="1784060" cy="1784060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ircular 4"/>
            <p:cNvSpPr/>
            <p:nvPr/>
          </p:nvSpPr>
          <p:spPr>
            <a:xfrm rot="21600000">
              <a:off x="3089202" y="2101318"/>
              <a:ext cx="1261521" cy="12615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 smtClean="0"/>
                <a:t>PRODUCTO</a:t>
              </a:r>
              <a:endParaRPr lang="es-MX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739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821" y="332656"/>
            <a:ext cx="8001000" cy="1052513"/>
          </a:xfrm>
        </p:spPr>
        <p:txBody>
          <a:bodyPr/>
          <a:lstStyle/>
          <a:p>
            <a:pPr algn="ctr" eaLnBrk="1" hangingPunct="1"/>
            <a:r>
              <a:rPr lang="es-ES" altLang="es-MX" b="1" dirty="0" smtClean="0"/>
              <a:t>OBJETIVOS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46049712"/>
              </p:ext>
            </p:extLst>
          </p:nvPr>
        </p:nvGraphicFramePr>
        <p:xfrm>
          <a:off x="755576" y="119675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71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16632"/>
            <a:ext cx="8001000" cy="1214437"/>
          </a:xfrm>
        </p:spPr>
        <p:txBody>
          <a:bodyPr>
            <a:normAutofit fontScale="90000"/>
          </a:bodyPr>
          <a:lstStyle/>
          <a:p>
            <a:r>
              <a:rPr lang="es-ES" altLang="es-MX" dirty="0" smtClean="0">
                <a:latin typeface="Algerian" pitchFamily="82" charset="0"/>
              </a:rPr>
              <a:t/>
            </a:r>
            <a:br>
              <a:rPr lang="es-ES" altLang="es-MX" dirty="0" smtClean="0">
                <a:latin typeface="Algerian" pitchFamily="82" charset="0"/>
              </a:rPr>
            </a:br>
            <a:r>
              <a:rPr lang="es-ES" altLang="es-MX" dirty="0" smtClean="0">
                <a:latin typeface="Algerian" pitchFamily="82" charset="0"/>
              </a:rPr>
              <a:t/>
            </a:r>
            <a:br>
              <a:rPr lang="es-ES" altLang="es-MX" dirty="0" smtClean="0">
                <a:latin typeface="Algerian" pitchFamily="82" charset="0"/>
              </a:rPr>
            </a:br>
            <a:r>
              <a:rPr lang="es-ES" altLang="es-MX" sz="3100" b="1" dirty="0" smtClean="0">
                <a:latin typeface="Algerian" pitchFamily="82" charset="0"/>
              </a:rPr>
              <a:t>CAPÍTULO </a:t>
            </a:r>
            <a:r>
              <a:rPr lang="es-ES" altLang="es-MX" sz="3100" b="1" dirty="0">
                <a:latin typeface="Algerian" pitchFamily="82" charset="0"/>
              </a:rPr>
              <a:t>II</a:t>
            </a:r>
            <a:br>
              <a:rPr lang="es-ES" altLang="es-MX" sz="3100" b="1" dirty="0">
                <a:latin typeface="Algerian" pitchFamily="82" charset="0"/>
              </a:rPr>
            </a:br>
            <a:r>
              <a:rPr lang="es-ES" altLang="es-MX" sz="3100" b="1" dirty="0">
                <a:latin typeface="Algerian" pitchFamily="82" charset="0"/>
              </a:rPr>
              <a:t>MARCO </a:t>
            </a:r>
            <a:r>
              <a:rPr lang="es-ES" altLang="es-MX" sz="3100" b="1" dirty="0" smtClean="0">
                <a:latin typeface="Algerian" pitchFamily="82" charset="0"/>
              </a:rPr>
              <a:t>TEÓRICO</a:t>
            </a:r>
            <a:r>
              <a:rPr lang="es-ES" altLang="es-MX" dirty="0" smtClean="0">
                <a:latin typeface="Algerian" pitchFamily="82" charset="0"/>
              </a:rPr>
              <a:t/>
            </a:r>
            <a:br>
              <a:rPr lang="es-ES" altLang="es-MX" dirty="0" smtClean="0">
                <a:latin typeface="Algerian" pitchFamily="82" charset="0"/>
              </a:rPr>
            </a:br>
            <a:r>
              <a:rPr lang="es-ES" altLang="es-MX" dirty="0" smtClean="0">
                <a:latin typeface="Algerian" pitchFamily="82" charset="0"/>
              </a:rPr>
              <a:t/>
            </a:r>
            <a:br>
              <a:rPr lang="es-ES" altLang="es-MX" dirty="0" smtClean="0">
                <a:latin typeface="Algerian" pitchFamily="82" charset="0"/>
              </a:rPr>
            </a:br>
            <a:endParaRPr lang="es-ES" altLang="es-MX" dirty="0" smtClean="0">
              <a:latin typeface="Algerian" pitchFamily="82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432265567"/>
              </p:ext>
            </p:extLst>
          </p:nvPr>
        </p:nvGraphicFramePr>
        <p:xfrm>
          <a:off x="683568" y="1331070"/>
          <a:ext cx="8001000" cy="5266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58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051720" y="274638"/>
            <a:ext cx="4536504" cy="850106"/>
          </a:xfrm>
        </p:spPr>
        <p:txBody>
          <a:bodyPr>
            <a:noAutofit/>
          </a:bodyPr>
          <a:lstStyle/>
          <a:p>
            <a:r>
              <a:rPr lang="es-ES" altLang="es-MX" sz="3200" b="1" dirty="0"/>
              <a:t>CAPÍTULO III</a:t>
            </a:r>
            <a:br>
              <a:rPr lang="es-ES" altLang="es-MX" sz="3200" b="1" dirty="0"/>
            </a:br>
            <a:r>
              <a:rPr lang="es-ES" altLang="es-MX" sz="3200" b="1" dirty="0"/>
              <a:t>METODOLOGÍA</a:t>
            </a:r>
            <a:endParaRPr lang="es-MX" sz="32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76721713"/>
              </p:ext>
            </p:extLst>
          </p:nvPr>
        </p:nvGraphicFramePr>
        <p:xfrm>
          <a:off x="683568" y="1484784"/>
          <a:ext cx="763284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88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Título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4680520" cy="78581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hangingPunct="1"/>
            <a:r>
              <a:rPr lang="es-ES" altLang="es-MX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POBLACIÓN</a:t>
            </a:r>
            <a:r>
              <a:rPr lang="es-ES" altLang="es-MX" dirty="0" smtClean="0"/>
              <a:t> </a:t>
            </a:r>
            <a:endParaRPr lang="es-EC" altLang="es-MX" dirty="0" smtClean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844390725"/>
              </p:ext>
            </p:extLst>
          </p:nvPr>
        </p:nvGraphicFramePr>
        <p:xfrm>
          <a:off x="924272" y="138369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009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515" y="404664"/>
            <a:ext cx="5626968" cy="34605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POBLACIÓN UNIVERSO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429575"/>
              </p:ext>
            </p:extLst>
          </p:nvPr>
        </p:nvGraphicFramePr>
        <p:xfrm>
          <a:off x="1475656" y="1052742"/>
          <a:ext cx="6408711" cy="5328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308"/>
                <a:gridCol w="4828403"/>
              </a:tblGrid>
              <a:tr h="267889">
                <a:tc gridSpan="2">
                  <a:txBody>
                    <a:bodyPr/>
                    <a:lstStyle/>
                    <a:p>
                      <a:pPr indent="2520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COORDINACION ZONAL 9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3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42" marR="38542" marT="0" marB="0" anchor="b"/>
                </a:tc>
              </a:tr>
              <a:tr h="267889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DENOMINACION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17D01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NANEGAL A GUALEA-SALUD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17D02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CALDERON-LLANO CHICO-GUAYLLABAMBA-SALUD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17D03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EL CONDADO A CALACALI-SALUD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17D04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PUENGASI A ITCHIMBIA-SALUD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DISTRITO 17D05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LA CONCEPCION A ZAMBIZA- 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17D06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CHILIBULO A LLOA-SALUD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17D07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CHILLOGALLO A LA ECUATORIANA-SALUD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17D08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CONOCOTO A LA MERCED-SALUD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  <a:tr h="511026"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DISTRITO 17D09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TUMBACO A TABABELA-SALUD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42" marR="3854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</TotalTime>
  <Words>772</Words>
  <Application>Microsoft Office PowerPoint</Application>
  <PresentationFormat>Presentación en pantalla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Times New Roman</vt:lpstr>
      <vt:lpstr>Verdana</vt:lpstr>
      <vt:lpstr>Wingdings</vt:lpstr>
      <vt:lpstr>Tema de Office</vt:lpstr>
      <vt:lpstr>Presentación de PowerPoint</vt:lpstr>
      <vt:lpstr>ESTRUCTURA</vt:lpstr>
      <vt:lpstr>CAPÍTULO I EL PROBLEMA</vt:lpstr>
      <vt:lpstr>EVALUACIÓN DEL PROBLEMA</vt:lpstr>
      <vt:lpstr>OBJETIVOS</vt:lpstr>
      <vt:lpstr>  CAPÍTULO II MARCO TEÓRICO  </vt:lpstr>
      <vt:lpstr>CAPÍTULO III METODOLOGÍA</vt:lpstr>
      <vt:lpstr>POBLACIÓN </vt:lpstr>
      <vt:lpstr>POBLACIÓN UNIVERSO</vt:lpstr>
      <vt:lpstr>TÉCNICAS E INSTRUMENTOS</vt:lpstr>
      <vt:lpstr>LA IMPLEMENTACIÓN DE UN MANUAL DE PROCEDIMIENTOS DE CONTROL DE INVENTARIOS DE MEDICAMENTOS E INSUMOS MEDICOS QUE PROCURA SOLUCIONAR PROBLEMAS ENCONTRADOS EN EL DISTRITO 17D04 .   </vt:lpstr>
      <vt:lpstr>ESTRUCTURA DE LA PROPUESTA</vt:lpstr>
      <vt:lpstr>ESTRUCTURA DE LA PROPUESTA</vt:lpstr>
      <vt:lpstr>CONCLUSIONES</vt:lpstr>
      <vt:lpstr>RECOMENDACIONES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CENTRAL DEL ECUADOR FACULTAD DE FILOSOFIA, LETRAS Y CIENCIAS DE LA EDUCACION INSTITUTO SUPERIOR DE POSGRADO</dc:title>
  <dc:creator>Karina</dc:creator>
  <cp:lastModifiedBy>MARCOSV</cp:lastModifiedBy>
  <cp:revision>144</cp:revision>
  <dcterms:created xsi:type="dcterms:W3CDTF">2015-05-13T20:10:26Z</dcterms:created>
  <dcterms:modified xsi:type="dcterms:W3CDTF">2015-11-09T17:15:15Z</dcterms:modified>
</cp:coreProperties>
</file>