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70" r:id="rId2"/>
    <p:sldId id="271" r:id="rId3"/>
    <p:sldId id="294" r:id="rId4"/>
    <p:sldId id="272" r:id="rId5"/>
    <p:sldId id="275" r:id="rId6"/>
    <p:sldId id="276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6" r:id="rId16"/>
    <p:sldId id="295" r:id="rId17"/>
    <p:sldId id="297" r:id="rId18"/>
    <p:sldId id="301" r:id="rId19"/>
    <p:sldId id="309" r:id="rId20"/>
    <p:sldId id="310" r:id="rId21"/>
    <p:sldId id="300" r:id="rId22"/>
    <p:sldId id="299" r:id="rId23"/>
    <p:sldId id="308" r:id="rId24"/>
    <p:sldId id="307" r:id="rId25"/>
    <p:sldId id="306" r:id="rId26"/>
    <p:sldId id="311" r:id="rId27"/>
    <p:sldId id="298" r:id="rId28"/>
    <p:sldId id="302" r:id="rId29"/>
    <p:sldId id="313" r:id="rId30"/>
    <p:sldId id="312" r:id="rId3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TIMA VARGAS" initials="FV" lastIdx="1" clrIdx="0">
    <p:extLst>
      <p:ext uri="{19B8F6BF-5375-455C-9EA6-DF929625EA0E}">
        <p15:presenceInfo xmlns:p15="http://schemas.microsoft.com/office/powerpoint/2012/main" userId="FATIMA VARG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042"/>
    <a:srgbClr val="FCA6FE"/>
    <a:srgbClr val="FDCAFE"/>
    <a:srgbClr val="F963FD"/>
    <a:srgbClr val="7EE2D1"/>
    <a:srgbClr val="FF6699"/>
    <a:srgbClr val="B267DB"/>
    <a:srgbClr val="9835CF"/>
    <a:srgbClr val="66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FBA7E-9CDC-427D-A659-47D0CDAFE796}" type="doc">
      <dgm:prSet loTypeId="urn:microsoft.com/office/officeart/2005/8/layout/radial6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C"/>
        </a:p>
      </dgm:t>
    </dgm:pt>
    <dgm:pt modelId="{D82EEBFA-854D-467C-B5C6-6EFBFE4B0F00}">
      <dgm:prSet phldrT="[Texto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s-419" b="1" i="1" u="sng" dirty="0" smtClean="0">
              <a:solidFill>
                <a:schemeClr val="tx1"/>
              </a:solidFill>
            </a:rPr>
            <a:t>CAPÍTULOS</a:t>
          </a:r>
          <a:endParaRPr lang="es-EC" b="1" i="1" u="sng" dirty="0">
            <a:solidFill>
              <a:schemeClr val="tx1"/>
            </a:solidFill>
          </a:endParaRPr>
        </a:p>
      </dgm:t>
    </dgm:pt>
    <dgm:pt modelId="{ED4D9A28-AE7C-4980-92EA-C826097DE344}" type="parTrans" cxnId="{9F672A4C-5072-46F4-AEA9-21064CA15F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87956BD-1C51-4ACB-8178-814B4F59B41C}" type="sibTrans" cxnId="{9F672A4C-5072-46F4-AEA9-21064CA15F1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FE20FAE-20D0-4FF5-8FC1-834AF9497DFD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419" sz="1300" b="1" dirty="0" smtClean="0">
              <a:solidFill>
                <a:schemeClr val="tx1"/>
              </a:solidFill>
            </a:rPr>
            <a:t>I. INTRODUCCIÓN</a:t>
          </a:r>
          <a:endParaRPr lang="es-EC" sz="1300" b="1" dirty="0">
            <a:solidFill>
              <a:schemeClr val="tx1"/>
            </a:solidFill>
          </a:endParaRPr>
        </a:p>
      </dgm:t>
    </dgm:pt>
    <dgm:pt modelId="{3B8A8B56-7D65-4344-9487-5F014BA659A1}" type="parTrans" cxnId="{C1CC31BB-E7C7-489D-A157-A7EF7C4575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F684BDE-699D-4D72-A688-7DAA9E560727}" type="sibTrans" cxnId="{C1CC31BB-E7C7-489D-A157-A7EF7C4575F8}">
      <dgm:prSet/>
      <dgm:spPr>
        <a:solidFill>
          <a:srgbClr val="996633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175C5DE-0662-4BB9-8D53-1CE6BFF28666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419" sz="1300" b="1" dirty="0" smtClean="0">
              <a:solidFill>
                <a:schemeClr val="tx1"/>
              </a:solidFill>
            </a:rPr>
            <a:t>III. METODOLOGÍA</a:t>
          </a:r>
          <a:endParaRPr lang="es-EC" sz="1300" b="1" dirty="0">
            <a:solidFill>
              <a:schemeClr val="tx1"/>
            </a:solidFill>
          </a:endParaRPr>
        </a:p>
      </dgm:t>
    </dgm:pt>
    <dgm:pt modelId="{A2ADE581-6EC8-47B1-8332-AA5180783D1D}" type="parTrans" cxnId="{CADCC3B5-31F6-46E1-956B-994D815348B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A827645-1322-42D2-8FDC-88289D96134A}" type="sibTrans" cxnId="{CADCC3B5-31F6-46E1-956B-994D815348B7}">
      <dgm:prSet/>
      <dgm:spPr>
        <a:solidFill>
          <a:srgbClr val="996633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EFC17F5-6629-4BC9-800A-825320A18B59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419" sz="1200" b="1" dirty="0" smtClean="0">
              <a:solidFill>
                <a:schemeClr val="tx1"/>
              </a:solidFill>
            </a:rPr>
            <a:t>IV. PLANTEAMIENTO DEL MODELO DE ARRENDAMIENTO MERCANTIL</a:t>
          </a:r>
          <a:endParaRPr lang="es-EC" sz="1200" b="1" dirty="0">
            <a:solidFill>
              <a:schemeClr val="tx1"/>
            </a:solidFill>
          </a:endParaRPr>
        </a:p>
      </dgm:t>
    </dgm:pt>
    <dgm:pt modelId="{DE9F8E11-996B-426A-8CE0-060088BC6E48}" type="parTrans" cxnId="{826D596E-0C93-4A55-AC94-285A1C61124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9E65071-4D64-43D6-9FA3-D64FB90D777E}" type="sibTrans" cxnId="{826D596E-0C93-4A55-AC94-285A1C611242}">
      <dgm:prSet/>
      <dgm:spPr>
        <a:solidFill>
          <a:srgbClr val="996633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3EA186-BA87-4BEE-86EF-04F5BDFC03D8}">
      <dgm:prSet phldrT="[Texto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419" sz="1200" b="1" dirty="0" smtClean="0">
              <a:solidFill>
                <a:schemeClr val="tx1"/>
              </a:solidFill>
            </a:rPr>
            <a:t>V. CONCLUSIONES Y RECOMENDACIONES</a:t>
          </a:r>
          <a:endParaRPr lang="es-EC" sz="1200" b="1" dirty="0">
            <a:solidFill>
              <a:schemeClr val="tx1"/>
            </a:solidFill>
          </a:endParaRPr>
        </a:p>
      </dgm:t>
    </dgm:pt>
    <dgm:pt modelId="{0802C8DB-E5BF-427C-8370-AA548AF6EE00}" type="parTrans" cxnId="{F9608EE8-C722-4D75-A26B-7F8E83B6B8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C333C90-1A7F-40EB-9D7B-87536BD4FCBC}" type="sibTrans" cxnId="{F9608EE8-C722-4D75-A26B-7F8E83B6B893}">
      <dgm:prSet/>
      <dgm:spPr>
        <a:solidFill>
          <a:srgbClr val="996633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880C2C6-2282-4800-A7D0-20BD8B8E45EF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r>
            <a:rPr lang="es-419" sz="1200" b="1" dirty="0" smtClean="0">
              <a:solidFill>
                <a:schemeClr val="tx1"/>
              </a:solidFill>
            </a:rPr>
            <a:t>II. MARCO TEÓRICO</a:t>
          </a:r>
          <a:endParaRPr lang="es-EC" sz="1200" b="1" dirty="0">
            <a:solidFill>
              <a:schemeClr val="tx1"/>
            </a:solidFill>
          </a:endParaRPr>
        </a:p>
      </dgm:t>
    </dgm:pt>
    <dgm:pt modelId="{FA946F24-34C8-4A9A-9F74-1FA87F2DD828}" type="parTrans" cxnId="{702ECC96-C6E0-4203-95BA-34966E7282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E03643-B902-44C5-8E34-047B85F9720E}" type="sibTrans" cxnId="{702ECC96-C6E0-4203-95BA-34966E72829F}">
      <dgm:prSet/>
      <dgm:spPr>
        <a:solidFill>
          <a:srgbClr val="996633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0066E52-B4F8-4712-8707-33912E734B8A}" type="pres">
      <dgm:prSet presAssocID="{A21FBA7E-9CDC-427D-A659-47D0CDAFE7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506BC12-F46B-4D4C-AF1D-C8F6262F8934}" type="pres">
      <dgm:prSet presAssocID="{D82EEBFA-854D-467C-B5C6-6EFBFE4B0F00}" presName="centerShape" presStyleLbl="node0" presStyleIdx="0" presStyleCnt="1" custScaleX="126163" custScaleY="120054"/>
      <dgm:spPr>
        <a:prstGeom prst="quadArrowCallout">
          <a:avLst/>
        </a:prstGeom>
      </dgm:spPr>
      <dgm:t>
        <a:bodyPr/>
        <a:lstStyle/>
        <a:p>
          <a:endParaRPr lang="es-EC"/>
        </a:p>
      </dgm:t>
    </dgm:pt>
    <dgm:pt modelId="{F0D38A64-6A6D-47B7-B727-064D724F601F}" type="pres">
      <dgm:prSet presAssocID="{1FE20FAE-20D0-4FF5-8FC1-834AF9497DFD}" presName="node" presStyleLbl="node1" presStyleIdx="0" presStyleCnt="5" custScaleX="138976" custScaleY="106707">
        <dgm:presLayoutVars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s-EC"/>
        </a:p>
      </dgm:t>
    </dgm:pt>
    <dgm:pt modelId="{AE4A68D5-8A11-492F-9439-BDC8A674DB53}" type="pres">
      <dgm:prSet presAssocID="{1FE20FAE-20D0-4FF5-8FC1-834AF9497DFD}" presName="dummy" presStyleCnt="0"/>
      <dgm:spPr/>
    </dgm:pt>
    <dgm:pt modelId="{E5B470A3-BD82-483A-A948-F951DEC0D182}" type="pres">
      <dgm:prSet presAssocID="{7F684BDE-699D-4D72-A688-7DAA9E560727}" presName="sibTrans" presStyleLbl="sibTrans2D1" presStyleIdx="0" presStyleCnt="5"/>
      <dgm:spPr/>
      <dgm:t>
        <a:bodyPr/>
        <a:lstStyle/>
        <a:p>
          <a:endParaRPr lang="es-EC"/>
        </a:p>
      </dgm:t>
    </dgm:pt>
    <dgm:pt modelId="{6E6B8C39-7729-48A7-9BAE-FA580BED1112}" type="pres">
      <dgm:prSet presAssocID="{8880C2C6-2282-4800-A7D0-20BD8B8E45EF}" presName="node" presStyleLbl="node1" presStyleIdx="1" presStyleCnt="5" custScaleX="148208" custScaleY="105354">
        <dgm:presLayoutVars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s-EC"/>
        </a:p>
      </dgm:t>
    </dgm:pt>
    <dgm:pt modelId="{F314D8F8-797D-4DEC-A213-1F912109B33D}" type="pres">
      <dgm:prSet presAssocID="{8880C2C6-2282-4800-A7D0-20BD8B8E45EF}" presName="dummy" presStyleCnt="0"/>
      <dgm:spPr/>
    </dgm:pt>
    <dgm:pt modelId="{F48B8603-3F99-40E6-B2BF-47BE89AA9F05}" type="pres">
      <dgm:prSet presAssocID="{38E03643-B902-44C5-8E34-047B85F9720E}" presName="sibTrans" presStyleLbl="sibTrans2D1" presStyleIdx="1" presStyleCnt="5"/>
      <dgm:spPr/>
      <dgm:t>
        <a:bodyPr/>
        <a:lstStyle/>
        <a:p>
          <a:endParaRPr lang="es-EC"/>
        </a:p>
      </dgm:t>
    </dgm:pt>
    <dgm:pt modelId="{0F175D8B-36F9-43BD-8CD2-E7764FA8987D}" type="pres">
      <dgm:prSet presAssocID="{C175C5DE-0662-4BB9-8D53-1CE6BFF28666}" presName="node" presStyleLbl="node1" presStyleIdx="2" presStyleCnt="5" custScaleX="148656" custScaleY="109577" custRadScaleRad="99173" custRadScaleInc="-15950">
        <dgm:presLayoutVars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s-EC"/>
        </a:p>
      </dgm:t>
    </dgm:pt>
    <dgm:pt modelId="{0E7CB0B7-CED2-4C76-A0F1-999B3CC53445}" type="pres">
      <dgm:prSet presAssocID="{C175C5DE-0662-4BB9-8D53-1CE6BFF28666}" presName="dummy" presStyleCnt="0"/>
      <dgm:spPr/>
    </dgm:pt>
    <dgm:pt modelId="{C3B9AC46-FDA4-490A-8521-F6654035370A}" type="pres">
      <dgm:prSet presAssocID="{CA827645-1322-42D2-8FDC-88289D96134A}" presName="sibTrans" presStyleLbl="sibTrans2D1" presStyleIdx="2" presStyleCnt="5"/>
      <dgm:spPr/>
      <dgm:t>
        <a:bodyPr/>
        <a:lstStyle/>
        <a:p>
          <a:endParaRPr lang="es-EC"/>
        </a:p>
      </dgm:t>
    </dgm:pt>
    <dgm:pt modelId="{962F702A-9D78-453C-80B2-BDB6AB625F23}" type="pres">
      <dgm:prSet presAssocID="{EEFC17F5-6629-4BC9-800A-825320A18B59}" presName="node" presStyleLbl="node1" presStyleIdx="3" presStyleCnt="5" custScaleX="157663" custScaleY="109785" custRadScaleRad="101676" custRadScaleInc="16482">
        <dgm:presLayoutVars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s-EC"/>
        </a:p>
      </dgm:t>
    </dgm:pt>
    <dgm:pt modelId="{D37105E2-5596-4503-8F2A-12501750FA14}" type="pres">
      <dgm:prSet presAssocID="{EEFC17F5-6629-4BC9-800A-825320A18B59}" presName="dummy" presStyleCnt="0"/>
      <dgm:spPr/>
    </dgm:pt>
    <dgm:pt modelId="{7B4F2ADE-CD0F-4852-9B5D-4674A392BC08}" type="pres">
      <dgm:prSet presAssocID="{29E65071-4D64-43D6-9FA3-D64FB90D777E}" presName="sibTrans" presStyleLbl="sibTrans2D1" presStyleIdx="3" presStyleCnt="5"/>
      <dgm:spPr/>
      <dgm:t>
        <a:bodyPr/>
        <a:lstStyle/>
        <a:p>
          <a:endParaRPr lang="es-EC"/>
        </a:p>
      </dgm:t>
    </dgm:pt>
    <dgm:pt modelId="{A72DE912-0740-4D36-AF72-7C763694A1F5}" type="pres">
      <dgm:prSet presAssocID="{DB3EA186-BA87-4BEE-86EF-04F5BDFC03D8}" presName="node" presStyleLbl="node1" presStyleIdx="4" presStyleCnt="5" custScaleX="161912" custScaleY="114332" custRadScaleRad="107588" custRadScaleInc="-4497">
        <dgm:presLayoutVars>
          <dgm:bulletEnabled val="1"/>
        </dgm:presLayoutVars>
      </dgm:prSet>
      <dgm:spPr>
        <a:prstGeom prst="flowChartDisplay">
          <a:avLst/>
        </a:prstGeom>
      </dgm:spPr>
      <dgm:t>
        <a:bodyPr/>
        <a:lstStyle/>
        <a:p>
          <a:endParaRPr lang="es-EC"/>
        </a:p>
      </dgm:t>
    </dgm:pt>
    <dgm:pt modelId="{044CA835-087C-4FE7-9D17-F31C103BBAFB}" type="pres">
      <dgm:prSet presAssocID="{DB3EA186-BA87-4BEE-86EF-04F5BDFC03D8}" presName="dummy" presStyleCnt="0"/>
      <dgm:spPr/>
    </dgm:pt>
    <dgm:pt modelId="{1363CCFE-12B3-4CC2-B26A-C0AEBD06C177}" type="pres">
      <dgm:prSet presAssocID="{CC333C90-1A7F-40EB-9D7B-87536BD4FCBC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169D2AEB-C9BB-4472-871A-E2E39ACD41D8}" type="presOf" srcId="{38E03643-B902-44C5-8E34-047B85F9720E}" destId="{F48B8603-3F99-40E6-B2BF-47BE89AA9F05}" srcOrd="0" destOrd="0" presId="urn:microsoft.com/office/officeart/2005/8/layout/radial6"/>
    <dgm:cxn modelId="{CADCC3B5-31F6-46E1-956B-994D815348B7}" srcId="{D82EEBFA-854D-467C-B5C6-6EFBFE4B0F00}" destId="{C175C5DE-0662-4BB9-8D53-1CE6BFF28666}" srcOrd="2" destOrd="0" parTransId="{A2ADE581-6EC8-47B1-8332-AA5180783D1D}" sibTransId="{CA827645-1322-42D2-8FDC-88289D96134A}"/>
    <dgm:cxn modelId="{FD23511D-3254-43F6-865F-15B05D9F90A8}" type="presOf" srcId="{EEFC17F5-6629-4BC9-800A-825320A18B59}" destId="{962F702A-9D78-453C-80B2-BDB6AB625F23}" srcOrd="0" destOrd="0" presId="urn:microsoft.com/office/officeart/2005/8/layout/radial6"/>
    <dgm:cxn modelId="{C1CC31BB-E7C7-489D-A157-A7EF7C4575F8}" srcId="{D82EEBFA-854D-467C-B5C6-6EFBFE4B0F00}" destId="{1FE20FAE-20D0-4FF5-8FC1-834AF9497DFD}" srcOrd="0" destOrd="0" parTransId="{3B8A8B56-7D65-4344-9487-5F014BA659A1}" sibTransId="{7F684BDE-699D-4D72-A688-7DAA9E560727}"/>
    <dgm:cxn modelId="{27C83918-11FE-4FF1-B2A4-99F68A6FCC4B}" type="presOf" srcId="{1FE20FAE-20D0-4FF5-8FC1-834AF9497DFD}" destId="{F0D38A64-6A6D-47B7-B727-064D724F601F}" srcOrd="0" destOrd="0" presId="urn:microsoft.com/office/officeart/2005/8/layout/radial6"/>
    <dgm:cxn modelId="{64BBD591-D596-42AC-99DE-FDBE7C867058}" type="presOf" srcId="{D82EEBFA-854D-467C-B5C6-6EFBFE4B0F00}" destId="{A506BC12-F46B-4D4C-AF1D-C8F6262F8934}" srcOrd="0" destOrd="0" presId="urn:microsoft.com/office/officeart/2005/8/layout/radial6"/>
    <dgm:cxn modelId="{D1944169-49F8-428F-93CD-AA84A877B742}" type="presOf" srcId="{7F684BDE-699D-4D72-A688-7DAA9E560727}" destId="{E5B470A3-BD82-483A-A948-F951DEC0D182}" srcOrd="0" destOrd="0" presId="urn:microsoft.com/office/officeart/2005/8/layout/radial6"/>
    <dgm:cxn modelId="{B6CB5F4B-C153-4F93-9E0E-D25A520397F0}" type="presOf" srcId="{8880C2C6-2282-4800-A7D0-20BD8B8E45EF}" destId="{6E6B8C39-7729-48A7-9BAE-FA580BED1112}" srcOrd="0" destOrd="0" presId="urn:microsoft.com/office/officeart/2005/8/layout/radial6"/>
    <dgm:cxn modelId="{826D596E-0C93-4A55-AC94-285A1C611242}" srcId="{D82EEBFA-854D-467C-B5C6-6EFBFE4B0F00}" destId="{EEFC17F5-6629-4BC9-800A-825320A18B59}" srcOrd="3" destOrd="0" parTransId="{DE9F8E11-996B-426A-8CE0-060088BC6E48}" sibTransId="{29E65071-4D64-43D6-9FA3-D64FB90D777E}"/>
    <dgm:cxn modelId="{FB9BED1D-D1AC-470C-B287-96A908468DC4}" type="presOf" srcId="{DB3EA186-BA87-4BEE-86EF-04F5BDFC03D8}" destId="{A72DE912-0740-4D36-AF72-7C763694A1F5}" srcOrd="0" destOrd="0" presId="urn:microsoft.com/office/officeart/2005/8/layout/radial6"/>
    <dgm:cxn modelId="{F9608EE8-C722-4D75-A26B-7F8E83B6B893}" srcId="{D82EEBFA-854D-467C-B5C6-6EFBFE4B0F00}" destId="{DB3EA186-BA87-4BEE-86EF-04F5BDFC03D8}" srcOrd="4" destOrd="0" parTransId="{0802C8DB-E5BF-427C-8370-AA548AF6EE00}" sibTransId="{CC333C90-1A7F-40EB-9D7B-87536BD4FCBC}"/>
    <dgm:cxn modelId="{702ECC96-C6E0-4203-95BA-34966E72829F}" srcId="{D82EEBFA-854D-467C-B5C6-6EFBFE4B0F00}" destId="{8880C2C6-2282-4800-A7D0-20BD8B8E45EF}" srcOrd="1" destOrd="0" parTransId="{FA946F24-34C8-4A9A-9F74-1FA87F2DD828}" sibTransId="{38E03643-B902-44C5-8E34-047B85F9720E}"/>
    <dgm:cxn modelId="{7B0342E4-80CC-4AFF-B2DE-EB58F8895C28}" type="presOf" srcId="{CC333C90-1A7F-40EB-9D7B-87536BD4FCBC}" destId="{1363CCFE-12B3-4CC2-B26A-C0AEBD06C177}" srcOrd="0" destOrd="0" presId="urn:microsoft.com/office/officeart/2005/8/layout/radial6"/>
    <dgm:cxn modelId="{A276DAD9-571F-472D-B5E2-E4646501024D}" type="presOf" srcId="{A21FBA7E-9CDC-427D-A659-47D0CDAFE796}" destId="{70066E52-B4F8-4712-8707-33912E734B8A}" srcOrd="0" destOrd="0" presId="urn:microsoft.com/office/officeart/2005/8/layout/radial6"/>
    <dgm:cxn modelId="{9F672A4C-5072-46F4-AEA9-21064CA15F1F}" srcId="{A21FBA7E-9CDC-427D-A659-47D0CDAFE796}" destId="{D82EEBFA-854D-467C-B5C6-6EFBFE4B0F00}" srcOrd="0" destOrd="0" parTransId="{ED4D9A28-AE7C-4980-92EA-C826097DE344}" sibTransId="{687956BD-1C51-4ACB-8178-814B4F59B41C}"/>
    <dgm:cxn modelId="{F88991B0-92B2-499D-BE97-9A2867B07CAF}" type="presOf" srcId="{C175C5DE-0662-4BB9-8D53-1CE6BFF28666}" destId="{0F175D8B-36F9-43BD-8CD2-E7764FA8987D}" srcOrd="0" destOrd="0" presId="urn:microsoft.com/office/officeart/2005/8/layout/radial6"/>
    <dgm:cxn modelId="{1D9605F2-6F51-443F-942B-2A342FB2BA60}" type="presOf" srcId="{CA827645-1322-42D2-8FDC-88289D96134A}" destId="{C3B9AC46-FDA4-490A-8521-F6654035370A}" srcOrd="0" destOrd="0" presId="urn:microsoft.com/office/officeart/2005/8/layout/radial6"/>
    <dgm:cxn modelId="{C2EFE265-F2DC-47DE-A16D-4D941CFA825A}" type="presOf" srcId="{29E65071-4D64-43D6-9FA3-D64FB90D777E}" destId="{7B4F2ADE-CD0F-4852-9B5D-4674A392BC08}" srcOrd="0" destOrd="0" presId="urn:microsoft.com/office/officeart/2005/8/layout/radial6"/>
    <dgm:cxn modelId="{D02095AB-F028-4C4A-9416-1C7943F9EEE4}" type="presParOf" srcId="{70066E52-B4F8-4712-8707-33912E734B8A}" destId="{A506BC12-F46B-4D4C-AF1D-C8F6262F8934}" srcOrd="0" destOrd="0" presId="urn:microsoft.com/office/officeart/2005/8/layout/radial6"/>
    <dgm:cxn modelId="{738C8C68-33DF-4E50-BB69-8958816DC1B9}" type="presParOf" srcId="{70066E52-B4F8-4712-8707-33912E734B8A}" destId="{F0D38A64-6A6D-47B7-B727-064D724F601F}" srcOrd="1" destOrd="0" presId="urn:microsoft.com/office/officeart/2005/8/layout/radial6"/>
    <dgm:cxn modelId="{B3F009D2-3475-41FE-B52C-725875E000BF}" type="presParOf" srcId="{70066E52-B4F8-4712-8707-33912E734B8A}" destId="{AE4A68D5-8A11-492F-9439-BDC8A674DB53}" srcOrd="2" destOrd="0" presId="urn:microsoft.com/office/officeart/2005/8/layout/radial6"/>
    <dgm:cxn modelId="{DCE4F274-E0AB-4BAB-87E1-AF55156D9410}" type="presParOf" srcId="{70066E52-B4F8-4712-8707-33912E734B8A}" destId="{E5B470A3-BD82-483A-A948-F951DEC0D182}" srcOrd="3" destOrd="0" presId="urn:microsoft.com/office/officeart/2005/8/layout/radial6"/>
    <dgm:cxn modelId="{860C0352-0AB2-4D3A-99DD-CA8BB57FF155}" type="presParOf" srcId="{70066E52-B4F8-4712-8707-33912E734B8A}" destId="{6E6B8C39-7729-48A7-9BAE-FA580BED1112}" srcOrd="4" destOrd="0" presId="urn:microsoft.com/office/officeart/2005/8/layout/radial6"/>
    <dgm:cxn modelId="{5DCE1CA6-D260-4932-9163-428A8593CB86}" type="presParOf" srcId="{70066E52-B4F8-4712-8707-33912E734B8A}" destId="{F314D8F8-797D-4DEC-A213-1F912109B33D}" srcOrd="5" destOrd="0" presId="urn:microsoft.com/office/officeart/2005/8/layout/radial6"/>
    <dgm:cxn modelId="{20337380-F803-4D20-9653-1EC20755F116}" type="presParOf" srcId="{70066E52-B4F8-4712-8707-33912E734B8A}" destId="{F48B8603-3F99-40E6-B2BF-47BE89AA9F05}" srcOrd="6" destOrd="0" presId="urn:microsoft.com/office/officeart/2005/8/layout/radial6"/>
    <dgm:cxn modelId="{7A11A054-DC72-4FA5-BD59-D5F32D4FB743}" type="presParOf" srcId="{70066E52-B4F8-4712-8707-33912E734B8A}" destId="{0F175D8B-36F9-43BD-8CD2-E7764FA8987D}" srcOrd="7" destOrd="0" presId="urn:microsoft.com/office/officeart/2005/8/layout/radial6"/>
    <dgm:cxn modelId="{3503AAD8-D285-4FD3-86AB-12318C11694C}" type="presParOf" srcId="{70066E52-B4F8-4712-8707-33912E734B8A}" destId="{0E7CB0B7-CED2-4C76-A0F1-999B3CC53445}" srcOrd="8" destOrd="0" presId="urn:microsoft.com/office/officeart/2005/8/layout/radial6"/>
    <dgm:cxn modelId="{0D7D59C8-E776-43B5-AB73-6CFC14BE01B6}" type="presParOf" srcId="{70066E52-B4F8-4712-8707-33912E734B8A}" destId="{C3B9AC46-FDA4-490A-8521-F6654035370A}" srcOrd="9" destOrd="0" presId="urn:microsoft.com/office/officeart/2005/8/layout/radial6"/>
    <dgm:cxn modelId="{51537BD5-31A2-45DE-BD50-76715C482FC8}" type="presParOf" srcId="{70066E52-B4F8-4712-8707-33912E734B8A}" destId="{962F702A-9D78-453C-80B2-BDB6AB625F23}" srcOrd="10" destOrd="0" presId="urn:microsoft.com/office/officeart/2005/8/layout/radial6"/>
    <dgm:cxn modelId="{35BDCE49-3C63-4122-B512-F12F858AB971}" type="presParOf" srcId="{70066E52-B4F8-4712-8707-33912E734B8A}" destId="{D37105E2-5596-4503-8F2A-12501750FA14}" srcOrd="11" destOrd="0" presId="urn:microsoft.com/office/officeart/2005/8/layout/radial6"/>
    <dgm:cxn modelId="{D32720FB-0303-4B63-825F-73A7A9EBDAF9}" type="presParOf" srcId="{70066E52-B4F8-4712-8707-33912E734B8A}" destId="{7B4F2ADE-CD0F-4852-9B5D-4674A392BC08}" srcOrd="12" destOrd="0" presId="urn:microsoft.com/office/officeart/2005/8/layout/radial6"/>
    <dgm:cxn modelId="{D92E1470-242B-4725-BA06-4123558F86DA}" type="presParOf" srcId="{70066E52-B4F8-4712-8707-33912E734B8A}" destId="{A72DE912-0740-4D36-AF72-7C763694A1F5}" srcOrd="13" destOrd="0" presId="urn:microsoft.com/office/officeart/2005/8/layout/radial6"/>
    <dgm:cxn modelId="{1EEBE952-1754-4659-9B5C-524E41F5DA2F}" type="presParOf" srcId="{70066E52-B4F8-4712-8707-33912E734B8A}" destId="{044CA835-087C-4FE7-9D17-F31C103BBAFB}" srcOrd="14" destOrd="0" presId="urn:microsoft.com/office/officeart/2005/8/layout/radial6"/>
    <dgm:cxn modelId="{F78D7BF6-86FE-4FF8-822E-82B987B9A830}" type="presParOf" srcId="{70066E52-B4F8-4712-8707-33912E734B8A}" destId="{1363CCFE-12B3-4CC2-B26A-C0AEBD06C177}" srcOrd="15" destOrd="0" presId="urn:microsoft.com/office/officeart/2005/8/layout/radial6"/>
  </dgm:cxnLst>
  <dgm:bg>
    <a:noFill/>
  </dgm:bg>
  <dgm:whole>
    <a:ln w="9525" cap="flat" cmpd="sng" algn="ctr">
      <a:solidFill>
        <a:schemeClr val="accent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4A3A02-2B3B-4A1B-86A4-2C5D85F4389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15C5D88B-CE16-49E9-BD52-7B806A3664A3}">
      <dgm:prSet phldrT="[Texto]"/>
      <dgm:spPr>
        <a:pattFill prst="sphere">
          <a:fgClr>
            <a:schemeClr val="bg2">
              <a:lumMod val="90000"/>
            </a:schemeClr>
          </a:fgClr>
          <a:bgClr>
            <a:schemeClr val="bg1"/>
          </a:bgClr>
        </a:patt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/>
        <a:lstStyle/>
        <a:p>
          <a:r>
            <a:rPr lang="es-419" dirty="0" smtClean="0"/>
            <a:t>Ley de Arrendamiento Mercantil</a:t>
          </a:r>
          <a:endParaRPr lang="es-EC" dirty="0"/>
        </a:p>
      </dgm:t>
    </dgm:pt>
    <dgm:pt modelId="{ACA5E119-C720-481E-96C6-A60969C0CF58}" type="parTrans" cxnId="{91E62966-99BB-4D8B-B34C-02438EE077E5}">
      <dgm:prSet/>
      <dgm:spPr/>
      <dgm:t>
        <a:bodyPr/>
        <a:lstStyle/>
        <a:p>
          <a:endParaRPr lang="es-EC"/>
        </a:p>
      </dgm:t>
    </dgm:pt>
    <dgm:pt modelId="{80E771CD-B41F-4EA8-889B-577D1DCDAE58}" type="sibTrans" cxnId="{91E62966-99BB-4D8B-B34C-02438EE077E5}">
      <dgm:prSet/>
      <dgm:spPr/>
      <dgm:t>
        <a:bodyPr/>
        <a:lstStyle/>
        <a:p>
          <a:endParaRPr lang="es-EC"/>
        </a:p>
      </dgm:t>
    </dgm:pt>
    <dgm:pt modelId="{987FB573-60EF-4FCE-8EF0-AA63952E68E9}">
      <dgm:prSet phldrT="[Texto]"/>
      <dgm:spPr>
        <a:pattFill prst="sphere">
          <a:fgClr>
            <a:schemeClr val="bg2">
              <a:lumMod val="9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smtClean="0"/>
            <a:t>Código Tributario	</a:t>
          </a:r>
          <a:endParaRPr lang="es-EC" dirty="0"/>
        </a:p>
      </dgm:t>
    </dgm:pt>
    <dgm:pt modelId="{1E031AD0-4A3E-495A-A8CE-CBD937DDA1FC}" type="parTrans" cxnId="{ECA9843F-CB79-43F0-AADB-D720C3B93DE8}">
      <dgm:prSet/>
      <dgm:spPr/>
      <dgm:t>
        <a:bodyPr/>
        <a:lstStyle/>
        <a:p>
          <a:endParaRPr lang="es-EC"/>
        </a:p>
      </dgm:t>
    </dgm:pt>
    <dgm:pt modelId="{5C2DB975-9864-475A-9005-53B884CE0A8B}" type="sibTrans" cxnId="{ECA9843F-CB79-43F0-AADB-D720C3B93DE8}">
      <dgm:prSet/>
      <dgm:spPr/>
      <dgm:t>
        <a:bodyPr/>
        <a:lstStyle/>
        <a:p>
          <a:endParaRPr lang="es-EC"/>
        </a:p>
      </dgm:t>
    </dgm:pt>
    <dgm:pt modelId="{695FFCDA-19AC-4D2C-92AB-D7D4F68C8114}">
      <dgm:prSet phldrT="[Texto]"/>
      <dgm:spPr>
        <a:pattFill prst="sphere">
          <a:fgClr>
            <a:schemeClr val="bg2">
              <a:lumMod val="9000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dirty="0" smtClean="0"/>
            <a:t>NIC 17</a:t>
          </a:r>
          <a:endParaRPr lang="es-EC" dirty="0"/>
        </a:p>
      </dgm:t>
    </dgm:pt>
    <dgm:pt modelId="{40613B22-4272-48D8-BA0F-02C323F4CFD6}" type="parTrans" cxnId="{AE24603E-D0DF-417D-9D65-EFED17CA81F1}">
      <dgm:prSet/>
      <dgm:spPr/>
      <dgm:t>
        <a:bodyPr/>
        <a:lstStyle/>
        <a:p>
          <a:endParaRPr lang="es-EC"/>
        </a:p>
      </dgm:t>
    </dgm:pt>
    <dgm:pt modelId="{009A3727-7556-4F1B-AE74-053F14871D8B}" type="sibTrans" cxnId="{AE24603E-D0DF-417D-9D65-EFED17CA81F1}">
      <dgm:prSet/>
      <dgm:spPr/>
      <dgm:t>
        <a:bodyPr/>
        <a:lstStyle/>
        <a:p>
          <a:endParaRPr lang="es-EC"/>
        </a:p>
      </dgm:t>
    </dgm:pt>
    <dgm:pt modelId="{E84B340E-B276-409D-80F0-2739CA914DA6}" type="pres">
      <dgm:prSet presAssocID="{CB4A3A02-2B3B-4A1B-86A4-2C5D85F43893}" presName="Name0" presStyleCnt="0">
        <dgm:presLayoutVars>
          <dgm:dir/>
          <dgm:resizeHandles val="exact"/>
        </dgm:presLayoutVars>
      </dgm:prSet>
      <dgm:spPr/>
    </dgm:pt>
    <dgm:pt modelId="{97632CAB-5997-4065-96CE-76AD8ED75A7C}" type="pres">
      <dgm:prSet presAssocID="{15C5D88B-CE16-49E9-BD52-7B806A3664A3}" presName="composite" presStyleCnt="0"/>
      <dgm:spPr/>
    </dgm:pt>
    <dgm:pt modelId="{B8A7A90A-530D-4F87-8EF9-2C020389A5D8}" type="pres">
      <dgm:prSet presAssocID="{15C5D88B-CE16-49E9-BD52-7B806A3664A3}" presName="bgChev" presStyleLbl="node1" presStyleIdx="0" presStyleCnt="3"/>
      <dgm:spPr>
        <a:solidFill>
          <a:srgbClr val="B267DB"/>
        </a:solidFill>
      </dgm:spPr>
    </dgm:pt>
    <dgm:pt modelId="{C7DD9BCE-C983-4B84-8B3A-7F83E221A244}" type="pres">
      <dgm:prSet presAssocID="{15C5D88B-CE16-49E9-BD52-7B806A3664A3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1782B6-DB9A-4EF5-9319-4686AEB2B615}" type="pres">
      <dgm:prSet presAssocID="{80E771CD-B41F-4EA8-889B-577D1DCDAE58}" presName="compositeSpace" presStyleCnt="0"/>
      <dgm:spPr/>
    </dgm:pt>
    <dgm:pt modelId="{97D256AA-1FF1-45C4-B6D7-31C5C4B68B07}" type="pres">
      <dgm:prSet presAssocID="{987FB573-60EF-4FCE-8EF0-AA63952E68E9}" presName="composite" presStyleCnt="0"/>
      <dgm:spPr/>
    </dgm:pt>
    <dgm:pt modelId="{97DB22AC-234B-49AD-AC58-AFB6CAD4F5BE}" type="pres">
      <dgm:prSet presAssocID="{987FB573-60EF-4FCE-8EF0-AA63952E68E9}" presName="bgChev" presStyleLbl="node1" presStyleIdx="1" presStyleCnt="3"/>
      <dgm:spPr>
        <a:solidFill>
          <a:srgbClr val="FF33CC"/>
        </a:solidFill>
      </dgm:spPr>
    </dgm:pt>
    <dgm:pt modelId="{CF8A4530-0DE8-431F-9B15-9A7D843913D3}" type="pres">
      <dgm:prSet presAssocID="{987FB573-60EF-4FCE-8EF0-AA63952E68E9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326ACD-AF57-4F54-A22C-15A6E5712DEA}" type="pres">
      <dgm:prSet presAssocID="{5C2DB975-9864-475A-9005-53B884CE0A8B}" presName="compositeSpace" presStyleCnt="0"/>
      <dgm:spPr/>
    </dgm:pt>
    <dgm:pt modelId="{E2D3E5BA-3B70-4550-AB0E-AA83466345B7}" type="pres">
      <dgm:prSet presAssocID="{695FFCDA-19AC-4D2C-92AB-D7D4F68C8114}" presName="composite" presStyleCnt="0"/>
      <dgm:spPr/>
    </dgm:pt>
    <dgm:pt modelId="{D7021144-FC0C-4E4A-A39A-C289FDCD3FF6}" type="pres">
      <dgm:prSet presAssocID="{695FFCDA-19AC-4D2C-92AB-D7D4F68C8114}" presName="bgChev" presStyleLbl="node1" presStyleIdx="2" presStyleCnt="3"/>
      <dgm:spPr>
        <a:solidFill>
          <a:srgbClr val="FCA6FE"/>
        </a:solidFill>
      </dgm:spPr>
    </dgm:pt>
    <dgm:pt modelId="{9EA5C985-EE43-4133-98DF-89C837740BD1}" type="pres">
      <dgm:prSet presAssocID="{695FFCDA-19AC-4D2C-92AB-D7D4F68C8114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DACD02-2433-4B71-82EC-08305FE397C0}" type="presOf" srcId="{987FB573-60EF-4FCE-8EF0-AA63952E68E9}" destId="{CF8A4530-0DE8-431F-9B15-9A7D843913D3}" srcOrd="0" destOrd="0" presId="urn:microsoft.com/office/officeart/2005/8/layout/chevronAccent+Icon"/>
    <dgm:cxn modelId="{ECA9843F-CB79-43F0-AADB-D720C3B93DE8}" srcId="{CB4A3A02-2B3B-4A1B-86A4-2C5D85F43893}" destId="{987FB573-60EF-4FCE-8EF0-AA63952E68E9}" srcOrd="1" destOrd="0" parTransId="{1E031AD0-4A3E-495A-A8CE-CBD937DDA1FC}" sibTransId="{5C2DB975-9864-475A-9005-53B884CE0A8B}"/>
    <dgm:cxn modelId="{5D2F2178-E649-429C-B885-898F820F8026}" type="presOf" srcId="{695FFCDA-19AC-4D2C-92AB-D7D4F68C8114}" destId="{9EA5C985-EE43-4133-98DF-89C837740BD1}" srcOrd="0" destOrd="0" presId="urn:microsoft.com/office/officeart/2005/8/layout/chevronAccent+Icon"/>
    <dgm:cxn modelId="{1142B9AD-71AD-4A45-8DE5-DA0BAC80308B}" type="presOf" srcId="{15C5D88B-CE16-49E9-BD52-7B806A3664A3}" destId="{C7DD9BCE-C983-4B84-8B3A-7F83E221A244}" srcOrd="0" destOrd="0" presId="urn:microsoft.com/office/officeart/2005/8/layout/chevronAccent+Icon"/>
    <dgm:cxn modelId="{50D6E266-8D79-4CDE-9606-1C146F9F2DA4}" type="presOf" srcId="{CB4A3A02-2B3B-4A1B-86A4-2C5D85F43893}" destId="{E84B340E-B276-409D-80F0-2739CA914DA6}" srcOrd="0" destOrd="0" presId="urn:microsoft.com/office/officeart/2005/8/layout/chevronAccent+Icon"/>
    <dgm:cxn modelId="{91E62966-99BB-4D8B-B34C-02438EE077E5}" srcId="{CB4A3A02-2B3B-4A1B-86A4-2C5D85F43893}" destId="{15C5D88B-CE16-49E9-BD52-7B806A3664A3}" srcOrd="0" destOrd="0" parTransId="{ACA5E119-C720-481E-96C6-A60969C0CF58}" sibTransId="{80E771CD-B41F-4EA8-889B-577D1DCDAE58}"/>
    <dgm:cxn modelId="{AE24603E-D0DF-417D-9D65-EFED17CA81F1}" srcId="{CB4A3A02-2B3B-4A1B-86A4-2C5D85F43893}" destId="{695FFCDA-19AC-4D2C-92AB-D7D4F68C8114}" srcOrd="2" destOrd="0" parTransId="{40613B22-4272-48D8-BA0F-02C323F4CFD6}" sibTransId="{009A3727-7556-4F1B-AE74-053F14871D8B}"/>
    <dgm:cxn modelId="{E2774644-A4C5-4CF4-8FD1-19F736D2D7F9}" type="presParOf" srcId="{E84B340E-B276-409D-80F0-2739CA914DA6}" destId="{97632CAB-5997-4065-96CE-76AD8ED75A7C}" srcOrd="0" destOrd="0" presId="urn:microsoft.com/office/officeart/2005/8/layout/chevronAccent+Icon"/>
    <dgm:cxn modelId="{3A1F8D26-DC12-4D36-B0B0-0A3B3CCA557E}" type="presParOf" srcId="{97632CAB-5997-4065-96CE-76AD8ED75A7C}" destId="{B8A7A90A-530D-4F87-8EF9-2C020389A5D8}" srcOrd="0" destOrd="0" presId="urn:microsoft.com/office/officeart/2005/8/layout/chevronAccent+Icon"/>
    <dgm:cxn modelId="{0F84E76D-D59F-4B5C-ABF3-DC10C1D8077F}" type="presParOf" srcId="{97632CAB-5997-4065-96CE-76AD8ED75A7C}" destId="{C7DD9BCE-C983-4B84-8B3A-7F83E221A244}" srcOrd="1" destOrd="0" presId="urn:microsoft.com/office/officeart/2005/8/layout/chevronAccent+Icon"/>
    <dgm:cxn modelId="{D21938E1-AB89-4F2C-B0A7-846B71B4B7C3}" type="presParOf" srcId="{E84B340E-B276-409D-80F0-2739CA914DA6}" destId="{551782B6-DB9A-4EF5-9319-4686AEB2B615}" srcOrd="1" destOrd="0" presId="urn:microsoft.com/office/officeart/2005/8/layout/chevronAccent+Icon"/>
    <dgm:cxn modelId="{0AA4AB9F-5B7E-4806-9FF6-B6FC14129D86}" type="presParOf" srcId="{E84B340E-B276-409D-80F0-2739CA914DA6}" destId="{97D256AA-1FF1-45C4-B6D7-31C5C4B68B07}" srcOrd="2" destOrd="0" presId="urn:microsoft.com/office/officeart/2005/8/layout/chevronAccent+Icon"/>
    <dgm:cxn modelId="{8856EF31-28F3-4210-9F0D-3992D03B15CE}" type="presParOf" srcId="{97D256AA-1FF1-45C4-B6D7-31C5C4B68B07}" destId="{97DB22AC-234B-49AD-AC58-AFB6CAD4F5BE}" srcOrd="0" destOrd="0" presId="urn:microsoft.com/office/officeart/2005/8/layout/chevronAccent+Icon"/>
    <dgm:cxn modelId="{9ADD2B88-146D-4350-9487-CFCD9D9287CC}" type="presParOf" srcId="{97D256AA-1FF1-45C4-B6D7-31C5C4B68B07}" destId="{CF8A4530-0DE8-431F-9B15-9A7D843913D3}" srcOrd="1" destOrd="0" presId="urn:microsoft.com/office/officeart/2005/8/layout/chevronAccent+Icon"/>
    <dgm:cxn modelId="{5F87F12F-1EFC-49A3-A63D-6F73C4EE1AB0}" type="presParOf" srcId="{E84B340E-B276-409D-80F0-2739CA914DA6}" destId="{80326ACD-AF57-4F54-A22C-15A6E5712DEA}" srcOrd="3" destOrd="0" presId="urn:microsoft.com/office/officeart/2005/8/layout/chevronAccent+Icon"/>
    <dgm:cxn modelId="{95B755CC-B718-4A43-8D2A-B2337174DD01}" type="presParOf" srcId="{E84B340E-B276-409D-80F0-2739CA914DA6}" destId="{E2D3E5BA-3B70-4550-AB0E-AA83466345B7}" srcOrd="4" destOrd="0" presId="urn:microsoft.com/office/officeart/2005/8/layout/chevronAccent+Icon"/>
    <dgm:cxn modelId="{1CFEA788-CA26-4C94-81C0-7983E79B7387}" type="presParOf" srcId="{E2D3E5BA-3B70-4550-AB0E-AA83466345B7}" destId="{D7021144-FC0C-4E4A-A39A-C289FDCD3FF6}" srcOrd="0" destOrd="0" presId="urn:microsoft.com/office/officeart/2005/8/layout/chevronAccent+Icon"/>
    <dgm:cxn modelId="{AEC93C08-C778-4BEF-B009-BF9C9D4C0597}" type="presParOf" srcId="{E2D3E5BA-3B70-4550-AB0E-AA83466345B7}" destId="{9EA5C985-EE43-4133-98DF-89C837740BD1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89624AB-8D31-42F8-9B52-1D601F54C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4BDE2E9-7D2D-4668-BB78-77AF8E4EB253}" type="pres">
      <dgm:prSet presAssocID="{C89624AB-8D31-42F8-9B52-1D601F54C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88818CEF-9CBA-406F-93AC-085408A1AC9B}" type="presOf" srcId="{C89624AB-8D31-42F8-9B52-1D601F54C884}" destId="{64BDE2E9-7D2D-4668-BB78-77AF8E4EB253}" srcOrd="0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89624AB-8D31-42F8-9B52-1D601F54C884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543C425-1EBA-47F5-8076-06CE2C233F4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419" dirty="0" smtClean="0"/>
            <a:t>TIPOS DE INVESTIGACIÓN</a:t>
          </a:r>
          <a:endParaRPr lang="es-EC" dirty="0"/>
        </a:p>
      </dgm:t>
    </dgm:pt>
    <dgm:pt modelId="{7FE82070-DCD0-451F-9675-F663E5C97702}" type="parTrans" cxnId="{63784281-9CA4-4210-9198-D3F8DAFB3EA4}">
      <dgm:prSet/>
      <dgm:spPr/>
      <dgm:t>
        <a:bodyPr/>
        <a:lstStyle/>
        <a:p>
          <a:endParaRPr lang="es-EC"/>
        </a:p>
      </dgm:t>
    </dgm:pt>
    <dgm:pt modelId="{76B4D71B-C292-4D3A-9310-608875168908}" type="sibTrans" cxnId="{63784281-9CA4-4210-9198-D3F8DAFB3EA4}">
      <dgm:prSet/>
      <dgm:spPr/>
      <dgm:t>
        <a:bodyPr/>
        <a:lstStyle/>
        <a:p>
          <a:endParaRPr lang="es-EC"/>
        </a:p>
      </dgm:t>
    </dgm:pt>
    <dgm:pt modelId="{99CBEEFE-7611-4608-8196-E3C8347BDEE1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419" dirty="0" smtClean="0"/>
            <a:t>Descriptiva</a:t>
          </a:r>
        </a:p>
        <a:p>
          <a:r>
            <a:rPr lang="es-419" dirty="0" smtClean="0"/>
            <a:t>Asociativa</a:t>
          </a:r>
          <a:endParaRPr lang="es-EC" dirty="0"/>
        </a:p>
      </dgm:t>
    </dgm:pt>
    <dgm:pt modelId="{43200A11-A828-46A6-A260-92B81AE831C8}" type="parTrans" cxnId="{6BC2A6DE-790A-40BC-970E-CBCC8FEFDD3B}">
      <dgm:prSet/>
      <dgm:spPr/>
      <dgm:t>
        <a:bodyPr/>
        <a:lstStyle/>
        <a:p>
          <a:endParaRPr lang="es-EC"/>
        </a:p>
      </dgm:t>
    </dgm:pt>
    <dgm:pt modelId="{7662819D-4323-4010-9FF0-9EBBD1EDFDE9}" type="sibTrans" cxnId="{6BC2A6DE-790A-40BC-970E-CBCC8FEFDD3B}">
      <dgm:prSet/>
      <dgm:spPr/>
      <dgm:t>
        <a:bodyPr/>
        <a:lstStyle/>
        <a:p>
          <a:endParaRPr lang="es-EC"/>
        </a:p>
      </dgm:t>
    </dgm:pt>
    <dgm:pt modelId="{F32B5EE1-45AE-4FF4-A76A-69586EA86DE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419" dirty="0" smtClean="0"/>
            <a:t>MÉTODOS</a:t>
          </a:r>
          <a:endParaRPr lang="es-EC" dirty="0"/>
        </a:p>
      </dgm:t>
    </dgm:pt>
    <dgm:pt modelId="{F022965C-9F66-4875-B4AB-E11E090C9AC1}" type="parTrans" cxnId="{E5F40030-D08F-47DC-8467-3A5B1864B672}">
      <dgm:prSet/>
      <dgm:spPr/>
      <dgm:t>
        <a:bodyPr/>
        <a:lstStyle/>
        <a:p>
          <a:endParaRPr lang="es-EC"/>
        </a:p>
      </dgm:t>
    </dgm:pt>
    <dgm:pt modelId="{387E77C8-654F-41CC-93AE-FE3E14DA44E6}" type="sibTrans" cxnId="{E5F40030-D08F-47DC-8467-3A5B1864B672}">
      <dgm:prSet/>
      <dgm:spPr/>
      <dgm:t>
        <a:bodyPr/>
        <a:lstStyle/>
        <a:p>
          <a:endParaRPr lang="es-EC"/>
        </a:p>
      </dgm:t>
    </dgm:pt>
    <dgm:pt modelId="{92BEB9DE-299C-4C38-A1FB-CA6E7B29D0F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419" dirty="0" smtClean="0"/>
            <a:t>Inductivo</a:t>
          </a:r>
        </a:p>
        <a:p>
          <a:pPr algn="ctr"/>
          <a:r>
            <a:rPr lang="es-419" dirty="0" smtClean="0"/>
            <a:t>Deductivo</a:t>
          </a:r>
        </a:p>
        <a:p>
          <a:pPr algn="ctr"/>
          <a:r>
            <a:rPr lang="es-419" dirty="0" smtClean="0"/>
            <a:t>Análisis y Síntesis</a:t>
          </a:r>
          <a:endParaRPr lang="es-EC" dirty="0"/>
        </a:p>
      </dgm:t>
    </dgm:pt>
    <dgm:pt modelId="{90EC08EC-9A04-43B3-A8AC-D64ED7D1C95D}" type="sibTrans" cxnId="{6E324332-71CB-497B-90F2-1B323E8E0160}">
      <dgm:prSet/>
      <dgm:spPr/>
      <dgm:t>
        <a:bodyPr/>
        <a:lstStyle/>
        <a:p>
          <a:endParaRPr lang="es-EC"/>
        </a:p>
      </dgm:t>
    </dgm:pt>
    <dgm:pt modelId="{A51B4D66-2F93-481B-9086-BB005D78C7A1}" type="parTrans" cxnId="{6E324332-71CB-497B-90F2-1B323E8E0160}">
      <dgm:prSet/>
      <dgm:spPr/>
      <dgm:t>
        <a:bodyPr/>
        <a:lstStyle/>
        <a:p>
          <a:endParaRPr lang="es-EC"/>
        </a:p>
      </dgm:t>
    </dgm:pt>
    <dgm:pt modelId="{E94014A8-0D92-428D-A406-555B0526A35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419" dirty="0" smtClean="0"/>
            <a:t>TÉCNICAS</a:t>
          </a:r>
          <a:endParaRPr lang="es-EC" dirty="0"/>
        </a:p>
      </dgm:t>
    </dgm:pt>
    <dgm:pt modelId="{8C6B3E65-437E-46AD-886F-AFDEC87867E0}" type="parTrans" cxnId="{AFADC058-9710-48EB-8F11-7CF7DC1DE13D}">
      <dgm:prSet/>
      <dgm:spPr/>
      <dgm:t>
        <a:bodyPr/>
        <a:lstStyle/>
        <a:p>
          <a:endParaRPr lang="es-EC"/>
        </a:p>
      </dgm:t>
    </dgm:pt>
    <dgm:pt modelId="{2F9B9707-35FF-4EC3-AA24-BF7BE7AD3663}" type="sibTrans" cxnId="{AFADC058-9710-48EB-8F11-7CF7DC1DE13D}">
      <dgm:prSet/>
      <dgm:spPr/>
      <dgm:t>
        <a:bodyPr/>
        <a:lstStyle/>
        <a:p>
          <a:endParaRPr lang="es-EC"/>
        </a:p>
      </dgm:t>
    </dgm:pt>
    <dgm:pt modelId="{3A243497-74F6-44CA-A71E-C7D2E07DAF8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419" dirty="0" smtClean="0"/>
            <a:t>Observación</a:t>
          </a:r>
        </a:p>
        <a:p>
          <a:r>
            <a:rPr lang="es-419" dirty="0" smtClean="0"/>
            <a:t>Análisis Documental</a:t>
          </a:r>
        </a:p>
        <a:p>
          <a:r>
            <a:rPr lang="es-419" dirty="0" smtClean="0"/>
            <a:t>Normas, Estudios Estadíst</a:t>
          </a:r>
        </a:p>
        <a:p>
          <a:endParaRPr lang="es-EC" dirty="0"/>
        </a:p>
      </dgm:t>
    </dgm:pt>
    <dgm:pt modelId="{CBFA4868-0426-4D5C-BC1E-42CC863670D2}" type="parTrans" cxnId="{0D426C56-26F2-4ABE-9A52-6E017CA6D976}">
      <dgm:prSet/>
      <dgm:spPr/>
      <dgm:t>
        <a:bodyPr/>
        <a:lstStyle/>
        <a:p>
          <a:endParaRPr lang="es-EC"/>
        </a:p>
      </dgm:t>
    </dgm:pt>
    <dgm:pt modelId="{9CA0F879-D37E-42D1-A77B-6ADC6AB16AF1}" type="sibTrans" cxnId="{0D426C56-26F2-4ABE-9A52-6E017CA6D976}">
      <dgm:prSet/>
      <dgm:spPr/>
      <dgm:t>
        <a:bodyPr/>
        <a:lstStyle/>
        <a:p>
          <a:endParaRPr lang="es-EC"/>
        </a:p>
      </dgm:t>
    </dgm:pt>
    <dgm:pt modelId="{FE579D2A-1E6C-424E-90C1-7053A4042E1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419" sz="2000" b="1" i="1" dirty="0" smtClean="0"/>
            <a:t>METODOLOGÍA APLICADA</a:t>
          </a:r>
          <a:endParaRPr lang="es-EC" sz="2000" b="1" i="1" dirty="0"/>
        </a:p>
      </dgm:t>
    </dgm:pt>
    <dgm:pt modelId="{5185217B-9B14-46A4-A6BD-705751B20BA5}" type="sibTrans" cxnId="{2B2C04ED-0B32-40F9-A9C8-A498320118C5}">
      <dgm:prSet/>
      <dgm:spPr/>
      <dgm:t>
        <a:bodyPr/>
        <a:lstStyle/>
        <a:p>
          <a:endParaRPr lang="es-EC"/>
        </a:p>
      </dgm:t>
    </dgm:pt>
    <dgm:pt modelId="{5036AD1D-3F2D-4048-AC41-CBFE9EA62FD9}" type="parTrans" cxnId="{2B2C04ED-0B32-40F9-A9C8-A498320118C5}">
      <dgm:prSet/>
      <dgm:spPr/>
      <dgm:t>
        <a:bodyPr/>
        <a:lstStyle/>
        <a:p>
          <a:endParaRPr lang="es-EC"/>
        </a:p>
      </dgm:t>
    </dgm:pt>
    <dgm:pt modelId="{64BDE2E9-7D2D-4668-BB78-77AF8E4EB253}" type="pres">
      <dgm:prSet presAssocID="{C89624AB-8D31-42F8-9B52-1D601F54C88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91FE0C2-C8CA-4D59-8B79-4544883C4379}" type="pres">
      <dgm:prSet presAssocID="{FE579D2A-1E6C-424E-90C1-7053A4042E11}" presName="root1" presStyleCnt="0"/>
      <dgm:spPr/>
    </dgm:pt>
    <dgm:pt modelId="{45C7B801-EE74-4FDB-AD84-9C321A159E17}" type="pres">
      <dgm:prSet presAssocID="{FE579D2A-1E6C-424E-90C1-7053A4042E1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FFEDFF-B3CC-451A-88FC-D561DDE38E5C}" type="pres">
      <dgm:prSet presAssocID="{FE579D2A-1E6C-424E-90C1-7053A4042E11}" presName="level2hierChild" presStyleCnt="0"/>
      <dgm:spPr/>
    </dgm:pt>
    <dgm:pt modelId="{41414CD0-A57F-4DFE-9F78-34AE698334E6}" type="pres">
      <dgm:prSet presAssocID="{7FE82070-DCD0-451F-9675-F663E5C97702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2E19F49D-8B9D-489F-A024-830264B5F6B6}" type="pres">
      <dgm:prSet presAssocID="{7FE82070-DCD0-451F-9675-F663E5C97702}" presName="connTx" presStyleLbl="parChTrans1D2" presStyleIdx="0" presStyleCnt="3"/>
      <dgm:spPr/>
      <dgm:t>
        <a:bodyPr/>
        <a:lstStyle/>
        <a:p>
          <a:endParaRPr lang="es-EC"/>
        </a:p>
      </dgm:t>
    </dgm:pt>
    <dgm:pt modelId="{7C791AF3-8137-4754-AB9E-3C23317DF87F}" type="pres">
      <dgm:prSet presAssocID="{0543C425-1EBA-47F5-8076-06CE2C233F4E}" presName="root2" presStyleCnt="0"/>
      <dgm:spPr/>
    </dgm:pt>
    <dgm:pt modelId="{E044C05E-9355-4AA7-983D-DF095ED1F8B7}" type="pres">
      <dgm:prSet presAssocID="{0543C425-1EBA-47F5-8076-06CE2C233F4E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574AFC3-7F26-46CB-A402-C4F815B0E1B0}" type="pres">
      <dgm:prSet presAssocID="{0543C425-1EBA-47F5-8076-06CE2C233F4E}" presName="level3hierChild" presStyleCnt="0"/>
      <dgm:spPr/>
    </dgm:pt>
    <dgm:pt modelId="{5ACDB133-3900-4568-BF0B-C872DCE4A155}" type="pres">
      <dgm:prSet presAssocID="{43200A11-A828-46A6-A260-92B81AE831C8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866CD87E-3553-4FDE-9F09-080084F23A40}" type="pres">
      <dgm:prSet presAssocID="{43200A11-A828-46A6-A260-92B81AE831C8}" presName="connTx" presStyleLbl="parChTrans1D3" presStyleIdx="0" presStyleCnt="3"/>
      <dgm:spPr/>
      <dgm:t>
        <a:bodyPr/>
        <a:lstStyle/>
        <a:p>
          <a:endParaRPr lang="es-EC"/>
        </a:p>
      </dgm:t>
    </dgm:pt>
    <dgm:pt modelId="{41678BB0-25A2-4B94-A876-1D327716960A}" type="pres">
      <dgm:prSet presAssocID="{99CBEEFE-7611-4608-8196-E3C8347BDEE1}" presName="root2" presStyleCnt="0"/>
      <dgm:spPr/>
    </dgm:pt>
    <dgm:pt modelId="{8B0314A1-B9FE-4543-97C2-342A3B63D1C0}" type="pres">
      <dgm:prSet presAssocID="{99CBEEFE-7611-4608-8196-E3C8347BDEE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24B8651-2B87-4B29-8872-D41C60D06003}" type="pres">
      <dgm:prSet presAssocID="{99CBEEFE-7611-4608-8196-E3C8347BDEE1}" presName="level3hierChild" presStyleCnt="0"/>
      <dgm:spPr/>
    </dgm:pt>
    <dgm:pt modelId="{76252651-0E97-42AA-BDB0-1CD2E548B2FA}" type="pres">
      <dgm:prSet presAssocID="{F022965C-9F66-4875-B4AB-E11E090C9AC1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40F18304-F8ED-426F-B376-AE6591FD7584}" type="pres">
      <dgm:prSet presAssocID="{F022965C-9F66-4875-B4AB-E11E090C9AC1}" presName="connTx" presStyleLbl="parChTrans1D2" presStyleIdx="1" presStyleCnt="3"/>
      <dgm:spPr/>
      <dgm:t>
        <a:bodyPr/>
        <a:lstStyle/>
        <a:p>
          <a:endParaRPr lang="es-EC"/>
        </a:p>
      </dgm:t>
    </dgm:pt>
    <dgm:pt modelId="{B1FF53E4-CEB4-4ABC-AA25-84162A5C6F18}" type="pres">
      <dgm:prSet presAssocID="{F32B5EE1-45AE-4FF4-A76A-69586EA86DE1}" presName="root2" presStyleCnt="0"/>
      <dgm:spPr/>
    </dgm:pt>
    <dgm:pt modelId="{68A74269-DB7E-447D-98EB-CFCBBCEFE8BA}" type="pres">
      <dgm:prSet presAssocID="{F32B5EE1-45AE-4FF4-A76A-69586EA86DE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209B461-8321-4D47-A1C6-5A7D0BAE4C30}" type="pres">
      <dgm:prSet presAssocID="{F32B5EE1-45AE-4FF4-A76A-69586EA86DE1}" presName="level3hierChild" presStyleCnt="0"/>
      <dgm:spPr/>
    </dgm:pt>
    <dgm:pt modelId="{6C230471-5C48-4104-810A-700BED306C1B}" type="pres">
      <dgm:prSet presAssocID="{A51B4D66-2F93-481B-9086-BB005D78C7A1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FA354D0B-FC21-42D0-B553-A5FA82FEBF55}" type="pres">
      <dgm:prSet presAssocID="{A51B4D66-2F93-481B-9086-BB005D78C7A1}" presName="connTx" presStyleLbl="parChTrans1D3" presStyleIdx="1" presStyleCnt="3"/>
      <dgm:spPr/>
      <dgm:t>
        <a:bodyPr/>
        <a:lstStyle/>
        <a:p>
          <a:endParaRPr lang="es-EC"/>
        </a:p>
      </dgm:t>
    </dgm:pt>
    <dgm:pt modelId="{2E3E8746-919A-40FC-9580-E42B05F44FDD}" type="pres">
      <dgm:prSet presAssocID="{92BEB9DE-299C-4C38-A1FB-CA6E7B29D0F2}" presName="root2" presStyleCnt="0"/>
      <dgm:spPr/>
    </dgm:pt>
    <dgm:pt modelId="{C035A075-ED52-405E-8D26-5ECA10B86A73}" type="pres">
      <dgm:prSet presAssocID="{92BEB9DE-299C-4C38-A1FB-CA6E7B29D0F2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61E886F-34D4-4A6B-BB80-35C7B8C29BEB}" type="pres">
      <dgm:prSet presAssocID="{92BEB9DE-299C-4C38-A1FB-CA6E7B29D0F2}" presName="level3hierChild" presStyleCnt="0"/>
      <dgm:spPr/>
    </dgm:pt>
    <dgm:pt modelId="{89A55F8C-FF31-46A9-9DAB-90A8798D3F46}" type="pres">
      <dgm:prSet presAssocID="{8C6B3E65-437E-46AD-886F-AFDEC87867E0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03EFDB07-0712-4C29-BA1A-7BF13384CDD2}" type="pres">
      <dgm:prSet presAssocID="{8C6B3E65-437E-46AD-886F-AFDEC87867E0}" presName="connTx" presStyleLbl="parChTrans1D2" presStyleIdx="2" presStyleCnt="3"/>
      <dgm:spPr/>
      <dgm:t>
        <a:bodyPr/>
        <a:lstStyle/>
        <a:p>
          <a:endParaRPr lang="es-EC"/>
        </a:p>
      </dgm:t>
    </dgm:pt>
    <dgm:pt modelId="{226FA378-557F-4D63-9DFA-A640A09B51BC}" type="pres">
      <dgm:prSet presAssocID="{E94014A8-0D92-428D-A406-555B0526A356}" presName="root2" presStyleCnt="0"/>
      <dgm:spPr/>
    </dgm:pt>
    <dgm:pt modelId="{484BF23A-16A6-4351-9277-7F1797BF4D91}" type="pres">
      <dgm:prSet presAssocID="{E94014A8-0D92-428D-A406-555B0526A3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C3FC88B-25E3-4001-852C-F13226EB0BEE}" type="pres">
      <dgm:prSet presAssocID="{E94014A8-0D92-428D-A406-555B0526A356}" presName="level3hierChild" presStyleCnt="0"/>
      <dgm:spPr/>
    </dgm:pt>
    <dgm:pt modelId="{35496D47-87A8-435C-A522-9548192D2F58}" type="pres">
      <dgm:prSet presAssocID="{CBFA4868-0426-4D5C-BC1E-42CC863670D2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8EE167F3-D56C-4F56-A310-04CAE62A6E52}" type="pres">
      <dgm:prSet presAssocID="{CBFA4868-0426-4D5C-BC1E-42CC863670D2}" presName="connTx" presStyleLbl="parChTrans1D3" presStyleIdx="2" presStyleCnt="3"/>
      <dgm:spPr/>
      <dgm:t>
        <a:bodyPr/>
        <a:lstStyle/>
        <a:p>
          <a:endParaRPr lang="es-EC"/>
        </a:p>
      </dgm:t>
    </dgm:pt>
    <dgm:pt modelId="{8447AC0C-E9C8-4AD5-9F3A-BAFC07A0A21B}" type="pres">
      <dgm:prSet presAssocID="{3A243497-74F6-44CA-A71E-C7D2E07DAF81}" presName="root2" presStyleCnt="0"/>
      <dgm:spPr/>
    </dgm:pt>
    <dgm:pt modelId="{2C5391D1-F77F-4624-A857-13BC50FAAAB3}" type="pres">
      <dgm:prSet presAssocID="{3A243497-74F6-44CA-A71E-C7D2E07DAF81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CFF2CAA-C6E9-4E27-A7AD-D5F5EEDE5E32}" type="pres">
      <dgm:prSet presAssocID="{3A243497-74F6-44CA-A71E-C7D2E07DAF81}" presName="level3hierChild" presStyleCnt="0"/>
      <dgm:spPr/>
    </dgm:pt>
  </dgm:ptLst>
  <dgm:cxnLst>
    <dgm:cxn modelId="{0D426C56-26F2-4ABE-9A52-6E017CA6D976}" srcId="{E94014A8-0D92-428D-A406-555B0526A356}" destId="{3A243497-74F6-44CA-A71E-C7D2E07DAF81}" srcOrd="0" destOrd="0" parTransId="{CBFA4868-0426-4D5C-BC1E-42CC863670D2}" sibTransId="{9CA0F879-D37E-42D1-A77B-6ADC6AB16AF1}"/>
    <dgm:cxn modelId="{E5F40030-D08F-47DC-8467-3A5B1864B672}" srcId="{FE579D2A-1E6C-424E-90C1-7053A4042E11}" destId="{F32B5EE1-45AE-4FF4-A76A-69586EA86DE1}" srcOrd="1" destOrd="0" parTransId="{F022965C-9F66-4875-B4AB-E11E090C9AC1}" sibTransId="{387E77C8-654F-41CC-93AE-FE3E14DA44E6}"/>
    <dgm:cxn modelId="{9430D742-820A-4856-BFAB-D1FD6CD6B6CA}" type="presOf" srcId="{F022965C-9F66-4875-B4AB-E11E090C9AC1}" destId="{40F18304-F8ED-426F-B376-AE6591FD7584}" srcOrd="1" destOrd="0" presId="urn:microsoft.com/office/officeart/2005/8/layout/hierarchy2"/>
    <dgm:cxn modelId="{F8B8A1E3-6504-462B-9758-3503ECB960D9}" type="presOf" srcId="{43200A11-A828-46A6-A260-92B81AE831C8}" destId="{866CD87E-3553-4FDE-9F09-080084F23A40}" srcOrd="1" destOrd="0" presId="urn:microsoft.com/office/officeart/2005/8/layout/hierarchy2"/>
    <dgm:cxn modelId="{1CA84750-02F9-4882-9063-C9BA661D2A51}" type="presOf" srcId="{8C6B3E65-437E-46AD-886F-AFDEC87867E0}" destId="{89A55F8C-FF31-46A9-9DAB-90A8798D3F46}" srcOrd="0" destOrd="0" presId="urn:microsoft.com/office/officeart/2005/8/layout/hierarchy2"/>
    <dgm:cxn modelId="{2845200B-7CE4-41EF-89C7-98B688A9CA6E}" type="presOf" srcId="{8C6B3E65-437E-46AD-886F-AFDEC87867E0}" destId="{03EFDB07-0712-4C29-BA1A-7BF13384CDD2}" srcOrd="1" destOrd="0" presId="urn:microsoft.com/office/officeart/2005/8/layout/hierarchy2"/>
    <dgm:cxn modelId="{EEC3119A-8153-4CC1-9834-E408DF153216}" type="presOf" srcId="{7FE82070-DCD0-451F-9675-F663E5C97702}" destId="{41414CD0-A57F-4DFE-9F78-34AE698334E6}" srcOrd="0" destOrd="0" presId="urn:microsoft.com/office/officeart/2005/8/layout/hierarchy2"/>
    <dgm:cxn modelId="{74D35FD5-A35F-4BEE-9807-1DE7B4F215C5}" type="presOf" srcId="{43200A11-A828-46A6-A260-92B81AE831C8}" destId="{5ACDB133-3900-4568-BF0B-C872DCE4A155}" srcOrd="0" destOrd="0" presId="urn:microsoft.com/office/officeart/2005/8/layout/hierarchy2"/>
    <dgm:cxn modelId="{6E324332-71CB-497B-90F2-1B323E8E0160}" srcId="{F32B5EE1-45AE-4FF4-A76A-69586EA86DE1}" destId="{92BEB9DE-299C-4C38-A1FB-CA6E7B29D0F2}" srcOrd="0" destOrd="0" parTransId="{A51B4D66-2F93-481B-9086-BB005D78C7A1}" sibTransId="{90EC08EC-9A04-43B3-A8AC-D64ED7D1C95D}"/>
    <dgm:cxn modelId="{6BC2A6DE-790A-40BC-970E-CBCC8FEFDD3B}" srcId="{0543C425-1EBA-47F5-8076-06CE2C233F4E}" destId="{99CBEEFE-7611-4608-8196-E3C8347BDEE1}" srcOrd="0" destOrd="0" parTransId="{43200A11-A828-46A6-A260-92B81AE831C8}" sibTransId="{7662819D-4323-4010-9FF0-9EBBD1EDFDE9}"/>
    <dgm:cxn modelId="{07D607A2-4AB6-4BE4-8C60-FBBF5216469C}" type="presOf" srcId="{99CBEEFE-7611-4608-8196-E3C8347BDEE1}" destId="{8B0314A1-B9FE-4543-97C2-342A3B63D1C0}" srcOrd="0" destOrd="0" presId="urn:microsoft.com/office/officeart/2005/8/layout/hierarchy2"/>
    <dgm:cxn modelId="{7BD1C64C-6B70-45E1-A558-835D7A0BE11C}" type="presOf" srcId="{CBFA4868-0426-4D5C-BC1E-42CC863670D2}" destId="{8EE167F3-D56C-4F56-A310-04CAE62A6E52}" srcOrd="1" destOrd="0" presId="urn:microsoft.com/office/officeart/2005/8/layout/hierarchy2"/>
    <dgm:cxn modelId="{1A5C06B5-16B7-4891-8769-37112AE84FD8}" type="presOf" srcId="{C89624AB-8D31-42F8-9B52-1D601F54C884}" destId="{64BDE2E9-7D2D-4668-BB78-77AF8E4EB253}" srcOrd="0" destOrd="0" presId="urn:microsoft.com/office/officeart/2005/8/layout/hierarchy2"/>
    <dgm:cxn modelId="{55172687-F48B-4E9C-A25A-4DB50F0379D4}" type="presOf" srcId="{92BEB9DE-299C-4C38-A1FB-CA6E7B29D0F2}" destId="{C035A075-ED52-405E-8D26-5ECA10B86A73}" srcOrd="0" destOrd="0" presId="urn:microsoft.com/office/officeart/2005/8/layout/hierarchy2"/>
    <dgm:cxn modelId="{2C7C7018-0FF5-4ACC-B54D-8729CED171C9}" type="presOf" srcId="{0543C425-1EBA-47F5-8076-06CE2C233F4E}" destId="{E044C05E-9355-4AA7-983D-DF095ED1F8B7}" srcOrd="0" destOrd="0" presId="urn:microsoft.com/office/officeart/2005/8/layout/hierarchy2"/>
    <dgm:cxn modelId="{31456015-BFA2-401D-A681-072EC2D989B6}" type="presOf" srcId="{F022965C-9F66-4875-B4AB-E11E090C9AC1}" destId="{76252651-0E97-42AA-BDB0-1CD2E548B2FA}" srcOrd="0" destOrd="0" presId="urn:microsoft.com/office/officeart/2005/8/layout/hierarchy2"/>
    <dgm:cxn modelId="{1C2D1DDB-EC12-4872-9795-C36D387A9AB2}" type="presOf" srcId="{A51B4D66-2F93-481B-9086-BB005D78C7A1}" destId="{FA354D0B-FC21-42D0-B553-A5FA82FEBF55}" srcOrd="1" destOrd="0" presId="urn:microsoft.com/office/officeart/2005/8/layout/hierarchy2"/>
    <dgm:cxn modelId="{33214CA7-9A5D-4691-B65F-3DDC31EAC76A}" type="presOf" srcId="{E94014A8-0D92-428D-A406-555B0526A356}" destId="{484BF23A-16A6-4351-9277-7F1797BF4D91}" srcOrd="0" destOrd="0" presId="urn:microsoft.com/office/officeart/2005/8/layout/hierarchy2"/>
    <dgm:cxn modelId="{835BD268-E135-4AA1-85DC-03B39DBE0CB6}" type="presOf" srcId="{FE579D2A-1E6C-424E-90C1-7053A4042E11}" destId="{45C7B801-EE74-4FDB-AD84-9C321A159E17}" srcOrd="0" destOrd="0" presId="urn:microsoft.com/office/officeart/2005/8/layout/hierarchy2"/>
    <dgm:cxn modelId="{8A5A0815-E5B9-4B96-977F-47E9B9A9FE44}" type="presOf" srcId="{F32B5EE1-45AE-4FF4-A76A-69586EA86DE1}" destId="{68A74269-DB7E-447D-98EB-CFCBBCEFE8BA}" srcOrd="0" destOrd="0" presId="urn:microsoft.com/office/officeart/2005/8/layout/hierarchy2"/>
    <dgm:cxn modelId="{63784281-9CA4-4210-9198-D3F8DAFB3EA4}" srcId="{FE579D2A-1E6C-424E-90C1-7053A4042E11}" destId="{0543C425-1EBA-47F5-8076-06CE2C233F4E}" srcOrd="0" destOrd="0" parTransId="{7FE82070-DCD0-451F-9675-F663E5C97702}" sibTransId="{76B4D71B-C292-4D3A-9310-608875168908}"/>
    <dgm:cxn modelId="{2B2C04ED-0B32-40F9-A9C8-A498320118C5}" srcId="{C89624AB-8D31-42F8-9B52-1D601F54C884}" destId="{FE579D2A-1E6C-424E-90C1-7053A4042E11}" srcOrd="0" destOrd="0" parTransId="{5036AD1D-3F2D-4048-AC41-CBFE9EA62FD9}" sibTransId="{5185217B-9B14-46A4-A6BD-705751B20BA5}"/>
    <dgm:cxn modelId="{BBCF0557-98C7-4B84-8876-4DA86823F5FA}" type="presOf" srcId="{A51B4D66-2F93-481B-9086-BB005D78C7A1}" destId="{6C230471-5C48-4104-810A-700BED306C1B}" srcOrd="0" destOrd="0" presId="urn:microsoft.com/office/officeart/2005/8/layout/hierarchy2"/>
    <dgm:cxn modelId="{7250E2AA-96DB-444A-B193-FCA92B43774C}" type="presOf" srcId="{CBFA4868-0426-4D5C-BC1E-42CC863670D2}" destId="{35496D47-87A8-435C-A522-9548192D2F58}" srcOrd="0" destOrd="0" presId="urn:microsoft.com/office/officeart/2005/8/layout/hierarchy2"/>
    <dgm:cxn modelId="{AFADC058-9710-48EB-8F11-7CF7DC1DE13D}" srcId="{FE579D2A-1E6C-424E-90C1-7053A4042E11}" destId="{E94014A8-0D92-428D-A406-555B0526A356}" srcOrd="2" destOrd="0" parTransId="{8C6B3E65-437E-46AD-886F-AFDEC87867E0}" sibTransId="{2F9B9707-35FF-4EC3-AA24-BF7BE7AD3663}"/>
    <dgm:cxn modelId="{E394354B-F251-403C-AC8F-4F22CB70BC04}" type="presOf" srcId="{3A243497-74F6-44CA-A71E-C7D2E07DAF81}" destId="{2C5391D1-F77F-4624-A857-13BC50FAAAB3}" srcOrd="0" destOrd="0" presId="urn:microsoft.com/office/officeart/2005/8/layout/hierarchy2"/>
    <dgm:cxn modelId="{58D294B6-99CB-450C-9FD8-39441F281407}" type="presOf" srcId="{7FE82070-DCD0-451F-9675-F663E5C97702}" destId="{2E19F49D-8B9D-489F-A024-830264B5F6B6}" srcOrd="1" destOrd="0" presId="urn:microsoft.com/office/officeart/2005/8/layout/hierarchy2"/>
    <dgm:cxn modelId="{B0775890-67A5-4B39-AEA2-8ED19F25003E}" type="presParOf" srcId="{64BDE2E9-7D2D-4668-BB78-77AF8E4EB253}" destId="{291FE0C2-C8CA-4D59-8B79-4544883C4379}" srcOrd="0" destOrd="0" presId="urn:microsoft.com/office/officeart/2005/8/layout/hierarchy2"/>
    <dgm:cxn modelId="{518EE3EF-64EB-46E1-B85F-ABACB2B6D670}" type="presParOf" srcId="{291FE0C2-C8CA-4D59-8B79-4544883C4379}" destId="{45C7B801-EE74-4FDB-AD84-9C321A159E17}" srcOrd="0" destOrd="0" presId="urn:microsoft.com/office/officeart/2005/8/layout/hierarchy2"/>
    <dgm:cxn modelId="{91E5C809-59D7-44B6-B142-B1D82AE0DC58}" type="presParOf" srcId="{291FE0C2-C8CA-4D59-8B79-4544883C4379}" destId="{16FFEDFF-B3CC-451A-88FC-D561DDE38E5C}" srcOrd="1" destOrd="0" presId="urn:microsoft.com/office/officeart/2005/8/layout/hierarchy2"/>
    <dgm:cxn modelId="{8179E035-9C04-444B-A1F9-63E49098E0E5}" type="presParOf" srcId="{16FFEDFF-B3CC-451A-88FC-D561DDE38E5C}" destId="{41414CD0-A57F-4DFE-9F78-34AE698334E6}" srcOrd="0" destOrd="0" presId="urn:microsoft.com/office/officeart/2005/8/layout/hierarchy2"/>
    <dgm:cxn modelId="{91D9AC67-BCF6-44AF-9422-18B433D2563B}" type="presParOf" srcId="{41414CD0-A57F-4DFE-9F78-34AE698334E6}" destId="{2E19F49D-8B9D-489F-A024-830264B5F6B6}" srcOrd="0" destOrd="0" presId="urn:microsoft.com/office/officeart/2005/8/layout/hierarchy2"/>
    <dgm:cxn modelId="{13932B1F-C471-430A-8AE1-DA02AE1CC10A}" type="presParOf" srcId="{16FFEDFF-B3CC-451A-88FC-D561DDE38E5C}" destId="{7C791AF3-8137-4754-AB9E-3C23317DF87F}" srcOrd="1" destOrd="0" presId="urn:microsoft.com/office/officeart/2005/8/layout/hierarchy2"/>
    <dgm:cxn modelId="{FF9FFC38-4C22-4E73-B657-CAA9F405D8B2}" type="presParOf" srcId="{7C791AF3-8137-4754-AB9E-3C23317DF87F}" destId="{E044C05E-9355-4AA7-983D-DF095ED1F8B7}" srcOrd="0" destOrd="0" presId="urn:microsoft.com/office/officeart/2005/8/layout/hierarchy2"/>
    <dgm:cxn modelId="{942CD3D1-F035-4CEA-A7AD-BEDDE3341E93}" type="presParOf" srcId="{7C791AF3-8137-4754-AB9E-3C23317DF87F}" destId="{E574AFC3-7F26-46CB-A402-C4F815B0E1B0}" srcOrd="1" destOrd="0" presId="urn:microsoft.com/office/officeart/2005/8/layout/hierarchy2"/>
    <dgm:cxn modelId="{5D8F9F48-434B-4F19-B9BA-4CC3928DF399}" type="presParOf" srcId="{E574AFC3-7F26-46CB-A402-C4F815B0E1B0}" destId="{5ACDB133-3900-4568-BF0B-C872DCE4A155}" srcOrd="0" destOrd="0" presId="urn:microsoft.com/office/officeart/2005/8/layout/hierarchy2"/>
    <dgm:cxn modelId="{97269019-095A-42A0-8A8D-458E8A5682B7}" type="presParOf" srcId="{5ACDB133-3900-4568-BF0B-C872DCE4A155}" destId="{866CD87E-3553-4FDE-9F09-080084F23A40}" srcOrd="0" destOrd="0" presId="urn:microsoft.com/office/officeart/2005/8/layout/hierarchy2"/>
    <dgm:cxn modelId="{5920A04B-8195-404F-828B-6E2188A5C2F4}" type="presParOf" srcId="{E574AFC3-7F26-46CB-A402-C4F815B0E1B0}" destId="{41678BB0-25A2-4B94-A876-1D327716960A}" srcOrd="1" destOrd="0" presId="urn:microsoft.com/office/officeart/2005/8/layout/hierarchy2"/>
    <dgm:cxn modelId="{7AFB5C9E-9E67-417F-A646-396AF659266E}" type="presParOf" srcId="{41678BB0-25A2-4B94-A876-1D327716960A}" destId="{8B0314A1-B9FE-4543-97C2-342A3B63D1C0}" srcOrd="0" destOrd="0" presId="urn:microsoft.com/office/officeart/2005/8/layout/hierarchy2"/>
    <dgm:cxn modelId="{3000C542-47D4-4686-9962-4DABACA446D6}" type="presParOf" srcId="{41678BB0-25A2-4B94-A876-1D327716960A}" destId="{824B8651-2B87-4B29-8872-D41C60D06003}" srcOrd="1" destOrd="0" presId="urn:microsoft.com/office/officeart/2005/8/layout/hierarchy2"/>
    <dgm:cxn modelId="{18628B4B-79C2-4E8B-B9C9-3D4B03E9091B}" type="presParOf" srcId="{16FFEDFF-B3CC-451A-88FC-D561DDE38E5C}" destId="{76252651-0E97-42AA-BDB0-1CD2E548B2FA}" srcOrd="2" destOrd="0" presId="urn:microsoft.com/office/officeart/2005/8/layout/hierarchy2"/>
    <dgm:cxn modelId="{868DD3C6-9774-46FB-860C-59EBF3EE6735}" type="presParOf" srcId="{76252651-0E97-42AA-BDB0-1CD2E548B2FA}" destId="{40F18304-F8ED-426F-B376-AE6591FD7584}" srcOrd="0" destOrd="0" presId="urn:microsoft.com/office/officeart/2005/8/layout/hierarchy2"/>
    <dgm:cxn modelId="{8DA88060-FFA3-429A-A512-761EE8FF2F9A}" type="presParOf" srcId="{16FFEDFF-B3CC-451A-88FC-D561DDE38E5C}" destId="{B1FF53E4-CEB4-4ABC-AA25-84162A5C6F18}" srcOrd="3" destOrd="0" presId="urn:microsoft.com/office/officeart/2005/8/layout/hierarchy2"/>
    <dgm:cxn modelId="{A087A98C-1583-4C46-B460-721E4A5E39B4}" type="presParOf" srcId="{B1FF53E4-CEB4-4ABC-AA25-84162A5C6F18}" destId="{68A74269-DB7E-447D-98EB-CFCBBCEFE8BA}" srcOrd="0" destOrd="0" presId="urn:microsoft.com/office/officeart/2005/8/layout/hierarchy2"/>
    <dgm:cxn modelId="{5B616998-9A45-4415-A924-D2ECED54A315}" type="presParOf" srcId="{B1FF53E4-CEB4-4ABC-AA25-84162A5C6F18}" destId="{E209B461-8321-4D47-A1C6-5A7D0BAE4C30}" srcOrd="1" destOrd="0" presId="urn:microsoft.com/office/officeart/2005/8/layout/hierarchy2"/>
    <dgm:cxn modelId="{B6677BD9-D5A1-47E3-B8B5-4DD63A3FAC77}" type="presParOf" srcId="{E209B461-8321-4D47-A1C6-5A7D0BAE4C30}" destId="{6C230471-5C48-4104-810A-700BED306C1B}" srcOrd="0" destOrd="0" presId="urn:microsoft.com/office/officeart/2005/8/layout/hierarchy2"/>
    <dgm:cxn modelId="{58E7E8B3-6BB7-4724-A4BC-4DCECA70F29C}" type="presParOf" srcId="{6C230471-5C48-4104-810A-700BED306C1B}" destId="{FA354D0B-FC21-42D0-B553-A5FA82FEBF55}" srcOrd="0" destOrd="0" presId="urn:microsoft.com/office/officeart/2005/8/layout/hierarchy2"/>
    <dgm:cxn modelId="{05231CD2-8F19-4681-8BA7-1B684B40E6A5}" type="presParOf" srcId="{E209B461-8321-4D47-A1C6-5A7D0BAE4C30}" destId="{2E3E8746-919A-40FC-9580-E42B05F44FDD}" srcOrd="1" destOrd="0" presId="urn:microsoft.com/office/officeart/2005/8/layout/hierarchy2"/>
    <dgm:cxn modelId="{F013C54C-61CE-4B2C-896C-F656972A0C3A}" type="presParOf" srcId="{2E3E8746-919A-40FC-9580-E42B05F44FDD}" destId="{C035A075-ED52-405E-8D26-5ECA10B86A73}" srcOrd="0" destOrd="0" presId="urn:microsoft.com/office/officeart/2005/8/layout/hierarchy2"/>
    <dgm:cxn modelId="{1A61CE0F-2A71-41F0-B8C7-D265B7C89582}" type="presParOf" srcId="{2E3E8746-919A-40FC-9580-E42B05F44FDD}" destId="{161E886F-34D4-4A6B-BB80-35C7B8C29BEB}" srcOrd="1" destOrd="0" presId="urn:microsoft.com/office/officeart/2005/8/layout/hierarchy2"/>
    <dgm:cxn modelId="{EA5FF479-CFF0-4FDC-8FC7-79A113988DD5}" type="presParOf" srcId="{16FFEDFF-B3CC-451A-88FC-D561DDE38E5C}" destId="{89A55F8C-FF31-46A9-9DAB-90A8798D3F46}" srcOrd="4" destOrd="0" presId="urn:microsoft.com/office/officeart/2005/8/layout/hierarchy2"/>
    <dgm:cxn modelId="{43E0599B-2F93-4168-8FF6-A9F2BB2346BA}" type="presParOf" srcId="{89A55F8C-FF31-46A9-9DAB-90A8798D3F46}" destId="{03EFDB07-0712-4C29-BA1A-7BF13384CDD2}" srcOrd="0" destOrd="0" presId="urn:microsoft.com/office/officeart/2005/8/layout/hierarchy2"/>
    <dgm:cxn modelId="{729F3673-1A10-4517-B457-9FCA262D9869}" type="presParOf" srcId="{16FFEDFF-B3CC-451A-88FC-D561DDE38E5C}" destId="{226FA378-557F-4D63-9DFA-A640A09B51BC}" srcOrd="5" destOrd="0" presId="urn:microsoft.com/office/officeart/2005/8/layout/hierarchy2"/>
    <dgm:cxn modelId="{6E409659-97CF-4DAF-ADB2-4A23B963D715}" type="presParOf" srcId="{226FA378-557F-4D63-9DFA-A640A09B51BC}" destId="{484BF23A-16A6-4351-9277-7F1797BF4D91}" srcOrd="0" destOrd="0" presId="urn:microsoft.com/office/officeart/2005/8/layout/hierarchy2"/>
    <dgm:cxn modelId="{5E3A9C0C-A323-497A-B7F0-C9052A16B97C}" type="presParOf" srcId="{226FA378-557F-4D63-9DFA-A640A09B51BC}" destId="{3C3FC88B-25E3-4001-852C-F13226EB0BEE}" srcOrd="1" destOrd="0" presId="urn:microsoft.com/office/officeart/2005/8/layout/hierarchy2"/>
    <dgm:cxn modelId="{E16361E8-7DC6-4CD8-A3DF-C19D07AA9A79}" type="presParOf" srcId="{3C3FC88B-25E3-4001-852C-F13226EB0BEE}" destId="{35496D47-87A8-435C-A522-9548192D2F58}" srcOrd="0" destOrd="0" presId="urn:microsoft.com/office/officeart/2005/8/layout/hierarchy2"/>
    <dgm:cxn modelId="{9CA6D8AB-D099-43FD-9BBF-EAE74FE843B2}" type="presParOf" srcId="{35496D47-87A8-435C-A522-9548192D2F58}" destId="{8EE167F3-D56C-4F56-A310-04CAE62A6E52}" srcOrd="0" destOrd="0" presId="urn:microsoft.com/office/officeart/2005/8/layout/hierarchy2"/>
    <dgm:cxn modelId="{F5E9968E-F051-463E-9876-FAAB33FA5C5C}" type="presParOf" srcId="{3C3FC88B-25E3-4001-852C-F13226EB0BEE}" destId="{8447AC0C-E9C8-4AD5-9F3A-BAFC07A0A21B}" srcOrd="1" destOrd="0" presId="urn:microsoft.com/office/officeart/2005/8/layout/hierarchy2"/>
    <dgm:cxn modelId="{B21C77A0-560D-488F-B4AC-2445301670CD}" type="presParOf" srcId="{8447AC0C-E9C8-4AD5-9F3A-BAFC07A0A21B}" destId="{2C5391D1-F77F-4624-A857-13BC50FAAAB3}" srcOrd="0" destOrd="0" presId="urn:microsoft.com/office/officeart/2005/8/layout/hierarchy2"/>
    <dgm:cxn modelId="{609EEF4D-E500-4C67-9566-216FD783041D}" type="presParOf" srcId="{8447AC0C-E9C8-4AD5-9F3A-BAFC07A0A21B}" destId="{8CFF2CAA-C6E9-4E27-A7AD-D5F5EEDE5E3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E356D52-D474-4A19-BBAC-B881DDC0F16B}">
      <dgm:prSet phldrT="[Texto]"/>
      <dgm:spPr/>
      <dgm:t>
        <a:bodyPr/>
        <a:lstStyle/>
        <a:p>
          <a:r>
            <a:rPr lang="es-419" dirty="0" smtClean="0"/>
            <a:t>Tabla de Datos - Gráficos</a:t>
          </a:r>
          <a:endParaRPr lang="es-EC" dirty="0"/>
        </a:p>
      </dgm:t>
    </dgm:pt>
    <dgm:pt modelId="{3F8C9292-1714-40D3-8431-9ADE48A129D4}" type="parTrans" cxnId="{9FC7C8F4-D8FF-423D-82ED-6E1A879AEDBB}">
      <dgm:prSet/>
      <dgm:spPr/>
      <dgm:t>
        <a:bodyPr/>
        <a:lstStyle/>
        <a:p>
          <a:endParaRPr lang="es-EC"/>
        </a:p>
      </dgm:t>
    </dgm:pt>
    <dgm:pt modelId="{A49A3812-B215-47A3-BC57-AF035E819185}" type="sibTrans" cxnId="{9FC7C8F4-D8FF-423D-82ED-6E1A879AEDBB}">
      <dgm:prSet/>
      <dgm:spPr/>
      <dgm:t>
        <a:bodyPr/>
        <a:lstStyle/>
        <a:p>
          <a:endParaRPr lang="es-EC"/>
        </a:p>
      </dgm:t>
    </dgm:pt>
    <dgm:pt modelId="{116C8AF8-3134-4544-B0E6-19CF828A8341}">
      <dgm:prSet phldrT="[Texto]"/>
      <dgm:spPr/>
      <dgm:t>
        <a:bodyPr/>
        <a:lstStyle/>
        <a:p>
          <a:r>
            <a:rPr lang="es-419" dirty="0" smtClean="0"/>
            <a:t>Interpretación de Datos</a:t>
          </a:r>
          <a:endParaRPr lang="es-EC" dirty="0"/>
        </a:p>
      </dgm:t>
    </dgm:pt>
    <dgm:pt modelId="{E023F4E5-F99F-4A57-8301-43F8B6BDEAD4}" type="parTrans" cxnId="{9BDDA8AD-3144-4149-9D43-8F442C498A35}">
      <dgm:prSet/>
      <dgm:spPr/>
      <dgm:t>
        <a:bodyPr/>
        <a:lstStyle/>
        <a:p>
          <a:endParaRPr lang="es-EC"/>
        </a:p>
      </dgm:t>
    </dgm:pt>
    <dgm:pt modelId="{B3DE99D7-9E42-4B63-9BA4-4A9284EB91DE}" type="sibTrans" cxnId="{9BDDA8AD-3144-4149-9D43-8F442C498A35}">
      <dgm:prSet/>
      <dgm:spPr/>
      <dgm:t>
        <a:bodyPr/>
        <a:lstStyle/>
        <a:p>
          <a:endParaRPr lang="es-EC"/>
        </a:p>
      </dgm:t>
    </dgm:pt>
    <dgm:pt modelId="{7306B13B-0CAF-41B2-94BA-722BA65EF805}">
      <dgm:prSet phldrT="[Texto]"/>
      <dgm:spPr/>
      <dgm:t>
        <a:bodyPr/>
        <a:lstStyle/>
        <a:p>
          <a:r>
            <a:rPr lang="es-419" dirty="0" smtClean="0"/>
            <a:t>ORGANIZACIÓN DE LA INVESTIGACIÓN</a:t>
          </a:r>
          <a:endParaRPr lang="es-EC" dirty="0"/>
        </a:p>
      </dgm:t>
    </dgm:pt>
    <dgm:pt modelId="{E57649B0-B6F2-428E-A2C0-4B34DF584AD1}" type="parTrans" cxnId="{D2E5A7CB-1079-44A7-8650-E60B16C6AF71}">
      <dgm:prSet/>
      <dgm:spPr/>
      <dgm:t>
        <a:bodyPr/>
        <a:lstStyle/>
        <a:p>
          <a:endParaRPr lang="es-EC"/>
        </a:p>
      </dgm:t>
    </dgm:pt>
    <dgm:pt modelId="{36F50538-1325-4FE3-B8A1-3A93137A03A2}" type="sibTrans" cxnId="{D2E5A7CB-1079-44A7-8650-E60B16C6AF71}">
      <dgm:prSet/>
      <dgm:spPr/>
      <dgm:t>
        <a:bodyPr/>
        <a:lstStyle/>
        <a:p>
          <a:endParaRPr lang="es-EC"/>
        </a:p>
      </dgm:t>
    </dgm:pt>
    <dgm:pt modelId="{ACD4585F-2F19-4D2D-875F-5F4E227F03D2}">
      <dgm:prSet phldrT="[Texto]"/>
      <dgm:spPr/>
      <dgm:t>
        <a:bodyPr/>
        <a:lstStyle/>
        <a:p>
          <a:r>
            <a:rPr lang="es-419" dirty="0" smtClean="0"/>
            <a:t>Analisis Documental</a:t>
          </a:r>
          <a:endParaRPr lang="es-EC" dirty="0"/>
        </a:p>
      </dgm:t>
    </dgm:pt>
    <dgm:pt modelId="{1B8687E9-D441-45A2-9542-0CC4C5896CE1}" type="parTrans" cxnId="{975E8B8C-3DBB-4C38-9501-EDE4272C8C18}">
      <dgm:prSet/>
      <dgm:spPr/>
      <dgm:t>
        <a:bodyPr/>
        <a:lstStyle/>
        <a:p>
          <a:endParaRPr lang="es-EC"/>
        </a:p>
      </dgm:t>
    </dgm:pt>
    <dgm:pt modelId="{CEF7B766-3406-439F-A11E-4E95E7564413}" type="sibTrans" cxnId="{975E8B8C-3DBB-4C38-9501-EDE4272C8C18}">
      <dgm:prSet/>
      <dgm:spPr/>
      <dgm:t>
        <a:bodyPr/>
        <a:lstStyle/>
        <a:p>
          <a:endParaRPr lang="es-EC"/>
        </a:p>
      </dgm:t>
    </dgm:pt>
    <dgm:pt modelId="{39857F30-DF2D-4A48-A453-2A4910B2CD06}">
      <dgm:prSet phldrT="[Texto]"/>
      <dgm:spPr/>
      <dgm:t>
        <a:bodyPr/>
        <a:lstStyle/>
        <a:p>
          <a:r>
            <a:rPr lang="es-419" dirty="0" smtClean="0"/>
            <a:t>Tabulación de Datos y Comprensión</a:t>
          </a:r>
          <a:endParaRPr lang="es-EC" dirty="0"/>
        </a:p>
      </dgm:t>
    </dgm:pt>
    <dgm:pt modelId="{1E356577-7556-46A6-BF1E-D0DEBE5454BB}" type="parTrans" cxnId="{006D377B-ED2C-4917-8DA3-79BD1DBB0673}">
      <dgm:prSet/>
      <dgm:spPr/>
      <dgm:t>
        <a:bodyPr/>
        <a:lstStyle/>
        <a:p>
          <a:endParaRPr lang="es-EC"/>
        </a:p>
      </dgm:t>
    </dgm:pt>
    <dgm:pt modelId="{0C16884A-84B5-4FB3-B5D4-6CB41D1E73FA}" type="sibTrans" cxnId="{006D377B-ED2C-4917-8DA3-79BD1DBB0673}">
      <dgm:prSet/>
      <dgm:spPr/>
      <dgm:t>
        <a:bodyPr/>
        <a:lstStyle/>
        <a:p>
          <a:endParaRPr lang="es-EC"/>
        </a:p>
      </dgm:t>
    </dgm:pt>
    <dgm:pt modelId="{4BC335B7-10FD-4EA1-9059-31CF3F7E24BA}">
      <dgm:prSet phldrT="[Texto]"/>
      <dgm:spPr/>
      <dgm:t>
        <a:bodyPr/>
        <a:lstStyle/>
        <a:p>
          <a:r>
            <a:rPr lang="es-419" dirty="0" smtClean="0"/>
            <a:t>PROCESAMIENTO DE DATOS</a:t>
          </a:r>
          <a:endParaRPr lang="es-EC" dirty="0"/>
        </a:p>
      </dgm:t>
    </dgm:pt>
    <dgm:pt modelId="{9B7C4403-2173-496F-8D2E-89D47055E9F6}" type="parTrans" cxnId="{F3D4A90A-C398-47D1-8670-8596107D50A9}">
      <dgm:prSet/>
      <dgm:spPr/>
      <dgm:t>
        <a:bodyPr/>
        <a:lstStyle/>
        <a:p>
          <a:endParaRPr lang="es-EC"/>
        </a:p>
      </dgm:t>
    </dgm:pt>
    <dgm:pt modelId="{CC5AD281-B614-4869-A296-12BF06626698}" type="sibTrans" cxnId="{F3D4A90A-C398-47D1-8670-8596107D50A9}">
      <dgm:prSet/>
      <dgm:spPr/>
      <dgm:t>
        <a:bodyPr/>
        <a:lstStyle/>
        <a:p>
          <a:endParaRPr lang="es-EC"/>
        </a:p>
      </dgm:t>
    </dgm:pt>
    <dgm:pt modelId="{77F998F6-56D8-4DA8-AADB-BF1837D017AA}">
      <dgm:prSet phldrT="[Texto]"/>
      <dgm:spPr/>
      <dgm:t>
        <a:bodyPr/>
        <a:lstStyle/>
        <a:p>
          <a:r>
            <a:rPr lang="es-419" dirty="0" smtClean="0"/>
            <a:t>Registro Manual / Ordenamiento y Clasificación</a:t>
          </a:r>
          <a:endParaRPr lang="es-EC" dirty="0"/>
        </a:p>
      </dgm:t>
    </dgm:pt>
    <dgm:pt modelId="{57D77002-A16B-40EF-A4D5-85153CB10556}" type="parTrans" cxnId="{73FAAF35-7312-4D8E-A4ED-794B694146C8}">
      <dgm:prSet/>
      <dgm:spPr/>
      <dgm:t>
        <a:bodyPr/>
        <a:lstStyle/>
        <a:p>
          <a:endParaRPr lang="es-EC"/>
        </a:p>
      </dgm:t>
    </dgm:pt>
    <dgm:pt modelId="{A86E3893-639A-4F83-83EC-BFB1EF1847B7}" type="sibTrans" cxnId="{73FAAF35-7312-4D8E-A4ED-794B694146C8}">
      <dgm:prSet/>
      <dgm:spPr/>
      <dgm:t>
        <a:bodyPr/>
        <a:lstStyle/>
        <a:p>
          <a:endParaRPr lang="es-EC"/>
        </a:p>
      </dgm:t>
    </dgm:pt>
    <dgm:pt modelId="{CCC6ED81-EDBB-4644-A660-AFB3E81A6F08}">
      <dgm:prSet phldrT="[Texto]"/>
      <dgm:spPr/>
      <dgm:t>
        <a:bodyPr/>
        <a:lstStyle/>
        <a:p>
          <a:r>
            <a:rPr lang="es-419" dirty="0" smtClean="0"/>
            <a:t>Proceso Computarizado </a:t>
          </a:r>
          <a:r>
            <a:rPr lang="es-419" dirty="0" smtClean="0"/>
            <a:t>/ Excel </a:t>
          </a:r>
          <a:r>
            <a:rPr lang="es-419" dirty="0" smtClean="0"/>
            <a:t>y Word</a:t>
          </a:r>
          <a:endParaRPr lang="es-EC" dirty="0"/>
        </a:p>
      </dgm:t>
    </dgm:pt>
    <dgm:pt modelId="{6BD66C54-F056-472B-B68D-74676D98A802}" type="parTrans" cxnId="{3609C272-45E3-48F5-A1A3-36BDA3821D4C}">
      <dgm:prSet/>
      <dgm:spPr/>
      <dgm:t>
        <a:bodyPr/>
        <a:lstStyle/>
        <a:p>
          <a:endParaRPr lang="es-EC"/>
        </a:p>
      </dgm:t>
    </dgm:pt>
    <dgm:pt modelId="{A935B683-17D0-4AD8-8D1F-776E2AD3A8B1}" type="sibTrans" cxnId="{3609C272-45E3-48F5-A1A3-36BDA3821D4C}">
      <dgm:prSet/>
      <dgm:spPr/>
      <dgm:t>
        <a:bodyPr/>
        <a:lstStyle/>
        <a:p>
          <a:endParaRPr lang="es-EC"/>
        </a:p>
      </dgm:t>
    </dgm:pt>
    <dgm:pt modelId="{704A9E5B-DC61-425B-9272-155DE9A4431B}">
      <dgm:prSet phldrT="[Texto]"/>
      <dgm:spPr/>
      <dgm:t>
        <a:bodyPr/>
        <a:lstStyle/>
        <a:p>
          <a:r>
            <a:rPr lang="es-419" dirty="0" smtClean="0"/>
            <a:t>INSTRUMENTOS</a:t>
          </a:r>
          <a:endParaRPr lang="es-EC" dirty="0"/>
        </a:p>
      </dgm:t>
    </dgm:pt>
    <dgm:pt modelId="{4B3D7A9C-FE0A-4B2C-827D-932D6575CFA5}" type="sibTrans" cxnId="{A04DBC89-4ADF-471A-A0D8-0F6593F817E8}">
      <dgm:prSet/>
      <dgm:spPr/>
      <dgm:t>
        <a:bodyPr/>
        <a:lstStyle/>
        <a:p>
          <a:endParaRPr lang="es-EC"/>
        </a:p>
      </dgm:t>
    </dgm:pt>
    <dgm:pt modelId="{F7C933AC-C02C-4FD8-BD2F-A3072F46C4EE}" type="parTrans" cxnId="{A04DBC89-4ADF-471A-A0D8-0F6593F817E8}">
      <dgm:prSet/>
      <dgm:spPr/>
      <dgm:t>
        <a:bodyPr/>
        <a:lstStyle/>
        <a:p>
          <a:endParaRPr lang="es-EC"/>
        </a:p>
      </dgm:t>
    </dgm:pt>
    <dgm:pt modelId="{94C09902-5AF0-4F63-97D9-CD42B46C8251}" type="pres">
      <dgm:prSet presAssocID="{9D306CAF-9B44-4C35-B517-993DF4D0BD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2B0A2A9-B7B4-48DA-949A-3ABD3854E8B8}" type="pres">
      <dgm:prSet presAssocID="{704A9E5B-DC61-425B-9272-155DE9A4431B}" presName="parentLin" presStyleCnt="0"/>
      <dgm:spPr/>
      <dgm:t>
        <a:bodyPr/>
        <a:lstStyle/>
        <a:p>
          <a:endParaRPr lang="es-EC"/>
        </a:p>
      </dgm:t>
    </dgm:pt>
    <dgm:pt modelId="{5188F238-1816-4681-8738-DB09A5F1555E}" type="pres">
      <dgm:prSet presAssocID="{704A9E5B-DC61-425B-9272-155DE9A4431B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51945763-89DB-4018-B146-8531612821B1}" type="pres">
      <dgm:prSet presAssocID="{704A9E5B-DC61-425B-9272-155DE9A4431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30755B-8B3A-4B65-8F5E-95E993601D91}" type="pres">
      <dgm:prSet presAssocID="{704A9E5B-DC61-425B-9272-155DE9A4431B}" presName="negativeSpace" presStyleCnt="0"/>
      <dgm:spPr/>
      <dgm:t>
        <a:bodyPr/>
        <a:lstStyle/>
        <a:p>
          <a:endParaRPr lang="es-EC"/>
        </a:p>
      </dgm:t>
    </dgm:pt>
    <dgm:pt modelId="{FB533813-A6F0-4219-ABD6-3EEC08257E3F}" type="pres">
      <dgm:prSet presAssocID="{704A9E5B-DC61-425B-9272-155DE9A4431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1C9101-75BA-4E49-9B86-A970CA279EB2}" type="pres">
      <dgm:prSet presAssocID="{4B3D7A9C-FE0A-4B2C-827D-932D6575CFA5}" presName="spaceBetweenRectangles" presStyleCnt="0"/>
      <dgm:spPr/>
      <dgm:t>
        <a:bodyPr/>
        <a:lstStyle/>
        <a:p>
          <a:endParaRPr lang="es-EC"/>
        </a:p>
      </dgm:t>
    </dgm:pt>
    <dgm:pt modelId="{2151BD02-42D3-4367-9F10-1CF80A0E0E9A}" type="pres">
      <dgm:prSet presAssocID="{7306B13B-0CAF-41B2-94BA-722BA65EF805}" presName="parentLin" presStyleCnt="0"/>
      <dgm:spPr/>
      <dgm:t>
        <a:bodyPr/>
        <a:lstStyle/>
        <a:p>
          <a:endParaRPr lang="es-EC"/>
        </a:p>
      </dgm:t>
    </dgm:pt>
    <dgm:pt modelId="{14E567BB-D7AF-4B35-BB14-4196DADF4A9C}" type="pres">
      <dgm:prSet presAssocID="{7306B13B-0CAF-41B2-94BA-722BA65EF80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92D161B-25B1-436E-A310-0E8718D49E72}" type="pres">
      <dgm:prSet presAssocID="{7306B13B-0CAF-41B2-94BA-722BA65EF80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7313CE-E0D8-4458-A525-9E31FE921C01}" type="pres">
      <dgm:prSet presAssocID="{7306B13B-0CAF-41B2-94BA-722BA65EF805}" presName="negativeSpace" presStyleCnt="0"/>
      <dgm:spPr/>
      <dgm:t>
        <a:bodyPr/>
        <a:lstStyle/>
        <a:p>
          <a:endParaRPr lang="es-EC"/>
        </a:p>
      </dgm:t>
    </dgm:pt>
    <dgm:pt modelId="{51A57136-0FEC-4B47-A65A-BA9AF2484B06}" type="pres">
      <dgm:prSet presAssocID="{7306B13B-0CAF-41B2-94BA-722BA65EF80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AA57C5-4623-4DE3-9C7E-BEDB6A40DE98}" type="pres">
      <dgm:prSet presAssocID="{36F50538-1325-4FE3-B8A1-3A93137A03A2}" presName="spaceBetweenRectangles" presStyleCnt="0"/>
      <dgm:spPr/>
      <dgm:t>
        <a:bodyPr/>
        <a:lstStyle/>
        <a:p>
          <a:endParaRPr lang="es-EC"/>
        </a:p>
      </dgm:t>
    </dgm:pt>
    <dgm:pt modelId="{AFEF9C47-70B3-491F-95A0-DB06BBFD3CD6}" type="pres">
      <dgm:prSet presAssocID="{4BC335B7-10FD-4EA1-9059-31CF3F7E24BA}" presName="parentLin" presStyleCnt="0"/>
      <dgm:spPr/>
      <dgm:t>
        <a:bodyPr/>
        <a:lstStyle/>
        <a:p>
          <a:endParaRPr lang="es-EC"/>
        </a:p>
      </dgm:t>
    </dgm:pt>
    <dgm:pt modelId="{B0C71420-47C9-4256-B062-BC0D0F9E80BC}" type="pres">
      <dgm:prSet presAssocID="{4BC335B7-10FD-4EA1-9059-31CF3F7E24BA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60135BF-0611-4C16-B67F-E5ABC9D24999}" type="pres">
      <dgm:prSet presAssocID="{4BC335B7-10FD-4EA1-9059-31CF3F7E24B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436ABA-FACE-41E3-A4DF-E15FD98242EA}" type="pres">
      <dgm:prSet presAssocID="{4BC335B7-10FD-4EA1-9059-31CF3F7E24BA}" presName="negativeSpace" presStyleCnt="0"/>
      <dgm:spPr/>
      <dgm:t>
        <a:bodyPr/>
        <a:lstStyle/>
        <a:p>
          <a:endParaRPr lang="es-EC"/>
        </a:p>
      </dgm:t>
    </dgm:pt>
    <dgm:pt modelId="{7B99F50D-C0E4-417A-8BCE-40BF1680DFF6}" type="pres">
      <dgm:prSet presAssocID="{4BC335B7-10FD-4EA1-9059-31CF3F7E24BA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4DBC89-4ADF-471A-A0D8-0F6593F817E8}" srcId="{9D306CAF-9B44-4C35-B517-993DF4D0BD3B}" destId="{704A9E5B-DC61-425B-9272-155DE9A4431B}" srcOrd="0" destOrd="0" parTransId="{F7C933AC-C02C-4FD8-BD2F-A3072F46C4EE}" sibTransId="{4B3D7A9C-FE0A-4B2C-827D-932D6575CFA5}"/>
    <dgm:cxn modelId="{373498FF-DC9C-4A99-A608-4A65B5CC11A6}" type="presOf" srcId="{9D306CAF-9B44-4C35-B517-993DF4D0BD3B}" destId="{94C09902-5AF0-4F63-97D9-CD42B46C8251}" srcOrd="0" destOrd="0" presId="urn:microsoft.com/office/officeart/2005/8/layout/list1"/>
    <dgm:cxn modelId="{266475A9-DCD2-42A8-84D7-E64B93A3B258}" type="presOf" srcId="{39857F30-DF2D-4A48-A453-2A4910B2CD06}" destId="{51A57136-0FEC-4B47-A65A-BA9AF2484B06}" srcOrd="0" destOrd="1" presId="urn:microsoft.com/office/officeart/2005/8/layout/list1"/>
    <dgm:cxn modelId="{AE33BC17-3CC9-42ED-B78D-17EBAEA3D220}" type="presOf" srcId="{ACD4585F-2F19-4D2D-875F-5F4E227F03D2}" destId="{51A57136-0FEC-4B47-A65A-BA9AF2484B06}" srcOrd="0" destOrd="0" presId="urn:microsoft.com/office/officeart/2005/8/layout/list1"/>
    <dgm:cxn modelId="{7ABC7380-AA6D-4FE6-895E-17A694FC9987}" type="presOf" srcId="{CCC6ED81-EDBB-4644-A660-AFB3E81A6F08}" destId="{7B99F50D-C0E4-417A-8BCE-40BF1680DFF6}" srcOrd="0" destOrd="1" presId="urn:microsoft.com/office/officeart/2005/8/layout/list1"/>
    <dgm:cxn modelId="{9BDDA8AD-3144-4149-9D43-8F442C498A35}" srcId="{704A9E5B-DC61-425B-9272-155DE9A4431B}" destId="{116C8AF8-3134-4544-B0E6-19CF828A8341}" srcOrd="1" destOrd="0" parTransId="{E023F4E5-F99F-4A57-8301-43F8B6BDEAD4}" sibTransId="{B3DE99D7-9E42-4B63-9BA4-4A9284EB91DE}"/>
    <dgm:cxn modelId="{1CA9F82A-BE97-4E53-ACE1-CABF9DB590E4}" type="presOf" srcId="{AE356D52-D474-4A19-BBAC-B881DDC0F16B}" destId="{FB533813-A6F0-4219-ABD6-3EEC08257E3F}" srcOrd="0" destOrd="0" presId="urn:microsoft.com/office/officeart/2005/8/layout/list1"/>
    <dgm:cxn modelId="{D2E5A7CB-1079-44A7-8650-E60B16C6AF71}" srcId="{9D306CAF-9B44-4C35-B517-993DF4D0BD3B}" destId="{7306B13B-0CAF-41B2-94BA-722BA65EF805}" srcOrd="1" destOrd="0" parTransId="{E57649B0-B6F2-428E-A2C0-4B34DF584AD1}" sibTransId="{36F50538-1325-4FE3-B8A1-3A93137A03A2}"/>
    <dgm:cxn modelId="{333A890F-92D5-4273-87E4-C7F1D738FD7D}" type="presOf" srcId="{704A9E5B-DC61-425B-9272-155DE9A4431B}" destId="{5188F238-1816-4681-8738-DB09A5F1555E}" srcOrd="0" destOrd="0" presId="urn:microsoft.com/office/officeart/2005/8/layout/list1"/>
    <dgm:cxn modelId="{01E3AC18-7E50-4140-9D48-93A7D6E2484D}" type="presOf" srcId="{7306B13B-0CAF-41B2-94BA-722BA65EF805}" destId="{14E567BB-D7AF-4B35-BB14-4196DADF4A9C}" srcOrd="0" destOrd="0" presId="urn:microsoft.com/office/officeart/2005/8/layout/list1"/>
    <dgm:cxn modelId="{31B1030C-8180-4AFE-AFBC-F59805B3A195}" type="presOf" srcId="{4BC335B7-10FD-4EA1-9059-31CF3F7E24BA}" destId="{960135BF-0611-4C16-B67F-E5ABC9D24999}" srcOrd="1" destOrd="0" presId="urn:microsoft.com/office/officeart/2005/8/layout/list1"/>
    <dgm:cxn modelId="{73FAAF35-7312-4D8E-A4ED-794B694146C8}" srcId="{4BC335B7-10FD-4EA1-9059-31CF3F7E24BA}" destId="{77F998F6-56D8-4DA8-AADB-BF1837D017AA}" srcOrd="0" destOrd="0" parTransId="{57D77002-A16B-40EF-A4D5-85153CB10556}" sibTransId="{A86E3893-639A-4F83-83EC-BFB1EF1847B7}"/>
    <dgm:cxn modelId="{975E8B8C-3DBB-4C38-9501-EDE4272C8C18}" srcId="{7306B13B-0CAF-41B2-94BA-722BA65EF805}" destId="{ACD4585F-2F19-4D2D-875F-5F4E227F03D2}" srcOrd="0" destOrd="0" parTransId="{1B8687E9-D441-45A2-9542-0CC4C5896CE1}" sibTransId="{CEF7B766-3406-439F-A11E-4E95E7564413}"/>
    <dgm:cxn modelId="{9FC7C8F4-D8FF-423D-82ED-6E1A879AEDBB}" srcId="{704A9E5B-DC61-425B-9272-155DE9A4431B}" destId="{AE356D52-D474-4A19-BBAC-B881DDC0F16B}" srcOrd="0" destOrd="0" parTransId="{3F8C9292-1714-40D3-8431-9ADE48A129D4}" sibTransId="{A49A3812-B215-47A3-BC57-AF035E819185}"/>
    <dgm:cxn modelId="{006D377B-ED2C-4917-8DA3-79BD1DBB0673}" srcId="{7306B13B-0CAF-41B2-94BA-722BA65EF805}" destId="{39857F30-DF2D-4A48-A453-2A4910B2CD06}" srcOrd="1" destOrd="0" parTransId="{1E356577-7556-46A6-BF1E-D0DEBE5454BB}" sibTransId="{0C16884A-84B5-4FB3-B5D4-6CB41D1E73FA}"/>
    <dgm:cxn modelId="{6133D548-DE07-4C30-B37C-533688B48DBE}" type="presOf" srcId="{704A9E5B-DC61-425B-9272-155DE9A4431B}" destId="{51945763-89DB-4018-B146-8531612821B1}" srcOrd="1" destOrd="0" presId="urn:microsoft.com/office/officeart/2005/8/layout/list1"/>
    <dgm:cxn modelId="{3609C272-45E3-48F5-A1A3-36BDA3821D4C}" srcId="{4BC335B7-10FD-4EA1-9059-31CF3F7E24BA}" destId="{CCC6ED81-EDBB-4644-A660-AFB3E81A6F08}" srcOrd="1" destOrd="0" parTransId="{6BD66C54-F056-472B-B68D-74676D98A802}" sibTransId="{A935B683-17D0-4AD8-8D1F-776E2AD3A8B1}"/>
    <dgm:cxn modelId="{F3D4A90A-C398-47D1-8670-8596107D50A9}" srcId="{9D306CAF-9B44-4C35-B517-993DF4D0BD3B}" destId="{4BC335B7-10FD-4EA1-9059-31CF3F7E24BA}" srcOrd="2" destOrd="0" parTransId="{9B7C4403-2173-496F-8D2E-89D47055E9F6}" sibTransId="{CC5AD281-B614-4869-A296-12BF06626698}"/>
    <dgm:cxn modelId="{7275B316-E53D-4C64-A21E-0FBD2E68028C}" type="presOf" srcId="{7306B13B-0CAF-41B2-94BA-722BA65EF805}" destId="{892D161B-25B1-436E-A310-0E8718D49E72}" srcOrd="1" destOrd="0" presId="urn:microsoft.com/office/officeart/2005/8/layout/list1"/>
    <dgm:cxn modelId="{9B7430BF-5694-4F90-8162-3B453A5F2DE3}" type="presOf" srcId="{4BC335B7-10FD-4EA1-9059-31CF3F7E24BA}" destId="{B0C71420-47C9-4256-B062-BC0D0F9E80BC}" srcOrd="0" destOrd="0" presId="urn:microsoft.com/office/officeart/2005/8/layout/list1"/>
    <dgm:cxn modelId="{D9082290-A77A-478C-BBAF-7169E0C5728E}" type="presOf" srcId="{77F998F6-56D8-4DA8-AADB-BF1837D017AA}" destId="{7B99F50D-C0E4-417A-8BCE-40BF1680DFF6}" srcOrd="0" destOrd="0" presId="urn:microsoft.com/office/officeart/2005/8/layout/list1"/>
    <dgm:cxn modelId="{0B60B123-B70D-4BB5-BF46-5DED3DEF74BD}" type="presOf" srcId="{116C8AF8-3134-4544-B0E6-19CF828A8341}" destId="{FB533813-A6F0-4219-ABD6-3EEC08257E3F}" srcOrd="0" destOrd="1" presId="urn:microsoft.com/office/officeart/2005/8/layout/list1"/>
    <dgm:cxn modelId="{97E05EAA-8E1B-4071-A33B-A302A121A673}" type="presParOf" srcId="{94C09902-5AF0-4F63-97D9-CD42B46C8251}" destId="{02B0A2A9-B7B4-48DA-949A-3ABD3854E8B8}" srcOrd="0" destOrd="0" presId="urn:microsoft.com/office/officeart/2005/8/layout/list1"/>
    <dgm:cxn modelId="{C754AED8-1C36-4B6E-9357-9B41B3EEA948}" type="presParOf" srcId="{02B0A2A9-B7B4-48DA-949A-3ABD3854E8B8}" destId="{5188F238-1816-4681-8738-DB09A5F1555E}" srcOrd="0" destOrd="0" presId="urn:microsoft.com/office/officeart/2005/8/layout/list1"/>
    <dgm:cxn modelId="{902062B3-7920-40AC-A8C5-C263D2769467}" type="presParOf" srcId="{02B0A2A9-B7B4-48DA-949A-3ABD3854E8B8}" destId="{51945763-89DB-4018-B146-8531612821B1}" srcOrd="1" destOrd="0" presId="urn:microsoft.com/office/officeart/2005/8/layout/list1"/>
    <dgm:cxn modelId="{7DD32861-D438-4D76-B24C-A79CB90A9997}" type="presParOf" srcId="{94C09902-5AF0-4F63-97D9-CD42B46C8251}" destId="{3A30755B-8B3A-4B65-8F5E-95E993601D91}" srcOrd="1" destOrd="0" presId="urn:microsoft.com/office/officeart/2005/8/layout/list1"/>
    <dgm:cxn modelId="{800E9646-95A3-40D2-9F00-096CFB5397B9}" type="presParOf" srcId="{94C09902-5AF0-4F63-97D9-CD42B46C8251}" destId="{FB533813-A6F0-4219-ABD6-3EEC08257E3F}" srcOrd="2" destOrd="0" presId="urn:microsoft.com/office/officeart/2005/8/layout/list1"/>
    <dgm:cxn modelId="{D2E9491E-4FE2-4FBC-8A2F-317B4AFB41F3}" type="presParOf" srcId="{94C09902-5AF0-4F63-97D9-CD42B46C8251}" destId="{771C9101-75BA-4E49-9B86-A970CA279EB2}" srcOrd="3" destOrd="0" presId="urn:microsoft.com/office/officeart/2005/8/layout/list1"/>
    <dgm:cxn modelId="{F325B07E-025B-419F-AA0E-6A4C483F11A1}" type="presParOf" srcId="{94C09902-5AF0-4F63-97D9-CD42B46C8251}" destId="{2151BD02-42D3-4367-9F10-1CF80A0E0E9A}" srcOrd="4" destOrd="0" presId="urn:microsoft.com/office/officeart/2005/8/layout/list1"/>
    <dgm:cxn modelId="{6C1D51CF-3D47-46AE-B4D6-356CAB3F9A9D}" type="presParOf" srcId="{2151BD02-42D3-4367-9F10-1CF80A0E0E9A}" destId="{14E567BB-D7AF-4B35-BB14-4196DADF4A9C}" srcOrd="0" destOrd="0" presId="urn:microsoft.com/office/officeart/2005/8/layout/list1"/>
    <dgm:cxn modelId="{5342178C-6849-4141-AD66-AA89A646E580}" type="presParOf" srcId="{2151BD02-42D3-4367-9F10-1CF80A0E0E9A}" destId="{892D161B-25B1-436E-A310-0E8718D49E72}" srcOrd="1" destOrd="0" presId="urn:microsoft.com/office/officeart/2005/8/layout/list1"/>
    <dgm:cxn modelId="{D534F424-ADD8-4417-B312-A46210ED0B3D}" type="presParOf" srcId="{94C09902-5AF0-4F63-97D9-CD42B46C8251}" destId="{3A7313CE-E0D8-4458-A525-9E31FE921C01}" srcOrd="5" destOrd="0" presId="urn:microsoft.com/office/officeart/2005/8/layout/list1"/>
    <dgm:cxn modelId="{2DB783C2-CE15-45DF-BF53-1CAB45C24C77}" type="presParOf" srcId="{94C09902-5AF0-4F63-97D9-CD42B46C8251}" destId="{51A57136-0FEC-4B47-A65A-BA9AF2484B06}" srcOrd="6" destOrd="0" presId="urn:microsoft.com/office/officeart/2005/8/layout/list1"/>
    <dgm:cxn modelId="{973B76B3-7F2A-44F8-8AD0-84738C8AE1F8}" type="presParOf" srcId="{94C09902-5AF0-4F63-97D9-CD42B46C8251}" destId="{03AA57C5-4623-4DE3-9C7E-BEDB6A40DE98}" srcOrd="7" destOrd="0" presId="urn:microsoft.com/office/officeart/2005/8/layout/list1"/>
    <dgm:cxn modelId="{C0D217CD-AC86-42F3-988C-0C64CAF8FA56}" type="presParOf" srcId="{94C09902-5AF0-4F63-97D9-CD42B46C8251}" destId="{AFEF9C47-70B3-491F-95A0-DB06BBFD3CD6}" srcOrd="8" destOrd="0" presId="urn:microsoft.com/office/officeart/2005/8/layout/list1"/>
    <dgm:cxn modelId="{1EBB6EA0-8FF9-4BBE-B9A6-DA29BA33B9A7}" type="presParOf" srcId="{AFEF9C47-70B3-491F-95A0-DB06BBFD3CD6}" destId="{B0C71420-47C9-4256-B062-BC0D0F9E80BC}" srcOrd="0" destOrd="0" presId="urn:microsoft.com/office/officeart/2005/8/layout/list1"/>
    <dgm:cxn modelId="{E94D0D51-97BA-4404-AB74-0016C37B0802}" type="presParOf" srcId="{AFEF9C47-70B3-491F-95A0-DB06BBFD3CD6}" destId="{960135BF-0611-4C16-B67F-E5ABC9D24999}" srcOrd="1" destOrd="0" presId="urn:microsoft.com/office/officeart/2005/8/layout/list1"/>
    <dgm:cxn modelId="{0AEE29F3-CD0E-4C79-9FE1-2BE6C4BA1359}" type="presParOf" srcId="{94C09902-5AF0-4F63-97D9-CD42B46C8251}" destId="{47436ABA-FACE-41E3-A4DF-E15FD98242EA}" srcOrd="9" destOrd="0" presId="urn:microsoft.com/office/officeart/2005/8/layout/list1"/>
    <dgm:cxn modelId="{E4D7EB57-6ED4-4AC4-902C-E0FC10D8D5AE}" type="presParOf" srcId="{94C09902-5AF0-4F63-97D9-CD42B46C8251}" destId="{7B99F50D-C0E4-417A-8BCE-40BF1680DF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4DC608AA-ADA3-472D-95E3-FB6E38519C4D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5524EB-D984-4BE0-AA97-B5A50AEF7135}" type="doc">
      <dgm:prSet loTypeId="urn:microsoft.com/office/officeart/2005/8/layout/radial4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26FB59A-D8B5-4309-A72E-130C1D3756FE}">
      <dgm:prSet phldrT="[Texto]"/>
      <dgm:spPr/>
      <dgm:t>
        <a:bodyPr/>
        <a:lstStyle/>
        <a:p>
          <a:r>
            <a:rPr lang="es-419" dirty="0" smtClean="0"/>
            <a:t>Introducción</a:t>
          </a:r>
          <a:endParaRPr lang="es-EC" dirty="0"/>
        </a:p>
      </dgm:t>
    </dgm:pt>
    <dgm:pt modelId="{E57513C1-653A-4731-864E-73987255D0B8}" type="parTrans" cxnId="{BB819B7F-6A29-4C19-9EFE-F1FE2C854A09}">
      <dgm:prSet/>
      <dgm:spPr/>
      <dgm:t>
        <a:bodyPr/>
        <a:lstStyle/>
        <a:p>
          <a:endParaRPr lang="es-EC"/>
        </a:p>
      </dgm:t>
    </dgm:pt>
    <dgm:pt modelId="{30EE9536-50C0-4A83-9B4E-3E533472D274}" type="sibTrans" cxnId="{BB819B7F-6A29-4C19-9EFE-F1FE2C854A09}">
      <dgm:prSet/>
      <dgm:spPr/>
      <dgm:t>
        <a:bodyPr/>
        <a:lstStyle/>
        <a:p>
          <a:endParaRPr lang="es-EC"/>
        </a:p>
      </dgm:t>
    </dgm:pt>
    <dgm:pt modelId="{DD70ACB0-B2E9-4017-8148-A72822E46956}">
      <dgm:prSet phldrT="[Texto]"/>
      <dgm:spPr/>
      <dgm:t>
        <a:bodyPr/>
        <a:lstStyle/>
        <a:p>
          <a:r>
            <a:rPr lang="es-419" dirty="0" smtClean="0"/>
            <a:t>Características </a:t>
          </a:r>
          <a:endParaRPr lang="es-EC" dirty="0"/>
        </a:p>
      </dgm:t>
    </dgm:pt>
    <dgm:pt modelId="{BC08EED7-3CF3-4DC1-A76D-881138FAA057}" type="parTrans" cxnId="{3C23BED6-A982-409F-A8EE-5D5C848E79D7}">
      <dgm:prSet/>
      <dgm:spPr/>
      <dgm:t>
        <a:bodyPr/>
        <a:lstStyle/>
        <a:p>
          <a:endParaRPr lang="es-EC"/>
        </a:p>
      </dgm:t>
    </dgm:pt>
    <dgm:pt modelId="{9CD9643F-0B25-429C-9899-D7578DEC6DDA}" type="sibTrans" cxnId="{3C23BED6-A982-409F-A8EE-5D5C848E79D7}">
      <dgm:prSet/>
      <dgm:spPr/>
      <dgm:t>
        <a:bodyPr/>
        <a:lstStyle/>
        <a:p>
          <a:endParaRPr lang="es-EC"/>
        </a:p>
      </dgm:t>
    </dgm:pt>
    <dgm:pt modelId="{DF96402A-536F-4C52-B64B-2669A7F058C1}">
      <dgm:prSet phldrT="[Texto]"/>
      <dgm:spPr/>
      <dgm:t>
        <a:bodyPr/>
        <a:lstStyle/>
        <a:p>
          <a:r>
            <a:rPr lang="es-419" dirty="0" smtClean="0"/>
            <a:t>Objetivos</a:t>
          </a:r>
          <a:endParaRPr lang="es-EC" dirty="0"/>
        </a:p>
      </dgm:t>
    </dgm:pt>
    <dgm:pt modelId="{B483244F-D0DB-44CF-BD73-13234A867A3A}" type="parTrans" cxnId="{A1CD49EA-9E25-4FCA-A175-2FDBF528C704}">
      <dgm:prSet/>
      <dgm:spPr/>
      <dgm:t>
        <a:bodyPr/>
        <a:lstStyle/>
        <a:p>
          <a:endParaRPr lang="es-EC"/>
        </a:p>
      </dgm:t>
    </dgm:pt>
    <dgm:pt modelId="{BDCCA846-313B-464A-9C4F-F46B041225BA}" type="sibTrans" cxnId="{A1CD49EA-9E25-4FCA-A175-2FDBF528C704}">
      <dgm:prSet/>
      <dgm:spPr/>
      <dgm:t>
        <a:bodyPr/>
        <a:lstStyle/>
        <a:p>
          <a:endParaRPr lang="es-EC"/>
        </a:p>
      </dgm:t>
    </dgm:pt>
    <dgm:pt modelId="{D0AA8A78-568B-488D-B1D5-72EA65BD1A78}">
      <dgm:prSet/>
      <dgm:spPr/>
      <dgm:t>
        <a:bodyPr/>
        <a:lstStyle/>
        <a:p>
          <a:endParaRPr lang="es-EC"/>
        </a:p>
      </dgm:t>
    </dgm:pt>
    <dgm:pt modelId="{EF251B95-C3DD-4D4E-ABC6-ECE697900D80}" type="parTrans" cxnId="{8B9CF181-A836-42EF-B9DC-EB5AF5743938}">
      <dgm:prSet/>
      <dgm:spPr/>
      <dgm:t>
        <a:bodyPr/>
        <a:lstStyle/>
        <a:p>
          <a:endParaRPr lang="es-EC"/>
        </a:p>
      </dgm:t>
    </dgm:pt>
    <dgm:pt modelId="{DFB832E4-7706-4D9E-A136-FF4B2CD8C320}" type="sibTrans" cxnId="{8B9CF181-A836-42EF-B9DC-EB5AF5743938}">
      <dgm:prSet/>
      <dgm:spPr/>
      <dgm:t>
        <a:bodyPr/>
        <a:lstStyle/>
        <a:p>
          <a:endParaRPr lang="es-EC"/>
        </a:p>
      </dgm:t>
    </dgm:pt>
    <dgm:pt modelId="{28457538-7013-4B6C-8176-E9FA6C3EEB69}">
      <dgm:prSet phldrT="[Texto]"/>
      <dgm:spPr/>
      <dgm:t>
        <a:bodyPr/>
        <a:lstStyle/>
        <a:p>
          <a:r>
            <a:rPr lang="es-419" dirty="0" smtClean="0"/>
            <a:t>Ejemplo Práctico</a:t>
          </a:r>
          <a:endParaRPr lang="es-EC" dirty="0"/>
        </a:p>
      </dgm:t>
    </dgm:pt>
    <dgm:pt modelId="{11BCEFD9-4B25-4403-AC8B-52F07FEA3EB0}" type="sibTrans" cxnId="{DCF23E83-FBB8-4985-B24F-0D633FF6255C}">
      <dgm:prSet/>
      <dgm:spPr/>
      <dgm:t>
        <a:bodyPr/>
        <a:lstStyle/>
        <a:p>
          <a:endParaRPr lang="es-EC"/>
        </a:p>
      </dgm:t>
    </dgm:pt>
    <dgm:pt modelId="{F34963D6-35C2-4025-B6F0-3A4795FE8B29}" type="parTrans" cxnId="{DCF23E83-FBB8-4985-B24F-0D633FF6255C}">
      <dgm:prSet/>
      <dgm:spPr/>
      <dgm:t>
        <a:bodyPr/>
        <a:lstStyle/>
        <a:p>
          <a:endParaRPr lang="es-EC"/>
        </a:p>
      </dgm:t>
    </dgm:pt>
    <dgm:pt modelId="{3FF95391-1AAA-4A54-B960-3B17572F1940}" type="pres">
      <dgm:prSet presAssocID="{2A5524EB-D984-4BE0-AA97-B5A50AEF71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758140B-EA42-4613-8BEE-D35FA00B3795}" type="pres">
      <dgm:prSet presAssocID="{28457538-7013-4B6C-8176-E9FA6C3EEB69}" presName="centerShape" presStyleLbl="node0" presStyleIdx="0" presStyleCnt="1"/>
      <dgm:spPr/>
      <dgm:t>
        <a:bodyPr/>
        <a:lstStyle/>
        <a:p>
          <a:endParaRPr lang="es-EC"/>
        </a:p>
      </dgm:t>
    </dgm:pt>
    <dgm:pt modelId="{089C885D-6D34-40DC-B114-A8309F510E09}" type="pres">
      <dgm:prSet presAssocID="{E57513C1-653A-4731-864E-73987255D0B8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999B58B9-91A4-4EB5-9D03-1D1B08705B4B}" type="pres">
      <dgm:prSet presAssocID="{026FB59A-D8B5-4309-A72E-130C1D3756F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A737DB-1D43-40B3-A0B7-1457517DDB18}" type="pres">
      <dgm:prSet presAssocID="{BC08EED7-3CF3-4DC1-A76D-881138FAA057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E1952610-6F8C-4850-AC60-A360E67ACED9}" type="pres">
      <dgm:prSet presAssocID="{DD70ACB0-B2E9-4017-8148-A72822E469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28D85B-C6E9-4C19-97F8-E4E42C1F13CA}" type="pres">
      <dgm:prSet presAssocID="{B483244F-D0DB-44CF-BD73-13234A867A3A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71B8CA29-ACC4-437F-B767-23E6BCC0AD1E}" type="pres">
      <dgm:prSet presAssocID="{DF96402A-536F-4C52-B64B-2669A7F058C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596C37F-CC4E-4DAC-9588-135A9F3C95EB}" type="presOf" srcId="{026FB59A-D8B5-4309-A72E-130C1D3756FE}" destId="{999B58B9-91A4-4EB5-9D03-1D1B08705B4B}" srcOrd="0" destOrd="0" presId="urn:microsoft.com/office/officeart/2005/8/layout/radial4"/>
    <dgm:cxn modelId="{A1CD49EA-9E25-4FCA-A175-2FDBF528C704}" srcId="{28457538-7013-4B6C-8176-E9FA6C3EEB69}" destId="{DF96402A-536F-4C52-B64B-2669A7F058C1}" srcOrd="2" destOrd="0" parTransId="{B483244F-D0DB-44CF-BD73-13234A867A3A}" sibTransId="{BDCCA846-313B-464A-9C4F-F46B041225BA}"/>
    <dgm:cxn modelId="{3C23BED6-A982-409F-A8EE-5D5C848E79D7}" srcId="{28457538-7013-4B6C-8176-E9FA6C3EEB69}" destId="{DD70ACB0-B2E9-4017-8148-A72822E46956}" srcOrd="1" destOrd="0" parTransId="{BC08EED7-3CF3-4DC1-A76D-881138FAA057}" sibTransId="{9CD9643F-0B25-429C-9899-D7578DEC6DDA}"/>
    <dgm:cxn modelId="{8B9CF181-A836-42EF-B9DC-EB5AF5743938}" srcId="{2A5524EB-D984-4BE0-AA97-B5A50AEF7135}" destId="{D0AA8A78-568B-488D-B1D5-72EA65BD1A78}" srcOrd="1" destOrd="0" parTransId="{EF251B95-C3DD-4D4E-ABC6-ECE697900D80}" sibTransId="{DFB832E4-7706-4D9E-A136-FF4B2CD8C320}"/>
    <dgm:cxn modelId="{AEE02CB0-64BE-4DB3-9D44-FF2622018017}" type="presOf" srcId="{28457538-7013-4B6C-8176-E9FA6C3EEB69}" destId="{2758140B-EA42-4613-8BEE-D35FA00B3795}" srcOrd="0" destOrd="0" presId="urn:microsoft.com/office/officeart/2005/8/layout/radial4"/>
    <dgm:cxn modelId="{158CFB2F-057E-4231-A45D-5C316C06EF60}" type="presOf" srcId="{DD70ACB0-B2E9-4017-8148-A72822E46956}" destId="{E1952610-6F8C-4850-AC60-A360E67ACED9}" srcOrd="0" destOrd="0" presId="urn:microsoft.com/office/officeart/2005/8/layout/radial4"/>
    <dgm:cxn modelId="{C93C33A2-133D-452C-B2C8-48B5F07B5F1C}" type="presOf" srcId="{2A5524EB-D984-4BE0-AA97-B5A50AEF7135}" destId="{3FF95391-1AAA-4A54-B960-3B17572F1940}" srcOrd="0" destOrd="0" presId="urn:microsoft.com/office/officeart/2005/8/layout/radial4"/>
    <dgm:cxn modelId="{34F42D47-8207-4D43-9202-101033ACDA69}" type="presOf" srcId="{B483244F-D0DB-44CF-BD73-13234A867A3A}" destId="{6F28D85B-C6E9-4C19-97F8-E4E42C1F13CA}" srcOrd="0" destOrd="0" presId="urn:microsoft.com/office/officeart/2005/8/layout/radial4"/>
    <dgm:cxn modelId="{D10B553F-4787-4C78-B07C-810BB4F0756E}" type="presOf" srcId="{BC08EED7-3CF3-4DC1-A76D-881138FAA057}" destId="{96A737DB-1D43-40B3-A0B7-1457517DDB18}" srcOrd="0" destOrd="0" presId="urn:microsoft.com/office/officeart/2005/8/layout/radial4"/>
    <dgm:cxn modelId="{02BA7BED-B3AF-4BB2-B5B8-A16604103F68}" type="presOf" srcId="{E57513C1-653A-4731-864E-73987255D0B8}" destId="{089C885D-6D34-40DC-B114-A8309F510E09}" srcOrd="0" destOrd="0" presId="urn:microsoft.com/office/officeart/2005/8/layout/radial4"/>
    <dgm:cxn modelId="{DCF23E83-FBB8-4985-B24F-0D633FF6255C}" srcId="{2A5524EB-D984-4BE0-AA97-B5A50AEF7135}" destId="{28457538-7013-4B6C-8176-E9FA6C3EEB69}" srcOrd="0" destOrd="0" parTransId="{F34963D6-35C2-4025-B6F0-3A4795FE8B29}" sibTransId="{11BCEFD9-4B25-4403-AC8B-52F07FEA3EB0}"/>
    <dgm:cxn modelId="{806CE082-D698-40ED-8043-E7A35F1CDA2A}" type="presOf" srcId="{DF96402A-536F-4C52-B64B-2669A7F058C1}" destId="{71B8CA29-ACC4-437F-B767-23E6BCC0AD1E}" srcOrd="0" destOrd="0" presId="urn:microsoft.com/office/officeart/2005/8/layout/radial4"/>
    <dgm:cxn modelId="{BB819B7F-6A29-4C19-9EFE-F1FE2C854A09}" srcId="{28457538-7013-4B6C-8176-E9FA6C3EEB69}" destId="{026FB59A-D8B5-4309-A72E-130C1D3756FE}" srcOrd="0" destOrd="0" parTransId="{E57513C1-653A-4731-864E-73987255D0B8}" sibTransId="{30EE9536-50C0-4A83-9B4E-3E533472D274}"/>
    <dgm:cxn modelId="{7E469382-8E11-4CA1-9CBB-F21F94EF1BB0}" type="presParOf" srcId="{3FF95391-1AAA-4A54-B960-3B17572F1940}" destId="{2758140B-EA42-4613-8BEE-D35FA00B3795}" srcOrd="0" destOrd="0" presId="urn:microsoft.com/office/officeart/2005/8/layout/radial4"/>
    <dgm:cxn modelId="{D7B13664-6E9B-4BDF-AF4B-962B0D7CCD45}" type="presParOf" srcId="{3FF95391-1AAA-4A54-B960-3B17572F1940}" destId="{089C885D-6D34-40DC-B114-A8309F510E09}" srcOrd="1" destOrd="0" presId="urn:microsoft.com/office/officeart/2005/8/layout/radial4"/>
    <dgm:cxn modelId="{6D863CD8-E33A-4FD2-B92C-495114B1722C}" type="presParOf" srcId="{3FF95391-1AAA-4A54-B960-3B17572F1940}" destId="{999B58B9-91A4-4EB5-9D03-1D1B08705B4B}" srcOrd="2" destOrd="0" presId="urn:microsoft.com/office/officeart/2005/8/layout/radial4"/>
    <dgm:cxn modelId="{48715B08-FA2B-4FC8-AD7B-DD2537DEAEE9}" type="presParOf" srcId="{3FF95391-1AAA-4A54-B960-3B17572F1940}" destId="{96A737DB-1D43-40B3-A0B7-1457517DDB18}" srcOrd="3" destOrd="0" presId="urn:microsoft.com/office/officeart/2005/8/layout/radial4"/>
    <dgm:cxn modelId="{1B719D93-E8EF-4C5F-B713-9E662AF8A707}" type="presParOf" srcId="{3FF95391-1AAA-4A54-B960-3B17572F1940}" destId="{E1952610-6F8C-4850-AC60-A360E67ACED9}" srcOrd="4" destOrd="0" presId="urn:microsoft.com/office/officeart/2005/8/layout/radial4"/>
    <dgm:cxn modelId="{2DF8909B-196F-4989-BA1E-D81727AD32B8}" type="presParOf" srcId="{3FF95391-1AAA-4A54-B960-3B17572F1940}" destId="{6F28D85B-C6E9-4C19-97F8-E4E42C1F13CA}" srcOrd="5" destOrd="0" presId="urn:microsoft.com/office/officeart/2005/8/layout/radial4"/>
    <dgm:cxn modelId="{64531ABE-2733-4AE9-A9C6-D3D22DAD6DD8}" type="presParOf" srcId="{3FF95391-1AAA-4A54-B960-3B17572F1940}" destId="{71B8CA29-ACC4-437F-B767-23E6BCC0AD1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809F606F-4A32-407A-924C-63AC25DBF439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EA9BD8-C59F-4F5D-A1C6-8631A44F4754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096A112-E144-44AD-A80D-5536CA444FC1}">
      <dgm:prSet phldrT="[Texto]"/>
      <dgm:spPr/>
      <dgm:t>
        <a:bodyPr/>
        <a:lstStyle/>
        <a:p>
          <a:r>
            <a:rPr lang="es-419" dirty="0" smtClean="0"/>
            <a:t>Prodigital</a:t>
          </a:r>
          <a:endParaRPr lang="es-EC" dirty="0"/>
        </a:p>
      </dgm:t>
    </dgm:pt>
    <dgm:pt modelId="{31FA2EED-9704-4D43-9321-B423245FC5CF}" type="parTrans" cxnId="{E8FE0E50-F3D7-45D7-A503-9C9F311D4C25}">
      <dgm:prSet/>
      <dgm:spPr/>
      <dgm:t>
        <a:bodyPr/>
        <a:lstStyle/>
        <a:p>
          <a:endParaRPr lang="es-EC"/>
        </a:p>
      </dgm:t>
    </dgm:pt>
    <dgm:pt modelId="{4C79F93B-DB28-46A7-91B2-40DD2800C91E}" type="sibTrans" cxnId="{E8FE0E50-F3D7-45D7-A503-9C9F311D4C25}">
      <dgm:prSet/>
      <dgm:spPr/>
      <dgm:t>
        <a:bodyPr/>
        <a:lstStyle/>
        <a:p>
          <a:endParaRPr lang="es-EC"/>
        </a:p>
      </dgm:t>
    </dgm:pt>
    <dgm:pt modelId="{B2F7AE9C-591B-4115-ABBD-CAEE0BA6C3C2}">
      <dgm:prSet phldrT="[Texto]"/>
      <dgm:spPr/>
      <dgm:t>
        <a:bodyPr/>
        <a:lstStyle/>
        <a:p>
          <a:r>
            <a:rPr lang="es-419" dirty="0" smtClean="0"/>
            <a:t>Arrendador</a:t>
          </a:r>
          <a:endParaRPr lang="es-EC" dirty="0"/>
        </a:p>
      </dgm:t>
    </dgm:pt>
    <dgm:pt modelId="{C221C0AE-1670-41D9-9B53-F5A0DA103AD6}" type="parTrans" cxnId="{F810A0EF-457D-480E-B5E8-E58F01F70D7F}">
      <dgm:prSet/>
      <dgm:spPr/>
      <dgm:t>
        <a:bodyPr/>
        <a:lstStyle/>
        <a:p>
          <a:endParaRPr lang="es-EC"/>
        </a:p>
      </dgm:t>
    </dgm:pt>
    <dgm:pt modelId="{64F01821-24DF-424A-90BD-0F87F57C87BE}" type="sibTrans" cxnId="{F810A0EF-457D-480E-B5E8-E58F01F70D7F}">
      <dgm:prSet/>
      <dgm:spPr/>
      <dgm:t>
        <a:bodyPr/>
        <a:lstStyle/>
        <a:p>
          <a:endParaRPr lang="es-EC"/>
        </a:p>
      </dgm:t>
    </dgm:pt>
    <dgm:pt modelId="{DC013FB7-1325-4EDB-B2FD-7E8AC27E7731}">
      <dgm:prSet phldrT="[Texto]"/>
      <dgm:spPr/>
      <dgm:t>
        <a:bodyPr/>
        <a:lstStyle/>
        <a:p>
          <a:r>
            <a:rPr lang="es-419" dirty="0" smtClean="0"/>
            <a:t>Ecuasistem</a:t>
          </a:r>
          <a:endParaRPr lang="es-EC" dirty="0"/>
        </a:p>
      </dgm:t>
    </dgm:pt>
    <dgm:pt modelId="{31E9F18D-3D61-47A3-A6D9-F8FB3172F906}" type="parTrans" cxnId="{D6B0DE2C-038E-4B4B-B8AA-0B450FDCE423}">
      <dgm:prSet/>
      <dgm:spPr/>
      <dgm:t>
        <a:bodyPr/>
        <a:lstStyle/>
        <a:p>
          <a:endParaRPr lang="es-EC"/>
        </a:p>
      </dgm:t>
    </dgm:pt>
    <dgm:pt modelId="{B10D440E-7D17-4405-B9C6-3F1040C0B2CB}" type="sibTrans" cxnId="{D6B0DE2C-038E-4B4B-B8AA-0B450FDCE423}">
      <dgm:prSet/>
      <dgm:spPr/>
      <dgm:t>
        <a:bodyPr/>
        <a:lstStyle/>
        <a:p>
          <a:endParaRPr lang="es-EC"/>
        </a:p>
      </dgm:t>
    </dgm:pt>
    <dgm:pt modelId="{901E76F0-36DE-46FD-8D0C-6FA9D514ED0C}">
      <dgm:prSet phldrT="[Texto]"/>
      <dgm:spPr/>
      <dgm:t>
        <a:bodyPr/>
        <a:lstStyle/>
        <a:p>
          <a:r>
            <a:rPr lang="es-419" dirty="0" smtClean="0"/>
            <a:t>Arrendatario</a:t>
          </a:r>
          <a:endParaRPr lang="es-EC" dirty="0"/>
        </a:p>
      </dgm:t>
    </dgm:pt>
    <dgm:pt modelId="{04B3C0CB-E424-47AB-99BE-1315F5214D9E}" type="parTrans" cxnId="{54110D78-B9FE-46C9-B5F9-61FEABC46E57}">
      <dgm:prSet/>
      <dgm:spPr/>
      <dgm:t>
        <a:bodyPr/>
        <a:lstStyle/>
        <a:p>
          <a:endParaRPr lang="es-EC"/>
        </a:p>
      </dgm:t>
    </dgm:pt>
    <dgm:pt modelId="{3E0E71DC-1B55-4B40-8B11-41AC9FF91C60}" type="sibTrans" cxnId="{54110D78-B9FE-46C9-B5F9-61FEABC46E57}">
      <dgm:prSet/>
      <dgm:spPr/>
      <dgm:t>
        <a:bodyPr/>
        <a:lstStyle/>
        <a:p>
          <a:endParaRPr lang="es-EC"/>
        </a:p>
      </dgm:t>
    </dgm:pt>
    <dgm:pt modelId="{A6AF5B62-988C-40CC-9957-3B384D9DFD06}" type="pres">
      <dgm:prSet presAssocID="{F5EA9BD8-C59F-4F5D-A1C6-8631A44F475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D69A278-E82F-4230-84E0-CCFEA0597B2D}" type="pres">
      <dgm:prSet presAssocID="{D096A112-E144-44AD-A80D-5536CA444FC1}" presName="composite" presStyleCnt="0"/>
      <dgm:spPr/>
    </dgm:pt>
    <dgm:pt modelId="{5883A47A-ED36-4FD9-8DF1-730FB666EB04}" type="pres">
      <dgm:prSet presAssocID="{D096A112-E144-44AD-A80D-5536CA444FC1}" presName="BackAccent" presStyleLbl="bgShp" presStyleIdx="0" presStyleCnt="2"/>
      <dgm:spPr>
        <a:pattFill prst="sphere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09B52AD9-A373-432D-A201-9D22650FB542}" type="pres">
      <dgm:prSet presAssocID="{D096A112-E144-44AD-A80D-5536CA444FC1}" presName="Accent" presStyleLbl="alignNode1" presStyleIdx="0" presStyleCnt="2"/>
      <dgm:spPr/>
    </dgm:pt>
    <dgm:pt modelId="{E0C4CC84-602E-44E4-9ABB-F48C7B6B4EB0}" type="pres">
      <dgm:prSet presAssocID="{D096A112-E144-44AD-A80D-5536CA444FC1}" presName="Child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467017-2423-442C-A5FD-5F0543DD09DB}" type="pres">
      <dgm:prSet presAssocID="{D096A112-E144-44AD-A80D-5536CA444FC1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E72A7-6757-4088-A9E5-D27A134EC161}" type="pres">
      <dgm:prSet presAssocID="{4C79F93B-DB28-46A7-91B2-40DD2800C91E}" presName="sibTrans" presStyleCnt="0"/>
      <dgm:spPr/>
    </dgm:pt>
    <dgm:pt modelId="{E1671FD8-5E95-48CC-81BA-6ABA16D322D8}" type="pres">
      <dgm:prSet presAssocID="{DC013FB7-1325-4EDB-B2FD-7E8AC27E7731}" presName="composite" presStyleCnt="0"/>
      <dgm:spPr/>
    </dgm:pt>
    <dgm:pt modelId="{CC42FA90-659E-4C1D-AE1B-AA2306A1A09B}" type="pres">
      <dgm:prSet presAssocID="{DC013FB7-1325-4EDB-B2FD-7E8AC27E7731}" presName="BackAccent" presStyleLbl="bgShp" presStyleIdx="1" presStyleCnt="2"/>
      <dgm:spPr/>
    </dgm:pt>
    <dgm:pt modelId="{0349C8FB-53BF-4DC5-A383-2D45278CFA43}" type="pres">
      <dgm:prSet presAssocID="{DC013FB7-1325-4EDB-B2FD-7E8AC27E7731}" presName="Accent" presStyleLbl="alignNode1" presStyleIdx="1" presStyleCnt="2"/>
      <dgm:spPr>
        <a:pattFill prst="sphere">
          <a:fgClr>
            <a:srgbClr val="FF6699"/>
          </a:fgClr>
          <a:bgClr>
            <a:schemeClr val="bg1"/>
          </a:bgClr>
        </a:pattFill>
      </dgm:spPr>
    </dgm:pt>
    <dgm:pt modelId="{F2F86FA6-D429-49C1-8B1F-714C83C95C13}" type="pres">
      <dgm:prSet presAssocID="{DC013FB7-1325-4EDB-B2FD-7E8AC27E7731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217900-3A62-4B7E-BBEE-9B4F51802232}" type="pres">
      <dgm:prSet presAssocID="{DC013FB7-1325-4EDB-B2FD-7E8AC27E7731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5679B4-3010-4AAF-8094-10F9602F9A52}" type="presOf" srcId="{F5EA9BD8-C59F-4F5D-A1C6-8631A44F4754}" destId="{A6AF5B62-988C-40CC-9957-3B384D9DFD06}" srcOrd="0" destOrd="0" presId="urn:microsoft.com/office/officeart/2008/layout/IncreasingCircleProcess"/>
    <dgm:cxn modelId="{857BFC72-120B-405A-AFE4-756242A3A5BB}" type="presOf" srcId="{B2F7AE9C-591B-4115-ABBD-CAEE0BA6C3C2}" destId="{E0C4CC84-602E-44E4-9ABB-F48C7B6B4EB0}" srcOrd="0" destOrd="0" presId="urn:microsoft.com/office/officeart/2008/layout/IncreasingCircleProcess"/>
    <dgm:cxn modelId="{E8FE0E50-F3D7-45D7-A503-9C9F311D4C25}" srcId="{F5EA9BD8-C59F-4F5D-A1C6-8631A44F4754}" destId="{D096A112-E144-44AD-A80D-5536CA444FC1}" srcOrd="0" destOrd="0" parTransId="{31FA2EED-9704-4D43-9321-B423245FC5CF}" sibTransId="{4C79F93B-DB28-46A7-91B2-40DD2800C91E}"/>
    <dgm:cxn modelId="{27FB30D6-644E-4688-812E-A704D2EC8554}" type="presOf" srcId="{D096A112-E144-44AD-A80D-5536CA444FC1}" destId="{EF467017-2423-442C-A5FD-5F0543DD09DB}" srcOrd="0" destOrd="0" presId="urn:microsoft.com/office/officeart/2008/layout/IncreasingCircleProcess"/>
    <dgm:cxn modelId="{252BC981-1077-4C45-A178-8E5E90632874}" type="presOf" srcId="{901E76F0-36DE-46FD-8D0C-6FA9D514ED0C}" destId="{F2F86FA6-D429-49C1-8B1F-714C83C95C13}" srcOrd="0" destOrd="0" presId="urn:microsoft.com/office/officeart/2008/layout/IncreasingCircleProcess"/>
    <dgm:cxn modelId="{524A6ECC-DD8F-46A9-AF8A-6359A1BAB36F}" type="presOf" srcId="{DC013FB7-1325-4EDB-B2FD-7E8AC27E7731}" destId="{AA217900-3A62-4B7E-BBEE-9B4F51802232}" srcOrd="0" destOrd="0" presId="urn:microsoft.com/office/officeart/2008/layout/IncreasingCircleProcess"/>
    <dgm:cxn modelId="{54110D78-B9FE-46C9-B5F9-61FEABC46E57}" srcId="{DC013FB7-1325-4EDB-B2FD-7E8AC27E7731}" destId="{901E76F0-36DE-46FD-8D0C-6FA9D514ED0C}" srcOrd="0" destOrd="0" parTransId="{04B3C0CB-E424-47AB-99BE-1315F5214D9E}" sibTransId="{3E0E71DC-1B55-4B40-8B11-41AC9FF91C60}"/>
    <dgm:cxn modelId="{F810A0EF-457D-480E-B5E8-E58F01F70D7F}" srcId="{D096A112-E144-44AD-A80D-5536CA444FC1}" destId="{B2F7AE9C-591B-4115-ABBD-CAEE0BA6C3C2}" srcOrd="0" destOrd="0" parTransId="{C221C0AE-1670-41D9-9B53-F5A0DA103AD6}" sibTransId="{64F01821-24DF-424A-90BD-0F87F57C87BE}"/>
    <dgm:cxn modelId="{D6B0DE2C-038E-4B4B-B8AA-0B450FDCE423}" srcId="{F5EA9BD8-C59F-4F5D-A1C6-8631A44F4754}" destId="{DC013FB7-1325-4EDB-B2FD-7E8AC27E7731}" srcOrd="1" destOrd="0" parTransId="{31E9F18D-3D61-47A3-A6D9-F8FB3172F906}" sibTransId="{B10D440E-7D17-4405-B9C6-3F1040C0B2CB}"/>
    <dgm:cxn modelId="{509D722E-1218-42FD-A6D7-933FAE271FB8}" type="presParOf" srcId="{A6AF5B62-988C-40CC-9957-3B384D9DFD06}" destId="{8D69A278-E82F-4230-84E0-CCFEA0597B2D}" srcOrd="0" destOrd="0" presId="urn:microsoft.com/office/officeart/2008/layout/IncreasingCircleProcess"/>
    <dgm:cxn modelId="{C721A8FD-E8F8-48B6-B3AF-833F0930B32D}" type="presParOf" srcId="{8D69A278-E82F-4230-84E0-CCFEA0597B2D}" destId="{5883A47A-ED36-4FD9-8DF1-730FB666EB04}" srcOrd="0" destOrd="0" presId="urn:microsoft.com/office/officeart/2008/layout/IncreasingCircleProcess"/>
    <dgm:cxn modelId="{475DF7A9-B00B-4AE8-B232-5DB55881A591}" type="presParOf" srcId="{8D69A278-E82F-4230-84E0-CCFEA0597B2D}" destId="{09B52AD9-A373-432D-A201-9D22650FB542}" srcOrd="1" destOrd="0" presId="urn:microsoft.com/office/officeart/2008/layout/IncreasingCircleProcess"/>
    <dgm:cxn modelId="{A9D73EA6-C304-492E-96DD-4E3B6B1389F8}" type="presParOf" srcId="{8D69A278-E82F-4230-84E0-CCFEA0597B2D}" destId="{E0C4CC84-602E-44E4-9ABB-F48C7B6B4EB0}" srcOrd="2" destOrd="0" presId="urn:microsoft.com/office/officeart/2008/layout/IncreasingCircleProcess"/>
    <dgm:cxn modelId="{6DE2029D-B03C-48FB-B212-CBDBDB759879}" type="presParOf" srcId="{8D69A278-E82F-4230-84E0-CCFEA0597B2D}" destId="{EF467017-2423-442C-A5FD-5F0543DD09DB}" srcOrd="3" destOrd="0" presId="urn:microsoft.com/office/officeart/2008/layout/IncreasingCircleProcess"/>
    <dgm:cxn modelId="{71EB8449-E8C7-42A3-BA0A-9E3104AB5023}" type="presParOf" srcId="{A6AF5B62-988C-40CC-9957-3B384D9DFD06}" destId="{104E72A7-6757-4088-A9E5-D27A134EC161}" srcOrd="1" destOrd="0" presId="urn:microsoft.com/office/officeart/2008/layout/IncreasingCircleProcess"/>
    <dgm:cxn modelId="{CA3BCB22-B61B-4FE7-BB85-C79FB9526A79}" type="presParOf" srcId="{A6AF5B62-988C-40CC-9957-3B384D9DFD06}" destId="{E1671FD8-5E95-48CC-81BA-6ABA16D322D8}" srcOrd="2" destOrd="0" presId="urn:microsoft.com/office/officeart/2008/layout/IncreasingCircleProcess"/>
    <dgm:cxn modelId="{26C3904C-BA17-4508-8C15-2ECE68FBF46E}" type="presParOf" srcId="{E1671FD8-5E95-48CC-81BA-6ABA16D322D8}" destId="{CC42FA90-659E-4C1D-AE1B-AA2306A1A09B}" srcOrd="0" destOrd="0" presId="urn:microsoft.com/office/officeart/2008/layout/IncreasingCircleProcess"/>
    <dgm:cxn modelId="{9D2B030B-43A4-4473-99C9-0BBC8658E6BE}" type="presParOf" srcId="{E1671FD8-5E95-48CC-81BA-6ABA16D322D8}" destId="{0349C8FB-53BF-4DC5-A383-2D45278CFA43}" srcOrd="1" destOrd="0" presId="urn:microsoft.com/office/officeart/2008/layout/IncreasingCircleProcess"/>
    <dgm:cxn modelId="{A9C858B8-C1B9-4512-A0AA-1354DA2B4643}" type="presParOf" srcId="{E1671FD8-5E95-48CC-81BA-6ABA16D322D8}" destId="{F2F86FA6-D429-49C1-8B1F-714C83C95C13}" srcOrd="2" destOrd="0" presId="urn:microsoft.com/office/officeart/2008/layout/IncreasingCircleProcess"/>
    <dgm:cxn modelId="{75DE58D8-1BCF-4597-AC4B-DFC0C75D111F}" type="presParOf" srcId="{E1671FD8-5E95-48CC-81BA-6ABA16D322D8}" destId="{AA217900-3A62-4B7E-BBEE-9B4F51802232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339F84BB-0FDE-4FE2-8234-6BA0F81CC5FF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F5D85737-AFF4-463C-9570-F777F72FB093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087D2F-0CB1-48F0-A26E-5103EBFC1DDC}" type="doc">
      <dgm:prSet loTypeId="urn:microsoft.com/office/officeart/2005/8/layout/hProcess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A6C7AED-72E2-4B31-9C49-05D12BDF110C}">
      <dgm:prSet phldrT="[Texto]"/>
      <dgm:spPr/>
      <dgm:t>
        <a:bodyPr/>
        <a:lstStyle/>
        <a:p>
          <a:r>
            <a:rPr lang="es-419" b="1" u="sng" dirty="0" smtClean="0">
              <a:solidFill>
                <a:schemeClr val="tx1"/>
              </a:solidFill>
            </a:rPr>
            <a:t>INTRODUCCIÓN</a:t>
          </a:r>
          <a:endParaRPr lang="es-EC" b="1" u="sng" dirty="0">
            <a:solidFill>
              <a:schemeClr val="tx1"/>
            </a:solidFill>
          </a:endParaRPr>
        </a:p>
      </dgm:t>
    </dgm:pt>
    <dgm:pt modelId="{BD3FBC12-F03B-4062-BB9D-71BEF1C0BA90}" type="parTrans" cxnId="{C1E1DBBE-5625-4123-95E0-D316238DCA7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CD186E-1780-47C4-A8F3-D8CD6AAF5A83}" type="sibTrans" cxnId="{C1E1DBBE-5625-4123-95E0-D316238DCA7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82B7F93-091D-401A-A0B9-572B2A8537E7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- Empresas de Servicios Organizadoras de Ferias y Eventos</a:t>
          </a:r>
        </a:p>
        <a:p>
          <a:r>
            <a:rPr lang="es-419" dirty="0" smtClean="0">
              <a:solidFill>
                <a:schemeClr val="tx1"/>
              </a:solidFill>
            </a:rPr>
            <a:t>- Leasing</a:t>
          </a:r>
          <a:endParaRPr lang="es-EC" dirty="0">
            <a:solidFill>
              <a:schemeClr val="tx1"/>
            </a:solidFill>
          </a:endParaRPr>
        </a:p>
      </dgm:t>
    </dgm:pt>
    <dgm:pt modelId="{F6CE2FB5-ADF0-4574-A80C-CD572BDC4730}" type="parTrans" cxnId="{DF33272D-8709-4FE5-81CC-11469357CF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FDB7F8A-9922-4377-A9D1-82704C833E8C}" type="sibTrans" cxnId="{DF33272D-8709-4FE5-81CC-11469357CFA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45CBBA7-B36B-452C-8205-0BBE80C61DDB}">
      <dgm:prSet phldrT="[Texto]"/>
      <dgm:spPr/>
      <dgm:t>
        <a:bodyPr/>
        <a:lstStyle/>
        <a:p>
          <a:r>
            <a:rPr lang="es-419" b="1" u="sng" dirty="0" smtClean="0">
              <a:solidFill>
                <a:schemeClr val="tx1"/>
              </a:solidFill>
            </a:rPr>
            <a:t>PROBLEMA</a:t>
          </a:r>
          <a:endParaRPr lang="es-EC" b="1" u="sng" dirty="0">
            <a:solidFill>
              <a:schemeClr val="tx1"/>
            </a:solidFill>
          </a:endParaRPr>
        </a:p>
      </dgm:t>
    </dgm:pt>
    <dgm:pt modelId="{EB708538-0F98-4E91-8522-D4B416B2E3F1}" type="parTrans" cxnId="{D09D1938-B3AD-4FB0-876B-6929034F948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C571EAE-0B95-4360-A210-D7BF0FF66755}" type="sibTrans" cxnId="{D09D1938-B3AD-4FB0-876B-6929034F948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2903037-8AFD-4F8B-AD77-C228AD25DB64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- No fácil acceso a Fuentes de Financiamiento</a:t>
          </a:r>
        </a:p>
        <a:p>
          <a:r>
            <a:rPr lang="es-419" dirty="0" smtClean="0">
              <a:solidFill>
                <a:schemeClr val="tx1"/>
              </a:solidFill>
            </a:rPr>
            <a:t>- No contar con capital fijo alto</a:t>
          </a:r>
        </a:p>
        <a:p>
          <a:r>
            <a:rPr lang="es-419" dirty="0" smtClean="0">
              <a:solidFill>
                <a:schemeClr val="tx1"/>
              </a:solidFill>
            </a:rPr>
            <a:t>- Desconocimiento de la herramienta Leasing</a:t>
          </a:r>
          <a:endParaRPr lang="es-EC" dirty="0">
            <a:solidFill>
              <a:schemeClr val="tx1"/>
            </a:solidFill>
          </a:endParaRPr>
        </a:p>
      </dgm:t>
    </dgm:pt>
    <dgm:pt modelId="{5E8277EB-DFA5-49ED-8FFF-A97AE1C67E42}" type="parTrans" cxnId="{6FDB48CE-A86F-4F87-A4D2-4E71A5B1D8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C991E17-8FE0-48A1-9EAC-ED81172AC347}" type="sibTrans" cxnId="{6FDB48CE-A86F-4F87-A4D2-4E71A5B1D8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949BE2E-E58B-4E5D-956C-BB223580D8E7}">
      <dgm:prSet phldrT="[Texto]"/>
      <dgm:spPr/>
      <dgm:t>
        <a:bodyPr/>
        <a:lstStyle/>
        <a:p>
          <a:r>
            <a:rPr lang="es-419" b="1" u="sng" dirty="0" smtClean="0">
              <a:solidFill>
                <a:schemeClr val="tx1"/>
              </a:solidFill>
            </a:rPr>
            <a:t>SISTEMATIZACIÓN</a:t>
          </a:r>
          <a:endParaRPr lang="es-EC" b="1" u="sng" dirty="0">
            <a:solidFill>
              <a:schemeClr val="tx1"/>
            </a:solidFill>
          </a:endParaRPr>
        </a:p>
      </dgm:t>
    </dgm:pt>
    <dgm:pt modelId="{B3D89036-3DC3-41BC-8BB0-7B28E9A5EDE5}" type="parTrans" cxnId="{2945C19C-12DF-4501-A072-D5E2F54069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B0D7960-CCEF-4A7B-BDC4-C8586DEDB6EE}" type="sibTrans" cxnId="{2945C19C-12DF-4501-A072-D5E2F54069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4EFF23-F984-479C-91EB-E36FEA2CA47F}">
      <dgm:prSet phldrT="[Texto]"/>
      <dgm:spPr/>
      <dgm:t>
        <a:bodyPr/>
        <a:lstStyle/>
        <a:p>
          <a:r>
            <a:rPr lang="es-419" dirty="0" smtClean="0">
              <a:solidFill>
                <a:schemeClr val="tx1"/>
              </a:solidFill>
            </a:rPr>
            <a:t>- </a:t>
          </a:r>
          <a:r>
            <a:rPr lang="es-419" dirty="0" smtClean="0">
              <a:solidFill>
                <a:schemeClr val="tx1"/>
              </a:solidFill>
            </a:rPr>
            <a:t>Requieren personal </a:t>
          </a:r>
          <a:r>
            <a:rPr lang="es-419" dirty="0" smtClean="0">
              <a:solidFill>
                <a:schemeClr val="tx1"/>
              </a:solidFill>
            </a:rPr>
            <a:t>responsable</a:t>
          </a:r>
        </a:p>
        <a:p>
          <a:r>
            <a:rPr lang="es-419" dirty="0" smtClean="0">
              <a:solidFill>
                <a:schemeClr val="tx1"/>
              </a:solidFill>
            </a:rPr>
            <a:t>- C</a:t>
          </a:r>
          <a:r>
            <a:rPr lang="es-EC" dirty="0" smtClean="0">
              <a:solidFill>
                <a:schemeClr val="tx1"/>
              </a:solidFill>
            </a:rPr>
            <a:t>o</a:t>
          </a:r>
          <a:r>
            <a:rPr lang="es-419" dirty="0" smtClean="0">
              <a:solidFill>
                <a:schemeClr val="tx1"/>
              </a:solidFill>
            </a:rPr>
            <a:t>nocer nuevas herramientas de financiación</a:t>
          </a:r>
        </a:p>
        <a:p>
          <a:r>
            <a:rPr lang="es-419" dirty="0" smtClean="0">
              <a:solidFill>
                <a:schemeClr val="tx1"/>
              </a:solidFill>
            </a:rPr>
            <a:t>- Máximizar uso de equipos en nuevos proyectos</a:t>
          </a:r>
          <a:endParaRPr lang="es-EC" dirty="0">
            <a:solidFill>
              <a:schemeClr val="tx1"/>
            </a:solidFill>
          </a:endParaRPr>
        </a:p>
      </dgm:t>
    </dgm:pt>
    <dgm:pt modelId="{F991C038-CF1E-4C46-9017-5BA868B16656}" type="parTrans" cxnId="{9EC7B3A5-4873-40EA-967C-E28A723BB28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06C104E-5B90-4CAF-9CBE-C26EDE5FB0B3}" type="sibTrans" cxnId="{9EC7B3A5-4873-40EA-967C-E28A723BB28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ADEEAF8-0AAD-459E-B11D-FE377E00012C}" type="pres">
      <dgm:prSet presAssocID="{1C087D2F-0CB1-48F0-A26E-5103EBFC1D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62B6B3-4C44-453B-8FAD-0595C2002EDC}" type="pres">
      <dgm:prSet presAssocID="{5A6C7AED-72E2-4B31-9C49-05D12BDF110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90D62B-EC19-4C86-92C3-D023F507B727}" type="pres">
      <dgm:prSet presAssocID="{5A6C7AED-72E2-4B31-9C49-05D12BDF110C}" presName="bgRect" presStyleLbl="node1" presStyleIdx="0" presStyleCnt="3"/>
      <dgm:spPr/>
      <dgm:t>
        <a:bodyPr/>
        <a:lstStyle/>
        <a:p>
          <a:endParaRPr lang="es-EC"/>
        </a:p>
      </dgm:t>
    </dgm:pt>
    <dgm:pt modelId="{069C7CB6-106F-4EED-AD0F-DE6BCC4D61E2}" type="pres">
      <dgm:prSet presAssocID="{5A6C7AED-72E2-4B31-9C49-05D12BDF110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54E274-427A-4FE7-89C6-283D5B06A379}" type="pres">
      <dgm:prSet presAssocID="{5A6C7AED-72E2-4B31-9C49-05D12BDF110C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66EE96-860E-421E-9B60-EFEEEE1D4C62}" type="pres">
      <dgm:prSet presAssocID="{A5CD186E-1780-47C4-A8F3-D8CD6AAF5A83}" presName="hSp" presStyleCnt="0"/>
      <dgm:spPr/>
      <dgm:t>
        <a:bodyPr/>
        <a:lstStyle/>
        <a:p>
          <a:endParaRPr lang="es-EC"/>
        </a:p>
      </dgm:t>
    </dgm:pt>
    <dgm:pt modelId="{974B9004-B8F7-4F32-BBDB-BAFAA6A92CD0}" type="pres">
      <dgm:prSet presAssocID="{A5CD186E-1780-47C4-A8F3-D8CD6AAF5A83}" presName="vProcSp" presStyleCnt="0"/>
      <dgm:spPr/>
      <dgm:t>
        <a:bodyPr/>
        <a:lstStyle/>
        <a:p>
          <a:endParaRPr lang="es-EC"/>
        </a:p>
      </dgm:t>
    </dgm:pt>
    <dgm:pt modelId="{370FA6B7-ACFB-4D63-8B78-40C5E415E9CC}" type="pres">
      <dgm:prSet presAssocID="{A5CD186E-1780-47C4-A8F3-D8CD6AAF5A83}" presName="vSp1" presStyleCnt="0"/>
      <dgm:spPr/>
      <dgm:t>
        <a:bodyPr/>
        <a:lstStyle/>
        <a:p>
          <a:endParaRPr lang="es-EC"/>
        </a:p>
      </dgm:t>
    </dgm:pt>
    <dgm:pt modelId="{5D3B3EB1-EEB9-460E-BD34-68537F7717F9}" type="pres">
      <dgm:prSet presAssocID="{A5CD186E-1780-47C4-A8F3-D8CD6AAF5A83}" presName="simulatedConn" presStyleLbl="solidFgAcc1" presStyleIdx="0" presStyleCnt="2"/>
      <dgm:spPr/>
      <dgm:t>
        <a:bodyPr/>
        <a:lstStyle/>
        <a:p>
          <a:endParaRPr lang="es-EC"/>
        </a:p>
      </dgm:t>
    </dgm:pt>
    <dgm:pt modelId="{6DDEE8D7-6920-4C11-B383-32E04EE73F42}" type="pres">
      <dgm:prSet presAssocID="{A5CD186E-1780-47C4-A8F3-D8CD6AAF5A83}" presName="vSp2" presStyleCnt="0"/>
      <dgm:spPr/>
      <dgm:t>
        <a:bodyPr/>
        <a:lstStyle/>
        <a:p>
          <a:endParaRPr lang="es-EC"/>
        </a:p>
      </dgm:t>
    </dgm:pt>
    <dgm:pt modelId="{2D1AF500-4C79-43C7-889D-DB000570B788}" type="pres">
      <dgm:prSet presAssocID="{A5CD186E-1780-47C4-A8F3-D8CD6AAF5A83}" presName="sibTrans" presStyleCnt="0"/>
      <dgm:spPr/>
      <dgm:t>
        <a:bodyPr/>
        <a:lstStyle/>
        <a:p>
          <a:endParaRPr lang="es-EC"/>
        </a:p>
      </dgm:t>
    </dgm:pt>
    <dgm:pt modelId="{4C74DED4-131C-465A-96DD-BF66D2294B6A}" type="pres">
      <dgm:prSet presAssocID="{D45CBBA7-B36B-452C-8205-0BBE80C61DD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54EF79-16D8-469B-988F-753197F8B01A}" type="pres">
      <dgm:prSet presAssocID="{D45CBBA7-B36B-452C-8205-0BBE80C61DDB}" presName="bgRect" presStyleLbl="node1" presStyleIdx="1" presStyleCnt="3" custScaleX="110677"/>
      <dgm:spPr/>
      <dgm:t>
        <a:bodyPr/>
        <a:lstStyle/>
        <a:p>
          <a:endParaRPr lang="es-EC"/>
        </a:p>
      </dgm:t>
    </dgm:pt>
    <dgm:pt modelId="{EECE802B-661B-4B85-8836-BA00F1525ECA}" type="pres">
      <dgm:prSet presAssocID="{D45CBBA7-B36B-452C-8205-0BBE80C61DD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4D74F8-DB13-48C3-A523-6A4EE97AC9A1}" type="pres">
      <dgm:prSet presAssocID="{D45CBBA7-B36B-452C-8205-0BBE80C61DD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93DFD5-947F-4D33-AA6E-D2DAA5D3E811}" type="pres">
      <dgm:prSet presAssocID="{FC571EAE-0B95-4360-A210-D7BF0FF66755}" presName="hSp" presStyleCnt="0"/>
      <dgm:spPr/>
      <dgm:t>
        <a:bodyPr/>
        <a:lstStyle/>
        <a:p>
          <a:endParaRPr lang="es-EC"/>
        </a:p>
      </dgm:t>
    </dgm:pt>
    <dgm:pt modelId="{C080C0A2-052A-4941-B35A-94848BD810AD}" type="pres">
      <dgm:prSet presAssocID="{FC571EAE-0B95-4360-A210-D7BF0FF66755}" presName="vProcSp" presStyleCnt="0"/>
      <dgm:spPr/>
      <dgm:t>
        <a:bodyPr/>
        <a:lstStyle/>
        <a:p>
          <a:endParaRPr lang="es-EC"/>
        </a:p>
      </dgm:t>
    </dgm:pt>
    <dgm:pt modelId="{912D1B31-80A6-4E64-89CD-A568EA119DC5}" type="pres">
      <dgm:prSet presAssocID="{FC571EAE-0B95-4360-A210-D7BF0FF66755}" presName="vSp1" presStyleCnt="0"/>
      <dgm:spPr/>
      <dgm:t>
        <a:bodyPr/>
        <a:lstStyle/>
        <a:p>
          <a:endParaRPr lang="es-EC"/>
        </a:p>
      </dgm:t>
    </dgm:pt>
    <dgm:pt modelId="{9B27E783-BB5A-4B70-AA77-05DFF53F09ED}" type="pres">
      <dgm:prSet presAssocID="{FC571EAE-0B95-4360-A210-D7BF0FF66755}" presName="simulatedConn" presStyleLbl="solidFgAcc1" presStyleIdx="1" presStyleCnt="2"/>
      <dgm:spPr/>
      <dgm:t>
        <a:bodyPr/>
        <a:lstStyle/>
        <a:p>
          <a:endParaRPr lang="es-EC"/>
        </a:p>
      </dgm:t>
    </dgm:pt>
    <dgm:pt modelId="{C8ACFEBB-FAE9-47D9-B6CB-4D8C5A8DCE5F}" type="pres">
      <dgm:prSet presAssocID="{FC571EAE-0B95-4360-A210-D7BF0FF66755}" presName="vSp2" presStyleCnt="0"/>
      <dgm:spPr/>
      <dgm:t>
        <a:bodyPr/>
        <a:lstStyle/>
        <a:p>
          <a:endParaRPr lang="es-EC"/>
        </a:p>
      </dgm:t>
    </dgm:pt>
    <dgm:pt modelId="{9A0DBF2F-F1E5-4255-B734-135D9624ED53}" type="pres">
      <dgm:prSet presAssocID="{FC571EAE-0B95-4360-A210-D7BF0FF66755}" presName="sibTrans" presStyleCnt="0"/>
      <dgm:spPr/>
      <dgm:t>
        <a:bodyPr/>
        <a:lstStyle/>
        <a:p>
          <a:endParaRPr lang="es-EC"/>
        </a:p>
      </dgm:t>
    </dgm:pt>
    <dgm:pt modelId="{5708949A-76C5-40BC-A2FF-A11492924B81}" type="pres">
      <dgm:prSet presAssocID="{5949BE2E-E58B-4E5D-956C-BB223580D8E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0F196B-55EE-4A60-9206-6797AECD75B5}" type="pres">
      <dgm:prSet presAssocID="{5949BE2E-E58B-4E5D-956C-BB223580D8E7}" presName="bgRect" presStyleLbl="node1" presStyleIdx="2" presStyleCnt="3"/>
      <dgm:spPr/>
      <dgm:t>
        <a:bodyPr/>
        <a:lstStyle/>
        <a:p>
          <a:endParaRPr lang="es-EC"/>
        </a:p>
      </dgm:t>
    </dgm:pt>
    <dgm:pt modelId="{C495A3E2-7269-4FD2-BC2E-3479758B33E7}" type="pres">
      <dgm:prSet presAssocID="{5949BE2E-E58B-4E5D-956C-BB223580D8E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B38E5F-F454-4520-962B-16D5AD65AD63}" type="pres">
      <dgm:prSet presAssocID="{5949BE2E-E58B-4E5D-956C-BB223580D8E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FDB48CE-A86F-4F87-A4D2-4E71A5B1D8ED}" srcId="{D45CBBA7-B36B-452C-8205-0BBE80C61DDB}" destId="{A2903037-8AFD-4F8B-AD77-C228AD25DB64}" srcOrd="0" destOrd="0" parTransId="{5E8277EB-DFA5-49ED-8FFF-A97AE1C67E42}" sibTransId="{6C991E17-8FE0-48A1-9EAC-ED81172AC347}"/>
    <dgm:cxn modelId="{C1E1DBBE-5625-4123-95E0-D316238DCA75}" srcId="{1C087D2F-0CB1-48F0-A26E-5103EBFC1DDC}" destId="{5A6C7AED-72E2-4B31-9C49-05D12BDF110C}" srcOrd="0" destOrd="0" parTransId="{BD3FBC12-F03B-4062-BB9D-71BEF1C0BA90}" sibTransId="{A5CD186E-1780-47C4-A8F3-D8CD6AAF5A83}"/>
    <dgm:cxn modelId="{F54F9CAD-3B71-4F97-9FFE-A26FE832DF08}" type="presOf" srcId="{5949BE2E-E58B-4E5D-956C-BB223580D8E7}" destId="{C495A3E2-7269-4FD2-BC2E-3479758B33E7}" srcOrd="1" destOrd="0" presId="urn:microsoft.com/office/officeart/2005/8/layout/hProcess7"/>
    <dgm:cxn modelId="{D09D1938-B3AD-4FB0-876B-6929034F9486}" srcId="{1C087D2F-0CB1-48F0-A26E-5103EBFC1DDC}" destId="{D45CBBA7-B36B-452C-8205-0BBE80C61DDB}" srcOrd="1" destOrd="0" parTransId="{EB708538-0F98-4E91-8522-D4B416B2E3F1}" sibTransId="{FC571EAE-0B95-4360-A210-D7BF0FF66755}"/>
    <dgm:cxn modelId="{3BCEE2F8-C64F-461C-84C8-34063AAD7B36}" type="presOf" srcId="{D45CBBA7-B36B-452C-8205-0BBE80C61DDB}" destId="{EECE802B-661B-4B85-8836-BA00F1525ECA}" srcOrd="1" destOrd="0" presId="urn:microsoft.com/office/officeart/2005/8/layout/hProcess7"/>
    <dgm:cxn modelId="{2945C19C-12DF-4501-A072-D5E2F5406905}" srcId="{1C087D2F-0CB1-48F0-A26E-5103EBFC1DDC}" destId="{5949BE2E-E58B-4E5D-956C-BB223580D8E7}" srcOrd="2" destOrd="0" parTransId="{B3D89036-3DC3-41BC-8BB0-7B28E9A5EDE5}" sibTransId="{6B0D7960-CCEF-4A7B-BDC4-C8586DEDB6EE}"/>
    <dgm:cxn modelId="{FBD7257E-29B6-4FC3-ACA9-F2854E5B5895}" type="presOf" srcId="{5A6C7AED-72E2-4B31-9C49-05D12BDF110C}" destId="{069C7CB6-106F-4EED-AD0F-DE6BCC4D61E2}" srcOrd="1" destOrd="0" presId="urn:microsoft.com/office/officeart/2005/8/layout/hProcess7"/>
    <dgm:cxn modelId="{DF33272D-8709-4FE5-81CC-11469357CFAB}" srcId="{5A6C7AED-72E2-4B31-9C49-05D12BDF110C}" destId="{782B7F93-091D-401A-A0B9-572B2A8537E7}" srcOrd="0" destOrd="0" parTransId="{F6CE2FB5-ADF0-4574-A80C-CD572BDC4730}" sibTransId="{FFDB7F8A-9922-4377-A9D1-82704C833E8C}"/>
    <dgm:cxn modelId="{9981B4E0-52F6-4DF7-9A6A-43FB30FC74EB}" type="presOf" srcId="{5949BE2E-E58B-4E5D-956C-BB223580D8E7}" destId="{4C0F196B-55EE-4A60-9206-6797AECD75B5}" srcOrd="0" destOrd="0" presId="urn:microsoft.com/office/officeart/2005/8/layout/hProcess7"/>
    <dgm:cxn modelId="{9EC7B3A5-4873-40EA-967C-E28A723BB281}" srcId="{5949BE2E-E58B-4E5D-956C-BB223580D8E7}" destId="{E94EFF23-F984-479C-91EB-E36FEA2CA47F}" srcOrd="0" destOrd="0" parTransId="{F991C038-CF1E-4C46-9017-5BA868B16656}" sibTransId="{306C104E-5B90-4CAF-9CBE-C26EDE5FB0B3}"/>
    <dgm:cxn modelId="{C23756E7-6B11-40F8-988E-75C65DF9C0E3}" type="presOf" srcId="{A2903037-8AFD-4F8B-AD77-C228AD25DB64}" destId="{924D74F8-DB13-48C3-A523-6A4EE97AC9A1}" srcOrd="0" destOrd="0" presId="urn:microsoft.com/office/officeart/2005/8/layout/hProcess7"/>
    <dgm:cxn modelId="{45625F0E-CFA3-40F7-8540-C043AC772693}" type="presOf" srcId="{D45CBBA7-B36B-452C-8205-0BBE80C61DDB}" destId="{7454EF79-16D8-469B-988F-753197F8B01A}" srcOrd="0" destOrd="0" presId="urn:microsoft.com/office/officeart/2005/8/layout/hProcess7"/>
    <dgm:cxn modelId="{A6169276-DC54-48F4-85AA-B569967017AF}" type="presOf" srcId="{782B7F93-091D-401A-A0B9-572B2A8537E7}" destId="{DF54E274-427A-4FE7-89C6-283D5B06A379}" srcOrd="0" destOrd="0" presId="urn:microsoft.com/office/officeart/2005/8/layout/hProcess7"/>
    <dgm:cxn modelId="{4AA0D43F-F930-428E-AE90-69494FA36AB6}" type="presOf" srcId="{5A6C7AED-72E2-4B31-9C49-05D12BDF110C}" destId="{7190D62B-EC19-4C86-92C3-D023F507B727}" srcOrd="0" destOrd="0" presId="urn:microsoft.com/office/officeart/2005/8/layout/hProcess7"/>
    <dgm:cxn modelId="{D3F09710-F6FF-4030-A3B4-AB40BD66E7D4}" type="presOf" srcId="{E94EFF23-F984-479C-91EB-E36FEA2CA47F}" destId="{96B38E5F-F454-4520-962B-16D5AD65AD63}" srcOrd="0" destOrd="0" presId="urn:microsoft.com/office/officeart/2005/8/layout/hProcess7"/>
    <dgm:cxn modelId="{D293191B-6093-44F6-827B-21329DCD2402}" type="presOf" srcId="{1C087D2F-0CB1-48F0-A26E-5103EBFC1DDC}" destId="{3ADEEAF8-0AAD-459E-B11D-FE377E00012C}" srcOrd="0" destOrd="0" presId="urn:microsoft.com/office/officeart/2005/8/layout/hProcess7"/>
    <dgm:cxn modelId="{CB35A601-BFC6-4DFA-94A3-3F05FFA41B9B}" type="presParOf" srcId="{3ADEEAF8-0AAD-459E-B11D-FE377E00012C}" destId="{4662B6B3-4C44-453B-8FAD-0595C2002EDC}" srcOrd="0" destOrd="0" presId="urn:microsoft.com/office/officeart/2005/8/layout/hProcess7"/>
    <dgm:cxn modelId="{CCE09DD1-C6D4-4DA0-8BB0-C2BC0694EB74}" type="presParOf" srcId="{4662B6B3-4C44-453B-8FAD-0595C2002EDC}" destId="{7190D62B-EC19-4C86-92C3-D023F507B727}" srcOrd="0" destOrd="0" presId="urn:microsoft.com/office/officeart/2005/8/layout/hProcess7"/>
    <dgm:cxn modelId="{0D5816F8-87FC-4E22-B963-253D09423D72}" type="presParOf" srcId="{4662B6B3-4C44-453B-8FAD-0595C2002EDC}" destId="{069C7CB6-106F-4EED-AD0F-DE6BCC4D61E2}" srcOrd="1" destOrd="0" presId="urn:microsoft.com/office/officeart/2005/8/layout/hProcess7"/>
    <dgm:cxn modelId="{B11CC0B8-8B9C-416C-8E3C-08E0BDE87477}" type="presParOf" srcId="{4662B6B3-4C44-453B-8FAD-0595C2002EDC}" destId="{DF54E274-427A-4FE7-89C6-283D5B06A379}" srcOrd="2" destOrd="0" presId="urn:microsoft.com/office/officeart/2005/8/layout/hProcess7"/>
    <dgm:cxn modelId="{CA8361A1-C6DF-45B6-A7A8-0A729DD3130B}" type="presParOf" srcId="{3ADEEAF8-0AAD-459E-B11D-FE377E00012C}" destId="{5666EE96-860E-421E-9B60-EFEEEE1D4C62}" srcOrd="1" destOrd="0" presId="urn:microsoft.com/office/officeart/2005/8/layout/hProcess7"/>
    <dgm:cxn modelId="{49E550F8-5DEA-455B-B0A5-5C44BC648B64}" type="presParOf" srcId="{3ADEEAF8-0AAD-459E-B11D-FE377E00012C}" destId="{974B9004-B8F7-4F32-BBDB-BAFAA6A92CD0}" srcOrd="2" destOrd="0" presId="urn:microsoft.com/office/officeart/2005/8/layout/hProcess7"/>
    <dgm:cxn modelId="{C2F09A96-1FB1-4FF2-A91D-50BD58591620}" type="presParOf" srcId="{974B9004-B8F7-4F32-BBDB-BAFAA6A92CD0}" destId="{370FA6B7-ACFB-4D63-8B78-40C5E415E9CC}" srcOrd="0" destOrd="0" presId="urn:microsoft.com/office/officeart/2005/8/layout/hProcess7"/>
    <dgm:cxn modelId="{07AFB63C-B216-42EC-AA50-11EBEDE1FAD9}" type="presParOf" srcId="{974B9004-B8F7-4F32-BBDB-BAFAA6A92CD0}" destId="{5D3B3EB1-EEB9-460E-BD34-68537F7717F9}" srcOrd="1" destOrd="0" presId="urn:microsoft.com/office/officeart/2005/8/layout/hProcess7"/>
    <dgm:cxn modelId="{4156A4C2-8824-4576-B1EB-164D8F70FFAA}" type="presParOf" srcId="{974B9004-B8F7-4F32-BBDB-BAFAA6A92CD0}" destId="{6DDEE8D7-6920-4C11-B383-32E04EE73F42}" srcOrd="2" destOrd="0" presId="urn:microsoft.com/office/officeart/2005/8/layout/hProcess7"/>
    <dgm:cxn modelId="{AF4385CB-7962-4BB0-8111-3DFCB0F148B4}" type="presParOf" srcId="{3ADEEAF8-0AAD-459E-B11D-FE377E00012C}" destId="{2D1AF500-4C79-43C7-889D-DB000570B788}" srcOrd="3" destOrd="0" presId="urn:microsoft.com/office/officeart/2005/8/layout/hProcess7"/>
    <dgm:cxn modelId="{2883AC7A-86A3-4834-84BF-BFD9C7D42293}" type="presParOf" srcId="{3ADEEAF8-0AAD-459E-B11D-FE377E00012C}" destId="{4C74DED4-131C-465A-96DD-BF66D2294B6A}" srcOrd="4" destOrd="0" presId="urn:microsoft.com/office/officeart/2005/8/layout/hProcess7"/>
    <dgm:cxn modelId="{93641B65-5AF7-445D-904C-141801139F88}" type="presParOf" srcId="{4C74DED4-131C-465A-96DD-BF66D2294B6A}" destId="{7454EF79-16D8-469B-988F-753197F8B01A}" srcOrd="0" destOrd="0" presId="urn:microsoft.com/office/officeart/2005/8/layout/hProcess7"/>
    <dgm:cxn modelId="{123309CE-66AF-4D3B-A8DE-394F3F67650F}" type="presParOf" srcId="{4C74DED4-131C-465A-96DD-BF66D2294B6A}" destId="{EECE802B-661B-4B85-8836-BA00F1525ECA}" srcOrd="1" destOrd="0" presId="urn:microsoft.com/office/officeart/2005/8/layout/hProcess7"/>
    <dgm:cxn modelId="{433C9D4A-C4D5-4457-9459-FAE2B4B84017}" type="presParOf" srcId="{4C74DED4-131C-465A-96DD-BF66D2294B6A}" destId="{924D74F8-DB13-48C3-A523-6A4EE97AC9A1}" srcOrd="2" destOrd="0" presId="urn:microsoft.com/office/officeart/2005/8/layout/hProcess7"/>
    <dgm:cxn modelId="{3FC987F6-F705-4630-B241-7991EBE32338}" type="presParOf" srcId="{3ADEEAF8-0AAD-459E-B11D-FE377E00012C}" destId="{5393DFD5-947F-4D33-AA6E-D2DAA5D3E811}" srcOrd="5" destOrd="0" presId="urn:microsoft.com/office/officeart/2005/8/layout/hProcess7"/>
    <dgm:cxn modelId="{0FA0861C-84AE-46CE-B43C-AF4AC46476BD}" type="presParOf" srcId="{3ADEEAF8-0AAD-459E-B11D-FE377E00012C}" destId="{C080C0A2-052A-4941-B35A-94848BD810AD}" srcOrd="6" destOrd="0" presId="urn:microsoft.com/office/officeart/2005/8/layout/hProcess7"/>
    <dgm:cxn modelId="{506934D9-169D-490C-A6D2-9622A1FBDC6B}" type="presParOf" srcId="{C080C0A2-052A-4941-B35A-94848BD810AD}" destId="{912D1B31-80A6-4E64-89CD-A568EA119DC5}" srcOrd="0" destOrd="0" presId="urn:microsoft.com/office/officeart/2005/8/layout/hProcess7"/>
    <dgm:cxn modelId="{BB538B7E-BAF0-4A70-9616-8F8F50F9F17B}" type="presParOf" srcId="{C080C0A2-052A-4941-B35A-94848BD810AD}" destId="{9B27E783-BB5A-4B70-AA77-05DFF53F09ED}" srcOrd="1" destOrd="0" presId="urn:microsoft.com/office/officeart/2005/8/layout/hProcess7"/>
    <dgm:cxn modelId="{3C13F90E-EA00-439A-81D1-53F27CF7D294}" type="presParOf" srcId="{C080C0A2-052A-4941-B35A-94848BD810AD}" destId="{C8ACFEBB-FAE9-47D9-B6CB-4D8C5A8DCE5F}" srcOrd="2" destOrd="0" presId="urn:microsoft.com/office/officeart/2005/8/layout/hProcess7"/>
    <dgm:cxn modelId="{D2C490B7-6380-422F-8172-5811901C6400}" type="presParOf" srcId="{3ADEEAF8-0AAD-459E-B11D-FE377E00012C}" destId="{9A0DBF2F-F1E5-4255-B734-135D9624ED53}" srcOrd="7" destOrd="0" presId="urn:microsoft.com/office/officeart/2005/8/layout/hProcess7"/>
    <dgm:cxn modelId="{4689EED2-2CD4-47C2-B00F-249C1487976F}" type="presParOf" srcId="{3ADEEAF8-0AAD-459E-B11D-FE377E00012C}" destId="{5708949A-76C5-40BC-A2FF-A11492924B81}" srcOrd="8" destOrd="0" presId="urn:microsoft.com/office/officeart/2005/8/layout/hProcess7"/>
    <dgm:cxn modelId="{DC90ABCE-A0E7-4A2B-B916-8FD20C5B5403}" type="presParOf" srcId="{5708949A-76C5-40BC-A2FF-A11492924B81}" destId="{4C0F196B-55EE-4A60-9206-6797AECD75B5}" srcOrd="0" destOrd="0" presId="urn:microsoft.com/office/officeart/2005/8/layout/hProcess7"/>
    <dgm:cxn modelId="{6381B642-F6AE-4749-BFE4-31B06C70F5AA}" type="presParOf" srcId="{5708949A-76C5-40BC-A2FF-A11492924B81}" destId="{C495A3E2-7269-4FD2-BC2E-3479758B33E7}" srcOrd="1" destOrd="0" presId="urn:microsoft.com/office/officeart/2005/8/layout/hProcess7"/>
    <dgm:cxn modelId="{05347418-4E58-4BDF-9E2F-36BA8624B124}" type="presParOf" srcId="{5708949A-76C5-40BC-A2FF-A11492924B81}" destId="{96B38E5F-F454-4520-962B-16D5AD65AD6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2DCB0F9-17C3-4877-ADA7-B83B8B70B1B2}" type="doc">
      <dgm:prSet loTypeId="urn:microsoft.com/office/officeart/2005/8/layout/lProcess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F5C5560-E32A-451C-9D3E-C7B5E6FA974F}">
      <dgm:prSet phldrT="[Texto]" custT="1"/>
      <dgm:spPr>
        <a:pattFill prst="sphere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</dgm:spPr>
      <dgm:t>
        <a:bodyPr/>
        <a:lstStyle/>
        <a:p>
          <a:endParaRPr lang="es-419" sz="1700" b="1" dirty="0" smtClean="0"/>
        </a:p>
        <a:p>
          <a:endParaRPr lang="es-419" sz="2400" b="1" dirty="0" smtClean="0"/>
        </a:p>
        <a:p>
          <a:endParaRPr lang="es-419" sz="2400" b="1" dirty="0" smtClean="0"/>
        </a:p>
        <a:p>
          <a:endParaRPr lang="es-419" sz="2400" b="1" dirty="0" smtClean="0"/>
        </a:p>
        <a:p>
          <a:endParaRPr lang="es-419" sz="2400" b="1" dirty="0" smtClean="0"/>
        </a:p>
        <a:p>
          <a:endParaRPr lang="es-419" sz="2400" b="1" dirty="0" smtClean="0"/>
        </a:p>
        <a:p>
          <a:endParaRPr lang="es-419" sz="2400" b="1" dirty="0" smtClean="0"/>
        </a:p>
        <a:p>
          <a:endParaRPr lang="es-419" sz="2400" b="1" dirty="0" smtClean="0"/>
        </a:p>
        <a:p>
          <a:r>
            <a:rPr lang="es-419" sz="2400" b="1" dirty="0" smtClean="0"/>
            <a:t>CÁLCULO </a:t>
          </a:r>
        </a:p>
        <a:p>
          <a:r>
            <a:rPr lang="es-419" sz="2400" b="1" dirty="0" smtClean="0"/>
            <a:t>DE LA</a:t>
          </a:r>
        </a:p>
        <a:p>
          <a:r>
            <a:rPr lang="es-419" sz="2400" b="1" dirty="0" smtClean="0"/>
            <a:t> OPCIÓN </a:t>
          </a:r>
        </a:p>
        <a:p>
          <a:r>
            <a:rPr lang="es-419" sz="2400" b="1" dirty="0" smtClean="0"/>
            <a:t>DE COMPRA</a:t>
          </a:r>
          <a:endParaRPr lang="es-EC" sz="2400" b="1" dirty="0"/>
        </a:p>
      </dgm:t>
    </dgm:pt>
    <dgm:pt modelId="{C254865A-5A06-4916-85C5-39C30AAB3240}" type="parTrans" cxnId="{81020478-669A-4D6C-A365-3F5DFBDDDDD2}">
      <dgm:prSet/>
      <dgm:spPr/>
      <dgm:t>
        <a:bodyPr/>
        <a:lstStyle/>
        <a:p>
          <a:endParaRPr lang="es-EC"/>
        </a:p>
      </dgm:t>
    </dgm:pt>
    <dgm:pt modelId="{23DD92F6-75E5-4202-B68D-2F05A81BAD13}" type="sibTrans" cxnId="{81020478-669A-4D6C-A365-3F5DFBDDDDD2}">
      <dgm:prSet/>
      <dgm:spPr/>
      <dgm:t>
        <a:bodyPr/>
        <a:lstStyle/>
        <a:p>
          <a:endParaRPr lang="es-EC"/>
        </a:p>
      </dgm:t>
    </dgm:pt>
    <dgm:pt modelId="{B9A8FC11-5718-4743-AFD9-176078BEB53D}">
      <dgm:prSet phldrT="[Texto]" custT="1"/>
      <dgm:spPr>
        <a:pattFill prst="trellis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</dgm:spPr>
      <dgm:t>
        <a:bodyPr/>
        <a:lstStyle/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endParaRPr lang="es-419" sz="1600" b="1" dirty="0" smtClean="0"/>
        </a:p>
        <a:p>
          <a:pPr algn="l"/>
          <a:r>
            <a:rPr lang="es-419" sz="1600" b="1" dirty="0" smtClean="0"/>
            <a:t>Valor del Bien = </a:t>
          </a:r>
          <a:r>
            <a:rPr lang="es-419" sz="1600" dirty="0" smtClean="0"/>
            <a:t>70.000.00</a:t>
          </a:r>
        </a:p>
        <a:p>
          <a:pPr algn="l"/>
          <a:endParaRPr lang="es-419" sz="1600" b="1" dirty="0" smtClean="0"/>
        </a:p>
        <a:p>
          <a:pPr algn="l"/>
          <a:r>
            <a:rPr lang="es-419" sz="1600" b="1" dirty="0" smtClean="0"/>
            <a:t>Depreciación a los dos años:</a:t>
          </a:r>
          <a:r>
            <a:rPr lang="es-419" sz="1600" dirty="0" smtClean="0"/>
            <a:t> 46.666.67</a:t>
          </a:r>
        </a:p>
        <a:p>
          <a:pPr algn="l"/>
          <a:endParaRPr lang="es-419" sz="1600" b="1" dirty="0" smtClean="0"/>
        </a:p>
        <a:p>
          <a:pPr algn="l"/>
          <a:r>
            <a:rPr lang="es-419" sz="1600" b="1" dirty="0" smtClean="0"/>
            <a:t>Saldo en L</a:t>
          </a:r>
          <a:r>
            <a:rPr lang="es-EC" sz="1600" b="1" dirty="0" smtClean="0"/>
            <a:t>i</a:t>
          </a:r>
          <a:r>
            <a:rPr lang="es-419" sz="1600" b="1" dirty="0" smtClean="0"/>
            <a:t>bros :</a:t>
          </a:r>
          <a:r>
            <a:rPr lang="es-419" sz="1600" dirty="0" smtClean="0"/>
            <a:t> </a:t>
          </a:r>
          <a:r>
            <a:rPr lang="es-419" sz="1600" dirty="0" smtClean="0"/>
            <a:t>23.333.33</a:t>
          </a:r>
        </a:p>
        <a:p>
          <a:pPr algn="l"/>
          <a:endParaRPr lang="es-419" sz="1600" b="1" dirty="0" smtClean="0"/>
        </a:p>
        <a:p>
          <a:pPr algn="l"/>
          <a:r>
            <a:rPr lang="es-419" sz="1600" b="1" dirty="0" smtClean="0"/>
            <a:t>Según contrato:</a:t>
          </a:r>
          <a:r>
            <a:rPr lang="es-419" sz="1600" dirty="0" smtClean="0"/>
            <a:t> 60% del </a:t>
          </a:r>
          <a:r>
            <a:rPr lang="es-419" sz="1600" dirty="0" smtClean="0"/>
            <a:t>valor</a:t>
          </a:r>
        </a:p>
        <a:p>
          <a:pPr algn="l"/>
          <a:endParaRPr lang="es-419" sz="1600" dirty="0" smtClean="0"/>
        </a:p>
        <a:p>
          <a:pPr algn="l"/>
          <a:r>
            <a:rPr lang="es-419" sz="1600" b="1" dirty="0" smtClean="0"/>
            <a:t>Valor opción de compra: </a:t>
          </a:r>
          <a:r>
            <a:rPr lang="es-419" sz="1600" dirty="0" smtClean="0"/>
            <a:t>14.000.00</a:t>
          </a:r>
          <a:endParaRPr lang="es-419" sz="1600" dirty="0" smtClean="0"/>
        </a:p>
        <a:p>
          <a:pPr algn="l"/>
          <a:endParaRPr lang="es-419" sz="1600" dirty="0" smtClean="0"/>
        </a:p>
        <a:p>
          <a:pPr algn="l"/>
          <a:endParaRPr lang="es-EC" sz="3100" dirty="0"/>
        </a:p>
      </dgm:t>
    </dgm:pt>
    <dgm:pt modelId="{66A0F5A6-60E1-4B85-8C0D-895EC5FBF2FA}" type="parTrans" cxnId="{682A807E-ACAB-44B8-B044-7965D220F342}">
      <dgm:prSet/>
      <dgm:spPr/>
      <dgm:t>
        <a:bodyPr/>
        <a:lstStyle/>
        <a:p>
          <a:endParaRPr lang="es-EC"/>
        </a:p>
      </dgm:t>
    </dgm:pt>
    <dgm:pt modelId="{66D27DEF-E20F-4697-8A46-BAD6B05633BE}" type="sibTrans" cxnId="{682A807E-ACAB-44B8-B044-7965D220F342}">
      <dgm:prSet/>
      <dgm:spPr/>
      <dgm:t>
        <a:bodyPr/>
        <a:lstStyle/>
        <a:p>
          <a:endParaRPr lang="es-EC"/>
        </a:p>
      </dgm:t>
    </dgm:pt>
    <dgm:pt modelId="{E2DD585F-3E3F-4C63-B666-B2794BA0E110}" type="pres">
      <dgm:prSet presAssocID="{32DCB0F9-17C3-4877-ADA7-B83B8B70B1B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9E4A77-C53D-4DFA-A554-B84801C5D2FA}" type="pres">
      <dgm:prSet presAssocID="{4F5C5560-E32A-451C-9D3E-C7B5E6FA974F}" presName="compNode" presStyleCnt="0"/>
      <dgm:spPr/>
    </dgm:pt>
    <dgm:pt modelId="{CF85A116-7D99-43C3-84DC-196E6D9925CA}" type="pres">
      <dgm:prSet presAssocID="{4F5C5560-E32A-451C-9D3E-C7B5E6FA974F}" presName="aNode" presStyleLbl="bgShp" presStyleIdx="0" presStyleCnt="2" custLinFactNeighborX="-7753" custLinFactNeighborY="284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1FC5BE31-2E29-495A-ACBA-619B19FE5A39}" type="pres">
      <dgm:prSet presAssocID="{4F5C5560-E32A-451C-9D3E-C7B5E6FA974F}" presName="textNode" presStyleLbl="bgShp" presStyleIdx="0" presStyleCnt="2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773AB6EA-D991-4858-82F0-8E2701EC9006}" type="pres">
      <dgm:prSet presAssocID="{4F5C5560-E32A-451C-9D3E-C7B5E6FA974F}" presName="compChildNode" presStyleCnt="0"/>
      <dgm:spPr/>
    </dgm:pt>
    <dgm:pt modelId="{8E7F10D3-DA3A-453A-843C-72EB6782D226}" type="pres">
      <dgm:prSet presAssocID="{4F5C5560-E32A-451C-9D3E-C7B5E6FA974F}" presName="theInnerList" presStyleCnt="0"/>
      <dgm:spPr/>
    </dgm:pt>
    <dgm:pt modelId="{76D2C00F-AF41-4555-A59C-31AB0A490D9A}" type="pres">
      <dgm:prSet presAssocID="{4F5C5560-E32A-451C-9D3E-C7B5E6FA974F}" presName="aSpace" presStyleCnt="0"/>
      <dgm:spPr/>
    </dgm:pt>
    <dgm:pt modelId="{F728E0C7-81E1-439F-BDEF-07D2BF7B4DAE}" type="pres">
      <dgm:prSet presAssocID="{B9A8FC11-5718-4743-AFD9-176078BEB53D}" presName="compNode" presStyleCnt="0"/>
      <dgm:spPr/>
    </dgm:pt>
    <dgm:pt modelId="{D438FC79-F78E-4C67-8EA4-01301A457489}" type="pres">
      <dgm:prSet presAssocID="{B9A8FC11-5718-4743-AFD9-176078BEB53D}" presName="aNode" presStyleLbl="bgShp" presStyleIdx="1" presStyleCnt="2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BD10A5CC-D8FF-4CCC-9982-B27780DAA3FB}" type="pres">
      <dgm:prSet presAssocID="{B9A8FC11-5718-4743-AFD9-176078BEB53D}" presName="textNode" presStyleLbl="bgShp" presStyleIdx="1" presStyleCnt="2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3C48EF3E-FB35-490D-B7E1-7B06CE7AEB39}" type="pres">
      <dgm:prSet presAssocID="{B9A8FC11-5718-4743-AFD9-176078BEB53D}" presName="compChildNode" presStyleCnt="0"/>
      <dgm:spPr/>
    </dgm:pt>
    <dgm:pt modelId="{6E4E9AFE-3A86-41E7-A5C7-88F67C3DB2A0}" type="pres">
      <dgm:prSet presAssocID="{B9A8FC11-5718-4743-AFD9-176078BEB53D}" presName="theInnerList" presStyleCnt="0"/>
      <dgm:spPr/>
    </dgm:pt>
  </dgm:ptLst>
  <dgm:cxnLst>
    <dgm:cxn modelId="{5B62C966-3DD7-40C8-A899-50E233BEAE4C}" type="presOf" srcId="{B9A8FC11-5718-4743-AFD9-176078BEB53D}" destId="{BD10A5CC-D8FF-4CCC-9982-B27780DAA3FB}" srcOrd="1" destOrd="0" presId="urn:microsoft.com/office/officeart/2005/8/layout/lProcess2"/>
    <dgm:cxn modelId="{81020478-669A-4D6C-A365-3F5DFBDDDDD2}" srcId="{32DCB0F9-17C3-4877-ADA7-B83B8B70B1B2}" destId="{4F5C5560-E32A-451C-9D3E-C7B5E6FA974F}" srcOrd="0" destOrd="0" parTransId="{C254865A-5A06-4916-85C5-39C30AAB3240}" sibTransId="{23DD92F6-75E5-4202-B68D-2F05A81BAD13}"/>
    <dgm:cxn modelId="{B9096EA7-AED6-4D8D-97A5-779ABD2DBB68}" type="presOf" srcId="{32DCB0F9-17C3-4877-ADA7-B83B8B70B1B2}" destId="{E2DD585F-3E3F-4C63-B666-B2794BA0E110}" srcOrd="0" destOrd="0" presId="urn:microsoft.com/office/officeart/2005/8/layout/lProcess2"/>
    <dgm:cxn modelId="{682A807E-ACAB-44B8-B044-7965D220F342}" srcId="{32DCB0F9-17C3-4877-ADA7-B83B8B70B1B2}" destId="{B9A8FC11-5718-4743-AFD9-176078BEB53D}" srcOrd="1" destOrd="0" parTransId="{66A0F5A6-60E1-4B85-8C0D-895EC5FBF2FA}" sibTransId="{66D27DEF-E20F-4697-8A46-BAD6B05633BE}"/>
    <dgm:cxn modelId="{3C9FE0F6-E3C3-43E5-B1CB-2D7CA15A1805}" type="presOf" srcId="{4F5C5560-E32A-451C-9D3E-C7B5E6FA974F}" destId="{CF85A116-7D99-43C3-84DC-196E6D9925CA}" srcOrd="0" destOrd="0" presId="urn:microsoft.com/office/officeart/2005/8/layout/lProcess2"/>
    <dgm:cxn modelId="{A8C19F70-110A-4216-AEF7-C13EEE1B3A71}" type="presOf" srcId="{4F5C5560-E32A-451C-9D3E-C7B5E6FA974F}" destId="{1FC5BE31-2E29-495A-ACBA-619B19FE5A39}" srcOrd="1" destOrd="0" presId="urn:microsoft.com/office/officeart/2005/8/layout/lProcess2"/>
    <dgm:cxn modelId="{32E33793-B817-4410-887C-B9CC7EE46FB7}" type="presOf" srcId="{B9A8FC11-5718-4743-AFD9-176078BEB53D}" destId="{D438FC79-F78E-4C67-8EA4-01301A457489}" srcOrd="0" destOrd="0" presId="urn:microsoft.com/office/officeart/2005/8/layout/lProcess2"/>
    <dgm:cxn modelId="{72CDD722-FE37-40E3-8084-72B7E4865D58}" type="presParOf" srcId="{E2DD585F-3E3F-4C63-B666-B2794BA0E110}" destId="{D49E4A77-C53D-4DFA-A554-B84801C5D2FA}" srcOrd="0" destOrd="0" presId="urn:microsoft.com/office/officeart/2005/8/layout/lProcess2"/>
    <dgm:cxn modelId="{D2DBEDC7-30A0-4A64-AC19-A2F5566E4AAA}" type="presParOf" srcId="{D49E4A77-C53D-4DFA-A554-B84801C5D2FA}" destId="{CF85A116-7D99-43C3-84DC-196E6D9925CA}" srcOrd="0" destOrd="0" presId="urn:microsoft.com/office/officeart/2005/8/layout/lProcess2"/>
    <dgm:cxn modelId="{AFB95B4C-915B-4178-910A-CAC233684A43}" type="presParOf" srcId="{D49E4A77-C53D-4DFA-A554-B84801C5D2FA}" destId="{1FC5BE31-2E29-495A-ACBA-619B19FE5A39}" srcOrd="1" destOrd="0" presId="urn:microsoft.com/office/officeart/2005/8/layout/lProcess2"/>
    <dgm:cxn modelId="{59D25FFB-B382-4A43-AA73-77124057530D}" type="presParOf" srcId="{D49E4A77-C53D-4DFA-A554-B84801C5D2FA}" destId="{773AB6EA-D991-4858-82F0-8E2701EC9006}" srcOrd="2" destOrd="0" presId="urn:microsoft.com/office/officeart/2005/8/layout/lProcess2"/>
    <dgm:cxn modelId="{25FED750-B053-41C0-A6E4-CDCB8E9CAE40}" type="presParOf" srcId="{773AB6EA-D991-4858-82F0-8E2701EC9006}" destId="{8E7F10D3-DA3A-453A-843C-72EB6782D226}" srcOrd="0" destOrd="0" presId="urn:microsoft.com/office/officeart/2005/8/layout/lProcess2"/>
    <dgm:cxn modelId="{5FB25C38-515D-4EAD-98AD-E1C23D2D6FCD}" type="presParOf" srcId="{E2DD585F-3E3F-4C63-B666-B2794BA0E110}" destId="{76D2C00F-AF41-4555-A59C-31AB0A490D9A}" srcOrd="1" destOrd="0" presId="urn:microsoft.com/office/officeart/2005/8/layout/lProcess2"/>
    <dgm:cxn modelId="{2F3ED5B6-25C4-4EC1-8133-5B99D014E484}" type="presParOf" srcId="{E2DD585F-3E3F-4C63-B666-B2794BA0E110}" destId="{F728E0C7-81E1-439F-BDEF-07D2BF7B4DAE}" srcOrd="2" destOrd="0" presId="urn:microsoft.com/office/officeart/2005/8/layout/lProcess2"/>
    <dgm:cxn modelId="{F2C4E076-6E58-4E90-A3B3-74CC0811A3F5}" type="presParOf" srcId="{F728E0C7-81E1-439F-BDEF-07D2BF7B4DAE}" destId="{D438FC79-F78E-4C67-8EA4-01301A457489}" srcOrd="0" destOrd="0" presId="urn:microsoft.com/office/officeart/2005/8/layout/lProcess2"/>
    <dgm:cxn modelId="{41AF561C-ADAB-4C6A-90F9-D18C07203B68}" type="presParOf" srcId="{F728E0C7-81E1-439F-BDEF-07D2BF7B4DAE}" destId="{BD10A5CC-D8FF-4CCC-9982-B27780DAA3FB}" srcOrd="1" destOrd="0" presId="urn:microsoft.com/office/officeart/2005/8/layout/lProcess2"/>
    <dgm:cxn modelId="{F7D605FD-7C0E-4169-95BA-6EE259839E1A}" type="presParOf" srcId="{F728E0C7-81E1-439F-BDEF-07D2BF7B4DAE}" destId="{3C48EF3E-FB35-490D-B7E1-7B06CE7AEB39}" srcOrd="2" destOrd="0" presId="urn:microsoft.com/office/officeart/2005/8/layout/lProcess2"/>
    <dgm:cxn modelId="{33893B15-61E1-449F-BA63-18AD15C377BB}" type="presParOf" srcId="{3C48EF3E-FB35-490D-B7E1-7B06CE7AEB39}" destId="{6E4E9AFE-3A86-41E7-A5C7-88F67C3DB2A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8E2584A-4625-497E-9AC7-F5796C3BBCC1}">
      <dgm:prSet custT="1"/>
      <dgm:spPr/>
      <dgm:t>
        <a:bodyPr/>
        <a:lstStyle/>
        <a:p>
          <a:pPr algn="ctr"/>
          <a:r>
            <a:rPr lang="es-EC" sz="2000" b="1" i="1" u="sng" dirty="0" smtClean="0">
              <a:solidFill>
                <a:schemeClr val="tx1"/>
              </a:solidFill>
              <a:latin typeface="+mj-lt"/>
              <a:cs typeface="Aharoni" panose="02010803020104030203" pitchFamily="2" charset="-79"/>
            </a:rPr>
            <a:t>C Á L C U L O  D E  L A  </a:t>
          </a:r>
          <a:endParaRPr lang="es-419" sz="2000" b="1" i="1" u="sng" dirty="0" smtClean="0">
            <a:solidFill>
              <a:schemeClr val="tx1"/>
            </a:solidFill>
            <a:latin typeface="+mj-lt"/>
            <a:cs typeface="Aharoni" panose="02010803020104030203" pitchFamily="2" charset="-79"/>
          </a:endParaRPr>
        </a:p>
        <a:p>
          <a:pPr algn="ctr"/>
          <a:r>
            <a:rPr lang="es-EC" sz="2000" b="1" i="1" u="sng" dirty="0" smtClean="0">
              <a:solidFill>
                <a:schemeClr val="tx1"/>
              </a:solidFill>
              <a:latin typeface="+mj-lt"/>
              <a:cs typeface="Aharoni" panose="02010803020104030203" pitchFamily="2" charset="-79"/>
            </a:rPr>
            <a:t>C U O T A   M E N S U A L</a:t>
          </a:r>
          <a:endParaRPr lang="es-EC" sz="2000" dirty="0">
            <a:solidFill>
              <a:schemeClr val="tx1"/>
            </a:solidFill>
            <a:latin typeface="+mj-lt"/>
            <a:cs typeface="Aharoni" panose="02010803020104030203" pitchFamily="2" charset="-79"/>
          </a:endParaRPr>
        </a:p>
      </dgm:t>
    </dgm:pt>
    <dgm:pt modelId="{2C8643A5-55CB-4D1E-887E-25831C3B3805}" type="parTrans" cxnId="{D14D50E9-BFBA-4EC8-B27B-52480365E0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4E9376E-5000-4D49-ADBD-5EBFE856D5ED}" type="sibTrans" cxnId="{D14D50E9-BFBA-4EC8-B27B-52480365E04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68F3F4-3EB0-448C-ADBB-838163C82C5E}">
      <dgm:prSet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CUOTA = </a:t>
          </a:r>
          <a:r>
            <a:rPr lang="es-EC" sz="1500" u="sng" dirty="0" smtClean="0">
              <a:solidFill>
                <a:schemeClr val="tx1"/>
              </a:solidFill>
              <a:uFillTx/>
            </a:rPr>
            <a:t>(Valor Razonable  ‐ Opción de Compra) x i x (1 + i)</a:t>
          </a:r>
          <a:r>
            <a:rPr lang="es-EC" sz="1500" baseline="30000" dirty="0" smtClean="0">
              <a:solidFill>
                <a:schemeClr val="tx1"/>
              </a:solidFill>
            </a:rPr>
            <a:t>n  </a:t>
          </a:r>
          <a:r>
            <a:rPr lang="es-EC" sz="1500" dirty="0" smtClean="0">
              <a:solidFill>
                <a:schemeClr val="tx1"/>
              </a:solidFill>
            </a:rPr>
            <a:t>+  (Opción de Compra x  i) </a:t>
          </a:r>
          <a:r>
            <a:rPr lang="es-419" sz="1500" dirty="0" smtClean="0">
              <a:solidFill>
                <a:schemeClr val="tx1"/>
              </a:solidFill>
            </a:rPr>
            <a:t>                                                       		           	    </a:t>
          </a:r>
          <a:r>
            <a:rPr lang="es-EC" sz="1500" dirty="0" smtClean="0">
              <a:solidFill>
                <a:schemeClr val="tx1"/>
              </a:solidFill>
            </a:rPr>
            <a:t>(1 + i )</a:t>
          </a:r>
          <a:r>
            <a:rPr lang="es-EC" sz="1500" baseline="30000" dirty="0" smtClean="0">
              <a:solidFill>
                <a:schemeClr val="tx1"/>
              </a:solidFill>
            </a:rPr>
            <a:t>n</a:t>
          </a:r>
          <a:r>
            <a:rPr lang="es-EC" sz="1500" dirty="0" smtClean="0">
              <a:solidFill>
                <a:schemeClr val="tx1"/>
              </a:solidFill>
            </a:rPr>
            <a:t> ‐ 1</a:t>
          </a:r>
          <a:endParaRPr lang="es-EC" sz="1500" dirty="0">
            <a:solidFill>
              <a:schemeClr val="tx1"/>
            </a:solidFill>
          </a:endParaRPr>
        </a:p>
      </dgm:t>
    </dgm:pt>
    <dgm:pt modelId="{7CFB509C-77DB-4A94-8307-656C4FF16860}" type="parTrans" cxnId="{173ADED2-937A-4490-84B0-C21AC110C9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7CDDD52-EDA9-4479-8BF5-17FBBD18E743}" type="sibTrans" cxnId="{173ADED2-937A-4490-84B0-C21AC110C91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71F067E-0FF1-43DF-BA75-B3AAB1D7917B}">
      <dgm:prSet/>
      <dgm:spPr/>
      <dgm:t>
        <a:bodyPr/>
        <a:lstStyle/>
        <a:p>
          <a:endParaRPr lang="es-EC" sz="800" dirty="0">
            <a:solidFill>
              <a:schemeClr val="tx1"/>
            </a:solidFill>
          </a:endParaRPr>
        </a:p>
      </dgm:t>
    </dgm:pt>
    <dgm:pt modelId="{720526B5-A5EA-40EB-8B7F-676736772D70}" type="parTrans" cxnId="{CB8A3B25-014B-45F4-B3BC-09CC6DC027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18D74D3-F824-46DE-B6A1-17583D768AC3}" type="sibTrans" cxnId="{CB8A3B25-014B-45F4-B3BC-09CC6DC02744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8003B9-356A-45CC-8F6C-0691CC89FC47}">
      <dgm:prSet/>
      <dgm:spPr/>
      <dgm:t>
        <a:bodyPr/>
        <a:lstStyle/>
        <a:p>
          <a:r>
            <a:rPr lang="es-419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CUOTA</a:t>
          </a:r>
          <a:r>
            <a:rPr lang="es-EC" b="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=</a:t>
          </a:r>
          <a:r>
            <a:rPr lang="es-EC" b="0" u="sng" dirty="0" smtClean="0">
              <a:solidFill>
                <a:schemeClr val="tx1"/>
              </a:solidFill>
              <a:uFillTx/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s-EC" u="sng" dirty="0" smtClean="0">
              <a:solidFill>
                <a:schemeClr val="tx1"/>
              </a:solidFill>
              <a:uFillTx/>
            </a:rPr>
            <a:t>(70.000.00 ‐ 14.000.00) x  0.01315  x  (1+0.01315)</a:t>
          </a:r>
          <a:r>
            <a:rPr lang="es-EC" baseline="30000" dirty="0" smtClean="0">
              <a:solidFill>
                <a:schemeClr val="tx1"/>
              </a:solidFill>
            </a:rPr>
            <a:t>24 </a:t>
          </a:r>
          <a:r>
            <a:rPr lang="es-EC" dirty="0" smtClean="0">
              <a:solidFill>
                <a:schemeClr val="tx1"/>
              </a:solidFill>
            </a:rPr>
            <a:t>  +  (14.000.00  x  0.01315)</a:t>
          </a:r>
          <a:endParaRPr lang="es-419" dirty="0" smtClean="0">
            <a:solidFill>
              <a:schemeClr val="tx1"/>
            </a:solidFill>
          </a:endParaRPr>
        </a:p>
        <a:p>
          <a:r>
            <a:rPr lang="es-419" dirty="0" smtClean="0">
              <a:solidFill>
                <a:schemeClr val="tx1"/>
              </a:solidFill>
            </a:rPr>
            <a:t>			</a:t>
          </a:r>
          <a:r>
            <a:rPr lang="es-EC" dirty="0" smtClean="0">
              <a:solidFill>
                <a:schemeClr val="tx1"/>
              </a:solidFill>
            </a:rPr>
            <a:t>(1+0.01315)</a:t>
          </a:r>
          <a:r>
            <a:rPr lang="es-EC" baseline="30000" dirty="0" smtClean="0">
              <a:solidFill>
                <a:schemeClr val="tx1"/>
              </a:solidFill>
            </a:rPr>
            <a:t>24  </a:t>
          </a:r>
          <a:r>
            <a:rPr lang="es-EC" dirty="0" smtClean="0">
              <a:solidFill>
                <a:schemeClr val="tx1"/>
              </a:solidFill>
            </a:rPr>
            <a:t> ‐ 1	 </a:t>
          </a:r>
          <a:endParaRPr lang="es-EC" dirty="0">
            <a:solidFill>
              <a:schemeClr val="tx1"/>
            </a:solidFill>
          </a:endParaRPr>
        </a:p>
      </dgm:t>
    </dgm:pt>
    <dgm:pt modelId="{4A157D88-4608-4547-BFC5-0C3CC80CDB15}" type="parTrans" cxnId="{167F7B35-E7AE-49C1-80C0-00CD829720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043A42A-84B9-493C-904B-A194D5DA0BEF}" type="sibTrans" cxnId="{167F7B35-E7AE-49C1-80C0-00CD829720E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99B004C-15EC-4D9A-8969-9EB009614112}">
      <dgm:prSet/>
      <dgm:spPr>
        <a:solidFill>
          <a:srgbClr val="FCA6FE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CUOTA = </a:t>
          </a:r>
          <a:r>
            <a:rPr lang="es-EC" b="1" dirty="0" smtClean="0">
              <a:solidFill>
                <a:schemeClr val="tx1"/>
              </a:solidFill>
            </a:rPr>
            <a:t>2.920.15</a:t>
          </a:r>
          <a:endParaRPr lang="es-EC" dirty="0">
            <a:solidFill>
              <a:schemeClr val="tx1"/>
            </a:solidFill>
          </a:endParaRPr>
        </a:p>
      </dgm:t>
    </dgm:pt>
    <dgm:pt modelId="{06708D7C-6D8F-4BB0-BE8E-679CE04EBE81}" type="parTrans" cxnId="{279AF2FB-86BB-4E47-A596-9B19B73BAE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F011AEC-7E6D-470B-AE8A-998B4A20700B}" type="sibTrans" cxnId="{279AF2FB-86BB-4E47-A596-9B19B73BAE8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53D60E9-FFC6-40F8-99F7-217051506FC4}" type="pres">
      <dgm:prSet presAssocID="{9D306CAF-9B44-4C35-B517-993DF4D0BD3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BC991E7C-907D-4E13-BEDA-CD87EB21E75B}" type="pres">
      <dgm:prSet presAssocID="{9D306CAF-9B44-4C35-B517-993DF4D0BD3B}" presName="Name1" presStyleCnt="0"/>
      <dgm:spPr/>
    </dgm:pt>
    <dgm:pt modelId="{A618A67B-8A6D-431C-A66C-1C71D6B78F89}" type="pres">
      <dgm:prSet presAssocID="{9D306CAF-9B44-4C35-B517-993DF4D0BD3B}" presName="cycle" presStyleCnt="0"/>
      <dgm:spPr/>
    </dgm:pt>
    <dgm:pt modelId="{480FC0C8-F40A-4FF1-88D3-932F5508F904}" type="pres">
      <dgm:prSet presAssocID="{9D306CAF-9B44-4C35-B517-993DF4D0BD3B}" presName="srcNode" presStyleLbl="node1" presStyleIdx="0" presStyleCnt="4"/>
      <dgm:spPr/>
    </dgm:pt>
    <dgm:pt modelId="{09DCA6C1-44B5-44C4-A8F1-F8D995472602}" type="pres">
      <dgm:prSet presAssocID="{9D306CAF-9B44-4C35-B517-993DF4D0BD3B}" presName="conn" presStyleLbl="parChTrans1D2" presStyleIdx="0" presStyleCnt="1"/>
      <dgm:spPr/>
      <dgm:t>
        <a:bodyPr/>
        <a:lstStyle/>
        <a:p>
          <a:endParaRPr lang="es-EC"/>
        </a:p>
      </dgm:t>
    </dgm:pt>
    <dgm:pt modelId="{A46B54E9-4CE6-48C6-916C-E8A00F26C315}" type="pres">
      <dgm:prSet presAssocID="{9D306CAF-9B44-4C35-B517-993DF4D0BD3B}" presName="extraNode" presStyleLbl="node1" presStyleIdx="0" presStyleCnt="4"/>
      <dgm:spPr/>
    </dgm:pt>
    <dgm:pt modelId="{F31471B7-76A8-4307-9CF1-19EFF2A09226}" type="pres">
      <dgm:prSet presAssocID="{9D306CAF-9B44-4C35-B517-993DF4D0BD3B}" presName="dstNode" presStyleLbl="node1" presStyleIdx="0" presStyleCnt="4"/>
      <dgm:spPr/>
    </dgm:pt>
    <dgm:pt modelId="{66D5FB56-8E40-444B-9A4C-824A625EEEC7}" type="pres">
      <dgm:prSet presAssocID="{18E2584A-4625-497E-9AC7-F5796C3BBCC1}" presName="text_1" presStyleLbl="node1" presStyleIdx="0" presStyleCnt="4" custScaleY="124145">
        <dgm:presLayoutVars>
          <dgm:bulletEnabled val="1"/>
        </dgm:presLayoutVars>
      </dgm:prSet>
      <dgm:spPr>
        <a:prstGeom prst="ribbon2">
          <a:avLst/>
        </a:prstGeom>
      </dgm:spPr>
      <dgm:t>
        <a:bodyPr/>
        <a:lstStyle/>
        <a:p>
          <a:endParaRPr lang="es-EC"/>
        </a:p>
      </dgm:t>
    </dgm:pt>
    <dgm:pt modelId="{029E6C31-17B8-497F-A8A1-18356CD90902}" type="pres">
      <dgm:prSet presAssocID="{18E2584A-4625-497E-9AC7-F5796C3BBCC1}" presName="accent_1" presStyleCnt="0"/>
      <dgm:spPr/>
    </dgm:pt>
    <dgm:pt modelId="{8CDC46D3-FE96-4574-85E6-B4A6ADC2E3AE}" type="pres">
      <dgm:prSet presAssocID="{18E2584A-4625-497E-9AC7-F5796C3BBCC1}" presName="accentRepeatNode" presStyleLbl="solidFgAcc1" presStyleIdx="0" presStyleCnt="4" custFlipVert="1" custFlipHor="1" custScaleX="56554" custScaleY="53892" custLinFactNeighborY="10312"/>
      <dgm:spPr>
        <a:pattFill prst="weave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25BBD08B-159C-4C90-919D-5BA542A2E1DE}" type="pres">
      <dgm:prSet presAssocID="{D968F3F4-3EB0-448C-ADBB-838163C82C5E}" presName="text_2" presStyleLbl="node1" presStyleIdx="1" presStyleCnt="4" custScaleY="139079" custLinFactNeighborX="175" custLinFactNeighborY="12890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s-EC"/>
        </a:p>
      </dgm:t>
    </dgm:pt>
    <dgm:pt modelId="{08B25AB3-833C-4D34-84C4-7B3744878CFD}" type="pres">
      <dgm:prSet presAssocID="{D968F3F4-3EB0-448C-ADBB-838163C82C5E}" presName="accent_2" presStyleCnt="0"/>
      <dgm:spPr/>
    </dgm:pt>
    <dgm:pt modelId="{869ED071-50F4-47CB-8504-D0CCAD40010B}" type="pres">
      <dgm:prSet presAssocID="{D968F3F4-3EB0-448C-ADBB-838163C82C5E}" presName="accentRepeatNode" presStyleLbl="solidFgAcc1" presStyleIdx="1" presStyleCnt="4" custScaleX="59103" custScaleY="58230" custLinFactNeighborX="-10312" custLinFactNeighborY="-8839"/>
      <dgm:spPr/>
    </dgm:pt>
    <dgm:pt modelId="{A822F953-8B74-4892-9592-E0BFBF7D1792}" type="pres">
      <dgm:prSet presAssocID="{1C8003B9-356A-45CC-8F6C-0691CC89FC47}" presName="text_3" presStyleLbl="node1" presStyleIdx="2" presStyleCnt="4" custScaleY="153812" custLinFactNeighborY="14731">
        <dgm:presLayoutVars>
          <dgm:bulletEnabled val="1"/>
        </dgm:presLayoutVars>
      </dgm:prSet>
      <dgm:spPr>
        <a:prstGeom prst="downArrowCallout">
          <a:avLst/>
        </a:prstGeom>
      </dgm:spPr>
      <dgm:t>
        <a:bodyPr/>
        <a:lstStyle/>
        <a:p>
          <a:endParaRPr lang="es-EC"/>
        </a:p>
      </dgm:t>
    </dgm:pt>
    <dgm:pt modelId="{F6DF8D82-76C5-4F10-B492-3218A9D19C04}" type="pres">
      <dgm:prSet presAssocID="{1C8003B9-356A-45CC-8F6C-0691CC89FC47}" presName="accent_3" presStyleCnt="0"/>
      <dgm:spPr/>
    </dgm:pt>
    <dgm:pt modelId="{35E1C6F2-B0B9-452E-80CB-A58BE234568E}" type="pres">
      <dgm:prSet presAssocID="{1C8003B9-356A-45CC-8F6C-0691CC89FC47}" presName="accentRepeatNode" presStyleLbl="solidFgAcc1" presStyleIdx="2" presStyleCnt="4" custScaleX="62050" custScaleY="56675" custLinFactNeighborX="-10312" custLinFactNeighborY="-8839"/>
      <dgm:spPr/>
    </dgm:pt>
    <dgm:pt modelId="{C2A0ED8D-6A1F-4F5E-A044-7C70D4B1ADC8}" type="pres">
      <dgm:prSet presAssocID="{D99B004C-15EC-4D9A-8969-9EB00961411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56E7C-E143-4F7B-A57F-7E5F3F0E34B7}" type="pres">
      <dgm:prSet presAssocID="{D99B004C-15EC-4D9A-8969-9EB009614112}" presName="accent_4" presStyleCnt="0"/>
      <dgm:spPr/>
    </dgm:pt>
    <dgm:pt modelId="{A062F923-9D68-442B-909C-85956D4112BF}" type="pres">
      <dgm:prSet presAssocID="{D99B004C-15EC-4D9A-8969-9EB009614112}" presName="accentRepeatNode" presStyleLbl="solidFgAcc1" presStyleIdx="3" presStyleCnt="4" custScaleX="59500" custScaleY="58067"/>
      <dgm:spPr/>
    </dgm:pt>
  </dgm:ptLst>
  <dgm:cxnLst>
    <dgm:cxn modelId="{E6101CD0-D84E-4C81-B185-99EB7B4F3C7C}" type="presOf" srcId="{371F067E-0FF1-43DF-BA75-B3AAB1D7917B}" destId="{25BBD08B-159C-4C90-919D-5BA542A2E1DE}" srcOrd="0" destOrd="1" presId="urn:microsoft.com/office/officeart/2008/layout/VerticalCurvedList"/>
    <dgm:cxn modelId="{592D955F-0081-40F1-9A22-F306B6CA449D}" type="presOf" srcId="{9D306CAF-9B44-4C35-B517-993DF4D0BD3B}" destId="{A53D60E9-FFC6-40F8-99F7-217051506FC4}" srcOrd="0" destOrd="0" presId="urn:microsoft.com/office/officeart/2008/layout/VerticalCurvedList"/>
    <dgm:cxn modelId="{60F2D3F2-0533-4C34-B6A4-742758A7E02B}" type="presOf" srcId="{1C8003B9-356A-45CC-8F6C-0691CC89FC47}" destId="{A822F953-8B74-4892-9592-E0BFBF7D1792}" srcOrd="0" destOrd="0" presId="urn:microsoft.com/office/officeart/2008/layout/VerticalCurvedList"/>
    <dgm:cxn modelId="{879F823F-5429-4A63-8D3A-87F6AFA7190D}" type="presOf" srcId="{D968F3F4-3EB0-448C-ADBB-838163C82C5E}" destId="{25BBD08B-159C-4C90-919D-5BA542A2E1DE}" srcOrd="0" destOrd="0" presId="urn:microsoft.com/office/officeart/2008/layout/VerticalCurvedList"/>
    <dgm:cxn modelId="{CB8A3B25-014B-45F4-B3BC-09CC6DC02744}" srcId="{D968F3F4-3EB0-448C-ADBB-838163C82C5E}" destId="{371F067E-0FF1-43DF-BA75-B3AAB1D7917B}" srcOrd="0" destOrd="0" parTransId="{720526B5-A5EA-40EB-8B7F-676736772D70}" sibTransId="{118D74D3-F824-46DE-B6A1-17583D768AC3}"/>
    <dgm:cxn modelId="{5FE735D9-50B4-41E6-BAFF-55C5752DCA64}" type="presOf" srcId="{18E2584A-4625-497E-9AC7-F5796C3BBCC1}" destId="{66D5FB56-8E40-444B-9A4C-824A625EEEC7}" srcOrd="0" destOrd="0" presId="urn:microsoft.com/office/officeart/2008/layout/VerticalCurvedList"/>
    <dgm:cxn modelId="{19B9E7CC-EAE0-41E5-8FC0-9621658015AB}" type="presOf" srcId="{D99B004C-15EC-4D9A-8969-9EB009614112}" destId="{C2A0ED8D-6A1F-4F5E-A044-7C70D4B1ADC8}" srcOrd="0" destOrd="0" presId="urn:microsoft.com/office/officeart/2008/layout/VerticalCurvedList"/>
    <dgm:cxn modelId="{DC2495CB-3B0A-4933-B602-1DBDDD619317}" type="presOf" srcId="{14E9376E-5000-4D49-ADBD-5EBFE856D5ED}" destId="{09DCA6C1-44B5-44C4-A8F1-F8D995472602}" srcOrd="0" destOrd="0" presId="urn:microsoft.com/office/officeart/2008/layout/VerticalCurvedList"/>
    <dgm:cxn modelId="{173ADED2-937A-4490-84B0-C21AC110C914}" srcId="{9D306CAF-9B44-4C35-B517-993DF4D0BD3B}" destId="{D968F3F4-3EB0-448C-ADBB-838163C82C5E}" srcOrd="1" destOrd="0" parTransId="{7CFB509C-77DB-4A94-8307-656C4FF16860}" sibTransId="{C7CDDD52-EDA9-4479-8BF5-17FBBD18E743}"/>
    <dgm:cxn modelId="{279AF2FB-86BB-4E47-A596-9B19B73BAE80}" srcId="{9D306CAF-9B44-4C35-B517-993DF4D0BD3B}" destId="{D99B004C-15EC-4D9A-8969-9EB009614112}" srcOrd="3" destOrd="0" parTransId="{06708D7C-6D8F-4BB0-BE8E-679CE04EBE81}" sibTransId="{5F011AEC-7E6D-470B-AE8A-998B4A20700B}"/>
    <dgm:cxn modelId="{167F7B35-E7AE-49C1-80C0-00CD829720ED}" srcId="{9D306CAF-9B44-4C35-B517-993DF4D0BD3B}" destId="{1C8003B9-356A-45CC-8F6C-0691CC89FC47}" srcOrd="2" destOrd="0" parTransId="{4A157D88-4608-4547-BFC5-0C3CC80CDB15}" sibTransId="{D043A42A-84B9-493C-904B-A194D5DA0BEF}"/>
    <dgm:cxn modelId="{D14D50E9-BFBA-4EC8-B27B-52480365E047}" srcId="{9D306CAF-9B44-4C35-B517-993DF4D0BD3B}" destId="{18E2584A-4625-497E-9AC7-F5796C3BBCC1}" srcOrd="0" destOrd="0" parTransId="{2C8643A5-55CB-4D1E-887E-25831C3B3805}" sibTransId="{14E9376E-5000-4D49-ADBD-5EBFE856D5ED}"/>
    <dgm:cxn modelId="{3344278B-47F2-491F-88E4-3CC6F1A37C32}" type="presParOf" srcId="{A53D60E9-FFC6-40F8-99F7-217051506FC4}" destId="{BC991E7C-907D-4E13-BEDA-CD87EB21E75B}" srcOrd="0" destOrd="0" presId="urn:microsoft.com/office/officeart/2008/layout/VerticalCurvedList"/>
    <dgm:cxn modelId="{9B5D830E-A6C2-4A2E-AE32-E0A559017BBF}" type="presParOf" srcId="{BC991E7C-907D-4E13-BEDA-CD87EB21E75B}" destId="{A618A67B-8A6D-431C-A66C-1C71D6B78F89}" srcOrd="0" destOrd="0" presId="urn:microsoft.com/office/officeart/2008/layout/VerticalCurvedList"/>
    <dgm:cxn modelId="{5E56068E-5D5A-489A-AA77-39108F37C239}" type="presParOf" srcId="{A618A67B-8A6D-431C-A66C-1C71D6B78F89}" destId="{480FC0C8-F40A-4FF1-88D3-932F5508F904}" srcOrd="0" destOrd="0" presId="urn:microsoft.com/office/officeart/2008/layout/VerticalCurvedList"/>
    <dgm:cxn modelId="{644CE992-8F2C-4BD0-936E-0AFA62AC2AAA}" type="presParOf" srcId="{A618A67B-8A6D-431C-A66C-1C71D6B78F89}" destId="{09DCA6C1-44B5-44C4-A8F1-F8D995472602}" srcOrd="1" destOrd="0" presId="urn:microsoft.com/office/officeart/2008/layout/VerticalCurvedList"/>
    <dgm:cxn modelId="{8E7B5FEC-8988-484A-B023-4AA879492124}" type="presParOf" srcId="{A618A67B-8A6D-431C-A66C-1C71D6B78F89}" destId="{A46B54E9-4CE6-48C6-916C-E8A00F26C315}" srcOrd="2" destOrd="0" presId="urn:microsoft.com/office/officeart/2008/layout/VerticalCurvedList"/>
    <dgm:cxn modelId="{91601E9B-6AA8-47B9-A476-125C3310EE2D}" type="presParOf" srcId="{A618A67B-8A6D-431C-A66C-1C71D6B78F89}" destId="{F31471B7-76A8-4307-9CF1-19EFF2A09226}" srcOrd="3" destOrd="0" presId="urn:microsoft.com/office/officeart/2008/layout/VerticalCurvedList"/>
    <dgm:cxn modelId="{5622D703-789D-4D0A-9BEE-7ED10F98924B}" type="presParOf" srcId="{BC991E7C-907D-4E13-BEDA-CD87EB21E75B}" destId="{66D5FB56-8E40-444B-9A4C-824A625EEEC7}" srcOrd="1" destOrd="0" presId="urn:microsoft.com/office/officeart/2008/layout/VerticalCurvedList"/>
    <dgm:cxn modelId="{1E766A18-7C86-4A3F-8A88-D24988F54339}" type="presParOf" srcId="{BC991E7C-907D-4E13-BEDA-CD87EB21E75B}" destId="{029E6C31-17B8-497F-A8A1-18356CD90902}" srcOrd="2" destOrd="0" presId="urn:microsoft.com/office/officeart/2008/layout/VerticalCurvedList"/>
    <dgm:cxn modelId="{95CE8A14-8ADE-41A1-964A-5261EB00BB58}" type="presParOf" srcId="{029E6C31-17B8-497F-A8A1-18356CD90902}" destId="{8CDC46D3-FE96-4574-85E6-B4A6ADC2E3AE}" srcOrd="0" destOrd="0" presId="urn:microsoft.com/office/officeart/2008/layout/VerticalCurvedList"/>
    <dgm:cxn modelId="{F98B9142-1A0D-495C-AFB6-CB3EEC678D16}" type="presParOf" srcId="{BC991E7C-907D-4E13-BEDA-CD87EB21E75B}" destId="{25BBD08B-159C-4C90-919D-5BA542A2E1DE}" srcOrd="3" destOrd="0" presId="urn:microsoft.com/office/officeart/2008/layout/VerticalCurvedList"/>
    <dgm:cxn modelId="{19E84639-5A52-4514-8B6B-5130FDA88496}" type="presParOf" srcId="{BC991E7C-907D-4E13-BEDA-CD87EB21E75B}" destId="{08B25AB3-833C-4D34-84C4-7B3744878CFD}" srcOrd="4" destOrd="0" presId="urn:microsoft.com/office/officeart/2008/layout/VerticalCurvedList"/>
    <dgm:cxn modelId="{8CE4B7C1-6802-4DD5-91E9-E522DD390B1A}" type="presParOf" srcId="{08B25AB3-833C-4D34-84C4-7B3744878CFD}" destId="{869ED071-50F4-47CB-8504-D0CCAD40010B}" srcOrd="0" destOrd="0" presId="urn:microsoft.com/office/officeart/2008/layout/VerticalCurvedList"/>
    <dgm:cxn modelId="{316017D3-5733-4B94-BF59-2D39F9240622}" type="presParOf" srcId="{BC991E7C-907D-4E13-BEDA-CD87EB21E75B}" destId="{A822F953-8B74-4892-9592-E0BFBF7D1792}" srcOrd="5" destOrd="0" presId="urn:microsoft.com/office/officeart/2008/layout/VerticalCurvedList"/>
    <dgm:cxn modelId="{F55ECAE5-1D31-42AE-98E4-D33CF4B6288B}" type="presParOf" srcId="{BC991E7C-907D-4E13-BEDA-CD87EB21E75B}" destId="{F6DF8D82-76C5-4F10-B492-3218A9D19C04}" srcOrd="6" destOrd="0" presId="urn:microsoft.com/office/officeart/2008/layout/VerticalCurvedList"/>
    <dgm:cxn modelId="{B7A0E36E-9331-4BB1-BF95-99F9D78AF8E4}" type="presParOf" srcId="{F6DF8D82-76C5-4F10-B492-3218A9D19C04}" destId="{35E1C6F2-B0B9-452E-80CB-A58BE234568E}" srcOrd="0" destOrd="0" presId="urn:microsoft.com/office/officeart/2008/layout/VerticalCurvedList"/>
    <dgm:cxn modelId="{8E18CCDF-CB77-4ADB-9197-91A8A345CFA6}" type="presParOf" srcId="{BC991E7C-907D-4E13-BEDA-CD87EB21E75B}" destId="{C2A0ED8D-6A1F-4F5E-A044-7C70D4B1ADC8}" srcOrd="7" destOrd="0" presId="urn:microsoft.com/office/officeart/2008/layout/VerticalCurvedList"/>
    <dgm:cxn modelId="{B3089DD7-8612-489C-861E-4940062FBF64}" type="presParOf" srcId="{BC991E7C-907D-4E13-BEDA-CD87EB21E75B}" destId="{A4156E7C-E143-4F7B-A57F-7E5F3F0E34B7}" srcOrd="8" destOrd="0" presId="urn:microsoft.com/office/officeart/2008/layout/VerticalCurvedList"/>
    <dgm:cxn modelId="{B8214F93-0299-4C11-8765-DCF27E22AECB}" type="presParOf" srcId="{A4156E7C-E143-4F7B-A57F-7E5F3F0E34B7}" destId="{A062F923-9D68-442B-909C-85956D4112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6F1F63B7-7445-4D64-923B-3354A561D680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6DAEB496-ED36-4957-9428-540B12C54584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0E9CF6-798C-4E49-B40F-033A9636BCFC}" type="doc">
      <dgm:prSet loTypeId="urn:microsoft.com/office/officeart/2005/8/layout/venn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071E8F3-D10F-42EE-8565-6A089FB352AC}">
      <dgm:prSet phldrT="[Texto]" custT="1"/>
      <dgm:spPr>
        <a:pattFill prst="weave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sz="2400" b="1" dirty="0" smtClean="0">
              <a:latin typeface="+mj-lt"/>
            </a:rPr>
            <a:t>VALOR FUTURO</a:t>
          </a:r>
        </a:p>
        <a:p>
          <a:r>
            <a:rPr lang="es-419" sz="2400" b="1" dirty="0" smtClean="0">
              <a:latin typeface="+mj-lt"/>
            </a:rPr>
            <a:t> DE LA OPCIÓN</a:t>
          </a:r>
        </a:p>
        <a:p>
          <a:r>
            <a:rPr lang="es-419" sz="2400" b="1" dirty="0" smtClean="0">
              <a:latin typeface="+mj-lt"/>
            </a:rPr>
            <a:t> DE COMPRA</a:t>
          </a:r>
          <a:endParaRPr lang="es-EC" sz="2400" b="1" dirty="0">
            <a:latin typeface="+mj-lt"/>
          </a:endParaRPr>
        </a:p>
      </dgm:t>
    </dgm:pt>
    <dgm:pt modelId="{9C34BD57-0582-467E-85CD-F78F711A0828}" type="parTrans" cxnId="{E04AC81E-B257-4457-835C-239D7ABD01D0}">
      <dgm:prSet/>
      <dgm:spPr/>
      <dgm:t>
        <a:bodyPr/>
        <a:lstStyle/>
        <a:p>
          <a:endParaRPr lang="es-EC"/>
        </a:p>
      </dgm:t>
    </dgm:pt>
    <dgm:pt modelId="{11E3E723-17A1-482B-8816-4BC11CAC81EC}" type="sibTrans" cxnId="{E04AC81E-B257-4457-835C-239D7ABD01D0}">
      <dgm:prSet/>
      <dgm:spPr/>
      <dgm:t>
        <a:bodyPr/>
        <a:lstStyle/>
        <a:p>
          <a:endParaRPr lang="es-EC"/>
        </a:p>
      </dgm:t>
    </dgm:pt>
    <dgm:pt modelId="{BC4B630B-361F-4EC1-924E-556C76CEB60E}">
      <dgm:prSet phldrT="[Texto]" custT="1"/>
      <dgm:spPr>
        <a:pattFill prst="pct90">
          <a:fgClr>
            <a:schemeClr val="accent5">
              <a:hueOff val="-7353344"/>
              <a:satOff val="-10228"/>
              <a:lumOff val="-3922"/>
            </a:schemeClr>
          </a:fgClr>
          <a:bgClr>
            <a:schemeClr val="bg1"/>
          </a:bgClr>
        </a:pattFill>
      </dgm:spPr>
      <dgm:t>
        <a:bodyPr/>
        <a:lstStyle/>
        <a:p>
          <a:pPr algn="ctr"/>
          <a:r>
            <a:rPr lang="es-EC" sz="2800" b="1" dirty="0" smtClean="0"/>
            <a:t>Valor Futuro =</a:t>
          </a:r>
          <a:r>
            <a:rPr lang="es-EC" sz="2800" dirty="0" smtClean="0"/>
            <a:t> VA*(</a:t>
          </a:r>
          <a:r>
            <a:rPr lang="es-EC" sz="2800" dirty="0" err="1" smtClean="0"/>
            <a:t>1+i</a:t>
          </a:r>
          <a:r>
            <a:rPr lang="es-EC" sz="2800" dirty="0" smtClean="0"/>
            <a:t>)^n </a:t>
          </a:r>
          <a:endParaRPr lang="es-419" sz="2800" dirty="0" smtClean="0"/>
        </a:p>
        <a:p>
          <a:pPr algn="ctr"/>
          <a:r>
            <a:rPr lang="es-EC" sz="2800" b="1" dirty="0" smtClean="0"/>
            <a:t>Valor Futuro =</a:t>
          </a:r>
          <a:r>
            <a:rPr lang="es-EC" sz="2800" dirty="0" smtClean="0"/>
            <a:t> </a:t>
          </a:r>
          <a:r>
            <a:rPr lang="es-419" sz="2800" dirty="0" smtClean="0"/>
            <a:t>     </a:t>
          </a:r>
        </a:p>
        <a:p>
          <a:pPr algn="ctr"/>
          <a:r>
            <a:rPr lang="es-EC" sz="2800" dirty="0" smtClean="0"/>
            <a:t>14.000.00 * (1+15.78%) ^2</a:t>
          </a:r>
          <a:r>
            <a:rPr lang="es-EC" sz="2800" b="1" dirty="0" smtClean="0"/>
            <a:t> </a:t>
          </a:r>
          <a:endParaRPr lang="es-EC" sz="2800" dirty="0" smtClean="0"/>
        </a:p>
        <a:p>
          <a:pPr algn="ctr"/>
          <a:r>
            <a:rPr lang="es-EC" sz="2800" b="1" dirty="0" smtClean="0"/>
            <a:t>Valor Futuro =</a:t>
          </a:r>
          <a:r>
            <a:rPr lang="es-EC" sz="2800" dirty="0" smtClean="0"/>
            <a:t> </a:t>
          </a:r>
          <a:r>
            <a:rPr lang="es-EC" sz="2800" b="1" dirty="0" smtClean="0"/>
            <a:t>18.767.01 </a:t>
          </a:r>
          <a:endParaRPr lang="es-EC" sz="2800" dirty="0"/>
        </a:p>
      </dgm:t>
    </dgm:pt>
    <dgm:pt modelId="{FDB4CC03-CA69-4776-AD14-63BE987B3774}" type="parTrans" cxnId="{EA76555B-4837-488E-AA35-B762A6023353}">
      <dgm:prSet/>
      <dgm:spPr/>
      <dgm:t>
        <a:bodyPr/>
        <a:lstStyle/>
        <a:p>
          <a:endParaRPr lang="es-EC"/>
        </a:p>
      </dgm:t>
    </dgm:pt>
    <dgm:pt modelId="{0404F016-5321-4B50-9286-D468850160DB}" type="sibTrans" cxnId="{EA76555B-4837-488E-AA35-B762A6023353}">
      <dgm:prSet/>
      <dgm:spPr/>
      <dgm:t>
        <a:bodyPr/>
        <a:lstStyle/>
        <a:p>
          <a:endParaRPr lang="es-EC"/>
        </a:p>
      </dgm:t>
    </dgm:pt>
    <dgm:pt modelId="{0C9E2047-EEFE-48D4-82DD-74C8DBE6AEC3}" type="pres">
      <dgm:prSet presAssocID="{EF0E9CF6-798C-4E49-B40F-033A9636BCF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8110DB-90A8-46C5-890A-A9DDD7EE58A0}" type="pres">
      <dgm:prSet presAssocID="{7071E8F3-D10F-42EE-8565-6A089FB352AC}" presName="circ1" presStyleLbl="vennNode1" presStyleIdx="0" presStyleCnt="2"/>
      <dgm:spPr>
        <a:prstGeom prst="flowChartMagneticDisk">
          <a:avLst/>
        </a:prstGeom>
      </dgm:spPr>
      <dgm:t>
        <a:bodyPr/>
        <a:lstStyle/>
        <a:p>
          <a:endParaRPr lang="es-EC"/>
        </a:p>
      </dgm:t>
    </dgm:pt>
    <dgm:pt modelId="{09853EF5-DA0B-4D67-9466-529525CB1CCB}" type="pres">
      <dgm:prSet presAssocID="{7071E8F3-D10F-42EE-8565-6A089FB352A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F38F7E-CB1E-4746-A77E-D01A9066DE10}" type="pres">
      <dgm:prSet presAssocID="{BC4B630B-361F-4EC1-924E-556C76CEB60E}" presName="circ2" presStyleLbl="vennNode1" presStyleIdx="1" presStyleCnt="2"/>
      <dgm:spPr>
        <a:prstGeom prst="flowChartMagneticDisk">
          <a:avLst/>
        </a:prstGeom>
      </dgm:spPr>
      <dgm:t>
        <a:bodyPr/>
        <a:lstStyle/>
        <a:p>
          <a:endParaRPr lang="es-EC"/>
        </a:p>
      </dgm:t>
    </dgm:pt>
    <dgm:pt modelId="{E72707E9-DE5C-4EA3-8148-187DA0ABDDF9}" type="pres">
      <dgm:prSet presAssocID="{BC4B630B-361F-4EC1-924E-556C76CEB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EAD37B-0E0C-4AB5-9470-85F1888D6B56}" type="presOf" srcId="{7071E8F3-D10F-42EE-8565-6A089FB352AC}" destId="{09853EF5-DA0B-4D67-9466-529525CB1CCB}" srcOrd="1" destOrd="0" presId="urn:microsoft.com/office/officeart/2005/8/layout/venn1"/>
    <dgm:cxn modelId="{B4D42FD9-57B7-467F-8A1A-A4B01C585392}" type="presOf" srcId="{7071E8F3-D10F-42EE-8565-6A089FB352AC}" destId="{CE8110DB-90A8-46C5-890A-A9DDD7EE58A0}" srcOrd="0" destOrd="0" presId="urn:microsoft.com/office/officeart/2005/8/layout/venn1"/>
    <dgm:cxn modelId="{72B5BD5D-CCC2-49AD-BF81-7F030C8752A6}" type="presOf" srcId="{BC4B630B-361F-4EC1-924E-556C76CEB60E}" destId="{E72707E9-DE5C-4EA3-8148-187DA0ABDDF9}" srcOrd="1" destOrd="0" presId="urn:microsoft.com/office/officeart/2005/8/layout/venn1"/>
    <dgm:cxn modelId="{1C917CAA-85AD-4168-ACE1-B6CC47848F0B}" type="presOf" srcId="{EF0E9CF6-798C-4E49-B40F-033A9636BCFC}" destId="{0C9E2047-EEFE-48D4-82DD-74C8DBE6AEC3}" srcOrd="0" destOrd="0" presId="urn:microsoft.com/office/officeart/2005/8/layout/venn1"/>
    <dgm:cxn modelId="{EA76555B-4837-488E-AA35-B762A6023353}" srcId="{EF0E9CF6-798C-4E49-B40F-033A9636BCFC}" destId="{BC4B630B-361F-4EC1-924E-556C76CEB60E}" srcOrd="1" destOrd="0" parTransId="{FDB4CC03-CA69-4776-AD14-63BE987B3774}" sibTransId="{0404F016-5321-4B50-9286-D468850160DB}"/>
    <dgm:cxn modelId="{E04AC81E-B257-4457-835C-239D7ABD01D0}" srcId="{EF0E9CF6-798C-4E49-B40F-033A9636BCFC}" destId="{7071E8F3-D10F-42EE-8565-6A089FB352AC}" srcOrd="0" destOrd="0" parTransId="{9C34BD57-0582-467E-85CD-F78F711A0828}" sibTransId="{11E3E723-17A1-482B-8816-4BC11CAC81EC}"/>
    <dgm:cxn modelId="{D9EEDD19-D0D9-4842-A2B5-523B664B043B}" type="presOf" srcId="{BC4B630B-361F-4EC1-924E-556C76CEB60E}" destId="{21F38F7E-CB1E-4746-A77E-D01A9066DE10}" srcOrd="0" destOrd="0" presId="urn:microsoft.com/office/officeart/2005/8/layout/venn1"/>
    <dgm:cxn modelId="{1B0E5804-BA35-409A-81C0-E6EB64043724}" type="presParOf" srcId="{0C9E2047-EEFE-48D4-82DD-74C8DBE6AEC3}" destId="{CE8110DB-90A8-46C5-890A-A9DDD7EE58A0}" srcOrd="0" destOrd="0" presId="urn:microsoft.com/office/officeart/2005/8/layout/venn1"/>
    <dgm:cxn modelId="{CC76EB0A-2B02-448C-8E56-75693E783B3E}" type="presParOf" srcId="{0C9E2047-EEFE-48D4-82DD-74C8DBE6AEC3}" destId="{09853EF5-DA0B-4D67-9466-529525CB1CCB}" srcOrd="1" destOrd="0" presId="urn:microsoft.com/office/officeart/2005/8/layout/venn1"/>
    <dgm:cxn modelId="{F72DA9D7-314F-401F-9CFB-D5B3158A78E3}" type="presParOf" srcId="{0C9E2047-EEFE-48D4-82DD-74C8DBE6AEC3}" destId="{21F38F7E-CB1E-4746-A77E-D01A9066DE10}" srcOrd="2" destOrd="0" presId="urn:microsoft.com/office/officeart/2005/8/layout/venn1"/>
    <dgm:cxn modelId="{862C9C71-7CB0-4D29-ACB7-2860AA9EFC62}" type="presParOf" srcId="{0C9E2047-EEFE-48D4-82DD-74C8DBE6AEC3}" destId="{E72707E9-DE5C-4EA3-8148-187DA0ABDDF9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17F20DA-9FF2-4D72-A56D-A4E39C3C6853}" type="pres">
      <dgm:prSet presAssocID="{9D306CAF-9B44-4C35-B517-993DF4D0B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</dgm:ptLst>
  <dgm:cxnLst>
    <dgm:cxn modelId="{2408918A-C435-4005-91B5-2A6B41C8D9B1}" type="presOf" srcId="{9D306CAF-9B44-4C35-B517-993DF4D0BD3B}" destId="{617F20DA-9FF2-4D72-A56D-A4E39C3C685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radial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E46A490-0161-4F4C-B2D9-17B9D3A13877}">
      <dgm:prSet phldrT="[Texto]" custT="1"/>
      <dgm:spPr>
        <a:pattFill prst="solidDmnd">
          <a:fgClr>
            <a:srgbClr val="FF33CC"/>
          </a:fgClr>
          <a:bgClr>
            <a:schemeClr val="bg1"/>
          </a:bgClr>
        </a:pattFill>
      </dgm:spPr>
      <dgm:t>
        <a:bodyPr/>
        <a:lstStyle/>
        <a:p>
          <a:r>
            <a:rPr lang="es-419" sz="2400" b="1" dirty="0" smtClean="0"/>
            <a:t>CONCLUSIONES</a:t>
          </a:r>
          <a:endParaRPr lang="es-EC" sz="2400" b="1" dirty="0"/>
        </a:p>
      </dgm:t>
    </dgm:pt>
    <dgm:pt modelId="{5D74ACF7-8F43-4994-899C-3FB0ECF17F37}" type="parTrans" cxnId="{F1EF1FA6-F09C-493C-B317-B1BC8AFE9113}">
      <dgm:prSet/>
      <dgm:spPr/>
      <dgm:t>
        <a:bodyPr/>
        <a:lstStyle/>
        <a:p>
          <a:endParaRPr lang="es-EC"/>
        </a:p>
      </dgm:t>
    </dgm:pt>
    <dgm:pt modelId="{715B6C54-403A-4AB5-8EEE-37E332A6B96B}" type="sibTrans" cxnId="{F1EF1FA6-F09C-493C-B317-B1BC8AFE9113}">
      <dgm:prSet/>
      <dgm:spPr/>
      <dgm:t>
        <a:bodyPr/>
        <a:lstStyle/>
        <a:p>
          <a:endParaRPr lang="es-EC"/>
        </a:p>
      </dgm:t>
    </dgm:pt>
    <dgm:pt modelId="{C910F0FF-E34B-4E43-82B7-73F8925B92EA}">
      <dgm:prSet phldrT="[Texto]"/>
      <dgm:spPr/>
      <dgm:t>
        <a:bodyPr/>
        <a:lstStyle/>
        <a:p>
          <a:r>
            <a:rPr lang="es-419" dirty="0" smtClean="0"/>
            <a:t>Mejores </a:t>
          </a:r>
          <a:r>
            <a:rPr lang="es-419" dirty="0" smtClean="0"/>
            <a:t>Beneficios</a:t>
          </a:r>
          <a:endParaRPr lang="es-419" dirty="0" smtClean="0"/>
        </a:p>
        <a:p>
          <a:endParaRPr lang="es-EC" dirty="0"/>
        </a:p>
      </dgm:t>
    </dgm:pt>
    <dgm:pt modelId="{45E631E9-85C8-4785-B0B2-A7A284EE5DEE}" type="parTrans" cxnId="{5CE2FE7D-6BFA-4628-BC2C-81919B66E595}">
      <dgm:prSet/>
      <dgm:spPr/>
      <dgm:t>
        <a:bodyPr/>
        <a:lstStyle/>
        <a:p>
          <a:endParaRPr lang="es-EC"/>
        </a:p>
      </dgm:t>
    </dgm:pt>
    <dgm:pt modelId="{F777A0E7-FD70-4810-92DB-1DEFC81007CE}" type="sibTrans" cxnId="{5CE2FE7D-6BFA-4628-BC2C-81919B66E595}">
      <dgm:prSet/>
      <dgm:spPr/>
      <dgm:t>
        <a:bodyPr/>
        <a:lstStyle/>
        <a:p>
          <a:endParaRPr lang="es-EC"/>
        </a:p>
      </dgm:t>
    </dgm:pt>
    <dgm:pt modelId="{7FB591BE-61BB-483D-8E21-CABF4FBBBDA2}">
      <dgm:prSet phldrT="[Texto]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419" dirty="0" smtClean="0"/>
            <a:t>Menos Impuestos a Pagar</a:t>
          </a:r>
          <a:endParaRPr lang="es-EC" dirty="0"/>
        </a:p>
      </dgm:t>
    </dgm:pt>
    <dgm:pt modelId="{EDD920F3-180F-47CE-93E3-DEB29D0132B4}" type="parTrans" cxnId="{995C9B12-0597-4DC4-A646-E0E60792D8E8}">
      <dgm:prSet/>
      <dgm:spPr/>
      <dgm:t>
        <a:bodyPr/>
        <a:lstStyle/>
        <a:p>
          <a:endParaRPr lang="es-EC"/>
        </a:p>
      </dgm:t>
    </dgm:pt>
    <dgm:pt modelId="{BC74E6DF-4DCA-474A-8D59-7B22F71BD642}" type="sibTrans" cxnId="{995C9B12-0597-4DC4-A646-E0E60792D8E8}">
      <dgm:prSet/>
      <dgm:spPr/>
      <dgm:t>
        <a:bodyPr/>
        <a:lstStyle/>
        <a:p>
          <a:endParaRPr lang="es-EC"/>
        </a:p>
      </dgm:t>
    </dgm:pt>
    <dgm:pt modelId="{4A711F45-7F91-4435-AF55-6C5DA54B2C39}">
      <dgm:prSet phldrT="[Texto]"/>
      <dgm:spPr/>
      <dgm:t>
        <a:bodyPr/>
        <a:lstStyle/>
        <a:p>
          <a:endParaRPr lang="es-419" dirty="0" smtClean="0"/>
        </a:p>
        <a:p>
          <a:r>
            <a:rPr lang="es-419" dirty="0" smtClean="0"/>
            <a:t>Opción de Compra a </a:t>
          </a:r>
          <a:r>
            <a:rPr lang="es-419" dirty="0" smtClean="0"/>
            <a:t>Bajo Costo</a:t>
          </a:r>
          <a:endParaRPr lang="es-EC" dirty="0"/>
        </a:p>
      </dgm:t>
    </dgm:pt>
    <dgm:pt modelId="{D131C6C8-D4D1-4CFC-BD4A-B79D8B504C52}" type="parTrans" cxnId="{2C6ED795-F174-4C5A-96AE-A2E4800CDF30}">
      <dgm:prSet/>
      <dgm:spPr/>
      <dgm:t>
        <a:bodyPr/>
        <a:lstStyle/>
        <a:p>
          <a:endParaRPr lang="es-EC"/>
        </a:p>
      </dgm:t>
    </dgm:pt>
    <dgm:pt modelId="{951205F1-07BF-44D5-81FF-12E51E9AF788}" type="sibTrans" cxnId="{2C6ED795-F174-4C5A-96AE-A2E4800CDF30}">
      <dgm:prSet/>
      <dgm:spPr/>
      <dgm:t>
        <a:bodyPr/>
        <a:lstStyle/>
        <a:p>
          <a:endParaRPr lang="es-EC"/>
        </a:p>
      </dgm:t>
    </dgm:pt>
    <dgm:pt modelId="{59FFD74F-D86E-41F9-9F8C-13CE1F65125D}">
      <dgm:prSet phldrT="[Texto]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r>
            <a:rPr lang="es-419" dirty="0" smtClean="0"/>
            <a:t>Cuotas Deducibles</a:t>
          </a:r>
          <a:endParaRPr lang="es-EC" dirty="0"/>
        </a:p>
      </dgm:t>
    </dgm:pt>
    <dgm:pt modelId="{44E0F4BE-5E95-44CB-A249-B0A8B4B04163}" type="parTrans" cxnId="{7A0C9367-E13B-4D4E-86C2-61A21BEB2A19}">
      <dgm:prSet/>
      <dgm:spPr/>
      <dgm:t>
        <a:bodyPr/>
        <a:lstStyle/>
        <a:p>
          <a:endParaRPr lang="es-EC"/>
        </a:p>
      </dgm:t>
    </dgm:pt>
    <dgm:pt modelId="{05B459BF-15C9-4830-90EF-48FC742B4046}" type="sibTrans" cxnId="{7A0C9367-E13B-4D4E-86C2-61A21BEB2A19}">
      <dgm:prSet/>
      <dgm:spPr/>
      <dgm:t>
        <a:bodyPr/>
        <a:lstStyle/>
        <a:p>
          <a:endParaRPr lang="es-EC"/>
        </a:p>
      </dgm:t>
    </dgm:pt>
    <dgm:pt modelId="{9D4B84E0-0A9D-471E-9570-98381B0B35A6}" type="pres">
      <dgm:prSet presAssocID="{9D306CAF-9B44-4C35-B517-993DF4D0BD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195D5C-0399-41A2-BC2A-FCBB72991A4C}" type="pres">
      <dgm:prSet presAssocID="{9D306CAF-9B44-4C35-B517-993DF4D0BD3B}" presName="radial" presStyleCnt="0">
        <dgm:presLayoutVars>
          <dgm:animLvl val="ctr"/>
        </dgm:presLayoutVars>
      </dgm:prSet>
      <dgm:spPr/>
    </dgm:pt>
    <dgm:pt modelId="{A04A16B8-315D-4374-B627-33F6966A7E58}" type="pres">
      <dgm:prSet presAssocID="{2E46A490-0161-4F4C-B2D9-17B9D3A13877}" presName="centerShape" presStyleLbl="vennNode1" presStyleIdx="0" presStyleCnt="5" custScaleX="130535" custScaleY="110255"/>
      <dgm:spPr/>
      <dgm:t>
        <a:bodyPr/>
        <a:lstStyle/>
        <a:p>
          <a:endParaRPr lang="es-EC"/>
        </a:p>
      </dgm:t>
    </dgm:pt>
    <dgm:pt modelId="{6D362927-F273-434B-9DEB-1CEA3ABC943F}" type="pres">
      <dgm:prSet presAssocID="{C910F0FF-E34B-4E43-82B7-73F8925B92EA}" presName="node" presStyleLbl="vennNode1" presStyleIdx="1" presStyleCnt="5" custScaleX="121247" custScaleY="106931" custRadScaleRad="937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108B1E-B1B8-4953-B132-DF98B1048877}" type="pres">
      <dgm:prSet presAssocID="{7FB591BE-61BB-483D-8E21-CABF4FBBBDA2}" presName="node" presStyleLbl="vennNode1" presStyleIdx="2" presStyleCnt="5" custScaleX="113093" custScaleY="111335" custRadScaleRad="13015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0E87E-0D4A-4A17-9301-FDF257082FBD}" type="pres">
      <dgm:prSet presAssocID="{4A711F45-7F91-4435-AF55-6C5DA54B2C39}" presName="node" presStyleLbl="vennNode1" presStyleIdx="3" presStyleCnt="5" custScaleX="125617" custScaleY="112017" custRadScaleRad="109536" custRadScaleInc="-33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D7F02B-2FB8-4982-AC5D-AA023C002CB5}" type="pres">
      <dgm:prSet presAssocID="{59FFD74F-D86E-41F9-9F8C-13CE1F65125D}" presName="node" presStyleLbl="vennNode1" presStyleIdx="4" presStyleCnt="5" custScaleX="124025" custScaleY="106966" custRadScaleRad="132793" custRadScaleInc="-7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C0A8FC6-98ED-4C92-8039-335206D79D2E}" type="presOf" srcId="{59FFD74F-D86E-41F9-9F8C-13CE1F65125D}" destId="{74D7F02B-2FB8-4982-AC5D-AA023C002CB5}" srcOrd="0" destOrd="0" presId="urn:microsoft.com/office/officeart/2005/8/layout/radial3"/>
    <dgm:cxn modelId="{E028BFB1-E218-439B-BD9F-85C13A4FE4F1}" type="presOf" srcId="{4A711F45-7F91-4435-AF55-6C5DA54B2C39}" destId="{5AB0E87E-0D4A-4A17-9301-FDF257082FBD}" srcOrd="0" destOrd="0" presId="urn:microsoft.com/office/officeart/2005/8/layout/radial3"/>
    <dgm:cxn modelId="{DDD81A75-35C9-4198-8FF7-0712BC515236}" type="presOf" srcId="{C910F0FF-E34B-4E43-82B7-73F8925B92EA}" destId="{6D362927-F273-434B-9DEB-1CEA3ABC943F}" srcOrd="0" destOrd="0" presId="urn:microsoft.com/office/officeart/2005/8/layout/radial3"/>
    <dgm:cxn modelId="{2C6ED795-F174-4C5A-96AE-A2E4800CDF30}" srcId="{2E46A490-0161-4F4C-B2D9-17B9D3A13877}" destId="{4A711F45-7F91-4435-AF55-6C5DA54B2C39}" srcOrd="2" destOrd="0" parTransId="{D131C6C8-D4D1-4CFC-BD4A-B79D8B504C52}" sibTransId="{951205F1-07BF-44D5-81FF-12E51E9AF788}"/>
    <dgm:cxn modelId="{9788264B-2539-43FD-960A-F99E9B449A18}" type="presOf" srcId="{9D306CAF-9B44-4C35-B517-993DF4D0BD3B}" destId="{9D4B84E0-0A9D-471E-9570-98381B0B35A6}" srcOrd="0" destOrd="0" presId="urn:microsoft.com/office/officeart/2005/8/layout/radial3"/>
    <dgm:cxn modelId="{07A26D50-13C5-4972-A59D-B09D35612FC1}" type="presOf" srcId="{7FB591BE-61BB-483D-8E21-CABF4FBBBDA2}" destId="{1C108B1E-B1B8-4953-B132-DF98B1048877}" srcOrd="0" destOrd="0" presId="urn:microsoft.com/office/officeart/2005/8/layout/radial3"/>
    <dgm:cxn modelId="{F1EF1FA6-F09C-493C-B317-B1BC8AFE9113}" srcId="{9D306CAF-9B44-4C35-B517-993DF4D0BD3B}" destId="{2E46A490-0161-4F4C-B2D9-17B9D3A13877}" srcOrd="0" destOrd="0" parTransId="{5D74ACF7-8F43-4994-899C-3FB0ECF17F37}" sibTransId="{715B6C54-403A-4AB5-8EEE-37E332A6B96B}"/>
    <dgm:cxn modelId="{7496B584-0EEC-4547-9357-79451091E20D}" type="presOf" srcId="{2E46A490-0161-4F4C-B2D9-17B9D3A13877}" destId="{A04A16B8-315D-4374-B627-33F6966A7E58}" srcOrd="0" destOrd="0" presId="urn:microsoft.com/office/officeart/2005/8/layout/radial3"/>
    <dgm:cxn modelId="{7A0C9367-E13B-4D4E-86C2-61A21BEB2A19}" srcId="{2E46A490-0161-4F4C-B2D9-17B9D3A13877}" destId="{59FFD74F-D86E-41F9-9F8C-13CE1F65125D}" srcOrd="3" destOrd="0" parTransId="{44E0F4BE-5E95-44CB-A249-B0A8B4B04163}" sibTransId="{05B459BF-15C9-4830-90EF-48FC742B4046}"/>
    <dgm:cxn modelId="{995C9B12-0597-4DC4-A646-E0E60792D8E8}" srcId="{2E46A490-0161-4F4C-B2D9-17B9D3A13877}" destId="{7FB591BE-61BB-483D-8E21-CABF4FBBBDA2}" srcOrd="1" destOrd="0" parTransId="{EDD920F3-180F-47CE-93E3-DEB29D0132B4}" sibTransId="{BC74E6DF-4DCA-474A-8D59-7B22F71BD642}"/>
    <dgm:cxn modelId="{5CE2FE7D-6BFA-4628-BC2C-81919B66E595}" srcId="{2E46A490-0161-4F4C-B2D9-17B9D3A13877}" destId="{C910F0FF-E34B-4E43-82B7-73F8925B92EA}" srcOrd="0" destOrd="0" parTransId="{45E631E9-85C8-4785-B0B2-A7A284EE5DEE}" sibTransId="{F777A0E7-FD70-4810-92DB-1DEFC81007CE}"/>
    <dgm:cxn modelId="{A48B68A1-B166-4789-A4D7-D153ADA089A6}" type="presParOf" srcId="{9D4B84E0-0A9D-471E-9570-98381B0B35A6}" destId="{05195D5C-0399-41A2-BC2A-FCBB72991A4C}" srcOrd="0" destOrd="0" presId="urn:microsoft.com/office/officeart/2005/8/layout/radial3"/>
    <dgm:cxn modelId="{AAE9F3D2-90BB-4BF2-8947-7BBF7DA8EBF7}" type="presParOf" srcId="{05195D5C-0399-41A2-BC2A-FCBB72991A4C}" destId="{A04A16B8-315D-4374-B627-33F6966A7E58}" srcOrd="0" destOrd="0" presId="urn:microsoft.com/office/officeart/2005/8/layout/radial3"/>
    <dgm:cxn modelId="{5B0C2D5C-206B-4FF3-AF2B-214A08988C9D}" type="presParOf" srcId="{05195D5C-0399-41A2-BC2A-FCBB72991A4C}" destId="{6D362927-F273-434B-9DEB-1CEA3ABC943F}" srcOrd="1" destOrd="0" presId="urn:microsoft.com/office/officeart/2005/8/layout/radial3"/>
    <dgm:cxn modelId="{7C334D36-4CE2-4C57-9603-BC408E0F46E1}" type="presParOf" srcId="{05195D5C-0399-41A2-BC2A-FCBB72991A4C}" destId="{1C108B1E-B1B8-4953-B132-DF98B1048877}" srcOrd="2" destOrd="0" presId="urn:microsoft.com/office/officeart/2005/8/layout/radial3"/>
    <dgm:cxn modelId="{CE13C114-6563-4385-A207-794646199FFA}" type="presParOf" srcId="{05195D5C-0399-41A2-BC2A-FCBB72991A4C}" destId="{5AB0E87E-0D4A-4A17-9301-FDF257082FBD}" srcOrd="3" destOrd="0" presId="urn:microsoft.com/office/officeart/2005/8/layout/radial3"/>
    <dgm:cxn modelId="{65EA5D1E-2CC6-425E-8430-95C8C8D38761}" type="presParOf" srcId="{05195D5C-0399-41A2-BC2A-FCBB72991A4C}" destId="{74D7F02B-2FB8-4982-AC5D-AA023C002CB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D306CAF-9B44-4C35-B517-993DF4D0BD3B}" type="doc">
      <dgm:prSet loTypeId="urn:microsoft.com/office/officeart/2005/8/layout/radial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0806D51-E5F7-4963-803F-A6BF6E06A1BA}">
      <dgm:prSet phldrT="[Texto]" custT="1"/>
      <dgm:spPr>
        <a:pattFill prst="solidDmn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sz="1600" b="1" dirty="0" smtClean="0">
              <a:solidFill>
                <a:schemeClr val="tx1"/>
              </a:solidFill>
            </a:rPr>
            <a:t>RECOMENDACIONES</a:t>
          </a:r>
          <a:endParaRPr lang="es-EC" sz="1600" b="1" dirty="0">
            <a:solidFill>
              <a:schemeClr val="tx1"/>
            </a:solidFill>
          </a:endParaRPr>
        </a:p>
      </dgm:t>
    </dgm:pt>
    <dgm:pt modelId="{11DE31F7-D4E0-4749-818D-503FA9E7FBF7}" type="parTrans" cxnId="{B66564AC-511A-4A2B-B18B-F313FCF99B2A}">
      <dgm:prSet/>
      <dgm:spPr/>
      <dgm:t>
        <a:bodyPr/>
        <a:lstStyle/>
        <a:p>
          <a:endParaRPr lang="es-EC"/>
        </a:p>
      </dgm:t>
    </dgm:pt>
    <dgm:pt modelId="{E80EA4DD-3FF4-4677-AE11-FA2A066073C3}" type="sibTrans" cxnId="{B66564AC-511A-4A2B-B18B-F313FCF99B2A}">
      <dgm:prSet/>
      <dgm:spPr/>
      <dgm:t>
        <a:bodyPr/>
        <a:lstStyle/>
        <a:p>
          <a:endParaRPr lang="es-EC"/>
        </a:p>
      </dgm:t>
    </dgm:pt>
    <dgm:pt modelId="{55CF3455-F636-477A-B3F8-984702694F71}">
      <dgm:prSet phldrT="[Texto]" custT="1"/>
      <dgm:spPr>
        <a:pattFill prst="pct20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Actualización de la Ley</a:t>
          </a:r>
          <a:endParaRPr lang="es-EC" sz="1400" b="1" dirty="0">
            <a:solidFill>
              <a:schemeClr val="tx1"/>
            </a:solidFill>
          </a:endParaRPr>
        </a:p>
      </dgm:t>
    </dgm:pt>
    <dgm:pt modelId="{A23D1D18-E94D-4E61-B8BC-67E6AD3D2A73}" type="parTrans" cxnId="{FFD93501-74DC-4881-944C-6EA3542F1EF7}">
      <dgm:prSet/>
      <dgm:spPr/>
      <dgm:t>
        <a:bodyPr/>
        <a:lstStyle/>
        <a:p>
          <a:endParaRPr lang="es-EC"/>
        </a:p>
      </dgm:t>
    </dgm:pt>
    <dgm:pt modelId="{EB1C6DDE-C2BE-4595-97F1-A8879B13A17F}" type="sibTrans" cxnId="{FFD93501-74DC-4881-944C-6EA3542F1EF7}">
      <dgm:prSet/>
      <dgm:spPr/>
      <dgm:t>
        <a:bodyPr/>
        <a:lstStyle/>
        <a:p>
          <a:endParaRPr lang="es-EC"/>
        </a:p>
      </dgm:t>
    </dgm:pt>
    <dgm:pt modelId="{6F56ADD0-30A1-405E-9C7E-FAAA205FE901}">
      <dgm:prSet phldrT="[Texto]" custT="1"/>
      <dgm:spPr>
        <a:pattFill prst="trellis">
          <a:fgClr>
            <a:schemeClr val="accent5">
              <a:hueOff val="-2451115"/>
              <a:satOff val="-3409"/>
              <a:lumOff val="-1307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Implementación </a:t>
          </a:r>
          <a:r>
            <a:rPr lang="es-419" sz="1400" b="1" dirty="0" smtClean="0">
              <a:solidFill>
                <a:schemeClr val="tx1"/>
              </a:solidFill>
            </a:rPr>
            <a:t>del Modelo</a:t>
          </a:r>
          <a:endParaRPr lang="es-EC" sz="1400" b="1" dirty="0">
            <a:solidFill>
              <a:schemeClr val="tx1"/>
            </a:solidFill>
          </a:endParaRPr>
        </a:p>
      </dgm:t>
    </dgm:pt>
    <dgm:pt modelId="{581E9DC7-FCBE-45CB-B28E-D9DE649BDFA7}" type="parTrans" cxnId="{4081DC6C-A5EA-41B5-9912-FEA53893F9D6}">
      <dgm:prSet/>
      <dgm:spPr/>
      <dgm:t>
        <a:bodyPr/>
        <a:lstStyle/>
        <a:p>
          <a:endParaRPr lang="es-EC"/>
        </a:p>
      </dgm:t>
    </dgm:pt>
    <dgm:pt modelId="{7272D512-80FA-42BA-9AA4-E8CBB0908922}" type="sibTrans" cxnId="{4081DC6C-A5EA-41B5-9912-FEA53893F9D6}">
      <dgm:prSet/>
      <dgm:spPr/>
      <dgm:t>
        <a:bodyPr/>
        <a:lstStyle/>
        <a:p>
          <a:endParaRPr lang="es-EC"/>
        </a:p>
      </dgm:t>
    </dgm:pt>
    <dgm:pt modelId="{431C3A85-93C2-489D-955B-346875074ECA}">
      <dgm:prSet phldrT="[Texto]" custT="1"/>
      <dgm:spPr>
        <a:pattFill prst="trellis">
          <a:fgClr>
            <a:schemeClr val="accent5">
              <a:hueOff val="-7353344"/>
              <a:satOff val="-10228"/>
              <a:lumOff val="-3922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es-419" sz="1500" b="1" dirty="0" smtClean="0">
              <a:solidFill>
                <a:schemeClr val="tx1"/>
              </a:solidFill>
            </a:rPr>
            <a:t>Facilitar </a:t>
          </a:r>
          <a:r>
            <a:rPr lang="es-419" sz="1500" b="1" dirty="0" smtClean="0">
              <a:solidFill>
                <a:schemeClr val="tx1"/>
              </a:solidFill>
            </a:rPr>
            <a:t>Conocimientos</a:t>
          </a:r>
          <a:endParaRPr lang="es-EC" sz="1500" b="1" dirty="0">
            <a:solidFill>
              <a:schemeClr val="tx1"/>
            </a:solidFill>
          </a:endParaRPr>
        </a:p>
      </dgm:t>
    </dgm:pt>
    <dgm:pt modelId="{E68DE838-0515-4CFC-B390-6BB1C16A604F}" type="parTrans" cxnId="{B61DAB52-42EC-4E3C-A11E-29DBB5BA31B6}">
      <dgm:prSet/>
      <dgm:spPr/>
      <dgm:t>
        <a:bodyPr/>
        <a:lstStyle/>
        <a:p>
          <a:endParaRPr lang="es-EC"/>
        </a:p>
      </dgm:t>
    </dgm:pt>
    <dgm:pt modelId="{F285A22C-CC18-4D07-8DF0-51C30D91DE1E}" type="sibTrans" cxnId="{B61DAB52-42EC-4E3C-A11E-29DBB5BA31B6}">
      <dgm:prSet/>
      <dgm:spPr/>
      <dgm:t>
        <a:bodyPr/>
        <a:lstStyle/>
        <a:p>
          <a:endParaRPr lang="es-EC"/>
        </a:p>
      </dgm:t>
    </dgm:pt>
    <dgm:pt modelId="{CB13F065-B12C-4138-B69C-CE89025A2CF8}" type="pres">
      <dgm:prSet presAssocID="{9D306CAF-9B44-4C35-B517-993DF4D0BD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399C715-28CD-43C9-BBBB-022089C3A101}" type="pres">
      <dgm:prSet presAssocID="{F0806D51-E5F7-4963-803F-A6BF6E06A1BA}" presName="centerShape" presStyleLbl="node0" presStyleIdx="0" presStyleCnt="1" custScaleX="195694" custScaleY="130408"/>
      <dgm:spPr/>
      <dgm:t>
        <a:bodyPr/>
        <a:lstStyle/>
        <a:p>
          <a:endParaRPr lang="es-EC"/>
        </a:p>
      </dgm:t>
    </dgm:pt>
    <dgm:pt modelId="{3B5FD783-B8A0-43AF-991A-20A922F26C94}" type="pres">
      <dgm:prSet presAssocID="{A23D1D18-E94D-4E61-B8BC-67E6AD3D2A73}" presName="parTrans" presStyleLbl="sibTrans2D1" presStyleIdx="0" presStyleCnt="3"/>
      <dgm:spPr/>
      <dgm:t>
        <a:bodyPr/>
        <a:lstStyle/>
        <a:p>
          <a:endParaRPr lang="es-EC"/>
        </a:p>
      </dgm:t>
    </dgm:pt>
    <dgm:pt modelId="{9DC740FA-F8C4-4501-9A07-6A8BA8969773}" type="pres">
      <dgm:prSet presAssocID="{A23D1D18-E94D-4E61-B8BC-67E6AD3D2A73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33DFD241-A627-435C-BA60-7474E8DFC3A0}" type="pres">
      <dgm:prSet presAssocID="{55CF3455-F636-477A-B3F8-984702694F71}" presName="node" presStyleLbl="node1" presStyleIdx="0" presStyleCnt="3" custScaleX="134038" custScaleY="1053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9D1BCF-C1FA-44CF-90C4-F6C3C3F0D68C}" type="pres">
      <dgm:prSet presAssocID="{581E9DC7-FCBE-45CB-B28E-D9DE649BDFA7}" presName="parTrans" presStyleLbl="sibTrans2D1" presStyleIdx="1" presStyleCnt="3" custLinFactNeighborX="20760"/>
      <dgm:spPr/>
      <dgm:t>
        <a:bodyPr/>
        <a:lstStyle/>
        <a:p>
          <a:endParaRPr lang="es-EC"/>
        </a:p>
      </dgm:t>
    </dgm:pt>
    <dgm:pt modelId="{3B439545-6598-4DBB-A103-9A1AD17B7109}" type="pres">
      <dgm:prSet presAssocID="{581E9DC7-FCBE-45CB-B28E-D9DE649BDFA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79D7986F-E8D7-4E5D-9257-28D92B8CF6BA}" type="pres">
      <dgm:prSet presAssocID="{6F56ADD0-30A1-405E-9C7E-FAAA205FE901}" presName="node" presStyleLbl="node1" presStyleIdx="1" presStyleCnt="3" custScaleX="130916" custScaleY="127975" custRadScaleRad="131542" custRadScaleInc="-127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C5F32E-5BFE-485D-9D5C-CAEAF6F72265}" type="pres">
      <dgm:prSet presAssocID="{E68DE838-0515-4CFC-B390-6BB1C16A604F}" presName="parTrans" presStyleLbl="sibTrans2D1" presStyleIdx="2" presStyleCnt="3" custLinFactNeighborX="-30642" custLinFactNeighborY="3170"/>
      <dgm:spPr/>
      <dgm:t>
        <a:bodyPr/>
        <a:lstStyle/>
        <a:p>
          <a:endParaRPr lang="es-EC"/>
        </a:p>
      </dgm:t>
    </dgm:pt>
    <dgm:pt modelId="{2DBB83F6-B66F-4FC2-80CE-1B63B9B7FC98}" type="pres">
      <dgm:prSet presAssocID="{E68DE838-0515-4CFC-B390-6BB1C16A604F}" presName="connectorText" presStyleLbl="sibTrans2D1" presStyleIdx="2" presStyleCnt="3"/>
      <dgm:spPr/>
      <dgm:t>
        <a:bodyPr/>
        <a:lstStyle/>
        <a:p>
          <a:endParaRPr lang="es-EC"/>
        </a:p>
      </dgm:t>
    </dgm:pt>
    <dgm:pt modelId="{945725E0-C414-4B48-97E0-A90ABF3AA1AA}" type="pres">
      <dgm:prSet presAssocID="{431C3A85-93C2-489D-955B-346875074ECA}" presName="node" presStyleLbl="node1" presStyleIdx="2" presStyleCnt="3" custScaleX="134529" custScaleY="120585" custRadScaleRad="142894" custRadScaleInc="171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61B362-4285-46AF-AD84-310D25E5AD12}" type="presOf" srcId="{A23D1D18-E94D-4E61-B8BC-67E6AD3D2A73}" destId="{9DC740FA-F8C4-4501-9A07-6A8BA8969773}" srcOrd="1" destOrd="0" presId="urn:microsoft.com/office/officeart/2005/8/layout/radial5"/>
    <dgm:cxn modelId="{41797436-5D84-498F-B1B6-F0E7231A106E}" type="presOf" srcId="{F0806D51-E5F7-4963-803F-A6BF6E06A1BA}" destId="{B399C715-28CD-43C9-BBBB-022089C3A101}" srcOrd="0" destOrd="0" presId="urn:microsoft.com/office/officeart/2005/8/layout/radial5"/>
    <dgm:cxn modelId="{FFD93501-74DC-4881-944C-6EA3542F1EF7}" srcId="{F0806D51-E5F7-4963-803F-A6BF6E06A1BA}" destId="{55CF3455-F636-477A-B3F8-984702694F71}" srcOrd="0" destOrd="0" parTransId="{A23D1D18-E94D-4E61-B8BC-67E6AD3D2A73}" sibTransId="{EB1C6DDE-C2BE-4595-97F1-A8879B13A17F}"/>
    <dgm:cxn modelId="{4081DC6C-A5EA-41B5-9912-FEA53893F9D6}" srcId="{F0806D51-E5F7-4963-803F-A6BF6E06A1BA}" destId="{6F56ADD0-30A1-405E-9C7E-FAAA205FE901}" srcOrd="1" destOrd="0" parTransId="{581E9DC7-FCBE-45CB-B28E-D9DE649BDFA7}" sibTransId="{7272D512-80FA-42BA-9AA4-E8CBB0908922}"/>
    <dgm:cxn modelId="{21F2CBBF-DE30-4539-876E-D16753780655}" type="presOf" srcId="{9D306CAF-9B44-4C35-B517-993DF4D0BD3B}" destId="{CB13F065-B12C-4138-B69C-CE89025A2CF8}" srcOrd="0" destOrd="0" presId="urn:microsoft.com/office/officeart/2005/8/layout/radial5"/>
    <dgm:cxn modelId="{FF715B42-38AF-40BC-BF15-636F67C07B95}" type="presOf" srcId="{431C3A85-93C2-489D-955B-346875074ECA}" destId="{945725E0-C414-4B48-97E0-A90ABF3AA1AA}" srcOrd="0" destOrd="0" presId="urn:microsoft.com/office/officeart/2005/8/layout/radial5"/>
    <dgm:cxn modelId="{0AB92928-1513-4E10-B5BD-9D0B1F093EA4}" type="presOf" srcId="{A23D1D18-E94D-4E61-B8BC-67E6AD3D2A73}" destId="{3B5FD783-B8A0-43AF-991A-20A922F26C94}" srcOrd="0" destOrd="0" presId="urn:microsoft.com/office/officeart/2005/8/layout/radial5"/>
    <dgm:cxn modelId="{14960262-7061-40BB-99A0-91A7712795F9}" type="presOf" srcId="{E68DE838-0515-4CFC-B390-6BB1C16A604F}" destId="{2DBB83F6-B66F-4FC2-80CE-1B63B9B7FC98}" srcOrd="1" destOrd="0" presId="urn:microsoft.com/office/officeart/2005/8/layout/radial5"/>
    <dgm:cxn modelId="{BA4FE6C0-6C4E-4D89-8E6D-083C06B12290}" type="presOf" srcId="{581E9DC7-FCBE-45CB-B28E-D9DE649BDFA7}" destId="{3B439545-6598-4DBB-A103-9A1AD17B7109}" srcOrd="1" destOrd="0" presId="urn:microsoft.com/office/officeart/2005/8/layout/radial5"/>
    <dgm:cxn modelId="{153FE6E4-C15E-43E7-AF19-C48CBBF44D98}" type="presOf" srcId="{55CF3455-F636-477A-B3F8-984702694F71}" destId="{33DFD241-A627-435C-BA60-7474E8DFC3A0}" srcOrd="0" destOrd="0" presId="urn:microsoft.com/office/officeart/2005/8/layout/radial5"/>
    <dgm:cxn modelId="{881F56B4-5FFC-441F-8834-5E5A42E19522}" type="presOf" srcId="{581E9DC7-FCBE-45CB-B28E-D9DE649BDFA7}" destId="{C59D1BCF-C1FA-44CF-90C4-F6C3C3F0D68C}" srcOrd="0" destOrd="0" presId="urn:microsoft.com/office/officeart/2005/8/layout/radial5"/>
    <dgm:cxn modelId="{B61DAB52-42EC-4E3C-A11E-29DBB5BA31B6}" srcId="{F0806D51-E5F7-4963-803F-A6BF6E06A1BA}" destId="{431C3A85-93C2-489D-955B-346875074ECA}" srcOrd="2" destOrd="0" parTransId="{E68DE838-0515-4CFC-B390-6BB1C16A604F}" sibTransId="{F285A22C-CC18-4D07-8DF0-51C30D91DE1E}"/>
    <dgm:cxn modelId="{B66564AC-511A-4A2B-B18B-F313FCF99B2A}" srcId="{9D306CAF-9B44-4C35-B517-993DF4D0BD3B}" destId="{F0806D51-E5F7-4963-803F-A6BF6E06A1BA}" srcOrd="0" destOrd="0" parTransId="{11DE31F7-D4E0-4749-818D-503FA9E7FBF7}" sibTransId="{E80EA4DD-3FF4-4677-AE11-FA2A066073C3}"/>
    <dgm:cxn modelId="{78B9BC4B-6E93-4AAB-AF2F-AA8FB98CCF1E}" type="presOf" srcId="{6F56ADD0-30A1-405E-9C7E-FAAA205FE901}" destId="{79D7986F-E8D7-4E5D-9257-28D92B8CF6BA}" srcOrd="0" destOrd="0" presId="urn:microsoft.com/office/officeart/2005/8/layout/radial5"/>
    <dgm:cxn modelId="{C9D7EF69-DCF4-4C9D-B401-003C5F17364A}" type="presOf" srcId="{E68DE838-0515-4CFC-B390-6BB1C16A604F}" destId="{BDC5F32E-5BFE-485D-9D5C-CAEAF6F72265}" srcOrd="0" destOrd="0" presId="urn:microsoft.com/office/officeart/2005/8/layout/radial5"/>
    <dgm:cxn modelId="{43A06C4A-8584-4948-89B0-8CB58E81BF4A}" type="presParOf" srcId="{CB13F065-B12C-4138-B69C-CE89025A2CF8}" destId="{B399C715-28CD-43C9-BBBB-022089C3A101}" srcOrd="0" destOrd="0" presId="urn:microsoft.com/office/officeart/2005/8/layout/radial5"/>
    <dgm:cxn modelId="{17E82BFF-6EAD-48E8-B18B-70D0E240FB84}" type="presParOf" srcId="{CB13F065-B12C-4138-B69C-CE89025A2CF8}" destId="{3B5FD783-B8A0-43AF-991A-20A922F26C94}" srcOrd="1" destOrd="0" presId="urn:microsoft.com/office/officeart/2005/8/layout/radial5"/>
    <dgm:cxn modelId="{E6C003C5-2428-4CAE-9198-B0ECE108948C}" type="presParOf" srcId="{3B5FD783-B8A0-43AF-991A-20A922F26C94}" destId="{9DC740FA-F8C4-4501-9A07-6A8BA8969773}" srcOrd="0" destOrd="0" presId="urn:microsoft.com/office/officeart/2005/8/layout/radial5"/>
    <dgm:cxn modelId="{E7913E18-689F-4E75-B587-FFF700AEFF70}" type="presParOf" srcId="{CB13F065-B12C-4138-B69C-CE89025A2CF8}" destId="{33DFD241-A627-435C-BA60-7474E8DFC3A0}" srcOrd="2" destOrd="0" presId="urn:microsoft.com/office/officeart/2005/8/layout/radial5"/>
    <dgm:cxn modelId="{E91572CE-C4D5-4E91-8252-508F24E6AD67}" type="presParOf" srcId="{CB13F065-B12C-4138-B69C-CE89025A2CF8}" destId="{C59D1BCF-C1FA-44CF-90C4-F6C3C3F0D68C}" srcOrd="3" destOrd="0" presId="urn:microsoft.com/office/officeart/2005/8/layout/radial5"/>
    <dgm:cxn modelId="{7F43447E-B555-4E91-94F3-69F7335E4DAF}" type="presParOf" srcId="{C59D1BCF-C1FA-44CF-90C4-F6C3C3F0D68C}" destId="{3B439545-6598-4DBB-A103-9A1AD17B7109}" srcOrd="0" destOrd="0" presId="urn:microsoft.com/office/officeart/2005/8/layout/radial5"/>
    <dgm:cxn modelId="{C74F3292-B7BB-4DEF-ABAE-AC28DDEBBF28}" type="presParOf" srcId="{CB13F065-B12C-4138-B69C-CE89025A2CF8}" destId="{79D7986F-E8D7-4E5D-9257-28D92B8CF6BA}" srcOrd="4" destOrd="0" presId="urn:microsoft.com/office/officeart/2005/8/layout/radial5"/>
    <dgm:cxn modelId="{4EDBFBE5-A188-480F-BA38-32B0F6626593}" type="presParOf" srcId="{CB13F065-B12C-4138-B69C-CE89025A2CF8}" destId="{BDC5F32E-5BFE-485D-9D5C-CAEAF6F72265}" srcOrd="5" destOrd="0" presId="urn:microsoft.com/office/officeart/2005/8/layout/radial5"/>
    <dgm:cxn modelId="{FD5F7497-1E76-468C-B259-E3E1C1C3E9E1}" type="presParOf" srcId="{BDC5F32E-5BFE-485D-9D5C-CAEAF6F72265}" destId="{2DBB83F6-B66F-4FC2-80CE-1B63B9B7FC98}" srcOrd="0" destOrd="0" presId="urn:microsoft.com/office/officeart/2005/8/layout/radial5"/>
    <dgm:cxn modelId="{7C570285-1BC6-4F82-AA47-4D1F22426910}" type="presParOf" srcId="{CB13F065-B12C-4138-B69C-CE89025A2CF8}" destId="{945725E0-C414-4B48-97E0-A90ABF3AA1A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37A009-6434-4E72-8330-E4FD4FAA7C16}" type="doc">
      <dgm:prSet loTypeId="urn:microsoft.com/office/officeart/2009/3/layout/PhasedProcess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7C0BD50-E438-4C33-895B-AB6211013069}">
      <dgm:prSet phldrT="[Texto]"/>
      <dgm:spPr/>
      <dgm:t>
        <a:bodyPr/>
        <a:lstStyle/>
        <a:p>
          <a:r>
            <a:rPr lang="es-419" b="1" dirty="0" smtClean="0"/>
            <a:t>IMPORTANCIA	</a:t>
          </a:r>
          <a:endParaRPr lang="es-EC" b="1" dirty="0"/>
        </a:p>
      </dgm:t>
    </dgm:pt>
    <dgm:pt modelId="{6461C149-97B2-4A24-8114-ACDABEBCEDCF}" type="parTrans" cxnId="{272FB343-E2A7-4211-8396-0350F84195CC}">
      <dgm:prSet/>
      <dgm:spPr/>
      <dgm:t>
        <a:bodyPr/>
        <a:lstStyle/>
        <a:p>
          <a:endParaRPr lang="es-EC"/>
        </a:p>
      </dgm:t>
    </dgm:pt>
    <dgm:pt modelId="{57794BC3-1976-42FA-A7B7-BA94D94C5EDD}" type="sibTrans" cxnId="{272FB343-E2A7-4211-8396-0350F84195CC}">
      <dgm:prSet/>
      <dgm:spPr/>
      <dgm:t>
        <a:bodyPr/>
        <a:lstStyle/>
        <a:p>
          <a:endParaRPr lang="es-EC"/>
        </a:p>
      </dgm:t>
    </dgm:pt>
    <dgm:pt modelId="{6E62962F-8E26-4C81-9EA0-BD5C1A47D591}">
      <dgm:prSet phldrT="[Texto]" custT="1"/>
      <dgm:spPr/>
      <dgm:t>
        <a:bodyPr/>
        <a:lstStyle/>
        <a:p>
          <a:pPr algn="ctr"/>
          <a:r>
            <a:rPr lang="es-419" sz="1400" dirty="0" smtClean="0"/>
            <a:t>- Crecimiento de la economía</a:t>
          </a:r>
        </a:p>
        <a:p>
          <a:pPr algn="l"/>
          <a:r>
            <a:rPr lang="es-419" sz="1400" dirty="0" smtClean="0"/>
            <a:t>- Genera nuevas fuentes de financiamiento</a:t>
          </a:r>
        </a:p>
      </dgm:t>
    </dgm:pt>
    <dgm:pt modelId="{FA21FFDE-2295-4037-9445-6726E3558F97}" type="parTrans" cxnId="{555C792D-7C1C-4A2E-8857-5534750B4CC5}">
      <dgm:prSet/>
      <dgm:spPr/>
      <dgm:t>
        <a:bodyPr/>
        <a:lstStyle/>
        <a:p>
          <a:endParaRPr lang="es-EC"/>
        </a:p>
      </dgm:t>
    </dgm:pt>
    <dgm:pt modelId="{EE968F60-0EC8-40DA-9820-0A77045093AC}" type="sibTrans" cxnId="{555C792D-7C1C-4A2E-8857-5534750B4CC5}">
      <dgm:prSet/>
      <dgm:spPr/>
      <dgm:t>
        <a:bodyPr/>
        <a:lstStyle/>
        <a:p>
          <a:endParaRPr lang="es-EC"/>
        </a:p>
      </dgm:t>
    </dgm:pt>
    <dgm:pt modelId="{87E1427A-D9A4-4E8A-B9E7-24570150DB8D}">
      <dgm:prSet phldrT="[Texto]"/>
      <dgm:spPr/>
      <dgm:t>
        <a:bodyPr/>
        <a:lstStyle/>
        <a:p>
          <a:pPr algn="l"/>
          <a:r>
            <a:rPr lang="es-419" dirty="0" smtClean="0"/>
            <a:t>- Genera rentabilidad</a:t>
          </a:r>
        </a:p>
        <a:p>
          <a:pPr algn="l"/>
          <a:r>
            <a:rPr lang="es-419" dirty="0" smtClean="0"/>
            <a:t>- </a:t>
          </a:r>
          <a:r>
            <a:rPr lang="es-419" dirty="0" smtClean="0"/>
            <a:t>Ayuda al desarrollo</a:t>
          </a:r>
          <a:endParaRPr lang="es-EC" dirty="0"/>
        </a:p>
      </dgm:t>
    </dgm:pt>
    <dgm:pt modelId="{5EF379B5-B020-41F0-B06D-8D075C15E546}" type="parTrans" cxnId="{C4E14935-4FB5-472A-BDE6-B53910259B2B}">
      <dgm:prSet/>
      <dgm:spPr/>
      <dgm:t>
        <a:bodyPr/>
        <a:lstStyle/>
        <a:p>
          <a:endParaRPr lang="es-EC"/>
        </a:p>
      </dgm:t>
    </dgm:pt>
    <dgm:pt modelId="{97B33714-DD0A-4B84-800D-D20719CEB858}" type="sibTrans" cxnId="{C4E14935-4FB5-472A-BDE6-B53910259B2B}">
      <dgm:prSet/>
      <dgm:spPr/>
      <dgm:t>
        <a:bodyPr/>
        <a:lstStyle/>
        <a:p>
          <a:endParaRPr lang="es-EC"/>
        </a:p>
      </dgm:t>
    </dgm:pt>
    <dgm:pt modelId="{A53E9A97-E39B-4DD5-8019-58D78BB36C08}">
      <dgm:prSet phldrT="[Texto]"/>
      <dgm:spPr/>
      <dgm:t>
        <a:bodyPr/>
        <a:lstStyle/>
        <a:p>
          <a:r>
            <a:rPr lang="es-419" b="1" dirty="0" smtClean="0"/>
            <a:t>JUSTIFICACIÓN</a:t>
          </a:r>
          <a:endParaRPr lang="es-EC" b="1" dirty="0"/>
        </a:p>
      </dgm:t>
    </dgm:pt>
    <dgm:pt modelId="{35F45D75-9CA3-42BC-BD98-1248ED38B026}" type="parTrans" cxnId="{CD15C593-9438-43C1-A57C-4A573749DE6F}">
      <dgm:prSet/>
      <dgm:spPr/>
      <dgm:t>
        <a:bodyPr/>
        <a:lstStyle/>
        <a:p>
          <a:endParaRPr lang="es-EC"/>
        </a:p>
      </dgm:t>
    </dgm:pt>
    <dgm:pt modelId="{1BF3FD53-E3C7-4B2C-AF45-B310E53082AC}" type="sibTrans" cxnId="{CD15C593-9438-43C1-A57C-4A573749DE6F}">
      <dgm:prSet/>
      <dgm:spPr/>
      <dgm:t>
        <a:bodyPr/>
        <a:lstStyle/>
        <a:p>
          <a:endParaRPr lang="es-EC"/>
        </a:p>
      </dgm:t>
    </dgm:pt>
    <dgm:pt modelId="{19081548-2C77-4B1C-B8B2-38597AA1198B}">
      <dgm:prSet phldrT="[Texto]" custT="1"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l"/>
          <a:r>
            <a:rPr lang="es-419" sz="1300" dirty="0" smtClean="0"/>
            <a:t>- </a:t>
          </a:r>
          <a:r>
            <a:rPr lang="es-419" sz="1400" dirty="0" smtClean="0"/>
            <a:t>Mayor </a:t>
          </a:r>
          <a:r>
            <a:rPr lang="es-419" sz="1400" dirty="0" smtClean="0"/>
            <a:t>productividad</a:t>
          </a:r>
          <a:endParaRPr lang="es-419" sz="1400" dirty="0" smtClean="0"/>
        </a:p>
        <a:p>
          <a:pPr algn="l"/>
          <a:r>
            <a:rPr lang="es-419" sz="1400" dirty="0" smtClean="0"/>
            <a:t>- </a:t>
          </a:r>
          <a:r>
            <a:rPr lang="es-419" sz="1400" dirty="0" smtClean="0"/>
            <a:t>Posición mejor en </a:t>
          </a:r>
          <a:r>
            <a:rPr lang="es-419" sz="1400" dirty="0" smtClean="0"/>
            <a:t>el </a:t>
          </a:r>
          <a:r>
            <a:rPr lang="es-419" sz="1400" dirty="0" smtClean="0"/>
            <a:t>mercado</a:t>
          </a:r>
          <a:endParaRPr lang="es-419" sz="1400" dirty="0" smtClean="0"/>
        </a:p>
      </dgm:t>
    </dgm:pt>
    <dgm:pt modelId="{AFE25878-A87C-4436-8CF6-52AF8EF47B4D}" type="parTrans" cxnId="{9497584B-C12B-4D3E-B784-EF37175C9AAB}">
      <dgm:prSet/>
      <dgm:spPr/>
      <dgm:t>
        <a:bodyPr/>
        <a:lstStyle/>
        <a:p>
          <a:endParaRPr lang="es-EC"/>
        </a:p>
      </dgm:t>
    </dgm:pt>
    <dgm:pt modelId="{57900DBA-62EA-4BEF-B978-22A2D967AF33}" type="sibTrans" cxnId="{9497584B-C12B-4D3E-B784-EF37175C9AAB}">
      <dgm:prSet/>
      <dgm:spPr/>
      <dgm:t>
        <a:bodyPr/>
        <a:lstStyle/>
        <a:p>
          <a:endParaRPr lang="es-EC"/>
        </a:p>
      </dgm:t>
    </dgm:pt>
    <dgm:pt modelId="{0D92149C-47FF-4F85-9352-49BD53C39F03}">
      <dgm:prSet phldrT="[Texto]" custT="1"/>
      <dgm:spPr/>
      <dgm:t>
        <a:bodyPr/>
        <a:lstStyle/>
        <a:p>
          <a:pPr algn="l"/>
          <a:r>
            <a:rPr lang="es-419" sz="1400" dirty="0" smtClean="0"/>
            <a:t>- Mejora la </a:t>
          </a:r>
          <a:r>
            <a:rPr lang="es-419" sz="1400" dirty="0" smtClean="0"/>
            <a:t>    liquidez </a:t>
          </a:r>
          <a:r>
            <a:rPr lang="es-419" sz="1400" dirty="0" smtClean="0"/>
            <a:t>empresarial</a:t>
          </a:r>
        </a:p>
        <a:p>
          <a:pPr algn="l"/>
          <a:r>
            <a:rPr lang="es-419" sz="1400" dirty="0" smtClean="0"/>
            <a:t>- Aporta a la sociedad</a:t>
          </a:r>
          <a:endParaRPr lang="es-EC" sz="1400" dirty="0"/>
        </a:p>
      </dgm:t>
    </dgm:pt>
    <dgm:pt modelId="{B389DF57-D257-43B6-BC12-26FFF366B4BB}" type="parTrans" cxnId="{7322DDB0-485C-476C-BD5C-B258ADEE02CE}">
      <dgm:prSet/>
      <dgm:spPr/>
      <dgm:t>
        <a:bodyPr/>
        <a:lstStyle/>
        <a:p>
          <a:endParaRPr lang="es-EC"/>
        </a:p>
      </dgm:t>
    </dgm:pt>
    <dgm:pt modelId="{BE79D50F-ADDD-49CA-B6BA-7E1C31803BFE}" type="sibTrans" cxnId="{7322DDB0-485C-476C-BD5C-B258ADEE02CE}">
      <dgm:prSet/>
      <dgm:spPr/>
      <dgm:t>
        <a:bodyPr/>
        <a:lstStyle/>
        <a:p>
          <a:endParaRPr lang="es-EC"/>
        </a:p>
      </dgm:t>
    </dgm:pt>
    <dgm:pt modelId="{B58763C8-219A-4F72-918A-8F627D960F7C}" type="pres">
      <dgm:prSet presAssocID="{7337A009-6434-4E72-8330-E4FD4FAA7C1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F9480FD-9DAE-41A6-ABE0-A9136428C335}" type="pres">
      <dgm:prSet presAssocID="{7337A009-6434-4E72-8330-E4FD4FAA7C16}" presName="arc1" presStyleLbl="node1" presStyleIdx="0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FC9EEF41-1F42-4213-9D9D-06C3146D1C68}" type="pres">
      <dgm:prSet presAssocID="{7337A009-6434-4E72-8330-E4FD4FAA7C16}" presName="arc3" presStyleLbl="node1" presStyleIdx="1" presStyleCnt="2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C"/>
        </a:p>
      </dgm:t>
    </dgm:pt>
    <dgm:pt modelId="{E8DAEE2C-B201-4B5D-B2C1-F9054842BC98}" type="pres">
      <dgm:prSet presAssocID="{7337A009-6434-4E72-8330-E4FD4FAA7C16}" presName="parentText2" presStyleLbl="revTx" presStyleIdx="0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20A4E2-472E-4EDE-A3A0-FE314A66D4CB}" type="pres">
      <dgm:prSet presAssocID="{7337A009-6434-4E72-8330-E4FD4FAA7C16}" presName="middleComposite" presStyleCnt="0"/>
      <dgm:spPr/>
    </dgm:pt>
    <dgm:pt modelId="{66244222-7A8D-40E3-BA16-778885EDD551}" type="pres">
      <dgm:prSet presAssocID="{19081548-2C77-4B1C-B8B2-38597AA1198B}" presName="circ1" presStyleLbl="vennNode1" presStyleIdx="0" presStyleCnt="7" custScaleX="120165" custScaleY="103753"/>
      <dgm:spPr/>
      <dgm:t>
        <a:bodyPr/>
        <a:lstStyle/>
        <a:p>
          <a:endParaRPr lang="es-EC"/>
        </a:p>
      </dgm:t>
    </dgm:pt>
    <dgm:pt modelId="{9D0D82E7-81A1-4C2D-A8D0-470CDB87EF3B}" type="pres">
      <dgm:prSet presAssocID="{19081548-2C77-4B1C-B8B2-38597AA1198B}" presName="circ1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0B330202-C5FE-4D6F-946E-A23ABC655986}" type="pres">
      <dgm:prSet presAssocID="{0D92149C-47FF-4F85-9352-49BD53C39F03}" presName="circ2" presStyleLbl="vennNode1" presStyleIdx="1" presStyleCnt="7" custScaleX="115406" custLinFactNeighborX="22642"/>
      <dgm:spPr/>
      <dgm:t>
        <a:bodyPr/>
        <a:lstStyle/>
        <a:p>
          <a:endParaRPr lang="es-EC"/>
        </a:p>
      </dgm:t>
    </dgm:pt>
    <dgm:pt modelId="{F8E1A87F-005D-4FD4-A306-F21A382C43D8}" type="pres">
      <dgm:prSet presAssocID="{0D92149C-47FF-4F85-9352-49BD53C39F03}" presName="circ2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742A2565-EA32-4480-9A8A-00B5B51F1B05}" type="pres">
      <dgm:prSet presAssocID="{7337A009-6434-4E72-8330-E4FD4FAA7C16}" presName="leftComposite" presStyleCnt="0"/>
      <dgm:spPr/>
    </dgm:pt>
    <dgm:pt modelId="{E4CDCE69-D756-4A95-BEF9-3273DC596B42}" type="pres">
      <dgm:prSet presAssocID="{6E62962F-8E26-4C81-9EA0-BD5C1A47D591}" presName="childText1_1" presStyleLbl="vennNode1" presStyleIdx="2" presStyleCnt="7" custScaleX="116517" custScaleY="11945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848680F-135D-459C-8FF4-5E238108CFD2}" type="pres">
      <dgm:prSet presAssocID="{6E62962F-8E26-4C81-9EA0-BD5C1A47D591}" presName="ellipse1" presStyleLbl="vennNode1" presStyleIdx="3" presStyleCnt="7"/>
      <dgm:spPr/>
    </dgm:pt>
    <dgm:pt modelId="{C742CA20-ACCE-4510-A839-B1EB0AA9A25A}" type="pres">
      <dgm:prSet presAssocID="{6E62962F-8E26-4C81-9EA0-BD5C1A47D591}" presName="ellipse2" presStyleLbl="vennNode1" presStyleIdx="4" presStyleCnt="7"/>
      <dgm:spPr/>
      <dgm:t>
        <a:bodyPr/>
        <a:lstStyle/>
        <a:p>
          <a:endParaRPr lang="es-EC"/>
        </a:p>
      </dgm:t>
    </dgm:pt>
    <dgm:pt modelId="{F2092CDA-2D7A-44CA-944E-EF08853F764F}" type="pres">
      <dgm:prSet presAssocID="{87E1427A-D9A4-4E8A-B9E7-24570150DB8D}" presName="childText1_2" presStyleLbl="vennNode1" presStyleIdx="5" presStyleCnt="7" custScaleX="111482" custScaleY="11353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397069B3-DF8D-4EF6-ACA0-0EDA10449700}" type="pres">
      <dgm:prSet presAssocID="{87E1427A-D9A4-4E8A-B9E7-24570150DB8D}" presName="ellipse3" presStyleLbl="vennNode1" presStyleIdx="6" presStyleCnt="7"/>
      <dgm:spPr/>
    </dgm:pt>
    <dgm:pt modelId="{916E652E-A1E6-4486-A5B4-A4942F66A655}" type="pres">
      <dgm:prSet presAssocID="{7337A009-6434-4E72-8330-E4FD4FAA7C16}" presName="parentText1" presStyleLbl="revTx" presStyleIdx="1" presStyleCnt="2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8B8673-5F69-49A8-B6C7-959C16BFF2A1}" type="presOf" srcId="{6E62962F-8E26-4C81-9EA0-BD5C1A47D591}" destId="{E4CDCE69-D756-4A95-BEF9-3273DC596B42}" srcOrd="0" destOrd="0" presId="urn:microsoft.com/office/officeart/2009/3/layout/PhasedProcess"/>
    <dgm:cxn modelId="{5385227A-FA80-4148-ADC6-A82E66E77A50}" type="presOf" srcId="{0D92149C-47FF-4F85-9352-49BD53C39F03}" destId="{0B330202-C5FE-4D6F-946E-A23ABC655986}" srcOrd="0" destOrd="0" presId="urn:microsoft.com/office/officeart/2009/3/layout/PhasedProcess"/>
    <dgm:cxn modelId="{272FB343-E2A7-4211-8396-0350F84195CC}" srcId="{7337A009-6434-4E72-8330-E4FD4FAA7C16}" destId="{17C0BD50-E438-4C33-895B-AB6211013069}" srcOrd="0" destOrd="0" parTransId="{6461C149-97B2-4A24-8114-ACDABEBCEDCF}" sibTransId="{57794BC3-1976-42FA-A7B7-BA94D94C5EDD}"/>
    <dgm:cxn modelId="{84C7755B-CF0E-44B5-8D76-988F713F01EC}" type="presOf" srcId="{A53E9A97-E39B-4DD5-8019-58D78BB36C08}" destId="{E8DAEE2C-B201-4B5D-B2C1-F9054842BC98}" srcOrd="0" destOrd="0" presId="urn:microsoft.com/office/officeart/2009/3/layout/PhasedProcess"/>
    <dgm:cxn modelId="{5C763E02-DA44-41F0-8B85-6C9D0EB79150}" type="presOf" srcId="{17C0BD50-E438-4C33-895B-AB6211013069}" destId="{916E652E-A1E6-4486-A5B4-A4942F66A655}" srcOrd="0" destOrd="0" presId="urn:microsoft.com/office/officeart/2009/3/layout/PhasedProcess"/>
    <dgm:cxn modelId="{C4E14935-4FB5-472A-BDE6-B53910259B2B}" srcId="{17C0BD50-E438-4C33-895B-AB6211013069}" destId="{87E1427A-D9A4-4E8A-B9E7-24570150DB8D}" srcOrd="1" destOrd="0" parTransId="{5EF379B5-B020-41F0-B06D-8D075C15E546}" sibTransId="{97B33714-DD0A-4B84-800D-D20719CEB858}"/>
    <dgm:cxn modelId="{9497584B-C12B-4D3E-B784-EF37175C9AAB}" srcId="{A53E9A97-E39B-4DD5-8019-58D78BB36C08}" destId="{19081548-2C77-4B1C-B8B2-38597AA1198B}" srcOrd="0" destOrd="0" parTransId="{AFE25878-A87C-4436-8CF6-52AF8EF47B4D}" sibTransId="{57900DBA-62EA-4BEF-B978-22A2D967AF33}"/>
    <dgm:cxn modelId="{1C790BF7-5BD2-4ABC-B631-C50AE981C538}" type="presOf" srcId="{87E1427A-D9A4-4E8A-B9E7-24570150DB8D}" destId="{F2092CDA-2D7A-44CA-944E-EF08853F764F}" srcOrd="0" destOrd="0" presId="urn:microsoft.com/office/officeart/2009/3/layout/PhasedProcess"/>
    <dgm:cxn modelId="{B8644513-5601-4A96-A941-C64E8523DCE9}" type="presOf" srcId="{7337A009-6434-4E72-8330-E4FD4FAA7C16}" destId="{B58763C8-219A-4F72-918A-8F627D960F7C}" srcOrd="0" destOrd="0" presId="urn:microsoft.com/office/officeart/2009/3/layout/PhasedProcess"/>
    <dgm:cxn modelId="{CD15C593-9438-43C1-A57C-4A573749DE6F}" srcId="{7337A009-6434-4E72-8330-E4FD4FAA7C16}" destId="{A53E9A97-E39B-4DD5-8019-58D78BB36C08}" srcOrd="1" destOrd="0" parTransId="{35F45D75-9CA3-42BC-BD98-1248ED38B026}" sibTransId="{1BF3FD53-E3C7-4B2C-AF45-B310E53082AC}"/>
    <dgm:cxn modelId="{0D662922-713B-42DD-AEB8-2208240CACA8}" type="presOf" srcId="{19081548-2C77-4B1C-B8B2-38597AA1198B}" destId="{66244222-7A8D-40E3-BA16-778885EDD551}" srcOrd="0" destOrd="0" presId="urn:microsoft.com/office/officeart/2009/3/layout/PhasedProcess"/>
    <dgm:cxn modelId="{2335D78E-9B1B-4B5E-81A5-AE8C482D2D4C}" type="presOf" srcId="{19081548-2C77-4B1C-B8B2-38597AA1198B}" destId="{9D0D82E7-81A1-4C2D-A8D0-470CDB87EF3B}" srcOrd="1" destOrd="0" presId="urn:microsoft.com/office/officeart/2009/3/layout/PhasedProcess"/>
    <dgm:cxn modelId="{555C792D-7C1C-4A2E-8857-5534750B4CC5}" srcId="{17C0BD50-E438-4C33-895B-AB6211013069}" destId="{6E62962F-8E26-4C81-9EA0-BD5C1A47D591}" srcOrd="0" destOrd="0" parTransId="{FA21FFDE-2295-4037-9445-6726E3558F97}" sibTransId="{EE968F60-0EC8-40DA-9820-0A77045093AC}"/>
    <dgm:cxn modelId="{8F1F9B93-F421-4607-BADD-AA5AF256936D}" type="presOf" srcId="{0D92149C-47FF-4F85-9352-49BD53C39F03}" destId="{F8E1A87F-005D-4FD4-A306-F21A382C43D8}" srcOrd="1" destOrd="0" presId="urn:microsoft.com/office/officeart/2009/3/layout/PhasedProcess"/>
    <dgm:cxn modelId="{7322DDB0-485C-476C-BD5C-B258ADEE02CE}" srcId="{A53E9A97-E39B-4DD5-8019-58D78BB36C08}" destId="{0D92149C-47FF-4F85-9352-49BD53C39F03}" srcOrd="1" destOrd="0" parTransId="{B389DF57-D257-43B6-BC12-26FFF366B4BB}" sibTransId="{BE79D50F-ADDD-49CA-B6BA-7E1C31803BFE}"/>
    <dgm:cxn modelId="{771AB9BB-95D2-4C34-95B8-81BE2515F1D0}" type="presParOf" srcId="{B58763C8-219A-4F72-918A-8F627D960F7C}" destId="{4F9480FD-9DAE-41A6-ABE0-A9136428C335}" srcOrd="0" destOrd="0" presId="urn:microsoft.com/office/officeart/2009/3/layout/PhasedProcess"/>
    <dgm:cxn modelId="{E80A49C7-1EF8-4461-99AC-84DBC06A45D6}" type="presParOf" srcId="{B58763C8-219A-4F72-918A-8F627D960F7C}" destId="{FC9EEF41-1F42-4213-9D9D-06C3146D1C68}" srcOrd="1" destOrd="0" presId="urn:microsoft.com/office/officeart/2009/3/layout/PhasedProcess"/>
    <dgm:cxn modelId="{48552279-54C9-409C-B843-E28B42CBA5A5}" type="presParOf" srcId="{B58763C8-219A-4F72-918A-8F627D960F7C}" destId="{E8DAEE2C-B201-4B5D-B2C1-F9054842BC98}" srcOrd="2" destOrd="0" presId="urn:microsoft.com/office/officeart/2009/3/layout/PhasedProcess"/>
    <dgm:cxn modelId="{C7F48942-4591-44D2-982E-132426867144}" type="presParOf" srcId="{B58763C8-219A-4F72-918A-8F627D960F7C}" destId="{DE20A4E2-472E-4EDE-A3A0-FE314A66D4CB}" srcOrd="3" destOrd="0" presId="urn:microsoft.com/office/officeart/2009/3/layout/PhasedProcess"/>
    <dgm:cxn modelId="{F5936164-0583-4FA0-922C-737EC3BEE24D}" type="presParOf" srcId="{DE20A4E2-472E-4EDE-A3A0-FE314A66D4CB}" destId="{66244222-7A8D-40E3-BA16-778885EDD551}" srcOrd="0" destOrd="0" presId="urn:microsoft.com/office/officeart/2009/3/layout/PhasedProcess"/>
    <dgm:cxn modelId="{000200C6-E08D-4888-BB4D-0CB1825B1BDA}" type="presParOf" srcId="{DE20A4E2-472E-4EDE-A3A0-FE314A66D4CB}" destId="{9D0D82E7-81A1-4C2D-A8D0-470CDB87EF3B}" srcOrd="1" destOrd="0" presId="urn:microsoft.com/office/officeart/2009/3/layout/PhasedProcess"/>
    <dgm:cxn modelId="{1A936750-2C75-4A5E-AA60-E8EB9B32F9D2}" type="presParOf" srcId="{DE20A4E2-472E-4EDE-A3A0-FE314A66D4CB}" destId="{0B330202-C5FE-4D6F-946E-A23ABC655986}" srcOrd="2" destOrd="0" presId="urn:microsoft.com/office/officeart/2009/3/layout/PhasedProcess"/>
    <dgm:cxn modelId="{AF5E0C6B-A464-4B18-9E9D-864F102ACC5F}" type="presParOf" srcId="{DE20A4E2-472E-4EDE-A3A0-FE314A66D4CB}" destId="{F8E1A87F-005D-4FD4-A306-F21A382C43D8}" srcOrd="3" destOrd="0" presId="urn:microsoft.com/office/officeart/2009/3/layout/PhasedProcess"/>
    <dgm:cxn modelId="{005EFE73-529C-40F8-8177-F1F018D83825}" type="presParOf" srcId="{B58763C8-219A-4F72-918A-8F627D960F7C}" destId="{742A2565-EA32-4480-9A8A-00B5B51F1B05}" srcOrd="4" destOrd="0" presId="urn:microsoft.com/office/officeart/2009/3/layout/PhasedProcess"/>
    <dgm:cxn modelId="{800927FD-5CF6-4AE1-8A91-6DE1669FDECB}" type="presParOf" srcId="{742A2565-EA32-4480-9A8A-00B5B51F1B05}" destId="{E4CDCE69-D756-4A95-BEF9-3273DC596B42}" srcOrd="0" destOrd="0" presId="urn:microsoft.com/office/officeart/2009/3/layout/PhasedProcess"/>
    <dgm:cxn modelId="{4086D657-14BE-4805-9D8C-28FD0B94D02F}" type="presParOf" srcId="{742A2565-EA32-4480-9A8A-00B5B51F1B05}" destId="{2848680F-135D-459C-8FF4-5E238108CFD2}" srcOrd="1" destOrd="0" presId="urn:microsoft.com/office/officeart/2009/3/layout/PhasedProcess"/>
    <dgm:cxn modelId="{CD3F3E80-EDFB-4E05-B32E-69F68696B0D8}" type="presParOf" srcId="{742A2565-EA32-4480-9A8A-00B5B51F1B05}" destId="{C742CA20-ACCE-4510-A839-B1EB0AA9A25A}" srcOrd="2" destOrd="0" presId="urn:microsoft.com/office/officeart/2009/3/layout/PhasedProcess"/>
    <dgm:cxn modelId="{99D9A1FE-E446-4CA5-BD22-F442B65C07EB}" type="presParOf" srcId="{742A2565-EA32-4480-9A8A-00B5B51F1B05}" destId="{F2092CDA-2D7A-44CA-944E-EF08853F764F}" srcOrd="3" destOrd="0" presId="urn:microsoft.com/office/officeart/2009/3/layout/PhasedProcess"/>
    <dgm:cxn modelId="{A6F4AF02-992A-4D97-BB7F-DAC2B2D1DFF7}" type="presParOf" srcId="{742A2565-EA32-4480-9A8A-00B5B51F1B05}" destId="{397069B3-DF8D-4EF6-ACA0-0EDA10449700}" srcOrd="4" destOrd="0" presId="urn:microsoft.com/office/officeart/2009/3/layout/PhasedProcess"/>
    <dgm:cxn modelId="{F0BDB141-3BB8-4B4E-AED1-7023ABC48EBC}" type="presParOf" srcId="{B58763C8-219A-4F72-918A-8F627D960F7C}" destId="{916E652E-A1E6-4486-A5B4-A4942F66A655}" srcOrd="5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0F0B89-625A-4AFA-A2C8-1F1C4940AF8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12397E-CF26-47D8-8F92-1D9A9B2FE2A1}">
      <dgm:prSet phldrT="[Texto]" custT="1"/>
      <dgm:spPr>
        <a:solidFill>
          <a:srgbClr val="FCA6FE"/>
        </a:solidFill>
      </dgm:spPr>
      <dgm:t>
        <a:bodyPr/>
        <a:lstStyle/>
        <a:p>
          <a:r>
            <a:rPr lang="es-419" sz="1800" b="1" i="1" u="sng" dirty="0" smtClean="0"/>
            <a:t>OBJETIVO GENERAL</a:t>
          </a:r>
        </a:p>
        <a:p>
          <a:r>
            <a:rPr lang="es-419" sz="2000" dirty="0" smtClean="0"/>
            <a:t> </a:t>
          </a:r>
          <a:r>
            <a:rPr lang="es-EC" sz="1500" dirty="0" smtClean="0"/>
            <a:t>Proponer la implementación de</a:t>
          </a:r>
          <a:r>
            <a:rPr lang="es-419" sz="1500" dirty="0" smtClean="0"/>
            <a:t>l </a:t>
          </a:r>
          <a:r>
            <a:rPr lang="es-EC" sz="1500" dirty="0" smtClean="0"/>
            <a:t>Modelo de Arrendamiento Mercantil “Leasing” para el Manejo de Activos Fijos Operacionales en las Empresas de Servicios Organizadoras de Ferias y Eventos</a:t>
          </a:r>
          <a:endParaRPr lang="es-EC" sz="1500" dirty="0"/>
        </a:p>
      </dgm:t>
    </dgm:pt>
    <dgm:pt modelId="{B0D3C508-AD8E-415D-B659-F34D5FE1BF5C}" type="parTrans" cxnId="{B8FB2D28-CF34-416F-B8CC-6458668C162B}">
      <dgm:prSet/>
      <dgm:spPr/>
      <dgm:t>
        <a:bodyPr/>
        <a:lstStyle/>
        <a:p>
          <a:endParaRPr lang="es-EC"/>
        </a:p>
      </dgm:t>
    </dgm:pt>
    <dgm:pt modelId="{0EE1D64B-9DD5-435D-837E-8A7FAD28A222}" type="sibTrans" cxnId="{B8FB2D28-CF34-416F-B8CC-6458668C162B}">
      <dgm:prSet/>
      <dgm:spPr/>
      <dgm:t>
        <a:bodyPr/>
        <a:lstStyle/>
        <a:p>
          <a:endParaRPr lang="es-EC"/>
        </a:p>
      </dgm:t>
    </dgm:pt>
    <dgm:pt modelId="{0488689D-ADF4-4BE4-84DE-F06E9A6468FF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419" sz="1600" dirty="0" smtClean="0">
              <a:solidFill>
                <a:schemeClr val="tx1"/>
              </a:solidFill>
            </a:rPr>
            <a:t>Presentar</a:t>
          </a:r>
          <a:r>
            <a:rPr lang="es-EC" sz="1600" dirty="0" smtClean="0">
              <a:solidFill>
                <a:schemeClr val="tx1"/>
              </a:solidFill>
            </a:rPr>
            <a:t> </a:t>
          </a:r>
          <a:r>
            <a:rPr lang="es-419" sz="1600" dirty="0" smtClean="0">
              <a:solidFill>
                <a:schemeClr val="tx1"/>
              </a:solidFill>
            </a:rPr>
            <a:t>su</a:t>
          </a:r>
          <a:r>
            <a:rPr lang="es-EC" sz="1600" dirty="0" smtClean="0">
              <a:solidFill>
                <a:schemeClr val="tx1"/>
              </a:solidFill>
            </a:rPr>
            <a:t> marco teórico y 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419" sz="1600" dirty="0" smtClean="0">
              <a:solidFill>
                <a:schemeClr val="tx1"/>
              </a:solidFill>
            </a:rPr>
            <a:t>su </a:t>
          </a:r>
          <a:r>
            <a:rPr lang="es-EC" sz="1600" dirty="0" smtClean="0">
              <a:solidFill>
                <a:schemeClr val="tx1"/>
              </a:solidFill>
            </a:rPr>
            <a:t>terminología en el cual se 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419" sz="1600" dirty="0" smtClean="0">
              <a:solidFill>
                <a:schemeClr val="tx1"/>
              </a:solidFill>
            </a:rPr>
            <a:t>d</a:t>
          </a:r>
          <a:r>
            <a:rPr lang="es-EC" sz="1600" dirty="0" smtClean="0">
              <a:solidFill>
                <a:schemeClr val="tx1"/>
              </a:solidFill>
            </a:rPr>
            <a:t>ará</a:t>
          </a:r>
          <a:r>
            <a:rPr lang="es-419" sz="1600" dirty="0" smtClean="0">
              <a:solidFill>
                <a:schemeClr val="tx1"/>
              </a:solidFill>
            </a:rPr>
            <a:t> </a:t>
          </a:r>
          <a:r>
            <a:rPr lang="es-EC" sz="1600" dirty="0" smtClean="0">
              <a:solidFill>
                <a:schemeClr val="tx1"/>
              </a:solidFill>
            </a:rPr>
            <a:t> a conocer su estructura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 e incidencia del Leasing</a:t>
          </a:r>
          <a:endParaRPr lang="es-EC" sz="1600" dirty="0">
            <a:solidFill>
              <a:schemeClr val="tx1"/>
            </a:solidFill>
          </a:endParaRPr>
        </a:p>
      </dgm:t>
    </dgm:pt>
    <dgm:pt modelId="{89AB32F8-1CB6-432A-B220-F5AC30C394A8}" type="parTrans" cxnId="{A849A9B9-8563-4D74-97B6-3B45189CF91A}">
      <dgm:prSet/>
      <dgm:spPr/>
      <dgm:t>
        <a:bodyPr/>
        <a:lstStyle/>
        <a:p>
          <a:endParaRPr lang="es-EC"/>
        </a:p>
      </dgm:t>
    </dgm:pt>
    <dgm:pt modelId="{C5C61182-6D67-4FF7-969E-2E1709638350}" type="sibTrans" cxnId="{A849A9B9-8563-4D74-97B6-3B45189CF91A}">
      <dgm:prSet/>
      <dgm:spPr/>
      <dgm:t>
        <a:bodyPr/>
        <a:lstStyle/>
        <a:p>
          <a:endParaRPr lang="es-EC"/>
        </a:p>
      </dgm:t>
    </dgm:pt>
    <dgm:pt modelId="{D0D2D303-CC29-460C-A06E-4A13A2E69533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Identificar los principales objetivos, 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componentes y agentes que 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participen en una operación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 de Leasing</a:t>
          </a:r>
          <a:endParaRPr lang="es-EC" sz="1600" dirty="0">
            <a:solidFill>
              <a:schemeClr val="tx1"/>
            </a:solidFill>
          </a:endParaRPr>
        </a:p>
      </dgm:t>
    </dgm:pt>
    <dgm:pt modelId="{547F60AF-1A15-47FD-8A9D-F4652F4203BD}" type="parTrans" cxnId="{4EB7C647-2DDE-451F-AB27-67182F5CFB35}">
      <dgm:prSet/>
      <dgm:spPr/>
      <dgm:t>
        <a:bodyPr/>
        <a:lstStyle/>
        <a:p>
          <a:endParaRPr lang="es-EC"/>
        </a:p>
      </dgm:t>
    </dgm:pt>
    <dgm:pt modelId="{21DAED7B-EFDC-4FA3-AC16-1D7BC4DA0601}" type="sibTrans" cxnId="{4EB7C647-2DDE-451F-AB27-67182F5CFB35}">
      <dgm:prSet/>
      <dgm:spPr/>
      <dgm:t>
        <a:bodyPr/>
        <a:lstStyle/>
        <a:p>
          <a:endParaRPr lang="es-EC"/>
        </a:p>
      </dgm:t>
    </dgm:pt>
    <dgm:pt modelId="{4E0FBE00-9BB1-4718-9FA1-D620813DE051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Constituir una guía </a:t>
          </a:r>
          <a:r>
            <a:rPr lang="es-419" sz="1600" dirty="0" smtClean="0">
              <a:solidFill>
                <a:schemeClr val="tx1"/>
              </a:solidFill>
            </a:rPr>
            <a:t>adecuada </a:t>
          </a:r>
        </a:p>
        <a:p>
          <a:r>
            <a:rPr lang="es-EC" sz="1600" dirty="0" smtClean="0">
              <a:solidFill>
                <a:schemeClr val="tx1"/>
              </a:solidFill>
            </a:rPr>
            <a:t>para la aplicación del modelo </a:t>
          </a:r>
          <a:r>
            <a:rPr lang="es-419" sz="1600" dirty="0" smtClean="0">
              <a:solidFill>
                <a:schemeClr val="tx1"/>
              </a:solidFill>
            </a:rPr>
            <a:t>y</a:t>
          </a:r>
        </a:p>
        <a:p>
          <a:r>
            <a:rPr lang="es-419" sz="1600" dirty="0" smtClean="0">
              <a:solidFill>
                <a:schemeClr val="tx1"/>
              </a:solidFill>
            </a:rPr>
            <a:t> </a:t>
          </a:r>
          <a:r>
            <a:rPr lang="es-EC" sz="1600" dirty="0" smtClean="0">
              <a:solidFill>
                <a:schemeClr val="tx1"/>
              </a:solidFill>
            </a:rPr>
            <a:t>manejo </a:t>
          </a:r>
          <a:r>
            <a:rPr lang="es-419" sz="1600" dirty="0" smtClean="0">
              <a:solidFill>
                <a:schemeClr val="tx1"/>
              </a:solidFill>
            </a:rPr>
            <a:t>del </a:t>
          </a:r>
          <a:r>
            <a:rPr lang="es-EC" sz="1600" dirty="0" smtClean="0">
              <a:solidFill>
                <a:schemeClr val="tx1"/>
              </a:solidFill>
            </a:rPr>
            <a:t>Arrendamiento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419" sz="1600" dirty="0" smtClean="0">
              <a:solidFill>
                <a:schemeClr val="tx1"/>
              </a:solidFill>
            </a:rPr>
            <a:t> </a:t>
          </a:r>
          <a:r>
            <a:rPr lang="es-EC" sz="1600" dirty="0" smtClean="0">
              <a:solidFill>
                <a:schemeClr val="tx1"/>
              </a:solidFill>
            </a:rPr>
            <a:t>Mercantil Leasing</a:t>
          </a:r>
          <a:endParaRPr lang="es-EC" sz="1600" dirty="0">
            <a:solidFill>
              <a:schemeClr val="tx1"/>
            </a:solidFill>
          </a:endParaRPr>
        </a:p>
      </dgm:t>
    </dgm:pt>
    <dgm:pt modelId="{AEC44D66-B0A6-49DD-8CC3-8203BAF5F1E1}" type="parTrans" cxnId="{2B7A4BAE-70FD-4AF9-8669-567337D854C4}">
      <dgm:prSet/>
      <dgm:spPr/>
      <dgm:t>
        <a:bodyPr/>
        <a:lstStyle/>
        <a:p>
          <a:endParaRPr lang="es-EC"/>
        </a:p>
      </dgm:t>
    </dgm:pt>
    <dgm:pt modelId="{04E7EAE5-07BE-46F8-910C-37EE40B2A9A8}" type="sibTrans" cxnId="{2B7A4BAE-70FD-4AF9-8669-567337D854C4}">
      <dgm:prSet/>
      <dgm:spPr/>
      <dgm:t>
        <a:bodyPr/>
        <a:lstStyle/>
        <a:p>
          <a:endParaRPr lang="es-EC"/>
        </a:p>
      </dgm:t>
    </dgm:pt>
    <dgm:pt modelId="{7A141EA5-592C-4920-92CC-E74E786C6A38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Conocer los aspectos contables de 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las operaciones para su respectiva </a:t>
          </a:r>
          <a:endParaRPr lang="es-419" sz="1600" dirty="0" smtClean="0">
            <a:solidFill>
              <a:schemeClr val="tx1"/>
            </a:solidFill>
          </a:endParaRPr>
        </a:p>
        <a:p>
          <a:r>
            <a:rPr lang="es-EC" sz="1600" dirty="0" smtClean="0">
              <a:solidFill>
                <a:schemeClr val="tx1"/>
              </a:solidFill>
            </a:rPr>
            <a:t>implementación</a:t>
          </a:r>
          <a:r>
            <a:rPr lang="es-419" sz="1600" dirty="0" smtClean="0">
              <a:solidFill>
                <a:schemeClr val="tx1"/>
              </a:solidFill>
            </a:rPr>
            <a:t>, emitir conclusiones </a:t>
          </a:r>
        </a:p>
        <a:p>
          <a:r>
            <a:rPr lang="es-419" sz="1600" dirty="0" smtClean="0">
              <a:solidFill>
                <a:schemeClr val="tx1"/>
              </a:solidFill>
            </a:rPr>
            <a:t>y recomendadciones</a:t>
          </a:r>
          <a:endParaRPr lang="es-EC" sz="1600" dirty="0">
            <a:solidFill>
              <a:schemeClr val="tx1"/>
            </a:solidFill>
          </a:endParaRPr>
        </a:p>
      </dgm:t>
    </dgm:pt>
    <dgm:pt modelId="{82020B5A-ED24-4364-9440-96622BECCF8E}" type="parTrans" cxnId="{A1200192-41F7-4888-8580-B8591AEED9B1}">
      <dgm:prSet/>
      <dgm:spPr/>
      <dgm:t>
        <a:bodyPr/>
        <a:lstStyle/>
        <a:p>
          <a:endParaRPr lang="es-EC"/>
        </a:p>
      </dgm:t>
    </dgm:pt>
    <dgm:pt modelId="{35E612B0-1043-4772-BCB7-0179D3BD9A4F}" type="sibTrans" cxnId="{A1200192-41F7-4888-8580-B8591AEED9B1}">
      <dgm:prSet/>
      <dgm:spPr/>
      <dgm:t>
        <a:bodyPr/>
        <a:lstStyle/>
        <a:p>
          <a:endParaRPr lang="es-EC"/>
        </a:p>
      </dgm:t>
    </dgm:pt>
    <dgm:pt modelId="{1CA5E45C-027D-4159-BBFB-52CE76D357B0}" type="pres">
      <dgm:prSet presAssocID="{560F0B89-625A-4AFA-A2C8-1F1C4940AF8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D35775-8B37-4A2B-AD2C-15598BA00291}" type="pres">
      <dgm:prSet presAssocID="{560F0B89-625A-4AFA-A2C8-1F1C4940AF86}" presName="matrix" presStyleCnt="0"/>
      <dgm:spPr/>
    </dgm:pt>
    <dgm:pt modelId="{554B86E0-2237-4330-A86C-8D6A0F54D8D7}" type="pres">
      <dgm:prSet presAssocID="{560F0B89-625A-4AFA-A2C8-1F1C4940AF86}" presName="tile1" presStyleLbl="node1" presStyleIdx="0" presStyleCnt="4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EB050673-F075-4C9D-B423-C5555F97C1C7}" type="pres">
      <dgm:prSet presAssocID="{560F0B89-625A-4AFA-A2C8-1F1C4940AF8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EDD61B-318E-4541-9CC8-0B1FB628EE3A}" type="pres">
      <dgm:prSet presAssocID="{560F0B89-625A-4AFA-A2C8-1F1C4940AF86}" presName="tile2" presStyleLbl="node1" presStyleIdx="1" presStyleCnt="4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76E39548-455C-495A-BAA1-336D7DD00DD1}" type="pres">
      <dgm:prSet presAssocID="{560F0B89-625A-4AFA-A2C8-1F1C4940AF86}" presName="tile2text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7973388B-75B0-4F37-8A8B-072B2A4442B3}" type="pres">
      <dgm:prSet presAssocID="{560F0B89-625A-4AFA-A2C8-1F1C4940AF86}" presName="tile3" presStyleLbl="node1" presStyleIdx="2" presStyleCnt="4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6608ED82-7EBC-475E-9420-D4DC47FE6B3E}" type="pres">
      <dgm:prSet presAssocID="{560F0B89-625A-4AFA-A2C8-1F1C4940AF86}" presName="tile3text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568866A8-4169-4A3F-B1B9-D42F859292FC}" type="pres">
      <dgm:prSet presAssocID="{560F0B89-625A-4AFA-A2C8-1F1C4940AF86}" presName="tile4" presStyleLbl="node1" presStyleIdx="3" presStyleCnt="4"/>
      <dgm:spPr>
        <a:prstGeom prst="bevel">
          <a:avLst/>
        </a:prstGeom>
      </dgm:spPr>
      <dgm:t>
        <a:bodyPr/>
        <a:lstStyle/>
        <a:p>
          <a:endParaRPr lang="es-EC"/>
        </a:p>
      </dgm:t>
    </dgm:pt>
    <dgm:pt modelId="{F5C9D617-69ED-45D5-97B1-6C2D09DCBE89}" type="pres">
      <dgm:prSet presAssocID="{560F0B89-625A-4AFA-A2C8-1F1C4940AF8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A9945A-EC87-4862-A0C2-39B9BDEFB080}" type="pres">
      <dgm:prSet presAssocID="{560F0B89-625A-4AFA-A2C8-1F1C4940AF86}" presName="centerTile" presStyleLbl="fgShp" presStyleIdx="0" presStyleCnt="1" custScaleX="163296" custScaleY="162295">
        <dgm:presLayoutVars>
          <dgm:chMax val="0"/>
          <dgm:chPref val="0"/>
        </dgm:presLayoutVars>
      </dgm:prSet>
      <dgm:spPr>
        <a:prstGeom prst="horizontalScroll">
          <a:avLst/>
        </a:prstGeom>
      </dgm:spPr>
      <dgm:t>
        <a:bodyPr/>
        <a:lstStyle/>
        <a:p>
          <a:endParaRPr lang="es-EC"/>
        </a:p>
      </dgm:t>
    </dgm:pt>
  </dgm:ptLst>
  <dgm:cxnLst>
    <dgm:cxn modelId="{6191E432-09E3-4CD0-A2C6-F7A228D31004}" type="presOf" srcId="{2312397E-CF26-47D8-8F92-1D9A9B2FE2A1}" destId="{4AA9945A-EC87-4862-A0C2-39B9BDEFB080}" srcOrd="0" destOrd="0" presId="urn:microsoft.com/office/officeart/2005/8/layout/matrix1"/>
    <dgm:cxn modelId="{EB4B0DBC-AF47-45BD-BF50-E785C021A400}" type="presOf" srcId="{D0D2D303-CC29-460C-A06E-4A13A2E69533}" destId="{76E39548-455C-495A-BAA1-336D7DD00DD1}" srcOrd="1" destOrd="0" presId="urn:microsoft.com/office/officeart/2005/8/layout/matrix1"/>
    <dgm:cxn modelId="{C28DC12D-25E2-48A0-A95F-5AFB11E25F83}" type="presOf" srcId="{4E0FBE00-9BB1-4718-9FA1-D620813DE051}" destId="{7973388B-75B0-4F37-8A8B-072B2A4442B3}" srcOrd="0" destOrd="0" presId="urn:microsoft.com/office/officeart/2005/8/layout/matrix1"/>
    <dgm:cxn modelId="{D6B2293C-A19F-4B06-B9F2-C7D714178667}" type="presOf" srcId="{7A141EA5-592C-4920-92CC-E74E786C6A38}" destId="{568866A8-4169-4A3F-B1B9-D42F859292FC}" srcOrd="0" destOrd="0" presId="urn:microsoft.com/office/officeart/2005/8/layout/matrix1"/>
    <dgm:cxn modelId="{59C42AEE-1696-4C42-8119-DB18F36EC8A2}" type="presOf" srcId="{0488689D-ADF4-4BE4-84DE-F06E9A6468FF}" destId="{554B86E0-2237-4330-A86C-8D6A0F54D8D7}" srcOrd="0" destOrd="0" presId="urn:microsoft.com/office/officeart/2005/8/layout/matrix1"/>
    <dgm:cxn modelId="{A1200192-41F7-4888-8580-B8591AEED9B1}" srcId="{2312397E-CF26-47D8-8F92-1D9A9B2FE2A1}" destId="{7A141EA5-592C-4920-92CC-E74E786C6A38}" srcOrd="3" destOrd="0" parTransId="{82020B5A-ED24-4364-9440-96622BECCF8E}" sibTransId="{35E612B0-1043-4772-BCB7-0179D3BD9A4F}"/>
    <dgm:cxn modelId="{78CD17FC-1533-4214-873A-D4E6F4674269}" type="presOf" srcId="{560F0B89-625A-4AFA-A2C8-1F1C4940AF86}" destId="{1CA5E45C-027D-4159-BBFB-52CE76D357B0}" srcOrd="0" destOrd="0" presId="urn:microsoft.com/office/officeart/2005/8/layout/matrix1"/>
    <dgm:cxn modelId="{D76811CB-3030-4B05-A3E2-EC113491516E}" type="presOf" srcId="{0488689D-ADF4-4BE4-84DE-F06E9A6468FF}" destId="{EB050673-F075-4C9D-B423-C5555F97C1C7}" srcOrd="1" destOrd="0" presId="urn:microsoft.com/office/officeart/2005/8/layout/matrix1"/>
    <dgm:cxn modelId="{B428D564-AEB3-4B77-9F31-1BC97A93E0D6}" type="presOf" srcId="{4E0FBE00-9BB1-4718-9FA1-D620813DE051}" destId="{6608ED82-7EBC-475E-9420-D4DC47FE6B3E}" srcOrd="1" destOrd="0" presId="urn:microsoft.com/office/officeart/2005/8/layout/matrix1"/>
    <dgm:cxn modelId="{2B7A4BAE-70FD-4AF9-8669-567337D854C4}" srcId="{2312397E-CF26-47D8-8F92-1D9A9B2FE2A1}" destId="{4E0FBE00-9BB1-4718-9FA1-D620813DE051}" srcOrd="2" destOrd="0" parTransId="{AEC44D66-B0A6-49DD-8CC3-8203BAF5F1E1}" sibTransId="{04E7EAE5-07BE-46F8-910C-37EE40B2A9A8}"/>
    <dgm:cxn modelId="{737C7968-EA87-45D8-B929-A2702B5AAF75}" type="presOf" srcId="{7A141EA5-592C-4920-92CC-E74E786C6A38}" destId="{F5C9D617-69ED-45D5-97B1-6C2D09DCBE89}" srcOrd="1" destOrd="0" presId="urn:microsoft.com/office/officeart/2005/8/layout/matrix1"/>
    <dgm:cxn modelId="{4EB7C647-2DDE-451F-AB27-67182F5CFB35}" srcId="{2312397E-CF26-47D8-8F92-1D9A9B2FE2A1}" destId="{D0D2D303-CC29-460C-A06E-4A13A2E69533}" srcOrd="1" destOrd="0" parTransId="{547F60AF-1A15-47FD-8A9D-F4652F4203BD}" sibTransId="{21DAED7B-EFDC-4FA3-AC16-1D7BC4DA0601}"/>
    <dgm:cxn modelId="{B8FB2D28-CF34-416F-B8CC-6458668C162B}" srcId="{560F0B89-625A-4AFA-A2C8-1F1C4940AF86}" destId="{2312397E-CF26-47D8-8F92-1D9A9B2FE2A1}" srcOrd="0" destOrd="0" parTransId="{B0D3C508-AD8E-415D-B659-F34D5FE1BF5C}" sibTransId="{0EE1D64B-9DD5-435D-837E-8A7FAD28A222}"/>
    <dgm:cxn modelId="{A849A9B9-8563-4D74-97B6-3B45189CF91A}" srcId="{2312397E-CF26-47D8-8F92-1D9A9B2FE2A1}" destId="{0488689D-ADF4-4BE4-84DE-F06E9A6468FF}" srcOrd="0" destOrd="0" parTransId="{89AB32F8-1CB6-432A-B220-F5AC30C394A8}" sibTransId="{C5C61182-6D67-4FF7-969E-2E1709638350}"/>
    <dgm:cxn modelId="{3687B628-BCCF-4CD5-8CAF-3FF4C952AF46}" type="presOf" srcId="{D0D2D303-CC29-460C-A06E-4A13A2E69533}" destId="{9EEDD61B-318E-4541-9CC8-0B1FB628EE3A}" srcOrd="0" destOrd="0" presId="urn:microsoft.com/office/officeart/2005/8/layout/matrix1"/>
    <dgm:cxn modelId="{61F55352-F8A1-4C09-99C9-14FA1A727A77}" type="presParOf" srcId="{1CA5E45C-027D-4159-BBFB-52CE76D357B0}" destId="{5AD35775-8B37-4A2B-AD2C-15598BA00291}" srcOrd="0" destOrd="0" presId="urn:microsoft.com/office/officeart/2005/8/layout/matrix1"/>
    <dgm:cxn modelId="{CD57DC11-0F59-42ED-BAD9-51266C3271DA}" type="presParOf" srcId="{5AD35775-8B37-4A2B-AD2C-15598BA00291}" destId="{554B86E0-2237-4330-A86C-8D6A0F54D8D7}" srcOrd="0" destOrd="0" presId="urn:microsoft.com/office/officeart/2005/8/layout/matrix1"/>
    <dgm:cxn modelId="{1D4A14D7-EE33-492C-80D0-82AF691AFD81}" type="presParOf" srcId="{5AD35775-8B37-4A2B-AD2C-15598BA00291}" destId="{EB050673-F075-4C9D-B423-C5555F97C1C7}" srcOrd="1" destOrd="0" presId="urn:microsoft.com/office/officeart/2005/8/layout/matrix1"/>
    <dgm:cxn modelId="{B21D3E26-8DF3-419B-B120-BB6EA595D51E}" type="presParOf" srcId="{5AD35775-8B37-4A2B-AD2C-15598BA00291}" destId="{9EEDD61B-318E-4541-9CC8-0B1FB628EE3A}" srcOrd="2" destOrd="0" presId="urn:microsoft.com/office/officeart/2005/8/layout/matrix1"/>
    <dgm:cxn modelId="{0DAFC59D-82A3-4BE2-B0BB-E7B23AC82A5A}" type="presParOf" srcId="{5AD35775-8B37-4A2B-AD2C-15598BA00291}" destId="{76E39548-455C-495A-BAA1-336D7DD00DD1}" srcOrd="3" destOrd="0" presId="urn:microsoft.com/office/officeart/2005/8/layout/matrix1"/>
    <dgm:cxn modelId="{0409B0E8-A5C1-4076-BFFC-C86C3777E9BC}" type="presParOf" srcId="{5AD35775-8B37-4A2B-AD2C-15598BA00291}" destId="{7973388B-75B0-4F37-8A8B-072B2A4442B3}" srcOrd="4" destOrd="0" presId="urn:microsoft.com/office/officeart/2005/8/layout/matrix1"/>
    <dgm:cxn modelId="{951F1D83-178D-4666-8CEF-0E8242CF2126}" type="presParOf" srcId="{5AD35775-8B37-4A2B-AD2C-15598BA00291}" destId="{6608ED82-7EBC-475E-9420-D4DC47FE6B3E}" srcOrd="5" destOrd="0" presId="urn:microsoft.com/office/officeart/2005/8/layout/matrix1"/>
    <dgm:cxn modelId="{9E9FDA76-970F-4F43-AF49-F13435C518CC}" type="presParOf" srcId="{5AD35775-8B37-4A2B-AD2C-15598BA00291}" destId="{568866A8-4169-4A3F-B1B9-D42F859292FC}" srcOrd="6" destOrd="0" presId="urn:microsoft.com/office/officeart/2005/8/layout/matrix1"/>
    <dgm:cxn modelId="{C7F754EF-3A97-4021-88DA-A440E7882CEC}" type="presParOf" srcId="{5AD35775-8B37-4A2B-AD2C-15598BA00291}" destId="{F5C9D617-69ED-45D5-97B1-6C2D09DCBE89}" srcOrd="7" destOrd="0" presId="urn:microsoft.com/office/officeart/2005/8/layout/matrix1"/>
    <dgm:cxn modelId="{92433C59-90EE-4BBA-A6CB-0A1F7C9F0046}" type="presParOf" srcId="{1CA5E45C-027D-4159-BBFB-52CE76D357B0}" destId="{4AA9945A-EC87-4862-A0C2-39B9BDEFB08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B05839-2727-4F8D-B517-AA7D1B4EBE08}" type="doc">
      <dgm:prSet loTypeId="urn:microsoft.com/office/officeart/2005/8/layout/vList3" loCatId="picture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5E2E3E4-A368-4465-AE65-BC47D8F38F9F}">
      <dgm:prSet phldrT="[Texto]" custT="1"/>
      <dgm:spPr/>
      <dgm:t>
        <a:bodyPr/>
        <a:lstStyle/>
        <a:p>
          <a:pPr algn="ctr"/>
          <a:r>
            <a:rPr lang="es-419" sz="2600" b="1" dirty="0" smtClean="0"/>
            <a:t>Ferias y Eventos</a:t>
          </a:r>
        </a:p>
        <a:p>
          <a:pPr algn="l"/>
          <a:r>
            <a:rPr lang="es-419" sz="1600" dirty="0" smtClean="0"/>
            <a:t>- Antiguamente centros de trueque</a:t>
          </a:r>
        </a:p>
        <a:p>
          <a:pPr algn="l"/>
          <a:r>
            <a:rPr lang="es-419" sz="1600" dirty="0" smtClean="0"/>
            <a:t>- Exhibición de Industria, Comercio y Tecnología</a:t>
          </a:r>
        </a:p>
        <a:p>
          <a:pPr algn="l"/>
          <a:r>
            <a:rPr lang="es-419" sz="1600" dirty="0" smtClean="0"/>
            <a:t>- Oferta del Organizador</a:t>
          </a:r>
        </a:p>
        <a:p>
          <a:pPr algn="l"/>
          <a:r>
            <a:rPr lang="es-419" sz="1600" dirty="0" smtClean="0"/>
            <a:t>- Ventajas de participación</a:t>
          </a:r>
          <a:endParaRPr lang="es-EC" sz="2700" dirty="0"/>
        </a:p>
      </dgm:t>
    </dgm:pt>
    <dgm:pt modelId="{092E3F75-BD65-4B6C-A59C-3A8BB9649043}" type="parTrans" cxnId="{0BE4CC0F-FA09-48E0-9E0D-17CDB6D14FF2}">
      <dgm:prSet/>
      <dgm:spPr/>
      <dgm:t>
        <a:bodyPr/>
        <a:lstStyle/>
        <a:p>
          <a:endParaRPr lang="es-EC"/>
        </a:p>
      </dgm:t>
    </dgm:pt>
    <dgm:pt modelId="{51FE5F72-45E8-4037-9572-2120681FD015}" type="sibTrans" cxnId="{0BE4CC0F-FA09-48E0-9E0D-17CDB6D14FF2}">
      <dgm:prSet/>
      <dgm:spPr/>
      <dgm:t>
        <a:bodyPr/>
        <a:lstStyle/>
        <a:p>
          <a:endParaRPr lang="es-EC"/>
        </a:p>
      </dgm:t>
    </dgm:pt>
    <dgm:pt modelId="{410CF847-13D5-49E8-9D71-D940D1A21923}">
      <dgm:prSet phldrT="[Texto]" custT="1"/>
      <dgm:spPr/>
      <dgm:t>
        <a:bodyPr/>
        <a:lstStyle/>
        <a:p>
          <a:pPr algn="ctr"/>
          <a:r>
            <a:rPr lang="es-419" sz="2600" b="1" dirty="0" smtClean="0"/>
            <a:t>Leasing</a:t>
          </a:r>
        </a:p>
        <a:p>
          <a:pPr algn="l"/>
          <a:r>
            <a:rPr lang="es-419" sz="1800" dirty="0" smtClean="0"/>
            <a:t>- </a:t>
          </a:r>
          <a:r>
            <a:rPr lang="es-419" sz="1600" dirty="0" smtClean="0"/>
            <a:t>To Lease significa arrendar</a:t>
          </a:r>
        </a:p>
        <a:p>
          <a:pPr algn="l"/>
          <a:r>
            <a:rPr lang="es-419" sz="1600" dirty="0" smtClean="0"/>
            <a:t>-  Surgió por necesidad de dar salida a los productos</a:t>
          </a:r>
        </a:p>
        <a:p>
          <a:pPr algn="ctr"/>
          <a:endParaRPr lang="es-EC" sz="1800" dirty="0"/>
        </a:p>
      </dgm:t>
    </dgm:pt>
    <dgm:pt modelId="{58C65BF6-98B3-4934-9588-EBF0B8F756EC}" type="parTrans" cxnId="{021AFBB2-D418-46D2-9BA5-B359E76EB348}">
      <dgm:prSet/>
      <dgm:spPr/>
      <dgm:t>
        <a:bodyPr/>
        <a:lstStyle/>
        <a:p>
          <a:endParaRPr lang="es-EC"/>
        </a:p>
      </dgm:t>
    </dgm:pt>
    <dgm:pt modelId="{70B23348-0576-416B-AAF3-3A5F5A251C8E}" type="sibTrans" cxnId="{021AFBB2-D418-46D2-9BA5-B359E76EB348}">
      <dgm:prSet/>
      <dgm:spPr/>
      <dgm:t>
        <a:bodyPr/>
        <a:lstStyle/>
        <a:p>
          <a:endParaRPr lang="es-EC"/>
        </a:p>
      </dgm:t>
    </dgm:pt>
    <dgm:pt modelId="{7CAB3D13-1368-4AA8-BC59-354B9CBA8042}" type="pres">
      <dgm:prSet presAssocID="{0EB05839-2727-4F8D-B517-AA7D1B4EBE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CABD059-E1EC-4FE4-A3F6-7489A93EFA14}" type="pres">
      <dgm:prSet presAssocID="{C5E2E3E4-A368-4465-AE65-BC47D8F38F9F}" presName="composite" presStyleCnt="0"/>
      <dgm:spPr/>
      <dgm:t>
        <a:bodyPr/>
        <a:lstStyle/>
        <a:p>
          <a:endParaRPr lang="es-EC"/>
        </a:p>
      </dgm:t>
    </dgm:pt>
    <dgm:pt modelId="{F66DACE4-4A11-47A8-8738-62772787CCA8}" type="pres">
      <dgm:prSet presAssocID="{C5E2E3E4-A368-4465-AE65-BC47D8F38F9F}" presName="imgShp" presStyleLbl="fgImgPlace1" presStyleIdx="0" presStyleCnt="2" custScaleX="1247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C"/>
        </a:p>
      </dgm:t>
    </dgm:pt>
    <dgm:pt modelId="{FF47EF87-BCF7-4C9E-89F9-3CA14BF870EE}" type="pres">
      <dgm:prSet presAssocID="{C5E2E3E4-A368-4465-AE65-BC47D8F38F9F}" presName="txShp" presStyleLbl="node1" presStyleIdx="0" presStyleCnt="2" custLinFactNeighborX="1021" custLinFactNeighborY="54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DDB160-E029-48CA-AED2-860FE41C1ED5}" type="pres">
      <dgm:prSet presAssocID="{51FE5F72-45E8-4037-9572-2120681FD015}" presName="spacing" presStyleCnt="0"/>
      <dgm:spPr/>
      <dgm:t>
        <a:bodyPr/>
        <a:lstStyle/>
        <a:p>
          <a:endParaRPr lang="es-EC"/>
        </a:p>
      </dgm:t>
    </dgm:pt>
    <dgm:pt modelId="{A2215295-EC2F-44C4-9E3E-CA9549685113}" type="pres">
      <dgm:prSet presAssocID="{410CF847-13D5-49E8-9D71-D940D1A21923}" presName="composite" presStyleCnt="0"/>
      <dgm:spPr/>
      <dgm:t>
        <a:bodyPr/>
        <a:lstStyle/>
        <a:p>
          <a:endParaRPr lang="es-EC"/>
        </a:p>
      </dgm:t>
    </dgm:pt>
    <dgm:pt modelId="{BA390F75-542C-45E9-9539-782DD6E69F15}" type="pres">
      <dgm:prSet presAssocID="{410CF847-13D5-49E8-9D71-D940D1A21923}" presName="imgShp" presStyleLbl="fgImgPlace1" presStyleIdx="1" presStyleCnt="2" custScaleX="1121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es-EC"/>
        </a:p>
      </dgm:t>
    </dgm:pt>
    <dgm:pt modelId="{AF4D4EB3-0869-4B96-9E9F-BD3A01607EAA}" type="pres">
      <dgm:prSet presAssocID="{410CF847-13D5-49E8-9D71-D940D1A21923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C1D7247-A8B6-4DBD-BC3B-8587C8D38612}" type="presOf" srcId="{410CF847-13D5-49E8-9D71-D940D1A21923}" destId="{AF4D4EB3-0869-4B96-9E9F-BD3A01607EAA}" srcOrd="0" destOrd="0" presId="urn:microsoft.com/office/officeart/2005/8/layout/vList3"/>
    <dgm:cxn modelId="{0BE4CC0F-FA09-48E0-9E0D-17CDB6D14FF2}" srcId="{0EB05839-2727-4F8D-B517-AA7D1B4EBE08}" destId="{C5E2E3E4-A368-4465-AE65-BC47D8F38F9F}" srcOrd="0" destOrd="0" parTransId="{092E3F75-BD65-4B6C-A59C-3A8BB9649043}" sibTransId="{51FE5F72-45E8-4037-9572-2120681FD015}"/>
    <dgm:cxn modelId="{CEBBE550-C904-4678-883F-0A4E6AA631C1}" type="presOf" srcId="{0EB05839-2727-4F8D-B517-AA7D1B4EBE08}" destId="{7CAB3D13-1368-4AA8-BC59-354B9CBA8042}" srcOrd="0" destOrd="0" presId="urn:microsoft.com/office/officeart/2005/8/layout/vList3"/>
    <dgm:cxn modelId="{021AFBB2-D418-46D2-9BA5-B359E76EB348}" srcId="{0EB05839-2727-4F8D-B517-AA7D1B4EBE08}" destId="{410CF847-13D5-49E8-9D71-D940D1A21923}" srcOrd="1" destOrd="0" parTransId="{58C65BF6-98B3-4934-9588-EBF0B8F756EC}" sibTransId="{70B23348-0576-416B-AAF3-3A5F5A251C8E}"/>
    <dgm:cxn modelId="{CA54C743-DA7E-4E30-925B-7CD8EE4E0399}" type="presOf" srcId="{C5E2E3E4-A368-4465-AE65-BC47D8F38F9F}" destId="{FF47EF87-BCF7-4C9E-89F9-3CA14BF870EE}" srcOrd="0" destOrd="0" presId="urn:microsoft.com/office/officeart/2005/8/layout/vList3"/>
    <dgm:cxn modelId="{35A210C4-5973-43FB-B64F-FEC78EFC6029}" type="presParOf" srcId="{7CAB3D13-1368-4AA8-BC59-354B9CBA8042}" destId="{BCABD059-E1EC-4FE4-A3F6-7489A93EFA14}" srcOrd="0" destOrd="0" presId="urn:microsoft.com/office/officeart/2005/8/layout/vList3"/>
    <dgm:cxn modelId="{C79C6B14-5AC7-49BE-801F-FD624D797798}" type="presParOf" srcId="{BCABD059-E1EC-4FE4-A3F6-7489A93EFA14}" destId="{F66DACE4-4A11-47A8-8738-62772787CCA8}" srcOrd="0" destOrd="0" presId="urn:microsoft.com/office/officeart/2005/8/layout/vList3"/>
    <dgm:cxn modelId="{27352D24-1A9C-4ED4-BA17-5FC486142201}" type="presParOf" srcId="{BCABD059-E1EC-4FE4-A3F6-7489A93EFA14}" destId="{FF47EF87-BCF7-4C9E-89F9-3CA14BF870EE}" srcOrd="1" destOrd="0" presId="urn:microsoft.com/office/officeart/2005/8/layout/vList3"/>
    <dgm:cxn modelId="{34CF5156-D466-4379-BD4F-06162CCF5214}" type="presParOf" srcId="{7CAB3D13-1368-4AA8-BC59-354B9CBA8042}" destId="{FDDDB160-E029-48CA-AED2-860FE41C1ED5}" srcOrd="1" destOrd="0" presId="urn:microsoft.com/office/officeart/2005/8/layout/vList3"/>
    <dgm:cxn modelId="{E803D2B5-EBC5-4067-BCA6-48E3EF820BA6}" type="presParOf" srcId="{7CAB3D13-1368-4AA8-BC59-354B9CBA8042}" destId="{A2215295-EC2F-44C4-9E3E-CA9549685113}" srcOrd="2" destOrd="0" presId="urn:microsoft.com/office/officeart/2005/8/layout/vList3"/>
    <dgm:cxn modelId="{6067BB9E-9698-4537-910E-CFACE31C9663}" type="presParOf" srcId="{A2215295-EC2F-44C4-9E3E-CA9549685113}" destId="{BA390F75-542C-45E9-9539-782DD6E69F15}" srcOrd="0" destOrd="0" presId="urn:microsoft.com/office/officeart/2005/8/layout/vList3"/>
    <dgm:cxn modelId="{B553F02C-06D5-469C-8AEC-C9B0C0C806DD}" type="presParOf" srcId="{A2215295-EC2F-44C4-9E3E-CA9549685113}" destId="{AF4D4EB3-0869-4B96-9E9F-BD3A01607E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F72476-2539-4EB8-BB40-D2C5BFFCD83B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EC64F11-968B-46DC-B8B5-C351B16D30D3}">
      <dgm:prSet phldrT="[Texto]" custT="1"/>
      <dgm:spPr>
        <a:solidFill>
          <a:srgbClr val="336600"/>
        </a:solidFill>
      </dgm:spPr>
      <dgm:t>
        <a:bodyPr/>
        <a:lstStyle/>
        <a:p>
          <a:r>
            <a:rPr lang="es-419" sz="1600" b="1" dirty="0" smtClean="0">
              <a:solidFill>
                <a:schemeClr val="tx1"/>
              </a:solidFill>
            </a:rPr>
            <a:t>DERECHO COMPARADO </a:t>
          </a:r>
          <a:r>
            <a:rPr lang="es-419" sz="1600" b="1" smtClean="0">
              <a:solidFill>
                <a:schemeClr val="tx1"/>
              </a:solidFill>
            </a:rPr>
            <a:t>EN </a:t>
          </a:r>
          <a:r>
            <a:rPr lang="es-419" sz="1600" b="1" smtClean="0">
              <a:solidFill>
                <a:schemeClr val="tx1"/>
              </a:solidFill>
            </a:rPr>
            <a:t>LATINOAMERICA</a:t>
          </a:r>
          <a:endParaRPr lang="es-EC" sz="1600" b="1" dirty="0">
            <a:solidFill>
              <a:schemeClr val="tx1"/>
            </a:solidFill>
          </a:endParaRPr>
        </a:p>
      </dgm:t>
    </dgm:pt>
    <dgm:pt modelId="{02D25D93-ED5B-4AED-B05E-4B63E7806D01}" type="parTrans" cxnId="{7CEC196C-466B-4C2E-8A81-7C9870676DA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FF10A46-A0FC-4B29-9B00-7032789D990A}" type="sibTrans" cxnId="{7CEC196C-466B-4C2E-8A81-7C9870676DA9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9B018A2C-C28A-4216-AA92-73E781DEACA8}">
      <dgm:prSet phldrT="[Texto]" custT="1"/>
      <dgm:spPr>
        <a:solidFill>
          <a:srgbClr val="339933"/>
        </a:solid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Colombia</a:t>
          </a:r>
          <a:endParaRPr lang="es-EC" sz="1400" b="1" dirty="0">
            <a:solidFill>
              <a:schemeClr val="tx1"/>
            </a:solidFill>
          </a:endParaRPr>
        </a:p>
      </dgm:t>
    </dgm:pt>
    <dgm:pt modelId="{D0CCAF7D-168C-46D3-AAB7-39C873CADFCC}" type="parTrans" cxnId="{B4946613-4423-4B23-A3E1-BC2512CFC4EB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3F510204-4758-4DC3-8D41-FD8AEE628820}" type="sibTrans" cxnId="{B4946613-4423-4B23-A3E1-BC2512CFC4EB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E04803D1-5098-4F60-9F96-B60D5E6C48D7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Panamá</a:t>
          </a:r>
          <a:endParaRPr lang="es-EC" sz="1400" b="1" dirty="0">
            <a:solidFill>
              <a:schemeClr val="tx1"/>
            </a:solidFill>
          </a:endParaRPr>
        </a:p>
      </dgm:t>
    </dgm:pt>
    <dgm:pt modelId="{4D397CED-E8D6-41B1-8216-FBBD7C3ED679}" type="parTrans" cxnId="{2432C8F6-81F8-45CF-ADEB-B9C5FB4C123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51DE22F1-F517-41BA-BA2D-46E30609AC8D}" type="sibTrans" cxnId="{2432C8F6-81F8-45CF-ADEB-B9C5FB4C1237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87AC8A90-7168-44AA-9BA0-AAA794861FF2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Chile</a:t>
          </a:r>
          <a:endParaRPr lang="es-EC" sz="1400" b="1" dirty="0">
            <a:solidFill>
              <a:schemeClr val="tx1"/>
            </a:solidFill>
          </a:endParaRPr>
        </a:p>
      </dgm:t>
    </dgm:pt>
    <dgm:pt modelId="{B3BBD3C0-BBE1-4CF9-99CD-0204F65E3DA1}" type="parTrans" cxnId="{9EC46DB4-4AD8-42D5-95DD-7AB6C0E1D2FB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EDBAECDB-9C23-4E2C-AB32-1D7EB7141F04}" type="sibTrans" cxnId="{9EC46DB4-4AD8-42D5-95DD-7AB6C0E1D2FB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B27D095-6267-4C7E-9F8C-1D451576B8A2}">
      <dgm:prSet custT="1"/>
      <dgm:spPr>
        <a:solidFill>
          <a:srgbClr val="339933"/>
        </a:solid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Argentina</a:t>
          </a:r>
          <a:endParaRPr lang="es-EC" sz="1400" b="1" dirty="0">
            <a:solidFill>
              <a:schemeClr val="tx1"/>
            </a:solidFill>
          </a:endParaRPr>
        </a:p>
      </dgm:t>
    </dgm:pt>
    <dgm:pt modelId="{0AFB1D2B-E9AC-43EC-8638-B4C8996EDFC3}" type="parTrans" cxnId="{33C97A76-0D81-4576-B4A2-D6588F783D11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A0C49FBA-B8C1-4F14-8B50-BF83935B71E8}" type="sibTrans" cxnId="{33C97A76-0D81-4576-B4A2-D6588F783D11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0171C3C7-64D2-4672-A5E2-946E44D49620}">
      <dgm:prSet custT="1"/>
      <dgm:spPr>
        <a:solidFill>
          <a:srgbClr val="339933"/>
        </a:solidFill>
      </dgm:spPr>
      <dgm:t>
        <a:bodyPr/>
        <a:lstStyle/>
        <a:p>
          <a:r>
            <a:rPr lang="es-419" sz="1400" b="1" dirty="0" smtClean="0">
              <a:solidFill>
                <a:schemeClr val="tx1"/>
              </a:solidFill>
            </a:rPr>
            <a:t>Ecuador</a:t>
          </a:r>
          <a:endParaRPr lang="es-EC" sz="1400" b="1" dirty="0">
            <a:solidFill>
              <a:schemeClr val="tx1"/>
            </a:solidFill>
          </a:endParaRPr>
        </a:p>
      </dgm:t>
    </dgm:pt>
    <dgm:pt modelId="{94BF0FD6-883E-4206-AE59-DE1FD7CAAE23}" type="parTrans" cxnId="{CAA6DC22-9B40-4965-9333-F8097F9E3E78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93B4C5A4-C83B-4A4D-9248-F53A8300F6C7}" type="sibTrans" cxnId="{CAA6DC22-9B40-4965-9333-F8097F9E3E78}">
      <dgm:prSet/>
      <dgm:spPr/>
      <dgm:t>
        <a:bodyPr/>
        <a:lstStyle/>
        <a:p>
          <a:endParaRPr lang="es-EC" sz="1400" b="1">
            <a:solidFill>
              <a:schemeClr val="tx1"/>
            </a:solidFill>
          </a:endParaRPr>
        </a:p>
      </dgm:t>
    </dgm:pt>
    <dgm:pt modelId="{62FA15AC-02D7-42C4-B65A-94EF33DD972B}" type="pres">
      <dgm:prSet presAssocID="{10F72476-2539-4EB8-BB40-D2C5BFFCD8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3386EDE-043D-443F-B7AB-753227E36FA1}" type="pres">
      <dgm:prSet presAssocID="{10F72476-2539-4EB8-BB40-D2C5BFFCD83B}" presName="radial" presStyleCnt="0">
        <dgm:presLayoutVars>
          <dgm:animLvl val="ctr"/>
        </dgm:presLayoutVars>
      </dgm:prSet>
      <dgm:spPr/>
    </dgm:pt>
    <dgm:pt modelId="{CBE63306-8B19-4DBF-8681-FCC2001A0AF9}" type="pres">
      <dgm:prSet presAssocID="{CEC64F11-968B-46DC-B8B5-C351B16D30D3}" presName="centerShape" presStyleLbl="vennNode1" presStyleIdx="0" presStyleCnt="6"/>
      <dgm:spPr/>
      <dgm:t>
        <a:bodyPr/>
        <a:lstStyle/>
        <a:p>
          <a:endParaRPr lang="es-EC"/>
        </a:p>
      </dgm:t>
    </dgm:pt>
    <dgm:pt modelId="{C12693A4-2D1C-4571-A28F-2E27A2D47E83}" type="pres">
      <dgm:prSet presAssocID="{9B018A2C-C28A-4216-AA92-73E781DEACA8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00F76A-E93A-4AAF-B32D-0BAB50DA51FC}" type="pres">
      <dgm:prSet presAssocID="{E04803D1-5098-4F60-9F96-B60D5E6C48D7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EEC491-E6B6-4988-910B-F466AEA039D1}" type="pres">
      <dgm:prSet presAssocID="{0171C3C7-64D2-4672-A5E2-946E44D4962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3583D8-7F02-474D-8D24-09F4CC384B1A}" type="pres">
      <dgm:prSet presAssocID="{87AC8A90-7168-44AA-9BA0-AAA794861FF2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0DED2-6F18-4A91-A34B-3D357E410BFC}" type="pres">
      <dgm:prSet presAssocID="{6B27D095-6267-4C7E-9F8C-1D451576B8A2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3F9FB6-EE88-4FE2-9EB7-5E0DD96C06D4}" type="presOf" srcId="{CEC64F11-968B-46DC-B8B5-C351B16D30D3}" destId="{CBE63306-8B19-4DBF-8681-FCC2001A0AF9}" srcOrd="0" destOrd="0" presId="urn:microsoft.com/office/officeart/2005/8/layout/radial3"/>
    <dgm:cxn modelId="{7CEC196C-466B-4C2E-8A81-7C9870676DA9}" srcId="{10F72476-2539-4EB8-BB40-D2C5BFFCD83B}" destId="{CEC64F11-968B-46DC-B8B5-C351B16D30D3}" srcOrd="0" destOrd="0" parTransId="{02D25D93-ED5B-4AED-B05E-4B63E7806D01}" sibTransId="{6FF10A46-A0FC-4B29-9B00-7032789D990A}"/>
    <dgm:cxn modelId="{79295074-15DE-4229-B469-418B05A0AE3F}" type="presOf" srcId="{6B27D095-6267-4C7E-9F8C-1D451576B8A2}" destId="{7220DED2-6F18-4A91-A34B-3D357E410BFC}" srcOrd="0" destOrd="0" presId="urn:microsoft.com/office/officeart/2005/8/layout/radial3"/>
    <dgm:cxn modelId="{33C97A76-0D81-4576-B4A2-D6588F783D11}" srcId="{CEC64F11-968B-46DC-B8B5-C351B16D30D3}" destId="{6B27D095-6267-4C7E-9F8C-1D451576B8A2}" srcOrd="4" destOrd="0" parTransId="{0AFB1D2B-E9AC-43EC-8638-B4C8996EDFC3}" sibTransId="{A0C49FBA-B8C1-4F14-8B50-BF83935B71E8}"/>
    <dgm:cxn modelId="{3E043CE4-870A-40C2-B372-32DE94BDE9F5}" type="presOf" srcId="{0171C3C7-64D2-4672-A5E2-946E44D49620}" destId="{7DEEC491-E6B6-4988-910B-F466AEA039D1}" srcOrd="0" destOrd="0" presId="urn:microsoft.com/office/officeart/2005/8/layout/radial3"/>
    <dgm:cxn modelId="{21084784-F4E7-4F65-9BEB-8E3358F153A1}" type="presOf" srcId="{E04803D1-5098-4F60-9F96-B60D5E6C48D7}" destId="{9100F76A-E93A-4AAF-B32D-0BAB50DA51FC}" srcOrd="0" destOrd="0" presId="urn:microsoft.com/office/officeart/2005/8/layout/radial3"/>
    <dgm:cxn modelId="{2432C8F6-81F8-45CF-ADEB-B9C5FB4C1237}" srcId="{CEC64F11-968B-46DC-B8B5-C351B16D30D3}" destId="{E04803D1-5098-4F60-9F96-B60D5E6C48D7}" srcOrd="1" destOrd="0" parTransId="{4D397CED-E8D6-41B1-8216-FBBD7C3ED679}" sibTransId="{51DE22F1-F517-41BA-BA2D-46E30609AC8D}"/>
    <dgm:cxn modelId="{CAA6DC22-9B40-4965-9333-F8097F9E3E78}" srcId="{CEC64F11-968B-46DC-B8B5-C351B16D30D3}" destId="{0171C3C7-64D2-4672-A5E2-946E44D49620}" srcOrd="2" destOrd="0" parTransId="{94BF0FD6-883E-4206-AE59-DE1FD7CAAE23}" sibTransId="{93B4C5A4-C83B-4A4D-9248-F53A8300F6C7}"/>
    <dgm:cxn modelId="{D9652B3F-E9FB-4711-BFFA-706DA9877E19}" type="presOf" srcId="{10F72476-2539-4EB8-BB40-D2C5BFFCD83B}" destId="{62FA15AC-02D7-42C4-B65A-94EF33DD972B}" srcOrd="0" destOrd="0" presId="urn:microsoft.com/office/officeart/2005/8/layout/radial3"/>
    <dgm:cxn modelId="{2F657770-B4E7-421A-A03C-A533DF809216}" type="presOf" srcId="{9B018A2C-C28A-4216-AA92-73E781DEACA8}" destId="{C12693A4-2D1C-4571-A28F-2E27A2D47E83}" srcOrd="0" destOrd="0" presId="urn:microsoft.com/office/officeart/2005/8/layout/radial3"/>
    <dgm:cxn modelId="{9EC46DB4-4AD8-42D5-95DD-7AB6C0E1D2FB}" srcId="{CEC64F11-968B-46DC-B8B5-C351B16D30D3}" destId="{87AC8A90-7168-44AA-9BA0-AAA794861FF2}" srcOrd="3" destOrd="0" parTransId="{B3BBD3C0-BBE1-4CF9-99CD-0204F65E3DA1}" sibTransId="{EDBAECDB-9C23-4E2C-AB32-1D7EB7141F04}"/>
    <dgm:cxn modelId="{BEE81DB0-AC44-426A-AB7F-B38ED8122556}" type="presOf" srcId="{87AC8A90-7168-44AA-9BA0-AAA794861FF2}" destId="{4C3583D8-7F02-474D-8D24-09F4CC384B1A}" srcOrd="0" destOrd="0" presId="urn:microsoft.com/office/officeart/2005/8/layout/radial3"/>
    <dgm:cxn modelId="{B4946613-4423-4B23-A3E1-BC2512CFC4EB}" srcId="{CEC64F11-968B-46DC-B8B5-C351B16D30D3}" destId="{9B018A2C-C28A-4216-AA92-73E781DEACA8}" srcOrd="0" destOrd="0" parTransId="{D0CCAF7D-168C-46D3-AAB7-39C873CADFCC}" sibTransId="{3F510204-4758-4DC3-8D41-FD8AEE628820}"/>
    <dgm:cxn modelId="{EF155D96-00C2-4B12-965E-096AAE4786BF}" type="presParOf" srcId="{62FA15AC-02D7-42C4-B65A-94EF33DD972B}" destId="{03386EDE-043D-443F-B7AB-753227E36FA1}" srcOrd="0" destOrd="0" presId="urn:microsoft.com/office/officeart/2005/8/layout/radial3"/>
    <dgm:cxn modelId="{70B0C534-1E00-4A8E-BB8C-1E9C4E42AC9D}" type="presParOf" srcId="{03386EDE-043D-443F-B7AB-753227E36FA1}" destId="{CBE63306-8B19-4DBF-8681-FCC2001A0AF9}" srcOrd="0" destOrd="0" presId="urn:microsoft.com/office/officeart/2005/8/layout/radial3"/>
    <dgm:cxn modelId="{EC7A68F8-0C72-4D75-9587-98A182D03EF3}" type="presParOf" srcId="{03386EDE-043D-443F-B7AB-753227E36FA1}" destId="{C12693A4-2D1C-4571-A28F-2E27A2D47E83}" srcOrd="1" destOrd="0" presId="urn:microsoft.com/office/officeart/2005/8/layout/radial3"/>
    <dgm:cxn modelId="{9A3162CD-41C3-445B-9A3C-2C2CFC4E1DA7}" type="presParOf" srcId="{03386EDE-043D-443F-B7AB-753227E36FA1}" destId="{9100F76A-E93A-4AAF-B32D-0BAB50DA51FC}" srcOrd="2" destOrd="0" presId="urn:microsoft.com/office/officeart/2005/8/layout/radial3"/>
    <dgm:cxn modelId="{46BC6109-F98E-4491-878E-B43DADD0DAD9}" type="presParOf" srcId="{03386EDE-043D-443F-B7AB-753227E36FA1}" destId="{7DEEC491-E6B6-4988-910B-F466AEA039D1}" srcOrd="3" destOrd="0" presId="urn:microsoft.com/office/officeart/2005/8/layout/radial3"/>
    <dgm:cxn modelId="{1E6FFD8B-B49C-44C5-B546-FEAF1CCED8EB}" type="presParOf" srcId="{03386EDE-043D-443F-B7AB-753227E36FA1}" destId="{4C3583D8-7F02-474D-8D24-09F4CC384B1A}" srcOrd="4" destOrd="0" presId="urn:microsoft.com/office/officeart/2005/8/layout/radial3"/>
    <dgm:cxn modelId="{7D2052D7-9C78-4EF1-87D9-8930B5F6669D}" type="presParOf" srcId="{03386EDE-043D-443F-B7AB-753227E36FA1}" destId="{7220DED2-6F18-4A91-A34B-3D357E410BF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2B5101-9483-43D7-8333-D1511A7BBB9B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77A792A-B214-42BC-9260-44AF6DEC95C4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419" sz="1400" b="1" u="none" dirty="0" smtClean="0"/>
            <a:t>DEFINICIÓN</a:t>
          </a:r>
        </a:p>
        <a:p>
          <a:r>
            <a:rPr lang="es-419" sz="1400" b="0" u="none" dirty="0" smtClean="0"/>
            <a:t>Contrato donde participa un Arrendatario y un Arrendador</a:t>
          </a:r>
          <a:endParaRPr lang="es-EC" sz="1400" b="0" u="none" dirty="0"/>
        </a:p>
      </dgm:t>
    </dgm:pt>
    <dgm:pt modelId="{D0114293-75DA-4548-9428-339423B6E3FD}" type="parTrans" cxnId="{C808A63A-D436-485C-901B-294A5B87170B}">
      <dgm:prSet/>
      <dgm:spPr/>
      <dgm:t>
        <a:bodyPr/>
        <a:lstStyle/>
        <a:p>
          <a:endParaRPr lang="es-EC" sz="1400"/>
        </a:p>
      </dgm:t>
    </dgm:pt>
    <dgm:pt modelId="{17C83070-4266-4CFE-AA2E-BA8EADB9D154}" type="sibTrans" cxnId="{C808A63A-D436-485C-901B-294A5B87170B}">
      <dgm:prSet/>
      <dgm:spPr/>
      <dgm:t>
        <a:bodyPr/>
        <a:lstStyle/>
        <a:p>
          <a:endParaRPr lang="es-EC" sz="1400"/>
        </a:p>
      </dgm:t>
    </dgm:pt>
    <dgm:pt modelId="{3A9DAEC9-4DB6-444F-8B7D-D30215AC9C03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419" sz="1400" b="1" u="none" dirty="0" smtClean="0"/>
            <a:t>CLASIFICACIÓN</a:t>
          </a:r>
          <a:endParaRPr lang="es-EC" sz="1400" b="1" u="none" dirty="0"/>
        </a:p>
      </dgm:t>
    </dgm:pt>
    <dgm:pt modelId="{6F97CD7F-7084-40E8-B32C-85ADC65B9926}" type="parTrans" cxnId="{8AFBE439-3072-440D-9644-DD1B3897A76B}">
      <dgm:prSet custT="1"/>
      <dgm:spPr/>
      <dgm:t>
        <a:bodyPr/>
        <a:lstStyle/>
        <a:p>
          <a:endParaRPr lang="es-EC" sz="1400"/>
        </a:p>
      </dgm:t>
    </dgm:pt>
    <dgm:pt modelId="{A5321D26-52EE-4A72-B2C1-96E2F7E901FB}" type="sibTrans" cxnId="{8AFBE439-3072-440D-9644-DD1B3897A76B}">
      <dgm:prSet/>
      <dgm:spPr/>
      <dgm:t>
        <a:bodyPr/>
        <a:lstStyle/>
        <a:p>
          <a:endParaRPr lang="es-EC" sz="1400"/>
        </a:p>
      </dgm:t>
    </dgm:pt>
    <dgm:pt modelId="{6427C85A-5B6F-49B6-A50B-98E9098291BA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 smtClean="0"/>
            <a:t>- Leasing Financiero</a:t>
          </a:r>
        </a:p>
        <a:p>
          <a:r>
            <a:rPr lang="es-419" sz="1400" dirty="0" smtClean="0"/>
            <a:t>- Leasing Operativo</a:t>
          </a:r>
        </a:p>
        <a:p>
          <a:r>
            <a:rPr lang="es-419" sz="1400" dirty="0" smtClean="0"/>
            <a:t>- Lease Back</a:t>
          </a:r>
          <a:endParaRPr lang="es-EC" sz="1400" dirty="0"/>
        </a:p>
      </dgm:t>
    </dgm:pt>
    <dgm:pt modelId="{9296ECDC-39B5-4E55-AB07-6F49CD41A375}" type="parTrans" cxnId="{AE8533B3-E6B6-4C20-B2B4-CE871B55D063}">
      <dgm:prSet custT="1"/>
      <dgm:spPr/>
      <dgm:t>
        <a:bodyPr/>
        <a:lstStyle/>
        <a:p>
          <a:endParaRPr lang="es-EC" sz="1400"/>
        </a:p>
      </dgm:t>
    </dgm:pt>
    <dgm:pt modelId="{3A36B7D7-3E48-41FD-9F1C-548A7C91B515}" type="sibTrans" cxnId="{AE8533B3-E6B6-4C20-B2B4-CE871B55D063}">
      <dgm:prSet/>
      <dgm:spPr/>
      <dgm:t>
        <a:bodyPr/>
        <a:lstStyle/>
        <a:p>
          <a:endParaRPr lang="es-EC" sz="1400"/>
        </a:p>
      </dgm:t>
    </dgm:pt>
    <dgm:pt modelId="{FCB7F2C8-96A2-46FC-A7AB-479B04FF972F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419" sz="1400" b="1" u="none" dirty="0" smtClean="0"/>
            <a:t>SUJETOS</a:t>
          </a:r>
          <a:endParaRPr lang="es-EC" sz="1400" b="1" u="none" dirty="0"/>
        </a:p>
      </dgm:t>
    </dgm:pt>
    <dgm:pt modelId="{ACA63F92-8338-4175-AFF2-033E8BFAC0C0}" type="parTrans" cxnId="{BA9F08F0-90F1-4FAE-9594-E509AE17F590}">
      <dgm:prSet custT="1"/>
      <dgm:spPr/>
      <dgm:t>
        <a:bodyPr/>
        <a:lstStyle/>
        <a:p>
          <a:endParaRPr lang="es-EC" sz="1400"/>
        </a:p>
      </dgm:t>
    </dgm:pt>
    <dgm:pt modelId="{976A6399-C872-48E8-9677-573AF7A7002A}" type="sibTrans" cxnId="{BA9F08F0-90F1-4FAE-9594-E509AE17F590}">
      <dgm:prSet/>
      <dgm:spPr/>
      <dgm:t>
        <a:bodyPr/>
        <a:lstStyle/>
        <a:p>
          <a:endParaRPr lang="es-EC" sz="1400"/>
        </a:p>
      </dgm:t>
    </dgm:pt>
    <dgm:pt modelId="{E219B239-DFE8-423D-A855-35C11D6DFC6B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 smtClean="0"/>
            <a:t>- Arrendador</a:t>
          </a:r>
        </a:p>
        <a:p>
          <a:r>
            <a:rPr lang="es-419" sz="1400" dirty="0" smtClean="0"/>
            <a:t>- Arrendatario</a:t>
          </a:r>
          <a:endParaRPr lang="es-EC" sz="1400" dirty="0"/>
        </a:p>
      </dgm:t>
    </dgm:pt>
    <dgm:pt modelId="{A9D845D4-9FDD-4357-9FD4-3C5D72BA3B55}" type="parTrans" cxnId="{B55FEEFB-D584-415C-9AB6-AA76E8FDCA2B}">
      <dgm:prSet custT="1"/>
      <dgm:spPr/>
      <dgm:t>
        <a:bodyPr/>
        <a:lstStyle/>
        <a:p>
          <a:endParaRPr lang="es-EC" sz="1400"/>
        </a:p>
      </dgm:t>
    </dgm:pt>
    <dgm:pt modelId="{72E7BF9E-EA65-4075-92EA-12DEE1E51767}" type="sibTrans" cxnId="{B55FEEFB-D584-415C-9AB6-AA76E8FDCA2B}">
      <dgm:prSet/>
      <dgm:spPr/>
      <dgm:t>
        <a:bodyPr/>
        <a:lstStyle/>
        <a:p>
          <a:endParaRPr lang="es-EC" sz="1400"/>
        </a:p>
      </dgm:t>
    </dgm:pt>
    <dgm:pt modelId="{3956C47A-13E4-48FC-91FA-4F6B611CD15E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 smtClean="0"/>
            <a:t>- Financiación total del bien</a:t>
          </a:r>
        </a:p>
        <a:p>
          <a:r>
            <a:rPr lang="es-419" sz="1400" dirty="0" smtClean="0"/>
            <a:t>- No realiza inversión incial</a:t>
          </a:r>
        </a:p>
        <a:p>
          <a:r>
            <a:rPr lang="es-419" sz="1400" dirty="0" smtClean="0"/>
            <a:t>- Mejora liquidez empresarial</a:t>
          </a:r>
        </a:p>
        <a:p>
          <a:r>
            <a:rPr lang="es-419" sz="1400" dirty="0" smtClean="0"/>
            <a:t>- Canon deducible</a:t>
          </a:r>
          <a:endParaRPr lang="es-EC" sz="1400" dirty="0"/>
        </a:p>
      </dgm:t>
    </dgm:pt>
    <dgm:pt modelId="{FF58B19B-0321-464C-8F95-25ED817143BC}" type="parTrans" cxnId="{D395046C-7E3B-45AA-B18E-B7C2BBD802DA}">
      <dgm:prSet custT="1"/>
      <dgm:spPr/>
      <dgm:t>
        <a:bodyPr/>
        <a:lstStyle/>
        <a:p>
          <a:endParaRPr lang="es-EC" sz="1400"/>
        </a:p>
      </dgm:t>
    </dgm:pt>
    <dgm:pt modelId="{70211C9D-53E9-445D-B267-DB46DCAF2083}" type="sibTrans" cxnId="{D395046C-7E3B-45AA-B18E-B7C2BBD802DA}">
      <dgm:prSet/>
      <dgm:spPr/>
      <dgm:t>
        <a:bodyPr/>
        <a:lstStyle/>
        <a:p>
          <a:endParaRPr lang="es-EC" sz="1400"/>
        </a:p>
      </dgm:t>
    </dgm:pt>
    <dgm:pt modelId="{C44C677C-90D0-445C-995D-49D179920DDF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dirty="0" smtClean="0"/>
            <a:t>- Propiedad del bien al final</a:t>
          </a:r>
        </a:p>
        <a:p>
          <a:r>
            <a:rPr lang="es-419" sz="1400" dirty="0" smtClean="0"/>
            <a:t>- Contrato claúsulas penales</a:t>
          </a:r>
        </a:p>
        <a:p>
          <a:r>
            <a:rPr lang="es-419" sz="1400" dirty="0" smtClean="0"/>
            <a:t>- Interés fluctuante aumenta precio final</a:t>
          </a:r>
          <a:endParaRPr lang="es-EC" sz="1400" dirty="0"/>
        </a:p>
      </dgm:t>
    </dgm:pt>
    <dgm:pt modelId="{57C3BFE6-99D2-4BEB-BDDA-30DA73CE2FBC}" type="parTrans" cxnId="{4D2D0367-324A-41F2-87F3-68E380765586}">
      <dgm:prSet custT="1"/>
      <dgm:spPr/>
      <dgm:t>
        <a:bodyPr/>
        <a:lstStyle/>
        <a:p>
          <a:endParaRPr lang="es-EC" sz="1400"/>
        </a:p>
      </dgm:t>
    </dgm:pt>
    <dgm:pt modelId="{5BDA1A27-D230-4C16-845B-5D689C81D145}" type="sibTrans" cxnId="{4D2D0367-324A-41F2-87F3-68E380765586}">
      <dgm:prSet/>
      <dgm:spPr/>
      <dgm:t>
        <a:bodyPr/>
        <a:lstStyle/>
        <a:p>
          <a:endParaRPr lang="es-EC" sz="1400"/>
        </a:p>
      </dgm:t>
    </dgm:pt>
    <dgm:pt modelId="{B821B82A-EDD6-4B30-8B3D-405AD1133FA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b="1" u="none" dirty="0" smtClean="0"/>
            <a:t>VENTAJAS</a:t>
          </a:r>
          <a:endParaRPr lang="es-EC" sz="1400" u="none" dirty="0"/>
        </a:p>
      </dgm:t>
    </dgm:pt>
    <dgm:pt modelId="{5B1E4438-A824-4F28-BA94-A68402AEB3B2}" type="parTrans" cxnId="{838E9231-6E49-4D9C-874D-F4792C031CF0}">
      <dgm:prSet custT="1"/>
      <dgm:spPr/>
      <dgm:t>
        <a:bodyPr/>
        <a:lstStyle/>
        <a:p>
          <a:endParaRPr lang="es-EC" sz="1400"/>
        </a:p>
      </dgm:t>
    </dgm:pt>
    <dgm:pt modelId="{FC1317D4-BF66-4F04-9402-CC3516C79494}" type="sibTrans" cxnId="{838E9231-6E49-4D9C-874D-F4792C031CF0}">
      <dgm:prSet/>
      <dgm:spPr/>
      <dgm:t>
        <a:bodyPr/>
        <a:lstStyle/>
        <a:p>
          <a:endParaRPr lang="es-EC" sz="1400"/>
        </a:p>
      </dgm:t>
    </dgm:pt>
    <dgm:pt modelId="{F6B9B525-8B84-40BF-B337-7AADC55153D9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419" sz="1400" b="1" u="none" dirty="0" smtClean="0"/>
            <a:t>DESVENTAJAS</a:t>
          </a:r>
          <a:endParaRPr lang="es-EC" sz="1400" u="none" dirty="0"/>
        </a:p>
      </dgm:t>
    </dgm:pt>
    <dgm:pt modelId="{19400053-468A-4CDA-B3D5-D142D688F720}" type="parTrans" cxnId="{A3F490AD-4309-41E4-83D2-3D595BFCF671}">
      <dgm:prSet custT="1"/>
      <dgm:spPr/>
      <dgm:t>
        <a:bodyPr/>
        <a:lstStyle/>
        <a:p>
          <a:endParaRPr lang="es-EC" sz="1400"/>
        </a:p>
      </dgm:t>
    </dgm:pt>
    <dgm:pt modelId="{D6E7AC94-7B77-4EDA-9D69-9E2794D07BE0}" type="sibTrans" cxnId="{A3F490AD-4309-41E4-83D2-3D595BFCF671}">
      <dgm:prSet/>
      <dgm:spPr/>
      <dgm:t>
        <a:bodyPr/>
        <a:lstStyle/>
        <a:p>
          <a:endParaRPr lang="es-EC" sz="1400"/>
        </a:p>
      </dgm:t>
    </dgm:pt>
    <dgm:pt modelId="{37F35F00-6875-4FC7-90C6-5A6B53EC7FFC}" type="pres">
      <dgm:prSet presAssocID="{5B2B5101-9483-43D7-8333-D1511A7BBB9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711D61B-6B35-4026-8D0A-0E403B625D61}" type="pres">
      <dgm:prSet presAssocID="{F77A792A-B214-42BC-9260-44AF6DEC95C4}" presName="root1" presStyleCnt="0"/>
      <dgm:spPr/>
      <dgm:t>
        <a:bodyPr/>
        <a:lstStyle/>
        <a:p>
          <a:endParaRPr lang="es-EC"/>
        </a:p>
      </dgm:t>
    </dgm:pt>
    <dgm:pt modelId="{5AE88036-45D6-409C-B16B-DFEF1136B133}" type="pres">
      <dgm:prSet presAssocID="{F77A792A-B214-42BC-9260-44AF6DEC95C4}" presName="LevelOneTextNode" presStyleLbl="node0" presStyleIdx="0" presStyleCnt="1" custLinFactNeighborX="-10996" custLinFactNeighborY="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8D440FD-19E5-4E1C-8094-D1651E6865DC}" type="pres">
      <dgm:prSet presAssocID="{F77A792A-B214-42BC-9260-44AF6DEC95C4}" presName="level2hierChild" presStyleCnt="0"/>
      <dgm:spPr/>
      <dgm:t>
        <a:bodyPr/>
        <a:lstStyle/>
        <a:p>
          <a:endParaRPr lang="es-EC"/>
        </a:p>
      </dgm:t>
    </dgm:pt>
    <dgm:pt modelId="{0BE9E889-81DA-44D0-A873-FE31DF61407B}" type="pres">
      <dgm:prSet presAssocID="{6F97CD7F-7084-40E8-B32C-85ADC65B9926}" presName="conn2-1" presStyleLbl="parChTrans1D2" presStyleIdx="0" presStyleCnt="4"/>
      <dgm:spPr/>
      <dgm:t>
        <a:bodyPr/>
        <a:lstStyle/>
        <a:p>
          <a:endParaRPr lang="es-EC"/>
        </a:p>
      </dgm:t>
    </dgm:pt>
    <dgm:pt modelId="{D154847B-DDEC-4C70-A054-C4CBCD067A64}" type="pres">
      <dgm:prSet presAssocID="{6F97CD7F-7084-40E8-B32C-85ADC65B9926}" presName="connTx" presStyleLbl="parChTrans1D2" presStyleIdx="0" presStyleCnt="4"/>
      <dgm:spPr/>
      <dgm:t>
        <a:bodyPr/>
        <a:lstStyle/>
        <a:p>
          <a:endParaRPr lang="es-EC"/>
        </a:p>
      </dgm:t>
    </dgm:pt>
    <dgm:pt modelId="{5FC61DBD-478D-4C0C-8240-9FFBCAB2EAA6}" type="pres">
      <dgm:prSet presAssocID="{3A9DAEC9-4DB6-444F-8B7D-D30215AC9C03}" presName="root2" presStyleCnt="0"/>
      <dgm:spPr/>
      <dgm:t>
        <a:bodyPr/>
        <a:lstStyle/>
        <a:p>
          <a:endParaRPr lang="es-EC"/>
        </a:p>
      </dgm:t>
    </dgm:pt>
    <dgm:pt modelId="{8BCF9119-276E-49B1-8BB8-22FBD3B111C0}" type="pres">
      <dgm:prSet presAssocID="{3A9DAEC9-4DB6-444F-8B7D-D30215AC9C0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7A9F8F-1D51-481C-89AE-36D559CFC060}" type="pres">
      <dgm:prSet presAssocID="{3A9DAEC9-4DB6-444F-8B7D-D30215AC9C03}" presName="level3hierChild" presStyleCnt="0"/>
      <dgm:spPr/>
      <dgm:t>
        <a:bodyPr/>
        <a:lstStyle/>
        <a:p>
          <a:endParaRPr lang="es-EC"/>
        </a:p>
      </dgm:t>
    </dgm:pt>
    <dgm:pt modelId="{B408942B-5E51-434C-9996-20D459A1A017}" type="pres">
      <dgm:prSet presAssocID="{9296ECDC-39B5-4E55-AB07-6F49CD41A375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BD388B2F-FD1C-4635-B61E-B21F4B53458D}" type="pres">
      <dgm:prSet presAssocID="{9296ECDC-39B5-4E55-AB07-6F49CD41A375}" presName="connTx" presStyleLbl="parChTrans1D3" presStyleIdx="0" presStyleCnt="4"/>
      <dgm:spPr/>
      <dgm:t>
        <a:bodyPr/>
        <a:lstStyle/>
        <a:p>
          <a:endParaRPr lang="es-EC"/>
        </a:p>
      </dgm:t>
    </dgm:pt>
    <dgm:pt modelId="{BD848949-ECB6-4EA3-85CC-E7D6D5D2F2BE}" type="pres">
      <dgm:prSet presAssocID="{6427C85A-5B6F-49B6-A50B-98E9098291BA}" presName="root2" presStyleCnt="0"/>
      <dgm:spPr/>
      <dgm:t>
        <a:bodyPr/>
        <a:lstStyle/>
        <a:p>
          <a:endParaRPr lang="es-EC"/>
        </a:p>
      </dgm:t>
    </dgm:pt>
    <dgm:pt modelId="{25652B34-2501-469F-A045-4F74EEE4B73D}" type="pres">
      <dgm:prSet presAssocID="{6427C85A-5B6F-49B6-A50B-98E9098291B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4FC3944-B21E-4C3E-99FD-1B09AB52FFD7}" type="pres">
      <dgm:prSet presAssocID="{6427C85A-5B6F-49B6-A50B-98E9098291BA}" presName="level3hierChild" presStyleCnt="0"/>
      <dgm:spPr/>
      <dgm:t>
        <a:bodyPr/>
        <a:lstStyle/>
        <a:p>
          <a:endParaRPr lang="es-EC"/>
        </a:p>
      </dgm:t>
    </dgm:pt>
    <dgm:pt modelId="{2B7C8503-8AFC-4742-89C4-E10738C12CAE}" type="pres">
      <dgm:prSet presAssocID="{ACA63F92-8338-4175-AFF2-033E8BFAC0C0}" presName="conn2-1" presStyleLbl="parChTrans1D2" presStyleIdx="1" presStyleCnt="4"/>
      <dgm:spPr/>
      <dgm:t>
        <a:bodyPr/>
        <a:lstStyle/>
        <a:p>
          <a:endParaRPr lang="es-EC"/>
        </a:p>
      </dgm:t>
    </dgm:pt>
    <dgm:pt modelId="{EF410C53-B9D7-4780-B162-854284585D69}" type="pres">
      <dgm:prSet presAssocID="{ACA63F92-8338-4175-AFF2-033E8BFAC0C0}" presName="connTx" presStyleLbl="parChTrans1D2" presStyleIdx="1" presStyleCnt="4"/>
      <dgm:spPr/>
      <dgm:t>
        <a:bodyPr/>
        <a:lstStyle/>
        <a:p>
          <a:endParaRPr lang="es-EC"/>
        </a:p>
      </dgm:t>
    </dgm:pt>
    <dgm:pt modelId="{5B6DCFF7-7B60-4CFF-A6DA-629221A045E7}" type="pres">
      <dgm:prSet presAssocID="{FCB7F2C8-96A2-46FC-A7AB-479B04FF972F}" presName="root2" presStyleCnt="0"/>
      <dgm:spPr/>
      <dgm:t>
        <a:bodyPr/>
        <a:lstStyle/>
        <a:p>
          <a:endParaRPr lang="es-EC"/>
        </a:p>
      </dgm:t>
    </dgm:pt>
    <dgm:pt modelId="{601F7666-AD82-44D5-8E8D-842E9708D7FB}" type="pres">
      <dgm:prSet presAssocID="{FCB7F2C8-96A2-46FC-A7AB-479B04FF972F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7C3832-1BD9-4D25-A92E-57C9C6806879}" type="pres">
      <dgm:prSet presAssocID="{FCB7F2C8-96A2-46FC-A7AB-479B04FF972F}" presName="level3hierChild" presStyleCnt="0"/>
      <dgm:spPr/>
      <dgm:t>
        <a:bodyPr/>
        <a:lstStyle/>
        <a:p>
          <a:endParaRPr lang="es-EC"/>
        </a:p>
      </dgm:t>
    </dgm:pt>
    <dgm:pt modelId="{C734BA7E-DCB9-41B4-A84D-F26DF7A3068C}" type="pres">
      <dgm:prSet presAssocID="{A9D845D4-9FDD-4357-9FD4-3C5D72BA3B55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D5A35625-3788-4B8D-A029-011D357732F3}" type="pres">
      <dgm:prSet presAssocID="{A9D845D4-9FDD-4357-9FD4-3C5D72BA3B55}" presName="connTx" presStyleLbl="parChTrans1D3" presStyleIdx="1" presStyleCnt="4"/>
      <dgm:spPr/>
      <dgm:t>
        <a:bodyPr/>
        <a:lstStyle/>
        <a:p>
          <a:endParaRPr lang="es-EC"/>
        </a:p>
      </dgm:t>
    </dgm:pt>
    <dgm:pt modelId="{186C78D1-0DE6-4BAD-8E2E-E5AC4562CB47}" type="pres">
      <dgm:prSet presAssocID="{E219B239-DFE8-423D-A855-35C11D6DFC6B}" presName="root2" presStyleCnt="0"/>
      <dgm:spPr/>
      <dgm:t>
        <a:bodyPr/>
        <a:lstStyle/>
        <a:p>
          <a:endParaRPr lang="es-EC"/>
        </a:p>
      </dgm:t>
    </dgm:pt>
    <dgm:pt modelId="{FB5DE0EF-A38B-4394-BC45-8C77142C49EC}" type="pres">
      <dgm:prSet presAssocID="{E219B239-DFE8-423D-A855-35C11D6DFC6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A5866DD-E88C-4F3B-8833-07331BC1FE16}" type="pres">
      <dgm:prSet presAssocID="{E219B239-DFE8-423D-A855-35C11D6DFC6B}" presName="level3hierChild" presStyleCnt="0"/>
      <dgm:spPr/>
      <dgm:t>
        <a:bodyPr/>
        <a:lstStyle/>
        <a:p>
          <a:endParaRPr lang="es-EC"/>
        </a:p>
      </dgm:t>
    </dgm:pt>
    <dgm:pt modelId="{E6DAE321-19DB-46DF-A2C1-71D18B9DEA43}" type="pres">
      <dgm:prSet presAssocID="{5B1E4438-A824-4F28-BA94-A68402AEB3B2}" presName="conn2-1" presStyleLbl="parChTrans1D2" presStyleIdx="2" presStyleCnt="4"/>
      <dgm:spPr/>
      <dgm:t>
        <a:bodyPr/>
        <a:lstStyle/>
        <a:p>
          <a:endParaRPr lang="es-EC"/>
        </a:p>
      </dgm:t>
    </dgm:pt>
    <dgm:pt modelId="{A5CDCE48-8982-4044-A0F0-FFA29AF69DFD}" type="pres">
      <dgm:prSet presAssocID="{5B1E4438-A824-4F28-BA94-A68402AEB3B2}" presName="connTx" presStyleLbl="parChTrans1D2" presStyleIdx="2" presStyleCnt="4"/>
      <dgm:spPr/>
      <dgm:t>
        <a:bodyPr/>
        <a:lstStyle/>
        <a:p>
          <a:endParaRPr lang="es-EC"/>
        </a:p>
      </dgm:t>
    </dgm:pt>
    <dgm:pt modelId="{E89B8902-29D1-4F77-AA2F-32405B477A18}" type="pres">
      <dgm:prSet presAssocID="{B821B82A-EDD6-4B30-8B3D-405AD1133FAD}" presName="root2" presStyleCnt="0"/>
      <dgm:spPr/>
      <dgm:t>
        <a:bodyPr/>
        <a:lstStyle/>
        <a:p>
          <a:endParaRPr lang="es-EC"/>
        </a:p>
      </dgm:t>
    </dgm:pt>
    <dgm:pt modelId="{E8445564-887F-46CE-98CB-EE6AA03FAE06}" type="pres">
      <dgm:prSet presAssocID="{B821B82A-EDD6-4B30-8B3D-405AD1133FA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F78A57-61A1-4144-9DC5-10EDB57CC5D1}" type="pres">
      <dgm:prSet presAssocID="{B821B82A-EDD6-4B30-8B3D-405AD1133FAD}" presName="level3hierChild" presStyleCnt="0"/>
      <dgm:spPr/>
      <dgm:t>
        <a:bodyPr/>
        <a:lstStyle/>
        <a:p>
          <a:endParaRPr lang="es-EC"/>
        </a:p>
      </dgm:t>
    </dgm:pt>
    <dgm:pt modelId="{A1CD1CBD-D84E-4331-8264-231A52367DE9}" type="pres">
      <dgm:prSet presAssocID="{FF58B19B-0321-464C-8F95-25ED817143BC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65676BF0-73FF-4A38-AC2E-15D3B1B85505}" type="pres">
      <dgm:prSet presAssocID="{FF58B19B-0321-464C-8F95-25ED817143BC}" presName="connTx" presStyleLbl="parChTrans1D3" presStyleIdx="2" presStyleCnt="4"/>
      <dgm:spPr/>
      <dgm:t>
        <a:bodyPr/>
        <a:lstStyle/>
        <a:p>
          <a:endParaRPr lang="es-EC"/>
        </a:p>
      </dgm:t>
    </dgm:pt>
    <dgm:pt modelId="{5E329DFA-0E42-48F3-A2DC-7D526AAE6634}" type="pres">
      <dgm:prSet presAssocID="{3956C47A-13E4-48FC-91FA-4F6B611CD15E}" presName="root2" presStyleCnt="0"/>
      <dgm:spPr/>
      <dgm:t>
        <a:bodyPr/>
        <a:lstStyle/>
        <a:p>
          <a:endParaRPr lang="es-EC"/>
        </a:p>
      </dgm:t>
    </dgm:pt>
    <dgm:pt modelId="{411F76A8-DCC9-4D65-9ABA-0A57B7AE3A84}" type="pres">
      <dgm:prSet presAssocID="{3956C47A-13E4-48FC-91FA-4F6B611CD15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D6C645B-8068-4B75-9AAD-2AB0E5B00864}" type="pres">
      <dgm:prSet presAssocID="{3956C47A-13E4-48FC-91FA-4F6B611CD15E}" presName="level3hierChild" presStyleCnt="0"/>
      <dgm:spPr/>
      <dgm:t>
        <a:bodyPr/>
        <a:lstStyle/>
        <a:p>
          <a:endParaRPr lang="es-EC"/>
        </a:p>
      </dgm:t>
    </dgm:pt>
    <dgm:pt modelId="{3531FA71-1873-44BC-B161-D01AD94461DE}" type="pres">
      <dgm:prSet presAssocID="{19400053-468A-4CDA-B3D5-D142D688F720}" presName="conn2-1" presStyleLbl="parChTrans1D2" presStyleIdx="3" presStyleCnt="4"/>
      <dgm:spPr/>
      <dgm:t>
        <a:bodyPr/>
        <a:lstStyle/>
        <a:p>
          <a:endParaRPr lang="es-EC"/>
        </a:p>
      </dgm:t>
    </dgm:pt>
    <dgm:pt modelId="{FF3EED85-71C9-4E1C-B92B-2CF964496BB4}" type="pres">
      <dgm:prSet presAssocID="{19400053-468A-4CDA-B3D5-D142D688F720}" presName="connTx" presStyleLbl="parChTrans1D2" presStyleIdx="3" presStyleCnt="4"/>
      <dgm:spPr/>
      <dgm:t>
        <a:bodyPr/>
        <a:lstStyle/>
        <a:p>
          <a:endParaRPr lang="es-EC"/>
        </a:p>
      </dgm:t>
    </dgm:pt>
    <dgm:pt modelId="{8C964F4B-E5A6-42B1-8BA8-D53407A6E698}" type="pres">
      <dgm:prSet presAssocID="{F6B9B525-8B84-40BF-B337-7AADC55153D9}" presName="root2" presStyleCnt="0"/>
      <dgm:spPr/>
      <dgm:t>
        <a:bodyPr/>
        <a:lstStyle/>
        <a:p>
          <a:endParaRPr lang="es-EC"/>
        </a:p>
      </dgm:t>
    </dgm:pt>
    <dgm:pt modelId="{850491DF-36B3-4E05-AB97-5B727CCBAFA4}" type="pres">
      <dgm:prSet presAssocID="{F6B9B525-8B84-40BF-B337-7AADC55153D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202FA89-879A-495E-B8BF-832363BB6E58}" type="pres">
      <dgm:prSet presAssocID="{F6B9B525-8B84-40BF-B337-7AADC55153D9}" presName="level3hierChild" presStyleCnt="0"/>
      <dgm:spPr/>
      <dgm:t>
        <a:bodyPr/>
        <a:lstStyle/>
        <a:p>
          <a:endParaRPr lang="es-EC"/>
        </a:p>
      </dgm:t>
    </dgm:pt>
    <dgm:pt modelId="{4660E2BE-01A6-4F5E-954D-44AA1A8BE2A1}" type="pres">
      <dgm:prSet presAssocID="{57C3BFE6-99D2-4BEB-BDDA-30DA73CE2FBC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A7893FC5-946E-4C4A-9813-619F6E255982}" type="pres">
      <dgm:prSet presAssocID="{57C3BFE6-99D2-4BEB-BDDA-30DA73CE2FBC}" presName="connTx" presStyleLbl="parChTrans1D3" presStyleIdx="3" presStyleCnt="4"/>
      <dgm:spPr/>
      <dgm:t>
        <a:bodyPr/>
        <a:lstStyle/>
        <a:p>
          <a:endParaRPr lang="es-EC"/>
        </a:p>
      </dgm:t>
    </dgm:pt>
    <dgm:pt modelId="{36351F87-66BD-4C82-A2C5-760888E6D5C9}" type="pres">
      <dgm:prSet presAssocID="{C44C677C-90D0-445C-995D-49D179920DDF}" presName="root2" presStyleCnt="0"/>
      <dgm:spPr/>
      <dgm:t>
        <a:bodyPr/>
        <a:lstStyle/>
        <a:p>
          <a:endParaRPr lang="es-EC"/>
        </a:p>
      </dgm:t>
    </dgm:pt>
    <dgm:pt modelId="{8DB2D5F4-6F23-4CE2-9C90-5EC28F6B994F}" type="pres">
      <dgm:prSet presAssocID="{C44C677C-90D0-445C-995D-49D179920DDF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41F3E0F-AF4D-4298-8B14-FD9DA6913792}" type="pres">
      <dgm:prSet presAssocID="{C44C677C-90D0-445C-995D-49D179920DDF}" presName="level3hierChild" presStyleCnt="0"/>
      <dgm:spPr/>
      <dgm:t>
        <a:bodyPr/>
        <a:lstStyle/>
        <a:p>
          <a:endParaRPr lang="es-EC"/>
        </a:p>
      </dgm:t>
    </dgm:pt>
  </dgm:ptLst>
  <dgm:cxnLst>
    <dgm:cxn modelId="{1C23A0B3-7B32-4C73-952E-DDF3C0106D7D}" type="presOf" srcId="{19400053-468A-4CDA-B3D5-D142D688F720}" destId="{3531FA71-1873-44BC-B161-D01AD94461DE}" srcOrd="0" destOrd="0" presId="urn:microsoft.com/office/officeart/2008/layout/HorizontalMultiLevelHierarchy"/>
    <dgm:cxn modelId="{7B171EA6-3B1F-483D-A975-EB20385013CF}" type="presOf" srcId="{3A9DAEC9-4DB6-444F-8B7D-D30215AC9C03}" destId="{8BCF9119-276E-49B1-8BB8-22FBD3B111C0}" srcOrd="0" destOrd="0" presId="urn:microsoft.com/office/officeart/2008/layout/HorizontalMultiLevelHierarchy"/>
    <dgm:cxn modelId="{8CD40464-BBCF-40F8-BD88-D24D530476AB}" type="presOf" srcId="{19400053-468A-4CDA-B3D5-D142D688F720}" destId="{FF3EED85-71C9-4E1C-B92B-2CF964496BB4}" srcOrd="1" destOrd="0" presId="urn:microsoft.com/office/officeart/2008/layout/HorizontalMultiLevelHierarchy"/>
    <dgm:cxn modelId="{BA9F08F0-90F1-4FAE-9594-E509AE17F590}" srcId="{F77A792A-B214-42BC-9260-44AF6DEC95C4}" destId="{FCB7F2C8-96A2-46FC-A7AB-479B04FF972F}" srcOrd="1" destOrd="0" parTransId="{ACA63F92-8338-4175-AFF2-033E8BFAC0C0}" sibTransId="{976A6399-C872-48E8-9677-573AF7A7002A}"/>
    <dgm:cxn modelId="{971FCD3C-4DBD-4E15-B6BC-F19405887F3D}" type="presOf" srcId="{6F97CD7F-7084-40E8-B32C-85ADC65B9926}" destId="{D154847B-DDEC-4C70-A054-C4CBCD067A64}" srcOrd="1" destOrd="0" presId="urn:microsoft.com/office/officeart/2008/layout/HorizontalMultiLevelHierarchy"/>
    <dgm:cxn modelId="{B95D615E-FD98-4EE7-B663-45DAD13486F8}" type="presOf" srcId="{A9D845D4-9FDD-4357-9FD4-3C5D72BA3B55}" destId="{C734BA7E-DCB9-41B4-A84D-F26DF7A3068C}" srcOrd="0" destOrd="0" presId="urn:microsoft.com/office/officeart/2008/layout/HorizontalMultiLevelHierarchy"/>
    <dgm:cxn modelId="{9FEE232F-57B5-4DBB-AFB5-114EF9EFB7FF}" type="presOf" srcId="{ACA63F92-8338-4175-AFF2-033E8BFAC0C0}" destId="{2B7C8503-8AFC-4742-89C4-E10738C12CAE}" srcOrd="0" destOrd="0" presId="urn:microsoft.com/office/officeart/2008/layout/HorizontalMultiLevelHierarchy"/>
    <dgm:cxn modelId="{9B05BC1D-5EF9-4804-A639-7340AEB08334}" type="presOf" srcId="{57C3BFE6-99D2-4BEB-BDDA-30DA73CE2FBC}" destId="{A7893FC5-946E-4C4A-9813-619F6E255982}" srcOrd="1" destOrd="0" presId="urn:microsoft.com/office/officeart/2008/layout/HorizontalMultiLevelHierarchy"/>
    <dgm:cxn modelId="{B279E021-0D2F-4CF0-8B1B-9AB1BF30E1A7}" type="presOf" srcId="{9296ECDC-39B5-4E55-AB07-6F49CD41A375}" destId="{BD388B2F-FD1C-4635-B61E-B21F4B53458D}" srcOrd="1" destOrd="0" presId="urn:microsoft.com/office/officeart/2008/layout/HorizontalMultiLevelHierarchy"/>
    <dgm:cxn modelId="{22F9EC4B-5089-444E-80B0-DFBB63BCF594}" type="presOf" srcId="{57C3BFE6-99D2-4BEB-BDDA-30DA73CE2FBC}" destId="{4660E2BE-01A6-4F5E-954D-44AA1A8BE2A1}" srcOrd="0" destOrd="0" presId="urn:microsoft.com/office/officeart/2008/layout/HorizontalMultiLevelHierarchy"/>
    <dgm:cxn modelId="{775C55FA-A048-4E89-BD0D-935DA5C1325F}" type="presOf" srcId="{5B1E4438-A824-4F28-BA94-A68402AEB3B2}" destId="{E6DAE321-19DB-46DF-A2C1-71D18B9DEA43}" srcOrd="0" destOrd="0" presId="urn:microsoft.com/office/officeart/2008/layout/HorizontalMultiLevelHierarchy"/>
    <dgm:cxn modelId="{E69B34D9-E1AA-48CC-A8A8-9337A6CF992A}" type="presOf" srcId="{6F97CD7F-7084-40E8-B32C-85ADC65B9926}" destId="{0BE9E889-81DA-44D0-A873-FE31DF61407B}" srcOrd="0" destOrd="0" presId="urn:microsoft.com/office/officeart/2008/layout/HorizontalMultiLevelHierarchy"/>
    <dgm:cxn modelId="{B55FEEFB-D584-415C-9AB6-AA76E8FDCA2B}" srcId="{FCB7F2C8-96A2-46FC-A7AB-479B04FF972F}" destId="{E219B239-DFE8-423D-A855-35C11D6DFC6B}" srcOrd="0" destOrd="0" parTransId="{A9D845D4-9FDD-4357-9FD4-3C5D72BA3B55}" sibTransId="{72E7BF9E-EA65-4075-92EA-12DEE1E51767}"/>
    <dgm:cxn modelId="{6EA3B6A1-4336-433D-A442-B00BEB460E02}" type="presOf" srcId="{3956C47A-13E4-48FC-91FA-4F6B611CD15E}" destId="{411F76A8-DCC9-4D65-9ABA-0A57B7AE3A84}" srcOrd="0" destOrd="0" presId="urn:microsoft.com/office/officeart/2008/layout/HorizontalMultiLevelHierarchy"/>
    <dgm:cxn modelId="{05666726-0CD3-4C8D-BA68-41C66B43C4F0}" type="presOf" srcId="{FF58B19B-0321-464C-8F95-25ED817143BC}" destId="{65676BF0-73FF-4A38-AC2E-15D3B1B85505}" srcOrd="1" destOrd="0" presId="urn:microsoft.com/office/officeart/2008/layout/HorizontalMultiLevelHierarchy"/>
    <dgm:cxn modelId="{9F243AC8-B447-4A18-B55E-8D6F9A38EEDE}" type="presOf" srcId="{6427C85A-5B6F-49B6-A50B-98E9098291BA}" destId="{25652B34-2501-469F-A045-4F74EEE4B73D}" srcOrd="0" destOrd="0" presId="urn:microsoft.com/office/officeart/2008/layout/HorizontalMultiLevelHierarchy"/>
    <dgm:cxn modelId="{B966A2F7-2BB0-4B16-86EB-21FB4BB9932B}" type="presOf" srcId="{C44C677C-90D0-445C-995D-49D179920DDF}" destId="{8DB2D5F4-6F23-4CE2-9C90-5EC28F6B994F}" srcOrd="0" destOrd="0" presId="urn:microsoft.com/office/officeart/2008/layout/HorizontalMultiLevelHierarchy"/>
    <dgm:cxn modelId="{E1CD7890-F8A8-4C00-B0A5-6262E4EAF77C}" type="presOf" srcId="{FF58B19B-0321-464C-8F95-25ED817143BC}" destId="{A1CD1CBD-D84E-4331-8264-231A52367DE9}" srcOrd="0" destOrd="0" presId="urn:microsoft.com/office/officeart/2008/layout/HorizontalMultiLevelHierarchy"/>
    <dgm:cxn modelId="{F8DDD904-9A6B-434C-B775-9CACACAC238A}" type="presOf" srcId="{FCB7F2C8-96A2-46FC-A7AB-479B04FF972F}" destId="{601F7666-AD82-44D5-8E8D-842E9708D7FB}" srcOrd="0" destOrd="0" presId="urn:microsoft.com/office/officeart/2008/layout/HorizontalMultiLevelHierarchy"/>
    <dgm:cxn modelId="{FDD5DE62-BB4A-4716-ACB2-AA5A542C55BA}" type="presOf" srcId="{B821B82A-EDD6-4B30-8B3D-405AD1133FAD}" destId="{E8445564-887F-46CE-98CB-EE6AA03FAE06}" srcOrd="0" destOrd="0" presId="urn:microsoft.com/office/officeart/2008/layout/HorizontalMultiLevelHierarchy"/>
    <dgm:cxn modelId="{838E9231-6E49-4D9C-874D-F4792C031CF0}" srcId="{F77A792A-B214-42BC-9260-44AF6DEC95C4}" destId="{B821B82A-EDD6-4B30-8B3D-405AD1133FAD}" srcOrd="2" destOrd="0" parTransId="{5B1E4438-A824-4F28-BA94-A68402AEB3B2}" sibTransId="{FC1317D4-BF66-4F04-9402-CC3516C79494}"/>
    <dgm:cxn modelId="{4D2D0367-324A-41F2-87F3-68E380765586}" srcId="{F6B9B525-8B84-40BF-B337-7AADC55153D9}" destId="{C44C677C-90D0-445C-995D-49D179920DDF}" srcOrd="0" destOrd="0" parTransId="{57C3BFE6-99D2-4BEB-BDDA-30DA73CE2FBC}" sibTransId="{5BDA1A27-D230-4C16-845B-5D689C81D145}"/>
    <dgm:cxn modelId="{0FCC193C-9301-44F0-82C9-FDE3FE53C851}" type="presOf" srcId="{F77A792A-B214-42BC-9260-44AF6DEC95C4}" destId="{5AE88036-45D6-409C-B16B-DFEF1136B133}" srcOrd="0" destOrd="0" presId="urn:microsoft.com/office/officeart/2008/layout/HorizontalMultiLevelHierarchy"/>
    <dgm:cxn modelId="{905DF64D-6EEE-4BE9-AAB2-283073EEF1E2}" type="presOf" srcId="{5B1E4438-A824-4F28-BA94-A68402AEB3B2}" destId="{A5CDCE48-8982-4044-A0F0-FFA29AF69DFD}" srcOrd="1" destOrd="0" presId="urn:microsoft.com/office/officeart/2008/layout/HorizontalMultiLevelHierarchy"/>
    <dgm:cxn modelId="{D5C37D8B-995E-4815-A1A7-50E73389D332}" type="presOf" srcId="{A9D845D4-9FDD-4357-9FD4-3C5D72BA3B55}" destId="{D5A35625-3788-4B8D-A029-011D357732F3}" srcOrd="1" destOrd="0" presId="urn:microsoft.com/office/officeart/2008/layout/HorizontalMultiLevelHierarchy"/>
    <dgm:cxn modelId="{48F9834B-7156-4439-A227-672085C6E323}" type="presOf" srcId="{F6B9B525-8B84-40BF-B337-7AADC55153D9}" destId="{850491DF-36B3-4E05-AB97-5B727CCBAFA4}" srcOrd="0" destOrd="0" presId="urn:microsoft.com/office/officeart/2008/layout/HorizontalMultiLevelHierarchy"/>
    <dgm:cxn modelId="{A3F490AD-4309-41E4-83D2-3D595BFCF671}" srcId="{F77A792A-B214-42BC-9260-44AF6DEC95C4}" destId="{F6B9B525-8B84-40BF-B337-7AADC55153D9}" srcOrd="3" destOrd="0" parTransId="{19400053-468A-4CDA-B3D5-D142D688F720}" sibTransId="{D6E7AC94-7B77-4EDA-9D69-9E2794D07BE0}"/>
    <dgm:cxn modelId="{8AFBE439-3072-440D-9644-DD1B3897A76B}" srcId="{F77A792A-B214-42BC-9260-44AF6DEC95C4}" destId="{3A9DAEC9-4DB6-444F-8B7D-D30215AC9C03}" srcOrd="0" destOrd="0" parTransId="{6F97CD7F-7084-40E8-B32C-85ADC65B9926}" sibTransId="{A5321D26-52EE-4A72-B2C1-96E2F7E901FB}"/>
    <dgm:cxn modelId="{D395046C-7E3B-45AA-B18E-B7C2BBD802DA}" srcId="{B821B82A-EDD6-4B30-8B3D-405AD1133FAD}" destId="{3956C47A-13E4-48FC-91FA-4F6B611CD15E}" srcOrd="0" destOrd="0" parTransId="{FF58B19B-0321-464C-8F95-25ED817143BC}" sibTransId="{70211C9D-53E9-445D-B267-DB46DCAF2083}"/>
    <dgm:cxn modelId="{C808A63A-D436-485C-901B-294A5B87170B}" srcId="{5B2B5101-9483-43D7-8333-D1511A7BBB9B}" destId="{F77A792A-B214-42BC-9260-44AF6DEC95C4}" srcOrd="0" destOrd="0" parTransId="{D0114293-75DA-4548-9428-339423B6E3FD}" sibTransId="{17C83070-4266-4CFE-AA2E-BA8EADB9D154}"/>
    <dgm:cxn modelId="{AE8533B3-E6B6-4C20-B2B4-CE871B55D063}" srcId="{3A9DAEC9-4DB6-444F-8B7D-D30215AC9C03}" destId="{6427C85A-5B6F-49B6-A50B-98E9098291BA}" srcOrd="0" destOrd="0" parTransId="{9296ECDC-39B5-4E55-AB07-6F49CD41A375}" sibTransId="{3A36B7D7-3E48-41FD-9F1C-548A7C91B515}"/>
    <dgm:cxn modelId="{15002049-2350-4C86-A76F-242BB9FE3822}" type="presOf" srcId="{ACA63F92-8338-4175-AFF2-033E8BFAC0C0}" destId="{EF410C53-B9D7-4780-B162-854284585D69}" srcOrd="1" destOrd="0" presId="urn:microsoft.com/office/officeart/2008/layout/HorizontalMultiLevelHierarchy"/>
    <dgm:cxn modelId="{01D3B207-DC71-4D7D-9238-435429BAE1CA}" type="presOf" srcId="{9296ECDC-39B5-4E55-AB07-6F49CD41A375}" destId="{B408942B-5E51-434C-9996-20D459A1A017}" srcOrd="0" destOrd="0" presId="urn:microsoft.com/office/officeart/2008/layout/HorizontalMultiLevelHierarchy"/>
    <dgm:cxn modelId="{50318F74-D89B-4521-B943-D8B9447F172E}" type="presOf" srcId="{5B2B5101-9483-43D7-8333-D1511A7BBB9B}" destId="{37F35F00-6875-4FC7-90C6-5A6B53EC7FFC}" srcOrd="0" destOrd="0" presId="urn:microsoft.com/office/officeart/2008/layout/HorizontalMultiLevelHierarchy"/>
    <dgm:cxn modelId="{E4B276FD-808E-4972-B82B-1120A011A8A7}" type="presOf" srcId="{E219B239-DFE8-423D-A855-35C11D6DFC6B}" destId="{FB5DE0EF-A38B-4394-BC45-8C77142C49EC}" srcOrd="0" destOrd="0" presId="urn:microsoft.com/office/officeart/2008/layout/HorizontalMultiLevelHierarchy"/>
    <dgm:cxn modelId="{F592069B-ADB4-4758-8E43-4504E6B50023}" type="presParOf" srcId="{37F35F00-6875-4FC7-90C6-5A6B53EC7FFC}" destId="{D711D61B-6B35-4026-8D0A-0E403B625D61}" srcOrd="0" destOrd="0" presId="urn:microsoft.com/office/officeart/2008/layout/HorizontalMultiLevelHierarchy"/>
    <dgm:cxn modelId="{55A7C1B2-7C41-4253-9B0B-9B477F31F80F}" type="presParOf" srcId="{D711D61B-6B35-4026-8D0A-0E403B625D61}" destId="{5AE88036-45D6-409C-B16B-DFEF1136B133}" srcOrd="0" destOrd="0" presId="urn:microsoft.com/office/officeart/2008/layout/HorizontalMultiLevelHierarchy"/>
    <dgm:cxn modelId="{642FA326-057A-4781-BCA9-034B94A3174B}" type="presParOf" srcId="{D711D61B-6B35-4026-8D0A-0E403B625D61}" destId="{98D440FD-19E5-4E1C-8094-D1651E6865DC}" srcOrd="1" destOrd="0" presId="urn:microsoft.com/office/officeart/2008/layout/HorizontalMultiLevelHierarchy"/>
    <dgm:cxn modelId="{82C858C7-4C8F-4171-8B9C-5C32AE471479}" type="presParOf" srcId="{98D440FD-19E5-4E1C-8094-D1651E6865DC}" destId="{0BE9E889-81DA-44D0-A873-FE31DF61407B}" srcOrd="0" destOrd="0" presId="urn:microsoft.com/office/officeart/2008/layout/HorizontalMultiLevelHierarchy"/>
    <dgm:cxn modelId="{74622363-CDAB-43DB-B760-DD2450B96B99}" type="presParOf" srcId="{0BE9E889-81DA-44D0-A873-FE31DF61407B}" destId="{D154847B-DDEC-4C70-A054-C4CBCD067A64}" srcOrd="0" destOrd="0" presId="urn:microsoft.com/office/officeart/2008/layout/HorizontalMultiLevelHierarchy"/>
    <dgm:cxn modelId="{2A666A29-1296-4883-95DB-E8F8FD54B217}" type="presParOf" srcId="{98D440FD-19E5-4E1C-8094-D1651E6865DC}" destId="{5FC61DBD-478D-4C0C-8240-9FFBCAB2EAA6}" srcOrd="1" destOrd="0" presId="urn:microsoft.com/office/officeart/2008/layout/HorizontalMultiLevelHierarchy"/>
    <dgm:cxn modelId="{5638D8A7-E1E0-4786-AE49-939A84440591}" type="presParOf" srcId="{5FC61DBD-478D-4C0C-8240-9FFBCAB2EAA6}" destId="{8BCF9119-276E-49B1-8BB8-22FBD3B111C0}" srcOrd="0" destOrd="0" presId="urn:microsoft.com/office/officeart/2008/layout/HorizontalMultiLevelHierarchy"/>
    <dgm:cxn modelId="{443A82C4-42BD-45E5-BC77-F79EA614AEB2}" type="presParOf" srcId="{5FC61DBD-478D-4C0C-8240-9FFBCAB2EAA6}" destId="{ED7A9F8F-1D51-481C-89AE-36D559CFC060}" srcOrd="1" destOrd="0" presId="urn:microsoft.com/office/officeart/2008/layout/HorizontalMultiLevelHierarchy"/>
    <dgm:cxn modelId="{E474EDCC-8146-4334-B7DD-4C9785AFE4AA}" type="presParOf" srcId="{ED7A9F8F-1D51-481C-89AE-36D559CFC060}" destId="{B408942B-5E51-434C-9996-20D459A1A017}" srcOrd="0" destOrd="0" presId="urn:microsoft.com/office/officeart/2008/layout/HorizontalMultiLevelHierarchy"/>
    <dgm:cxn modelId="{27B2F9D7-80B7-4310-B27E-085FC51D860B}" type="presParOf" srcId="{B408942B-5E51-434C-9996-20D459A1A017}" destId="{BD388B2F-FD1C-4635-B61E-B21F4B53458D}" srcOrd="0" destOrd="0" presId="urn:microsoft.com/office/officeart/2008/layout/HorizontalMultiLevelHierarchy"/>
    <dgm:cxn modelId="{35E45CF1-2B8E-4E3C-902A-968EAE2FB61D}" type="presParOf" srcId="{ED7A9F8F-1D51-481C-89AE-36D559CFC060}" destId="{BD848949-ECB6-4EA3-85CC-E7D6D5D2F2BE}" srcOrd="1" destOrd="0" presId="urn:microsoft.com/office/officeart/2008/layout/HorizontalMultiLevelHierarchy"/>
    <dgm:cxn modelId="{9629062C-1BB9-42C0-BA76-626D10A44557}" type="presParOf" srcId="{BD848949-ECB6-4EA3-85CC-E7D6D5D2F2BE}" destId="{25652B34-2501-469F-A045-4F74EEE4B73D}" srcOrd="0" destOrd="0" presId="urn:microsoft.com/office/officeart/2008/layout/HorizontalMultiLevelHierarchy"/>
    <dgm:cxn modelId="{7FD8CF11-0CE4-4C9B-8035-5641C7C1B8B8}" type="presParOf" srcId="{BD848949-ECB6-4EA3-85CC-E7D6D5D2F2BE}" destId="{64FC3944-B21E-4C3E-99FD-1B09AB52FFD7}" srcOrd="1" destOrd="0" presId="urn:microsoft.com/office/officeart/2008/layout/HorizontalMultiLevelHierarchy"/>
    <dgm:cxn modelId="{29D03765-CAA7-4D1B-8730-05CC05976BBF}" type="presParOf" srcId="{98D440FD-19E5-4E1C-8094-D1651E6865DC}" destId="{2B7C8503-8AFC-4742-89C4-E10738C12CAE}" srcOrd="2" destOrd="0" presId="urn:microsoft.com/office/officeart/2008/layout/HorizontalMultiLevelHierarchy"/>
    <dgm:cxn modelId="{244EB43B-7FCE-4616-AA9A-B6E247C4473A}" type="presParOf" srcId="{2B7C8503-8AFC-4742-89C4-E10738C12CAE}" destId="{EF410C53-B9D7-4780-B162-854284585D69}" srcOrd="0" destOrd="0" presId="urn:microsoft.com/office/officeart/2008/layout/HorizontalMultiLevelHierarchy"/>
    <dgm:cxn modelId="{4DE624C2-1F02-4626-8D6E-BF5E2EC10A1C}" type="presParOf" srcId="{98D440FD-19E5-4E1C-8094-D1651E6865DC}" destId="{5B6DCFF7-7B60-4CFF-A6DA-629221A045E7}" srcOrd="3" destOrd="0" presId="urn:microsoft.com/office/officeart/2008/layout/HorizontalMultiLevelHierarchy"/>
    <dgm:cxn modelId="{F1F8A321-1236-4180-A8FA-DF550DAAD38D}" type="presParOf" srcId="{5B6DCFF7-7B60-4CFF-A6DA-629221A045E7}" destId="{601F7666-AD82-44D5-8E8D-842E9708D7FB}" srcOrd="0" destOrd="0" presId="urn:microsoft.com/office/officeart/2008/layout/HorizontalMultiLevelHierarchy"/>
    <dgm:cxn modelId="{930ACF79-E989-4704-B32E-AC6D4A17DD74}" type="presParOf" srcId="{5B6DCFF7-7B60-4CFF-A6DA-629221A045E7}" destId="{147C3832-1BD9-4D25-A92E-57C9C6806879}" srcOrd="1" destOrd="0" presId="urn:microsoft.com/office/officeart/2008/layout/HorizontalMultiLevelHierarchy"/>
    <dgm:cxn modelId="{C38F6FD5-21EE-446C-B122-1869BF9CCE78}" type="presParOf" srcId="{147C3832-1BD9-4D25-A92E-57C9C6806879}" destId="{C734BA7E-DCB9-41B4-A84D-F26DF7A3068C}" srcOrd="0" destOrd="0" presId="urn:microsoft.com/office/officeart/2008/layout/HorizontalMultiLevelHierarchy"/>
    <dgm:cxn modelId="{CF5FFA18-7BB9-4FE3-8CFF-87A73CDCE708}" type="presParOf" srcId="{C734BA7E-DCB9-41B4-A84D-F26DF7A3068C}" destId="{D5A35625-3788-4B8D-A029-011D357732F3}" srcOrd="0" destOrd="0" presId="urn:microsoft.com/office/officeart/2008/layout/HorizontalMultiLevelHierarchy"/>
    <dgm:cxn modelId="{13616006-7C46-418A-8B15-97812EC602F0}" type="presParOf" srcId="{147C3832-1BD9-4D25-A92E-57C9C6806879}" destId="{186C78D1-0DE6-4BAD-8E2E-E5AC4562CB47}" srcOrd="1" destOrd="0" presId="urn:microsoft.com/office/officeart/2008/layout/HorizontalMultiLevelHierarchy"/>
    <dgm:cxn modelId="{E5446971-9DD8-4A4E-B4F1-B51D331E360E}" type="presParOf" srcId="{186C78D1-0DE6-4BAD-8E2E-E5AC4562CB47}" destId="{FB5DE0EF-A38B-4394-BC45-8C77142C49EC}" srcOrd="0" destOrd="0" presId="urn:microsoft.com/office/officeart/2008/layout/HorizontalMultiLevelHierarchy"/>
    <dgm:cxn modelId="{63ADE28C-C8CE-4491-B4E6-C09CF5E6A036}" type="presParOf" srcId="{186C78D1-0DE6-4BAD-8E2E-E5AC4562CB47}" destId="{EA5866DD-E88C-4F3B-8833-07331BC1FE16}" srcOrd="1" destOrd="0" presId="urn:microsoft.com/office/officeart/2008/layout/HorizontalMultiLevelHierarchy"/>
    <dgm:cxn modelId="{4CB028DF-A368-4452-A6C5-3BC10B88D84B}" type="presParOf" srcId="{98D440FD-19E5-4E1C-8094-D1651E6865DC}" destId="{E6DAE321-19DB-46DF-A2C1-71D18B9DEA43}" srcOrd="4" destOrd="0" presId="urn:microsoft.com/office/officeart/2008/layout/HorizontalMultiLevelHierarchy"/>
    <dgm:cxn modelId="{969762B9-E2E0-42BA-AFC9-541D79013201}" type="presParOf" srcId="{E6DAE321-19DB-46DF-A2C1-71D18B9DEA43}" destId="{A5CDCE48-8982-4044-A0F0-FFA29AF69DFD}" srcOrd="0" destOrd="0" presId="urn:microsoft.com/office/officeart/2008/layout/HorizontalMultiLevelHierarchy"/>
    <dgm:cxn modelId="{BDB07D94-103D-49F3-BCFA-D5999E3D7766}" type="presParOf" srcId="{98D440FD-19E5-4E1C-8094-D1651E6865DC}" destId="{E89B8902-29D1-4F77-AA2F-32405B477A18}" srcOrd="5" destOrd="0" presId="urn:microsoft.com/office/officeart/2008/layout/HorizontalMultiLevelHierarchy"/>
    <dgm:cxn modelId="{0EF65AB0-7B07-4744-BE63-A4E2C1001D69}" type="presParOf" srcId="{E89B8902-29D1-4F77-AA2F-32405B477A18}" destId="{E8445564-887F-46CE-98CB-EE6AA03FAE06}" srcOrd="0" destOrd="0" presId="urn:microsoft.com/office/officeart/2008/layout/HorizontalMultiLevelHierarchy"/>
    <dgm:cxn modelId="{C0866185-C73B-47A8-8FF7-657F1D1E77E7}" type="presParOf" srcId="{E89B8902-29D1-4F77-AA2F-32405B477A18}" destId="{06F78A57-61A1-4144-9DC5-10EDB57CC5D1}" srcOrd="1" destOrd="0" presId="urn:microsoft.com/office/officeart/2008/layout/HorizontalMultiLevelHierarchy"/>
    <dgm:cxn modelId="{729F2DBA-064E-482D-8FFE-3A23F03F9456}" type="presParOf" srcId="{06F78A57-61A1-4144-9DC5-10EDB57CC5D1}" destId="{A1CD1CBD-D84E-4331-8264-231A52367DE9}" srcOrd="0" destOrd="0" presId="urn:microsoft.com/office/officeart/2008/layout/HorizontalMultiLevelHierarchy"/>
    <dgm:cxn modelId="{09DB50EF-DFC0-4808-A5E6-AB442F3B8AFD}" type="presParOf" srcId="{A1CD1CBD-D84E-4331-8264-231A52367DE9}" destId="{65676BF0-73FF-4A38-AC2E-15D3B1B85505}" srcOrd="0" destOrd="0" presId="urn:microsoft.com/office/officeart/2008/layout/HorizontalMultiLevelHierarchy"/>
    <dgm:cxn modelId="{95A0F7BB-EAF7-4A60-B829-AD3FCA348A3E}" type="presParOf" srcId="{06F78A57-61A1-4144-9DC5-10EDB57CC5D1}" destId="{5E329DFA-0E42-48F3-A2DC-7D526AAE6634}" srcOrd="1" destOrd="0" presId="urn:microsoft.com/office/officeart/2008/layout/HorizontalMultiLevelHierarchy"/>
    <dgm:cxn modelId="{86C54BFB-9221-483F-82CF-8BD22D01CF97}" type="presParOf" srcId="{5E329DFA-0E42-48F3-A2DC-7D526AAE6634}" destId="{411F76A8-DCC9-4D65-9ABA-0A57B7AE3A84}" srcOrd="0" destOrd="0" presId="urn:microsoft.com/office/officeart/2008/layout/HorizontalMultiLevelHierarchy"/>
    <dgm:cxn modelId="{8D8F99DF-3834-4C97-ACF1-8D7FFB9105A5}" type="presParOf" srcId="{5E329DFA-0E42-48F3-A2DC-7D526AAE6634}" destId="{3D6C645B-8068-4B75-9AAD-2AB0E5B00864}" srcOrd="1" destOrd="0" presId="urn:microsoft.com/office/officeart/2008/layout/HorizontalMultiLevelHierarchy"/>
    <dgm:cxn modelId="{8D94ACA9-B69C-4D83-A684-36D6506AAEDA}" type="presParOf" srcId="{98D440FD-19E5-4E1C-8094-D1651E6865DC}" destId="{3531FA71-1873-44BC-B161-D01AD94461DE}" srcOrd="6" destOrd="0" presId="urn:microsoft.com/office/officeart/2008/layout/HorizontalMultiLevelHierarchy"/>
    <dgm:cxn modelId="{79B24610-CF12-4999-B6E3-1764FE8B210D}" type="presParOf" srcId="{3531FA71-1873-44BC-B161-D01AD94461DE}" destId="{FF3EED85-71C9-4E1C-B92B-2CF964496BB4}" srcOrd="0" destOrd="0" presId="urn:microsoft.com/office/officeart/2008/layout/HorizontalMultiLevelHierarchy"/>
    <dgm:cxn modelId="{FDE57CD4-C3E4-4B09-A540-B0EC89858557}" type="presParOf" srcId="{98D440FD-19E5-4E1C-8094-D1651E6865DC}" destId="{8C964F4B-E5A6-42B1-8BA8-D53407A6E698}" srcOrd="7" destOrd="0" presId="urn:microsoft.com/office/officeart/2008/layout/HorizontalMultiLevelHierarchy"/>
    <dgm:cxn modelId="{9A7FEA08-22F8-4A20-BBB4-BE2C180DF717}" type="presParOf" srcId="{8C964F4B-E5A6-42B1-8BA8-D53407A6E698}" destId="{850491DF-36B3-4E05-AB97-5B727CCBAFA4}" srcOrd="0" destOrd="0" presId="urn:microsoft.com/office/officeart/2008/layout/HorizontalMultiLevelHierarchy"/>
    <dgm:cxn modelId="{7FF43E89-C052-41B0-A318-B7760DEED3A6}" type="presParOf" srcId="{8C964F4B-E5A6-42B1-8BA8-D53407A6E698}" destId="{4202FA89-879A-495E-B8BF-832363BB6E58}" srcOrd="1" destOrd="0" presId="urn:microsoft.com/office/officeart/2008/layout/HorizontalMultiLevelHierarchy"/>
    <dgm:cxn modelId="{E9DD0695-DE7D-49B6-B322-790D546D30F4}" type="presParOf" srcId="{4202FA89-879A-495E-B8BF-832363BB6E58}" destId="{4660E2BE-01A6-4F5E-954D-44AA1A8BE2A1}" srcOrd="0" destOrd="0" presId="urn:microsoft.com/office/officeart/2008/layout/HorizontalMultiLevelHierarchy"/>
    <dgm:cxn modelId="{CAB072C5-ACC9-4B83-B238-A5D8D01098F7}" type="presParOf" srcId="{4660E2BE-01A6-4F5E-954D-44AA1A8BE2A1}" destId="{A7893FC5-946E-4C4A-9813-619F6E255982}" srcOrd="0" destOrd="0" presId="urn:microsoft.com/office/officeart/2008/layout/HorizontalMultiLevelHierarchy"/>
    <dgm:cxn modelId="{B9392479-B802-452C-8BD1-F70D23D9688D}" type="presParOf" srcId="{4202FA89-879A-495E-B8BF-832363BB6E58}" destId="{36351F87-66BD-4C82-A2C5-760888E6D5C9}" srcOrd="1" destOrd="0" presId="urn:microsoft.com/office/officeart/2008/layout/HorizontalMultiLevelHierarchy"/>
    <dgm:cxn modelId="{9E522A42-BD8B-44B0-933F-4BF197E2F6BB}" type="presParOf" srcId="{36351F87-66BD-4C82-A2C5-760888E6D5C9}" destId="{8DB2D5F4-6F23-4CE2-9C90-5EC28F6B994F}" srcOrd="0" destOrd="0" presId="urn:microsoft.com/office/officeart/2008/layout/HorizontalMultiLevelHierarchy"/>
    <dgm:cxn modelId="{B552E2DA-6F1C-4A1D-A793-E883032EA2E5}" type="presParOf" srcId="{36351F87-66BD-4C82-A2C5-760888E6D5C9}" destId="{F41F3E0F-AF4D-4298-8B14-FD9DA6913792}" srcOrd="1" destOrd="0" presId="urn:microsoft.com/office/officeart/2008/layout/HorizontalMultiLevelHierarchy"/>
  </dgm:cxnLst>
  <dgm:bg>
    <a:noFill/>
    <a:effectLst>
      <a:outerShdw blurRad="50800" dist="50800" dir="5400000" algn="ctr" rotWithShape="0">
        <a:schemeClr val="accent2">
          <a:lumMod val="75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C4D35AF-41FA-479B-AE6F-7F89AE7714E6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1BBE1B9-3866-4895-9E00-D0202DD671E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419" b="1" dirty="0" smtClean="0"/>
            <a:t>FINANCIERO</a:t>
          </a:r>
          <a:endParaRPr lang="es-EC" b="1" dirty="0"/>
        </a:p>
      </dgm:t>
    </dgm:pt>
    <dgm:pt modelId="{95751CBB-0C49-41CA-8260-C6FBBA5A6E02}" type="parTrans" cxnId="{FCD58E50-8413-4B24-9817-59A3E6CEC91F}">
      <dgm:prSet/>
      <dgm:spPr/>
      <dgm:t>
        <a:bodyPr/>
        <a:lstStyle/>
        <a:p>
          <a:endParaRPr lang="es-EC"/>
        </a:p>
      </dgm:t>
    </dgm:pt>
    <dgm:pt modelId="{12B52B83-4C2E-46BC-968C-22A7E992ABBD}" type="sibTrans" cxnId="{FCD58E50-8413-4B24-9817-59A3E6CEC91F}">
      <dgm:prSet/>
      <dgm:spPr/>
      <dgm:t>
        <a:bodyPr/>
        <a:lstStyle/>
        <a:p>
          <a:endParaRPr lang="es-EC"/>
        </a:p>
      </dgm:t>
    </dgm:pt>
    <dgm:pt modelId="{55548E3E-F0BD-42B0-B1CC-05DD7568A3ED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419" b="1" smtClean="0"/>
            <a:t>Participantes</a:t>
          </a:r>
          <a:r>
            <a:rPr lang="es-EC" b="1" smtClean="0"/>
            <a:t>: proveedores, arrendador y arrendatario</a:t>
          </a:r>
          <a:endParaRPr lang="es-EC" b="1" dirty="0"/>
        </a:p>
      </dgm:t>
    </dgm:pt>
    <dgm:pt modelId="{72B23639-114A-4A4D-8DBC-1739228E42EB}" type="parTrans" cxnId="{735828DA-1C92-4761-987B-1426D9DB98C1}">
      <dgm:prSet/>
      <dgm:spPr/>
      <dgm:t>
        <a:bodyPr/>
        <a:lstStyle/>
        <a:p>
          <a:endParaRPr lang="es-EC"/>
        </a:p>
      </dgm:t>
    </dgm:pt>
    <dgm:pt modelId="{4B67ED37-07CA-43CB-91DF-02E8D65A977A}" type="sibTrans" cxnId="{735828DA-1C92-4761-987B-1426D9DB98C1}">
      <dgm:prSet/>
      <dgm:spPr/>
      <dgm:t>
        <a:bodyPr/>
        <a:lstStyle/>
        <a:p>
          <a:endParaRPr lang="es-EC"/>
        </a:p>
      </dgm:t>
    </dgm:pt>
    <dgm:pt modelId="{C6796025-A16B-4EB2-8E59-C5C7FD4C9F8E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b="1" smtClean="0"/>
            <a:t>Contrato irrevocable, excepto en el caso de quiebra, muerte, disolución e insolvencia por parte del arrendatario</a:t>
          </a:r>
          <a:endParaRPr lang="es-EC" b="1" dirty="0"/>
        </a:p>
      </dgm:t>
    </dgm:pt>
    <dgm:pt modelId="{1DF72057-9277-41D7-BE4D-4BCB6A93E840}" type="parTrans" cxnId="{19CDA81C-7089-44D4-9746-89EFE5BE4B34}">
      <dgm:prSet/>
      <dgm:spPr/>
      <dgm:t>
        <a:bodyPr/>
        <a:lstStyle/>
        <a:p>
          <a:endParaRPr lang="es-EC"/>
        </a:p>
      </dgm:t>
    </dgm:pt>
    <dgm:pt modelId="{0AB8C1A4-076B-47C8-8232-A3694F07A570}" type="sibTrans" cxnId="{19CDA81C-7089-44D4-9746-89EFE5BE4B34}">
      <dgm:prSet/>
      <dgm:spPr/>
      <dgm:t>
        <a:bodyPr/>
        <a:lstStyle/>
        <a:p>
          <a:endParaRPr lang="es-EC"/>
        </a:p>
      </dgm:t>
    </dgm:pt>
    <dgm:pt modelId="{94D2677B-DB64-48F6-B438-27A7004D0EFF}">
      <dgm:prSet phldrT="[Texto]"/>
      <dgm:spPr/>
      <dgm:t>
        <a:bodyPr/>
        <a:lstStyle/>
        <a:p>
          <a:pPr algn="ctr"/>
          <a:r>
            <a:rPr lang="es-419" b="1" dirty="0" smtClean="0"/>
            <a:t>OPERATIVO</a:t>
          </a:r>
          <a:endParaRPr lang="es-EC" b="1" dirty="0"/>
        </a:p>
      </dgm:t>
    </dgm:pt>
    <dgm:pt modelId="{3358F1D1-071E-4C1E-9DF0-74667247F1D4}" type="parTrans" cxnId="{E8363EBB-7F4B-41BF-87FF-72322BAEFBFD}">
      <dgm:prSet/>
      <dgm:spPr/>
      <dgm:t>
        <a:bodyPr/>
        <a:lstStyle/>
        <a:p>
          <a:endParaRPr lang="es-EC"/>
        </a:p>
      </dgm:t>
    </dgm:pt>
    <dgm:pt modelId="{0F1FA346-6695-43C9-90F7-9D888AE6BE17}" type="sibTrans" cxnId="{E8363EBB-7F4B-41BF-87FF-72322BAEFBFD}">
      <dgm:prSet/>
      <dgm:spPr/>
      <dgm:t>
        <a:bodyPr/>
        <a:lstStyle/>
        <a:p>
          <a:endParaRPr lang="es-EC"/>
        </a:p>
      </dgm:t>
    </dgm:pt>
    <dgm:pt modelId="{9DD26A37-3781-459D-8FD8-8F77D1B6B1A0}">
      <dgm:prSet phldrT="[Texto]"/>
      <dgm:spPr/>
      <dgm:t>
        <a:bodyPr/>
        <a:lstStyle/>
        <a:p>
          <a:pPr algn="l"/>
          <a:r>
            <a:rPr lang="es-EC" b="1" smtClean="0"/>
            <a:t>Participan</a:t>
          </a:r>
          <a:r>
            <a:rPr lang="es-419" b="1" smtClean="0"/>
            <a:t>tes</a:t>
          </a:r>
          <a:r>
            <a:rPr lang="es-EC" b="1" smtClean="0"/>
            <a:t>: proveedor (fabricante o distribuidor) y el arrendatario</a:t>
          </a:r>
          <a:endParaRPr lang="es-EC" b="1" dirty="0"/>
        </a:p>
      </dgm:t>
    </dgm:pt>
    <dgm:pt modelId="{B0A05F12-2999-44D9-B663-779165EEB768}" type="parTrans" cxnId="{7C33391C-0C56-49EB-B8FB-0C06519AEEDB}">
      <dgm:prSet/>
      <dgm:spPr/>
      <dgm:t>
        <a:bodyPr/>
        <a:lstStyle/>
        <a:p>
          <a:endParaRPr lang="es-EC"/>
        </a:p>
      </dgm:t>
    </dgm:pt>
    <dgm:pt modelId="{DF64346F-827D-4560-8E3E-F7910FA829D5}" type="sibTrans" cxnId="{7C33391C-0C56-49EB-B8FB-0C06519AEEDB}">
      <dgm:prSet/>
      <dgm:spPr/>
      <dgm:t>
        <a:bodyPr/>
        <a:lstStyle/>
        <a:p>
          <a:endParaRPr lang="es-EC"/>
        </a:p>
      </dgm:t>
    </dgm:pt>
    <dgm:pt modelId="{C890FA98-9227-488E-9FA0-64581C61816D}">
      <dgm:prSet phldrT="[Texto]"/>
      <dgm:spPr/>
      <dgm:t>
        <a:bodyPr/>
        <a:lstStyle/>
        <a:p>
          <a:pPr algn="l"/>
          <a:r>
            <a:rPr lang="es-EC" b="1" smtClean="0"/>
            <a:t>Revocable, mediante previo aviso al proveedor.</a:t>
          </a:r>
          <a:endParaRPr lang="es-EC" b="1" dirty="0"/>
        </a:p>
      </dgm:t>
    </dgm:pt>
    <dgm:pt modelId="{30571D4C-C09C-483E-8020-7EE30376CAA5}" type="parTrans" cxnId="{B3FA2BEC-1CB6-4BC0-86DC-5AC485FA3F89}">
      <dgm:prSet/>
      <dgm:spPr/>
      <dgm:t>
        <a:bodyPr/>
        <a:lstStyle/>
        <a:p>
          <a:endParaRPr lang="es-EC"/>
        </a:p>
      </dgm:t>
    </dgm:pt>
    <dgm:pt modelId="{6C39D801-965F-461B-AE4F-52E658DEF378}" type="sibTrans" cxnId="{B3FA2BEC-1CB6-4BC0-86DC-5AC485FA3F89}">
      <dgm:prSet/>
      <dgm:spPr/>
      <dgm:t>
        <a:bodyPr/>
        <a:lstStyle/>
        <a:p>
          <a:endParaRPr lang="es-EC"/>
        </a:p>
      </dgm:t>
    </dgm:pt>
    <dgm:pt modelId="{2022BCCC-4670-460B-87CA-ACF972C01CE2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endParaRPr lang="es-EC" dirty="0"/>
        </a:p>
      </dgm:t>
    </dgm:pt>
    <dgm:pt modelId="{DA7D07A5-F6E4-4A61-99EF-3C3785FA3249}" type="parTrans" cxnId="{A3C47304-603A-4A75-8B13-2BAFC9FB748E}">
      <dgm:prSet/>
      <dgm:spPr/>
      <dgm:t>
        <a:bodyPr/>
        <a:lstStyle/>
        <a:p>
          <a:endParaRPr lang="es-EC"/>
        </a:p>
      </dgm:t>
    </dgm:pt>
    <dgm:pt modelId="{EE3BB34F-C851-41CE-B875-1F6D062AF231}" type="sibTrans" cxnId="{A3C47304-603A-4A75-8B13-2BAFC9FB748E}">
      <dgm:prSet/>
      <dgm:spPr/>
      <dgm:t>
        <a:bodyPr/>
        <a:lstStyle/>
        <a:p>
          <a:endParaRPr lang="es-EC"/>
        </a:p>
      </dgm:t>
    </dgm:pt>
    <dgm:pt modelId="{7F24E7B6-2764-4490-9B9C-76945E9C9374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419" b="1" smtClean="0"/>
            <a:t>S</a:t>
          </a:r>
          <a:r>
            <a:rPr lang="es-EC" b="1" smtClean="0"/>
            <a:t>e provee la opción de compra o puede optar por el reemplazo del bien o su devolución.</a:t>
          </a:r>
          <a:endParaRPr lang="es-EC" b="1" dirty="0"/>
        </a:p>
      </dgm:t>
    </dgm:pt>
    <dgm:pt modelId="{2F6BE4EC-FC1A-409A-AEEF-D3FFA9FDAAE0}" type="parTrans" cxnId="{0A277115-0716-4834-88E7-06A1616E99D9}">
      <dgm:prSet/>
      <dgm:spPr/>
      <dgm:t>
        <a:bodyPr/>
        <a:lstStyle/>
        <a:p>
          <a:endParaRPr lang="es-EC"/>
        </a:p>
      </dgm:t>
    </dgm:pt>
    <dgm:pt modelId="{A1FFA3B7-A54B-449E-9D7A-D77ED19DA842}" type="sibTrans" cxnId="{0A277115-0716-4834-88E7-06A1616E99D9}">
      <dgm:prSet/>
      <dgm:spPr/>
      <dgm:t>
        <a:bodyPr/>
        <a:lstStyle/>
        <a:p>
          <a:endParaRPr lang="es-EC"/>
        </a:p>
      </dgm:t>
    </dgm:pt>
    <dgm:pt modelId="{CDB4E733-C656-42B7-9BB9-2B611CE1FDF5}">
      <dgm:prSet phldrT="[Texto]"/>
      <dgm:spPr/>
      <dgm:t>
        <a:bodyPr/>
        <a:lstStyle/>
        <a:p>
          <a:pPr algn="l"/>
          <a:r>
            <a:rPr lang="es-EC" b="1" smtClean="0"/>
            <a:t>No existe la opción de compra</a:t>
          </a:r>
          <a:endParaRPr lang="es-EC" b="1" dirty="0"/>
        </a:p>
      </dgm:t>
    </dgm:pt>
    <dgm:pt modelId="{29B9382A-58FB-4E79-AC33-5C4230D47D76}" type="parTrans" cxnId="{DD787559-C1E3-4052-838F-60889A3FE392}">
      <dgm:prSet/>
      <dgm:spPr/>
      <dgm:t>
        <a:bodyPr/>
        <a:lstStyle/>
        <a:p>
          <a:endParaRPr lang="es-EC"/>
        </a:p>
      </dgm:t>
    </dgm:pt>
    <dgm:pt modelId="{DFCDAFDB-B5F3-4FD2-91CE-7E7F8C3158E1}" type="sibTrans" cxnId="{DD787559-C1E3-4052-838F-60889A3FE392}">
      <dgm:prSet/>
      <dgm:spPr/>
      <dgm:t>
        <a:bodyPr/>
        <a:lstStyle/>
        <a:p>
          <a:endParaRPr lang="es-EC"/>
        </a:p>
      </dgm:t>
    </dgm:pt>
    <dgm:pt modelId="{3EF37A18-4250-4CC3-863B-66570F198D5B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b="1" smtClean="0"/>
            <a:t>Financiamiento a mediano y largo plazo</a:t>
          </a:r>
          <a:endParaRPr lang="es-EC" b="1" dirty="0"/>
        </a:p>
      </dgm:t>
    </dgm:pt>
    <dgm:pt modelId="{72194684-CAD5-4A19-9182-CEF0C1A50C55}" type="parTrans" cxnId="{BC31DDBF-CFCF-415F-8B8A-1DC916DE725E}">
      <dgm:prSet/>
      <dgm:spPr/>
      <dgm:t>
        <a:bodyPr/>
        <a:lstStyle/>
        <a:p>
          <a:endParaRPr lang="es-EC"/>
        </a:p>
      </dgm:t>
    </dgm:pt>
    <dgm:pt modelId="{8B68DA82-51C2-4ADA-A201-67BF9693CCC9}" type="sibTrans" cxnId="{BC31DDBF-CFCF-415F-8B8A-1DC916DE725E}">
      <dgm:prSet/>
      <dgm:spPr/>
      <dgm:t>
        <a:bodyPr/>
        <a:lstStyle/>
        <a:p>
          <a:endParaRPr lang="es-EC"/>
        </a:p>
      </dgm:t>
    </dgm:pt>
    <dgm:pt modelId="{2FCBF2C8-AC64-4207-B4B0-16DC6AC4DE50}">
      <dgm:prSet phldrT="[Texto]"/>
      <dgm:spPr/>
      <dgm:t>
        <a:bodyPr/>
        <a:lstStyle/>
        <a:p>
          <a:pPr algn="l"/>
          <a:r>
            <a:rPr lang="es-EC" b="1" smtClean="0"/>
            <a:t>Financiamiento a corto y mediano plazo</a:t>
          </a:r>
          <a:endParaRPr lang="es-EC" b="1" dirty="0"/>
        </a:p>
      </dgm:t>
    </dgm:pt>
    <dgm:pt modelId="{87F67B86-65F7-46D5-AA49-148AB2074667}" type="parTrans" cxnId="{6D5C9F13-A857-46D7-A2E6-59B9020C5BD2}">
      <dgm:prSet/>
      <dgm:spPr/>
      <dgm:t>
        <a:bodyPr/>
        <a:lstStyle/>
        <a:p>
          <a:endParaRPr lang="es-EC"/>
        </a:p>
      </dgm:t>
    </dgm:pt>
    <dgm:pt modelId="{4BF7668A-462D-4A79-8AFC-4299E0775326}" type="sibTrans" cxnId="{6D5C9F13-A857-46D7-A2E6-59B9020C5BD2}">
      <dgm:prSet/>
      <dgm:spPr/>
      <dgm:t>
        <a:bodyPr/>
        <a:lstStyle/>
        <a:p>
          <a:endParaRPr lang="es-EC"/>
        </a:p>
      </dgm:t>
    </dgm:pt>
    <dgm:pt modelId="{D5E25F1A-87A5-4D03-9394-6D958608E5D9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b="1" smtClean="0"/>
            <a:t>El arrendador se arriesga sobre la solvencia del arrendatario.</a:t>
          </a:r>
          <a:endParaRPr lang="es-EC" b="1" dirty="0"/>
        </a:p>
      </dgm:t>
    </dgm:pt>
    <dgm:pt modelId="{496F01CC-0AB8-40D6-A493-5C37DCEBF938}" type="parTrans" cxnId="{935499B1-8283-44CB-BF02-3F0D96568615}">
      <dgm:prSet/>
      <dgm:spPr/>
      <dgm:t>
        <a:bodyPr/>
        <a:lstStyle/>
        <a:p>
          <a:endParaRPr lang="es-EC"/>
        </a:p>
      </dgm:t>
    </dgm:pt>
    <dgm:pt modelId="{00305F42-50FF-432A-90ED-07BC9EF0C46E}" type="sibTrans" cxnId="{935499B1-8283-44CB-BF02-3F0D96568615}">
      <dgm:prSet/>
      <dgm:spPr/>
      <dgm:t>
        <a:bodyPr/>
        <a:lstStyle/>
        <a:p>
          <a:endParaRPr lang="es-EC"/>
        </a:p>
      </dgm:t>
    </dgm:pt>
    <dgm:pt modelId="{F745F433-6BBD-4A14-A6A8-D0B62AB78151}">
      <dgm:prSet phldrT="[Texto]"/>
      <dgm:spPr/>
      <dgm:t>
        <a:bodyPr/>
        <a:lstStyle/>
        <a:p>
          <a:pPr algn="l"/>
          <a:r>
            <a:rPr lang="es-419" b="1" smtClean="0"/>
            <a:t>El riesgo es la duración económica del bien arrendado</a:t>
          </a:r>
          <a:endParaRPr lang="es-EC" b="1" dirty="0"/>
        </a:p>
      </dgm:t>
    </dgm:pt>
    <dgm:pt modelId="{0F3A18E9-1B11-4587-8CA4-B606EA9CE947}" type="parTrans" cxnId="{6F9D4D91-5404-4EAF-A143-453EBE3C03DD}">
      <dgm:prSet/>
      <dgm:spPr/>
      <dgm:t>
        <a:bodyPr/>
        <a:lstStyle/>
        <a:p>
          <a:endParaRPr lang="es-EC"/>
        </a:p>
      </dgm:t>
    </dgm:pt>
    <dgm:pt modelId="{E5F99044-8055-4D03-BF7B-3B8CAC43F1C9}" type="sibTrans" cxnId="{6F9D4D91-5404-4EAF-A143-453EBE3C03DD}">
      <dgm:prSet/>
      <dgm:spPr/>
      <dgm:t>
        <a:bodyPr/>
        <a:lstStyle/>
        <a:p>
          <a:endParaRPr lang="es-EC"/>
        </a:p>
      </dgm:t>
    </dgm:pt>
    <dgm:pt modelId="{F39CC556-0C22-4A25-8DCA-8237247FF376}" type="pres">
      <dgm:prSet presAssocID="{2C4D35AF-41FA-479B-AE6F-7F89AE7714E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3E7E2A8-8B10-4388-9460-FACF3DBD6FE5}" type="pres">
      <dgm:prSet presAssocID="{51BBE1B9-3866-4895-9E00-D0202DD671EB}" presName="comp" presStyleCnt="0"/>
      <dgm:spPr/>
    </dgm:pt>
    <dgm:pt modelId="{D3FB1570-3DA5-4DDA-B185-EDBC044286E6}" type="pres">
      <dgm:prSet presAssocID="{51BBE1B9-3866-4895-9E00-D0202DD671EB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D24880-CAA5-49D1-8800-2DE687FF0203}" type="pres">
      <dgm:prSet presAssocID="{51BBE1B9-3866-4895-9E00-D0202DD671EB}" presName="rect1" presStyleLbl="ln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159364F3-C892-4298-9B25-22E449AC55D5}" type="pres">
      <dgm:prSet presAssocID="{12B52B83-4C2E-46BC-968C-22A7E992ABBD}" presName="sibTrans" presStyleCnt="0"/>
      <dgm:spPr/>
    </dgm:pt>
    <dgm:pt modelId="{BEF2F286-9D25-4226-8F7A-AC10EB852349}" type="pres">
      <dgm:prSet presAssocID="{94D2677B-DB64-48F6-B438-27A7004D0EFF}" presName="comp" presStyleCnt="0"/>
      <dgm:spPr/>
    </dgm:pt>
    <dgm:pt modelId="{243CCB0C-20C6-4AC0-845F-8E172B879ACB}" type="pres">
      <dgm:prSet presAssocID="{94D2677B-DB64-48F6-B438-27A7004D0EFF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3592B9-E3AB-4964-B223-BF27B36BDBC8}" type="pres">
      <dgm:prSet presAssocID="{94D2677B-DB64-48F6-B438-27A7004D0EFF}" presName="rect1" presStyleLbl="ln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462CC356-DDDE-4BE8-AEFE-F156F5483E82}" type="presOf" srcId="{3EF37A18-4250-4CC3-863B-66570F198D5B}" destId="{D3FB1570-3DA5-4DDA-B185-EDBC044286E6}" srcOrd="0" destOrd="4" presId="urn:microsoft.com/office/officeart/2008/layout/AlternatingPictureBlocks"/>
    <dgm:cxn modelId="{735828DA-1C92-4761-987B-1426D9DB98C1}" srcId="{51BBE1B9-3866-4895-9E00-D0202DD671EB}" destId="{55548E3E-F0BD-42B0-B1CC-05DD7568A3ED}" srcOrd="0" destOrd="0" parTransId="{72B23639-114A-4A4D-8DBC-1739228E42EB}" sibTransId="{4B67ED37-07CA-43CB-91DF-02E8D65A977A}"/>
    <dgm:cxn modelId="{0A277115-0716-4834-88E7-06A1616E99D9}" srcId="{51BBE1B9-3866-4895-9E00-D0202DD671EB}" destId="{7F24E7B6-2764-4490-9B9C-76945E9C9374}" srcOrd="2" destOrd="0" parTransId="{2F6BE4EC-FC1A-409A-AEEF-D3FFA9FDAAE0}" sibTransId="{A1FFA3B7-A54B-449E-9D7A-D77ED19DA842}"/>
    <dgm:cxn modelId="{5EA21513-7996-4C24-B316-B79C2D687581}" type="presOf" srcId="{9DD26A37-3781-459D-8FD8-8F77D1B6B1A0}" destId="{243CCB0C-20C6-4AC0-845F-8E172B879ACB}" srcOrd="0" destOrd="1" presId="urn:microsoft.com/office/officeart/2008/layout/AlternatingPictureBlocks"/>
    <dgm:cxn modelId="{76BA256D-9203-4C90-8F17-95D75BE6E78C}" type="presOf" srcId="{2C4D35AF-41FA-479B-AE6F-7F89AE7714E6}" destId="{F39CC556-0C22-4A25-8DCA-8237247FF376}" srcOrd="0" destOrd="0" presId="urn:microsoft.com/office/officeart/2008/layout/AlternatingPictureBlocks"/>
    <dgm:cxn modelId="{FCD58E50-8413-4B24-9817-59A3E6CEC91F}" srcId="{2C4D35AF-41FA-479B-AE6F-7F89AE7714E6}" destId="{51BBE1B9-3866-4895-9E00-D0202DD671EB}" srcOrd="0" destOrd="0" parTransId="{95751CBB-0C49-41CA-8260-C6FBBA5A6E02}" sibTransId="{12B52B83-4C2E-46BC-968C-22A7E992ABBD}"/>
    <dgm:cxn modelId="{19CDA81C-7089-44D4-9746-89EFE5BE4B34}" srcId="{51BBE1B9-3866-4895-9E00-D0202DD671EB}" destId="{C6796025-A16B-4EB2-8E59-C5C7FD4C9F8E}" srcOrd="1" destOrd="0" parTransId="{1DF72057-9277-41D7-BE4D-4BCB6A93E840}" sibTransId="{0AB8C1A4-076B-47C8-8232-A3694F07A570}"/>
    <dgm:cxn modelId="{FE352B70-6D2F-4F2C-BBA4-2C88E1494ED4}" type="presOf" srcId="{F745F433-6BBD-4A14-A6A8-D0B62AB78151}" destId="{243CCB0C-20C6-4AC0-845F-8E172B879ACB}" srcOrd="0" destOrd="5" presId="urn:microsoft.com/office/officeart/2008/layout/AlternatingPictureBlocks"/>
    <dgm:cxn modelId="{30FA17D9-CCE8-463C-8AB4-7D853C0A369F}" type="presOf" srcId="{C6796025-A16B-4EB2-8E59-C5C7FD4C9F8E}" destId="{D3FB1570-3DA5-4DDA-B185-EDBC044286E6}" srcOrd="0" destOrd="2" presId="urn:microsoft.com/office/officeart/2008/layout/AlternatingPictureBlocks"/>
    <dgm:cxn modelId="{E8363EBB-7F4B-41BF-87FF-72322BAEFBFD}" srcId="{2C4D35AF-41FA-479B-AE6F-7F89AE7714E6}" destId="{94D2677B-DB64-48F6-B438-27A7004D0EFF}" srcOrd="1" destOrd="0" parTransId="{3358F1D1-071E-4C1E-9DF0-74667247F1D4}" sibTransId="{0F1FA346-6695-43C9-90F7-9D888AE6BE17}"/>
    <dgm:cxn modelId="{6D5C9F13-A857-46D7-A2E6-59B9020C5BD2}" srcId="{94D2677B-DB64-48F6-B438-27A7004D0EFF}" destId="{2FCBF2C8-AC64-4207-B4B0-16DC6AC4DE50}" srcOrd="3" destOrd="0" parTransId="{87F67B86-65F7-46D5-AA49-148AB2074667}" sibTransId="{4BF7668A-462D-4A79-8AFC-4299E0775326}"/>
    <dgm:cxn modelId="{6474DA64-5B67-44F5-AB54-38F0D29FBAD2}" type="presOf" srcId="{2022BCCC-4670-460B-87CA-ACF972C01CE2}" destId="{D3FB1570-3DA5-4DDA-B185-EDBC044286E6}" srcOrd="0" destOrd="6" presId="urn:microsoft.com/office/officeart/2008/layout/AlternatingPictureBlocks"/>
    <dgm:cxn modelId="{B3FA2BEC-1CB6-4BC0-86DC-5AC485FA3F89}" srcId="{94D2677B-DB64-48F6-B438-27A7004D0EFF}" destId="{C890FA98-9227-488E-9FA0-64581C61816D}" srcOrd="1" destOrd="0" parTransId="{30571D4C-C09C-483E-8020-7EE30376CAA5}" sibTransId="{6C39D801-965F-461B-AE4F-52E658DEF378}"/>
    <dgm:cxn modelId="{935499B1-8283-44CB-BF02-3F0D96568615}" srcId="{51BBE1B9-3866-4895-9E00-D0202DD671EB}" destId="{D5E25F1A-87A5-4D03-9394-6D958608E5D9}" srcOrd="4" destOrd="0" parTransId="{496F01CC-0AB8-40D6-A493-5C37DCEBF938}" sibTransId="{00305F42-50FF-432A-90ED-07BC9EF0C46E}"/>
    <dgm:cxn modelId="{149A83AB-C3B1-4CA8-B55C-34D38242788F}" type="presOf" srcId="{94D2677B-DB64-48F6-B438-27A7004D0EFF}" destId="{243CCB0C-20C6-4AC0-845F-8E172B879ACB}" srcOrd="0" destOrd="0" presId="urn:microsoft.com/office/officeart/2008/layout/AlternatingPictureBlocks"/>
    <dgm:cxn modelId="{C15C5F62-12BF-4E46-A879-18846DBD266D}" type="presOf" srcId="{51BBE1B9-3866-4895-9E00-D0202DD671EB}" destId="{D3FB1570-3DA5-4DDA-B185-EDBC044286E6}" srcOrd="0" destOrd="0" presId="urn:microsoft.com/office/officeart/2008/layout/AlternatingPictureBlocks"/>
    <dgm:cxn modelId="{6A6E7616-7A42-46B8-8840-DF387870A6A7}" type="presOf" srcId="{2FCBF2C8-AC64-4207-B4B0-16DC6AC4DE50}" destId="{243CCB0C-20C6-4AC0-845F-8E172B879ACB}" srcOrd="0" destOrd="4" presId="urn:microsoft.com/office/officeart/2008/layout/AlternatingPictureBlocks"/>
    <dgm:cxn modelId="{A3C47304-603A-4A75-8B13-2BAFC9FB748E}" srcId="{51BBE1B9-3866-4895-9E00-D0202DD671EB}" destId="{2022BCCC-4670-460B-87CA-ACF972C01CE2}" srcOrd="5" destOrd="0" parTransId="{DA7D07A5-F6E4-4A61-99EF-3C3785FA3249}" sibTransId="{EE3BB34F-C851-41CE-B875-1F6D062AF231}"/>
    <dgm:cxn modelId="{7C33391C-0C56-49EB-B8FB-0C06519AEEDB}" srcId="{94D2677B-DB64-48F6-B438-27A7004D0EFF}" destId="{9DD26A37-3781-459D-8FD8-8F77D1B6B1A0}" srcOrd="0" destOrd="0" parTransId="{B0A05F12-2999-44D9-B663-779165EEB768}" sibTransId="{DF64346F-827D-4560-8E3E-F7910FA829D5}"/>
    <dgm:cxn modelId="{DD787559-C1E3-4052-838F-60889A3FE392}" srcId="{94D2677B-DB64-48F6-B438-27A7004D0EFF}" destId="{CDB4E733-C656-42B7-9BB9-2B611CE1FDF5}" srcOrd="2" destOrd="0" parTransId="{29B9382A-58FB-4E79-AC33-5C4230D47D76}" sibTransId="{DFCDAFDB-B5F3-4FD2-91CE-7E7F8C3158E1}"/>
    <dgm:cxn modelId="{BC31DDBF-CFCF-415F-8B8A-1DC916DE725E}" srcId="{51BBE1B9-3866-4895-9E00-D0202DD671EB}" destId="{3EF37A18-4250-4CC3-863B-66570F198D5B}" srcOrd="3" destOrd="0" parTransId="{72194684-CAD5-4A19-9182-CEF0C1A50C55}" sibTransId="{8B68DA82-51C2-4ADA-A201-67BF9693CCC9}"/>
    <dgm:cxn modelId="{6F9D4D91-5404-4EAF-A143-453EBE3C03DD}" srcId="{94D2677B-DB64-48F6-B438-27A7004D0EFF}" destId="{F745F433-6BBD-4A14-A6A8-D0B62AB78151}" srcOrd="4" destOrd="0" parTransId="{0F3A18E9-1B11-4587-8CA4-B606EA9CE947}" sibTransId="{E5F99044-8055-4D03-BF7B-3B8CAC43F1C9}"/>
    <dgm:cxn modelId="{7DEDC5B1-AC36-4B2E-8114-3D1EEB5DA2FA}" type="presOf" srcId="{D5E25F1A-87A5-4D03-9394-6D958608E5D9}" destId="{D3FB1570-3DA5-4DDA-B185-EDBC044286E6}" srcOrd="0" destOrd="5" presId="urn:microsoft.com/office/officeart/2008/layout/AlternatingPictureBlocks"/>
    <dgm:cxn modelId="{753FE15D-961F-4B37-ACD5-04D3E520899C}" type="presOf" srcId="{7F24E7B6-2764-4490-9B9C-76945E9C9374}" destId="{D3FB1570-3DA5-4DDA-B185-EDBC044286E6}" srcOrd="0" destOrd="3" presId="urn:microsoft.com/office/officeart/2008/layout/AlternatingPictureBlocks"/>
    <dgm:cxn modelId="{779A067C-99C1-4718-B94D-475236F140F8}" type="presOf" srcId="{C890FA98-9227-488E-9FA0-64581C61816D}" destId="{243CCB0C-20C6-4AC0-845F-8E172B879ACB}" srcOrd="0" destOrd="2" presId="urn:microsoft.com/office/officeart/2008/layout/AlternatingPictureBlocks"/>
    <dgm:cxn modelId="{C3714DB6-3849-44BA-B895-61A571F7B676}" type="presOf" srcId="{55548E3E-F0BD-42B0-B1CC-05DD7568A3ED}" destId="{D3FB1570-3DA5-4DDA-B185-EDBC044286E6}" srcOrd="0" destOrd="1" presId="urn:microsoft.com/office/officeart/2008/layout/AlternatingPictureBlocks"/>
    <dgm:cxn modelId="{40A8387A-D274-41A9-B5F2-5706855D8A9E}" type="presOf" srcId="{CDB4E733-C656-42B7-9BB9-2B611CE1FDF5}" destId="{243CCB0C-20C6-4AC0-845F-8E172B879ACB}" srcOrd="0" destOrd="3" presId="urn:microsoft.com/office/officeart/2008/layout/AlternatingPictureBlocks"/>
    <dgm:cxn modelId="{8631CAFF-EAF0-4AA4-B594-3BA76766920A}" type="presParOf" srcId="{F39CC556-0C22-4A25-8DCA-8237247FF376}" destId="{13E7E2A8-8B10-4388-9460-FACF3DBD6FE5}" srcOrd="0" destOrd="0" presId="urn:microsoft.com/office/officeart/2008/layout/AlternatingPictureBlocks"/>
    <dgm:cxn modelId="{907E2494-5FD5-43B2-A101-3A3158FFB569}" type="presParOf" srcId="{13E7E2A8-8B10-4388-9460-FACF3DBD6FE5}" destId="{D3FB1570-3DA5-4DDA-B185-EDBC044286E6}" srcOrd="0" destOrd="0" presId="urn:microsoft.com/office/officeart/2008/layout/AlternatingPictureBlocks"/>
    <dgm:cxn modelId="{1922F570-3CE9-49E2-923E-2958DC23C397}" type="presParOf" srcId="{13E7E2A8-8B10-4388-9460-FACF3DBD6FE5}" destId="{32D24880-CAA5-49D1-8800-2DE687FF0203}" srcOrd="1" destOrd="0" presId="urn:microsoft.com/office/officeart/2008/layout/AlternatingPictureBlocks"/>
    <dgm:cxn modelId="{5DD5E5D9-3D2E-43AE-A5B4-BB566C28575B}" type="presParOf" srcId="{F39CC556-0C22-4A25-8DCA-8237247FF376}" destId="{159364F3-C892-4298-9B25-22E449AC55D5}" srcOrd="1" destOrd="0" presId="urn:microsoft.com/office/officeart/2008/layout/AlternatingPictureBlocks"/>
    <dgm:cxn modelId="{E3ABA4F6-98FC-4A0C-8198-2B186B7545C3}" type="presParOf" srcId="{F39CC556-0C22-4A25-8DCA-8237247FF376}" destId="{BEF2F286-9D25-4226-8F7A-AC10EB852349}" srcOrd="2" destOrd="0" presId="urn:microsoft.com/office/officeart/2008/layout/AlternatingPictureBlocks"/>
    <dgm:cxn modelId="{76EE7662-EB57-4168-9FF7-CE7CCAC22C1E}" type="presParOf" srcId="{BEF2F286-9D25-4226-8F7A-AC10EB852349}" destId="{243CCB0C-20C6-4AC0-845F-8E172B879ACB}" srcOrd="0" destOrd="0" presId="urn:microsoft.com/office/officeart/2008/layout/AlternatingPictureBlocks"/>
    <dgm:cxn modelId="{DDE321AD-CB84-4027-A737-749AA814339E}" type="presParOf" srcId="{BEF2F286-9D25-4226-8F7A-AC10EB852349}" destId="{333592B9-E3AB-4964-B223-BF27B36BDBC8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FF075A-5CC9-47AC-AA3B-5C226EDB1F5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6E311E6-2C4E-4CE9-815F-04B8BA74D006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419" dirty="0" smtClean="0"/>
            <a:t>FORMAS Y REQUISITOS</a:t>
          </a:r>
          <a:endParaRPr lang="es-EC" dirty="0"/>
        </a:p>
      </dgm:t>
    </dgm:pt>
    <dgm:pt modelId="{7D0C2550-5C3C-43AA-8FAC-2201EBED2FB4}" type="parTrans" cxnId="{E8B0D3A1-C6E1-4988-81C0-794EA32AA2AE}">
      <dgm:prSet/>
      <dgm:spPr/>
      <dgm:t>
        <a:bodyPr/>
        <a:lstStyle/>
        <a:p>
          <a:endParaRPr lang="es-EC"/>
        </a:p>
      </dgm:t>
    </dgm:pt>
    <dgm:pt modelId="{F5125639-6456-4554-B87A-2D4849C0A5E5}" type="sibTrans" cxnId="{E8B0D3A1-C6E1-4988-81C0-794EA32AA2AE}">
      <dgm:prSet/>
      <dgm:spPr/>
      <dgm:t>
        <a:bodyPr/>
        <a:lstStyle/>
        <a:p>
          <a:endParaRPr lang="es-EC"/>
        </a:p>
      </dgm:t>
    </dgm:pt>
    <dgm:pt modelId="{6604A875-7816-4523-B64B-898901AFCE1B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419" dirty="0" smtClean="0"/>
            <a:t>CARACTERÍSTICAS</a:t>
          </a:r>
          <a:endParaRPr lang="es-EC" dirty="0"/>
        </a:p>
      </dgm:t>
    </dgm:pt>
    <dgm:pt modelId="{0EBFEAF2-BE9A-4DA9-85EC-6EDCE12D2563}" type="parTrans" cxnId="{40F4ECFF-9DFF-4E59-8F27-B195D6EFFFEB}">
      <dgm:prSet/>
      <dgm:spPr/>
      <dgm:t>
        <a:bodyPr/>
        <a:lstStyle/>
        <a:p>
          <a:endParaRPr lang="es-EC"/>
        </a:p>
      </dgm:t>
    </dgm:pt>
    <dgm:pt modelId="{9B219D8A-AB70-4270-A1AF-FB93B8F891B7}" type="sibTrans" cxnId="{40F4ECFF-9DFF-4E59-8F27-B195D6EFFFEB}">
      <dgm:prSet/>
      <dgm:spPr/>
      <dgm:t>
        <a:bodyPr/>
        <a:lstStyle/>
        <a:p>
          <a:endParaRPr lang="es-EC"/>
        </a:p>
      </dgm:t>
    </dgm:pt>
    <dgm:pt modelId="{486D7A8C-A269-48E5-9A5A-E59DA203D2BB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419" dirty="0" smtClean="0"/>
            <a:t>Arrendador</a:t>
          </a:r>
          <a:endParaRPr lang="es-EC" dirty="0"/>
        </a:p>
      </dgm:t>
    </dgm:pt>
    <dgm:pt modelId="{51C57848-DE46-4BFF-898B-3720FA01B570}" type="parTrans" cxnId="{872F6DCD-83A8-4334-A30B-CD5B1C74B411}">
      <dgm:prSet/>
      <dgm:spPr/>
      <dgm:t>
        <a:bodyPr/>
        <a:lstStyle/>
        <a:p>
          <a:endParaRPr lang="es-EC"/>
        </a:p>
      </dgm:t>
    </dgm:pt>
    <dgm:pt modelId="{0CC0EF71-1246-4FFD-80BE-8BB6579B0880}" type="sibTrans" cxnId="{872F6DCD-83A8-4334-A30B-CD5B1C74B411}">
      <dgm:prSet/>
      <dgm:spPr/>
      <dgm:t>
        <a:bodyPr/>
        <a:lstStyle/>
        <a:p>
          <a:endParaRPr lang="es-EC"/>
        </a:p>
      </dgm:t>
    </dgm:pt>
    <dgm:pt modelId="{87F4934E-BA36-4325-BD94-80B9BE56EC37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419" dirty="0" smtClean="0"/>
            <a:t>Arrendatario</a:t>
          </a:r>
          <a:endParaRPr lang="es-EC" dirty="0"/>
        </a:p>
      </dgm:t>
    </dgm:pt>
    <dgm:pt modelId="{B289FEA3-AB8C-4F62-A006-B8FAB6AF1325}" type="parTrans" cxnId="{F924AAF2-F6F8-48B2-AC34-98CEDD36F5C3}">
      <dgm:prSet/>
      <dgm:spPr/>
      <dgm:t>
        <a:bodyPr/>
        <a:lstStyle/>
        <a:p>
          <a:endParaRPr lang="es-EC"/>
        </a:p>
      </dgm:t>
    </dgm:pt>
    <dgm:pt modelId="{F36A744C-D7F0-4ED8-A387-79D7181FE192}" type="sibTrans" cxnId="{F924AAF2-F6F8-48B2-AC34-98CEDD36F5C3}">
      <dgm:prSet/>
      <dgm:spPr/>
      <dgm:t>
        <a:bodyPr/>
        <a:lstStyle/>
        <a:p>
          <a:endParaRPr lang="es-EC"/>
        </a:p>
      </dgm:t>
    </dgm:pt>
    <dgm:pt modelId="{CB73C0EA-3ABC-4DA4-8CB1-B5B61E8843EE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419" dirty="0" smtClean="0"/>
            <a:t>Objeto de Contrato</a:t>
          </a:r>
          <a:endParaRPr lang="es-EC" dirty="0"/>
        </a:p>
      </dgm:t>
    </dgm:pt>
    <dgm:pt modelId="{6FA8E2BA-F296-47D7-8636-75DEE26F7EA1}" type="parTrans" cxnId="{E99B0F56-852B-4B2A-9A18-B3A3FBB9A5F1}">
      <dgm:prSet/>
      <dgm:spPr/>
      <dgm:t>
        <a:bodyPr/>
        <a:lstStyle/>
        <a:p>
          <a:endParaRPr lang="es-EC"/>
        </a:p>
      </dgm:t>
    </dgm:pt>
    <dgm:pt modelId="{DB0C7DD8-67A1-4DA6-9AFD-1C32C58BEC7B}" type="sibTrans" cxnId="{E99B0F56-852B-4B2A-9A18-B3A3FBB9A5F1}">
      <dgm:prSet/>
      <dgm:spPr/>
      <dgm:t>
        <a:bodyPr/>
        <a:lstStyle/>
        <a:p>
          <a:endParaRPr lang="es-EC"/>
        </a:p>
      </dgm:t>
    </dgm:pt>
    <dgm:pt modelId="{93205AFF-534B-471B-8934-CF133E7F1DA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419" dirty="0" smtClean="0"/>
            <a:t>Plazo Estipulado</a:t>
          </a:r>
          <a:endParaRPr lang="es-EC" dirty="0"/>
        </a:p>
      </dgm:t>
    </dgm:pt>
    <dgm:pt modelId="{581D7ACB-BA85-483B-AEFC-59122E5C314F}" type="parTrans" cxnId="{A9E3EB88-6142-4479-BC0A-F733FF53B965}">
      <dgm:prSet/>
      <dgm:spPr/>
      <dgm:t>
        <a:bodyPr/>
        <a:lstStyle/>
        <a:p>
          <a:endParaRPr lang="es-EC"/>
        </a:p>
      </dgm:t>
    </dgm:pt>
    <dgm:pt modelId="{326FAB3A-BD9A-4445-98DC-02FC58FE5EE8}" type="sibTrans" cxnId="{A9E3EB88-6142-4479-BC0A-F733FF53B965}">
      <dgm:prSet/>
      <dgm:spPr/>
      <dgm:t>
        <a:bodyPr/>
        <a:lstStyle/>
        <a:p>
          <a:endParaRPr lang="es-EC"/>
        </a:p>
      </dgm:t>
    </dgm:pt>
    <dgm:pt modelId="{ACB43BBB-48D2-4BDC-8194-CB6E744F1583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419" dirty="0" smtClean="0"/>
            <a:t>Inscripción (Registrador Mercantil)</a:t>
          </a:r>
          <a:endParaRPr lang="es-EC" dirty="0"/>
        </a:p>
      </dgm:t>
    </dgm:pt>
    <dgm:pt modelId="{46470456-5146-4667-8EDF-2FADBDAB903A}" type="parTrans" cxnId="{A40EBF20-E889-44F6-8389-4D78D6FBA52B}">
      <dgm:prSet/>
      <dgm:spPr/>
      <dgm:t>
        <a:bodyPr/>
        <a:lstStyle/>
        <a:p>
          <a:endParaRPr lang="es-EC"/>
        </a:p>
      </dgm:t>
    </dgm:pt>
    <dgm:pt modelId="{CDF7C5A8-B23F-451D-9556-0CD8C4F6177C}" type="sibTrans" cxnId="{A40EBF20-E889-44F6-8389-4D78D6FBA52B}">
      <dgm:prSet/>
      <dgm:spPr/>
      <dgm:t>
        <a:bodyPr/>
        <a:lstStyle/>
        <a:p>
          <a:endParaRPr lang="es-EC"/>
        </a:p>
      </dgm:t>
    </dgm:pt>
    <dgm:pt modelId="{FC4E9CE8-0496-4A77-A092-C8ED2B5FE7F4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dirty="0" smtClean="0"/>
            <a:t>Consensual</a:t>
          </a:r>
          <a:endParaRPr lang="es-EC" dirty="0"/>
        </a:p>
      </dgm:t>
    </dgm:pt>
    <dgm:pt modelId="{16C6F42E-1FAC-4B54-AFF0-61AA58FA6E36}" type="parTrans" cxnId="{3DFC6292-0315-45AA-B8D2-2B1750915DAF}">
      <dgm:prSet/>
      <dgm:spPr/>
      <dgm:t>
        <a:bodyPr/>
        <a:lstStyle/>
        <a:p>
          <a:endParaRPr lang="es-EC"/>
        </a:p>
      </dgm:t>
    </dgm:pt>
    <dgm:pt modelId="{D5733343-EA70-4A33-AD06-887974519FE9}" type="sibTrans" cxnId="{3DFC6292-0315-45AA-B8D2-2B1750915DAF}">
      <dgm:prSet/>
      <dgm:spPr/>
      <dgm:t>
        <a:bodyPr/>
        <a:lstStyle/>
        <a:p>
          <a:endParaRPr lang="es-EC"/>
        </a:p>
      </dgm:t>
    </dgm:pt>
    <dgm:pt modelId="{7903BC29-0D33-4F0B-B285-B62D420B1098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dirty="0" smtClean="0"/>
            <a:t>Principal</a:t>
          </a:r>
          <a:endParaRPr lang="es-EC" dirty="0"/>
        </a:p>
      </dgm:t>
    </dgm:pt>
    <dgm:pt modelId="{F06E0DE9-FEEC-48FD-95E9-8E5CE78A7B90}" type="parTrans" cxnId="{BB8C8F94-FF36-4071-9DAF-1550127DDF6F}">
      <dgm:prSet/>
      <dgm:spPr/>
      <dgm:t>
        <a:bodyPr/>
        <a:lstStyle/>
        <a:p>
          <a:endParaRPr lang="es-EC"/>
        </a:p>
      </dgm:t>
    </dgm:pt>
    <dgm:pt modelId="{2677CFB5-F57D-4D57-83E4-DD182BCBB7E5}" type="sibTrans" cxnId="{BB8C8F94-FF36-4071-9DAF-1550127DDF6F}">
      <dgm:prSet/>
      <dgm:spPr/>
      <dgm:t>
        <a:bodyPr/>
        <a:lstStyle/>
        <a:p>
          <a:endParaRPr lang="es-EC"/>
        </a:p>
      </dgm:t>
    </dgm:pt>
    <dgm:pt modelId="{C6411A44-C472-4515-88C0-359D4CEA038E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dirty="0" smtClean="0"/>
            <a:t>Oneroso</a:t>
          </a:r>
          <a:endParaRPr lang="es-EC" dirty="0"/>
        </a:p>
      </dgm:t>
    </dgm:pt>
    <dgm:pt modelId="{300DF34A-6AF2-4D56-9B61-33A6E430E3BB}" type="parTrans" cxnId="{41C7C865-F963-43B3-B12A-A0B0B819410B}">
      <dgm:prSet/>
      <dgm:spPr/>
      <dgm:t>
        <a:bodyPr/>
        <a:lstStyle/>
        <a:p>
          <a:endParaRPr lang="es-EC"/>
        </a:p>
      </dgm:t>
    </dgm:pt>
    <dgm:pt modelId="{9106A850-9C29-42A5-BC3D-C69DC8336C5A}" type="sibTrans" cxnId="{41C7C865-F963-43B3-B12A-A0B0B819410B}">
      <dgm:prSet/>
      <dgm:spPr/>
      <dgm:t>
        <a:bodyPr/>
        <a:lstStyle/>
        <a:p>
          <a:endParaRPr lang="es-EC"/>
        </a:p>
      </dgm:t>
    </dgm:pt>
    <dgm:pt modelId="{59509849-42D9-4B3D-A631-A7FF247DDAFB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dirty="0" smtClean="0"/>
            <a:t>Tracto Sucesivo</a:t>
          </a:r>
          <a:endParaRPr lang="es-EC" dirty="0"/>
        </a:p>
      </dgm:t>
    </dgm:pt>
    <dgm:pt modelId="{D65F5E3E-DE3C-49D5-9EE2-183F24094AF0}" type="parTrans" cxnId="{BBE2AB6D-3B53-4E4E-8C25-EDB434D9531C}">
      <dgm:prSet/>
      <dgm:spPr/>
      <dgm:t>
        <a:bodyPr/>
        <a:lstStyle/>
        <a:p>
          <a:endParaRPr lang="es-EC"/>
        </a:p>
      </dgm:t>
    </dgm:pt>
    <dgm:pt modelId="{9AA5AAE4-53B5-40A8-8CFC-AFD69C91E572}" type="sibTrans" cxnId="{BBE2AB6D-3B53-4E4E-8C25-EDB434D9531C}">
      <dgm:prSet/>
      <dgm:spPr/>
      <dgm:t>
        <a:bodyPr/>
        <a:lstStyle/>
        <a:p>
          <a:endParaRPr lang="es-EC"/>
        </a:p>
      </dgm:t>
    </dgm:pt>
    <dgm:pt modelId="{FA4488AD-977B-4499-A63B-E9AA0C0DB263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dirty="0" smtClean="0"/>
            <a:t>Adhesión</a:t>
          </a:r>
          <a:endParaRPr lang="es-EC" dirty="0"/>
        </a:p>
      </dgm:t>
    </dgm:pt>
    <dgm:pt modelId="{FE276CDD-9424-41D5-8DB3-61E3B1966A77}" type="parTrans" cxnId="{EEDBE53B-D30A-4108-9513-33E601FE97F5}">
      <dgm:prSet/>
      <dgm:spPr/>
      <dgm:t>
        <a:bodyPr/>
        <a:lstStyle/>
        <a:p>
          <a:endParaRPr lang="es-EC"/>
        </a:p>
      </dgm:t>
    </dgm:pt>
    <dgm:pt modelId="{5BBD6E04-7B54-4DCE-8392-F7F9B278AA7C}" type="sibTrans" cxnId="{EEDBE53B-D30A-4108-9513-33E601FE97F5}">
      <dgm:prSet/>
      <dgm:spPr/>
      <dgm:t>
        <a:bodyPr/>
        <a:lstStyle/>
        <a:p>
          <a:endParaRPr lang="es-EC"/>
        </a:p>
      </dgm:t>
    </dgm:pt>
    <dgm:pt modelId="{BE2A7FBA-EC90-4352-B2D7-93CC400F98C7}">
      <dgm:prSet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419" dirty="0" smtClean="0"/>
            <a:t>Mercantil</a:t>
          </a:r>
          <a:endParaRPr lang="es-EC" dirty="0"/>
        </a:p>
      </dgm:t>
    </dgm:pt>
    <dgm:pt modelId="{B3A5A33A-827C-4FD0-AC4B-170F28FFDE53}" type="parTrans" cxnId="{8F3D9D5B-568F-451E-9286-72DC1A514170}">
      <dgm:prSet/>
      <dgm:spPr/>
      <dgm:t>
        <a:bodyPr/>
        <a:lstStyle/>
        <a:p>
          <a:endParaRPr lang="es-EC"/>
        </a:p>
      </dgm:t>
    </dgm:pt>
    <dgm:pt modelId="{E692C46A-C4EC-4686-906C-7E30C785032F}" type="sibTrans" cxnId="{8F3D9D5B-568F-451E-9286-72DC1A514170}">
      <dgm:prSet/>
      <dgm:spPr/>
      <dgm:t>
        <a:bodyPr/>
        <a:lstStyle/>
        <a:p>
          <a:endParaRPr lang="es-EC"/>
        </a:p>
      </dgm:t>
    </dgm:pt>
    <dgm:pt modelId="{49A30B1C-0907-47C3-AF40-0FD0BCE26108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419" dirty="0" smtClean="0"/>
            <a:t>Canon</a:t>
          </a:r>
          <a:endParaRPr lang="es-EC" dirty="0"/>
        </a:p>
      </dgm:t>
    </dgm:pt>
    <dgm:pt modelId="{E23B61AC-F337-4FB1-97F0-752459F5AB98}" type="parTrans" cxnId="{2A79A72D-2CE6-4E48-85EE-8C9266D9FC63}">
      <dgm:prSet/>
      <dgm:spPr/>
      <dgm:t>
        <a:bodyPr/>
        <a:lstStyle/>
        <a:p>
          <a:endParaRPr lang="es-EC"/>
        </a:p>
      </dgm:t>
    </dgm:pt>
    <dgm:pt modelId="{49D9AF58-1FEF-4A96-89FF-6BD599C1E2E7}" type="sibTrans" cxnId="{2A79A72D-2CE6-4E48-85EE-8C9266D9FC63}">
      <dgm:prSet/>
      <dgm:spPr/>
      <dgm:t>
        <a:bodyPr/>
        <a:lstStyle/>
        <a:p>
          <a:endParaRPr lang="es-EC"/>
        </a:p>
      </dgm:t>
    </dgm:pt>
    <dgm:pt modelId="{31CBB189-4A2E-48F9-80D6-2A768153782A}" type="pres">
      <dgm:prSet presAssocID="{99FF075A-5CC9-47AC-AA3B-5C226EDB1F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AB101D-90BD-4988-973F-CD70E2BC7D20}" type="pres">
      <dgm:prSet presAssocID="{56E311E6-2C4E-4CE9-815F-04B8BA74D006}" presName="composite" presStyleCnt="0"/>
      <dgm:spPr/>
    </dgm:pt>
    <dgm:pt modelId="{024EFB62-E8CC-41F3-B9CE-83B4A084ACFC}" type="pres">
      <dgm:prSet presAssocID="{56E311E6-2C4E-4CE9-815F-04B8BA74D006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07CF63-7C56-44BC-B520-DDFA84694EF1}" type="pres">
      <dgm:prSet presAssocID="{56E311E6-2C4E-4CE9-815F-04B8BA74D006}" presName="parSh" presStyleLbl="node1" presStyleIdx="0" presStyleCnt="2"/>
      <dgm:spPr/>
      <dgm:t>
        <a:bodyPr/>
        <a:lstStyle/>
        <a:p>
          <a:endParaRPr lang="es-EC"/>
        </a:p>
      </dgm:t>
    </dgm:pt>
    <dgm:pt modelId="{3CD5871B-F2DF-440E-80FA-D75450E9EE97}" type="pres">
      <dgm:prSet presAssocID="{56E311E6-2C4E-4CE9-815F-04B8BA74D006}" presName="desTx" presStyleLbl="fgAcc1" presStyleIdx="0" presStyleCnt="2" custLinFactNeighborX="-1400" custLinFactNeighborY="-32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CF4458-B05E-457D-AD1D-8A0B2993FA88}" type="pres">
      <dgm:prSet presAssocID="{F5125639-6456-4554-B87A-2D4849C0A5E5}" presName="sibTrans" presStyleLbl="sibTrans2D1" presStyleIdx="0" presStyleCnt="1" custLinFactY="100000" custLinFactNeighborX="60216" custLinFactNeighborY="131693"/>
      <dgm:spPr/>
      <dgm:t>
        <a:bodyPr/>
        <a:lstStyle/>
        <a:p>
          <a:endParaRPr lang="es-EC"/>
        </a:p>
      </dgm:t>
    </dgm:pt>
    <dgm:pt modelId="{5ACE3445-445F-43C6-84ED-99AC4E24EA74}" type="pres">
      <dgm:prSet presAssocID="{F5125639-6456-4554-B87A-2D4849C0A5E5}" presName="connTx" presStyleLbl="sibTrans2D1" presStyleIdx="0" presStyleCnt="1"/>
      <dgm:spPr/>
      <dgm:t>
        <a:bodyPr/>
        <a:lstStyle/>
        <a:p>
          <a:endParaRPr lang="es-EC"/>
        </a:p>
      </dgm:t>
    </dgm:pt>
    <dgm:pt modelId="{2BA31539-5C41-497B-8C8D-1F43CC2B7D07}" type="pres">
      <dgm:prSet presAssocID="{6604A875-7816-4523-B64B-898901AFCE1B}" presName="composite" presStyleCnt="0"/>
      <dgm:spPr/>
    </dgm:pt>
    <dgm:pt modelId="{E5585EF0-6258-4BC9-A2C0-7813F8F6B9E6}" type="pres">
      <dgm:prSet presAssocID="{6604A875-7816-4523-B64B-898901AFCE1B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7F7D88-06A1-438C-B841-671A35888441}" type="pres">
      <dgm:prSet presAssocID="{6604A875-7816-4523-B64B-898901AFCE1B}" presName="parSh" presStyleLbl="node1" presStyleIdx="1" presStyleCnt="2"/>
      <dgm:spPr/>
      <dgm:t>
        <a:bodyPr/>
        <a:lstStyle/>
        <a:p>
          <a:endParaRPr lang="es-EC"/>
        </a:p>
      </dgm:t>
    </dgm:pt>
    <dgm:pt modelId="{6A99093F-EE9B-4E6D-ADFC-E3882B1DAB4D}" type="pres">
      <dgm:prSet presAssocID="{6604A875-7816-4523-B64B-898901AFCE1B}" presName="desTx" presStyleLbl="fgAcc1" presStyleIdx="1" presStyleCnt="2" custLinFactNeighborX="-6299" custLinFactNeighborY="-39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B8C8F94-FF36-4071-9DAF-1550127DDF6F}" srcId="{6604A875-7816-4523-B64B-898901AFCE1B}" destId="{7903BC29-0D33-4F0B-B285-B62D420B1098}" srcOrd="1" destOrd="0" parTransId="{F06E0DE9-FEEC-48FD-95E9-8E5CE78A7B90}" sibTransId="{2677CFB5-F57D-4D57-83E4-DD182BCBB7E5}"/>
    <dgm:cxn modelId="{3BBCEA12-AB28-488D-AC8E-3CC172BC9475}" type="presOf" srcId="{99FF075A-5CC9-47AC-AA3B-5C226EDB1F5E}" destId="{31CBB189-4A2E-48F9-80D6-2A768153782A}" srcOrd="0" destOrd="0" presId="urn:microsoft.com/office/officeart/2005/8/layout/process3"/>
    <dgm:cxn modelId="{36369D3E-8FA1-4EBF-A005-ECAE191F31CF}" type="presOf" srcId="{56E311E6-2C4E-4CE9-815F-04B8BA74D006}" destId="{024EFB62-E8CC-41F3-B9CE-83B4A084ACFC}" srcOrd="0" destOrd="0" presId="urn:microsoft.com/office/officeart/2005/8/layout/process3"/>
    <dgm:cxn modelId="{7AF21A6D-7017-4C75-A5B3-021F8945DAA6}" type="presOf" srcId="{ACB43BBB-48D2-4BDC-8194-CB6E744F1583}" destId="{3CD5871B-F2DF-440E-80FA-D75450E9EE97}" srcOrd="0" destOrd="5" presId="urn:microsoft.com/office/officeart/2005/8/layout/process3"/>
    <dgm:cxn modelId="{E8B0D3A1-C6E1-4988-81C0-794EA32AA2AE}" srcId="{99FF075A-5CC9-47AC-AA3B-5C226EDB1F5E}" destId="{56E311E6-2C4E-4CE9-815F-04B8BA74D006}" srcOrd="0" destOrd="0" parTransId="{7D0C2550-5C3C-43AA-8FAC-2201EBED2FB4}" sibTransId="{F5125639-6456-4554-B87A-2D4849C0A5E5}"/>
    <dgm:cxn modelId="{DDD448A7-312E-4231-BCB1-FC1ECE338467}" type="presOf" srcId="{6604A875-7816-4523-B64B-898901AFCE1B}" destId="{E5585EF0-6258-4BC9-A2C0-7813F8F6B9E6}" srcOrd="0" destOrd="0" presId="urn:microsoft.com/office/officeart/2005/8/layout/process3"/>
    <dgm:cxn modelId="{2AED40D3-DA78-4DB8-8FF1-EAFADCFB9C16}" type="presOf" srcId="{87F4934E-BA36-4325-BD94-80B9BE56EC37}" destId="{3CD5871B-F2DF-440E-80FA-D75450E9EE97}" srcOrd="0" destOrd="1" presId="urn:microsoft.com/office/officeart/2005/8/layout/process3"/>
    <dgm:cxn modelId="{1AFB3388-97AC-434D-9E8C-996DB65BAE2F}" type="presOf" srcId="{FA4488AD-977B-4499-A63B-E9AA0C0DB263}" destId="{6A99093F-EE9B-4E6D-ADFC-E3882B1DAB4D}" srcOrd="0" destOrd="4" presId="urn:microsoft.com/office/officeart/2005/8/layout/process3"/>
    <dgm:cxn modelId="{E99B0F56-852B-4B2A-9A18-B3A3FBB9A5F1}" srcId="{56E311E6-2C4E-4CE9-815F-04B8BA74D006}" destId="{CB73C0EA-3ABC-4DA4-8CB1-B5B61E8843EE}" srcOrd="2" destOrd="0" parTransId="{6FA8E2BA-F296-47D7-8636-75DEE26F7EA1}" sibTransId="{DB0C7DD8-67A1-4DA6-9AFD-1C32C58BEC7B}"/>
    <dgm:cxn modelId="{619444FB-2567-4307-B91D-6FD4A9D247FA}" type="presOf" srcId="{49A30B1C-0907-47C3-AF40-0FD0BCE26108}" destId="{3CD5871B-F2DF-440E-80FA-D75450E9EE97}" srcOrd="0" destOrd="3" presId="urn:microsoft.com/office/officeart/2005/8/layout/process3"/>
    <dgm:cxn modelId="{BCD1DC8A-6C78-4479-8687-55F0B136EB50}" type="presOf" srcId="{56E311E6-2C4E-4CE9-815F-04B8BA74D006}" destId="{9A07CF63-7C56-44BC-B520-DDFA84694EF1}" srcOrd="1" destOrd="0" presId="urn:microsoft.com/office/officeart/2005/8/layout/process3"/>
    <dgm:cxn modelId="{41C7C865-F963-43B3-B12A-A0B0B819410B}" srcId="{6604A875-7816-4523-B64B-898901AFCE1B}" destId="{C6411A44-C472-4515-88C0-359D4CEA038E}" srcOrd="2" destOrd="0" parTransId="{300DF34A-6AF2-4D56-9B61-33A6E430E3BB}" sibTransId="{9106A850-9C29-42A5-BC3D-C69DC8336C5A}"/>
    <dgm:cxn modelId="{08898B9F-B113-4673-80AE-EAA39C6658EE}" type="presOf" srcId="{BE2A7FBA-EC90-4352-B2D7-93CC400F98C7}" destId="{6A99093F-EE9B-4E6D-ADFC-E3882B1DAB4D}" srcOrd="0" destOrd="5" presId="urn:microsoft.com/office/officeart/2005/8/layout/process3"/>
    <dgm:cxn modelId="{09EC6806-8346-49AA-8836-BB729C5B6717}" type="presOf" srcId="{7903BC29-0D33-4F0B-B285-B62D420B1098}" destId="{6A99093F-EE9B-4E6D-ADFC-E3882B1DAB4D}" srcOrd="0" destOrd="1" presId="urn:microsoft.com/office/officeart/2005/8/layout/process3"/>
    <dgm:cxn modelId="{BCE35365-D9D1-49FE-9A6C-966EAEA5F4E0}" type="presOf" srcId="{486D7A8C-A269-48E5-9A5A-E59DA203D2BB}" destId="{3CD5871B-F2DF-440E-80FA-D75450E9EE97}" srcOrd="0" destOrd="0" presId="urn:microsoft.com/office/officeart/2005/8/layout/process3"/>
    <dgm:cxn modelId="{A40EBF20-E889-44F6-8389-4D78D6FBA52B}" srcId="{56E311E6-2C4E-4CE9-815F-04B8BA74D006}" destId="{ACB43BBB-48D2-4BDC-8194-CB6E744F1583}" srcOrd="5" destOrd="0" parTransId="{46470456-5146-4667-8EDF-2FADBDAB903A}" sibTransId="{CDF7C5A8-B23F-451D-9556-0CD8C4F6177C}"/>
    <dgm:cxn modelId="{82FC950F-DA95-4139-87AA-500B6EE63C93}" type="presOf" srcId="{C6411A44-C472-4515-88C0-359D4CEA038E}" destId="{6A99093F-EE9B-4E6D-ADFC-E3882B1DAB4D}" srcOrd="0" destOrd="2" presId="urn:microsoft.com/office/officeart/2005/8/layout/process3"/>
    <dgm:cxn modelId="{93151961-B78C-444D-BAA2-962E2F76EC78}" type="presOf" srcId="{93205AFF-534B-471B-8934-CF133E7F1DA1}" destId="{3CD5871B-F2DF-440E-80FA-D75450E9EE97}" srcOrd="0" destOrd="4" presId="urn:microsoft.com/office/officeart/2005/8/layout/process3"/>
    <dgm:cxn modelId="{2A79A72D-2CE6-4E48-85EE-8C9266D9FC63}" srcId="{56E311E6-2C4E-4CE9-815F-04B8BA74D006}" destId="{49A30B1C-0907-47C3-AF40-0FD0BCE26108}" srcOrd="3" destOrd="0" parTransId="{E23B61AC-F337-4FB1-97F0-752459F5AB98}" sibTransId="{49D9AF58-1FEF-4A96-89FF-6BD599C1E2E7}"/>
    <dgm:cxn modelId="{9BF73E6A-AD13-4C12-9D9C-8E3CC4A72663}" type="presOf" srcId="{F5125639-6456-4554-B87A-2D4849C0A5E5}" destId="{5ACE3445-445F-43C6-84ED-99AC4E24EA74}" srcOrd="1" destOrd="0" presId="urn:microsoft.com/office/officeart/2005/8/layout/process3"/>
    <dgm:cxn modelId="{C76A94A3-4DE6-491A-B5E9-72AB09864FF6}" type="presOf" srcId="{CB73C0EA-3ABC-4DA4-8CB1-B5B61E8843EE}" destId="{3CD5871B-F2DF-440E-80FA-D75450E9EE97}" srcOrd="0" destOrd="2" presId="urn:microsoft.com/office/officeart/2005/8/layout/process3"/>
    <dgm:cxn modelId="{40F4ECFF-9DFF-4E59-8F27-B195D6EFFFEB}" srcId="{99FF075A-5CC9-47AC-AA3B-5C226EDB1F5E}" destId="{6604A875-7816-4523-B64B-898901AFCE1B}" srcOrd="1" destOrd="0" parTransId="{0EBFEAF2-BE9A-4DA9-85EC-6EDCE12D2563}" sibTransId="{9B219D8A-AB70-4270-A1AF-FB93B8F891B7}"/>
    <dgm:cxn modelId="{F924AAF2-F6F8-48B2-AC34-98CEDD36F5C3}" srcId="{56E311E6-2C4E-4CE9-815F-04B8BA74D006}" destId="{87F4934E-BA36-4325-BD94-80B9BE56EC37}" srcOrd="1" destOrd="0" parTransId="{B289FEA3-AB8C-4F62-A006-B8FAB6AF1325}" sibTransId="{F36A744C-D7F0-4ED8-A387-79D7181FE192}"/>
    <dgm:cxn modelId="{E5EF9A0D-7AE0-4AA0-B302-3AE6D8BA8856}" type="presOf" srcId="{6604A875-7816-4523-B64B-898901AFCE1B}" destId="{487F7D88-06A1-438C-B841-671A35888441}" srcOrd="1" destOrd="0" presId="urn:microsoft.com/office/officeart/2005/8/layout/process3"/>
    <dgm:cxn modelId="{8B456680-8B84-4F08-9282-39379B0F239B}" type="presOf" srcId="{F5125639-6456-4554-B87A-2D4849C0A5E5}" destId="{F9CF4458-B05E-457D-AD1D-8A0B2993FA88}" srcOrd="0" destOrd="0" presId="urn:microsoft.com/office/officeart/2005/8/layout/process3"/>
    <dgm:cxn modelId="{BBE2AB6D-3B53-4E4E-8C25-EDB434D9531C}" srcId="{6604A875-7816-4523-B64B-898901AFCE1B}" destId="{59509849-42D9-4B3D-A631-A7FF247DDAFB}" srcOrd="3" destOrd="0" parTransId="{D65F5E3E-DE3C-49D5-9EE2-183F24094AF0}" sibTransId="{9AA5AAE4-53B5-40A8-8CFC-AFD69C91E572}"/>
    <dgm:cxn modelId="{EEDBE53B-D30A-4108-9513-33E601FE97F5}" srcId="{6604A875-7816-4523-B64B-898901AFCE1B}" destId="{FA4488AD-977B-4499-A63B-E9AA0C0DB263}" srcOrd="4" destOrd="0" parTransId="{FE276CDD-9424-41D5-8DB3-61E3B1966A77}" sibTransId="{5BBD6E04-7B54-4DCE-8392-F7F9B278AA7C}"/>
    <dgm:cxn modelId="{A73EB08F-79E6-436F-8318-C6F43A833FAB}" type="presOf" srcId="{FC4E9CE8-0496-4A77-A092-C8ED2B5FE7F4}" destId="{6A99093F-EE9B-4E6D-ADFC-E3882B1DAB4D}" srcOrd="0" destOrd="0" presId="urn:microsoft.com/office/officeart/2005/8/layout/process3"/>
    <dgm:cxn modelId="{8F3D9D5B-568F-451E-9286-72DC1A514170}" srcId="{6604A875-7816-4523-B64B-898901AFCE1B}" destId="{BE2A7FBA-EC90-4352-B2D7-93CC400F98C7}" srcOrd="5" destOrd="0" parTransId="{B3A5A33A-827C-4FD0-AC4B-170F28FFDE53}" sibTransId="{E692C46A-C4EC-4686-906C-7E30C785032F}"/>
    <dgm:cxn modelId="{A9E3EB88-6142-4479-BC0A-F733FF53B965}" srcId="{56E311E6-2C4E-4CE9-815F-04B8BA74D006}" destId="{93205AFF-534B-471B-8934-CF133E7F1DA1}" srcOrd="4" destOrd="0" parTransId="{581D7ACB-BA85-483B-AEFC-59122E5C314F}" sibTransId="{326FAB3A-BD9A-4445-98DC-02FC58FE5EE8}"/>
    <dgm:cxn modelId="{3DFC6292-0315-45AA-B8D2-2B1750915DAF}" srcId="{6604A875-7816-4523-B64B-898901AFCE1B}" destId="{FC4E9CE8-0496-4A77-A092-C8ED2B5FE7F4}" srcOrd="0" destOrd="0" parTransId="{16C6F42E-1FAC-4B54-AFF0-61AA58FA6E36}" sibTransId="{D5733343-EA70-4A33-AD06-887974519FE9}"/>
    <dgm:cxn modelId="{C2FD897B-7E49-4758-AEA9-F61C7711646E}" type="presOf" srcId="{59509849-42D9-4B3D-A631-A7FF247DDAFB}" destId="{6A99093F-EE9B-4E6D-ADFC-E3882B1DAB4D}" srcOrd="0" destOrd="3" presId="urn:microsoft.com/office/officeart/2005/8/layout/process3"/>
    <dgm:cxn modelId="{872F6DCD-83A8-4334-A30B-CD5B1C74B411}" srcId="{56E311E6-2C4E-4CE9-815F-04B8BA74D006}" destId="{486D7A8C-A269-48E5-9A5A-E59DA203D2BB}" srcOrd="0" destOrd="0" parTransId="{51C57848-DE46-4BFF-898B-3720FA01B570}" sibTransId="{0CC0EF71-1246-4FFD-80BE-8BB6579B0880}"/>
    <dgm:cxn modelId="{DC070084-E58A-40F0-B02E-DA94F9047F57}" type="presParOf" srcId="{31CBB189-4A2E-48F9-80D6-2A768153782A}" destId="{D5AB101D-90BD-4988-973F-CD70E2BC7D20}" srcOrd="0" destOrd="0" presId="urn:microsoft.com/office/officeart/2005/8/layout/process3"/>
    <dgm:cxn modelId="{B82B7A3A-E5AE-4F92-9A90-30F02D1CD28F}" type="presParOf" srcId="{D5AB101D-90BD-4988-973F-CD70E2BC7D20}" destId="{024EFB62-E8CC-41F3-B9CE-83B4A084ACFC}" srcOrd="0" destOrd="0" presId="urn:microsoft.com/office/officeart/2005/8/layout/process3"/>
    <dgm:cxn modelId="{0CEBA2DF-C754-4995-AF88-B3F26CC77CA6}" type="presParOf" srcId="{D5AB101D-90BD-4988-973F-CD70E2BC7D20}" destId="{9A07CF63-7C56-44BC-B520-DDFA84694EF1}" srcOrd="1" destOrd="0" presId="urn:microsoft.com/office/officeart/2005/8/layout/process3"/>
    <dgm:cxn modelId="{41D1AC0B-A14D-4488-8BC9-E516FA0D2AF4}" type="presParOf" srcId="{D5AB101D-90BD-4988-973F-CD70E2BC7D20}" destId="{3CD5871B-F2DF-440E-80FA-D75450E9EE97}" srcOrd="2" destOrd="0" presId="urn:microsoft.com/office/officeart/2005/8/layout/process3"/>
    <dgm:cxn modelId="{E9501BF5-4803-490D-83C6-4F4A3E5778CA}" type="presParOf" srcId="{31CBB189-4A2E-48F9-80D6-2A768153782A}" destId="{F9CF4458-B05E-457D-AD1D-8A0B2993FA88}" srcOrd="1" destOrd="0" presId="urn:microsoft.com/office/officeart/2005/8/layout/process3"/>
    <dgm:cxn modelId="{C1F4A722-CC52-4C2A-A684-5F19C8412831}" type="presParOf" srcId="{F9CF4458-B05E-457D-AD1D-8A0B2993FA88}" destId="{5ACE3445-445F-43C6-84ED-99AC4E24EA74}" srcOrd="0" destOrd="0" presId="urn:microsoft.com/office/officeart/2005/8/layout/process3"/>
    <dgm:cxn modelId="{0EC17274-263F-4850-8619-3755E421D446}" type="presParOf" srcId="{31CBB189-4A2E-48F9-80D6-2A768153782A}" destId="{2BA31539-5C41-497B-8C8D-1F43CC2B7D07}" srcOrd="2" destOrd="0" presId="urn:microsoft.com/office/officeart/2005/8/layout/process3"/>
    <dgm:cxn modelId="{35EE98C5-1397-4842-9036-CC125D605EC5}" type="presParOf" srcId="{2BA31539-5C41-497B-8C8D-1F43CC2B7D07}" destId="{E5585EF0-6258-4BC9-A2C0-7813F8F6B9E6}" srcOrd="0" destOrd="0" presId="urn:microsoft.com/office/officeart/2005/8/layout/process3"/>
    <dgm:cxn modelId="{CC360D6E-69EB-46E1-A6DD-9E58E42DFCFA}" type="presParOf" srcId="{2BA31539-5C41-497B-8C8D-1F43CC2B7D07}" destId="{487F7D88-06A1-438C-B841-671A35888441}" srcOrd="1" destOrd="0" presId="urn:microsoft.com/office/officeart/2005/8/layout/process3"/>
    <dgm:cxn modelId="{502F3FFC-7FD9-4D43-9FC4-3CDC6D888162}" type="presParOf" srcId="{2BA31539-5C41-497B-8C8D-1F43CC2B7D07}" destId="{6A99093F-EE9B-4E6D-ADFC-E3882B1DAB4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3CCFE-12B3-4CC2-B26A-C0AEBD06C177}">
      <dsp:nvSpPr>
        <dsp:cNvPr id="0" name=""/>
        <dsp:cNvSpPr/>
      </dsp:nvSpPr>
      <dsp:spPr>
        <a:xfrm>
          <a:off x="2711307" y="742264"/>
          <a:ext cx="4937351" cy="4937351"/>
        </a:xfrm>
        <a:prstGeom prst="blockArc">
          <a:avLst>
            <a:gd name="adj1" fmla="val 11883701"/>
            <a:gd name="adj2" fmla="val 16470417"/>
            <a:gd name="adj3" fmla="val 4641"/>
          </a:avLst>
        </a:prstGeom>
        <a:solidFill>
          <a:srgbClr val="9966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F2ADE-CD0F-4852-9B5D-4674A392BC08}">
      <dsp:nvSpPr>
        <dsp:cNvPr id="0" name=""/>
        <dsp:cNvSpPr/>
      </dsp:nvSpPr>
      <dsp:spPr>
        <a:xfrm>
          <a:off x="2733374" y="670859"/>
          <a:ext cx="4937351" cy="4937351"/>
        </a:xfrm>
        <a:prstGeom prst="blockArc">
          <a:avLst>
            <a:gd name="adj1" fmla="val 7541949"/>
            <a:gd name="adj2" fmla="val 11777150"/>
            <a:gd name="adj3" fmla="val 4641"/>
          </a:avLst>
        </a:prstGeom>
        <a:solidFill>
          <a:srgbClr val="9966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B9AC46-FDA4-490A-8521-F6654035370A}">
      <dsp:nvSpPr>
        <dsp:cNvPr id="0" name=""/>
        <dsp:cNvSpPr/>
      </dsp:nvSpPr>
      <dsp:spPr>
        <a:xfrm>
          <a:off x="2853928" y="763379"/>
          <a:ext cx="4937351" cy="4937351"/>
        </a:xfrm>
        <a:prstGeom prst="blockArc">
          <a:avLst>
            <a:gd name="adj1" fmla="val 2946533"/>
            <a:gd name="adj2" fmla="val 7758630"/>
            <a:gd name="adj3" fmla="val 4641"/>
          </a:avLst>
        </a:prstGeom>
        <a:solidFill>
          <a:srgbClr val="9966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B8603-3F99-40E6-B2BF-47BE89AA9F05}">
      <dsp:nvSpPr>
        <dsp:cNvPr id="0" name=""/>
        <dsp:cNvSpPr/>
      </dsp:nvSpPr>
      <dsp:spPr>
        <a:xfrm>
          <a:off x="2894240" y="729237"/>
          <a:ext cx="4937351" cy="4937351"/>
        </a:xfrm>
        <a:prstGeom prst="blockArc">
          <a:avLst>
            <a:gd name="adj1" fmla="val 20550660"/>
            <a:gd name="adj2" fmla="val 3021847"/>
            <a:gd name="adj3" fmla="val 4641"/>
          </a:avLst>
        </a:prstGeom>
        <a:solidFill>
          <a:srgbClr val="9966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B470A3-BD82-483A-A948-F951DEC0D182}">
      <dsp:nvSpPr>
        <dsp:cNvPr id="0" name=""/>
        <dsp:cNvSpPr/>
      </dsp:nvSpPr>
      <dsp:spPr>
        <a:xfrm>
          <a:off x="2900794" y="749720"/>
          <a:ext cx="4937351" cy="4937351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rgbClr val="9966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6BC12-F46B-4D4C-AF1D-C8F6262F8934}">
      <dsp:nvSpPr>
        <dsp:cNvPr id="0" name=""/>
        <dsp:cNvSpPr/>
      </dsp:nvSpPr>
      <dsp:spPr>
        <a:xfrm>
          <a:off x="3935383" y="1853750"/>
          <a:ext cx="2868173" cy="2729291"/>
        </a:xfrm>
        <a:prstGeom prst="quadArrowCallou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i="1" u="sng" kern="1200" dirty="0" smtClean="0">
              <a:solidFill>
                <a:schemeClr val="tx1"/>
              </a:solidFill>
            </a:rPr>
            <a:t>CAPÍTULOS</a:t>
          </a:r>
          <a:endParaRPr lang="es-EC" sz="1800" b="1" i="1" u="sng" kern="1200" dirty="0">
            <a:solidFill>
              <a:schemeClr val="tx1"/>
            </a:solidFill>
          </a:endParaRPr>
        </a:p>
      </dsp:txBody>
      <dsp:txXfrm>
        <a:off x="4679344" y="2561687"/>
        <a:ext cx="1380251" cy="1313417"/>
      </dsp:txXfrm>
    </dsp:sp>
    <dsp:sp modelId="{F0D38A64-6A6D-47B7-B727-064D724F601F}">
      <dsp:nvSpPr>
        <dsp:cNvPr id="0" name=""/>
        <dsp:cNvSpPr/>
      </dsp:nvSpPr>
      <dsp:spPr>
        <a:xfrm>
          <a:off x="4263658" y="-42042"/>
          <a:ext cx="2211623" cy="1698104"/>
        </a:xfrm>
        <a:prstGeom prst="flowChartDisplay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 dirty="0" smtClean="0">
              <a:solidFill>
                <a:schemeClr val="tx1"/>
              </a:solidFill>
            </a:rPr>
            <a:t>I. INTRODUCCIÓN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4632262" y="-42042"/>
        <a:ext cx="1474415" cy="1698104"/>
      </dsp:txXfrm>
    </dsp:sp>
    <dsp:sp modelId="{6E6B8C39-7729-48A7-9BAE-FA580BED1112}">
      <dsp:nvSpPr>
        <dsp:cNvPr id="0" name=""/>
        <dsp:cNvSpPr/>
      </dsp:nvSpPr>
      <dsp:spPr>
        <a:xfrm>
          <a:off x="6483565" y="1634950"/>
          <a:ext cx="2358538" cy="1676572"/>
        </a:xfrm>
        <a:prstGeom prst="flowChartDisplay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00" b="1" kern="1200" dirty="0" smtClean="0">
              <a:solidFill>
                <a:schemeClr val="tx1"/>
              </a:solidFill>
            </a:rPr>
            <a:t>II. MARCO TEÓRICO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6876655" y="1634950"/>
        <a:ext cx="1572358" cy="1676572"/>
      </dsp:txXfrm>
    </dsp:sp>
    <dsp:sp modelId="{0F175D8B-36F9-43BD-8CD2-E7764FA8987D}">
      <dsp:nvSpPr>
        <dsp:cNvPr id="0" name=""/>
        <dsp:cNvSpPr/>
      </dsp:nvSpPr>
      <dsp:spPr>
        <a:xfrm>
          <a:off x="5718320" y="4183067"/>
          <a:ext cx="2365668" cy="1743776"/>
        </a:xfrm>
        <a:prstGeom prst="flowChartDisplay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b="1" kern="1200" dirty="0" smtClean="0">
              <a:solidFill>
                <a:schemeClr val="tx1"/>
              </a:solidFill>
            </a:rPr>
            <a:t>III. METODOLOGÍA</a:t>
          </a:r>
          <a:endParaRPr lang="es-EC" sz="1300" b="1" kern="1200" dirty="0">
            <a:solidFill>
              <a:schemeClr val="tx1"/>
            </a:solidFill>
          </a:endParaRPr>
        </a:p>
      </dsp:txBody>
      <dsp:txXfrm>
        <a:off x="6112598" y="4183067"/>
        <a:ext cx="1577112" cy="1743776"/>
      </dsp:txXfrm>
    </dsp:sp>
    <dsp:sp modelId="{962F702A-9D78-453C-80B2-BDB6AB625F23}">
      <dsp:nvSpPr>
        <dsp:cNvPr id="0" name=""/>
        <dsp:cNvSpPr/>
      </dsp:nvSpPr>
      <dsp:spPr>
        <a:xfrm>
          <a:off x="2540434" y="4224260"/>
          <a:ext cx="2509002" cy="1747086"/>
        </a:xfrm>
        <a:prstGeom prst="flowChartDisplay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00" b="1" kern="1200" dirty="0" smtClean="0">
              <a:solidFill>
                <a:schemeClr val="tx1"/>
              </a:solidFill>
            </a:rPr>
            <a:t>IV. PLANTEAMIENTO DEL MODELO DE ARRENDAMIENTO MERCANTIL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958601" y="4224260"/>
        <a:ext cx="1672668" cy="1747086"/>
      </dsp:txXfrm>
    </dsp:sp>
    <dsp:sp modelId="{A72DE912-0740-4D36-AF72-7C763694A1F5}">
      <dsp:nvSpPr>
        <dsp:cNvPr id="0" name=""/>
        <dsp:cNvSpPr/>
      </dsp:nvSpPr>
      <dsp:spPr>
        <a:xfrm>
          <a:off x="1599111" y="1553588"/>
          <a:ext cx="2576620" cy="1819446"/>
        </a:xfrm>
        <a:prstGeom prst="flowChartDisplay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200" b="1" kern="1200" dirty="0" smtClean="0">
              <a:solidFill>
                <a:schemeClr val="tx1"/>
              </a:solidFill>
            </a:rPr>
            <a:t>V. CONCLUSIONES Y RECOMENDACIONES</a:t>
          </a:r>
          <a:endParaRPr lang="es-EC" sz="1200" b="1" kern="1200" dirty="0">
            <a:solidFill>
              <a:schemeClr val="tx1"/>
            </a:solidFill>
          </a:endParaRPr>
        </a:p>
      </dsp:txBody>
      <dsp:txXfrm>
        <a:off x="2028548" y="1553588"/>
        <a:ext cx="1717746" cy="18194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7A90A-530D-4F87-8EF9-2C020389A5D8}">
      <dsp:nvSpPr>
        <dsp:cNvPr id="0" name=""/>
        <dsp:cNvSpPr/>
      </dsp:nvSpPr>
      <dsp:spPr>
        <a:xfrm>
          <a:off x="1285" y="1483560"/>
          <a:ext cx="3230760" cy="1247073"/>
        </a:xfrm>
        <a:prstGeom prst="chevron">
          <a:avLst>
            <a:gd name="adj" fmla="val 40000"/>
          </a:avLst>
        </a:prstGeom>
        <a:solidFill>
          <a:srgbClr val="B267D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D9BCE-C983-4B84-8B3A-7F83E221A244}">
      <dsp:nvSpPr>
        <dsp:cNvPr id="0" name=""/>
        <dsp:cNvSpPr/>
      </dsp:nvSpPr>
      <dsp:spPr>
        <a:xfrm>
          <a:off x="862822" y="1795328"/>
          <a:ext cx="2728198" cy="1247073"/>
        </a:xfrm>
        <a:prstGeom prst="roundRect">
          <a:avLst>
            <a:gd name="adj" fmla="val 10000"/>
          </a:avLst>
        </a:prstGeom>
        <a:pattFill prst="sphere">
          <a:fgClr>
            <a:schemeClr val="bg2">
              <a:lumMod val="90000"/>
            </a:schemeClr>
          </a:fgClr>
          <a:bgClr>
            <a:schemeClr val="bg1"/>
          </a:bgClr>
        </a:pattFill>
        <a:ln w="25400" cap="flat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/>
            <a:t>Ley de Arrendamiento Mercantil</a:t>
          </a:r>
          <a:endParaRPr lang="es-EC" sz="2100" kern="1200" dirty="0"/>
        </a:p>
      </dsp:txBody>
      <dsp:txXfrm>
        <a:off x="899348" y="1831854"/>
        <a:ext cx="2655146" cy="1174021"/>
      </dsp:txXfrm>
    </dsp:sp>
    <dsp:sp modelId="{97DB22AC-234B-49AD-AC58-AFB6CAD4F5BE}">
      <dsp:nvSpPr>
        <dsp:cNvPr id="0" name=""/>
        <dsp:cNvSpPr/>
      </dsp:nvSpPr>
      <dsp:spPr>
        <a:xfrm>
          <a:off x="3691532" y="1483560"/>
          <a:ext cx="3230760" cy="1247073"/>
        </a:xfrm>
        <a:prstGeom prst="chevron">
          <a:avLst>
            <a:gd name="adj" fmla="val 40000"/>
          </a:avLst>
        </a:prstGeom>
        <a:solidFill>
          <a:srgbClr val="FF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A4530-0DE8-431F-9B15-9A7D843913D3}">
      <dsp:nvSpPr>
        <dsp:cNvPr id="0" name=""/>
        <dsp:cNvSpPr/>
      </dsp:nvSpPr>
      <dsp:spPr>
        <a:xfrm>
          <a:off x="4553069" y="1795328"/>
          <a:ext cx="2728198" cy="1247073"/>
        </a:xfrm>
        <a:prstGeom prst="roundRect">
          <a:avLst>
            <a:gd name="adj" fmla="val 10000"/>
          </a:avLst>
        </a:prstGeom>
        <a:pattFill prst="sphere">
          <a:fgClr>
            <a:schemeClr val="bg2">
              <a:lumMod val="90000"/>
            </a:schemeClr>
          </a:fgClr>
          <a:bgClr>
            <a:schemeClr val="bg1"/>
          </a:bgClr>
        </a:patt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smtClean="0"/>
            <a:t>Código Tributario	</a:t>
          </a:r>
          <a:endParaRPr lang="es-EC" sz="2100" kern="1200" dirty="0"/>
        </a:p>
      </dsp:txBody>
      <dsp:txXfrm>
        <a:off x="4589595" y="1831854"/>
        <a:ext cx="2655146" cy="1174021"/>
      </dsp:txXfrm>
    </dsp:sp>
    <dsp:sp modelId="{D7021144-FC0C-4E4A-A39A-C289FDCD3FF6}">
      <dsp:nvSpPr>
        <dsp:cNvPr id="0" name=""/>
        <dsp:cNvSpPr/>
      </dsp:nvSpPr>
      <dsp:spPr>
        <a:xfrm>
          <a:off x="7381779" y="1483560"/>
          <a:ext cx="3230760" cy="1247073"/>
        </a:xfrm>
        <a:prstGeom prst="chevron">
          <a:avLst>
            <a:gd name="adj" fmla="val 40000"/>
          </a:avLst>
        </a:prstGeom>
        <a:solidFill>
          <a:srgbClr val="FCA6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5C985-EE43-4133-98DF-89C837740BD1}">
      <dsp:nvSpPr>
        <dsp:cNvPr id="0" name=""/>
        <dsp:cNvSpPr/>
      </dsp:nvSpPr>
      <dsp:spPr>
        <a:xfrm>
          <a:off x="8243316" y="1795328"/>
          <a:ext cx="2728198" cy="1247073"/>
        </a:xfrm>
        <a:prstGeom prst="roundRect">
          <a:avLst>
            <a:gd name="adj" fmla="val 10000"/>
          </a:avLst>
        </a:prstGeom>
        <a:pattFill prst="sphere">
          <a:fgClr>
            <a:schemeClr val="bg2">
              <a:lumMod val="90000"/>
            </a:schemeClr>
          </a:fgClr>
          <a:bgClr>
            <a:schemeClr val="bg1"/>
          </a:bgClr>
        </a:patt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/>
            <a:t>NIC 17</a:t>
          </a:r>
          <a:endParaRPr lang="es-EC" sz="2100" kern="1200" dirty="0"/>
        </a:p>
      </dsp:txBody>
      <dsp:txXfrm>
        <a:off x="8279842" y="1831854"/>
        <a:ext cx="2655146" cy="11740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7B801-EE74-4FDB-AD84-9C321A159E17}">
      <dsp:nvSpPr>
        <dsp:cNvPr id="0" name=""/>
        <dsp:cNvSpPr/>
      </dsp:nvSpPr>
      <dsp:spPr>
        <a:xfrm>
          <a:off x="5994" y="1786237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i="1" kern="1200" dirty="0" smtClean="0"/>
            <a:t>METODOLOGÍA APLICADA</a:t>
          </a:r>
          <a:endParaRPr lang="es-EC" sz="2000" b="1" i="1" kern="1200" dirty="0"/>
        </a:p>
      </dsp:txBody>
      <dsp:txXfrm>
        <a:off x="48235" y="1828478"/>
        <a:ext cx="2799941" cy="1357729"/>
      </dsp:txXfrm>
    </dsp:sp>
    <dsp:sp modelId="{41414CD0-A57F-4DFE-9F78-34AE698334E6}">
      <dsp:nvSpPr>
        <dsp:cNvPr id="0" name=""/>
        <dsp:cNvSpPr/>
      </dsp:nvSpPr>
      <dsp:spPr>
        <a:xfrm rot="18289469">
          <a:off x="2457111" y="1652187"/>
          <a:ext cx="2020383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2020383" y="25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3416793" y="1627561"/>
        <a:ext cx="101019" cy="101019"/>
      </dsp:txXfrm>
    </dsp:sp>
    <dsp:sp modelId="{E044C05E-9355-4AA7-983D-DF095ED1F8B7}">
      <dsp:nvSpPr>
        <dsp:cNvPr id="0" name=""/>
        <dsp:cNvSpPr/>
      </dsp:nvSpPr>
      <dsp:spPr>
        <a:xfrm>
          <a:off x="4044188" y="127693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TIPOS DE INVESTIGACIÓN</a:t>
          </a:r>
          <a:endParaRPr lang="es-EC" sz="1800" kern="1200" dirty="0"/>
        </a:p>
      </dsp:txBody>
      <dsp:txXfrm>
        <a:off x="4086429" y="169934"/>
        <a:ext cx="2799941" cy="1357729"/>
      </dsp:txXfrm>
    </dsp:sp>
    <dsp:sp modelId="{5ACDB133-3900-4568-BF0B-C872DCE4A155}">
      <dsp:nvSpPr>
        <dsp:cNvPr id="0" name=""/>
        <dsp:cNvSpPr/>
      </dsp:nvSpPr>
      <dsp:spPr>
        <a:xfrm>
          <a:off x="6928611" y="822915"/>
          <a:ext cx="1153769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153769" y="258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76652" y="819955"/>
        <a:ext cx="57688" cy="57688"/>
      </dsp:txXfrm>
    </dsp:sp>
    <dsp:sp modelId="{8B0314A1-B9FE-4543-97C2-342A3B63D1C0}">
      <dsp:nvSpPr>
        <dsp:cNvPr id="0" name=""/>
        <dsp:cNvSpPr/>
      </dsp:nvSpPr>
      <dsp:spPr>
        <a:xfrm>
          <a:off x="8082381" y="127693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Descriptiva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Asociativa</a:t>
          </a:r>
          <a:endParaRPr lang="es-EC" sz="1800" kern="1200" dirty="0"/>
        </a:p>
      </dsp:txBody>
      <dsp:txXfrm>
        <a:off x="8124622" y="169934"/>
        <a:ext cx="2799941" cy="1357729"/>
      </dsp:txXfrm>
    </dsp:sp>
    <dsp:sp modelId="{76252651-0E97-42AA-BDB0-1CD2E548B2FA}">
      <dsp:nvSpPr>
        <dsp:cNvPr id="0" name=""/>
        <dsp:cNvSpPr/>
      </dsp:nvSpPr>
      <dsp:spPr>
        <a:xfrm>
          <a:off x="2890418" y="2481459"/>
          <a:ext cx="1153769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153769" y="25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438459" y="2478498"/>
        <a:ext cx="57688" cy="57688"/>
      </dsp:txXfrm>
    </dsp:sp>
    <dsp:sp modelId="{68A74269-DB7E-447D-98EB-CFCBBCEFE8BA}">
      <dsp:nvSpPr>
        <dsp:cNvPr id="0" name=""/>
        <dsp:cNvSpPr/>
      </dsp:nvSpPr>
      <dsp:spPr>
        <a:xfrm>
          <a:off x="4044188" y="1786237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MÉTODOS</a:t>
          </a:r>
          <a:endParaRPr lang="es-EC" sz="1800" kern="1200" dirty="0"/>
        </a:p>
      </dsp:txBody>
      <dsp:txXfrm>
        <a:off x="4086429" y="1828478"/>
        <a:ext cx="2799941" cy="1357729"/>
      </dsp:txXfrm>
    </dsp:sp>
    <dsp:sp modelId="{6C230471-5C48-4104-810A-700BED306C1B}">
      <dsp:nvSpPr>
        <dsp:cNvPr id="0" name=""/>
        <dsp:cNvSpPr/>
      </dsp:nvSpPr>
      <dsp:spPr>
        <a:xfrm>
          <a:off x="6928611" y="2481459"/>
          <a:ext cx="1153769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153769" y="258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76652" y="2478498"/>
        <a:ext cx="57688" cy="57688"/>
      </dsp:txXfrm>
    </dsp:sp>
    <dsp:sp modelId="{C035A075-ED52-405E-8D26-5ECA10B86A73}">
      <dsp:nvSpPr>
        <dsp:cNvPr id="0" name=""/>
        <dsp:cNvSpPr/>
      </dsp:nvSpPr>
      <dsp:spPr>
        <a:xfrm>
          <a:off x="8082381" y="1786237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Inductivo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Deductivo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Análisis y Síntesis</a:t>
          </a:r>
          <a:endParaRPr lang="es-EC" sz="1800" kern="1200" dirty="0"/>
        </a:p>
      </dsp:txBody>
      <dsp:txXfrm>
        <a:off x="8124622" y="1828478"/>
        <a:ext cx="2799941" cy="1357729"/>
      </dsp:txXfrm>
    </dsp:sp>
    <dsp:sp modelId="{89A55F8C-FF31-46A9-9DAB-90A8798D3F46}">
      <dsp:nvSpPr>
        <dsp:cNvPr id="0" name=""/>
        <dsp:cNvSpPr/>
      </dsp:nvSpPr>
      <dsp:spPr>
        <a:xfrm rot="3310531">
          <a:off x="2457111" y="3310731"/>
          <a:ext cx="2020383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2020383" y="258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3416793" y="3286105"/>
        <a:ext cx="101019" cy="101019"/>
      </dsp:txXfrm>
    </dsp:sp>
    <dsp:sp modelId="{484BF23A-16A6-4351-9277-7F1797BF4D91}">
      <dsp:nvSpPr>
        <dsp:cNvPr id="0" name=""/>
        <dsp:cNvSpPr/>
      </dsp:nvSpPr>
      <dsp:spPr>
        <a:xfrm>
          <a:off x="4044188" y="3444780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TÉCNICAS</a:t>
          </a:r>
          <a:endParaRPr lang="es-EC" sz="1800" kern="1200" dirty="0"/>
        </a:p>
      </dsp:txBody>
      <dsp:txXfrm>
        <a:off x="4086429" y="3487021"/>
        <a:ext cx="2799941" cy="1357729"/>
      </dsp:txXfrm>
    </dsp:sp>
    <dsp:sp modelId="{35496D47-87A8-435C-A522-9548192D2F58}">
      <dsp:nvSpPr>
        <dsp:cNvPr id="0" name=""/>
        <dsp:cNvSpPr/>
      </dsp:nvSpPr>
      <dsp:spPr>
        <a:xfrm>
          <a:off x="6928611" y="4140002"/>
          <a:ext cx="1153769" cy="51767"/>
        </a:xfrm>
        <a:custGeom>
          <a:avLst/>
          <a:gdLst/>
          <a:ahLst/>
          <a:cxnLst/>
          <a:rect l="0" t="0" r="0" b="0"/>
          <a:pathLst>
            <a:path>
              <a:moveTo>
                <a:pt x="0" y="25883"/>
              </a:moveTo>
              <a:lnTo>
                <a:pt x="1153769" y="2588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7476652" y="4137042"/>
        <a:ext cx="57688" cy="57688"/>
      </dsp:txXfrm>
    </dsp:sp>
    <dsp:sp modelId="{2C5391D1-F77F-4624-A857-13BC50FAAAB3}">
      <dsp:nvSpPr>
        <dsp:cNvPr id="0" name=""/>
        <dsp:cNvSpPr/>
      </dsp:nvSpPr>
      <dsp:spPr>
        <a:xfrm>
          <a:off x="8082381" y="3444780"/>
          <a:ext cx="2884423" cy="1442211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Observación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Análisis Documental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Normas, Estudios Estadíst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8124622" y="3487021"/>
        <a:ext cx="2799941" cy="13577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33813-A6F0-4219-ABD6-3EEC08257E3F}">
      <dsp:nvSpPr>
        <dsp:cNvPr id="0" name=""/>
        <dsp:cNvSpPr/>
      </dsp:nvSpPr>
      <dsp:spPr>
        <a:xfrm>
          <a:off x="0" y="409511"/>
          <a:ext cx="937622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00" tIns="458216" rIns="7277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/>
            <a:t>Tabla de Datos - Gráficos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/>
            <a:t>Interpretación de Datos</a:t>
          </a:r>
          <a:endParaRPr lang="es-EC" sz="2200" kern="1200" dirty="0"/>
        </a:p>
      </dsp:txBody>
      <dsp:txXfrm>
        <a:off x="0" y="409511"/>
        <a:ext cx="9376229" cy="1247400"/>
      </dsp:txXfrm>
    </dsp:sp>
    <dsp:sp modelId="{51945763-89DB-4018-B146-8531612821B1}">
      <dsp:nvSpPr>
        <dsp:cNvPr id="0" name=""/>
        <dsp:cNvSpPr/>
      </dsp:nvSpPr>
      <dsp:spPr>
        <a:xfrm>
          <a:off x="468811" y="84791"/>
          <a:ext cx="656336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79" tIns="0" rIns="2480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INSTRUMENTOS</a:t>
          </a:r>
          <a:endParaRPr lang="es-EC" sz="2200" kern="1200" dirty="0"/>
        </a:p>
      </dsp:txBody>
      <dsp:txXfrm>
        <a:off x="500514" y="116494"/>
        <a:ext cx="6499954" cy="586034"/>
      </dsp:txXfrm>
    </dsp:sp>
    <dsp:sp modelId="{51A57136-0FEC-4B47-A65A-BA9AF2484B06}">
      <dsp:nvSpPr>
        <dsp:cNvPr id="0" name=""/>
        <dsp:cNvSpPr/>
      </dsp:nvSpPr>
      <dsp:spPr>
        <a:xfrm>
          <a:off x="0" y="2100431"/>
          <a:ext cx="937622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00" tIns="458216" rIns="7277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/>
            <a:t>Analisis Documental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/>
            <a:t>Tabulación de Datos y Comprensión</a:t>
          </a:r>
          <a:endParaRPr lang="es-EC" sz="2200" kern="1200" dirty="0"/>
        </a:p>
      </dsp:txBody>
      <dsp:txXfrm>
        <a:off x="0" y="2100431"/>
        <a:ext cx="9376229" cy="1247400"/>
      </dsp:txXfrm>
    </dsp:sp>
    <dsp:sp modelId="{892D161B-25B1-436E-A310-0E8718D49E72}">
      <dsp:nvSpPr>
        <dsp:cNvPr id="0" name=""/>
        <dsp:cNvSpPr/>
      </dsp:nvSpPr>
      <dsp:spPr>
        <a:xfrm>
          <a:off x="468811" y="1775711"/>
          <a:ext cx="6563360" cy="649440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tint val="50000"/>
                <a:satMod val="300000"/>
              </a:schemeClr>
            </a:gs>
            <a:gs pos="35000">
              <a:schemeClr val="accent4">
                <a:hueOff val="5197846"/>
                <a:satOff val="-23984"/>
                <a:lumOff val="883"/>
                <a:alphaOff val="0"/>
                <a:tint val="37000"/>
                <a:satMod val="3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79" tIns="0" rIns="2480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ORGANIZACIÓN DE LA INVESTIGACIÓN</a:t>
          </a:r>
          <a:endParaRPr lang="es-EC" sz="2200" kern="1200" dirty="0"/>
        </a:p>
      </dsp:txBody>
      <dsp:txXfrm>
        <a:off x="500514" y="1807414"/>
        <a:ext cx="6499954" cy="586034"/>
      </dsp:txXfrm>
    </dsp:sp>
    <dsp:sp modelId="{7B99F50D-C0E4-417A-8BCE-40BF1680DFF6}">
      <dsp:nvSpPr>
        <dsp:cNvPr id="0" name=""/>
        <dsp:cNvSpPr/>
      </dsp:nvSpPr>
      <dsp:spPr>
        <a:xfrm>
          <a:off x="0" y="3791351"/>
          <a:ext cx="9376229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700" tIns="458216" rIns="72770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/>
            <a:t>Registro Manual / Ordenamiento y Clasificación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200" kern="1200" dirty="0" smtClean="0"/>
            <a:t>Proceso Computarizado </a:t>
          </a:r>
          <a:r>
            <a:rPr lang="es-419" sz="2200" kern="1200" dirty="0" smtClean="0"/>
            <a:t>/ Excel </a:t>
          </a:r>
          <a:r>
            <a:rPr lang="es-419" sz="2200" kern="1200" dirty="0" smtClean="0"/>
            <a:t>y Word</a:t>
          </a:r>
          <a:endParaRPr lang="es-EC" sz="2200" kern="1200" dirty="0"/>
        </a:p>
      </dsp:txBody>
      <dsp:txXfrm>
        <a:off x="0" y="3791351"/>
        <a:ext cx="9376229" cy="1247400"/>
      </dsp:txXfrm>
    </dsp:sp>
    <dsp:sp modelId="{960135BF-0611-4C16-B67F-E5ABC9D24999}">
      <dsp:nvSpPr>
        <dsp:cNvPr id="0" name=""/>
        <dsp:cNvSpPr/>
      </dsp:nvSpPr>
      <dsp:spPr>
        <a:xfrm>
          <a:off x="468811" y="3466631"/>
          <a:ext cx="6563360" cy="649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tint val="50000"/>
                <a:satMod val="300000"/>
              </a:schemeClr>
            </a:gs>
            <a:gs pos="35000">
              <a:schemeClr val="accent4">
                <a:hueOff val="10395692"/>
                <a:satOff val="-47968"/>
                <a:lumOff val="1765"/>
                <a:alphaOff val="0"/>
                <a:tint val="37000"/>
                <a:satMod val="3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8079" tIns="0" rIns="248079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PROCESAMIENTO DE DATOS</a:t>
          </a:r>
          <a:endParaRPr lang="es-EC" sz="2200" kern="1200" dirty="0"/>
        </a:p>
      </dsp:txBody>
      <dsp:txXfrm>
        <a:off x="500514" y="3498334"/>
        <a:ext cx="6499954" cy="586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8140B-EA42-4613-8BEE-D35FA00B3795}">
      <dsp:nvSpPr>
        <dsp:cNvPr id="0" name=""/>
        <dsp:cNvSpPr/>
      </dsp:nvSpPr>
      <dsp:spPr>
        <a:xfrm>
          <a:off x="2725177" y="3055435"/>
          <a:ext cx="2256730" cy="22567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300" kern="1200" dirty="0" smtClean="0"/>
            <a:t>Ejemplo Práctico</a:t>
          </a:r>
          <a:endParaRPr lang="es-EC" sz="3300" kern="1200" dirty="0"/>
        </a:p>
      </dsp:txBody>
      <dsp:txXfrm>
        <a:off x="3055667" y="3385925"/>
        <a:ext cx="1595750" cy="1595750"/>
      </dsp:txXfrm>
    </dsp:sp>
    <dsp:sp modelId="{089C885D-6D34-40DC-B114-A8309F510E09}">
      <dsp:nvSpPr>
        <dsp:cNvPr id="0" name=""/>
        <dsp:cNvSpPr/>
      </dsp:nvSpPr>
      <dsp:spPr>
        <a:xfrm rot="12900000">
          <a:off x="942116" y="2550382"/>
          <a:ext cx="2075863" cy="643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B58B9-91A4-4EB5-9D03-1D1B08705B4B}">
      <dsp:nvSpPr>
        <dsp:cNvPr id="0" name=""/>
        <dsp:cNvSpPr/>
      </dsp:nvSpPr>
      <dsp:spPr>
        <a:xfrm>
          <a:off x="57876" y="1419075"/>
          <a:ext cx="2143894" cy="17151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Introducción</a:t>
          </a:r>
          <a:endParaRPr lang="es-EC" sz="2300" kern="1200" dirty="0"/>
        </a:p>
      </dsp:txBody>
      <dsp:txXfrm>
        <a:off x="108110" y="1469309"/>
        <a:ext cx="2043426" cy="1614647"/>
      </dsp:txXfrm>
    </dsp:sp>
    <dsp:sp modelId="{96A737DB-1D43-40B3-A0B7-1457517DDB18}">
      <dsp:nvSpPr>
        <dsp:cNvPr id="0" name=""/>
        <dsp:cNvSpPr/>
      </dsp:nvSpPr>
      <dsp:spPr>
        <a:xfrm rot="16200000">
          <a:off x="2815610" y="1575102"/>
          <a:ext cx="2075863" cy="643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952610-6F8C-4850-AC60-A360E67ACED9}">
      <dsp:nvSpPr>
        <dsp:cNvPr id="0" name=""/>
        <dsp:cNvSpPr/>
      </dsp:nvSpPr>
      <dsp:spPr>
        <a:xfrm>
          <a:off x="2781595" y="1197"/>
          <a:ext cx="2143894" cy="1715115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Características </a:t>
          </a:r>
          <a:endParaRPr lang="es-EC" sz="2300" kern="1200" dirty="0"/>
        </a:p>
      </dsp:txBody>
      <dsp:txXfrm>
        <a:off x="2831829" y="51431"/>
        <a:ext cx="2043426" cy="1614647"/>
      </dsp:txXfrm>
    </dsp:sp>
    <dsp:sp modelId="{6F28D85B-C6E9-4C19-97F8-E4E42C1F13CA}">
      <dsp:nvSpPr>
        <dsp:cNvPr id="0" name=""/>
        <dsp:cNvSpPr/>
      </dsp:nvSpPr>
      <dsp:spPr>
        <a:xfrm rot="19500000">
          <a:off x="4689105" y="2550382"/>
          <a:ext cx="2075863" cy="6431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8CA29-ACC4-437F-B767-23E6BCC0AD1E}">
      <dsp:nvSpPr>
        <dsp:cNvPr id="0" name=""/>
        <dsp:cNvSpPr/>
      </dsp:nvSpPr>
      <dsp:spPr>
        <a:xfrm>
          <a:off x="5505313" y="1419075"/>
          <a:ext cx="2143894" cy="171511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Objetivos</a:t>
          </a:r>
          <a:endParaRPr lang="es-EC" sz="2300" kern="1200" dirty="0"/>
        </a:p>
      </dsp:txBody>
      <dsp:txXfrm>
        <a:off x="5555547" y="1469309"/>
        <a:ext cx="2043426" cy="16146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3A47A-ED36-4FD9-8DF1-730FB666EB04}">
      <dsp:nvSpPr>
        <dsp:cNvPr id="0" name=""/>
        <dsp:cNvSpPr/>
      </dsp:nvSpPr>
      <dsp:spPr>
        <a:xfrm>
          <a:off x="2539" y="0"/>
          <a:ext cx="950976" cy="950976"/>
        </a:xfrm>
        <a:prstGeom prst="ellipse">
          <a:avLst/>
        </a:prstGeom>
        <a:pattFill prst="sphere">
          <a:fgClr>
            <a:schemeClr val="accent4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52AD9-A373-432D-A201-9D22650FB542}">
      <dsp:nvSpPr>
        <dsp:cNvPr id="0" name=""/>
        <dsp:cNvSpPr/>
      </dsp:nvSpPr>
      <dsp:spPr>
        <a:xfrm>
          <a:off x="97637" y="95097"/>
          <a:ext cx="760780" cy="760780"/>
        </a:xfrm>
        <a:prstGeom prst="chord">
          <a:avLst>
            <a:gd name="adj1" fmla="val 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4CC84-602E-44E4-9ABB-F48C7B6B4EB0}">
      <dsp:nvSpPr>
        <dsp:cNvPr id="0" name=""/>
        <dsp:cNvSpPr/>
      </dsp:nvSpPr>
      <dsp:spPr>
        <a:xfrm>
          <a:off x="1151635" y="950976"/>
          <a:ext cx="2813304" cy="400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80" tIns="93980" rIns="93980" bIns="9398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700" kern="1200" dirty="0" smtClean="0"/>
            <a:t>Arrendador</a:t>
          </a:r>
          <a:endParaRPr lang="es-EC" sz="3700" kern="1200" dirty="0"/>
        </a:p>
      </dsp:txBody>
      <dsp:txXfrm>
        <a:off x="1151635" y="950976"/>
        <a:ext cx="2813304" cy="4002024"/>
      </dsp:txXfrm>
    </dsp:sp>
    <dsp:sp modelId="{EF467017-2423-442C-A5FD-5F0543DD09DB}">
      <dsp:nvSpPr>
        <dsp:cNvPr id="0" name=""/>
        <dsp:cNvSpPr/>
      </dsp:nvSpPr>
      <dsp:spPr>
        <a:xfrm>
          <a:off x="1151635" y="0"/>
          <a:ext cx="2813304" cy="95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900" kern="1200" dirty="0" smtClean="0"/>
            <a:t>Prodigital</a:t>
          </a:r>
          <a:endParaRPr lang="es-EC" sz="3900" kern="1200" dirty="0"/>
        </a:p>
      </dsp:txBody>
      <dsp:txXfrm>
        <a:off x="1151635" y="0"/>
        <a:ext cx="2813304" cy="950976"/>
      </dsp:txXfrm>
    </dsp:sp>
    <dsp:sp modelId="{CC42FA90-659E-4C1D-AE1B-AA2306A1A09B}">
      <dsp:nvSpPr>
        <dsp:cNvPr id="0" name=""/>
        <dsp:cNvSpPr/>
      </dsp:nvSpPr>
      <dsp:spPr>
        <a:xfrm>
          <a:off x="4163060" y="0"/>
          <a:ext cx="950976" cy="950976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9C8FB-53BF-4DC5-A383-2D45278CFA43}">
      <dsp:nvSpPr>
        <dsp:cNvPr id="0" name=""/>
        <dsp:cNvSpPr/>
      </dsp:nvSpPr>
      <dsp:spPr>
        <a:xfrm>
          <a:off x="4258157" y="95097"/>
          <a:ext cx="760780" cy="760780"/>
        </a:xfrm>
        <a:prstGeom prst="chord">
          <a:avLst>
            <a:gd name="adj1" fmla="val 16200000"/>
            <a:gd name="adj2" fmla="val 16200000"/>
          </a:avLst>
        </a:prstGeom>
        <a:pattFill prst="sphere">
          <a:fgClr>
            <a:srgbClr val="FF6699"/>
          </a:fgClr>
          <a:bgClr>
            <a:schemeClr val="bg1"/>
          </a:bgClr>
        </a:pattFill>
        <a:ln w="254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86FA6-D429-49C1-8B1F-714C83C95C13}">
      <dsp:nvSpPr>
        <dsp:cNvPr id="0" name=""/>
        <dsp:cNvSpPr/>
      </dsp:nvSpPr>
      <dsp:spPr>
        <a:xfrm>
          <a:off x="5312156" y="950976"/>
          <a:ext cx="2813304" cy="4002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80" tIns="93980" rIns="93980" bIns="9398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700" kern="1200" dirty="0" smtClean="0"/>
            <a:t>Arrendatario</a:t>
          </a:r>
          <a:endParaRPr lang="es-EC" sz="3700" kern="1200" dirty="0"/>
        </a:p>
      </dsp:txBody>
      <dsp:txXfrm>
        <a:off x="5312156" y="950976"/>
        <a:ext cx="2813304" cy="4002024"/>
      </dsp:txXfrm>
    </dsp:sp>
    <dsp:sp modelId="{AA217900-3A62-4B7E-BBEE-9B4F51802232}">
      <dsp:nvSpPr>
        <dsp:cNvPr id="0" name=""/>
        <dsp:cNvSpPr/>
      </dsp:nvSpPr>
      <dsp:spPr>
        <a:xfrm>
          <a:off x="5312156" y="0"/>
          <a:ext cx="2813304" cy="950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900" kern="1200" dirty="0" smtClean="0"/>
            <a:t>Ecuasistem</a:t>
          </a:r>
          <a:endParaRPr lang="es-EC" sz="3900" kern="1200" dirty="0"/>
        </a:p>
      </dsp:txBody>
      <dsp:txXfrm>
        <a:off x="5312156" y="0"/>
        <a:ext cx="2813304" cy="9509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0D62B-EC19-4C86-92C3-D023F507B727}">
      <dsp:nvSpPr>
        <dsp:cNvPr id="0" name=""/>
        <dsp:cNvSpPr/>
      </dsp:nvSpPr>
      <dsp:spPr>
        <a:xfrm>
          <a:off x="4758" y="1007119"/>
          <a:ext cx="2837022" cy="3404427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b="1" u="sng" kern="1200" dirty="0" smtClean="0">
              <a:solidFill>
                <a:schemeClr val="tx1"/>
              </a:solidFill>
            </a:rPr>
            <a:t>INTRODUCCIÓN</a:t>
          </a:r>
          <a:endParaRPr lang="es-EC" sz="2300" b="1" u="sng" kern="1200" dirty="0">
            <a:solidFill>
              <a:schemeClr val="tx1"/>
            </a:solidFill>
          </a:endParaRPr>
        </a:p>
      </dsp:txBody>
      <dsp:txXfrm rot="16200000">
        <a:off x="-1107354" y="2119232"/>
        <a:ext cx="2791630" cy="567404"/>
      </dsp:txXfrm>
    </dsp:sp>
    <dsp:sp modelId="{DF54E274-427A-4FE7-89C6-283D5B06A379}">
      <dsp:nvSpPr>
        <dsp:cNvPr id="0" name=""/>
        <dsp:cNvSpPr/>
      </dsp:nvSpPr>
      <dsp:spPr>
        <a:xfrm>
          <a:off x="572162" y="1007119"/>
          <a:ext cx="2113581" cy="34044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Empresas de Servicios Organizadoras de Ferias y Eventos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Leasing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572162" y="1007119"/>
        <a:ext cx="2113581" cy="3404427"/>
      </dsp:txXfrm>
    </dsp:sp>
    <dsp:sp modelId="{7454EF79-16D8-469B-988F-753197F8B01A}">
      <dsp:nvSpPr>
        <dsp:cNvPr id="0" name=""/>
        <dsp:cNvSpPr/>
      </dsp:nvSpPr>
      <dsp:spPr>
        <a:xfrm>
          <a:off x="2941076" y="1007119"/>
          <a:ext cx="3139931" cy="3404427"/>
        </a:xfrm>
        <a:prstGeom prst="roundRect">
          <a:avLst>
            <a:gd name="adj" fmla="val 5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b="1" u="sng" kern="1200" dirty="0" smtClean="0">
              <a:solidFill>
                <a:schemeClr val="tx1"/>
              </a:solidFill>
            </a:rPr>
            <a:t>PROBLEMA</a:t>
          </a:r>
          <a:endParaRPr lang="es-EC" sz="2300" b="1" u="sng" kern="1200" dirty="0">
            <a:solidFill>
              <a:schemeClr val="tx1"/>
            </a:solidFill>
          </a:endParaRPr>
        </a:p>
      </dsp:txBody>
      <dsp:txXfrm rot="16200000">
        <a:off x="1859254" y="2088941"/>
        <a:ext cx="2791630" cy="627986"/>
      </dsp:txXfrm>
    </dsp:sp>
    <dsp:sp modelId="{5D3B3EB1-EEB9-460E-BD34-68537F7717F9}">
      <dsp:nvSpPr>
        <dsp:cNvPr id="0" name=""/>
        <dsp:cNvSpPr/>
      </dsp:nvSpPr>
      <dsp:spPr>
        <a:xfrm rot="5400000">
          <a:off x="2705082" y="3713096"/>
          <a:ext cx="500357" cy="4255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D74F8-DB13-48C3-A523-6A4EE97AC9A1}">
      <dsp:nvSpPr>
        <dsp:cNvPr id="0" name=""/>
        <dsp:cNvSpPr/>
      </dsp:nvSpPr>
      <dsp:spPr>
        <a:xfrm>
          <a:off x="3547101" y="1007119"/>
          <a:ext cx="2339248" cy="34044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No fácil acceso a Fuentes de Financiamiento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No contar con capital fijo alto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Desconocimiento de la herramienta Leasing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3547101" y="1007119"/>
        <a:ext cx="2339248" cy="3404427"/>
      </dsp:txXfrm>
    </dsp:sp>
    <dsp:sp modelId="{4C0F196B-55EE-4A60-9206-6797AECD75B5}">
      <dsp:nvSpPr>
        <dsp:cNvPr id="0" name=""/>
        <dsp:cNvSpPr/>
      </dsp:nvSpPr>
      <dsp:spPr>
        <a:xfrm>
          <a:off x="6180303" y="1007119"/>
          <a:ext cx="2837022" cy="3404427"/>
        </a:xfrm>
        <a:prstGeom prst="roundRect">
          <a:avLst>
            <a:gd name="adj" fmla="val 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b="1" u="sng" kern="1200" dirty="0" smtClean="0">
              <a:solidFill>
                <a:schemeClr val="tx1"/>
              </a:solidFill>
            </a:rPr>
            <a:t>SISTEMATIZACIÓN</a:t>
          </a:r>
          <a:endParaRPr lang="es-EC" sz="2300" b="1" u="sng" kern="1200" dirty="0">
            <a:solidFill>
              <a:schemeClr val="tx1"/>
            </a:solidFill>
          </a:endParaRPr>
        </a:p>
      </dsp:txBody>
      <dsp:txXfrm rot="16200000">
        <a:off x="5068190" y="2119232"/>
        <a:ext cx="2791630" cy="567404"/>
      </dsp:txXfrm>
    </dsp:sp>
    <dsp:sp modelId="{9B27E783-BB5A-4B70-AA77-05DFF53F09ED}">
      <dsp:nvSpPr>
        <dsp:cNvPr id="0" name=""/>
        <dsp:cNvSpPr/>
      </dsp:nvSpPr>
      <dsp:spPr>
        <a:xfrm rot="5400000">
          <a:off x="5944309" y="3713096"/>
          <a:ext cx="500357" cy="42555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B38E5F-F454-4520-962B-16D5AD65AD63}">
      <dsp:nvSpPr>
        <dsp:cNvPr id="0" name=""/>
        <dsp:cNvSpPr/>
      </dsp:nvSpPr>
      <dsp:spPr>
        <a:xfrm>
          <a:off x="6747707" y="1007119"/>
          <a:ext cx="2113581" cy="340442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</a:t>
          </a:r>
          <a:r>
            <a:rPr lang="es-419" sz="2100" kern="1200" dirty="0" smtClean="0">
              <a:solidFill>
                <a:schemeClr val="tx1"/>
              </a:solidFill>
            </a:rPr>
            <a:t>Requieren personal </a:t>
          </a:r>
          <a:r>
            <a:rPr lang="es-419" sz="2100" kern="1200" dirty="0" smtClean="0">
              <a:solidFill>
                <a:schemeClr val="tx1"/>
              </a:solidFill>
            </a:rPr>
            <a:t>responsable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C</a:t>
          </a:r>
          <a:r>
            <a:rPr lang="es-EC" sz="2100" kern="1200" dirty="0" smtClean="0">
              <a:solidFill>
                <a:schemeClr val="tx1"/>
              </a:solidFill>
            </a:rPr>
            <a:t>o</a:t>
          </a:r>
          <a:r>
            <a:rPr lang="es-419" sz="2100" kern="1200" dirty="0" smtClean="0">
              <a:solidFill>
                <a:schemeClr val="tx1"/>
              </a:solidFill>
            </a:rPr>
            <a:t>nocer nuevas herramientas de financiación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00" kern="1200" dirty="0" smtClean="0">
              <a:solidFill>
                <a:schemeClr val="tx1"/>
              </a:solidFill>
            </a:rPr>
            <a:t>- Máximizar uso de equipos en nuevos proyectos</a:t>
          </a:r>
          <a:endParaRPr lang="es-EC" sz="2100" kern="1200" dirty="0">
            <a:solidFill>
              <a:schemeClr val="tx1"/>
            </a:solidFill>
          </a:endParaRPr>
        </a:p>
      </dsp:txBody>
      <dsp:txXfrm>
        <a:off x="6747707" y="1007119"/>
        <a:ext cx="2113581" cy="340442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A116-7D99-43C3-84DC-196E6D9925CA}">
      <dsp:nvSpPr>
        <dsp:cNvPr id="0" name=""/>
        <dsp:cNvSpPr/>
      </dsp:nvSpPr>
      <dsp:spPr>
        <a:xfrm>
          <a:off x="0" y="0"/>
          <a:ext cx="4807630" cy="5115076"/>
        </a:xfrm>
        <a:prstGeom prst="bevel">
          <a:avLst/>
        </a:prstGeom>
        <a:pattFill prst="sphere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7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2400" b="1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CÁLCULO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DE LA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 OPCIÓN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DE COMPRA</a:t>
          </a:r>
          <a:endParaRPr lang="es-EC" sz="2400" b="1" kern="1200" dirty="0"/>
        </a:p>
      </dsp:txBody>
      <dsp:txXfrm>
        <a:off x="191815" y="191815"/>
        <a:ext cx="4424000" cy="1150892"/>
      </dsp:txXfrm>
    </dsp:sp>
    <dsp:sp modelId="{D438FC79-F78E-4C67-8EA4-01301A457489}">
      <dsp:nvSpPr>
        <dsp:cNvPr id="0" name=""/>
        <dsp:cNvSpPr/>
      </dsp:nvSpPr>
      <dsp:spPr>
        <a:xfrm>
          <a:off x="5173200" y="0"/>
          <a:ext cx="4807630" cy="5115076"/>
        </a:xfrm>
        <a:prstGeom prst="bevel">
          <a:avLst/>
        </a:prstGeom>
        <a:pattFill prst="trellis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/>
            <a:t>Valor del Bien = </a:t>
          </a:r>
          <a:r>
            <a:rPr lang="es-419" sz="1600" kern="1200" dirty="0" smtClean="0"/>
            <a:t>70.000.00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/>
            <a:t>Depreciación a los dos años:</a:t>
          </a:r>
          <a:r>
            <a:rPr lang="es-419" sz="1600" kern="1200" dirty="0" smtClean="0"/>
            <a:t> 46.666.67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/>
            <a:t>Saldo en L</a:t>
          </a:r>
          <a:r>
            <a:rPr lang="es-EC" sz="1600" b="1" kern="1200" dirty="0" smtClean="0"/>
            <a:t>i</a:t>
          </a:r>
          <a:r>
            <a:rPr lang="es-419" sz="1600" b="1" kern="1200" dirty="0" smtClean="0"/>
            <a:t>bros :</a:t>
          </a:r>
          <a:r>
            <a:rPr lang="es-419" sz="1600" kern="1200" dirty="0" smtClean="0"/>
            <a:t> </a:t>
          </a:r>
          <a:r>
            <a:rPr lang="es-419" sz="1600" kern="1200" dirty="0" smtClean="0"/>
            <a:t>23.333.33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/>
            <a:t>Según contrato:</a:t>
          </a:r>
          <a:r>
            <a:rPr lang="es-419" sz="1600" kern="1200" dirty="0" smtClean="0"/>
            <a:t> 60% del </a:t>
          </a:r>
          <a:r>
            <a:rPr lang="es-419" sz="1600" kern="1200" dirty="0" smtClean="0"/>
            <a:t>valor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/>
            <a:t>Valor opción de compra: </a:t>
          </a:r>
          <a:r>
            <a:rPr lang="es-419" sz="1600" kern="1200" dirty="0" smtClean="0"/>
            <a:t>14.000.00</a:t>
          </a:r>
          <a:endParaRPr lang="es-419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100" kern="1200" dirty="0"/>
        </a:p>
      </dsp:txBody>
      <dsp:txXfrm>
        <a:off x="5365015" y="191815"/>
        <a:ext cx="4424000" cy="11508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CA6C1-44B5-44C4-A8F1-F8D995472602}">
      <dsp:nvSpPr>
        <dsp:cNvPr id="0" name=""/>
        <dsp:cNvSpPr/>
      </dsp:nvSpPr>
      <dsp:spPr>
        <a:xfrm>
          <a:off x="-5793083" y="-886649"/>
          <a:ext cx="6896841" cy="6896841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FB56-8E40-444B-9A4C-824A625EEEC7}">
      <dsp:nvSpPr>
        <dsp:cNvPr id="0" name=""/>
        <dsp:cNvSpPr/>
      </dsp:nvSpPr>
      <dsp:spPr>
        <a:xfrm>
          <a:off x="577744" y="298741"/>
          <a:ext cx="8726563" cy="978518"/>
        </a:xfrm>
        <a:prstGeom prst="ribbon2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638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u="sng" kern="1200" dirty="0" smtClean="0">
              <a:solidFill>
                <a:schemeClr val="tx1"/>
              </a:solidFill>
              <a:latin typeface="+mj-lt"/>
              <a:cs typeface="Aharoni" panose="02010803020104030203" pitchFamily="2" charset="-79"/>
            </a:rPr>
            <a:t>C Á L C U L O  D E  L A  </a:t>
          </a:r>
          <a:endParaRPr lang="es-419" sz="2000" b="1" i="1" u="sng" kern="1200" dirty="0" smtClean="0">
            <a:solidFill>
              <a:schemeClr val="tx1"/>
            </a:solidFill>
            <a:latin typeface="+mj-lt"/>
            <a:cs typeface="Aharoni" panose="02010803020104030203" pitchFamily="2" charset="-79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i="1" u="sng" kern="1200" dirty="0" smtClean="0">
              <a:solidFill>
                <a:schemeClr val="tx1"/>
              </a:solidFill>
              <a:latin typeface="+mj-lt"/>
              <a:cs typeface="Aharoni" panose="02010803020104030203" pitchFamily="2" charset="-79"/>
            </a:rPr>
            <a:t>C U O T A   M E N S U A L</a:t>
          </a:r>
          <a:endParaRPr lang="es-EC" sz="2000" kern="1200" dirty="0">
            <a:solidFill>
              <a:schemeClr val="tx1"/>
            </a:solidFill>
            <a:latin typeface="+mj-lt"/>
            <a:cs typeface="Aharoni" panose="02010803020104030203" pitchFamily="2" charset="-79"/>
          </a:endParaRPr>
        </a:p>
      </dsp:txBody>
      <dsp:txXfrm>
        <a:off x="2759385" y="298741"/>
        <a:ext cx="4363281" cy="815428"/>
      </dsp:txXfrm>
    </dsp:sp>
    <dsp:sp modelId="{8CDC46D3-FE96-4574-85E6-B4A6ADC2E3AE}">
      <dsp:nvSpPr>
        <dsp:cNvPr id="0" name=""/>
        <dsp:cNvSpPr/>
      </dsp:nvSpPr>
      <dsp:spPr>
        <a:xfrm flipH="1" flipV="1">
          <a:off x="299143" y="624113"/>
          <a:ext cx="557202" cy="530974"/>
        </a:xfrm>
        <a:prstGeom prst="ellipse">
          <a:avLst/>
        </a:prstGeom>
        <a:pattFill prst="weave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BD08B-159C-4C90-919D-5BA542A2E1DE}">
      <dsp:nvSpPr>
        <dsp:cNvPr id="0" name=""/>
        <dsp:cNvSpPr/>
      </dsp:nvSpPr>
      <dsp:spPr>
        <a:xfrm>
          <a:off x="1044121" y="1523999"/>
          <a:ext cx="8274667" cy="1096228"/>
        </a:xfrm>
        <a:prstGeom prst="downArrowCallou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638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CUOTA = </a:t>
          </a:r>
          <a:r>
            <a:rPr lang="es-EC" sz="1500" u="sng" kern="1200" dirty="0" smtClean="0">
              <a:solidFill>
                <a:schemeClr val="tx1"/>
              </a:solidFill>
              <a:uFillTx/>
            </a:rPr>
            <a:t>(Valor Razonable  ‐ Opción de Compra) x i x (1 + i)</a:t>
          </a:r>
          <a:r>
            <a:rPr lang="es-EC" sz="1500" kern="1200" baseline="30000" dirty="0" smtClean="0">
              <a:solidFill>
                <a:schemeClr val="tx1"/>
              </a:solidFill>
            </a:rPr>
            <a:t>n  </a:t>
          </a:r>
          <a:r>
            <a:rPr lang="es-EC" sz="1500" kern="1200" dirty="0" smtClean="0">
              <a:solidFill>
                <a:schemeClr val="tx1"/>
              </a:solidFill>
            </a:rPr>
            <a:t>+  (Opción de Compra x  i) </a:t>
          </a:r>
          <a:r>
            <a:rPr lang="es-419" sz="1500" kern="1200" dirty="0" smtClean="0">
              <a:solidFill>
                <a:schemeClr val="tx1"/>
              </a:solidFill>
            </a:rPr>
            <a:t>                                                       		           	    </a:t>
          </a:r>
          <a:r>
            <a:rPr lang="es-EC" sz="1500" kern="1200" dirty="0" smtClean="0">
              <a:solidFill>
                <a:schemeClr val="tx1"/>
              </a:solidFill>
            </a:rPr>
            <a:t>(1 + i )</a:t>
          </a:r>
          <a:r>
            <a:rPr lang="es-EC" sz="1500" kern="1200" baseline="30000" dirty="0" smtClean="0">
              <a:solidFill>
                <a:schemeClr val="tx1"/>
              </a:solidFill>
            </a:rPr>
            <a:t>n</a:t>
          </a:r>
          <a:r>
            <a:rPr lang="es-EC" sz="1500" kern="1200" dirty="0" smtClean="0">
              <a:solidFill>
                <a:schemeClr val="tx1"/>
              </a:solidFill>
            </a:rPr>
            <a:t> ‐ 1</a:t>
          </a:r>
          <a:endParaRPr lang="es-EC" sz="15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800" kern="1200" dirty="0">
            <a:solidFill>
              <a:schemeClr val="tx1"/>
            </a:solidFill>
          </a:endParaRPr>
        </a:p>
      </dsp:txBody>
      <dsp:txXfrm>
        <a:off x="1044121" y="1523999"/>
        <a:ext cx="8274667" cy="712296"/>
      </dsp:txXfrm>
    </dsp:sp>
    <dsp:sp modelId="{869ED071-50F4-47CB-8504-D0CCAD40010B}">
      <dsp:nvSpPr>
        <dsp:cNvPr id="0" name=""/>
        <dsp:cNvSpPr/>
      </dsp:nvSpPr>
      <dsp:spPr>
        <a:xfrm>
          <a:off x="636882" y="1596570"/>
          <a:ext cx="582316" cy="573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2F953-8B74-4892-9592-E0BFBF7D1792}">
      <dsp:nvSpPr>
        <dsp:cNvPr id="0" name=""/>
        <dsp:cNvSpPr/>
      </dsp:nvSpPr>
      <dsp:spPr>
        <a:xfrm>
          <a:off x="1029640" y="2662961"/>
          <a:ext cx="8274667" cy="1212355"/>
        </a:xfrm>
        <a:prstGeom prst="downArrowCallou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63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500" b="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CUOTA</a:t>
          </a:r>
          <a:r>
            <a:rPr lang="es-EC" sz="1500" b="0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=</a:t>
          </a:r>
          <a:r>
            <a:rPr lang="es-EC" sz="1500" b="0" u="sng" kern="1200" dirty="0" smtClean="0">
              <a:solidFill>
                <a:schemeClr val="tx1"/>
              </a:solidFill>
              <a:uFillTx/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s-EC" sz="1500" u="sng" kern="1200" dirty="0" smtClean="0">
              <a:solidFill>
                <a:schemeClr val="tx1"/>
              </a:solidFill>
              <a:uFillTx/>
            </a:rPr>
            <a:t>(70.000.00 ‐ 14.000.00) x  0.01315  x  (1+0.01315)</a:t>
          </a:r>
          <a:r>
            <a:rPr lang="es-EC" sz="1500" kern="1200" baseline="30000" dirty="0" smtClean="0">
              <a:solidFill>
                <a:schemeClr val="tx1"/>
              </a:solidFill>
            </a:rPr>
            <a:t>24 </a:t>
          </a:r>
          <a:r>
            <a:rPr lang="es-EC" sz="1500" kern="1200" dirty="0" smtClean="0">
              <a:solidFill>
                <a:schemeClr val="tx1"/>
              </a:solidFill>
            </a:rPr>
            <a:t>  +  (14.000.00  x  0.01315)</a:t>
          </a:r>
          <a:endParaRPr lang="es-419" sz="1500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500" kern="1200" dirty="0" smtClean="0">
              <a:solidFill>
                <a:schemeClr val="tx1"/>
              </a:solidFill>
            </a:rPr>
            <a:t>			</a:t>
          </a:r>
          <a:r>
            <a:rPr lang="es-EC" sz="1500" kern="1200" dirty="0" smtClean="0">
              <a:solidFill>
                <a:schemeClr val="tx1"/>
              </a:solidFill>
            </a:rPr>
            <a:t>(1+0.01315)</a:t>
          </a:r>
          <a:r>
            <a:rPr lang="es-EC" sz="1500" kern="1200" baseline="30000" dirty="0" smtClean="0">
              <a:solidFill>
                <a:schemeClr val="tx1"/>
              </a:solidFill>
            </a:rPr>
            <a:t>24  </a:t>
          </a:r>
          <a:r>
            <a:rPr lang="es-EC" sz="1500" kern="1200" dirty="0" smtClean="0">
              <a:solidFill>
                <a:schemeClr val="tx1"/>
              </a:solidFill>
            </a:rPr>
            <a:t> ‐ 1	 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1029640" y="2662961"/>
        <a:ext cx="8274667" cy="787752"/>
      </dsp:txXfrm>
    </dsp:sp>
    <dsp:sp modelId="{35E1C6F2-B0B9-452E-80CB-A58BE234568E}">
      <dsp:nvSpPr>
        <dsp:cNvPr id="0" name=""/>
        <dsp:cNvSpPr/>
      </dsp:nvSpPr>
      <dsp:spPr>
        <a:xfrm>
          <a:off x="622365" y="2786744"/>
          <a:ext cx="611352" cy="5583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0ED8D-6A1F-4F5E-A044-7C70D4B1ADC8}">
      <dsp:nvSpPr>
        <dsp:cNvPr id="0" name=""/>
        <dsp:cNvSpPr/>
      </dsp:nvSpPr>
      <dsp:spPr>
        <a:xfrm>
          <a:off x="577744" y="3941439"/>
          <a:ext cx="8726563" cy="788205"/>
        </a:xfrm>
        <a:prstGeom prst="rect">
          <a:avLst/>
        </a:prstGeom>
        <a:solidFill>
          <a:srgbClr val="FCA6F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5638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rPr>
            <a:t>CUOTA = </a:t>
          </a:r>
          <a:r>
            <a:rPr lang="es-EC" sz="1500" b="1" kern="1200" dirty="0" smtClean="0">
              <a:solidFill>
                <a:schemeClr val="tx1"/>
              </a:solidFill>
            </a:rPr>
            <a:t>2.920.15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577744" y="3941439"/>
        <a:ext cx="8726563" cy="788205"/>
      </dsp:txXfrm>
    </dsp:sp>
    <dsp:sp modelId="{A062F923-9D68-442B-909C-85956D4112BF}">
      <dsp:nvSpPr>
        <dsp:cNvPr id="0" name=""/>
        <dsp:cNvSpPr/>
      </dsp:nvSpPr>
      <dsp:spPr>
        <a:xfrm>
          <a:off x="284630" y="4049487"/>
          <a:ext cx="586228" cy="5721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110DB-90A8-46C5-890A-A9DDD7EE58A0}">
      <dsp:nvSpPr>
        <dsp:cNvPr id="0" name=""/>
        <dsp:cNvSpPr/>
      </dsp:nvSpPr>
      <dsp:spPr>
        <a:xfrm>
          <a:off x="203780" y="196039"/>
          <a:ext cx="5026587" cy="5026587"/>
        </a:xfrm>
        <a:prstGeom prst="flowChartMagneticDisk">
          <a:avLst/>
        </a:prstGeom>
        <a:pattFill prst="weave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>
              <a:latin typeface="+mj-lt"/>
            </a:rPr>
            <a:t>VALOR FUTURO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>
              <a:latin typeface="+mj-lt"/>
            </a:rPr>
            <a:t> DE LA OPCIÓN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>
              <a:latin typeface="+mj-lt"/>
            </a:rPr>
            <a:t> DE COMPRA</a:t>
          </a:r>
          <a:endParaRPr lang="es-EC" sz="2400" b="1" kern="1200" dirty="0">
            <a:latin typeface="+mj-lt"/>
          </a:endParaRPr>
        </a:p>
      </dsp:txBody>
      <dsp:txXfrm>
        <a:off x="905691" y="788782"/>
        <a:ext cx="2898212" cy="3841102"/>
      </dsp:txXfrm>
    </dsp:sp>
    <dsp:sp modelId="{21F38F7E-CB1E-4746-A77E-D01A9066DE10}">
      <dsp:nvSpPr>
        <dsp:cNvPr id="0" name=""/>
        <dsp:cNvSpPr/>
      </dsp:nvSpPr>
      <dsp:spPr>
        <a:xfrm>
          <a:off x="3826546" y="196039"/>
          <a:ext cx="5026587" cy="5026587"/>
        </a:xfrm>
        <a:prstGeom prst="flowChartMagneticDisk">
          <a:avLst/>
        </a:prstGeom>
        <a:pattFill prst="pct90">
          <a:fgClr>
            <a:schemeClr val="accent5">
              <a:hueOff val="-7353344"/>
              <a:satOff val="-10228"/>
              <a:lumOff val="-3922"/>
            </a:schemeClr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Valor Futuro =</a:t>
          </a:r>
          <a:r>
            <a:rPr lang="es-EC" sz="2800" kern="1200" dirty="0" smtClean="0"/>
            <a:t> VA*(</a:t>
          </a:r>
          <a:r>
            <a:rPr lang="es-EC" sz="2800" kern="1200" dirty="0" err="1" smtClean="0"/>
            <a:t>1+i</a:t>
          </a:r>
          <a:r>
            <a:rPr lang="es-EC" sz="2800" kern="1200" dirty="0" smtClean="0"/>
            <a:t>)^n </a:t>
          </a:r>
          <a:endParaRPr lang="es-419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Valor Futuro =</a:t>
          </a:r>
          <a:r>
            <a:rPr lang="es-EC" sz="2800" kern="1200" dirty="0" smtClean="0"/>
            <a:t> </a:t>
          </a:r>
          <a:r>
            <a:rPr lang="es-419" sz="2800" kern="1200" dirty="0" smtClean="0"/>
            <a:t>    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14.000.00 * (1+15.78%) ^2</a:t>
          </a:r>
          <a:r>
            <a:rPr lang="es-EC" sz="2800" b="1" kern="1200" dirty="0" smtClean="0"/>
            <a:t> </a:t>
          </a:r>
          <a:endParaRPr lang="es-EC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/>
            <a:t>Valor Futuro =</a:t>
          </a:r>
          <a:r>
            <a:rPr lang="es-EC" sz="2800" kern="1200" dirty="0" smtClean="0"/>
            <a:t> </a:t>
          </a:r>
          <a:r>
            <a:rPr lang="es-EC" sz="2800" b="1" kern="1200" dirty="0" smtClean="0"/>
            <a:t>18.767.01 </a:t>
          </a:r>
          <a:endParaRPr lang="es-EC" sz="2800" kern="1200" dirty="0"/>
        </a:p>
      </dsp:txBody>
      <dsp:txXfrm>
        <a:off x="5253010" y="788782"/>
        <a:ext cx="2898212" cy="384110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A16B8-315D-4374-B627-33F6966A7E58}">
      <dsp:nvSpPr>
        <dsp:cNvPr id="0" name=""/>
        <dsp:cNvSpPr/>
      </dsp:nvSpPr>
      <dsp:spPr>
        <a:xfrm>
          <a:off x="3665211" y="979766"/>
          <a:ext cx="3720267" cy="3142284"/>
        </a:xfrm>
        <a:prstGeom prst="ellipse">
          <a:avLst/>
        </a:prstGeom>
        <a:pattFill prst="solidDmnd">
          <a:fgClr>
            <a:srgbClr val="FF33CC"/>
          </a:fgClr>
          <a:bgClr>
            <a:schemeClr val="bg1"/>
          </a:bgClr>
        </a:patt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CONCLUSIONES</a:t>
          </a:r>
          <a:endParaRPr lang="es-EC" sz="2400" b="1" kern="1200" dirty="0"/>
        </a:p>
      </dsp:txBody>
      <dsp:txXfrm>
        <a:off x="4210031" y="1439943"/>
        <a:ext cx="2630627" cy="2221930"/>
      </dsp:txXfrm>
    </dsp:sp>
    <dsp:sp modelId="{6D362927-F273-434B-9DEB-1CEA3ABC943F}">
      <dsp:nvSpPr>
        <dsp:cNvPr id="0" name=""/>
        <dsp:cNvSpPr/>
      </dsp:nvSpPr>
      <dsp:spPr>
        <a:xfrm>
          <a:off x="4661455" y="49118"/>
          <a:ext cx="1727779" cy="1523775"/>
        </a:xfrm>
        <a:prstGeom prst="ellipse">
          <a:avLst/>
        </a:prstGeom>
        <a:solidFill>
          <a:schemeClr val="accent5">
            <a:alpha val="50000"/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Mejores </a:t>
          </a:r>
          <a:r>
            <a:rPr lang="es-419" sz="1800" kern="1200" dirty="0" smtClean="0"/>
            <a:t>Beneficios</a:t>
          </a:r>
          <a:endParaRPr lang="es-419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>
        <a:off x="4914482" y="272270"/>
        <a:ext cx="1221725" cy="1077471"/>
      </dsp:txXfrm>
    </dsp:sp>
    <dsp:sp modelId="{1C108B1E-B1B8-4953-B132-DF98B1048877}">
      <dsp:nvSpPr>
        <dsp:cNvPr id="0" name=""/>
        <dsp:cNvSpPr/>
      </dsp:nvSpPr>
      <dsp:spPr>
        <a:xfrm>
          <a:off x="7135250" y="1757642"/>
          <a:ext cx="1611583" cy="1586532"/>
        </a:xfrm>
        <a:prstGeom prst="ellipse">
          <a:avLst/>
        </a:prstGeom>
        <a:solidFill>
          <a:schemeClr val="accent4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Menos Impuestos a Pagar</a:t>
          </a:r>
          <a:endParaRPr lang="es-EC" sz="1800" kern="1200" dirty="0"/>
        </a:p>
      </dsp:txBody>
      <dsp:txXfrm>
        <a:off x="7371261" y="1989984"/>
        <a:ext cx="1139561" cy="1121848"/>
      </dsp:txXfrm>
    </dsp:sp>
    <dsp:sp modelId="{5AB0E87E-0D4A-4A17-9301-FDF257082FBD}">
      <dsp:nvSpPr>
        <dsp:cNvPr id="0" name=""/>
        <dsp:cNvSpPr/>
      </dsp:nvSpPr>
      <dsp:spPr>
        <a:xfrm>
          <a:off x="4737473" y="3608799"/>
          <a:ext cx="1790051" cy="1596250"/>
        </a:xfrm>
        <a:prstGeom prst="ellipse">
          <a:avLst/>
        </a:prstGeom>
        <a:solidFill>
          <a:schemeClr val="accent5">
            <a:alpha val="50000"/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419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Opción de Compra a </a:t>
          </a:r>
          <a:r>
            <a:rPr lang="es-419" sz="1800" kern="1200" dirty="0" smtClean="0"/>
            <a:t>Bajo Costo</a:t>
          </a:r>
          <a:endParaRPr lang="es-EC" sz="1800" kern="1200" dirty="0"/>
        </a:p>
      </dsp:txBody>
      <dsp:txXfrm>
        <a:off x="4999620" y="3842564"/>
        <a:ext cx="1265757" cy="1128720"/>
      </dsp:txXfrm>
    </dsp:sp>
    <dsp:sp modelId="{74D7F02B-2FB8-4982-AC5D-AA023C002CB5}">
      <dsp:nvSpPr>
        <dsp:cNvPr id="0" name=""/>
        <dsp:cNvSpPr/>
      </dsp:nvSpPr>
      <dsp:spPr>
        <a:xfrm>
          <a:off x="2177187" y="1818814"/>
          <a:ext cx="1767365" cy="1524273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Cuotas Deducibles</a:t>
          </a:r>
          <a:endParaRPr lang="es-EC" sz="1800" kern="1200" dirty="0"/>
        </a:p>
      </dsp:txBody>
      <dsp:txXfrm>
        <a:off x="2436012" y="2042039"/>
        <a:ext cx="1249715" cy="107782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9C715-28CD-43C9-BBBB-022089C3A101}">
      <dsp:nvSpPr>
        <dsp:cNvPr id="0" name=""/>
        <dsp:cNvSpPr/>
      </dsp:nvSpPr>
      <dsp:spPr>
        <a:xfrm>
          <a:off x="3463166" y="2002543"/>
          <a:ext cx="3132852" cy="2087693"/>
        </a:xfrm>
        <a:prstGeom prst="ellipse">
          <a:avLst/>
        </a:prstGeom>
        <a:pattFill prst="solidDmn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tx1"/>
              </a:solidFill>
            </a:rPr>
            <a:t>RECOMENDACIONES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921962" y="2308279"/>
        <a:ext cx="2215260" cy="1476221"/>
      </dsp:txXfrm>
    </dsp:sp>
    <dsp:sp modelId="{3B5FD783-B8A0-43AF-991A-20A922F26C94}">
      <dsp:nvSpPr>
        <dsp:cNvPr id="0" name=""/>
        <dsp:cNvSpPr/>
      </dsp:nvSpPr>
      <dsp:spPr>
        <a:xfrm rot="16200000">
          <a:off x="4924029" y="1528784"/>
          <a:ext cx="211127" cy="561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>
        <a:off x="4955698" y="1672676"/>
        <a:ext cx="147789" cy="336669"/>
      </dsp:txXfrm>
    </dsp:sp>
    <dsp:sp modelId="{33DFD241-A627-435C-BA60-7474E8DFC3A0}">
      <dsp:nvSpPr>
        <dsp:cNvPr id="0" name=""/>
        <dsp:cNvSpPr/>
      </dsp:nvSpPr>
      <dsp:spPr>
        <a:xfrm>
          <a:off x="3923550" y="-134675"/>
          <a:ext cx="2212084" cy="1738865"/>
        </a:xfrm>
        <a:prstGeom prst="ellipse">
          <a:avLst/>
        </a:prstGeom>
        <a:pattFill prst="pct20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Actualización de la Ley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247502" y="119976"/>
        <a:ext cx="1564180" cy="1229563"/>
      </dsp:txXfrm>
    </dsp:sp>
    <dsp:sp modelId="{C59D1BCF-C1FA-44CF-90C4-F6C3C3F0D68C}">
      <dsp:nvSpPr>
        <dsp:cNvPr id="0" name=""/>
        <dsp:cNvSpPr/>
      </dsp:nvSpPr>
      <dsp:spPr>
        <a:xfrm rot="1340419">
          <a:off x="6516330" y="3410093"/>
          <a:ext cx="276987" cy="561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>
        <a:off x="6519448" y="3506523"/>
        <a:ext cx="193891" cy="336669"/>
      </dsp:txXfrm>
    </dsp:sp>
    <dsp:sp modelId="{79D7986F-E8D7-4E5D-9257-28D92B8CF6BA}">
      <dsp:nvSpPr>
        <dsp:cNvPr id="0" name=""/>
        <dsp:cNvSpPr/>
      </dsp:nvSpPr>
      <dsp:spPr>
        <a:xfrm>
          <a:off x="6761846" y="3146194"/>
          <a:ext cx="2160560" cy="2112023"/>
        </a:xfrm>
        <a:prstGeom prst="ellipse">
          <a:avLst/>
        </a:prstGeom>
        <a:pattFill prst="trellis">
          <a:fgClr>
            <a:schemeClr val="accent5">
              <a:hueOff val="-2451115"/>
              <a:satOff val="-3409"/>
              <a:lumOff val="-1307"/>
            </a:schemeClr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Implementación </a:t>
          </a:r>
          <a:r>
            <a:rPr lang="es-419" sz="1400" b="1" kern="1200" dirty="0" smtClean="0">
              <a:solidFill>
                <a:schemeClr val="tx1"/>
              </a:solidFill>
            </a:rPr>
            <a:t>del Modelo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7078253" y="3455493"/>
        <a:ext cx="1527746" cy="1493425"/>
      </dsp:txXfrm>
    </dsp:sp>
    <dsp:sp modelId="{BDC5F32E-5BFE-485D-9D5C-CAEAF6F72265}">
      <dsp:nvSpPr>
        <dsp:cNvPr id="0" name=""/>
        <dsp:cNvSpPr/>
      </dsp:nvSpPr>
      <dsp:spPr>
        <a:xfrm rot="9618804">
          <a:off x="2993161" y="3398698"/>
          <a:ext cx="393485" cy="5611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/>
        </a:p>
      </dsp:txBody>
      <dsp:txXfrm rot="10800000">
        <a:off x="3107756" y="3491038"/>
        <a:ext cx="275440" cy="336669"/>
      </dsp:txXfrm>
    </dsp:sp>
    <dsp:sp modelId="{945725E0-C414-4B48-97E0-A90ABF3AA1AA}">
      <dsp:nvSpPr>
        <dsp:cNvPr id="0" name=""/>
        <dsp:cNvSpPr/>
      </dsp:nvSpPr>
      <dsp:spPr>
        <a:xfrm>
          <a:off x="809387" y="3164118"/>
          <a:ext cx="2220187" cy="1990063"/>
        </a:xfrm>
        <a:prstGeom prst="ellipse">
          <a:avLst/>
        </a:prstGeom>
        <a:pattFill prst="trellis">
          <a:fgClr>
            <a:schemeClr val="accent5">
              <a:hueOff val="-7353344"/>
              <a:satOff val="-10228"/>
              <a:lumOff val="-3922"/>
            </a:schemeClr>
          </a:fgClr>
          <a:bgClr>
            <a:schemeClr val="bg1"/>
          </a:bgClr>
        </a:patt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500" b="1" kern="1200" dirty="0" smtClean="0">
              <a:solidFill>
                <a:schemeClr val="tx1"/>
              </a:solidFill>
            </a:rPr>
            <a:t>Facilitar </a:t>
          </a:r>
          <a:r>
            <a:rPr lang="es-419" sz="1500" b="1" kern="1200" dirty="0" smtClean="0">
              <a:solidFill>
                <a:schemeClr val="tx1"/>
              </a:solidFill>
            </a:rPr>
            <a:t>Conocimientos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1134526" y="3455556"/>
        <a:ext cx="1569909" cy="1407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480FD-9DAE-41A6-ABE0-A9136428C335}">
      <dsp:nvSpPr>
        <dsp:cNvPr id="0" name=""/>
        <dsp:cNvSpPr/>
      </dsp:nvSpPr>
      <dsp:spPr>
        <a:xfrm rot="5400000">
          <a:off x="-177" y="389603"/>
          <a:ext cx="4747490" cy="474713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EEF41-1F42-4213-9D9D-06C3146D1C68}">
      <dsp:nvSpPr>
        <dsp:cNvPr id="0" name=""/>
        <dsp:cNvSpPr/>
      </dsp:nvSpPr>
      <dsp:spPr>
        <a:xfrm rot="16200000">
          <a:off x="4885673" y="389603"/>
          <a:ext cx="4747490" cy="4747135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DAEE2C-B201-4B5D-B2C1-F9054842BC98}">
      <dsp:nvSpPr>
        <dsp:cNvPr id="0" name=""/>
        <dsp:cNvSpPr/>
      </dsp:nvSpPr>
      <dsp:spPr>
        <a:xfrm>
          <a:off x="5447454" y="4513354"/>
          <a:ext cx="3604663" cy="9498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400" b="1" kern="1200" dirty="0" smtClean="0"/>
            <a:t>JUSTIFICACIÓN</a:t>
          </a:r>
          <a:endParaRPr lang="es-EC" sz="3400" b="1" kern="1200" dirty="0"/>
        </a:p>
      </dsp:txBody>
      <dsp:txXfrm>
        <a:off x="5447454" y="4513354"/>
        <a:ext cx="3604663" cy="949802"/>
      </dsp:txXfrm>
    </dsp:sp>
    <dsp:sp modelId="{66244222-7A8D-40E3-BA16-778885EDD551}">
      <dsp:nvSpPr>
        <dsp:cNvPr id="0" name=""/>
        <dsp:cNvSpPr/>
      </dsp:nvSpPr>
      <dsp:spPr>
        <a:xfrm>
          <a:off x="5482122" y="1703499"/>
          <a:ext cx="2177226" cy="187986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300" kern="1200" dirty="0" smtClean="0"/>
            <a:t>- </a:t>
          </a:r>
          <a:r>
            <a:rPr lang="es-419" sz="1400" kern="1200" dirty="0" smtClean="0"/>
            <a:t>Mayor </a:t>
          </a:r>
          <a:r>
            <a:rPr lang="es-419" sz="1400" kern="1200" dirty="0" smtClean="0"/>
            <a:t>productividad</a:t>
          </a:r>
          <a:endParaRPr lang="es-419" sz="1400" kern="1200" dirty="0" smtClean="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</a:t>
          </a:r>
          <a:r>
            <a:rPr lang="es-419" sz="1400" kern="1200" dirty="0" smtClean="0"/>
            <a:t>Posición mejor en </a:t>
          </a:r>
          <a:r>
            <a:rPr lang="es-419" sz="1400" kern="1200" dirty="0" smtClean="0"/>
            <a:t>el </a:t>
          </a:r>
          <a:r>
            <a:rPr lang="es-419" sz="1400" kern="1200" dirty="0" smtClean="0"/>
            <a:t>mercado</a:t>
          </a:r>
          <a:endParaRPr lang="es-419" sz="1400" kern="1200" dirty="0" smtClean="0"/>
        </a:p>
      </dsp:txBody>
      <dsp:txXfrm>
        <a:off x="5786149" y="1925175"/>
        <a:ext cx="1255337" cy="1436510"/>
      </dsp:txXfrm>
    </dsp:sp>
    <dsp:sp modelId="{0B330202-C5FE-4D6F-946E-A23ABC655986}">
      <dsp:nvSpPr>
        <dsp:cNvPr id="0" name=""/>
        <dsp:cNvSpPr/>
      </dsp:nvSpPr>
      <dsp:spPr>
        <a:xfrm>
          <a:off x="7241325" y="1737499"/>
          <a:ext cx="2090999" cy="1811863"/>
        </a:xfrm>
        <a:prstGeom prst="ellipse">
          <a:avLst/>
        </a:prstGeom>
        <a:solidFill>
          <a:schemeClr val="accent4">
            <a:alpha val="50000"/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Mejora la </a:t>
          </a:r>
          <a:r>
            <a:rPr lang="es-419" sz="1400" kern="1200" dirty="0" smtClean="0"/>
            <a:t>    liquidez </a:t>
          </a:r>
          <a:r>
            <a:rPr lang="es-419" sz="1400" kern="1200" dirty="0" smtClean="0"/>
            <a:t>empresarial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Aporta a la sociedad</a:t>
          </a:r>
          <a:endParaRPr lang="es-EC" sz="1400" kern="1200" dirty="0"/>
        </a:p>
      </dsp:txBody>
      <dsp:txXfrm>
        <a:off x="7834717" y="1951156"/>
        <a:ext cx="1205621" cy="1384548"/>
      </dsp:txXfrm>
    </dsp:sp>
    <dsp:sp modelId="{E4CDCE69-D756-4A95-BEF9-3273DC596B42}">
      <dsp:nvSpPr>
        <dsp:cNvPr id="0" name=""/>
        <dsp:cNvSpPr/>
      </dsp:nvSpPr>
      <dsp:spPr>
        <a:xfrm>
          <a:off x="1413843" y="900151"/>
          <a:ext cx="1852801" cy="1899243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Crecimiento de la economía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Genera nuevas fuentes de financiamiento</a:t>
          </a:r>
        </a:p>
      </dsp:txBody>
      <dsp:txXfrm>
        <a:off x="1685179" y="1178289"/>
        <a:ext cx="1310129" cy="1342967"/>
      </dsp:txXfrm>
    </dsp:sp>
    <dsp:sp modelId="{2848680F-135D-459C-8FF4-5E238108CFD2}">
      <dsp:nvSpPr>
        <dsp:cNvPr id="0" name=""/>
        <dsp:cNvSpPr/>
      </dsp:nvSpPr>
      <dsp:spPr>
        <a:xfrm>
          <a:off x="958805" y="2384053"/>
          <a:ext cx="780764" cy="780694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42CA20-ACCE-4510-A839-B1EB0AA9A25A}">
      <dsp:nvSpPr>
        <dsp:cNvPr id="0" name=""/>
        <dsp:cNvSpPr/>
      </dsp:nvSpPr>
      <dsp:spPr>
        <a:xfrm>
          <a:off x="3265554" y="1367703"/>
          <a:ext cx="454240" cy="454376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092CDA-2D7A-44CA-944E-EF08853F764F}">
      <dsp:nvSpPr>
        <dsp:cNvPr id="0" name=""/>
        <dsp:cNvSpPr/>
      </dsp:nvSpPr>
      <dsp:spPr>
        <a:xfrm>
          <a:off x="2423068" y="2333289"/>
          <a:ext cx="1772737" cy="1805086"/>
        </a:xfrm>
        <a:prstGeom prst="ellipse">
          <a:avLst/>
        </a:prstGeom>
        <a:solidFill>
          <a:schemeClr val="accent4">
            <a:alpha val="50000"/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Genera rentabilidad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</a:t>
          </a:r>
          <a:r>
            <a:rPr lang="es-419" sz="1600" kern="1200" dirty="0" smtClean="0"/>
            <a:t>Ayuda al desarrollo</a:t>
          </a:r>
          <a:endParaRPr lang="es-EC" sz="1600" kern="1200" dirty="0"/>
        </a:p>
      </dsp:txBody>
      <dsp:txXfrm>
        <a:off x="2682679" y="2597638"/>
        <a:ext cx="1253515" cy="1276388"/>
      </dsp:txXfrm>
    </dsp:sp>
    <dsp:sp modelId="{397069B3-DF8D-4EF6-ACA0-0EDA10449700}">
      <dsp:nvSpPr>
        <dsp:cNvPr id="0" name=""/>
        <dsp:cNvSpPr/>
      </dsp:nvSpPr>
      <dsp:spPr>
        <a:xfrm>
          <a:off x="2680766" y="4128180"/>
          <a:ext cx="454240" cy="454376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6E652E-A1E6-4486-A5B4-A4942F66A655}">
      <dsp:nvSpPr>
        <dsp:cNvPr id="0" name=""/>
        <dsp:cNvSpPr/>
      </dsp:nvSpPr>
      <dsp:spPr>
        <a:xfrm>
          <a:off x="892014" y="4513354"/>
          <a:ext cx="3604663" cy="949802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3400" b="1" kern="1200" dirty="0" smtClean="0"/>
            <a:t>IMPORTANCIA	</a:t>
          </a:r>
          <a:endParaRPr lang="es-EC" sz="3400" b="1" kern="1200" dirty="0"/>
        </a:p>
      </dsp:txBody>
      <dsp:txXfrm>
        <a:off x="892014" y="4513354"/>
        <a:ext cx="3604663" cy="949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B86E0-2237-4330-A86C-8D6A0F54D8D7}">
      <dsp:nvSpPr>
        <dsp:cNvPr id="0" name=""/>
        <dsp:cNvSpPr/>
      </dsp:nvSpPr>
      <dsp:spPr>
        <a:xfrm rot="16200000">
          <a:off x="743907" y="-743907"/>
          <a:ext cx="2538430" cy="4026245"/>
        </a:xfrm>
        <a:prstGeom prst="bevel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>
              <a:solidFill>
                <a:schemeClr val="tx1"/>
              </a:solidFill>
            </a:rPr>
            <a:t>Presentar</a:t>
          </a:r>
          <a:r>
            <a:rPr lang="es-EC" sz="1600" kern="1200" dirty="0" smtClean="0">
              <a:solidFill>
                <a:schemeClr val="tx1"/>
              </a:solidFill>
            </a:rPr>
            <a:t> </a:t>
          </a:r>
          <a:r>
            <a:rPr lang="es-419" sz="1600" kern="1200" dirty="0" smtClean="0">
              <a:solidFill>
                <a:schemeClr val="tx1"/>
              </a:solidFill>
            </a:rPr>
            <a:t>su</a:t>
          </a:r>
          <a:r>
            <a:rPr lang="es-EC" sz="1600" kern="1200" dirty="0" smtClean="0">
              <a:solidFill>
                <a:schemeClr val="tx1"/>
              </a:solidFill>
            </a:rPr>
            <a:t> marco teórico y 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>
              <a:solidFill>
                <a:schemeClr val="tx1"/>
              </a:solidFill>
            </a:rPr>
            <a:t>su </a:t>
          </a:r>
          <a:r>
            <a:rPr lang="es-EC" sz="1600" kern="1200" dirty="0" smtClean="0">
              <a:solidFill>
                <a:schemeClr val="tx1"/>
              </a:solidFill>
            </a:rPr>
            <a:t>terminología en el cual se 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>
              <a:solidFill>
                <a:schemeClr val="tx1"/>
              </a:solidFill>
            </a:rPr>
            <a:t>d</a:t>
          </a:r>
          <a:r>
            <a:rPr lang="es-EC" sz="1600" kern="1200" dirty="0" smtClean="0">
              <a:solidFill>
                <a:schemeClr val="tx1"/>
              </a:solidFill>
            </a:rPr>
            <a:t>ará</a:t>
          </a:r>
          <a:r>
            <a:rPr lang="es-419" sz="1600" kern="1200" dirty="0" smtClean="0">
              <a:solidFill>
                <a:schemeClr val="tx1"/>
              </a:solidFill>
            </a:rPr>
            <a:t> </a:t>
          </a:r>
          <a:r>
            <a:rPr lang="es-EC" sz="1600" kern="1200" dirty="0" smtClean="0">
              <a:solidFill>
                <a:schemeClr val="tx1"/>
              </a:solidFill>
            </a:rPr>
            <a:t> a conocer su estructura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e incidencia del Leasing</a:t>
          </a:r>
          <a:endParaRPr lang="es-EC" sz="1600" kern="1200" dirty="0">
            <a:solidFill>
              <a:schemeClr val="tx1"/>
            </a:solidFill>
          </a:endParaRPr>
        </a:p>
      </dsp:txBody>
      <dsp:txXfrm rot="5400000">
        <a:off x="0" y="0"/>
        <a:ext cx="4026245" cy="1903822"/>
      </dsp:txXfrm>
    </dsp:sp>
    <dsp:sp modelId="{9EEDD61B-318E-4541-9CC8-0B1FB628EE3A}">
      <dsp:nvSpPr>
        <dsp:cNvPr id="0" name=""/>
        <dsp:cNvSpPr/>
      </dsp:nvSpPr>
      <dsp:spPr>
        <a:xfrm>
          <a:off x="4026245" y="0"/>
          <a:ext cx="4026245" cy="2538430"/>
        </a:xfrm>
        <a:prstGeom prst="bevel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Identificar los principales objetivos, 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componentes y agentes que 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participen en una operación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 de Leasing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264223" y="237978"/>
        <a:ext cx="3550289" cy="1427866"/>
      </dsp:txXfrm>
    </dsp:sp>
    <dsp:sp modelId="{7973388B-75B0-4F37-8A8B-072B2A4442B3}">
      <dsp:nvSpPr>
        <dsp:cNvPr id="0" name=""/>
        <dsp:cNvSpPr/>
      </dsp:nvSpPr>
      <dsp:spPr>
        <a:xfrm rot="10800000">
          <a:off x="0" y="2538430"/>
          <a:ext cx="4026245" cy="2538430"/>
        </a:xfrm>
        <a:prstGeom prst="bevel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Constituir una guía </a:t>
          </a:r>
          <a:r>
            <a:rPr lang="es-419" sz="1600" kern="1200" dirty="0" smtClean="0">
              <a:solidFill>
                <a:schemeClr val="tx1"/>
              </a:solidFill>
            </a:rPr>
            <a:t>adecuada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para la aplicación del modelo </a:t>
          </a:r>
          <a:r>
            <a:rPr lang="es-419" sz="1600" kern="1200" dirty="0" smtClean="0">
              <a:solidFill>
                <a:schemeClr val="tx1"/>
              </a:solidFill>
            </a:rPr>
            <a:t>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>
              <a:solidFill>
                <a:schemeClr val="tx1"/>
              </a:solidFill>
            </a:rPr>
            <a:t> </a:t>
          </a:r>
          <a:r>
            <a:rPr lang="es-EC" sz="1600" kern="1200" dirty="0" smtClean="0">
              <a:solidFill>
                <a:schemeClr val="tx1"/>
              </a:solidFill>
            </a:rPr>
            <a:t>manejo </a:t>
          </a:r>
          <a:r>
            <a:rPr lang="es-419" sz="1600" kern="1200" dirty="0" smtClean="0">
              <a:solidFill>
                <a:schemeClr val="tx1"/>
              </a:solidFill>
            </a:rPr>
            <a:t>del </a:t>
          </a:r>
          <a:r>
            <a:rPr lang="es-EC" sz="1600" kern="1200" dirty="0" smtClean="0">
              <a:solidFill>
                <a:schemeClr val="tx1"/>
              </a:solidFill>
            </a:rPr>
            <a:t>Arrendamiento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>
              <a:solidFill>
                <a:schemeClr val="tx1"/>
              </a:solidFill>
            </a:rPr>
            <a:t> </a:t>
          </a:r>
          <a:r>
            <a:rPr lang="es-EC" sz="1600" kern="1200" dirty="0" smtClean="0">
              <a:solidFill>
                <a:schemeClr val="tx1"/>
              </a:solidFill>
            </a:rPr>
            <a:t>Mercantil Leasing</a:t>
          </a:r>
          <a:endParaRPr lang="es-EC" sz="1600" kern="1200" dirty="0">
            <a:solidFill>
              <a:schemeClr val="tx1"/>
            </a:solidFill>
          </a:endParaRPr>
        </a:p>
      </dsp:txBody>
      <dsp:txXfrm rot="10800000">
        <a:off x="237978" y="3411016"/>
        <a:ext cx="3550289" cy="1427866"/>
      </dsp:txXfrm>
    </dsp:sp>
    <dsp:sp modelId="{568866A8-4169-4A3F-B1B9-D42F859292FC}">
      <dsp:nvSpPr>
        <dsp:cNvPr id="0" name=""/>
        <dsp:cNvSpPr/>
      </dsp:nvSpPr>
      <dsp:spPr>
        <a:xfrm rot="5400000">
          <a:off x="4770152" y="1794523"/>
          <a:ext cx="2538430" cy="4026245"/>
        </a:xfrm>
        <a:prstGeom prst="bevel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Conocer los aspectos contables de 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las operaciones para su respectiva </a:t>
          </a:r>
          <a:endParaRPr lang="es-419" sz="1600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implementación</a:t>
          </a:r>
          <a:r>
            <a:rPr lang="es-419" sz="1600" kern="1200" dirty="0" smtClean="0">
              <a:solidFill>
                <a:schemeClr val="tx1"/>
              </a:solidFill>
            </a:rPr>
            <a:t>, emitir conclusiones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>
              <a:solidFill>
                <a:schemeClr val="tx1"/>
              </a:solidFill>
            </a:rPr>
            <a:t>y recomendadciones</a:t>
          </a:r>
          <a:endParaRPr lang="es-EC" sz="1600" kern="1200" dirty="0">
            <a:solidFill>
              <a:schemeClr val="tx1"/>
            </a:solidFill>
          </a:endParaRPr>
        </a:p>
      </dsp:txBody>
      <dsp:txXfrm rot="-5400000">
        <a:off x="4026245" y="3173038"/>
        <a:ext cx="4026245" cy="1903822"/>
      </dsp:txXfrm>
    </dsp:sp>
    <dsp:sp modelId="{4AA9945A-EC87-4862-A0C2-39B9BDEFB080}">
      <dsp:nvSpPr>
        <dsp:cNvPr id="0" name=""/>
        <dsp:cNvSpPr/>
      </dsp:nvSpPr>
      <dsp:spPr>
        <a:xfrm>
          <a:off x="2053835" y="1508494"/>
          <a:ext cx="3944818" cy="2059872"/>
        </a:xfrm>
        <a:prstGeom prst="horizontalScroll">
          <a:avLst/>
        </a:prstGeom>
        <a:solidFill>
          <a:srgbClr val="FCA6F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b="1" i="1" u="sng" kern="1200" dirty="0" smtClean="0"/>
            <a:t>OBJETIVO GENERAL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kern="1200" dirty="0" smtClean="0"/>
            <a:t> </a:t>
          </a:r>
          <a:r>
            <a:rPr lang="es-EC" sz="1500" kern="1200" dirty="0" smtClean="0"/>
            <a:t>Proponer la implementación de</a:t>
          </a:r>
          <a:r>
            <a:rPr lang="es-419" sz="1500" kern="1200" dirty="0" smtClean="0"/>
            <a:t>l </a:t>
          </a:r>
          <a:r>
            <a:rPr lang="es-EC" sz="1500" kern="1200" dirty="0" smtClean="0"/>
            <a:t>Modelo de Arrendamiento Mercantil “Leasing” para el Manejo de Activos Fijos Operacionales en las Empresas de Servicios Organizadoras de Ferias y Eventos</a:t>
          </a:r>
          <a:endParaRPr lang="es-EC" sz="1500" kern="1200" dirty="0"/>
        </a:p>
      </dsp:txBody>
      <dsp:txXfrm>
        <a:off x="2311319" y="1765978"/>
        <a:ext cx="3558592" cy="1544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7EF87-BCF7-4C9E-89F9-3CA14BF870EE}">
      <dsp:nvSpPr>
        <dsp:cNvPr id="0" name=""/>
        <dsp:cNvSpPr/>
      </dsp:nvSpPr>
      <dsp:spPr>
        <a:xfrm rot="10800000">
          <a:off x="2021229" y="111281"/>
          <a:ext cx="5346152" cy="198832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7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600" b="1" kern="1200" dirty="0" smtClean="0"/>
            <a:t>Ferias y Eventos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Antiguamente centros de trueque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Exhibición de Industria, Comercio y Tecnología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Oferta del Organizador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Ventajas de participación</a:t>
          </a:r>
          <a:endParaRPr lang="es-EC" sz="2700" kern="1200" dirty="0"/>
        </a:p>
      </dsp:txBody>
      <dsp:txXfrm rot="10800000">
        <a:off x="2518309" y="111281"/>
        <a:ext cx="4849072" cy="1988320"/>
      </dsp:txXfrm>
    </dsp:sp>
    <dsp:sp modelId="{F66DACE4-4A11-47A8-8738-62772787CCA8}">
      <dsp:nvSpPr>
        <dsp:cNvPr id="0" name=""/>
        <dsp:cNvSpPr/>
      </dsp:nvSpPr>
      <dsp:spPr>
        <a:xfrm>
          <a:off x="726529" y="2102"/>
          <a:ext cx="2480230" cy="198832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4D4EB3-0869-4B96-9E9F-BD3A01607EAA}">
      <dsp:nvSpPr>
        <dsp:cNvPr id="0" name=""/>
        <dsp:cNvSpPr/>
      </dsp:nvSpPr>
      <dsp:spPr>
        <a:xfrm rot="10800000">
          <a:off x="1903903" y="2583951"/>
          <a:ext cx="5346152" cy="198832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7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600" b="1" kern="1200" dirty="0" smtClean="0"/>
            <a:t>Leasing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800" kern="1200" dirty="0" smtClean="0"/>
            <a:t>- </a:t>
          </a:r>
          <a:r>
            <a:rPr lang="es-419" sz="1600" kern="1200" dirty="0" smtClean="0"/>
            <a:t>To Lease significa arrendar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-  Surgió por necesidad de dar salida a los productos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/>
        </a:p>
      </dsp:txBody>
      <dsp:txXfrm rot="10800000">
        <a:off x="2400983" y="2583951"/>
        <a:ext cx="4849072" cy="1988320"/>
      </dsp:txXfrm>
    </dsp:sp>
    <dsp:sp modelId="{BA390F75-542C-45E9-9539-782DD6E69F15}">
      <dsp:nvSpPr>
        <dsp:cNvPr id="0" name=""/>
        <dsp:cNvSpPr/>
      </dsp:nvSpPr>
      <dsp:spPr>
        <a:xfrm>
          <a:off x="789271" y="2583951"/>
          <a:ext cx="2229264" cy="198832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z="57200" extrusionH="10600" prstMaterial="plastic">
          <a:bevelT w="101600" h="8600" prst="relaxedInset"/>
          <a:bevelB w="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63306-8B19-4DBF-8681-FCC2001A0AF9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solidFill>
          <a:srgbClr val="33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b="1" kern="1200" dirty="0" smtClean="0">
              <a:solidFill>
                <a:schemeClr val="tx1"/>
              </a:solidFill>
            </a:rPr>
            <a:t>DERECHO COMPARADO </a:t>
          </a:r>
          <a:r>
            <a:rPr lang="es-419" sz="1600" b="1" kern="1200" smtClean="0">
              <a:solidFill>
                <a:schemeClr val="tx1"/>
              </a:solidFill>
            </a:rPr>
            <a:t>EN </a:t>
          </a:r>
          <a:r>
            <a:rPr lang="es-419" sz="1600" b="1" kern="1200" smtClean="0">
              <a:solidFill>
                <a:schemeClr val="tx1"/>
              </a:solidFill>
            </a:rPr>
            <a:t>LATINOAMERICA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962047" y="1800998"/>
        <a:ext cx="2203905" cy="2203905"/>
      </dsp:txXfrm>
    </dsp:sp>
    <dsp:sp modelId="{C12693A4-2D1C-4571-A28F-2E27A2D47E83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Colombia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513024" y="324382"/>
        <a:ext cx="1101951" cy="1101951"/>
      </dsp:txXfrm>
    </dsp:sp>
    <dsp:sp modelId="{9100F76A-E93A-4AAF-B32D-0BAB50DA51FC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Panamá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441379" y="1725414"/>
        <a:ext cx="1101951" cy="1101951"/>
      </dsp:txXfrm>
    </dsp:sp>
    <dsp:sp modelId="{7DEEC491-E6B6-4988-910B-F466AEA039D1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Ecuador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4704813" y="3992332"/>
        <a:ext cx="1101951" cy="1101951"/>
      </dsp:txXfrm>
    </dsp:sp>
    <dsp:sp modelId="{4C3583D8-7F02-474D-8D24-09F4CC384B1A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Chile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321234" y="3992332"/>
        <a:ext cx="1101951" cy="1101951"/>
      </dsp:txXfrm>
    </dsp:sp>
    <dsp:sp modelId="{7220DED2-6F18-4A91-A34B-3D357E410BFC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kern="1200" dirty="0" smtClean="0">
              <a:solidFill>
                <a:schemeClr val="tx1"/>
              </a:solidFill>
            </a:rPr>
            <a:t>Argentina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1584668" y="1725414"/>
        <a:ext cx="1101951" cy="11019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0E2BE-01A6-4F5E-954D-44AA1A8BE2A1}">
      <dsp:nvSpPr>
        <dsp:cNvPr id="0" name=""/>
        <dsp:cNvSpPr/>
      </dsp:nvSpPr>
      <dsp:spPr>
        <a:xfrm>
          <a:off x="5982874" y="4429085"/>
          <a:ext cx="651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37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292277" y="4458520"/>
        <a:ext cx="32568" cy="32568"/>
      </dsp:txXfrm>
    </dsp:sp>
    <dsp:sp modelId="{3531FA71-1873-44BC-B161-D01AD94461DE}">
      <dsp:nvSpPr>
        <dsp:cNvPr id="0" name=""/>
        <dsp:cNvSpPr/>
      </dsp:nvSpPr>
      <dsp:spPr>
        <a:xfrm>
          <a:off x="1965440" y="2613025"/>
          <a:ext cx="760559" cy="1861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279" y="0"/>
              </a:lnTo>
              <a:lnTo>
                <a:pt x="380279" y="1861780"/>
              </a:lnTo>
              <a:lnTo>
                <a:pt x="760559" y="186178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295442" y="3493636"/>
        <a:ext cx="100556" cy="100556"/>
      </dsp:txXfrm>
    </dsp:sp>
    <dsp:sp modelId="{A1CD1CBD-D84E-4331-8264-231A52367DE9}">
      <dsp:nvSpPr>
        <dsp:cNvPr id="0" name=""/>
        <dsp:cNvSpPr/>
      </dsp:nvSpPr>
      <dsp:spPr>
        <a:xfrm>
          <a:off x="5982874" y="3187898"/>
          <a:ext cx="651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37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292277" y="3217334"/>
        <a:ext cx="32568" cy="32568"/>
      </dsp:txXfrm>
    </dsp:sp>
    <dsp:sp modelId="{E6DAE321-19DB-46DF-A2C1-71D18B9DEA43}">
      <dsp:nvSpPr>
        <dsp:cNvPr id="0" name=""/>
        <dsp:cNvSpPr/>
      </dsp:nvSpPr>
      <dsp:spPr>
        <a:xfrm>
          <a:off x="1965440" y="2613025"/>
          <a:ext cx="760559" cy="620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279" y="0"/>
              </a:lnTo>
              <a:lnTo>
                <a:pt x="380279" y="620593"/>
              </a:lnTo>
              <a:lnTo>
                <a:pt x="760559" y="6205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321179" y="2898781"/>
        <a:ext cx="49081" cy="49081"/>
      </dsp:txXfrm>
    </dsp:sp>
    <dsp:sp modelId="{C734BA7E-DCB9-41B4-A84D-F26DF7A3068C}">
      <dsp:nvSpPr>
        <dsp:cNvPr id="0" name=""/>
        <dsp:cNvSpPr/>
      </dsp:nvSpPr>
      <dsp:spPr>
        <a:xfrm>
          <a:off x="5982874" y="1946711"/>
          <a:ext cx="651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37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292277" y="1976147"/>
        <a:ext cx="32568" cy="32568"/>
      </dsp:txXfrm>
    </dsp:sp>
    <dsp:sp modelId="{2B7C8503-8AFC-4742-89C4-E10738C12CAE}">
      <dsp:nvSpPr>
        <dsp:cNvPr id="0" name=""/>
        <dsp:cNvSpPr/>
      </dsp:nvSpPr>
      <dsp:spPr>
        <a:xfrm>
          <a:off x="1965440" y="1992431"/>
          <a:ext cx="760559" cy="620593"/>
        </a:xfrm>
        <a:custGeom>
          <a:avLst/>
          <a:gdLst/>
          <a:ahLst/>
          <a:cxnLst/>
          <a:rect l="0" t="0" r="0" b="0"/>
          <a:pathLst>
            <a:path>
              <a:moveTo>
                <a:pt x="0" y="620593"/>
              </a:moveTo>
              <a:lnTo>
                <a:pt x="380279" y="620593"/>
              </a:lnTo>
              <a:lnTo>
                <a:pt x="380279" y="0"/>
              </a:lnTo>
              <a:lnTo>
                <a:pt x="76055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321179" y="2278187"/>
        <a:ext cx="49081" cy="49081"/>
      </dsp:txXfrm>
    </dsp:sp>
    <dsp:sp modelId="{B408942B-5E51-434C-9996-20D459A1A017}">
      <dsp:nvSpPr>
        <dsp:cNvPr id="0" name=""/>
        <dsp:cNvSpPr/>
      </dsp:nvSpPr>
      <dsp:spPr>
        <a:xfrm>
          <a:off x="5982874" y="705524"/>
          <a:ext cx="6513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374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6292277" y="734960"/>
        <a:ext cx="32568" cy="32568"/>
      </dsp:txXfrm>
    </dsp:sp>
    <dsp:sp modelId="{0BE9E889-81DA-44D0-A873-FE31DF61407B}">
      <dsp:nvSpPr>
        <dsp:cNvPr id="0" name=""/>
        <dsp:cNvSpPr/>
      </dsp:nvSpPr>
      <dsp:spPr>
        <a:xfrm>
          <a:off x="1965440" y="751244"/>
          <a:ext cx="760559" cy="1861780"/>
        </a:xfrm>
        <a:custGeom>
          <a:avLst/>
          <a:gdLst/>
          <a:ahLst/>
          <a:cxnLst/>
          <a:rect l="0" t="0" r="0" b="0"/>
          <a:pathLst>
            <a:path>
              <a:moveTo>
                <a:pt x="0" y="1861780"/>
              </a:moveTo>
              <a:lnTo>
                <a:pt x="380279" y="1861780"/>
              </a:lnTo>
              <a:lnTo>
                <a:pt x="380279" y="0"/>
              </a:lnTo>
              <a:lnTo>
                <a:pt x="76055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>
        <a:off x="2295442" y="1631856"/>
        <a:ext cx="100556" cy="100556"/>
      </dsp:txXfrm>
    </dsp:sp>
    <dsp:sp modelId="{5AE88036-45D6-409C-B16B-DFEF1136B133}">
      <dsp:nvSpPr>
        <dsp:cNvPr id="0" name=""/>
        <dsp:cNvSpPr/>
      </dsp:nvSpPr>
      <dsp:spPr>
        <a:xfrm rot="16200000">
          <a:off x="-1144058" y="2116550"/>
          <a:ext cx="5226050" cy="992949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u="none" kern="1200" dirty="0" smtClean="0"/>
            <a:t>DEFINICIÓN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0" u="none" kern="1200" dirty="0" smtClean="0"/>
            <a:t>Contrato donde participa un Arrendatario y un Arrendador</a:t>
          </a:r>
          <a:endParaRPr lang="es-EC" sz="1400" b="0" u="none" kern="1200" dirty="0"/>
        </a:p>
      </dsp:txBody>
      <dsp:txXfrm>
        <a:off x="-1144058" y="2116550"/>
        <a:ext cx="5226050" cy="992949"/>
      </dsp:txXfrm>
    </dsp:sp>
    <dsp:sp modelId="{8BCF9119-276E-49B1-8BB8-22FBD3B111C0}">
      <dsp:nvSpPr>
        <dsp:cNvPr id="0" name=""/>
        <dsp:cNvSpPr/>
      </dsp:nvSpPr>
      <dsp:spPr>
        <a:xfrm>
          <a:off x="2726000" y="254769"/>
          <a:ext cx="3256874" cy="99294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u="none" kern="1200" dirty="0" smtClean="0"/>
            <a:t>CLASIFICACIÓN</a:t>
          </a:r>
          <a:endParaRPr lang="es-EC" sz="1400" b="1" u="none" kern="1200" dirty="0"/>
        </a:p>
      </dsp:txBody>
      <dsp:txXfrm>
        <a:off x="2726000" y="254769"/>
        <a:ext cx="3256874" cy="992949"/>
      </dsp:txXfrm>
    </dsp:sp>
    <dsp:sp modelId="{25652B34-2501-469F-A045-4F74EEE4B73D}">
      <dsp:nvSpPr>
        <dsp:cNvPr id="0" name=""/>
        <dsp:cNvSpPr/>
      </dsp:nvSpPr>
      <dsp:spPr>
        <a:xfrm>
          <a:off x="6634249" y="254769"/>
          <a:ext cx="3256874" cy="9929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Leasing Financiero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Leasing Operativo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Lease Back</a:t>
          </a:r>
          <a:endParaRPr lang="es-EC" sz="1400" kern="1200" dirty="0"/>
        </a:p>
      </dsp:txBody>
      <dsp:txXfrm>
        <a:off x="6634249" y="254769"/>
        <a:ext cx="3256874" cy="992949"/>
      </dsp:txXfrm>
    </dsp:sp>
    <dsp:sp modelId="{601F7666-AD82-44D5-8E8D-842E9708D7FB}">
      <dsp:nvSpPr>
        <dsp:cNvPr id="0" name=""/>
        <dsp:cNvSpPr/>
      </dsp:nvSpPr>
      <dsp:spPr>
        <a:xfrm>
          <a:off x="2726000" y="1495956"/>
          <a:ext cx="3256874" cy="99294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u="none" kern="1200" dirty="0" smtClean="0"/>
            <a:t>SUJETOS</a:t>
          </a:r>
          <a:endParaRPr lang="es-EC" sz="1400" b="1" u="none" kern="1200" dirty="0"/>
        </a:p>
      </dsp:txBody>
      <dsp:txXfrm>
        <a:off x="2726000" y="1495956"/>
        <a:ext cx="3256874" cy="992949"/>
      </dsp:txXfrm>
    </dsp:sp>
    <dsp:sp modelId="{FB5DE0EF-A38B-4394-BC45-8C77142C49EC}">
      <dsp:nvSpPr>
        <dsp:cNvPr id="0" name=""/>
        <dsp:cNvSpPr/>
      </dsp:nvSpPr>
      <dsp:spPr>
        <a:xfrm>
          <a:off x="6634249" y="1495956"/>
          <a:ext cx="3256874" cy="9929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Arrendador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Arrendatario</a:t>
          </a:r>
          <a:endParaRPr lang="es-EC" sz="1400" kern="1200" dirty="0"/>
        </a:p>
      </dsp:txBody>
      <dsp:txXfrm>
        <a:off x="6634249" y="1495956"/>
        <a:ext cx="3256874" cy="992949"/>
      </dsp:txXfrm>
    </dsp:sp>
    <dsp:sp modelId="{E8445564-887F-46CE-98CB-EE6AA03FAE06}">
      <dsp:nvSpPr>
        <dsp:cNvPr id="0" name=""/>
        <dsp:cNvSpPr/>
      </dsp:nvSpPr>
      <dsp:spPr>
        <a:xfrm>
          <a:off x="2726000" y="2737143"/>
          <a:ext cx="3256874" cy="99294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u="none" kern="1200" dirty="0" smtClean="0"/>
            <a:t>VENTAJAS</a:t>
          </a:r>
          <a:endParaRPr lang="es-EC" sz="1400" u="none" kern="1200" dirty="0"/>
        </a:p>
      </dsp:txBody>
      <dsp:txXfrm>
        <a:off x="2726000" y="2737143"/>
        <a:ext cx="3256874" cy="992949"/>
      </dsp:txXfrm>
    </dsp:sp>
    <dsp:sp modelId="{411F76A8-DCC9-4D65-9ABA-0A57B7AE3A84}">
      <dsp:nvSpPr>
        <dsp:cNvPr id="0" name=""/>
        <dsp:cNvSpPr/>
      </dsp:nvSpPr>
      <dsp:spPr>
        <a:xfrm>
          <a:off x="6634249" y="2737143"/>
          <a:ext cx="3256874" cy="9929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Financiación total del bien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No realiza inversión incial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Mejora liquidez empresarial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Canon deducible</a:t>
          </a:r>
          <a:endParaRPr lang="es-EC" sz="1400" kern="1200" dirty="0"/>
        </a:p>
      </dsp:txBody>
      <dsp:txXfrm>
        <a:off x="6634249" y="2737143"/>
        <a:ext cx="3256874" cy="992949"/>
      </dsp:txXfrm>
    </dsp:sp>
    <dsp:sp modelId="{850491DF-36B3-4E05-AB97-5B727CCBAFA4}">
      <dsp:nvSpPr>
        <dsp:cNvPr id="0" name=""/>
        <dsp:cNvSpPr/>
      </dsp:nvSpPr>
      <dsp:spPr>
        <a:xfrm>
          <a:off x="2726000" y="3978330"/>
          <a:ext cx="3256874" cy="992949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b="1" u="none" kern="1200" dirty="0" smtClean="0"/>
            <a:t>DESVENTAJAS</a:t>
          </a:r>
          <a:endParaRPr lang="es-EC" sz="1400" u="none" kern="1200" dirty="0"/>
        </a:p>
      </dsp:txBody>
      <dsp:txXfrm>
        <a:off x="2726000" y="3978330"/>
        <a:ext cx="3256874" cy="992949"/>
      </dsp:txXfrm>
    </dsp:sp>
    <dsp:sp modelId="{8DB2D5F4-6F23-4CE2-9C90-5EC28F6B994F}">
      <dsp:nvSpPr>
        <dsp:cNvPr id="0" name=""/>
        <dsp:cNvSpPr/>
      </dsp:nvSpPr>
      <dsp:spPr>
        <a:xfrm>
          <a:off x="6634249" y="3978330"/>
          <a:ext cx="3256874" cy="992949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Propiedad del bien al final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Contrato claúsulas penales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400" kern="1200" dirty="0" smtClean="0"/>
            <a:t>- Interés fluctuante aumenta precio final</a:t>
          </a:r>
          <a:endParaRPr lang="es-EC" sz="1400" kern="1200" dirty="0"/>
        </a:p>
      </dsp:txBody>
      <dsp:txXfrm>
        <a:off x="6634249" y="3978330"/>
        <a:ext cx="3256874" cy="992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B1570-3DA5-4DDA-B185-EDBC044286E6}">
      <dsp:nvSpPr>
        <dsp:cNvPr id="0" name=""/>
        <dsp:cNvSpPr/>
      </dsp:nvSpPr>
      <dsp:spPr>
        <a:xfrm>
          <a:off x="2647098" y="329"/>
          <a:ext cx="5326842" cy="240924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700" b="1" kern="1200" dirty="0" smtClean="0"/>
            <a:t>FINANCIERO</a:t>
          </a:r>
          <a:endParaRPr lang="es-EC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b="1" kern="1200" smtClean="0"/>
            <a:t>Participantes</a:t>
          </a:r>
          <a:r>
            <a:rPr lang="es-EC" sz="1300" b="1" kern="1200" smtClean="0"/>
            <a:t>: proveedores, arrendador y arrendatario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Contrato irrevocable, excepto en el caso de quiebra, muerte, disolución e insolvencia por parte del arrendatario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b="1" kern="1200" smtClean="0"/>
            <a:t>S</a:t>
          </a:r>
          <a:r>
            <a:rPr lang="es-EC" sz="1300" b="1" kern="1200" smtClean="0"/>
            <a:t>e provee la opción de compra o puede optar por el reemplazo del bien o su devolución.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Financiamiento a mediano y largo plazo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El arrendador se arriesga sobre la solvencia del arrendatario.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300" kern="1200" dirty="0"/>
        </a:p>
      </dsp:txBody>
      <dsp:txXfrm>
        <a:off x="2647098" y="329"/>
        <a:ext cx="5326842" cy="2409245"/>
      </dsp:txXfrm>
    </dsp:sp>
    <dsp:sp modelId="{32D24880-CAA5-49D1-8800-2DE687FF0203}">
      <dsp:nvSpPr>
        <dsp:cNvPr id="0" name=""/>
        <dsp:cNvSpPr/>
      </dsp:nvSpPr>
      <dsp:spPr>
        <a:xfrm>
          <a:off x="23429" y="329"/>
          <a:ext cx="2385153" cy="24092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243CCB0C-20C6-4AC0-845F-8E172B879ACB}">
      <dsp:nvSpPr>
        <dsp:cNvPr id="0" name=""/>
        <dsp:cNvSpPr/>
      </dsp:nvSpPr>
      <dsp:spPr>
        <a:xfrm>
          <a:off x="23429" y="2807101"/>
          <a:ext cx="5326842" cy="2409245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tint val="50000"/>
                <a:satMod val="300000"/>
              </a:schemeClr>
            </a:gs>
            <a:gs pos="35000">
              <a:schemeClr val="accent3">
                <a:hueOff val="2710599"/>
                <a:satOff val="100000"/>
                <a:lumOff val="-14706"/>
                <a:alphaOff val="0"/>
                <a:tint val="37000"/>
                <a:satMod val="3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700" b="1" kern="1200" dirty="0" smtClean="0"/>
            <a:t>OPERATIVO</a:t>
          </a:r>
          <a:endParaRPr lang="es-EC" sz="17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Participan</a:t>
          </a:r>
          <a:r>
            <a:rPr lang="es-419" sz="1300" b="1" kern="1200" smtClean="0"/>
            <a:t>tes</a:t>
          </a:r>
          <a:r>
            <a:rPr lang="es-EC" sz="1300" b="1" kern="1200" smtClean="0"/>
            <a:t>: proveedor (fabricante o distribuidor) y el arrendatario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Revocable, mediante previo aviso al proveedor.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No existe la opción de compra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1" kern="1200" smtClean="0"/>
            <a:t>Financiamiento a corto y mediano plazo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300" b="1" kern="1200" smtClean="0"/>
            <a:t>El riesgo es la duración económica del bien arrendado</a:t>
          </a:r>
          <a:endParaRPr lang="es-EC" sz="1300" b="1" kern="1200" dirty="0"/>
        </a:p>
      </dsp:txBody>
      <dsp:txXfrm>
        <a:off x="23429" y="2807101"/>
        <a:ext cx="5326842" cy="2409245"/>
      </dsp:txXfrm>
    </dsp:sp>
    <dsp:sp modelId="{333592B9-E3AB-4964-B223-BF27B36BDBC8}">
      <dsp:nvSpPr>
        <dsp:cNvPr id="0" name=""/>
        <dsp:cNvSpPr/>
      </dsp:nvSpPr>
      <dsp:spPr>
        <a:xfrm>
          <a:off x="5588787" y="2807101"/>
          <a:ext cx="2385153" cy="240924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7CF63-7C56-44BC-B520-DDFA84694EF1}">
      <dsp:nvSpPr>
        <dsp:cNvPr id="0" name=""/>
        <dsp:cNvSpPr/>
      </dsp:nvSpPr>
      <dsp:spPr>
        <a:xfrm>
          <a:off x="4543" y="105088"/>
          <a:ext cx="3900005" cy="15331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700" kern="1200" dirty="0" smtClean="0"/>
            <a:t>FORMAS Y REQUISITOS</a:t>
          </a:r>
          <a:endParaRPr lang="es-EC" sz="2700" kern="1200" dirty="0"/>
        </a:p>
      </dsp:txBody>
      <dsp:txXfrm>
        <a:off x="4543" y="105088"/>
        <a:ext cx="3900005" cy="1022100"/>
      </dsp:txXfrm>
    </dsp:sp>
    <dsp:sp modelId="{3CD5871B-F2DF-440E-80FA-D75450E9EE97}">
      <dsp:nvSpPr>
        <dsp:cNvPr id="0" name=""/>
        <dsp:cNvSpPr/>
      </dsp:nvSpPr>
      <dsp:spPr>
        <a:xfrm>
          <a:off x="748739" y="1004366"/>
          <a:ext cx="3900005" cy="37908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Arrendador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Arrendatario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Objeto de Contrato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Canon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Plazo Estipulado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Inscripción (Registrador Mercantil)</a:t>
          </a:r>
          <a:endParaRPr lang="es-EC" sz="2700" kern="1200" dirty="0"/>
        </a:p>
      </dsp:txBody>
      <dsp:txXfrm>
        <a:off x="859768" y="1115395"/>
        <a:ext cx="3677947" cy="3568742"/>
      </dsp:txXfrm>
    </dsp:sp>
    <dsp:sp modelId="{F9CF4458-B05E-457D-AD1D-8A0B2993FA88}">
      <dsp:nvSpPr>
        <dsp:cNvPr id="0" name=""/>
        <dsp:cNvSpPr/>
      </dsp:nvSpPr>
      <dsp:spPr>
        <a:xfrm>
          <a:off x="5250522" y="2380356"/>
          <a:ext cx="1253400" cy="9709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5250522" y="2574554"/>
        <a:ext cx="962104" cy="582592"/>
      </dsp:txXfrm>
    </dsp:sp>
    <dsp:sp modelId="{487F7D88-06A1-438C-B841-671A35888441}">
      <dsp:nvSpPr>
        <dsp:cNvPr id="0" name=""/>
        <dsp:cNvSpPr/>
      </dsp:nvSpPr>
      <dsp:spPr>
        <a:xfrm>
          <a:off x="6269455" y="105088"/>
          <a:ext cx="3900005" cy="153315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700" kern="1200" dirty="0" smtClean="0"/>
            <a:t>CARACTERÍSTICAS</a:t>
          </a:r>
          <a:endParaRPr lang="es-EC" sz="2700" kern="1200" dirty="0"/>
        </a:p>
      </dsp:txBody>
      <dsp:txXfrm>
        <a:off x="6269455" y="105088"/>
        <a:ext cx="3900005" cy="1022100"/>
      </dsp:txXfrm>
    </dsp:sp>
    <dsp:sp modelId="{6A99093F-EE9B-4E6D-ADFC-E3882B1DAB4D}">
      <dsp:nvSpPr>
        <dsp:cNvPr id="0" name=""/>
        <dsp:cNvSpPr/>
      </dsp:nvSpPr>
      <dsp:spPr>
        <a:xfrm>
          <a:off x="6822590" y="977073"/>
          <a:ext cx="3900005" cy="3790800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Consensual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Principal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Oneroso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Tracto Sucesivo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Adhesión</a:t>
          </a:r>
          <a:endParaRPr lang="es-EC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2700" kern="1200" dirty="0" smtClean="0"/>
            <a:t>Mercantil</a:t>
          </a:r>
          <a:endParaRPr lang="es-EC" sz="2700" kern="1200" dirty="0"/>
        </a:p>
      </dsp:txBody>
      <dsp:txXfrm>
        <a:off x="6933619" y="1088102"/>
        <a:ext cx="3677947" cy="356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Proceso cheurón destacado"/>
  <dgm:desc val="Úselo para mostrar la secuencia de pasos de una tarea, proceso o flujo de trabajo, o para enfatizar un movimiento o dirección. Funciona mejor con texto mínimo de Nivel 1 y Nivel 2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924DF-C571-469A-915B-EFB0E0C4B987}" type="datetimeFigureOut">
              <a:rPr lang="es-EC" smtClean="0"/>
              <a:t>24/09/2015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AC8C6-A8D9-452E-A8A5-7309AA8369D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50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solidFill>
                <a:srgbClr val="000000"/>
              </a:solidFill>
            </a:endParaRPr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8" y="153989"/>
            <a:ext cx="4078817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>
          <a:xfrm>
            <a:off x="609600" y="5663898"/>
            <a:ext cx="2844800" cy="233362"/>
          </a:xfrm>
        </p:spPr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10991851" y="5663898"/>
            <a:ext cx="960967" cy="233362"/>
          </a:xfrm>
        </p:spPr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5423925" y="5663898"/>
            <a:ext cx="1822451" cy="214312"/>
          </a:xfrm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6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4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476251" y="1428750"/>
            <a:ext cx="3048000" cy="1981200"/>
          </a:xfrm>
          <a:prstGeom prst="rightArrowCallout">
            <a:avLst>
              <a:gd name="adj1" fmla="val 25000"/>
              <a:gd name="adj2" fmla="val 25000"/>
              <a:gd name="adj3" fmla="val 19231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 bwMode="auto">
          <a:xfrm>
            <a:off x="6381751" y="4305306"/>
            <a:ext cx="2286000" cy="5715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r>
              <a:rPr lang="es-E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PRODUCTOS</a:t>
            </a:r>
          </a:p>
          <a:p>
            <a:pPr algn="ctr" eaLnBrk="0" hangingPunct="0">
              <a:defRPr/>
            </a:pPr>
            <a:endParaRPr lang="es-E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619500" y="5000626"/>
            <a:ext cx="7518400" cy="88582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76238">
              <a:defRPr/>
            </a:pPr>
            <a:endParaRPr lang="es-E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09984" y="785794"/>
            <a:ext cx="7429552" cy="335758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defTabSz="292100" eaLnBrk="0" hangingPunct="0">
              <a:buFont typeface="Wingdings" pitchFamily="2" charset="2"/>
              <a:buNone/>
              <a:defRPr/>
            </a:pPr>
            <a:endParaRPr lang="es-ES" sz="1600" b="1" dirty="0">
              <a:solidFill>
                <a:srgbClr val="000000"/>
              </a:solidFill>
              <a:latin typeface="Albertus" pitchFamily="34" charset="0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3868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3868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078" name="Picture 25" descr="LOGO-OFICIAL-transparent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91552" y="5876926"/>
            <a:ext cx="3600449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67082"/>
            <a:ext cx="28448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BFE4756D-BD73-4F5B-8482-3686046A67B0}" type="datetimeFigureOut">
              <a:rPr lang="es-ES" smtClean="0">
                <a:solidFill>
                  <a:srgbClr val="000000"/>
                </a:solidFill>
              </a:rPr>
              <a:pPr/>
              <a:t>24/09/2015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1851" y="6667082"/>
            <a:ext cx="96096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fld id="{CE28E569-BC9D-49FA-B2A1-F9E4732B199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13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19936" y="6667660"/>
            <a:ext cx="1822451" cy="214312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1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2.emf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3.em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24.emf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encia.espe.edu.ec/wp-content/uploads/2014/01/espe-pe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09" y="0"/>
            <a:ext cx="10571833" cy="22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27109" y="2351756"/>
            <a:ext cx="1094521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</a:rPr>
              <a:t>DEPARTAMENTO DE CIENCIAS </a:t>
            </a:r>
            <a:r>
              <a:rPr lang="es-EC" sz="2000" b="1" dirty="0">
                <a:solidFill>
                  <a:srgbClr val="000000"/>
                </a:solidFill>
              </a:rPr>
              <a:t>ECONÓMICAS, ADMINISTRATIVAS Y DE COMERCIO</a:t>
            </a:r>
            <a:r>
              <a:rPr lang="es-ES" sz="2000" b="1" dirty="0">
                <a:solidFill>
                  <a:srgbClr val="000000"/>
                </a:solidFill>
              </a:rPr>
              <a:t> </a:t>
            </a:r>
          </a:p>
          <a:p>
            <a:pPr algn="ctr"/>
            <a:endParaRPr lang="es-ES" sz="2000" b="1" dirty="0" smtClean="0">
              <a:solidFill>
                <a:srgbClr val="00000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CARRERA</a:t>
            </a:r>
            <a:r>
              <a:rPr lang="es-ES" sz="2000" b="1" dirty="0">
                <a:solidFill>
                  <a:srgbClr val="000000"/>
                </a:solidFill>
              </a:rPr>
              <a:t>: CONTABILIDAD Y AUDITORIA</a:t>
            </a:r>
          </a:p>
          <a:p>
            <a:pPr algn="ctr"/>
            <a:r>
              <a:rPr lang="es-ES" sz="2000" b="1" dirty="0">
                <a:solidFill>
                  <a:srgbClr val="000000"/>
                </a:solidFill>
              </a:rPr>
              <a:t> </a:t>
            </a:r>
            <a:endParaRPr lang="es-ES" sz="2000" dirty="0">
              <a:solidFill>
                <a:srgbClr val="000000"/>
              </a:solidFill>
            </a:endParaRPr>
          </a:p>
          <a:p>
            <a:pPr algn="ctr"/>
            <a:r>
              <a:rPr lang="es-ES" sz="2000" b="1" dirty="0">
                <a:solidFill>
                  <a:srgbClr val="000000"/>
                </a:solidFill>
              </a:rPr>
              <a:t>PROYECTO DE INVESTIGACION PARA LA OBTENCIÓN DEL </a:t>
            </a:r>
            <a:r>
              <a:rPr lang="es-ES" sz="2000" b="1" dirty="0" smtClean="0">
                <a:solidFill>
                  <a:srgbClr val="000000"/>
                </a:solidFill>
              </a:rPr>
              <a:t>TÍTULO</a:t>
            </a:r>
          </a:p>
          <a:p>
            <a:pPr algn="ctr"/>
            <a:r>
              <a:rPr lang="es-ES" sz="2000" b="1" dirty="0" smtClean="0">
                <a:solidFill>
                  <a:srgbClr val="000000"/>
                </a:solidFill>
              </a:rPr>
              <a:t> </a:t>
            </a:r>
            <a:r>
              <a:rPr lang="es-ES" sz="2000" b="1" dirty="0">
                <a:solidFill>
                  <a:srgbClr val="000000"/>
                </a:solidFill>
              </a:rPr>
              <a:t>DE </a:t>
            </a:r>
            <a:r>
              <a:rPr lang="es-ES" sz="2000" b="1" dirty="0" smtClean="0">
                <a:solidFill>
                  <a:srgbClr val="000000"/>
                </a:solidFill>
              </a:rPr>
              <a:t>“CONTADOR PÚBLICO AUDITOR”</a:t>
            </a:r>
          </a:p>
          <a:p>
            <a:endParaRPr lang="es-ES" b="1" dirty="0">
              <a:solidFill>
                <a:srgbClr val="000000"/>
              </a:solidFill>
            </a:endParaRPr>
          </a:p>
          <a:p>
            <a:endParaRPr lang="es-ES" b="1" dirty="0" smtClean="0">
              <a:solidFill>
                <a:srgbClr val="000000"/>
              </a:solidFill>
            </a:endParaRPr>
          </a:p>
          <a:p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2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258763"/>
            <a:ext cx="10363200" cy="1470025"/>
          </a:xfrm>
        </p:spPr>
        <p:txBody>
          <a:bodyPr/>
          <a:lstStyle/>
          <a:p>
            <a:pPr algn="ctr"/>
            <a:r>
              <a:rPr lang="es-419" sz="2400" dirty="0" smtClean="0">
                <a:solidFill>
                  <a:schemeClr val="tx1"/>
                </a:solidFill>
              </a:rPr>
              <a:t>DIFERENCIAS ENTRE EL LEASING FINANCIERO Y OPERATIVO</a:t>
            </a:r>
            <a:endParaRPr lang="es-EC" sz="2400" dirty="0">
              <a:solidFill>
                <a:schemeClr val="tx1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128567931"/>
              </p:ext>
            </p:extLst>
          </p:nvPr>
        </p:nvGraphicFramePr>
        <p:xfrm>
          <a:off x="2032000" y="719666"/>
          <a:ext cx="7997371" cy="5216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8081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8" y="1417638"/>
            <a:ext cx="4525963" cy="452596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QUÉ SE PUEDE ARRENDAR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9567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CONTRATO DE ARRENDAMIENTO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7400"/>
              </p:ext>
            </p:extLst>
          </p:nvPr>
        </p:nvGraphicFramePr>
        <p:xfrm>
          <a:off x="609600" y="1103086"/>
          <a:ext cx="10972800" cy="5023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06626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/>
            </a:r>
            <a:br>
              <a:rPr lang="es-419" dirty="0" smtClean="0">
                <a:solidFill>
                  <a:schemeClr val="tx1"/>
                </a:solidFill>
              </a:rPr>
            </a:br>
            <a:r>
              <a:rPr lang="es-419" dirty="0" smtClean="0">
                <a:solidFill>
                  <a:schemeClr val="tx1"/>
                </a:solidFill>
              </a:rPr>
              <a:t>MARCO LEGAL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11449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95455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Í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T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U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L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O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I</a:t>
            </a:r>
            <a: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II</a:t>
            </a:r>
            <a:b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</a:b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ffectLst/>
              </a:rPr>
              <a:t>Estadísticas de Empresas Ecuatorianas 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Relacionada</a:t>
            </a: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s</a:t>
            </a:r>
            <a:r>
              <a:rPr lang="es-EC" sz="20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r>
              <a:rPr lang="es-EC" sz="2000" dirty="0">
                <a:solidFill>
                  <a:schemeClr val="accent5">
                    <a:lumMod val="75000"/>
                  </a:schemeClr>
                </a:solidFill>
                <a:effectLst/>
              </a:rPr>
              <a:t>para el Estudio</a:t>
            </a:r>
            <a:br>
              <a:rPr lang="es-EC" sz="2000" dirty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es-419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EC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056543"/>
              </p:ext>
            </p:extLst>
          </p:nvPr>
        </p:nvGraphicFramePr>
        <p:xfrm>
          <a:off x="609600" y="798287"/>
          <a:ext cx="10972800" cy="50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7582" y="1190171"/>
            <a:ext cx="6073503" cy="4928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5416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767650"/>
              </p:ext>
            </p:extLst>
          </p:nvPr>
        </p:nvGraphicFramePr>
        <p:xfrm>
          <a:off x="609600" y="798287"/>
          <a:ext cx="10972800" cy="50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1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209975"/>
              </p:ext>
            </p:extLst>
          </p:nvPr>
        </p:nvGraphicFramePr>
        <p:xfrm>
          <a:off x="1683657" y="725714"/>
          <a:ext cx="9376229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45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Í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T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U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L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O</a:t>
            </a:r>
            <a:r>
              <a:rPr lang="es-419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s-ES" sz="3200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sz="3200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I</a:t>
            </a:r>
            <a:r>
              <a:rPr lang="es-419" sz="3200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V</a:t>
            </a:r>
            <a: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06638"/>
              </p:ext>
            </p:extLst>
          </p:nvPr>
        </p:nvGraphicFramePr>
        <p:xfrm>
          <a:off x="4767263" y="273050"/>
          <a:ext cx="681513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>
          <a:xfrm>
            <a:off x="391885" y="1435101"/>
            <a:ext cx="4228799" cy="4691063"/>
          </a:xfrm>
        </p:spPr>
        <p:txBody>
          <a:bodyPr/>
          <a:lstStyle/>
          <a:p>
            <a:pPr lvl="1" algn="ctr"/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MODELO </a:t>
            </a:r>
            <a:r>
              <a:rPr lang="es-EC" sz="2200" b="1" dirty="0">
                <a:solidFill>
                  <a:schemeClr val="accent1">
                    <a:lumMod val="75000"/>
                  </a:schemeClr>
                </a:solidFill>
              </a:rPr>
              <a:t>DE ARRENDAMIENTO MERCANTIL “LEASING” PARA EL MANEJO DE ACTIVOS FIJOS OPERACIONALES </a:t>
            </a:r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endParaRPr lang="es-419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ctr"/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LAS EMPRESAS</a:t>
            </a:r>
            <a:endParaRPr lang="es-419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 algn="ctr"/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sz="2200" b="1" dirty="0">
                <a:solidFill>
                  <a:schemeClr val="accent1">
                    <a:lumMod val="75000"/>
                  </a:schemeClr>
                </a:solidFill>
              </a:rPr>
              <a:t>DE SERVICIOS ORGANIZADORAS DE FERIAS Y </a:t>
            </a:r>
            <a:r>
              <a:rPr lang="es-EC" sz="2200" b="1" dirty="0" smtClean="0">
                <a:solidFill>
                  <a:schemeClr val="accent1">
                    <a:lumMod val="75000"/>
                  </a:schemeClr>
                </a:solidFill>
              </a:rPr>
              <a:t>EVENTOS</a:t>
            </a:r>
            <a:endParaRPr lang="es-EC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981702867"/>
              </p:ext>
            </p:extLst>
          </p:nvPr>
        </p:nvGraphicFramePr>
        <p:xfrm>
          <a:off x="4383314" y="812800"/>
          <a:ext cx="7707085" cy="531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105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75756"/>
              </p:ext>
            </p:extLst>
          </p:nvPr>
        </p:nvGraphicFramePr>
        <p:xfrm>
          <a:off x="1190172" y="725714"/>
          <a:ext cx="9376229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217936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70443"/>
              </p:ext>
            </p:extLst>
          </p:nvPr>
        </p:nvGraphicFramePr>
        <p:xfrm>
          <a:off x="3399155" y="2790059"/>
          <a:ext cx="6194788" cy="2638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7394"/>
                <a:gridCol w="3097394"/>
              </a:tblGrid>
              <a:tr h="656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Objeto del Arriendo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solidFill>
                            <a:schemeClr val="tx1"/>
                          </a:solidFill>
                          <a:effectLst/>
                        </a:rPr>
                        <a:t>Computadoras, Pantallas, Laptops</a:t>
                      </a:r>
                      <a:endParaRPr lang="es-EC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Valor Total del Contrato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70.000.00</a:t>
                      </a:r>
                      <a:endParaRPr lang="es-EC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Tasa Anual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15.78%</a:t>
                      </a:r>
                      <a:endParaRPr lang="es-EC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Tasa Mensual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1.315%</a:t>
                      </a:r>
                      <a:endParaRPr lang="es-EC" sz="160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Período de Arrendamiento</a:t>
                      </a:r>
                      <a:endParaRPr lang="es-EC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24 meses</a:t>
                      </a:r>
                      <a:endParaRPr lang="es-EC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solidFill>
                            <a:schemeClr val="tx1"/>
                          </a:solidFill>
                          <a:effectLst/>
                        </a:rPr>
                        <a:t>Opción de Compra</a:t>
                      </a:r>
                      <a:endParaRPr lang="es-EC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419" sz="1600" dirty="0">
                          <a:effectLst/>
                        </a:rPr>
                        <a:t>60% </a:t>
                      </a:r>
                      <a:endParaRPr lang="es-EC" sz="1600" dirty="0">
                        <a:solidFill>
                          <a:srgbClr val="2F549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0742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smtClean="0">
                <a:solidFill>
                  <a:schemeClr val="tx1"/>
                </a:solidFill>
              </a:rPr>
              <a:t>      DEPRECIACIÓN</a:t>
            </a:r>
            <a:r>
              <a:rPr lang="es-419" dirty="0">
                <a:solidFill>
                  <a:schemeClr val="tx1"/>
                </a:solidFill>
              </a:rPr>
              <a:t/>
            </a:r>
            <a:br>
              <a:rPr lang="es-419" dirty="0">
                <a:solidFill>
                  <a:schemeClr val="tx1"/>
                </a:solidFill>
              </a:rPr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40157"/>
              </p:ext>
            </p:extLst>
          </p:nvPr>
        </p:nvGraphicFramePr>
        <p:xfrm>
          <a:off x="4767263" y="273050"/>
          <a:ext cx="681513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419" sz="1600" b="1" dirty="0" smtClean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Valor </a:t>
            </a:r>
            <a:r>
              <a:rPr lang="es-419" sz="1600" b="1" dirty="0" smtClean="0">
                <a:solidFill>
                  <a:schemeClr val="tx1"/>
                </a:solidFill>
              </a:rPr>
              <a:t>Libros        </a:t>
            </a:r>
            <a:r>
              <a:rPr lang="es-419" sz="1600" b="1" dirty="0" smtClean="0">
                <a:solidFill>
                  <a:schemeClr val="tx1"/>
                </a:solidFill>
              </a:rPr>
              <a:t>=</a:t>
            </a:r>
            <a:r>
              <a:rPr lang="es-419" sz="1600" dirty="0" smtClean="0">
                <a:solidFill>
                  <a:schemeClr val="tx1"/>
                </a:solidFill>
              </a:rPr>
              <a:t> </a:t>
            </a:r>
            <a:r>
              <a:rPr lang="es-419" sz="1600" dirty="0">
                <a:solidFill>
                  <a:schemeClr val="tx1"/>
                </a:solidFill>
              </a:rPr>
              <a:t>70.000.00</a:t>
            </a:r>
          </a:p>
          <a:p>
            <a:endParaRPr lang="es-419" sz="1600" b="1" dirty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Deprec. Anual     = </a:t>
            </a:r>
            <a:r>
              <a:rPr lang="es-419" sz="1600" dirty="0" smtClean="0">
                <a:solidFill>
                  <a:schemeClr val="tx1"/>
                </a:solidFill>
              </a:rPr>
              <a:t>23.333.33</a:t>
            </a:r>
            <a:r>
              <a:rPr lang="es-419" sz="16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419" sz="1600" dirty="0" smtClean="0">
                <a:solidFill>
                  <a:schemeClr val="tx1"/>
                </a:solidFill>
              </a:rPr>
              <a:t>(70.000.00 * 33.33%) ( fija )</a:t>
            </a:r>
            <a:endParaRPr lang="es-419" sz="1600" dirty="0">
              <a:solidFill>
                <a:schemeClr val="tx1"/>
              </a:solidFill>
            </a:endParaRPr>
          </a:p>
          <a:p>
            <a:endParaRPr lang="es-419" sz="1600" b="1" dirty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Deprec</a:t>
            </a:r>
            <a:r>
              <a:rPr lang="es-419" sz="1600" b="1" dirty="0">
                <a:solidFill>
                  <a:schemeClr val="tx1"/>
                </a:solidFill>
              </a:rPr>
              <a:t>. </a:t>
            </a:r>
            <a:r>
              <a:rPr lang="es-419" sz="1600" b="1" dirty="0" smtClean="0">
                <a:solidFill>
                  <a:schemeClr val="tx1"/>
                </a:solidFill>
              </a:rPr>
              <a:t>Mensual </a:t>
            </a:r>
            <a:r>
              <a:rPr lang="es-419" sz="1600" b="1" dirty="0">
                <a:solidFill>
                  <a:schemeClr val="tx1"/>
                </a:solidFill>
              </a:rPr>
              <a:t>= </a:t>
            </a:r>
            <a:r>
              <a:rPr lang="es-419" sz="1600" dirty="0" smtClean="0">
                <a:solidFill>
                  <a:schemeClr val="tx1"/>
                </a:solidFill>
              </a:rPr>
              <a:t>1.944.25</a:t>
            </a:r>
          </a:p>
          <a:p>
            <a:r>
              <a:rPr lang="es-419" sz="1600" dirty="0" smtClean="0">
                <a:solidFill>
                  <a:schemeClr val="tx1"/>
                </a:solidFill>
              </a:rPr>
              <a:t>(23.333.33 / 12 )</a:t>
            </a:r>
            <a:endParaRPr lang="es-419" sz="1600" dirty="0">
              <a:solidFill>
                <a:schemeClr val="tx1"/>
              </a:solidFill>
            </a:endParaRPr>
          </a:p>
          <a:p>
            <a:endParaRPr lang="es-419" sz="1600" b="1" dirty="0" smtClean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Deprec. Acumul</a:t>
            </a:r>
            <a:r>
              <a:rPr lang="es-419" sz="1600" b="1" dirty="0" smtClean="0">
                <a:solidFill>
                  <a:schemeClr val="tx1"/>
                </a:solidFill>
              </a:rPr>
              <a:t>. </a:t>
            </a:r>
            <a:r>
              <a:rPr lang="es-419" sz="1600" b="1" dirty="0">
                <a:solidFill>
                  <a:schemeClr val="tx1"/>
                </a:solidFill>
              </a:rPr>
              <a:t>= </a:t>
            </a:r>
            <a:r>
              <a:rPr lang="es-419" sz="1600" dirty="0" smtClean="0">
                <a:solidFill>
                  <a:schemeClr val="tx1"/>
                </a:solidFill>
              </a:rPr>
              <a:t>46.666.67</a:t>
            </a:r>
            <a:endParaRPr lang="es-419" sz="1600" dirty="0">
              <a:solidFill>
                <a:schemeClr val="tx1"/>
              </a:solidFill>
            </a:endParaRPr>
          </a:p>
          <a:p>
            <a:endParaRPr lang="es-419" sz="1600" dirty="0">
              <a:solidFill>
                <a:schemeClr val="tx1"/>
              </a:solidFill>
            </a:endParaRPr>
          </a:p>
          <a:p>
            <a:r>
              <a:rPr lang="es-419" sz="1600" b="1" dirty="0">
                <a:solidFill>
                  <a:schemeClr val="tx1"/>
                </a:solidFill>
              </a:rPr>
              <a:t>Saldo </a:t>
            </a:r>
            <a:r>
              <a:rPr lang="es-419" sz="1600" b="1" dirty="0" smtClean="0">
                <a:solidFill>
                  <a:schemeClr val="tx1"/>
                </a:solidFill>
              </a:rPr>
              <a:t>                 = </a:t>
            </a:r>
            <a:r>
              <a:rPr lang="es-419" sz="1600" dirty="0" smtClean="0">
                <a:solidFill>
                  <a:schemeClr val="tx1"/>
                </a:solidFill>
              </a:rPr>
              <a:t>23.333.33 </a:t>
            </a:r>
            <a:endParaRPr lang="es-419" sz="1600" dirty="0" smtClean="0">
              <a:solidFill>
                <a:schemeClr val="tx1"/>
              </a:solidFill>
            </a:endParaRPr>
          </a:p>
          <a:p>
            <a:r>
              <a:rPr lang="es-419" sz="1600" dirty="0" smtClean="0">
                <a:solidFill>
                  <a:schemeClr val="tx1"/>
                </a:solidFill>
              </a:rPr>
              <a:t>(70.000.00 </a:t>
            </a:r>
            <a:r>
              <a:rPr lang="es-419" sz="1600" dirty="0" smtClean="0">
                <a:solidFill>
                  <a:schemeClr val="tx1"/>
                </a:solidFill>
              </a:rPr>
              <a:t>–46.666.67)</a:t>
            </a:r>
            <a:endParaRPr lang="es-419" sz="1600" b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0343" y="2148135"/>
            <a:ext cx="7058272" cy="21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935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20000"/>
              </a:spcBef>
            </a:pPr>
            <a:r>
              <a:rPr lang="es-E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s-ES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623392" y="450761"/>
            <a:ext cx="10972800" cy="549851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s-ES" b="1" dirty="0">
                <a:solidFill>
                  <a:schemeClr val="tx1"/>
                </a:solidFill>
              </a:rPr>
              <a:t/>
            </a:r>
            <a:br>
              <a:rPr lang="es-ES" b="1" dirty="0">
                <a:solidFill>
                  <a:schemeClr val="tx1"/>
                </a:solidFill>
              </a:rPr>
            </a:br>
            <a:endParaRPr lang="es-ES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</a:rPr>
              <a:t>TEMA: MODELO </a:t>
            </a:r>
            <a:r>
              <a:rPr lang="es-EC" b="1" dirty="0">
                <a:solidFill>
                  <a:schemeClr val="tx1"/>
                </a:solidFill>
              </a:rPr>
              <a:t>DE ARRENDAMIENTO MERCANTIL “LEASING” </a:t>
            </a:r>
            <a:endParaRPr lang="es-EC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</a:rPr>
              <a:t>PARA </a:t>
            </a:r>
            <a:r>
              <a:rPr lang="es-EC" b="1" dirty="0">
                <a:solidFill>
                  <a:schemeClr val="tx1"/>
                </a:solidFill>
              </a:rPr>
              <a:t>EL MANEJO DE ACTIVOS FIJOS OPERACIONALES </a:t>
            </a:r>
            <a:endParaRPr lang="es-EC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b="1" dirty="0" smtClean="0">
                <a:solidFill>
                  <a:schemeClr val="tx1"/>
                </a:solidFill>
              </a:rPr>
              <a:t>EN </a:t>
            </a:r>
            <a:r>
              <a:rPr lang="es-EC" b="1" dirty="0">
                <a:solidFill>
                  <a:schemeClr val="tx1"/>
                </a:solidFill>
              </a:rPr>
              <a:t>LAS EMPRESAS DE SERVICIOS ORGANIZADORAS </a:t>
            </a:r>
            <a:endParaRPr lang="es-EC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419" b="1" dirty="0" smtClean="0">
                <a:solidFill>
                  <a:schemeClr val="tx1"/>
                </a:solidFill>
              </a:rPr>
              <a:t>DE </a:t>
            </a:r>
            <a:r>
              <a:rPr lang="es-EC" b="1" dirty="0" smtClean="0">
                <a:solidFill>
                  <a:schemeClr val="tx1"/>
                </a:solidFill>
              </a:rPr>
              <a:t>FERIAS </a:t>
            </a:r>
            <a:r>
              <a:rPr lang="es-EC" b="1" dirty="0">
                <a:solidFill>
                  <a:schemeClr val="tx1"/>
                </a:solidFill>
              </a:rPr>
              <a:t>Y </a:t>
            </a:r>
            <a:r>
              <a:rPr lang="es-EC" b="1" dirty="0" smtClean="0">
                <a:solidFill>
                  <a:schemeClr val="tx1"/>
                </a:solidFill>
              </a:rPr>
              <a:t>EVENTOS</a:t>
            </a:r>
          </a:p>
          <a:p>
            <a:pPr marL="0" indent="0" algn="ctr">
              <a:buNone/>
            </a:pPr>
            <a:endParaRPr lang="es-ES" sz="1600" b="1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s-ES" sz="1600" b="1" dirty="0" smtClean="0">
                <a:solidFill>
                  <a:schemeClr val="tx1"/>
                </a:solidFill>
              </a:rPr>
              <a:t>INVESTIGADORA: </a:t>
            </a:r>
            <a:r>
              <a:rPr lang="es-ES" sz="1600" dirty="0" smtClean="0">
                <a:solidFill>
                  <a:schemeClr val="tx1"/>
                </a:solidFill>
              </a:rPr>
              <a:t>Fátima A. Vargas E.</a:t>
            </a:r>
            <a:endParaRPr lang="es-E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1600" b="1" dirty="0">
                <a:solidFill>
                  <a:schemeClr val="tx1"/>
                </a:solidFill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</a:rPr>
              <a:t>						       </a:t>
            </a:r>
          </a:p>
          <a:p>
            <a:pPr marL="0" indent="0" algn="ctr">
              <a:buNone/>
            </a:pPr>
            <a:r>
              <a:rPr lang="es-ES" sz="1600" b="1" dirty="0">
                <a:solidFill>
                  <a:schemeClr val="tx1"/>
                </a:solidFill>
              </a:rPr>
              <a:t>	</a:t>
            </a:r>
            <a:r>
              <a:rPr lang="es-ES" sz="1600" b="1" dirty="0" smtClean="0">
                <a:solidFill>
                  <a:schemeClr val="tx1"/>
                </a:solidFill>
              </a:rPr>
              <a:t>						       DIRECTOR: </a:t>
            </a:r>
            <a:r>
              <a:rPr lang="es-ES" sz="1600" dirty="0" smtClean="0">
                <a:solidFill>
                  <a:schemeClr val="tx1"/>
                </a:solidFill>
              </a:rPr>
              <a:t>Ing. Eduardo Sandoval</a:t>
            </a:r>
          </a:p>
          <a:p>
            <a:pPr marL="0" indent="0" algn="r">
              <a:buNone/>
            </a:pPr>
            <a:endParaRPr lang="es-ES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S" sz="1600" b="1" dirty="0">
                <a:solidFill>
                  <a:schemeClr val="tx1"/>
                </a:solidFill>
              </a:rPr>
              <a:t>SANGOLQUÍ  </a:t>
            </a:r>
            <a:r>
              <a:rPr lang="es-ES" sz="1600" b="1" dirty="0" smtClean="0">
                <a:solidFill>
                  <a:schemeClr val="tx1"/>
                </a:solidFill>
              </a:rPr>
              <a:t>- 2015</a:t>
            </a:r>
            <a:endParaRPr lang="es-ES" sz="1600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s-ES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Resultado de imagen para leasing ecuador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032"/>
            <a:ext cx="1417638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leasing equi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09" y="3581857"/>
            <a:ext cx="2665020" cy="19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40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40157"/>
              </p:ext>
            </p:extLst>
          </p:nvPr>
        </p:nvGraphicFramePr>
        <p:xfrm>
          <a:off x="1683657" y="725714"/>
          <a:ext cx="9376229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80529486"/>
              </p:ext>
            </p:extLst>
          </p:nvPr>
        </p:nvGraphicFramePr>
        <p:xfrm>
          <a:off x="1175656" y="734182"/>
          <a:ext cx="9985829" cy="5115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460545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8326860"/>
              </p:ext>
            </p:extLst>
          </p:nvPr>
        </p:nvGraphicFramePr>
        <p:xfrm>
          <a:off x="1683657" y="725714"/>
          <a:ext cx="9376229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58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TABLA DE AMORTIZACIÓN</a:t>
            </a:r>
            <a:br>
              <a:rPr lang="es-419" dirty="0" smtClean="0">
                <a:solidFill>
                  <a:schemeClr val="tx1"/>
                </a:solidFill>
              </a:rPr>
            </a:b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40157"/>
              </p:ext>
            </p:extLst>
          </p:nvPr>
        </p:nvGraphicFramePr>
        <p:xfrm>
          <a:off x="4767263" y="273050"/>
          <a:ext cx="681513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texto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419" sz="1600" b="1" dirty="0" smtClean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Deuda =</a:t>
            </a:r>
            <a:r>
              <a:rPr lang="es-419" sz="1600" dirty="0" smtClean="0">
                <a:solidFill>
                  <a:schemeClr val="tx1"/>
                </a:solidFill>
              </a:rPr>
              <a:t> 70.000.00</a:t>
            </a:r>
          </a:p>
          <a:p>
            <a:endParaRPr lang="es-419" sz="1600" b="1" dirty="0" smtClean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Cuota  =  </a:t>
            </a:r>
            <a:r>
              <a:rPr lang="es-419" sz="1600" dirty="0" smtClean="0">
                <a:solidFill>
                  <a:schemeClr val="tx1"/>
                </a:solidFill>
              </a:rPr>
              <a:t>2.920.15 (fija)</a:t>
            </a:r>
          </a:p>
          <a:p>
            <a:endParaRPr lang="es-419" sz="1600" b="1" dirty="0" smtClean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Interés =  </a:t>
            </a:r>
            <a:r>
              <a:rPr lang="es-419" sz="1600" dirty="0" smtClean="0">
                <a:solidFill>
                  <a:schemeClr val="tx1"/>
                </a:solidFill>
              </a:rPr>
              <a:t>920.50  (70.000.00*1.3150%)</a:t>
            </a:r>
          </a:p>
          <a:p>
            <a:endParaRPr lang="es-419" sz="1600" dirty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Amort. = </a:t>
            </a:r>
            <a:r>
              <a:rPr lang="es-419" sz="1600" dirty="0" smtClean="0">
                <a:solidFill>
                  <a:schemeClr val="tx1"/>
                </a:solidFill>
              </a:rPr>
              <a:t>1.999.65 (2.920.15 – 920.50)</a:t>
            </a:r>
          </a:p>
          <a:p>
            <a:endParaRPr lang="es-419" sz="1600" dirty="0">
              <a:solidFill>
                <a:schemeClr val="tx1"/>
              </a:solidFill>
            </a:endParaRPr>
          </a:p>
          <a:p>
            <a:r>
              <a:rPr lang="es-419" sz="1600" b="1" dirty="0" smtClean="0">
                <a:solidFill>
                  <a:schemeClr val="tx1"/>
                </a:solidFill>
              </a:rPr>
              <a:t>Saldo   =  </a:t>
            </a:r>
            <a:r>
              <a:rPr lang="es-419" sz="1600" dirty="0" smtClean="0">
                <a:solidFill>
                  <a:schemeClr val="tx1"/>
                </a:solidFill>
              </a:rPr>
              <a:t>68.000.35 </a:t>
            </a:r>
          </a:p>
          <a:p>
            <a:r>
              <a:rPr lang="es-419" sz="1600" dirty="0">
                <a:solidFill>
                  <a:schemeClr val="tx1"/>
                </a:solidFill>
              </a:rPr>
              <a:t>	</a:t>
            </a:r>
            <a:r>
              <a:rPr lang="es-419" sz="1600" dirty="0" smtClean="0">
                <a:solidFill>
                  <a:schemeClr val="tx1"/>
                </a:solidFill>
              </a:rPr>
              <a:t>(70.0000.00 -1.999.65)</a:t>
            </a:r>
            <a:endParaRPr lang="es-419" sz="1600" b="1" dirty="0">
              <a:solidFill>
                <a:schemeClr val="tx1"/>
              </a:solidFill>
            </a:endParaRPr>
          </a:p>
          <a:p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9714" y="1121057"/>
            <a:ext cx="7228114" cy="437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374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40157"/>
              </p:ext>
            </p:extLst>
          </p:nvPr>
        </p:nvGraphicFramePr>
        <p:xfrm>
          <a:off x="1683657" y="725714"/>
          <a:ext cx="9376229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80057721"/>
              </p:ext>
            </p:extLst>
          </p:nvPr>
        </p:nvGraphicFramePr>
        <p:xfrm>
          <a:off x="2031999" y="719666"/>
          <a:ext cx="905691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7242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>
          <a:xfrm>
            <a:off x="609600" y="627745"/>
            <a:ext cx="5384800" cy="4903334"/>
          </a:xfrm>
        </p:spPr>
        <p:txBody>
          <a:bodyPr/>
          <a:lstStyle/>
          <a:p>
            <a:pPr marL="0" indent="0" algn="ctr">
              <a:buNone/>
            </a:pPr>
            <a:r>
              <a:rPr lang="es-EC" sz="2000" b="1" u="sng" dirty="0" smtClean="0">
                <a:solidFill>
                  <a:schemeClr val="tx1"/>
                </a:solidFill>
              </a:rPr>
              <a:t>V </a:t>
            </a:r>
            <a:r>
              <a:rPr lang="es-EC" sz="2000" b="1" u="sng" dirty="0">
                <a:solidFill>
                  <a:schemeClr val="tx1"/>
                </a:solidFill>
              </a:rPr>
              <a:t>A L O R E S   D E  C A R G A  </a:t>
            </a:r>
            <a:endParaRPr lang="es-419" sz="2000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2000" b="1" u="sng" dirty="0" smtClean="0">
                <a:solidFill>
                  <a:schemeClr val="tx1"/>
                </a:solidFill>
              </a:rPr>
              <a:t>F </a:t>
            </a:r>
            <a:r>
              <a:rPr lang="es-EC" sz="2000" b="1" u="sng" dirty="0">
                <a:solidFill>
                  <a:schemeClr val="tx1"/>
                </a:solidFill>
              </a:rPr>
              <a:t>I N A N C I E R A</a:t>
            </a:r>
            <a:r>
              <a:rPr lang="es-EC" sz="2000" dirty="0">
                <a:solidFill>
                  <a:schemeClr val="tx1"/>
                </a:solidFill>
              </a:rPr>
              <a:t/>
            </a:r>
            <a:br>
              <a:rPr lang="es-EC" sz="2000" dirty="0">
                <a:solidFill>
                  <a:schemeClr val="tx1"/>
                </a:solidFill>
              </a:rPr>
            </a:br>
            <a:endParaRPr lang="es-EC" sz="2000" dirty="0">
              <a:solidFill>
                <a:schemeClr val="tx1"/>
              </a:solidFill>
            </a:endParaRPr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6212115" y="627744"/>
            <a:ext cx="538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s-EC" sz="2000" b="1" u="sng" dirty="0">
                <a:solidFill>
                  <a:schemeClr val="tx1"/>
                </a:solidFill>
              </a:rPr>
              <a:t>R E S U M E N   P A R A   </a:t>
            </a:r>
            <a:endParaRPr lang="es-419" sz="2000" b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EC" sz="2000" b="1" u="sng" dirty="0" smtClean="0">
                <a:solidFill>
                  <a:schemeClr val="tx1"/>
                </a:solidFill>
              </a:rPr>
              <a:t>O </a:t>
            </a:r>
            <a:r>
              <a:rPr lang="es-EC" sz="2000" b="1" u="sng" dirty="0">
                <a:solidFill>
                  <a:schemeClr val="tx1"/>
                </a:solidFill>
              </a:rPr>
              <a:t>P C I </a:t>
            </a:r>
            <a:r>
              <a:rPr lang="es-419" sz="2000" b="1" u="sng" dirty="0">
                <a:solidFill>
                  <a:schemeClr val="tx1"/>
                </a:solidFill>
              </a:rPr>
              <a:t>Ó</a:t>
            </a:r>
            <a:r>
              <a:rPr lang="es-EC" sz="2000" b="1" u="sng" dirty="0">
                <a:solidFill>
                  <a:schemeClr val="tx1"/>
                </a:solidFill>
              </a:rPr>
              <a:t> </a:t>
            </a:r>
            <a:r>
              <a:rPr lang="es-EC" sz="2000" b="1" u="sng" dirty="0" smtClean="0">
                <a:solidFill>
                  <a:schemeClr val="tx1"/>
                </a:solidFill>
              </a:rPr>
              <a:t>N</a:t>
            </a:r>
            <a:r>
              <a:rPr lang="es-419" sz="2000" b="1" u="sng" dirty="0" smtClean="0">
                <a:solidFill>
                  <a:schemeClr val="tx1"/>
                </a:solidFill>
              </a:rPr>
              <a:t> </a:t>
            </a:r>
            <a:r>
              <a:rPr lang="es-EC" sz="2000" b="1" u="sng" dirty="0" smtClean="0">
                <a:solidFill>
                  <a:schemeClr val="tx1"/>
                </a:solidFill>
              </a:rPr>
              <a:t>  </a:t>
            </a:r>
            <a:r>
              <a:rPr lang="es-EC" sz="2000" b="1" u="sng" dirty="0">
                <a:solidFill>
                  <a:schemeClr val="tx1"/>
                </a:solidFill>
              </a:rPr>
              <a:t>D E  C O M P R A</a:t>
            </a:r>
            <a:endParaRPr lang="es-EC" sz="2000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945725"/>
              </p:ext>
            </p:extLst>
          </p:nvPr>
        </p:nvGraphicFramePr>
        <p:xfrm>
          <a:off x="6304315" y="1465946"/>
          <a:ext cx="5292600" cy="4342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300"/>
                <a:gridCol w="2646300"/>
              </a:tblGrid>
              <a:tr h="39472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EQUIPO DE COMPUTACIÓN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14.000.00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CARGA FINANCIERA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b="1" u="sng" dirty="0">
                          <a:solidFill>
                            <a:schemeClr val="tx1"/>
                          </a:solidFill>
                          <a:effectLst/>
                        </a:rPr>
                        <a:t>4.767.01</a:t>
                      </a:r>
                      <a:endParaRPr lang="es-EC" sz="14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i="0" dirty="0">
                          <a:solidFill>
                            <a:schemeClr val="tx1"/>
                          </a:solidFill>
                          <a:effectLst/>
                        </a:rPr>
                        <a:t>SUBTOTAL</a:t>
                      </a:r>
                      <a:endParaRPr lang="es-EC" sz="140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i="0" dirty="0">
                          <a:solidFill>
                            <a:schemeClr val="tx1"/>
                          </a:solidFill>
                          <a:effectLst/>
                        </a:rPr>
                        <a:t>18.767.01</a:t>
                      </a:r>
                      <a:endParaRPr lang="es-EC" sz="1400" b="1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IVA VENTAS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u="sng" dirty="0">
                          <a:solidFill>
                            <a:schemeClr val="tx1"/>
                          </a:solidFill>
                          <a:effectLst/>
                        </a:rPr>
                        <a:t>  2.252.04</a:t>
                      </a:r>
                      <a:endParaRPr lang="es-EC" sz="14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21.019.05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889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1% RETENCIÓN </a:t>
                      </a: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FUENTE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u="sng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s-EC" sz="1400" b="1" u="sng" dirty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s-EC" sz="1400" b="1" u="sng" dirty="0">
                          <a:solidFill>
                            <a:schemeClr val="tx1"/>
                          </a:solidFill>
                          <a:effectLst/>
                        </a:rPr>
                        <a:t>187.67</a:t>
                      </a:r>
                      <a:endParaRPr lang="es-EC" sz="14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VALOR A PAGAR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</a:rPr>
                        <a:t>20.831.38</a:t>
                      </a:r>
                      <a:endParaRPr lang="es-EC" sz="14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RESUMEN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6215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OPCIÓN DE </a:t>
                      </a: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COMPRA </a:t>
                      </a: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(DEUDA)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14.000.00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VALOR A PAGAR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u="sng" dirty="0">
                          <a:solidFill>
                            <a:schemeClr val="tx1"/>
                          </a:solidFill>
                          <a:effectLst/>
                        </a:rPr>
                        <a:t>20.831.38</a:t>
                      </a:r>
                      <a:endParaRPr lang="es-EC" sz="1400" b="1" u="sng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107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DIFERENCIA A CANCELAR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</a:rPr>
                        <a:t> -6.831.38 </a:t>
                      </a:r>
                      <a:endParaRPr lang="es-EC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60">
                      <a:fgClr>
                        <a:srgbClr val="FF6699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75388"/>
              </p:ext>
            </p:extLst>
          </p:nvPr>
        </p:nvGraphicFramePr>
        <p:xfrm>
          <a:off x="420914" y="1480456"/>
          <a:ext cx="5573486" cy="4325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8229"/>
                <a:gridCol w="1538514"/>
                <a:gridCol w="1494972"/>
                <a:gridCol w="1291771"/>
              </a:tblGrid>
              <a:tr h="1670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2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VALOR 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PRESENTE </a:t>
                      </a:r>
                      <a:r>
                        <a:rPr lang="es-EC" sz="1200" i="1" u="none" dirty="0">
                          <a:solidFill>
                            <a:schemeClr val="tx1"/>
                          </a:solidFill>
                          <a:effectLst/>
                        </a:rPr>
                        <a:t>DEL 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ARRENDAMIENTO</a:t>
                      </a:r>
                      <a:endParaRPr lang="es-EC" sz="12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VALOR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FUTURO </a:t>
                      </a:r>
                      <a:r>
                        <a:rPr lang="es-EC" sz="1200" i="1" u="none" dirty="0">
                          <a:solidFill>
                            <a:schemeClr val="tx1"/>
                          </a:solidFill>
                          <a:effectLst/>
                        </a:rPr>
                        <a:t>DEL 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ARRENDAMIENTO</a:t>
                      </a:r>
                      <a:endParaRPr lang="es-EC" sz="12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DIFERENCIA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CARGA 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i="1" u="none" dirty="0" smtClean="0">
                          <a:solidFill>
                            <a:schemeClr val="tx1"/>
                          </a:solidFill>
                          <a:effectLst/>
                        </a:rPr>
                        <a:t>FINANCIERA  </a:t>
                      </a:r>
                      <a:endParaRPr lang="es-419" sz="1200" i="1" u="non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 i="1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069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Valor </a:t>
                      </a:r>
                      <a:endParaRPr lang="es-419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Total del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Arrendamiento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70.000.00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84.083.60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14.083.6</a:t>
                      </a:r>
                      <a:r>
                        <a:rPr lang="es-419" sz="14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0696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Valor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de Opción de Compra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14.000.00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18.767.01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419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tx1"/>
                          </a:solidFill>
                          <a:effectLst/>
                        </a:rPr>
                        <a:t>4.767.01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51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Valores </a:t>
                      </a:r>
                      <a:endParaRPr lang="es-419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Totales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84.000.00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102.850.61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</a:rPr>
                        <a:t>18.850.61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pattFill prst="pct90">
                      <a:fgClr>
                        <a:srgbClr val="7EE2D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3006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1230" y="158728"/>
            <a:ext cx="10972800" cy="1143000"/>
          </a:xfrm>
        </p:spPr>
        <p:txBody>
          <a:bodyPr/>
          <a:lstStyle/>
          <a:p>
            <a:pPr algn="ctr"/>
            <a:r>
              <a:rPr lang="es-419" sz="2800" dirty="0" smtClean="0">
                <a:solidFill>
                  <a:schemeClr val="tx1"/>
                </a:solidFill>
              </a:rPr>
              <a:t>CONTABILIZACIÓN</a:t>
            </a:r>
            <a:br>
              <a:rPr lang="es-419" sz="2800" dirty="0" smtClean="0">
                <a:solidFill>
                  <a:schemeClr val="tx1"/>
                </a:solidFill>
              </a:rPr>
            </a:br>
            <a:r>
              <a:rPr lang="es-419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ARRENDADOR</a:t>
            </a:r>
            <a:endParaRPr lang="es-EC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86140157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18" y="1081825"/>
            <a:ext cx="5751825" cy="507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9407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26883"/>
          </a:xfrm>
        </p:spPr>
        <p:txBody>
          <a:bodyPr/>
          <a:lstStyle/>
          <a:p>
            <a:pPr algn="ctr"/>
            <a:r>
              <a:rPr lang="es-419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ARRENDATARIO</a:t>
            </a:r>
            <a:endParaRPr lang="es-EC" dirty="0"/>
          </a:p>
        </p:txBody>
      </p:sp>
      <p:pic>
        <p:nvPicPr>
          <p:cNvPr id="7" name="Marcador de contenido 6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901522"/>
            <a:ext cx="5384800" cy="492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Marcador de contenido 7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1522"/>
            <a:ext cx="5384800" cy="492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4682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Í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T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U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L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O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V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541750"/>
              </p:ext>
            </p:extLst>
          </p:nvPr>
        </p:nvGraphicFramePr>
        <p:xfrm>
          <a:off x="609600" y="740230"/>
          <a:ext cx="10972800" cy="513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544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580799"/>
              </p:ext>
            </p:extLst>
          </p:nvPr>
        </p:nvGraphicFramePr>
        <p:xfrm>
          <a:off x="1030514" y="508000"/>
          <a:ext cx="10029372" cy="5123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287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99" y="405264"/>
            <a:ext cx="7432825" cy="55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0"/>
            <a:ext cx="10972800" cy="5379187"/>
          </a:xfrm>
        </p:spPr>
        <p:txBody>
          <a:bodyPr/>
          <a:lstStyle/>
          <a:p>
            <a:pPr algn="ctr"/>
            <a:r>
              <a:rPr lang="es-419" dirty="0" smtClean="0">
                <a:solidFill>
                  <a:schemeClr val="tx1"/>
                </a:solidFill>
              </a:rPr>
              <a:t>E S Q U E M A   C A P I T U L A R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0570061"/>
              </p:ext>
            </p:extLst>
          </p:nvPr>
        </p:nvGraphicFramePr>
        <p:xfrm>
          <a:off x="842963" y="657226"/>
          <a:ext cx="10629900" cy="600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477">
            <a:off x="9516863" y="4486207"/>
            <a:ext cx="1918275" cy="11763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6309">
            <a:off x="933230" y="1081865"/>
            <a:ext cx="2073432" cy="15530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83062">
            <a:off x="994655" y="4699881"/>
            <a:ext cx="1950584" cy="10923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3154">
            <a:off x="9470753" y="1208648"/>
            <a:ext cx="1569613" cy="15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66090" y="327435"/>
            <a:ext cx="8353762" cy="9233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419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GRACIAS FAMILIA ESPE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114" r="3808"/>
          <a:stretch/>
        </p:blipFill>
        <p:spPr>
          <a:xfrm rot="2099061">
            <a:off x="8544324" y="1981060"/>
            <a:ext cx="2613104" cy="3563131"/>
          </a:xfrm>
          <a:prstGeom prst="rect">
            <a:avLst/>
          </a:prstGeom>
        </p:spPr>
      </p:pic>
      <p:pic>
        <p:nvPicPr>
          <p:cNvPr id="6148" name="Picture 4" descr="Embedded image permalin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27683" r="61239"/>
          <a:stretch/>
        </p:blipFill>
        <p:spPr bwMode="auto">
          <a:xfrm>
            <a:off x="4965585" y="1498862"/>
            <a:ext cx="2685142" cy="419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content-mia1-1.xx.fbcdn.net/hphotos-xpf1/v/t1.0-9/11953075_10206042591682494_2111945252408773997_n.jpg?oh=8ca7042fa28b21dcecdf4c546dcc34f2&amp;oe=565D88E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7" t="7350" r="19321" b="1220"/>
          <a:stretch/>
        </p:blipFill>
        <p:spPr bwMode="auto">
          <a:xfrm rot="20530059">
            <a:off x="549142" y="1737283"/>
            <a:ext cx="3795850" cy="394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0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642194"/>
          </a:xfrm>
        </p:spPr>
        <p:txBody>
          <a:bodyPr/>
          <a:lstStyle/>
          <a:p>
            <a:pPr algn="ctr"/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/>
            </a:r>
            <a:b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</a:b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C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A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P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Í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T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U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L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O</a:t>
            </a:r>
            <a:r>
              <a:rPr lang="es-419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 </a:t>
            </a:r>
            <a:r>
              <a:rPr lang="es-ES" sz="4000" dirty="0" smtClean="0">
                <a:solidFill>
                  <a:srgbClr val="336600"/>
                </a:solidFill>
                <a:latin typeface="+mn-lt"/>
                <a:ea typeface="Tahoma" pitchFamily="34" charset="0"/>
                <a:cs typeface="Tahoma" pitchFamily="34" charset="0"/>
              </a:rPr>
              <a:t> I</a:t>
            </a:r>
            <a:r>
              <a:rPr lang="es-ES" dirty="0" smtClean="0">
                <a:solidFill>
                  <a:srgbClr val="336600"/>
                </a:solidFill>
                <a:latin typeface="+mn-lt"/>
              </a:rPr>
              <a:t/>
            </a:r>
            <a:br>
              <a:rPr lang="es-ES" dirty="0" smtClean="0">
                <a:solidFill>
                  <a:srgbClr val="336600"/>
                </a:solidFill>
                <a:latin typeface="+mn-lt"/>
              </a:rPr>
            </a:br>
            <a:endParaRPr lang="es-ES" dirty="0">
              <a:solidFill>
                <a:srgbClr val="336600"/>
              </a:solidFill>
              <a:latin typeface="+mn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44240"/>
              </p:ext>
            </p:extLst>
          </p:nvPr>
        </p:nvGraphicFramePr>
        <p:xfrm>
          <a:off x="1459397" y="994025"/>
          <a:ext cx="90220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ferias y exposiciones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22774">
            <a:off x="219432" y="466414"/>
            <a:ext cx="2393530" cy="153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505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32132337"/>
              </p:ext>
            </p:extLst>
          </p:nvPr>
        </p:nvGraphicFramePr>
        <p:xfrm>
          <a:off x="1146629" y="271236"/>
          <a:ext cx="9632987" cy="5852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656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61835201"/>
              </p:ext>
            </p:extLst>
          </p:nvPr>
        </p:nvGraphicFramePr>
        <p:xfrm>
          <a:off x="2403475" y="727591"/>
          <a:ext cx="8052490" cy="5076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 arriba y abajo 7"/>
          <p:cNvSpPr/>
          <p:nvPr/>
        </p:nvSpPr>
        <p:spPr>
          <a:xfrm>
            <a:off x="1173192" y="638354"/>
            <a:ext cx="862642" cy="5158597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 smtClean="0"/>
              <a:t>OBJET</a:t>
            </a:r>
          </a:p>
          <a:p>
            <a:pPr algn="ctr"/>
            <a:r>
              <a:rPr lang="es-419" b="1" dirty="0" smtClean="0"/>
              <a:t>I VOS</a:t>
            </a:r>
            <a:endParaRPr lang="es-EC" b="1" dirty="0"/>
          </a:p>
          <a:p>
            <a:pPr algn="ctr"/>
            <a:r>
              <a:rPr lang="es-419" b="1" dirty="0" smtClean="0"/>
              <a:t> </a:t>
            </a:r>
            <a:r>
              <a:rPr lang="es-419" dirty="0" smtClean="0"/>
              <a:t> </a:t>
            </a:r>
            <a:endParaRPr lang="es-EC" dirty="0"/>
          </a:p>
        </p:txBody>
      </p:sp>
      <p:sp>
        <p:nvSpPr>
          <p:cNvPr id="9" name="Flecha arriba y abajo 8"/>
          <p:cNvSpPr/>
          <p:nvPr/>
        </p:nvSpPr>
        <p:spPr>
          <a:xfrm>
            <a:off x="10728384" y="638354"/>
            <a:ext cx="862642" cy="5158597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419" b="1" dirty="0" smtClean="0"/>
              <a:t>ESPEC</a:t>
            </a:r>
          </a:p>
          <a:p>
            <a:pPr algn="ctr"/>
            <a:r>
              <a:rPr lang="es-419" b="1" dirty="0" smtClean="0"/>
              <a:t>I F I COS</a:t>
            </a:r>
            <a:endParaRPr lang="es-EC" b="1" dirty="0"/>
          </a:p>
          <a:p>
            <a:pPr algn="ctr"/>
            <a:r>
              <a:rPr lang="es-419" dirty="0" smtClean="0"/>
              <a:t> 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9483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14400" y="314878"/>
            <a:ext cx="10363200" cy="1470025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C</a:t>
            </a:r>
            <a: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A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P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Í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T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U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L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O</a:t>
            </a:r>
            <a:r>
              <a:rPr lang="es-419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 </a:t>
            </a:r>
            <a:r>
              <a:rPr lang="es-ES" dirty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s-ES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I</a:t>
            </a:r>
            <a: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  <a:t>I</a:t>
            </a:r>
            <a:br>
              <a:rPr lang="es-419" dirty="0" smtClean="0">
                <a:solidFill>
                  <a:srgbClr val="336600"/>
                </a:solidFill>
                <a:ea typeface="Tahoma" pitchFamily="34" charset="0"/>
                <a:cs typeface="Tahoma" pitchFamily="34" charset="0"/>
              </a:rPr>
            </a:br>
            <a:r>
              <a:rPr lang="es-419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ANTECEDENTES HISTORICOS</a:t>
            </a:r>
            <a:r>
              <a:rPr lang="es-ES" sz="2400" dirty="0">
                <a:solidFill>
                  <a:srgbClr val="336600"/>
                </a:solidFill>
              </a:rPr>
              <a:t/>
            </a:r>
            <a:br>
              <a:rPr lang="es-ES" sz="2400" dirty="0">
                <a:solidFill>
                  <a:srgbClr val="336600"/>
                </a:solidFill>
              </a:rPr>
            </a:br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00419134"/>
              </p:ext>
            </p:extLst>
          </p:nvPr>
        </p:nvGraphicFramePr>
        <p:xfrm>
          <a:off x="1946501" y="1310185"/>
          <a:ext cx="8039327" cy="457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198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244607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9848">
            <a:off x="-3251" y="2392817"/>
            <a:ext cx="3667125" cy="14517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/>
          <a:stretch/>
        </p:blipFill>
        <p:spPr>
          <a:xfrm rot="2052152">
            <a:off x="9183078" y="2247849"/>
            <a:ext cx="272522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730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</a:t>
            </a:r>
            <a:r>
              <a:rPr lang="es-419" dirty="0" smtClean="0">
                <a:solidFill>
                  <a:schemeClr val="tx1"/>
                </a:solidFill>
              </a:rPr>
              <a:t> L   L E A S I N G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99557"/>
              </p:ext>
            </p:extLst>
          </p:nvPr>
        </p:nvGraphicFramePr>
        <p:xfrm>
          <a:off x="609600" y="900114"/>
          <a:ext cx="10972800" cy="522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2548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TESIS ejemp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54934</TotalTime>
  <Words>1037</Words>
  <Application>Microsoft Office PowerPoint</Application>
  <PresentationFormat>Panorámica</PresentationFormat>
  <Paragraphs>346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Aharoni</vt:lpstr>
      <vt:lpstr>Albertus</vt:lpstr>
      <vt:lpstr>Arial</vt:lpstr>
      <vt:lpstr>Calibri</vt:lpstr>
      <vt:lpstr>Tahoma</vt:lpstr>
      <vt:lpstr>Times New Roman</vt:lpstr>
      <vt:lpstr>Wingdings</vt:lpstr>
      <vt:lpstr>PRESENTACIÓN TESIS ejemplo</vt:lpstr>
      <vt:lpstr>CorelDRAW</vt:lpstr>
      <vt:lpstr>Presentación de PowerPoint</vt:lpstr>
      <vt:lpstr> </vt:lpstr>
      <vt:lpstr>E S Q U E M A   C A P I T U L A R</vt:lpstr>
      <vt:lpstr> C A P Í T U L O   I </vt:lpstr>
      <vt:lpstr>Presentación de PowerPoint</vt:lpstr>
      <vt:lpstr>Presentación de PowerPoint</vt:lpstr>
      <vt:lpstr>C A P Í T U L O   II ANTECEDENTES HISTORICOS </vt:lpstr>
      <vt:lpstr>Presentación de PowerPoint</vt:lpstr>
      <vt:lpstr>E L   L E A S I N G</vt:lpstr>
      <vt:lpstr>DIFERENCIAS ENTRE EL LEASING FINANCIERO Y OPERATIVO</vt:lpstr>
      <vt:lpstr>QUÉ SE PUEDE ARRENDAR</vt:lpstr>
      <vt:lpstr>CONTRATO DE ARRENDAMIENTO</vt:lpstr>
      <vt:lpstr> MARCO LEGAL</vt:lpstr>
      <vt:lpstr>C A P Í T U L O   III Estadísticas de Empresas Ecuatorianas Relacionadas para el Estudio  </vt:lpstr>
      <vt:lpstr>Presentación de PowerPoint</vt:lpstr>
      <vt:lpstr>Presentación de PowerPoint</vt:lpstr>
      <vt:lpstr>C A P Í T U L O   I V </vt:lpstr>
      <vt:lpstr>Presentación de PowerPoint</vt:lpstr>
      <vt:lpstr>      DEPRECIACIÓN </vt:lpstr>
      <vt:lpstr>Presentación de PowerPoint</vt:lpstr>
      <vt:lpstr>Presentación de PowerPoint</vt:lpstr>
      <vt:lpstr>TABLA DE AMORTIZACIÓN </vt:lpstr>
      <vt:lpstr>Presentación de PowerPoint</vt:lpstr>
      <vt:lpstr>Presentación de PowerPoint</vt:lpstr>
      <vt:lpstr>CONTABILIZACIÓN ARRENDADOR</vt:lpstr>
      <vt:lpstr>ARRENDATARIO</vt:lpstr>
      <vt:lpstr>C A P Í T U L O   V </vt:lpstr>
      <vt:lpstr>Presentación de PowerPoint</vt:lpstr>
      <vt:lpstr>Presentación de PowerPoint</vt:lpstr>
      <vt:lpstr>Presentación de PowerPoint</vt:lpstr>
    </vt:vector>
  </TitlesOfParts>
  <Company>TuSoft.org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TuSoft</dc:creator>
  <cp:lastModifiedBy>FATIMA VARGAS</cp:lastModifiedBy>
  <cp:revision>190</cp:revision>
  <dcterms:created xsi:type="dcterms:W3CDTF">2015-06-03T02:05:43Z</dcterms:created>
  <dcterms:modified xsi:type="dcterms:W3CDTF">2015-09-25T07:58:01Z</dcterms:modified>
</cp:coreProperties>
</file>