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4">
  <p:sldMasterIdLst>
    <p:sldMasterId id="2147484127" r:id="rId1"/>
  </p:sldMasterIdLst>
  <p:notesMasterIdLst>
    <p:notesMasterId r:id="rId19"/>
  </p:notesMasterIdLst>
  <p:sldIdLst>
    <p:sldId id="256" r:id="rId2"/>
    <p:sldId id="257" r:id="rId3"/>
    <p:sldId id="321" r:id="rId4"/>
    <p:sldId id="306" r:id="rId5"/>
    <p:sldId id="322" r:id="rId6"/>
    <p:sldId id="323" r:id="rId7"/>
    <p:sldId id="324" r:id="rId8"/>
    <p:sldId id="326" r:id="rId9"/>
    <p:sldId id="327" r:id="rId10"/>
    <p:sldId id="314" r:id="rId11"/>
    <p:sldId id="315" r:id="rId12"/>
    <p:sldId id="328" r:id="rId13"/>
    <p:sldId id="298" r:id="rId14"/>
    <p:sldId id="288" r:id="rId15"/>
    <p:sldId id="329" r:id="rId16"/>
    <p:sldId id="287" r:id="rId17"/>
    <p:sldId id="320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CC6600"/>
    <a:srgbClr val="000000"/>
    <a:srgbClr val="FF33CC"/>
    <a:srgbClr val="DAE4F2"/>
    <a:srgbClr val="45441B"/>
    <a:srgbClr val="969696"/>
    <a:srgbClr val="663300"/>
    <a:srgbClr val="A6C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1912" autoAdjust="0"/>
    <p:restoredTop sz="94671" autoAdjust="0"/>
  </p:normalViewPr>
  <p:slideViewPr>
    <p:cSldViewPr>
      <p:cViewPr>
        <p:scale>
          <a:sx n="64" d="100"/>
          <a:sy n="64" d="100"/>
        </p:scale>
        <p:origin x="-306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bulacion%20encues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bulacion%20encues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bulacion%20encues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bulacion%20encues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bulacion%20encues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bulacion%20encues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bulacion%20encuest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&#233;cimo%20Semestre\Trabajo%20de%20investigaci&#243;n\Plan%20ferreteria\Tabulacion%20encues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000"/>
            </a:pPr>
            <a:r>
              <a:rPr lang="es-ES" sz="1000"/>
              <a:t>¿Cómo organiza usted sus inventarios?</a:t>
            </a:r>
          </a:p>
        </c:rich>
      </c:tx>
      <c:layout/>
      <c:overlay val="0"/>
    </c:title>
    <c:autoTitleDeleted val="0"/>
    <c:plotArea>
      <c:layout/>
      <c:ofPieChart>
        <c:ofPieType val="pie"/>
        <c:varyColors val="1"/>
        <c:ser>
          <c:idx val="0"/>
          <c:order val="0"/>
          <c:cat>
            <c:strRef>
              <c:f>'encuestas tab'!$A$33:$A$35</c:f>
              <c:strCache>
                <c:ptCount val="3"/>
                <c:pt idx="0">
                  <c:v>En bloques</c:v>
                </c:pt>
                <c:pt idx="1">
                  <c:v>Por tamaño</c:v>
                </c:pt>
                <c:pt idx="2">
                  <c:v>De acuerdo a la marca</c:v>
                </c:pt>
              </c:strCache>
            </c:strRef>
          </c:cat>
          <c:val>
            <c:numRef>
              <c:f>'encuestas tab'!$B$33:$B$35</c:f>
              <c:numCache>
                <c:formatCode>General</c:formatCode>
                <c:ptCount val="3"/>
                <c:pt idx="0">
                  <c:v>7</c:v>
                </c:pt>
                <c:pt idx="1">
                  <c:v>2</c:v>
                </c:pt>
                <c:pt idx="2">
                  <c:v>166</c:v>
                </c:pt>
              </c:numCache>
            </c:numRef>
          </c:val>
        </c:ser>
        <c:ser>
          <c:idx val="1"/>
          <c:order val="1"/>
          <c:cat>
            <c:strRef>
              <c:f>'encuestas tab'!$A$33:$A$35</c:f>
              <c:strCache>
                <c:ptCount val="3"/>
                <c:pt idx="0">
                  <c:v>En bloques</c:v>
                </c:pt>
                <c:pt idx="1">
                  <c:v>Por tamaño</c:v>
                </c:pt>
                <c:pt idx="2">
                  <c:v>De acuerdo a la marca</c:v>
                </c:pt>
              </c:strCache>
            </c:strRef>
          </c:cat>
          <c:val>
            <c:numRef>
              <c:f>'encuestas tab'!$C$33:$C$35</c:f>
              <c:numCache>
                <c:formatCode>0%</c:formatCode>
                <c:ptCount val="3"/>
                <c:pt idx="0">
                  <c:v>0.04</c:v>
                </c:pt>
                <c:pt idx="1">
                  <c:v>1.1428571428571429E-2</c:v>
                </c:pt>
                <c:pt idx="2">
                  <c:v>0.94857142857142862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gapWidth val="100"/>
        <c:secondPieSize val="75"/>
        <c:serLines/>
      </c:ofPieChart>
    </c:plotArea>
    <c:legend>
      <c:legendPos val="t"/>
      <c:layout/>
      <c:overlay val="0"/>
      <c:txPr>
        <a:bodyPr/>
        <a:lstStyle/>
        <a:p>
          <a:pPr>
            <a:defRPr lang="es-ES"/>
          </a:pPr>
          <a:endParaRPr lang="es-E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900"/>
            </a:pPr>
            <a:r>
              <a:rPr lang="es-ES" sz="900"/>
              <a:t>6.- ¿Con que frecuencia usted realiza una toma física de sus mercaderías?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cat>
            <c:strRef>
              <c:f>'encuestas tab'!$A$81:$A$83</c:f>
              <c:strCache>
                <c:ptCount val="3"/>
                <c:pt idx="0">
                  <c:v>Una vez a la semana</c:v>
                </c:pt>
                <c:pt idx="1">
                  <c:v>Una vez al mes</c:v>
                </c:pt>
                <c:pt idx="2">
                  <c:v>Una vez al año</c:v>
                </c:pt>
              </c:strCache>
            </c:strRef>
          </c:cat>
          <c:val>
            <c:numRef>
              <c:f>'encuestas tab'!$B$81:$B$83</c:f>
              <c:numCache>
                <c:formatCode>General</c:formatCode>
                <c:ptCount val="3"/>
                <c:pt idx="0">
                  <c:v>20</c:v>
                </c:pt>
                <c:pt idx="1">
                  <c:v>42</c:v>
                </c:pt>
                <c:pt idx="2">
                  <c:v>113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'encuestas tab'!$A$81:$A$83</c:f>
              <c:strCache>
                <c:ptCount val="3"/>
                <c:pt idx="0">
                  <c:v>Una vez a la semana</c:v>
                </c:pt>
                <c:pt idx="1">
                  <c:v>Una vez al mes</c:v>
                </c:pt>
                <c:pt idx="2">
                  <c:v>Una vez al año</c:v>
                </c:pt>
              </c:strCache>
            </c:strRef>
          </c:cat>
          <c:val>
            <c:numRef>
              <c:f>'encuestas tab'!$C$81:$C$83</c:f>
              <c:numCache>
                <c:formatCode>0%</c:formatCode>
                <c:ptCount val="3"/>
                <c:pt idx="0">
                  <c:v>0.11428571428571428</c:v>
                </c:pt>
                <c:pt idx="1">
                  <c:v>0.24</c:v>
                </c:pt>
                <c:pt idx="2">
                  <c:v>0.64571428571428569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/>
      <c:overlay val="0"/>
      <c:txPr>
        <a:bodyPr/>
        <a:lstStyle/>
        <a:p>
          <a:pPr>
            <a:defRPr lang="es-ES"/>
          </a:pPr>
          <a:endParaRPr lang="es-E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050"/>
            </a:pPr>
            <a:r>
              <a:rPr lang="es-ES" sz="1050"/>
              <a:t>¿Cómo lleva el control de sus inventarios de sus productos?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'encuestas tab'!$A$115:$A$119</c:f>
              <c:strCache>
                <c:ptCount val="5"/>
                <c:pt idx="0">
                  <c:v>Lleva en un cuaderno</c:v>
                </c:pt>
                <c:pt idx="1">
                  <c:v>Lleva en excel</c:v>
                </c:pt>
                <c:pt idx="2">
                  <c:v>Posee un sistema</c:v>
                </c:pt>
                <c:pt idx="3">
                  <c:v>Facturas</c:v>
                </c:pt>
                <c:pt idx="4">
                  <c:v>Nada/mentalmente</c:v>
                </c:pt>
              </c:strCache>
            </c:strRef>
          </c:cat>
          <c:val>
            <c:numRef>
              <c:f>'encuestas tab'!$B$115:$B$119</c:f>
              <c:numCache>
                <c:formatCode>General</c:formatCode>
                <c:ptCount val="5"/>
                <c:pt idx="0">
                  <c:v>75</c:v>
                </c:pt>
                <c:pt idx="1">
                  <c:v>57</c:v>
                </c:pt>
                <c:pt idx="2">
                  <c:v>41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'encuestas tab'!$A$115:$A$119</c:f>
              <c:strCache>
                <c:ptCount val="5"/>
                <c:pt idx="0">
                  <c:v>Lleva en un cuaderno</c:v>
                </c:pt>
                <c:pt idx="1">
                  <c:v>Lleva en excel</c:v>
                </c:pt>
                <c:pt idx="2">
                  <c:v>Posee un sistema</c:v>
                </c:pt>
                <c:pt idx="3">
                  <c:v>Facturas</c:v>
                </c:pt>
                <c:pt idx="4">
                  <c:v>Nada/mentalmente</c:v>
                </c:pt>
              </c:strCache>
            </c:strRef>
          </c:cat>
          <c:val>
            <c:numRef>
              <c:f>'encuestas tab'!$C$115:$C$119</c:f>
              <c:numCache>
                <c:formatCode>0%</c:formatCode>
                <c:ptCount val="5"/>
                <c:pt idx="0">
                  <c:v>0.42857142857142855</c:v>
                </c:pt>
                <c:pt idx="1">
                  <c:v>0.32571428571428573</c:v>
                </c:pt>
                <c:pt idx="2">
                  <c:v>0.23428571428571429</c:v>
                </c:pt>
                <c:pt idx="3">
                  <c:v>5.7142857142857143E-3</c:v>
                </c:pt>
                <c:pt idx="4">
                  <c:v>5.7142857142857143E-3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8083456"/>
        <c:axId val="148084992"/>
      </c:barChart>
      <c:catAx>
        <c:axId val="1480834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148084992"/>
        <c:crosses val="autoZero"/>
        <c:auto val="1"/>
        <c:lblAlgn val="ctr"/>
        <c:lblOffset val="100"/>
        <c:noMultiLvlLbl val="0"/>
      </c:catAx>
      <c:valAx>
        <c:axId val="1480849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808345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lang="es-ES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050"/>
            </a:pPr>
            <a:r>
              <a:rPr lang="es-ES" sz="1050"/>
              <a:t>¿Cómo lleva el control de sus inventarios de sus productos?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'encuestas tab'!$A$115:$A$119</c:f>
              <c:strCache>
                <c:ptCount val="5"/>
                <c:pt idx="0">
                  <c:v>Lleva en un cuaderno</c:v>
                </c:pt>
                <c:pt idx="1">
                  <c:v>Lleva en excel</c:v>
                </c:pt>
                <c:pt idx="2">
                  <c:v>Posee un sistema</c:v>
                </c:pt>
                <c:pt idx="3">
                  <c:v>Facturas</c:v>
                </c:pt>
                <c:pt idx="4">
                  <c:v>Nada/mentalmente</c:v>
                </c:pt>
              </c:strCache>
            </c:strRef>
          </c:cat>
          <c:val>
            <c:numRef>
              <c:f>'encuestas tab'!$B$115:$B$119</c:f>
              <c:numCache>
                <c:formatCode>General</c:formatCode>
                <c:ptCount val="5"/>
                <c:pt idx="0">
                  <c:v>75</c:v>
                </c:pt>
                <c:pt idx="1">
                  <c:v>57</c:v>
                </c:pt>
                <c:pt idx="2">
                  <c:v>41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'encuestas tab'!$A$115:$A$119</c:f>
              <c:strCache>
                <c:ptCount val="5"/>
                <c:pt idx="0">
                  <c:v>Lleva en un cuaderno</c:v>
                </c:pt>
                <c:pt idx="1">
                  <c:v>Lleva en excel</c:v>
                </c:pt>
                <c:pt idx="2">
                  <c:v>Posee un sistema</c:v>
                </c:pt>
                <c:pt idx="3">
                  <c:v>Facturas</c:v>
                </c:pt>
                <c:pt idx="4">
                  <c:v>Nada/mentalmente</c:v>
                </c:pt>
              </c:strCache>
            </c:strRef>
          </c:cat>
          <c:val>
            <c:numRef>
              <c:f>'encuestas tab'!$C$115:$C$119</c:f>
              <c:numCache>
                <c:formatCode>0%</c:formatCode>
                <c:ptCount val="5"/>
                <c:pt idx="0">
                  <c:v>0.42857142857142855</c:v>
                </c:pt>
                <c:pt idx="1">
                  <c:v>0.32571428571428573</c:v>
                </c:pt>
                <c:pt idx="2">
                  <c:v>0.23428571428571429</c:v>
                </c:pt>
                <c:pt idx="3">
                  <c:v>5.7142857142857143E-3</c:v>
                </c:pt>
                <c:pt idx="4">
                  <c:v>5.7142857142857143E-3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3949824"/>
        <c:axId val="143951360"/>
      </c:barChart>
      <c:catAx>
        <c:axId val="1439498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143951360"/>
        <c:crosses val="autoZero"/>
        <c:auto val="1"/>
        <c:lblAlgn val="ctr"/>
        <c:lblOffset val="100"/>
        <c:noMultiLvlLbl val="0"/>
      </c:catAx>
      <c:valAx>
        <c:axId val="1439513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394982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lang="es-ES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900"/>
            </a:pPr>
            <a:r>
              <a:rPr lang="es-ES" sz="900"/>
              <a:t>¿Considera usted que necesita de un sistema informático para controlar todos los inventarios del negocio?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'encuestas tab'!$A$132:$A$133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'encuestas tab'!$B$132:$B$133</c:f>
              <c:numCache>
                <c:formatCode>General</c:formatCode>
                <c:ptCount val="2"/>
                <c:pt idx="0">
                  <c:v>171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'encuestas tab'!$A$132:$A$133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'encuestas tab'!$C$132:$C$133</c:f>
              <c:numCache>
                <c:formatCode>0%</c:formatCode>
                <c:ptCount val="2"/>
                <c:pt idx="0">
                  <c:v>0.97714285714285709</c:v>
                </c:pt>
                <c:pt idx="1">
                  <c:v>2.2857142857142857E-2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6444416"/>
        <c:axId val="96447488"/>
      </c:barChart>
      <c:catAx>
        <c:axId val="9644441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96447488"/>
        <c:crosses val="autoZero"/>
        <c:auto val="1"/>
        <c:lblAlgn val="ctr"/>
        <c:lblOffset val="100"/>
        <c:noMultiLvlLbl val="0"/>
      </c:catAx>
      <c:valAx>
        <c:axId val="96447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44441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lang="es-ES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050"/>
            </a:pPr>
            <a:r>
              <a:rPr lang="es-ES" sz="1050"/>
              <a:t>¿Cómo lleva el control de sus inventarios de sus productos?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'encuestas tab'!$A$115:$A$119</c:f>
              <c:strCache>
                <c:ptCount val="5"/>
                <c:pt idx="0">
                  <c:v>Lleva en un cuaderno</c:v>
                </c:pt>
                <c:pt idx="1">
                  <c:v>Lleva en excel</c:v>
                </c:pt>
                <c:pt idx="2">
                  <c:v>Posee un sistema</c:v>
                </c:pt>
                <c:pt idx="3">
                  <c:v>Facturas</c:v>
                </c:pt>
                <c:pt idx="4">
                  <c:v>Nada/mentalmente</c:v>
                </c:pt>
              </c:strCache>
            </c:strRef>
          </c:cat>
          <c:val>
            <c:numRef>
              <c:f>'encuestas tab'!$B$115:$B$119</c:f>
              <c:numCache>
                <c:formatCode>General</c:formatCode>
                <c:ptCount val="5"/>
                <c:pt idx="0">
                  <c:v>75</c:v>
                </c:pt>
                <c:pt idx="1">
                  <c:v>57</c:v>
                </c:pt>
                <c:pt idx="2">
                  <c:v>41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'encuestas tab'!$A$115:$A$119</c:f>
              <c:strCache>
                <c:ptCount val="5"/>
                <c:pt idx="0">
                  <c:v>Lleva en un cuaderno</c:v>
                </c:pt>
                <c:pt idx="1">
                  <c:v>Lleva en excel</c:v>
                </c:pt>
                <c:pt idx="2">
                  <c:v>Posee un sistema</c:v>
                </c:pt>
                <c:pt idx="3">
                  <c:v>Facturas</c:v>
                </c:pt>
                <c:pt idx="4">
                  <c:v>Nada/mentalmente</c:v>
                </c:pt>
              </c:strCache>
            </c:strRef>
          </c:cat>
          <c:val>
            <c:numRef>
              <c:f>'encuestas tab'!$C$115:$C$119</c:f>
              <c:numCache>
                <c:formatCode>0%</c:formatCode>
                <c:ptCount val="5"/>
                <c:pt idx="0">
                  <c:v>0.42857142857142855</c:v>
                </c:pt>
                <c:pt idx="1">
                  <c:v>0.32571428571428573</c:v>
                </c:pt>
                <c:pt idx="2">
                  <c:v>0.23428571428571429</c:v>
                </c:pt>
                <c:pt idx="3">
                  <c:v>5.7142857142857143E-3</c:v>
                </c:pt>
                <c:pt idx="4">
                  <c:v>5.7142857142857143E-3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8221952"/>
        <c:axId val="148225024"/>
      </c:barChart>
      <c:catAx>
        <c:axId val="1482219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148225024"/>
        <c:crosses val="autoZero"/>
        <c:auto val="1"/>
        <c:lblAlgn val="ctr"/>
        <c:lblOffset val="100"/>
        <c:noMultiLvlLbl val="0"/>
      </c:catAx>
      <c:valAx>
        <c:axId val="148225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822195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lang="es-ES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900"/>
            </a:pPr>
            <a:r>
              <a:rPr lang="es-ES" sz="900"/>
              <a:t>¿Considera usted que necesita de un sistema informático para controlar todos los inventarios del negocio?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'encuestas tab'!$A$132:$A$133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'encuestas tab'!$B$132:$B$133</c:f>
              <c:numCache>
                <c:formatCode>General</c:formatCode>
                <c:ptCount val="2"/>
                <c:pt idx="0">
                  <c:v>171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'encuestas tab'!$A$132:$A$133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'encuestas tab'!$C$132:$C$133</c:f>
              <c:numCache>
                <c:formatCode>0%</c:formatCode>
                <c:ptCount val="2"/>
                <c:pt idx="0">
                  <c:v>0.97714285714285709</c:v>
                </c:pt>
                <c:pt idx="1">
                  <c:v>2.2857142857142857E-2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8470528"/>
        <c:axId val="138472064"/>
      </c:barChart>
      <c:catAx>
        <c:axId val="13847052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138472064"/>
        <c:crosses val="autoZero"/>
        <c:auto val="1"/>
        <c:lblAlgn val="ctr"/>
        <c:lblOffset val="100"/>
        <c:noMultiLvlLbl val="0"/>
      </c:catAx>
      <c:valAx>
        <c:axId val="138472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847052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lang="es-ES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ES"/>
              <a:t>10.- ¿De forma general usted cómo calificaría la importancia del manejo de inventarios?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'encuestas tab'!$A$150:$A$152</c:f>
              <c:strCache>
                <c:ptCount val="3"/>
                <c:pt idx="0">
                  <c:v>Es necesaria, y se debe usar herramientas apropiadas</c:v>
                </c:pt>
                <c:pt idx="1">
                  <c:v>Importante, basta con conocer los productos</c:v>
                </c:pt>
                <c:pt idx="2">
                  <c:v>Importante, la experiencia ayuda al control</c:v>
                </c:pt>
              </c:strCache>
            </c:strRef>
          </c:cat>
          <c:val>
            <c:numRef>
              <c:f>'encuestas tab'!$B$150:$B$152</c:f>
              <c:numCache>
                <c:formatCode>General</c:formatCode>
                <c:ptCount val="3"/>
                <c:pt idx="0">
                  <c:v>105</c:v>
                </c:pt>
                <c:pt idx="1">
                  <c:v>62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invertIfNegative val="0"/>
          <c:dLbls>
            <c:dLbl>
              <c:idx val="2"/>
              <c:layout>
                <c:manualLayout>
                  <c:x val="1.1627906976744247E-2"/>
                  <c:y val="-3.0303030303030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s-ES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'encuestas tab'!$A$150:$A$152</c:f>
              <c:strCache>
                <c:ptCount val="3"/>
                <c:pt idx="0">
                  <c:v>Es necesaria, y se debe usar herramientas apropiadas</c:v>
                </c:pt>
                <c:pt idx="1">
                  <c:v>Importante, basta con conocer los productos</c:v>
                </c:pt>
                <c:pt idx="2">
                  <c:v>Importante, la experiencia ayuda al control</c:v>
                </c:pt>
              </c:strCache>
            </c:strRef>
          </c:cat>
          <c:val>
            <c:numRef>
              <c:f>'encuestas tab'!$C$150:$C$152</c:f>
              <c:numCache>
                <c:formatCode>0%</c:formatCode>
                <c:ptCount val="3"/>
                <c:pt idx="0">
                  <c:v>0.60000000000000053</c:v>
                </c:pt>
                <c:pt idx="1">
                  <c:v>0.35428571428571431</c:v>
                </c:pt>
                <c:pt idx="2">
                  <c:v>4.5714285714285714E-2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7349504"/>
        <c:axId val="94264704"/>
        <c:axId val="0"/>
      </c:bar3DChart>
      <c:catAx>
        <c:axId val="6734950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94264704"/>
        <c:crosses val="autoZero"/>
        <c:auto val="1"/>
        <c:lblAlgn val="ctr"/>
        <c:lblOffset val="100"/>
        <c:noMultiLvlLbl val="0"/>
      </c:catAx>
      <c:valAx>
        <c:axId val="94264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34950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lang="es-ES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Bodoni MT" pitchFamily="18" charset="0"/>
          <a:cs typeface="Times New Roman" pitchFamily="18" charset="0"/>
        </a:defRPr>
      </a:pPr>
      <a:endParaRPr lang="es-ES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Formatos%20de%20control%20de%20invenatrios.xlsx" TargetMode="External"/><Relationship Id="rId2" Type="http://schemas.openxmlformats.org/officeDocument/2006/relationships/slide" Target="../slides/slide14.xml"/><Relationship Id="rId1" Type="http://schemas.openxmlformats.org/officeDocument/2006/relationships/slide" Target="../slides/slide1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Formatos%20de%20control%20de%20invenatrios.xlsx" TargetMode="External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231F1-7BE9-4984-A352-776AD33613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097C1A3-FD76-4498-A685-D9A39EE53B8B}">
      <dgm:prSet phldrT="[Texto]" custT="1"/>
      <dgm:spPr/>
      <dgm:t>
        <a:bodyPr/>
        <a:lstStyle/>
        <a:p>
          <a:pPr algn="just"/>
          <a:endParaRPr lang="es-ES" sz="1100" b="1" dirty="0">
            <a:latin typeface="Bodoni MT" pitchFamily="18" charset="0"/>
          </a:endParaRPr>
        </a:p>
      </dgm:t>
    </dgm:pt>
    <dgm:pt modelId="{EE059ACF-FC89-4760-BD82-AB52760AC83E}" type="parTrans" cxnId="{2D330BEE-9B20-4ABB-AA14-1329D328D5D9}">
      <dgm:prSet/>
      <dgm:spPr/>
      <dgm:t>
        <a:bodyPr/>
        <a:lstStyle/>
        <a:p>
          <a:pPr algn="just"/>
          <a:endParaRPr lang="es-ES" sz="1100">
            <a:latin typeface="Bodoni MT" pitchFamily="18" charset="0"/>
          </a:endParaRPr>
        </a:p>
      </dgm:t>
    </dgm:pt>
    <dgm:pt modelId="{8B58C515-0144-42C8-9AB6-0ED7BEE24E04}" type="sibTrans" cxnId="{2D330BEE-9B20-4ABB-AA14-1329D328D5D9}">
      <dgm:prSet/>
      <dgm:spPr/>
      <dgm:t>
        <a:bodyPr/>
        <a:lstStyle/>
        <a:p>
          <a:pPr algn="just"/>
          <a:endParaRPr lang="es-ES" sz="1100">
            <a:latin typeface="Bodoni MT" pitchFamily="18" charset="0"/>
          </a:endParaRPr>
        </a:p>
      </dgm:t>
    </dgm:pt>
    <dgm:pt modelId="{17E3CE60-1F7D-461C-B31A-AF8F60A4FE14}">
      <dgm:prSet phldrT="[Texto]" custT="1"/>
      <dgm:spPr/>
      <dgm:t>
        <a:bodyPr/>
        <a:lstStyle/>
        <a:p>
          <a:pPr algn="just"/>
          <a:r>
            <a:rPr lang="es-ES" sz="1100" dirty="0" smtClean="0">
              <a:latin typeface="Bodoni MT" pitchFamily="18" charset="0"/>
            </a:rPr>
            <a:t>Mala organización de los inventarios</a:t>
          </a:r>
          <a:endParaRPr lang="es-ES" sz="1100" dirty="0">
            <a:latin typeface="Bodoni MT" pitchFamily="18" charset="0"/>
          </a:endParaRPr>
        </a:p>
      </dgm:t>
    </dgm:pt>
    <dgm:pt modelId="{33B6F605-E3E3-44B6-932B-572353977DB3}" type="parTrans" cxnId="{82E9F096-BA0A-43DD-B536-C3CB34EC4D8D}">
      <dgm:prSet/>
      <dgm:spPr/>
      <dgm:t>
        <a:bodyPr/>
        <a:lstStyle/>
        <a:p>
          <a:pPr algn="just"/>
          <a:endParaRPr lang="es-ES" sz="1100">
            <a:latin typeface="Bodoni MT" pitchFamily="18" charset="0"/>
          </a:endParaRPr>
        </a:p>
      </dgm:t>
    </dgm:pt>
    <dgm:pt modelId="{B547897B-06C8-46B9-A60A-BC154A74AA7C}" type="sibTrans" cxnId="{82E9F096-BA0A-43DD-B536-C3CB34EC4D8D}">
      <dgm:prSet/>
      <dgm:spPr/>
      <dgm:t>
        <a:bodyPr/>
        <a:lstStyle/>
        <a:p>
          <a:pPr algn="just"/>
          <a:endParaRPr lang="es-ES" sz="1100">
            <a:latin typeface="Bodoni MT" pitchFamily="18" charset="0"/>
          </a:endParaRPr>
        </a:p>
      </dgm:t>
    </dgm:pt>
    <dgm:pt modelId="{162FEEAF-7EEF-4B03-9AF5-FF71ED24E35B}">
      <dgm:prSet phldrT="[Texto]" custT="1"/>
      <dgm:spPr/>
      <dgm:t>
        <a:bodyPr/>
        <a:lstStyle/>
        <a:p>
          <a:pPr algn="just"/>
          <a:r>
            <a:rPr lang="es-ES" sz="1100" dirty="0" smtClean="0">
              <a:latin typeface="Bodoni MT" pitchFamily="18" charset="0"/>
            </a:rPr>
            <a:t>Son negocios que comercializan variedad de producto.</a:t>
          </a:r>
        </a:p>
      </dgm:t>
    </dgm:pt>
    <dgm:pt modelId="{1A0AF68A-022C-4731-896E-2133526DE860}" type="parTrans" cxnId="{8E3BE77A-8F56-495D-BA51-E07968BFAB23}">
      <dgm:prSet/>
      <dgm:spPr/>
      <dgm:t>
        <a:bodyPr/>
        <a:lstStyle/>
        <a:p>
          <a:pPr algn="just"/>
          <a:endParaRPr lang="es-ES" sz="1100">
            <a:latin typeface="Bodoni MT" pitchFamily="18" charset="0"/>
          </a:endParaRPr>
        </a:p>
      </dgm:t>
    </dgm:pt>
    <dgm:pt modelId="{13A45DDF-D0F3-4C2D-8422-80C253FA8487}" type="sibTrans" cxnId="{8E3BE77A-8F56-495D-BA51-E07968BFAB23}">
      <dgm:prSet/>
      <dgm:spPr/>
      <dgm:t>
        <a:bodyPr/>
        <a:lstStyle/>
        <a:p>
          <a:pPr algn="just"/>
          <a:endParaRPr lang="es-ES" sz="1100">
            <a:latin typeface="Bodoni MT" pitchFamily="18" charset="0"/>
          </a:endParaRPr>
        </a:p>
      </dgm:t>
    </dgm:pt>
    <dgm:pt modelId="{FECAEB4D-9FFE-4BE9-8A7D-9667A6E4F94C}">
      <dgm:prSet phldrT="[Texto]" custT="1"/>
      <dgm:spPr/>
      <dgm:t>
        <a:bodyPr/>
        <a:lstStyle/>
        <a:p>
          <a:pPr algn="just"/>
          <a:r>
            <a:rPr lang="es-ES" sz="1100" dirty="0" smtClean="0">
              <a:latin typeface="Bodoni MT" pitchFamily="18" charset="0"/>
            </a:rPr>
            <a:t>Catalogadas personas naturales .</a:t>
          </a:r>
          <a:endParaRPr lang="es-ES" sz="1100" dirty="0">
            <a:latin typeface="Bodoni MT" pitchFamily="18" charset="0"/>
          </a:endParaRPr>
        </a:p>
      </dgm:t>
    </dgm:pt>
    <dgm:pt modelId="{8862835B-0747-47E7-9052-1EB250A34F0F}" type="parTrans" cxnId="{1D145AF3-9A0D-435E-9858-3620A619BD58}">
      <dgm:prSet/>
      <dgm:spPr/>
      <dgm:t>
        <a:bodyPr/>
        <a:lstStyle/>
        <a:p>
          <a:pPr algn="just"/>
          <a:endParaRPr lang="es-ES" sz="1100">
            <a:latin typeface="Bodoni MT" pitchFamily="18" charset="0"/>
          </a:endParaRPr>
        </a:p>
      </dgm:t>
    </dgm:pt>
    <dgm:pt modelId="{00DEF399-5964-4B39-92CD-AB533DF1AECE}" type="sibTrans" cxnId="{1D145AF3-9A0D-435E-9858-3620A619BD58}">
      <dgm:prSet/>
      <dgm:spPr/>
      <dgm:t>
        <a:bodyPr/>
        <a:lstStyle/>
        <a:p>
          <a:pPr algn="just"/>
          <a:endParaRPr lang="es-ES" sz="1100">
            <a:latin typeface="Bodoni MT" pitchFamily="18" charset="0"/>
          </a:endParaRPr>
        </a:p>
      </dgm:t>
    </dgm:pt>
    <dgm:pt modelId="{2B906690-F926-4FAB-8A64-626DB8447578}">
      <dgm:prSet phldrT="[Texto]" custT="1"/>
      <dgm:spPr/>
      <dgm:t>
        <a:bodyPr/>
        <a:lstStyle/>
        <a:p>
          <a:pPr algn="just"/>
          <a:r>
            <a:rPr lang="es-ES" sz="1100" dirty="0" smtClean="0">
              <a:latin typeface="Bodoni MT" pitchFamily="18" charset="0"/>
            </a:rPr>
            <a:t>Carecen de herramientas y conocimientos necesarios.</a:t>
          </a:r>
          <a:endParaRPr lang="es-ES" sz="1100" dirty="0">
            <a:latin typeface="Bodoni MT" pitchFamily="18" charset="0"/>
          </a:endParaRPr>
        </a:p>
      </dgm:t>
    </dgm:pt>
    <dgm:pt modelId="{AE1FC6B2-D7EA-4A19-9255-3E5AC734D57F}" type="parTrans" cxnId="{71D55BEA-079C-49E8-B484-F81DC3235127}">
      <dgm:prSet/>
      <dgm:spPr/>
      <dgm:t>
        <a:bodyPr/>
        <a:lstStyle/>
        <a:p>
          <a:endParaRPr lang="es-ES"/>
        </a:p>
      </dgm:t>
    </dgm:pt>
    <dgm:pt modelId="{31F6210F-1F91-4F64-B241-313F716AE1E8}" type="sibTrans" cxnId="{71D55BEA-079C-49E8-B484-F81DC3235127}">
      <dgm:prSet/>
      <dgm:spPr/>
      <dgm:t>
        <a:bodyPr/>
        <a:lstStyle/>
        <a:p>
          <a:endParaRPr lang="es-ES"/>
        </a:p>
      </dgm:t>
    </dgm:pt>
    <dgm:pt modelId="{DA62A1BB-9B6B-43A8-8F7A-145C8F22AC49}">
      <dgm:prSet phldrT="[Texto]" custT="1"/>
      <dgm:spPr/>
      <dgm:t>
        <a:bodyPr/>
        <a:lstStyle/>
        <a:p>
          <a:pPr algn="just"/>
          <a:r>
            <a:rPr lang="es-ES" sz="1100" dirty="0" smtClean="0">
              <a:latin typeface="Bodoni MT" pitchFamily="18" charset="0"/>
            </a:rPr>
            <a:t>Son manejadas sin una base o sustento técnico.</a:t>
          </a:r>
          <a:endParaRPr lang="es-ES" sz="1100" dirty="0">
            <a:latin typeface="Bodoni MT" pitchFamily="18" charset="0"/>
          </a:endParaRPr>
        </a:p>
      </dgm:t>
    </dgm:pt>
    <dgm:pt modelId="{5148AE03-98FE-4CEB-9E59-D6179C1AB6EB}" type="parTrans" cxnId="{34749CD3-DFBC-4FCB-8161-02B45ADE5433}">
      <dgm:prSet/>
      <dgm:spPr/>
      <dgm:t>
        <a:bodyPr/>
        <a:lstStyle/>
        <a:p>
          <a:endParaRPr lang="es-ES"/>
        </a:p>
      </dgm:t>
    </dgm:pt>
    <dgm:pt modelId="{AEB2C09A-927A-4578-9256-37384A951D1E}" type="sibTrans" cxnId="{34749CD3-DFBC-4FCB-8161-02B45ADE5433}">
      <dgm:prSet/>
      <dgm:spPr/>
      <dgm:t>
        <a:bodyPr/>
        <a:lstStyle/>
        <a:p>
          <a:endParaRPr lang="es-ES"/>
        </a:p>
      </dgm:t>
    </dgm:pt>
    <dgm:pt modelId="{747484AA-E6F4-4C65-80CC-2CC0F958AD22}" type="pres">
      <dgm:prSet presAssocID="{26D231F1-7BE9-4984-A352-776AD3361396}" presName="vert0" presStyleCnt="0">
        <dgm:presLayoutVars>
          <dgm:dir/>
          <dgm:animOne val="branch"/>
          <dgm:animLvl val="lvl"/>
        </dgm:presLayoutVars>
      </dgm:prSet>
      <dgm:spPr/>
    </dgm:pt>
    <dgm:pt modelId="{C0DAE7A9-E32E-4563-8E02-A4F4B02F2E1E}" type="pres">
      <dgm:prSet presAssocID="{8097C1A3-FD76-4498-A685-D9A39EE53B8B}" presName="thickLine" presStyleLbl="alignNode1" presStyleIdx="0" presStyleCnt="1"/>
      <dgm:spPr/>
    </dgm:pt>
    <dgm:pt modelId="{B37608D6-B45B-4B3C-9C3B-EC798402AE33}" type="pres">
      <dgm:prSet presAssocID="{8097C1A3-FD76-4498-A685-D9A39EE53B8B}" presName="horz1" presStyleCnt="0"/>
      <dgm:spPr/>
    </dgm:pt>
    <dgm:pt modelId="{FF6A2A0F-A0B6-4B58-B598-DEDA9BB94F02}" type="pres">
      <dgm:prSet presAssocID="{8097C1A3-FD76-4498-A685-D9A39EE53B8B}" presName="tx1" presStyleLbl="revTx" presStyleIdx="0" presStyleCnt="6"/>
      <dgm:spPr/>
    </dgm:pt>
    <dgm:pt modelId="{68521E6F-C6F9-4549-B5B4-42B0DEFDF27C}" type="pres">
      <dgm:prSet presAssocID="{8097C1A3-FD76-4498-A685-D9A39EE53B8B}" presName="vert1" presStyleCnt="0"/>
      <dgm:spPr/>
    </dgm:pt>
    <dgm:pt modelId="{E2FE2EE3-7260-4282-A45A-6AC0D8E11088}" type="pres">
      <dgm:prSet presAssocID="{17E3CE60-1F7D-461C-B31A-AF8F60A4FE14}" presName="vertSpace2a" presStyleCnt="0"/>
      <dgm:spPr/>
    </dgm:pt>
    <dgm:pt modelId="{F0469E33-3B24-45E3-8C4D-B50D85CDBDCB}" type="pres">
      <dgm:prSet presAssocID="{17E3CE60-1F7D-461C-B31A-AF8F60A4FE14}" presName="horz2" presStyleCnt="0"/>
      <dgm:spPr/>
    </dgm:pt>
    <dgm:pt modelId="{32E98040-B223-4FFA-9A05-D16FE0E22DF9}" type="pres">
      <dgm:prSet presAssocID="{17E3CE60-1F7D-461C-B31A-AF8F60A4FE14}" presName="horzSpace2" presStyleCnt="0"/>
      <dgm:spPr/>
    </dgm:pt>
    <dgm:pt modelId="{BB32CAE9-3F86-4658-88CE-735021E5BDFF}" type="pres">
      <dgm:prSet presAssocID="{17E3CE60-1F7D-461C-B31A-AF8F60A4FE14}" presName="tx2" presStyleLbl="revTx" presStyleIdx="1" presStyleCnt="6"/>
      <dgm:spPr/>
      <dgm:t>
        <a:bodyPr/>
        <a:lstStyle/>
        <a:p>
          <a:endParaRPr lang="es-ES"/>
        </a:p>
      </dgm:t>
    </dgm:pt>
    <dgm:pt modelId="{6DEC05F3-2A39-4B79-A8ED-E9E1CA4ECF8A}" type="pres">
      <dgm:prSet presAssocID="{17E3CE60-1F7D-461C-B31A-AF8F60A4FE14}" presName="vert2" presStyleCnt="0"/>
      <dgm:spPr/>
    </dgm:pt>
    <dgm:pt modelId="{8C55B9A8-C2C9-4B36-BBE8-79F739A73F7E}" type="pres">
      <dgm:prSet presAssocID="{17E3CE60-1F7D-461C-B31A-AF8F60A4FE14}" presName="thinLine2b" presStyleLbl="callout" presStyleIdx="0" presStyleCnt="5"/>
      <dgm:spPr/>
    </dgm:pt>
    <dgm:pt modelId="{697CD87D-A283-48D7-A33D-5C898793E06C}" type="pres">
      <dgm:prSet presAssocID="{17E3CE60-1F7D-461C-B31A-AF8F60A4FE14}" presName="vertSpace2b" presStyleCnt="0"/>
      <dgm:spPr/>
    </dgm:pt>
    <dgm:pt modelId="{15C6D4D7-E88A-43EA-A734-7C292CEFCC9C}" type="pres">
      <dgm:prSet presAssocID="{162FEEAF-7EEF-4B03-9AF5-FF71ED24E35B}" presName="horz2" presStyleCnt="0"/>
      <dgm:spPr/>
    </dgm:pt>
    <dgm:pt modelId="{B33EC67A-9502-46D3-AA33-32D99DF03BEB}" type="pres">
      <dgm:prSet presAssocID="{162FEEAF-7EEF-4B03-9AF5-FF71ED24E35B}" presName="horzSpace2" presStyleCnt="0"/>
      <dgm:spPr/>
    </dgm:pt>
    <dgm:pt modelId="{37B7D30F-E8AC-45C5-ADEF-ABB49AA9C5E5}" type="pres">
      <dgm:prSet presAssocID="{162FEEAF-7EEF-4B03-9AF5-FF71ED24E35B}" presName="tx2" presStyleLbl="revTx" presStyleIdx="2" presStyleCnt="6"/>
      <dgm:spPr/>
      <dgm:t>
        <a:bodyPr/>
        <a:lstStyle/>
        <a:p>
          <a:endParaRPr lang="es-ES"/>
        </a:p>
      </dgm:t>
    </dgm:pt>
    <dgm:pt modelId="{82A8E919-7DF4-45B9-8775-A33B4C57EF95}" type="pres">
      <dgm:prSet presAssocID="{162FEEAF-7EEF-4B03-9AF5-FF71ED24E35B}" presName="vert2" presStyleCnt="0"/>
      <dgm:spPr/>
    </dgm:pt>
    <dgm:pt modelId="{5C0B3EB2-460C-45AF-A509-CD90BA4D7AAD}" type="pres">
      <dgm:prSet presAssocID="{162FEEAF-7EEF-4B03-9AF5-FF71ED24E35B}" presName="thinLine2b" presStyleLbl="callout" presStyleIdx="1" presStyleCnt="5"/>
      <dgm:spPr/>
    </dgm:pt>
    <dgm:pt modelId="{58C71028-79BB-4296-84AC-C8339ADEB69D}" type="pres">
      <dgm:prSet presAssocID="{162FEEAF-7EEF-4B03-9AF5-FF71ED24E35B}" presName="vertSpace2b" presStyleCnt="0"/>
      <dgm:spPr/>
    </dgm:pt>
    <dgm:pt modelId="{6E8D97BF-7BC6-4D7F-9B56-B2CBA7ACAAC8}" type="pres">
      <dgm:prSet presAssocID="{FECAEB4D-9FFE-4BE9-8A7D-9667A6E4F94C}" presName="horz2" presStyleCnt="0"/>
      <dgm:spPr/>
    </dgm:pt>
    <dgm:pt modelId="{3D26AC93-DC90-4BE2-B27F-1C9673866DF0}" type="pres">
      <dgm:prSet presAssocID="{FECAEB4D-9FFE-4BE9-8A7D-9667A6E4F94C}" presName="horzSpace2" presStyleCnt="0"/>
      <dgm:spPr/>
    </dgm:pt>
    <dgm:pt modelId="{7703AD91-75DB-4F47-A13E-0A941A23CBD6}" type="pres">
      <dgm:prSet presAssocID="{FECAEB4D-9FFE-4BE9-8A7D-9667A6E4F94C}" presName="tx2" presStyleLbl="revTx" presStyleIdx="3" presStyleCnt="6"/>
      <dgm:spPr/>
      <dgm:t>
        <a:bodyPr/>
        <a:lstStyle/>
        <a:p>
          <a:endParaRPr lang="es-ES"/>
        </a:p>
      </dgm:t>
    </dgm:pt>
    <dgm:pt modelId="{1438AB26-5E97-4273-B87A-586636509CA8}" type="pres">
      <dgm:prSet presAssocID="{FECAEB4D-9FFE-4BE9-8A7D-9667A6E4F94C}" presName="vert2" presStyleCnt="0"/>
      <dgm:spPr/>
    </dgm:pt>
    <dgm:pt modelId="{F89BF7E5-2AE8-4744-9313-CBF7206620E2}" type="pres">
      <dgm:prSet presAssocID="{FECAEB4D-9FFE-4BE9-8A7D-9667A6E4F94C}" presName="thinLine2b" presStyleLbl="callout" presStyleIdx="2" presStyleCnt="5"/>
      <dgm:spPr/>
    </dgm:pt>
    <dgm:pt modelId="{ECDD9C56-7A9A-4810-9A64-2D941DA2F455}" type="pres">
      <dgm:prSet presAssocID="{FECAEB4D-9FFE-4BE9-8A7D-9667A6E4F94C}" presName="vertSpace2b" presStyleCnt="0"/>
      <dgm:spPr/>
    </dgm:pt>
    <dgm:pt modelId="{447DE8ED-A698-4F64-B59F-3BF8C2F8D49D}" type="pres">
      <dgm:prSet presAssocID="{2B906690-F926-4FAB-8A64-626DB8447578}" presName="horz2" presStyleCnt="0"/>
      <dgm:spPr/>
    </dgm:pt>
    <dgm:pt modelId="{6346D8AD-4812-4723-8C17-CC42E49455D6}" type="pres">
      <dgm:prSet presAssocID="{2B906690-F926-4FAB-8A64-626DB8447578}" presName="horzSpace2" presStyleCnt="0"/>
      <dgm:spPr/>
    </dgm:pt>
    <dgm:pt modelId="{57222160-37B9-4C20-9EAE-DFD20EE7789E}" type="pres">
      <dgm:prSet presAssocID="{2B906690-F926-4FAB-8A64-626DB8447578}" presName="tx2" presStyleLbl="revTx" presStyleIdx="4" presStyleCnt="6"/>
      <dgm:spPr/>
      <dgm:t>
        <a:bodyPr/>
        <a:lstStyle/>
        <a:p>
          <a:endParaRPr lang="es-ES"/>
        </a:p>
      </dgm:t>
    </dgm:pt>
    <dgm:pt modelId="{7AE97AF0-ED11-46C4-8483-483FEFA92FB9}" type="pres">
      <dgm:prSet presAssocID="{2B906690-F926-4FAB-8A64-626DB8447578}" presName="vert2" presStyleCnt="0"/>
      <dgm:spPr/>
    </dgm:pt>
    <dgm:pt modelId="{2B38AFFA-4D87-4FC6-BF9B-8AF0350EE832}" type="pres">
      <dgm:prSet presAssocID="{2B906690-F926-4FAB-8A64-626DB8447578}" presName="thinLine2b" presStyleLbl="callout" presStyleIdx="3" presStyleCnt="5"/>
      <dgm:spPr/>
    </dgm:pt>
    <dgm:pt modelId="{FFC39BEA-D5B6-4BB7-8224-A0F1BB2F1CBB}" type="pres">
      <dgm:prSet presAssocID="{2B906690-F926-4FAB-8A64-626DB8447578}" presName="vertSpace2b" presStyleCnt="0"/>
      <dgm:spPr/>
    </dgm:pt>
    <dgm:pt modelId="{AD1BBD7A-7507-48C7-ADD8-2A9EFE2D7CE7}" type="pres">
      <dgm:prSet presAssocID="{DA62A1BB-9B6B-43A8-8F7A-145C8F22AC49}" presName="horz2" presStyleCnt="0"/>
      <dgm:spPr/>
    </dgm:pt>
    <dgm:pt modelId="{8278EB30-A8D1-4A32-9554-1D2C09D9C3CD}" type="pres">
      <dgm:prSet presAssocID="{DA62A1BB-9B6B-43A8-8F7A-145C8F22AC49}" presName="horzSpace2" presStyleCnt="0"/>
      <dgm:spPr/>
    </dgm:pt>
    <dgm:pt modelId="{AE9D3E11-434C-4713-9E48-43EA2FE7D984}" type="pres">
      <dgm:prSet presAssocID="{DA62A1BB-9B6B-43A8-8F7A-145C8F22AC49}" presName="tx2" presStyleLbl="revTx" presStyleIdx="5" presStyleCnt="6"/>
      <dgm:spPr/>
      <dgm:t>
        <a:bodyPr/>
        <a:lstStyle/>
        <a:p>
          <a:endParaRPr lang="es-ES"/>
        </a:p>
      </dgm:t>
    </dgm:pt>
    <dgm:pt modelId="{AD3F8A10-C29A-4761-B8B4-7EAA9CD86526}" type="pres">
      <dgm:prSet presAssocID="{DA62A1BB-9B6B-43A8-8F7A-145C8F22AC49}" presName="vert2" presStyleCnt="0"/>
      <dgm:spPr/>
    </dgm:pt>
    <dgm:pt modelId="{3381A657-0E17-4325-BDDB-AB5903370F7D}" type="pres">
      <dgm:prSet presAssocID="{DA62A1BB-9B6B-43A8-8F7A-145C8F22AC49}" presName="thinLine2b" presStyleLbl="callout" presStyleIdx="4" presStyleCnt="5"/>
      <dgm:spPr/>
    </dgm:pt>
    <dgm:pt modelId="{BDC54A0F-00EE-4B8F-98FA-D5A4B186E144}" type="pres">
      <dgm:prSet presAssocID="{DA62A1BB-9B6B-43A8-8F7A-145C8F22AC49}" presName="vertSpace2b" presStyleCnt="0"/>
      <dgm:spPr/>
    </dgm:pt>
  </dgm:ptLst>
  <dgm:cxnLst>
    <dgm:cxn modelId="{8E3BE77A-8F56-495D-BA51-E07968BFAB23}" srcId="{8097C1A3-FD76-4498-A685-D9A39EE53B8B}" destId="{162FEEAF-7EEF-4B03-9AF5-FF71ED24E35B}" srcOrd="1" destOrd="0" parTransId="{1A0AF68A-022C-4731-896E-2133526DE860}" sibTransId="{13A45DDF-D0F3-4C2D-8422-80C253FA8487}"/>
    <dgm:cxn modelId="{09AE1723-B569-4286-B045-25F9CAB656BE}" type="presOf" srcId="{2B906690-F926-4FAB-8A64-626DB8447578}" destId="{57222160-37B9-4C20-9EAE-DFD20EE7789E}" srcOrd="0" destOrd="0" presId="urn:microsoft.com/office/officeart/2008/layout/LinedList"/>
    <dgm:cxn modelId="{920137B7-26F7-4286-A6F2-E6C263494F66}" type="presOf" srcId="{FECAEB4D-9FFE-4BE9-8A7D-9667A6E4F94C}" destId="{7703AD91-75DB-4F47-A13E-0A941A23CBD6}" srcOrd="0" destOrd="0" presId="urn:microsoft.com/office/officeart/2008/layout/LinedList"/>
    <dgm:cxn modelId="{09CBA063-C502-4BE9-A18E-58EC321CEE01}" type="presOf" srcId="{162FEEAF-7EEF-4B03-9AF5-FF71ED24E35B}" destId="{37B7D30F-E8AC-45C5-ADEF-ABB49AA9C5E5}" srcOrd="0" destOrd="0" presId="urn:microsoft.com/office/officeart/2008/layout/LinedList"/>
    <dgm:cxn modelId="{B7440DDB-1F18-48A4-A5E1-3C2BD3815207}" type="presOf" srcId="{17E3CE60-1F7D-461C-B31A-AF8F60A4FE14}" destId="{BB32CAE9-3F86-4658-88CE-735021E5BDFF}" srcOrd="0" destOrd="0" presId="urn:microsoft.com/office/officeart/2008/layout/LinedList"/>
    <dgm:cxn modelId="{1D145AF3-9A0D-435E-9858-3620A619BD58}" srcId="{8097C1A3-FD76-4498-A685-D9A39EE53B8B}" destId="{FECAEB4D-9FFE-4BE9-8A7D-9667A6E4F94C}" srcOrd="2" destOrd="0" parTransId="{8862835B-0747-47E7-9052-1EB250A34F0F}" sibTransId="{00DEF399-5964-4B39-92CD-AB533DF1AECE}"/>
    <dgm:cxn modelId="{82E9F096-BA0A-43DD-B536-C3CB34EC4D8D}" srcId="{8097C1A3-FD76-4498-A685-D9A39EE53B8B}" destId="{17E3CE60-1F7D-461C-B31A-AF8F60A4FE14}" srcOrd="0" destOrd="0" parTransId="{33B6F605-E3E3-44B6-932B-572353977DB3}" sibTransId="{B547897B-06C8-46B9-A60A-BC154A74AA7C}"/>
    <dgm:cxn modelId="{71D55BEA-079C-49E8-B484-F81DC3235127}" srcId="{8097C1A3-FD76-4498-A685-D9A39EE53B8B}" destId="{2B906690-F926-4FAB-8A64-626DB8447578}" srcOrd="3" destOrd="0" parTransId="{AE1FC6B2-D7EA-4A19-9255-3E5AC734D57F}" sibTransId="{31F6210F-1F91-4F64-B241-313F716AE1E8}"/>
    <dgm:cxn modelId="{34749CD3-DFBC-4FCB-8161-02B45ADE5433}" srcId="{8097C1A3-FD76-4498-A685-D9A39EE53B8B}" destId="{DA62A1BB-9B6B-43A8-8F7A-145C8F22AC49}" srcOrd="4" destOrd="0" parTransId="{5148AE03-98FE-4CEB-9E59-D6179C1AB6EB}" sibTransId="{AEB2C09A-927A-4578-9256-37384A951D1E}"/>
    <dgm:cxn modelId="{9D3013DC-DCCD-4D7E-AA54-AADC11558998}" type="presOf" srcId="{26D231F1-7BE9-4984-A352-776AD3361396}" destId="{747484AA-E6F4-4C65-80CC-2CC0F958AD22}" srcOrd="0" destOrd="0" presId="urn:microsoft.com/office/officeart/2008/layout/LinedList"/>
    <dgm:cxn modelId="{2D330BEE-9B20-4ABB-AA14-1329D328D5D9}" srcId="{26D231F1-7BE9-4984-A352-776AD3361396}" destId="{8097C1A3-FD76-4498-A685-D9A39EE53B8B}" srcOrd="0" destOrd="0" parTransId="{EE059ACF-FC89-4760-BD82-AB52760AC83E}" sibTransId="{8B58C515-0144-42C8-9AB6-0ED7BEE24E04}"/>
    <dgm:cxn modelId="{C6B362A1-788A-46B9-9BE5-47B9917563D1}" type="presOf" srcId="{DA62A1BB-9B6B-43A8-8F7A-145C8F22AC49}" destId="{AE9D3E11-434C-4713-9E48-43EA2FE7D984}" srcOrd="0" destOrd="0" presId="urn:microsoft.com/office/officeart/2008/layout/LinedList"/>
    <dgm:cxn modelId="{5BD4B73B-B7DA-4B3D-9A6E-455B74A18962}" type="presOf" srcId="{8097C1A3-FD76-4498-A685-D9A39EE53B8B}" destId="{FF6A2A0F-A0B6-4B58-B598-DEDA9BB94F02}" srcOrd="0" destOrd="0" presId="urn:microsoft.com/office/officeart/2008/layout/LinedList"/>
    <dgm:cxn modelId="{80CC9EC6-0734-4D9E-B274-F88F96CB9D1C}" type="presParOf" srcId="{747484AA-E6F4-4C65-80CC-2CC0F958AD22}" destId="{C0DAE7A9-E32E-4563-8E02-A4F4B02F2E1E}" srcOrd="0" destOrd="0" presId="urn:microsoft.com/office/officeart/2008/layout/LinedList"/>
    <dgm:cxn modelId="{55BE3E7C-507D-4A21-8EF0-905B3FF7B7F9}" type="presParOf" srcId="{747484AA-E6F4-4C65-80CC-2CC0F958AD22}" destId="{B37608D6-B45B-4B3C-9C3B-EC798402AE33}" srcOrd="1" destOrd="0" presId="urn:microsoft.com/office/officeart/2008/layout/LinedList"/>
    <dgm:cxn modelId="{4C76E9D2-305C-4471-80C2-54CE4DFF1274}" type="presParOf" srcId="{B37608D6-B45B-4B3C-9C3B-EC798402AE33}" destId="{FF6A2A0F-A0B6-4B58-B598-DEDA9BB94F02}" srcOrd="0" destOrd="0" presId="urn:microsoft.com/office/officeart/2008/layout/LinedList"/>
    <dgm:cxn modelId="{381CCBE4-FBB7-438E-9FF9-B30A1A7116A1}" type="presParOf" srcId="{B37608D6-B45B-4B3C-9C3B-EC798402AE33}" destId="{68521E6F-C6F9-4549-B5B4-42B0DEFDF27C}" srcOrd="1" destOrd="0" presId="urn:microsoft.com/office/officeart/2008/layout/LinedList"/>
    <dgm:cxn modelId="{507A93BE-B765-42DD-9D41-7D07A03F3B87}" type="presParOf" srcId="{68521E6F-C6F9-4549-B5B4-42B0DEFDF27C}" destId="{E2FE2EE3-7260-4282-A45A-6AC0D8E11088}" srcOrd="0" destOrd="0" presId="urn:microsoft.com/office/officeart/2008/layout/LinedList"/>
    <dgm:cxn modelId="{3D3294F1-7709-4D86-B59C-E913FAD736EA}" type="presParOf" srcId="{68521E6F-C6F9-4549-B5B4-42B0DEFDF27C}" destId="{F0469E33-3B24-45E3-8C4D-B50D85CDBDCB}" srcOrd="1" destOrd="0" presId="urn:microsoft.com/office/officeart/2008/layout/LinedList"/>
    <dgm:cxn modelId="{3115AC8D-7575-4D7A-88D3-02567B91FF16}" type="presParOf" srcId="{F0469E33-3B24-45E3-8C4D-B50D85CDBDCB}" destId="{32E98040-B223-4FFA-9A05-D16FE0E22DF9}" srcOrd="0" destOrd="0" presId="urn:microsoft.com/office/officeart/2008/layout/LinedList"/>
    <dgm:cxn modelId="{FBD0DC0A-09AA-4D25-9276-A2DCD119424F}" type="presParOf" srcId="{F0469E33-3B24-45E3-8C4D-B50D85CDBDCB}" destId="{BB32CAE9-3F86-4658-88CE-735021E5BDFF}" srcOrd="1" destOrd="0" presId="urn:microsoft.com/office/officeart/2008/layout/LinedList"/>
    <dgm:cxn modelId="{CD1A1CB4-0D05-4995-BCFD-468FD925B322}" type="presParOf" srcId="{F0469E33-3B24-45E3-8C4D-B50D85CDBDCB}" destId="{6DEC05F3-2A39-4B79-A8ED-E9E1CA4ECF8A}" srcOrd="2" destOrd="0" presId="urn:microsoft.com/office/officeart/2008/layout/LinedList"/>
    <dgm:cxn modelId="{92767913-54F6-4DE7-B663-D49F55E2A10D}" type="presParOf" srcId="{68521E6F-C6F9-4549-B5B4-42B0DEFDF27C}" destId="{8C55B9A8-C2C9-4B36-BBE8-79F739A73F7E}" srcOrd="2" destOrd="0" presId="urn:microsoft.com/office/officeart/2008/layout/LinedList"/>
    <dgm:cxn modelId="{4B1BADA9-CC01-4D2B-B8E5-5539712752D9}" type="presParOf" srcId="{68521E6F-C6F9-4549-B5B4-42B0DEFDF27C}" destId="{697CD87D-A283-48D7-A33D-5C898793E06C}" srcOrd="3" destOrd="0" presId="urn:microsoft.com/office/officeart/2008/layout/LinedList"/>
    <dgm:cxn modelId="{A0DC5BA2-3A61-43B2-9B7B-CECAB2BB358C}" type="presParOf" srcId="{68521E6F-C6F9-4549-B5B4-42B0DEFDF27C}" destId="{15C6D4D7-E88A-43EA-A734-7C292CEFCC9C}" srcOrd="4" destOrd="0" presId="urn:microsoft.com/office/officeart/2008/layout/LinedList"/>
    <dgm:cxn modelId="{11C17D5E-A955-4265-BE0A-CF1344592A2D}" type="presParOf" srcId="{15C6D4D7-E88A-43EA-A734-7C292CEFCC9C}" destId="{B33EC67A-9502-46D3-AA33-32D99DF03BEB}" srcOrd="0" destOrd="0" presId="urn:microsoft.com/office/officeart/2008/layout/LinedList"/>
    <dgm:cxn modelId="{E967398B-0A10-4D2B-9EFA-3B12B7283274}" type="presParOf" srcId="{15C6D4D7-E88A-43EA-A734-7C292CEFCC9C}" destId="{37B7D30F-E8AC-45C5-ADEF-ABB49AA9C5E5}" srcOrd="1" destOrd="0" presId="urn:microsoft.com/office/officeart/2008/layout/LinedList"/>
    <dgm:cxn modelId="{9302A62D-D98A-489C-B0D9-06066E6F8D90}" type="presParOf" srcId="{15C6D4D7-E88A-43EA-A734-7C292CEFCC9C}" destId="{82A8E919-7DF4-45B9-8775-A33B4C57EF95}" srcOrd="2" destOrd="0" presId="urn:microsoft.com/office/officeart/2008/layout/LinedList"/>
    <dgm:cxn modelId="{5877225C-BF83-47E0-8C16-9BDD66CB0912}" type="presParOf" srcId="{68521E6F-C6F9-4549-B5B4-42B0DEFDF27C}" destId="{5C0B3EB2-460C-45AF-A509-CD90BA4D7AAD}" srcOrd="5" destOrd="0" presId="urn:microsoft.com/office/officeart/2008/layout/LinedList"/>
    <dgm:cxn modelId="{27ACAC57-8423-4A34-980C-EA6691046BDF}" type="presParOf" srcId="{68521E6F-C6F9-4549-B5B4-42B0DEFDF27C}" destId="{58C71028-79BB-4296-84AC-C8339ADEB69D}" srcOrd="6" destOrd="0" presId="urn:microsoft.com/office/officeart/2008/layout/LinedList"/>
    <dgm:cxn modelId="{AD86B138-B8F9-4E99-961A-45DBDE0683F0}" type="presParOf" srcId="{68521E6F-C6F9-4549-B5B4-42B0DEFDF27C}" destId="{6E8D97BF-7BC6-4D7F-9B56-B2CBA7ACAAC8}" srcOrd="7" destOrd="0" presId="urn:microsoft.com/office/officeart/2008/layout/LinedList"/>
    <dgm:cxn modelId="{CA89C771-1BB7-41CE-8715-97AB4E9FDF11}" type="presParOf" srcId="{6E8D97BF-7BC6-4D7F-9B56-B2CBA7ACAAC8}" destId="{3D26AC93-DC90-4BE2-B27F-1C9673866DF0}" srcOrd="0" destOrd="0" presId="urn:microsoft.com/office/officeart/2008/layout/LinedList"/>
    <dgm:cxn modelId="{1F8D5852-0058-49D1-AAB8-4C0474F4BCAB}" type="presParOf" srcId="{6E8D97BF-7BC6-4D7F-9B56-B2CBA7ACAAC8}" destId="{7703AD91-75DB-4F47-A13E-0A941A23CBD6}" srcOrd="1" destOrd="0" presId="urn:microsoft.com/office/officeart/2008/layout/LinedList"/>
    <dgm:cxn modelId="{B21E4BE7-4589-46D2-BD42-54897519541E}" type="presParOf" srcId="{6E8D97BF-7BC6-4D7F-9B56-B2CBA7ACAAC8}" destId="{1438AB26-5E97-4273-B87A-586636509CA8}" srcOrd="2" destOrd="0" presId="urn:microsoft.com/office/officeart/2008/layout/LinedList"/>
    <dgm:cxn modelId="{32E47539-0ECB-4E7F-95C4-0571FD0B266B}" type="presParOf" srcId="{68521E6F-C6F9-4549-B5B4-42B0DEFDF27C}" destId="{F89BF7E5-2AE8-4744-9313-CBF7206620E2}" srcOrd="8" destOrd="0" presId="urn:microsoft.com/office/officeart/2008/layout/LinedList"/>
    <dgm:cxn modelId="{B6C3CFB4-D947-4BE4-9234-9904F4DDE3E2}" type="presParOf" srcId="{68521E6F-C6F9-4549-B5B4-42B0DEFDF27C}" destId="{ECDD9C56-7A9A-4810-9A64-2D941DA2F455}" srcOrd="9" destOrd="0" presId="urn:microsoft.com/office/officeart/2008/layout/LinedList"/>
    <dgm:cxn modelId="{274B0413-FF87-4F71-8203-ABF53A11C607}" type="presParOf" srcId="{68521E6F-C6F9-4549-B5B4-42B0DEFDF27C}" destId="{447DE8ED-A698-4F64-B59F-3BF8C2F8D49D}" srcOrd="10" destOrd="0" presId="urn:microsoft.com/office/officeart/2008/layout/LinedList"/>
    <dgm:cxn modelId="{1B8E8DC1-4D96-4096-9646-0C06CB9522D5}" type="presParOf" srcId="{447DE8ED-A698-4F64-B59F-3BF8C2F8D49D}" destId="{6346D8AD-4812-4723-8C17-CC42E49455D6}" srcOrd="0" destOrd="0" presId="urn:microsoft.com/office/officeart/2008/layout/LinedList"/>
    <dgm:cxn modelId="{C55D7FD9-537F-4078-B403-0874FF877AFC}" type="presParOf" srcId="{447DE8ED-A698-4F64-B59F-3BF8C2F8D49D}" destId="{57222160-37B9-4C20-9EAE-DFD20EE7789E}" srcOrd="1" destOrd="0" presId="urn:microsoft.com/office/officeart/2008/layout/LinedList"/>
    <dgm:cxn modelId="{E48F4DD9-E749-4E89-8BDF-F64832919083}" type="presParOf" srcId="{447DE8ED-A698-4F64-B59F-3BF8C2F8D49D}" destId="{7AE97AF0-ED11-46C4-8483-483FEFA92FB9}" srcOrd="2" destOrd="0" presId="urn:microsoft.com/office/officeart/2008/layout/LinedList"/>
    <dgm:cxn modelId="{74DEADD9-DDE2-43FA-9DFD-618A8D58F3EE}" type="presParOf" srcId="{68521E6F-C6F9-4549-B5B4-42B0DEFDF27C}" destId="{2B38AFFA-4D87-4FC6-BF9B-8AF0350EE832}" srcOrd="11" destOrd="0" presId="urn:microsoft.com/office/officeart/2008/layout/LinedList"/>
    <dgm:cxn modelId="{0E3DD15A-CAEB-4D88-B321-3DEEAF826478}" type="presParOf" srcId="{68521E6F-C6F9-4549-B5B4-42B0DEFDF27C}" destId="{FFC39BEA-D5B6-4BB7-8224-A0F1BB2F1CBB}" srcOrd="12" destOrd="0" presId="urn:microsoft.com/office/officeart/2008/layout/LinedList"/>
    <dgm:cxn modelId="{0D165268-C4EF-4521-8DC5-041144BB8256}" type="presParOf" srcId="{68521E6F-C6F9-4549-B5B4-42B0DEFDF27C}" destId="{AD1BBD7A-7507-48C7-ADD8-2A9EFE2D7CE7}" srcOrd="13" destOrd="0" presId="urn:microsoft.com/office/officeart/2008/layout/LinedList"/>
    <dgm:cxn modelId="{D9EB3529-2844-4686-A2A8-05B5A7314E5C}" type="presParOf" srcId="{AD1BBD7A-7507-48C7-ADD8-2A9EFE2D7CE7}" destId="{8278EB30-A8D1-4A32-9554-1D2C09D9C3CD}" srcOrd="0" destOrd="0" presId="urn:microsoft.com/office/officeart/2008/layout/LinedList"/>
    <dgm:cxn modelId="{B43F16AD-89CA-49A0-88F7-5F2392CEA865}" type="presParOf" srcId="{AD1BBD7A-7507-48C7-ADD8-2A9EFE2D7CE7}" destId="{AE9D3E11-434C-4713-9E48-43EA2FE7D984}" srcOrd="1" destOrd="0" presId="urn:microsoft.com/office/officeart/2008/layout/LinedList"/>
    <dgm:cxn modelId="{20009153-E93F-4009-BD6F-54FB39BF9C6A}" type="presParOf" srcId="{AD1BBD7A-7507-48C7-ADD8-2A9EFE2D7CE7}" destId="{AD3F8A10-C29A-4761-B8B4-7EAA9CD86526}" srcOrd="2" destOrd="0" presId="urn:microsoft.com/office/officeart/2008/layout/LinedList"/>
    <dgm:cxn modelId="{DD5A1ACD-7AC4-47F8-88A8-1B935F01EF3C}" type="presParOf" srcId="{68521E6F-C6F9-4549-B5B4-42B0DEFDF27C}" destId="{3381A657-0E17-4325-BDDB-AB5903370F7D}" srcOrd="14" destOrd="0" presId="urn:microsoft.com/office/officeart/2008/layout/LinedList"/>
    <dgm:cxn modelId="{414AC37A-8E4D-4A74-8A28-DCCC24C900CC}" type="presParOf" srcId="{68521E6F-C6F9-4549-B5B4-42B0DEFDF27C}" destId="{BDC54A0F-00EE-4B8F-98FA-D5A4B186E144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345422-56E8-4621-9EEE-E4D208CAA95F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06A5411A-B018-4100-BC0F-3DF4457BBC92}">
      <dgm:prSet phldrT="[Texto]" custT="1"/>
      <dgm:spPr/>
      <dgm:t>
        <a:bodyPr/>
        <a:lstStyle/>
        <a:p>
          <a:r>
            <a:rPr lang="es-ES" sz="1100" dirty="0" smtClean="0">
              <a:solidFill>
                <a:schemeClr val="tx1"/>
              </a:solidFill>
              <a:latin typeface="Bodoni MT" pitchFamily="18" charset="0"/>
            </a:rPr>
            <a:t>Aplico formula finita</a:t>
          </a:r>
          <a:endParaRPr lang="es-ES" sz="1100" dirty="0">
            <a:solidFill>
              <a:schemeClr val="tx1"/>
            </a:solidFill>
            <a:latin typeface="Bodoni MT" pitchFamily="18" charset="0"/>
          </a:endParaRPr>
        </a:p>
      </dgm:t>
    </dgm:pt>
    <dgm:pt modelId="{3E8B65D1-94C6-4E0C-8B7F-8A99A21E2639}" type="parTrans" cxnId="{4D719249-1874-4125-BC71-877AABC4FA3E}">
      <dgm:prSet/>
      <dgm:spPr/>
      <dgm:t>
        <a:bodyPr/>
        <a:lstStyle/>
        <a:p>
          <a:endParaRPr lang="es-ES" sz="1100">
            <a:solidFill>
              <a:schemeClr val="tx1"/>
            </a:solidFill>
            <a:latin typeface="Bodoni MT" pitchFamily="18" charset="0"/>
          </a:endParaRPr>
        </a:p>
      </dgm:t>
    </dgm:pt>
    <dgm:pt modelId="{05751CF7-A3CF-42FB-9912-337A48D74C4D}" type="sibTrans" cxnId="{4D719249-1874-4125-BC71-877AABC4FA3E}">
      <dgm:prSet/>
      <dgm:spPr/>
      <dgm:t>
        <a:bodyPr/>
        <a:lstStyle/>
        <a:p>
          <a:endParaRPr lang="es-ES" sz="1100">
            <a:solidFill>
              <a:schemeClr val="tx1"/>
            </a:solidFill>
            <a:latin typeface="Bodoni MT" pitchFamily="18" charset="0"/>
          </a:endParaRPr>
        </a:p>
      </dgm:t>
    </dgm:pt>
    <dgm:pt modelId="{4CC1DE2B-5013-4B75-9732-1ACC581AFF18}">
      <dgm:prSet phldrT="[Texto]" custT="1"/>
      <dgm:spPr/>
      <dgm:t>
        <a:bodyPr/>
        <a:lstStyle/>
        <a:p>
          <a:r>
            <a:rPr lang="es-ES" sz="1100" dirty="0" smtClean="0">
              <a:solidFill>
                <a:schemeClr val="tx1"/>
              </a:solidFill>
              <a:latin typeface="Bodoni MT" pitchFamily="18" charset="0"/>
            </a:rPr>
            <a:t>175 encuestas</a:t>
          </a:r>
          <a:endParaRPr lang="es-ES" sz="1100" dirty="0">
            <a:solidFill>
              <a:schemeClr val="tx1"/>
            </a:solidFill>
            <a:latin typeface="Bodoni MT" pitchFamily="18" charset="0"/>
          </a:endParaRPr>
        </a:p>
      </dgm:t>
    </dgm:pt>
    <dgm:pt modelId="{971BCD1E-BF4F-40B6-B7E7-17447C276680}" type="parTrans" cxnId="{576D256E-66D5-4DF6-900A-EBE3CE1C5DDB}">
      <dgm:prSet/>
      <dgm:spPr/>
      <dgm:t>
        <a:bodyPr/>
        <a:lstStyle/>
        <a:p>
          <a:endParaRPr lang="es-ES" sz="1100">
            <a:solidFill>
              <a:schemeClr val="tx1"/>
            </a:solidFill>
            <a:latin typeface="Bodoni MT" pitchFamily="18" charset="0"/>
          </a:endParaRPr>
        </a:p>
      </dgm:t>
    </dgm:pt>
    <dgm:pt modelId="{745F80D8-845D-443A-9886-124790DD1A4B}" type="sibTrans" cxnId="{576D256E-66D5-4DF6-900A-EBE3CE1C5DDB}">
      <dgm:prSet/>
      <dgm:spPr/>
      <dgm:t>
        <a:bodyPr/>
        <a:lstStyle/>
        <a:p>
          <a:endParaRPr lang="es-ES" sz="1100">
            <a:solidFill>
              <a:schemeClr val="tx1"/>
            </a:solidFill>
            <a:latin typeface="Bodoni MT" pitchFamily="18" charset="0"/>
          </a:endParaRPr>
        </a:p>
      </dgm:t>
    </dgm:pt>
    <dgm:pt modelId="{7502BBAF-451D-4D96-9DE6-23830DA9DC13}">
      <dgm:prSet phldrT="[Texto]" custT="1"/>
      <dgm:spPr/>
      <dgm:t>
        <a:bodyPr/>
        <a:lstStyle/>
        <a:p>
          <a:r>
            <a:rPr lang="es-ES" sz="1100" dirty="0" smtClean="0">
              <a:solidFill>
                <a:schemeClr val="tx1"/>
              </a:solidFill>
              <a:latin typeface="Bodoni MT" pitchFamily="18" charset="0"/>
              <a:cs typeface="Times New Roman" pitchFamily="18" charset="0"/>
            </a:rPr>
            <a:t>1.656 corresponden a microempresas (73%). </a:t>
          </a:r>
          <a:endParaRPr lang="es-ES" sz="1100" dirty="0">
            <a:solidFill>
              <a:schemeClr val="tx1"/>
            </a:solidFill>
            <a:latin typeface="Bodoni MT" pitchFamily="18" charset="0"/>
          </a:endParaRPr>
        </a:p>
      </dgm:t>
    </dgm:pt>
    <dgm:pt modelId="{BDB78529-0C36-46AF-B619-E88D50539B97}" type="parTrans" cxnId="{C3C3FB6E-52F4-4A4E-A5FB-6C97B87E9A50}">
      <dgm:prSet/>
      <dgm:spPr/>
      <dgm:t>
        <a:bodyPr/>
        <a:lstStyle/>
        <a:p>
          <a:endParaRPr lang="es-ES" sz="1100">
            <a:solidFill>
              <a:schemeClr val="tx1"/>
            </a:solidFill>
            <a:latin typeface="Bodoni MT" pitchFamily="18" charset="0"/>
          </a:endParaRPr>
        </a:p>
      </dgm:t>
    </dgm:pt>
    <dgm:pt modelId="{B07614BD-2175-4275-8D2A-91562ED1FAE9}" type="sibTrans" cxnId="{C3C3FB6E-52F4-4A4E-A5FB-6C97B87E9A50}">
      <dgm:prSet/>
      <dgm:spPr/>
      <dgm:t>
        <a:bodyPr/>
        <a:lstStyle/>
        <a:p>
          <a:endParaRPr lang="es-ES" sz="1100">
            <a:solidFill>
              <a:schemeClr val="tx1"/>
            </a:solidFill>
            <a:latin typeface="Bodoni MT" pitchFamily="18" charset="0"/>
          </a:endParaRPr>
        </a:p>
      </dgm:t>
    </dgm:pt>
    <dgm:pt modelId="{C4B960FA-737A-41E5-8C6C-0E373718C87A}">
      <dgm:prSet phldrT="[Texto]" custT="1"/>
      <dgm:spPr/>
      <dgm:t>
        <a:bodyPr/>
        <a:lstStyle/>
        <a:p>
          <a:r>
            <a:rPr lang="es-ES" sz="1100" dirty="0" smtClean="0">
              <a:solidFill>
                <a:schemeClr val="tx1"/>
              </a:solidFill>
              <a:latin typeface="Bodoni MT" pitchFamily="18" charset="0"/>
            </a:rPr>
            <a:t>Registro 2.2285 </a:t>
          </a:r>
          <a:r>
            <a:rPr lang="es-ES" sz="1100" dirty="0" smtClean="0">
              <a:solidFill>
                <a:schemeClr val="tx1"/>
              </a:solidFill>
              <a:latin typeface="Bodoni MT" pitchFamily="18" charset="0"/>
              <a:cs typeface="Times New Roman" pitchFamily="18" charset="0"/>
            </a:rPr>
            <a:t>empresas dedicadas a la venta al por menor de artículos de ferretería.</a:t>
          </a:r>
          <a:endParaRPr lang="es-ES" sz="1100" dirty="0">
            <a:solidFill>
              <a:schemeClr val="tx1"/>
            </a:solidFill>
            <a:latin typeface="Bodoni MT" pitchFamily="18" charset="0"/>
          </a:endParaRPr>
        </a:p>
      </dgm:t>
    </dgm:pt>
    <dgm:pt modelId="{ED28BB5D-4A49-4216-92EE-060848781D79}" type="parTrans" cxnId="{30E6059B-6176-4CF1-88A2-21090B965B67}">
      <dgm:prSet/>
      <dgm:spPr/>
      <dgm:t>
        <a:bodyPr/>
        <a:lstStyle/>
        <a:p>
          <a:endParaRPr lang="es-ES" sz="1100">
            <a:solidFill>
              <a:schemeClr val="tx1"/>
            </a:solidFill>
            <a:latin typeface="Bodoni MT" pitchFamily="18" charset="0"/>
          </a:endParaRPr>
        </a:p>
      </dgm:t>
    </dgm:pt>
    <dgm:pt modelId="{C9C19EE4-120A-4B8A-995D-29F0580AF12C}" type="sibTrans" cxnId="{30E6059B-6176-4CF1-88A2-21090B965B67}">
      <dgm:prSet/>
      <dgm:spPr/>
      <dgm:t>
        <a:bodyPr/>
        <a:lstStyle/>
        <a:p>
          <a:endParaRPr lang="es-ES" sz="1100">
            <a:solidFill>
              <a:schemeClr val="tx1"/>
            </a:solidFill>
            <a:latin typeface="Bodoni MT" pitchFamily="18" charset="0"/>
          </a:endParaRPr>
        </a:p>
      </dgm:t>
    </dgm:pt>
    <dgm:pt modelId="{42E7658A-84BF-46F6-885B-BE3B2FF3B75B}">
      <dgm:prSet phldrT="[Texto]" custT="1"/>
      <dgm:spPr/>
      <dgm:t>
        <a:bodyPr/>
        <a:lstStyle/>
        <a:p>
          <a:r>
            <a:rPr lang="es-ES" sz="1100" dirty="0" smtClean="0">
              <a:solidFill>
                <a:schemeClr val="tx1"/>
              </a:solidFill>
              <a:latin typeface="Bodoni MT" pitchFamily="18" charset="0"/>
            </a:rPr>
            <a:t>CENSO Económico 2010</a:t>
          </a:r>
          <a:endParaRPr lang="es-ES" sz="1100" dirty="0">
            <a:solidFill>
              <a:schemeClr val="tx1"/>
            </a:solidFill>
            <a:latin typeface="Bodoni MT" pitchFamily="18" charset="0"/>
          </a:endParaRPr>
        </a:p>
      </dgm:t>
    </dgm:pt>
    <dgm:pt modelId="{AA81130D-AE30-43FA-8277-072DD9484D71}" type="parTrans" cxnId="{6705C6EE-315A-4DBB-A513-781168C915D8}">
      <dgm:prSet/>
      <dgm:spPr/>
      <dgm:t>
        <a:bodyPr/>
        <a:lstStyle/>
        <a:p>
          <a:endParaRPr lang="es-ES" sz="1100">
            <a:solidFill>
              <a:schemeClr val="tx1"/>
            </a:solidFill>
            <a:latin typeface="Bodoni MT" pitchFamily="18" charset="0"/>
          </a:endParaRPr>
        </a:p>
      </dgm:t>
    </dgm:pt>
    <dgm:pt modelId="{472ADCC5-5FF4-4F0E-A7A7-14C579A6F191}" type="sibTrans" cxnId="{6705C6EE-315A-4DBB-A513-781168C915D8}">
      <dgm:prSet/>
      <dgm:spPr/>
      <dgm:t>
        <a:bodyPr/>
        <a:lstStyle/>
        <a:p>
          <a:endParaRPr lang="es-ES" sz="1100">
            <a:solidFill>
              <a:schemeClr val="tx1"/>
            </a:solidFill>
            <a:latin typeface="Bodoni MT" pitchFamily="18" charset="0"/>
          </a:endParaRPr>
        </a:p>
      </dgm:t>
    </dgm:pt>
    <dgm:pt modelId="{5B85C07C-E331-406E-AC05-6C8ADEED3517}" type="pres">
      <dgm:prSet presAssocID="{76345422-56E8-4621-9EEE-E4D208CAA95F}" presName="diagram" presStyleCnt="0">
        <dgm:presLayoutVars>
          <dgm:dir/>
          <dgm:resizeHandles val="exact"/>
        </dgm:presLayoutVars>
      </dgm:prSet>
      <dgm:spPr/>
    </dgm:pt>
    <dgm:pt modelId="{70D695C8-71C5-4E3F-8231-19DA0C31B403}" type="pres">
      <dgm:prSet presAssocID="{06A5411A-B018-4100-BC0F-3DF4457BBC9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64EFA0-A6D4-49DB-BEB1-EF15955ACAE8}" type="pres">
      <dgm:prSet presAssocID="{05751CF7-A3CF-42FB-9912-337A48D74C4D}" presName="sibTrans" presStyleCnt="0"/>
      <dgm:spPr/>
    </dgm:pt>
    <dgm:pt modelId="{68E08D4F-2F7C-4159-944B-9EFC66D16B73}" type="pres">
      <dgm:prSet presAssocID="{4CC1DE2B-5013-4B75-9732-1ACC581AFF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26B4D9-7054-4C90-9A82-2A88E0BC7F7D}" type="pres">
      <dgm:prSet presAssocID="{745F80D8-845D-443A-9886-124790DD1A4B}" presName="sibTrans" presStyleCnt="0"/>
      <dgm:spPr/>
    </dgm:pt>
    <dgm:pt modelId="{E907B00C-81E6-4923-8B1B-6105AF3BAD2D}" type="pres">
      <dgm:prSet presAssocID="{7502BBAF-451D-4D96-9DE6-23830DA9DC1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F9BB21-FC9F-447E-905F-5E2CA59FE880}" type="pres">
      <dgm:prSet presAssocID="{B07614BD-2175-4275-8D2A-91562ED1FAE9}" presName="sibTrans" presStyleCnt="0"/>
      <dgm:spPr/>
    </dgm:pt>
    <dgm:pt modelId="{1ABCE038-2A22-4BB3-AECD-EC76AC24B302}" type="pres">
      <dgm:prSet presAssocID="{C4B960FA-737A-41E5-8C6C-0E373718C87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D6C012-FC3E-446C-9EB9-8BD09BD488B2}" type="pres">
      <dgm:prSet presAssocID="{C9C19EE4-120A-4B8A-995D-29F0580AF12C}" presName="sibTrans" presStyleCnt="0"/>
      <dgm:spPr/>
    </dgm:pt>
    <dgm:pt modelId="{5A4B95B1-D9B8-40BF-A633-82318A24E8A6}" type="pres">
      <dgm:prSet presAssocID="{42E7658A-84BF-46F6-885B-BE3B2FF3B75B}" presName="node" presStyleLbl="node1" presStyleIdx="4" presStyleCnt="5" custScaleY="372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D719249-1874-4125-BC71-877AABC4FA3E}" srcId="{76345422-56E8-4621-9EEE-E4D208CAA95F}" destId="{06A5411A-B018-4100-BC0F-3DF4457BBC92}" srcOrd="0" destOrd="0" parTransId="{3E8B65D1-94C6-4E0C-8B7F-8A99A21E2639}" sibTransId="{05751CF7-A3CF-42FB-9912-337A48D74C4D}"/>
    <dgm:cxn modelId="{C3C3FB6E-52F4-4A4E-A5FB-6C97B87E9A50}" srcId="{76345422-56E8-4621-9EEE-E4D208CAA95F}" destId="{7502BBAF-451D-4D96-9DE6-23830DA9DC13}" srcOrd="2" destOrd="0" parTransId="{BDB78529-0C36-46AF-B619-E88D50539B97}" sibTransId="{B07614BD-2175-4275-8D2A-91562ED1FAE9}"/>
    <dgm:cxn modelId="{0C0F2453-15E3-443B-8DCF-556B996DB436}" type="presOf" srcId="{7502BBAF-451D-4D96-9DE6-23830DA9DC13}" destId="{E907B00C-81E6-4923-8B1B-6105AF3BAD2D}" srcOrd="0" destOrd="0" presId="urn:microsoft.com/office/officeart/2005/8/layout/default"/>
    <dgm:cxn modelId="{30E6059B-6176-4CF1-88A2-21090B965B67}" srcId="{76345422-56E8-4621-9EEE-E4D208CAA95F}" destId="{C4B960FA-737A-41E5-8C6C-0E373718C87A}" srcOrd="3" destOrd="0" parTransId="{ED28BB5D-4A49-4216-92EE-060848781D79}" sibTransId="{C9C19EE4-120A-4B8A-995D-29F0580AF12C}"/>
    <dgm:cxn modelId="{44EF69BD-075C-4CD5-BD16-86FD72F82390}" type="presOf" srcId="{C4B960FA-737A-41E5-8C6C-0E373718C87A}" destId="{1ABCE038-2A22-4BB3-AECD-EC76AC24B302}" srcOrd="0" destOrd="0" presId="urn:microsoft.com/office/officeart/2005/8/layout/default"/>
    <dgm:cxn modelId="{B834E38B-055B-4287-9796-5A061C51DB19}" type="presOf" srcId="{76345422-56E8-4621-9EEE-E4D208CAA95F}" destId="{5B85C07C-E331-406E-AC05-6C8ADEED3517}" srcOrd="0" destOrd="0" presId="urn:microsoft.com/office/officeart/2005/8/layout/default"/>
    <dgm:cxn modelId="{576D256E-66D5-4DF6-900A-EBE3CE1C5DDB}" srcId="{76345422-56E8-4621-9EEE-E4D208CAA95F}" destId="{4CC1DE2B-5013-4B75-9732-1ACC581AFF18}" srcOrd="1" destOrd="0" parTransId="{971BCD1E-BF4F-40B6-B7E7-17447C276680}" sibTransId="{745F80D8-845D-443A-9886-124790DD1A4B}"/>
    <dgm:cxn modelId="{96B65DBE-BE6B-424A-AFB9-7CD795C1D06D}" type="presOf" srcId="{4CC1DE2B-5013-4B75-9732-1ACC581AFF18}" destId="{68E08D4F-2F7C-4159-944B-9EFC66D16B73}" srcOrd="0" destOrd="0" presId="urn:microsoft.com/office/officeart/2005/8/layout/default"/>
    <dgm:cxn modelId="{5EA788BD-260A-4E2A-8B55-B8BC0830CB21}" type="presOf" srcId="{42E7658A-84BF-46F6-885B-BE3B2FF3B75B}" destId="{5A4B95B1-D9B8-40BF-A633-82318A24E8A6}" srcOrd="0" destOrd="0" presId="urn:microsoft.com/office/officeart/2005/8/layout/default"/>
    <dgm:cxn modelId="{6705C6EE-315A-4DBB-A513-781168C915D8}" srcId="{76345422-56E8-4621-9EEE-E4D208CAA95F}" destId="{42E7658A-84BF-46F6-885B-BE3B2FF3B75B}" srcOrd="4" destOrd="0" parTransId="{AA81130D-AE30-43FA-8277-072DD9484D71}" sibTransId="{472ADCC5-5FF4-4F0E-A7A7-14C579A6F191}"/>
    <dgm:cxn modelId="{27D71475-085C-449D-A4A3-86A1E6A98C0B}" type="presOf" srcId="{06A5411A-B018-4100-BC0F-3DF4457BBC92}" destId="{70D695C8-71C5-4E3F-8231-19DA0C31B403}" srcOrd="0" destOrd="0" presId="urn:microsoft.com/office/officeart/2005/8/layout/default"/>
    <dgm:cxn modelId="{88C542E0-07F1-454B-918F-AAB82AFA8BD3}" type="presParOf" srcId="{5B85C07C-E331-406E-AC05-6C8ADEED3517}" destId="{70D695C8-71C5-4E3F-8231-19DA0C31B403}" srcOrd="0" destOrd="0" presId="urn:microsoft.com/office/officeart/2005/8/layout/default"/>
    <dgm:cxn modelId="{E7966F0F-160C-4031-B199-6E4E865CE11C}" type="presParOf" srcId="{5B85C07C-E331-406E-AC05-6C8ADEED3517}" destId="{DA64EFA0-A6D4-49DB-BEB1-EF15955ACAE8}" srcOrd="1" destOrd="0" presId="urn:microsoft.com/office/officeart/2005/8/layout/default"/>
    <dgm:cxn modelId="{906B3D90-70ED-4979-BA23-DF9126F5700A}" type="presParOf" srcId="{5B85C07C-E331-406E-AC05-6C8ADEED3517}" destId="{68E08D4F-2F7C-4159-944B-9EFC66D16B73}" srcOrd="2" destOrd="0" presId="urn:microsoft.com/office/officeart/2005/8/layout/default"/>
    <dgm:cxn modelId="{C8BF6260-4EAB-4198-9F0F-51D30C158EB9}" type="presParOf" srcId="{5B85C07C-E331-406E-AC05-6C8ADEED3517}" destId="{C926B4D9-7054-4C90-9A82-2A88E0BC7F7D}" srcOrd="3" destOrd="0" presId="urn:microsoft.com/office/officeart/2005/8/layout/default"/>
    <dgm:cxn modelId="{4B06CD3B-2860-4782-8273-860BC17D77AE}" type="presParOf" srcId="{5B85C07C-E331-406E-AC05-6C8ADEED3517}" destId="{E907B00C-81E6-4923-8B1B-6105AF3BAD2D}" srcOrd="4" destOrd="0" presId="urn:microsoft.com/office/officeart/2005/8/layout/default"/>
    <dgm:cxn modelId="{B4D90BA6-E72C-4949-AFD3-B5B649C6D669}" type="presParOf" srcId="{5B85C07C-E331-406E-AC05-6C8ADEED3517}" destId="{69F9BB21-FC9F-447E-905F-5E2CA59FE880}" srcOrd="5" destOrd="0" presId="urn:microsoft.com/office/officeart/2005/8/layout/default"/>
    <dgm:cxn modelId="{15E8DC08-2E30-47A0-9FB4-440EA2118EEB}" type="presParOf" srcId="{5B85C07C-E331-406E-AC05-6C8ADEED3517}" destId="{1ABCE038-2A22-4BB3-AECD-EC76AC24B302}" srcOrd="6" destOrd="0" presId="urn:microsoft.com/office/officeart/2005/8/layout/default"/>
    <dgm:cxn modelId="{631F0657-6976-4451-A008-30DD9BD4D4DB}" type="presParOf" srcId="{5B85C07C-E331-406E-AC05-6C8ADEED3517}" destId="{D0D6C012-FC3E-446C-9EB9-8BD09BD488B2}" srcOrd="7" destOrd="0" presId="urn:microsoft.com/office/officeart/2005/8/layout/default"/>
    <dgm:cxn modelId="{5A4269AF-E862-4D0A-9E3B-571402B99991}" type="presParOf" srcId="{5B85C07C-E331-406E-AC05-6C8ADEED3517}" destId="{5A4B95B1-D9B8-40BF-A633-82318A24E8A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68F683-0064-4DCE-9E88-426FC67B8796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65EFCB4C-74CF-4379-A59C-61F70E94BC4A}">
      <dgm:prSet phldrT="[Texto]" custT="1"/>
      <dgm:spPr/>
      <dgm:t>
        <a:bodyPr/>
        <a:lstStyle/>
        <a:p>
          <a:r>
            <a:rPr lang="es-ES" sz="1100" dirty="0" smtClean="0">
              <a:solidFill>
                <a:schemeClr val="tx1"/>
              </a:solidFill>
              <a:latin typeface="Bodoni MT" pitchFamily="18" charset="0"/>
            </a:rPr>
            <a:t>Permitió conocer las falencias sobre el control de inventarios.</a:t>
          </a:r>
          <a:endParaRPr lang="es-ES" sz="1100" dirty="0">
            <a:solidFill>
              <a:schemeClr val="tx1"/>
            </a:solidFill>
            <a:latin typeface="Bodoni MT" pitchFamily="18" charset="0"/>
          </a:endParaRPr>
        </a:p>
      </dgm:t>
    </dgm:pt>
    <dgm:pt modelId="{233F1D31-9071-4308-921C-70BAC5B8EEC1}" type="parTrans" cxnId="{42A8F5EF-AD09-47BC-82FC-AC2D44DD21CE}">
      <dgm:prSet/>
      <dgm:spPr/>
      <dgm:t>
        <a:bodyPr/>
        <a:lstStyle/>
        <a:p>
          <a:endParaRPr lang="es-ES" sz="1100">
            <a:solidFill>
              <a:schemeClr val="tx1"/>
            </a:solidFill>
            <a:latin typeface="Bodoni MT" pitchFamily="18" charset="0"/>
          </a:endParaRPr>
        </a:p>
      </dgm:t>
    </dgm:pt>
    <dgm:pt modelId="{347C8A79-748E-457B-8621-1B8B4ABB72E2}" type="sibTrans" cxnId="{42A8F5EF-AD09-47BC-82FC-AC2D44DD21CE}">
      <dgm:prSet/>
      <dgm:spPr/>
      <dgm:t>
        <a:bodyPr/>
        <a:lstStyle/>
        <a:p>
          <a:endParaRPr lang="es-ES" sz="1100">
            <a:solidFill>
              <a:schemeClr val="tx1"/>
            </a:solidFill>
            <a:latin typeface="Bodoni MT" pitchFamily="18" charset="0"/>
          </a:endParaRPr>
        </a:p>
      </dgm:t>
    </dgm:pt>
    <dgm:pt modelId="{77763C19-4A44-413D-B87B-56E0B114BDC2}">
      <dgm:prSet phldrT="[Texto]" custT="1"/>
      <dgm:spPr/>
      <dgm:t>
        <a:bodyPr/>
        <a:lstStyle/>
        <a:p>
          <a:r>
            <a:rPr lang="es-ES" sz="1100" dirty="0" smtClean="0">
              <a:solidFill>
                <a:schemeClr val="tx1"/>
              </a:solidFill>
              <a:latin typeface="Bodoni MT" pitchFamily="18" charset="0"/>
            </a:rPr>
            <a:t>Situación que no todas los empresarios no tienen claro. </a:t>
          </a:r>
          <a:endParaRPr lang="es-ES" sz="1100" dirty="0">
            <a:solidFill>
              <a:schemeClr val="tx1"/>
            </a:solidFill>
            <a:latin typeface="Bodoni MT" pitchFamily="18" charset="0"/>
          </a:endParaRPr>
        </a:p>
      </dgm:t>
    </dgm:pt>
    <dgm:pt modelId="{74DED255-FBED-4187-87EA-218E092497F8}" type="parTrans" cxnId="{C9410978-E623-40CD-B795-8B98EA74021C}">
      <dgm:prSet/>
      <dgm:spPr/>
      <dgm:t>
        <a:bodyPr/>
        <a:lstStyle/>
        <a:p>
          <a:endParaRPr lang="es-ES" sz="1100">
            <a:solidFill>
              <a:schemeClr val="tx1"/>
            </a:solidFill>
            <a:latin typeface="Bodoni MT" pitchFamily="18" charset="0"/>
          </a:endParaRPr>
        </a:p>
      </dgm:t>
    </dgm:pt>
    <dgm:pt modelId="{D7C0442F-FD2F-42A3-9D24-9E6FC9C05A31}" type="sibTrans" cxnId="{C9410978-E623-40CD-B795-8B98EA74021C}">
      <dgm:prSet/>
      <dgm:spPr/>
      <dgm:t>
        <a:bodyPr/>
        <a:lstStyle/>
        <a:p>
          <a:endParaRPr lang="es-ES" sz="1100">
            <a:solidFill>
              <a:schemeClr val="tx1"/>
            </a:solidFill>
            <a:latin typeface="Bodoni MT" pitchFamily="18" charset="0"/>
          </a:endParaRPr>
        </a:p>
      </dgm:t>
    </dgm:pt>
    <dgm:pt modelId="{6FC4D7CE-5FEC-4CA8-BDE6-CFE3F74EF0F3}">
      <dgm:prSet phldrT="[Texto]" custT="1"/>
      <dgm:spPr/>
      <dgm:t>
        <a:bodyPr/>
        <a:lstStyle/>
        <a:p>
          <a:r>
            <a:rPr lang="es-ES" sz="1100" dirty="0" smtClean="0">
              <a:solidFill>
                <a:schemeClr val="tx1"/>
              </a:solidFill>
              <a:latin typeface="Bodoni MT" pitchFamily="18" charset="0"/>
            </a:rPr>
            <a:t>2% afirmaron que llevar inventario es perdida de tiempo.</a:t>
          </a:r>
          <a:endParaRPr lang="es-ES" sz="1100" dirty="0">
            <a:solidFill>
              <a:schemeClr val="tx1"/>
            </a:solidFill>
            <a:latin typeface="Bodoni MT" pitchFamily="18" charset="0"/>
          </a:endParaRPr>
        </a:p>
      </dgm:t>
    </dgm:pt>
    <dgm:pt modelId="{74582F59-713D-44FE-92DD-D0AEC7B88D0E}" type="parTrans" cxnId="{0A13298F-A14A-4151-8A8B-19AC1CD5E7A4}">
      <dgm:prSet/>
      <dgm:spPr/>
      <dgm:t>
        <a:bodyPr/>
        <a:lstStyle/>
        <a:p>
          <a:endParaRPr lang="es-ES" sz="1100">
            <a:solidFill>
              <a:schemeClr val="tx1"/>
            </a:solidFill>
            <a:latin typeface="Bodoni MT" pitchFamily="18" charset="0"/>
          </a:endParaRPr>
        </a:p>
      </dgm:t>
    </dgm:pt>
    <dgm:pt modelId="{166167BA-A113-481C-ADE8-4C8E2485E37B}" type="sibTrans" cxnId="{0A13298F-A14A-4151-8A8B-19AC1CD5E7A4}">
      <dgm:prSet/>
      <dgm:spPr/>
      <dgm:t>
        <a:bodyPr/>
        <a:lstStyle/>
        <a:p>
          <a:endParaRPr lang="es-ES" sz="1100">
            <a:solidFill>
              <a:schemeClr val="tx1"/>
            </a:solidFill>
            <a:latin typeface="Bodoni MT" pitchFamily="18" charset="0"/>
          </a:endParaRPr>
        </a:p>
      </dgm:t>
    </dgm:pt>
    <dgm:pt modelId="{328EE811-F172-4364-88ED-43F3BC8EC1D2}">
      <dgm:prSet phldrT="[Texto]" custT="1"/>
      <dgm:spPr/>
      <dgm:t>
        <a:bodyPr/>
        <a:lstStyle/>
        <a:p>
          <a:r>
            <a:rPr lang="es-ES" sz="1100" dirty="0" smtClean="0">
              <a:solidFill>
                <a:schemeClr val="tx1"/>
              </a:solidFill>
              <a:latin typeface="Bodoni MT" pitchFamily="18" charset="0"/>
            </a:rPr>
            <a:t>Conocen que productos disponen.</a:t>
          </a:r>
        </a:p>
      </dgm:t>
    </dgm:pt>
    <dgm:pt modelId="{AF5AF52C-7234-4F32-9F2F-A1AEDF1B080C}" type="parTrans" cxnId="{2823AC9A-6272-4A01-ABCE-2623B37214FA}">
      <dgm:prSet/>
      <dgm:spPr/>
      <dgm:t>
        <a:bodyPr/>
        <a:lstStyle/>
        <a:p>
          <a:endParaRPr lang="es-ES" sz="1100">
            <a:solidFill>
              <a:schemeClr val="tx1"/>
            </a:solidFill>
            <a:latin typeface="Bodoni MT" pitchFamily="18" charset="0"/>
          </a:endParaRPr>
        </a:p>
      </dgm:t>
    </dgm:pt>
    <dgm:pt modelId="{7BFB6E4A-8CFC-4FD9-A5D5-93FABD3D2439}" type="sibTrans" cxnId="{2823AC9A-6272-4A01-ABCE-2623B37214FA}">
      <dgm:prSet/>
      <dgm:spPr/>
      <dgm:t>
        <a:bodyPr/>
        <a:lstStyle/>
        <a:p>
          <a:endParaRPr lang="es-ES" sz="1100">
            <a:solidFill>
              <a:schemeClr val="tx1"/>
            </a:solidFill>
            <a:latin typeface="Bodoni MT" pitchFamily="18" charset="0"/>
          </a:endParaRPr>
        </a:p>
      </dgm:t>
    </dgm:pt>
    <dgm:pt modelId="{5DE91BC8-6A16-4049-87CA-ABE14E0BCF5D}">
      <dgm:prSet phldrT="[Texto]" custT="1"/>
      <dgm:spPr/>
      <dgm:t>
        <a:bodyPr/>
        <a:lstStyle/>
        <a:p>
          <a:r>
            <a:rPr lang="es-ES" sz="1100" dirty="0" smtClean="0">
              <a:solidFill>
                <a:schemeClr val="tx1"/>
              </a:solidFill>
              <a:latin typeface="Bodoni MT" pitchFamily="18" charset="0"/>
            </a:rPr>
            <a:t>98% necesario implementar. </a:t>
          </a:r>
        </a:p>
      </dgm:t>
    </dgm:pt>
    <dgm:pt modelId="{97585FFF-49A6-434B-B3C1-8BB09A31C588}" type="parTrans" cxnId="{B910C51E-6053-4DBF-B26B-FBDE93E57D4F}">
      <dgm:prSet/>
      <dgm:spPr/>
      <dgm:t>
        <a:bodyPr/>
        <a:lstStyle/>
        <a:p>
          <a:endParaRPr lang="es-ES" sz="1100">
            <a:solidFill>
              <a:schemeClr val="tx1"/>
            </a:solidFill>
            <a:latin typeface="Bodoni MT" pitchFamily="18" charset="0"/>
          </a:endParaRPr>
        </a:p>
      </dgm:t>
    </dgm:pt>
    <dgm:pt modelId="{D7F7D22A-1F65-4EF9-BEEC-A86A3991B71B}" type="sibTrans" cxnId="{B910C51E-6053-4DBF-B26B-FBDE93E57D4F}">
      <dgm:prSet/>
      <dgm:spPr/>
      <dgm:t>
        <a:bodyPr/>
        <a:lstStyle/>
        <a:p>
          <a:endParaRPr lang="es-ES" sz="1100">
            <a:solidFill>
              <a:schemeClr val="tx1"/>
            </a:solidFill>
            <a:latin typeface="Bodoni MT" pitchFamily="18" charset="0"/>
          </a:endParaRPr>
        </a:p>
      </dgm:t>
    </dgm:pt>
    <dgm:pt modelId="{3D942CD3-50FE-4DBB-A030-E331659A9B3F}">
      <dgm:prSet phldrT="[Texto]" custT="1"/>
      <dgm:spPr/>
      <dgm:t>
        <a:bodyPr/>
        <a:lstStyle/>
        <a:p>
          <a:r>
            <a:rPr lang="es-ES" sz="1100" dirty="0" smtClean="0">
              <a:solidFill>
                <a:schemeClr val="tx1"/>
              </a:solidFill>
              <a:latin typeface="Bodoni MT" pitchFamily="18" charset="0"/>
            </a:rPr>
            <a:t>Una ventaja para aplicarlo la cual es un modelo que contribuirá brindar información a los que no tiene capital suficiente. </a:t>
          </a:r>
        </a:p>
      </dgm:t>
    </dgm:pt>
    <dgm:pt modelId="{95E637CA-5158-4ADF-9D2C-99A1CE1EAE4D}" type="parTrans" cxnId="{6BF2F2FE-CE87-432E-9E41-7F61BEA15BCF}">
      <dgm:prSet/>
      <dgm:spPr/>
      <dgm:t>
        <a:bodyPr/>
        <a:lstStyle/>
        <a:p>
          <a:endParaRPr lang="es-ES"/>
        </a:p>
      </dgm:t>
    </dgm:pt>
    <dgm:pt modelId="{8878BFDE-089F-4274-A362-7AA771BCABF5}" type="sibTrans" cxnId="{6BF2F2FE-CE87-432E-9E41-7F61BEA15BCF}">
      <dgm:prSet/>
      <dgm:spPr/>
      <dgm:t>
        <a:bodyPr/>
        <a:lstStyle/>
        <a:p>
          <a:endParaRPr lang="es-ES"/>
        </a:p>
      </dgm:t>
    </dgm:pt>
    <dgm:pt modelId="{C706C8A2-B677-4BF8-90CF-46BDD905F1A3}">
      <dgm:prSet phldrT="[Texto]" custT="1"/>
      <dgm:spPr/>
      <dgm:t>
        <a:bodyPr/>
        <a:lstStyle/>
        <a:p>
          <a:r>
            <a:rPr lang="es-ES" sz="1100" dirty="0" smtClean="0">
              <a:solidFill>
                <a:schemeClr val="tx1"/>
              </a:solidFill>
              <a:latin typeface="Bodoni MT" pitchFamily="18" charset="0"/>
            </a:rPr>
            <a:t>Ayudara familiarizarse con la tecnología.</a:t>
          </a:r>
        </a:p>
      </dgm:t>
    </dgm:pt>
    <dgm:pt modelId="{DA6B583A-F1C6-47ED-97EB-CABA132C7685}" type="parTrans" cxnId="{B016F28B-15E3-4858-86E3-B70172247968}">
      <dgm:prSet/>
      <dgm:spPr/>
      <dgm:t>
        <a:bodyPr/>
        <a:lstStyle/>
        <a:p>
          <a:endParaRPr lang="es-ES"/>
        </a:p>
      </dgm:t>
    </dgm:pt>
    <dgm:pt modelId="{A63FFB06-ACD3-4B02-868D-DCBBCEA21BF0}" type="sibTrans" cxnId="{B016F28B-15E3-4858-86E3-B70172247968}">
      <dgm:prSet/>
      <dgm:spPr/>
      <dgm:t>
        <a:bodyPr/>
        <a:lstStyle/>
        <a:p>
          <a:endParaRPr lang="es-ES"/>
        </a:p>
      </dgm:t>
    </dgm:pt>
    <dgm:pt modelId="{6D4D6290-F4E4-4C8B-ACBD-2EB069B4F765}" type="pres">
      <dgm:prSet presAssocID="{1668F683-0064-4DCE-9E88-426FC67B8796}" presName="Name0" presStyleCnt="0">
        <dgm:presLayoutVars>
          <dgm:chMax val="7"/>
          <dgm:chPref val="7"/>
          <dgm:dir/>
        </dgm:presLayoutVars>
      </dgm:prSet>
      <dgm:spPr/>
    </dgm:pt>
    <dgm:pt modelId="{CB501AC8-3585-4BF3-87ED-79B53B9177F7}" type="pres">
      <dgm:prSet presAssocID="{1668F683-0064-4DCE-9E88-426FC67B8796}" presName="Name1" presStyleCnt="0"/>
      <dgm:spPr/>
    </dgm:pt>
    <dgm:pt modelId="{4B9B6046-4F0E-497E-8A70-C2890644D8C1}" type="pres">
      <dgm:prSet presAssocID="{1668F683-0064-4DCE-9E88-426FC67B8796}" presName="cycle" presStyleCnt="0"/>
      <dgm:spPr/>
    </dgm:pt>
    <dgm:pt modelId="{4D5DE771-5B8E-4D22-BF92-E5A4814A293C}" type="pres">
      <dgm:prSet presAssocID="{1668F683-0064-4DCE-9E88-426FC67B8796}" presName="srcNode" presStyleLbl="node1" presStyleIdx="0" presStyleCnt="7"/>
      <dgm:spPr/>
    </dgm:pt>
    <dgm:pt modelId="{098B5F25-E9CA-49B0-A602-DDC47188B73A}" type="pres">
      <dgm:prSet presAssocID="{1668F683-0064-4DCE-9E88-426FC67B8796}" presName="conn" presStyleLbl="parChTrans1D2" presStyleIdx="0" presStyleCnt="1"/>
      <dgm:spPr/>
    </dgm:pt>
    <dgm:pt modelId="{82D95056-2390-49A3-B54A-9D8342323770}" type="pres">
      <dgm:prSet presAssocID="{1668F683-0064-4DCE-9E88-426FC67B8796}" presName="extraNode" presStyleLbl="node1" presStyleIdx="0" presStyleCnt="7"/>
      <dgm:spPr/>
    </dgm:pt>
    <dgm:pt modelId="{9BCF62F9-99B2-4671-B69F-817A1781DB8C}" type="pres">
      <dgm:prSet presAssocID="{1668F683-0064-4DCE-9E88-426FC67B8796}" presName="dstNode" presStyleLbl="node1" presStyleIdx="0" presStyleCnt="7"/>
      <dgm:spPr/>
    </dgm:pt>
    <dgm:pt modelId="{5856315F-C82D-4A7D-AFB9-407EC2FE2F9E}" type="pres">
      <dgm:prSet presAssocID="{65EFCB4C-74CF-4379-A59C-61F70E94BC4A}" presName="text_1" presStyleLbl="node1" presStyleIdx="0" presStyleCnt="7">
        <dgm:presLayoutVars>
          <dgm:bulletEnabled val="1"/>
        </dgm:presLayoutVars>
      </dgm:prSet>
      <dgm:spPr/>
    </dgm:pt>
    <dgm:pt modelId="{032FB5D3-549E-419D-9F10-FFDCD89E576D}" type="pres">
      <dgm:prSet presAssocID="{65EFCB4C-74CF-4379-A59C-61F70E94BC4A}" presName="accent_1" presStyleCnt="0"/>
      <dgm:spPr/>
    </dgm:pt>
    <dgm:pt modelId="{817460EE-B773-4B61-9954-776469E3D2F3}" type="pres">
      <dgm:prSet presAssocID="{65EFCB4C-74CF-4379-A59C-61F70E94BC4A}" presName="accentRepeatNode" presStyleLbl="solidFgAcc1" presStyleIdx="0" presStyleCnt="7"/>
      <dgm:spPr/>
    </dgm:pt>
    <dgm:pt modelId="{15500AB7-6535-473F-A8A5-92C3F18FBE43}" type="pres">
      <dgm:prSet presAssocID="{77763C19-4A44-413D-B87B-56E0B114BDC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96AD12-4796-4254-92D2-6F7366DED2DE}" type="pres">
      <dgm:prSet presAssocID="{77763C19-4A44-413D-B87B-56E0B114BDC2}" presName="accent_2" presStyleCnt="0"/>
      <dgm:spPr/>
    </dgm:pt>
    <dgm:pt modelId="{B19AC01E-0D62-4577-ABA9-4E0374319226}" type="pres">
      <dgm:prSet presAssocID="{77763C19-4A44-413D-B87B-56E0B114BDC2}" presName="accentRepeatNode" presStyleLbl="solidFgAcc1" presStyleIdx="1" presStyleCnt="7"/>
      <dgm:spPr/>
    </dgm:pt>
    <dgm:pt modelId="{200B2528-CC0C-4E99-B591-55B8FB239B76}" type="pres">
      <dgm:prSet presAssocID="{6FC4D7CE-5FEC-4CA8-BDE6-CFE3F74EF0F3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CCDA56-E972-4314-A24D-33FF05146138}" type="pres">
      <dgm:prSet presAssocID="{6FC4D7CE-5FEC-4CA8-BDE6-CFE3F74EF0F3}" presName="accent_3" presStyleCnt="0"/>
      <dgm:spPr/>
    </dgm:pt>
    <dgm:pt modelId="{25E705DF-0606-484D-9E2B-6C07F6997A00}" type="pres">
      <dgm:prSet presAssocID="{6FC4D7CE-5FEC-4CA8-BDE6-CFE3F74EF0F3}" presName="accentRepeatNode" presStyleLbl="solidFgAcc1" presStyleIdx="2" presStyleCnt="7"/>
      <dgm:spPr/>
    </dgm:pt>
    <dgm:pt modelId="{2DE33C4C-351C-4518-A8E5-B8C10FD5A854}" type="pres">
      <dgm:prSet presAssocID="{328EE811-F172-4364-88ED-43F3BC8EC1D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9F9798-9220-4249-8DC9-485599B751B9}" type="pres">
      <dgm:prSet presAssocID="{328EE811-F172-4364-88ED-43F3BC8EC1D2}" presName="accent_4" presStyleCnt="0"/>
      <dgm:spPr/>
    </dgm:pt>
    <dgm:pt modelId="{668F328F-DDA1-421D-9943-640707D73EDB}" type="pres">
      <dgm:prSet presAssocID="{328EE811-F172-4364-88ED-43F3BC8EC1D2}" presName="accentRepeatNode" presStyleLbl="solidFgAcc1" presStyleIdx="3" presStyleCnt="7"/>
      <dgm:spPr/>
    </dgm:pt>
    <dgm:pt modelId="{B199B20B-D676-402E-850D-F0F3AE7704ED}" type="pres">
      <dgm:prSet presAssocID="{5DE91BC8-6A16-4049-87CA-ABE14E0BCF5D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64FEB8-F758-4E78-9A6B-3E032DB9100B}" type="pres">
      <dgm:prSet presAssocID="{5DE91BC8-6A16-4049-87CA-ABE14E0BCF5D}" presName="accent_5" presStyleCnt="0"/>
      <dgm:spPr/>
    </dgm:pt>
    <dgm:pt modelId="{D0FBFB50-F3AE-43D0-A6F0-B5B7442BD142}" type="pres">
      <dgm:prSet presAssocID="{5DE91BC8-6A16-4049-87CA-ABE14E0BCF5D}" presName="accentRepeatNode" presStyleLbl="solidFgAcc1" presStyleIdx="4" presStyleCnt="7"/>
      <dgm:spPr/>
    </dgm:pt>
    <dgm:pt modelId="{455ADF93-0B92-4556-A45C-97108698B995}" type="pres">
      <dgm:prSet presAssocID="{3D942CD3-50FE-4DBB-A030-E331659A9B3F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F7C825-93A2-4FF4-96B1-4D813A2A7D96}" type="pres">
      <dgm:prSet presAssocID="{3D942CD3-50FE-4DBB-A030-E331659A9B3F}" presName="accent_6" presStyleCnt="0"/>
      <dgm:spPr/>
    </dgm:pt>
    <dgm:pt modelId="{64BF9044-E794-4684-BB71-51A2CE911A48}" type="pres">
      <dgm:prSet presAssocID="{3D942CD3-50FE-4DBB-A030-E331659A9B3F}" presName="accentRepeatNode" presStyleLbl="solidFgAcc1" presStyleIdx="5" presStyleCnt="7"/>
      <dgm:spPr/>
    </dgm:pt>
    <dgm:pt modelId="{388BFCFB-043C-4166-89CA-3CA1331375E8}" type="pres">
      <dgm:prSet presAssocID="{C706C8A2-B677-4BF8-90CF-46BDD905F1A3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A06C4C-A360-4B96-AAB6-F004ADFA7FFE}" type="pres">
      <dgm:prSet presAssocID="{C706C8A2-B677-4BF8-90CF-46BDD905F1A3}" presName="accent_7" presStyleCnt="0"/>
      <dgm:spPr/>
    </dgm:pt>
    <dgm:pt modelId="{209BBBF3-BD94-4D5E-9022-5B0A5268057E}" type="pres">
      <dgm:prSet presAssocID="{C706C8A2-B677-4BF8-90CF-46BDD905F1A3}" presName="accentRepeatNode" presStyleLbl="solidFgAcc1" presStyleIdx="6" presStyleCnt="7"/>
      <dgm:spPr/>
    </dgm:pt>
  </dgm:ptLst>
  <dgm:cxnLst>
    <dgm:cxn modelId="{E476F01A-8F18-4EB1-A3D2-6B61E6066370}" type="presOf" srcId="{1668F683-0064-4DCE-9E88-426FC67B8796}" destId="{6D4D6290-F4E4-4C8B-ACBD-2EB069B4F765}" srcOrd="0" destOrd="0" presId="urn:microsoft.com/office/officeart/2008/layout/VerticalCurvedList"/>
    <dgm:cxn modelId="{C9410978-E623-40CD-B795-8B98EA74021C}" srcId="{1668F683-0064-4DCE-9E88-426FC67B8796}" destId="{77763C19-4A44-413D-B87B-56E0B114BDC2}" srcOrd="1" destOrd="0" parTransId="{74DED255-FBED-4187-87EA-218E092497F8}" sibTransId="{D7C0442F-FD2F-42A3-9D24-9E6FC9C05A31}"/>
    <dgm:cxn modelId="{AF4C0A02-353B-47AF-BC03-4AEC4B007703}" type="presOf" srcId="{6FC4D7CE-5FEC-4CA8-BDE6-CFE3F74EF0F3}" destId="{200B2528-CC0C-4E99-B591-55B8FB239B76}" srcOrd="0" destOrd="0" presId="urn:microsoft.com/office/officeart/2008/layout/VerticalCurvedList"/>
    <dgm:cxn modelId="{5B8591C0-2773-4F73-94EB-837BEA20EA9F}" type="presOf" srcId="{77763C19-4A44-413D-B87B-56E0B114BDC2}" destId="{15500AB7-6535-473F-A8A5-92C3F18FBE43}" srcOrd="0" destOrd="0" presId="urn:microsoft.com/office/officeart/2008/layout/VerticalCurvedList"/>
    <dgm:cxn modelId="{B12300D4-47C6-4401-B220-2FE07DD72E9B}" type="presOf" srcId="{65EFCB4C-74CF-4379-A59C-61F70E94BC4A}" destId="{5856315F-C82D-4A7D-AFB9-407EC2FE2F9E}" srcOrd="0" destOrd="0" presId="urn:microsoft.com/office/officeart/2008/layout/VerticalCurvedList"/>
    <dgm:cxn modelId="{6BF2F2FE-CE87-432E-9E41-7F61BEA15BCF}" srcId="{1668F683-0064-4DCE-9E88-426FC67B8796}" destId="{3D942CD3-50FE-4DBB-A030-E331659A9B3F}" srcOrd="5" destOrd="0" parTransId="{95E637CA-5158-4ADF-9D2C-99A1CE1EAE4D}" sibTransId="{8878BFDE-089F-4274-A362-7AA771BCABF5}"/>
    <dgm:cxn modelId="{B016F28B-15E3-4858-86E3-B70172247968}" srcId="{1668F683-0064-4DCE-9E88-426FC67B8796}" destId="{C706C8A2-B677-4BF8-90CF-46BDD905F1A3}" srcOrd="6" destOrd="0" parTransId="{DA6B583A-F1C6-47ED-97EB-CABA132C7685}" sibTransId="{A63FFB06-ACD3-4B02-868D-DCBBCEA21BF0}"/>
    <dgm:cxn modelId="{0A13298F-A14A-4151-8A8B-19AC1CD5E7A4}" srcId="{1668F683-0064-4DCE-9E88-426FC67B8796}" destId="{6FC4D7CE-5FEC-4CA8-BDE6-CFE3F74EF0F3}" srcOrd="2" destOrd="0" parTransId="{74582F59-713D-44FE-92DD-D0AEC7B88D0E}" sibTransId="{166167BA-A113-481C-ADE8-4C8E2485E37B}"/>
    <dgm:cxn modelId="{2823AC9A-6272-4A01-ABCE-2623B37214FA}" srcId="{1668F683-0064-4DCE-9E88-426FC67B8796}" destId="{328EE811-F172-4364-88ED-43F3BC8EC1D2}" srcOrd="3" destOrd="0" parTransId="{AF5AF52C-7234-4F32-9F2F-A1AEDF1B080C}" sibTransId="{7BFB6E4A-8CFC-4FD9-A5D5-93FABD3D2439}"/>
    <dgm:cxn modelId="{0E7A574E-A2AD-4BE0-A310-089FE1D3467F}" type="presOf" srcId="{C706C8A2-B677-4BF8-90CF-46BDD905F1A3}" destId="{388BFCFB-043C-4166-89CA-3CA1331375E8}" srcOrd="0" destOrd="0" presId="urn:microsoft.com/office/officeart/2008/layout/VerticalCurvedList"/>
    <dgm:cxn modelId="{42A8F5EF-AD09-47BC-82FC-AC2D44DD21CE}" srcId="{1668F683-0064-4DCE-9E88-426FC67B8796}" destId="{65EFCB4C-74CF-4379-A59C-61F70E94BC4A}" srcOrd="0" destOrd="0" parTransId="{233F1D31-9071-4308-921C-70BAC5B8EEC1}" sibTransId="{347C8A79-748E-457B-8621-1B8B4ABB72E2}"/>
    <dgm:cxn modelId="{0FCBABBF-B1FE-4C70-98E0-30BBC1CC7DBE}" type="presOf" srcId="{3D942CD3-50FE-4DBB-A030-E331659A9B3F}" destId="{455ADF93-0B92-4556-A45C-97108698B995}" srcOrd="0" destOrd="0" presId="urn:microsoft.com/office/officeart/2008/layout/VerticalCurvedList"/>
    <dgm:cxn modelId="{B910C51E-6053-4DBF-B26B-FBDE93E57D4F}" srcId="{1668F683-0064-4DCE-9E88-426FC67B8796}" destId="{5DE91BC8-6A16-4049-87CA-ABE14E0BCF5D}" srcOrd="4" destOrd="0" parTransId="{97585FFF-49A6-434B-B3C1-8BB09A31C588}" sibTransId="{D7F7D22A-1F65-4EF9-BEEC-A86A3991B71B}"/>
    <dgm:cxn modelId="{95B22ED5-D2A3-448F-A761-774A8ACFD3B5}" type="presOf" srcId="{328EE811-F172-4364-88ED-43F3BC8EC1D2}" destId="{2DE33C4C-351C-4518-A8E5-B8C10FD5A854}" srcOrd="0" destOrd="0" presId="urn:microsoft.com/office/officeart/2008/layout/VerticalCurvedList"/>
    <dgm:cxn modelId="{A2334186-5DC2-431E-9BD8-1AB7FC0BA03E}" type="presOf" srcId="{347C8A79-748E-457B-8621-1B8B4ABB72E2}" destId="{098B5F25-E9CA-49B0-A602-DDC47188B73A}" srcOrd="0" destOrd="0" presId="urn:microsoft.com/office/officeart/2008/layout/VerticalCurvedList"/>
    <dgm:cxn modelId="{B7AD638E-7B0D-4FF6-A0F8-472EAD0A2F1A}" type="presOf" srcId="{5DE91BC8-6A16-4049-87CA-ABE14E0BCF5D}" destId="{B199B20B-D676-402E-850D-F0F3AE7704ED}" srcOrd="0" destOrd="0" presId="urn:microsoft.com/office/officeart/2008/layout/VerticalCurvedList"/>
    <dgm:cxn modelId="{02070EC2-87DB-49C5-874E-7D7EFED22E0A}" type="presParOf" srcId="{6D4D6290-F4E4-4C8B-ACBD-2EB069B4F765}" destId="{CB501AC8-3585-4BF3-87ED-79B53B9177F7}" srcOrd="0" destOrd="0" presId="urn:microsoft.com/office/officeart/2008/layout/VerticalCurvedList"/>
    <dgm:cxn modelId="{9014A723-C104-4F37-960B-9B031744D3F0}" type="presParOf" srcId="{CB501AC8-3585-4BF3-87ED-79B53B9177F7}" destId="{4B9B6046-4F0E-497E-8A70-C2890644D8C1}" srcOrd="0" destOrd="0" presId="urn:microsoft.com/office/officeart/2008/layout/VerticalCurvedList"/>
    <dgm:cxn modelId="{7C0260A4-C824-4B5A-896D-108D997C425D}" type="presParOf" srcId="{4B9B6046-4F0E-497E-8A70-C2890644D8C1}" destId="{4D5DE771-5B8E-4D22-BF92-E5A4814A293C}" srcOrd="0" destOrd="0" presId="urn:microsoft.com/office/officeart/2008/layout/VerticalCurvedList"/>
    <dgm:cxn modelId="{754299BF-D709-4071-B5B1-B33FD1C1A5DF}" type="presParOf" srcId="{4B9B6046-4F0E-497E-8A70-C2890644D8C1}" destId="{098B5F25-E9CA-49B0-A602-DDC47188B73A}" srcOrd="1" destOrd="0" presId="urn:microsoft.com/office/officeart/2008/layout/VerticalCurvedList"/>
    <dgm:cxn modelId="{94A785E6-7B1C-4BF6-97D5-E14508F190C6}" type="presParOf" srcId="{4B9B6046-4F0E-497E-8A70-C2890644D8C1}" destId="{82D95056-2390-49A3-B54A-9D8342323770}" srcOrd="2" destOrd="0" presId="urn:microsoft.com/office/officeart/2008/layout/VerticalCurvedList"/>
    <dgm:cxn modelId="{8B6C96AD-C564-451F-892C-6E88E3425002}" type="presParOf" srcId="{4B9B6046-4F0E-497E-8A70-C2890644D8C1}" destId="{9BCF62F9-99B2-4671-B69F-817A1781DB8C}" srcOrd="3" destOrd="0" presId="urn:microsoft.com/office/officeart/2008/layout/VerticalCurvedList"/>
    <dgm:cxn modelId="{ACC81DB8-B2CF-4E8E-92FE-510DC6F728F3}" type="presParOf" srcId="{CB501AC8-3585-4BF3-87ED-79B53B9177F7}" destId="{5856315F-C82D-4A7D-AFB9-407EC2FE2F9E}" srcOrd="1" destOrd="0" presId="urn:microsoft.com/office/officeart/2008/layout/VerticalCurvedList"/>
    <dgm:cxn modelId="{EDD833A3-C151-4DD0-90EC-8392BBCF59BB}" type="presParOf" srcId="{CB501AC8-3585-4BF3-87ED-79B53B9177F7}" destId="{032FB5D3-549E-419D-9F10-FFDCD89E576D}" srcOrd="2" destOrd="0" presId="urn:microsoft.com/office/officeart/2008/layout/VerticalCurvedList"/>
    <dgm:cxn modelId="{AFE238D7-01B9-467C-A9B8-43067F8AE65A}" type="presParOf" srcId="{032FB5D3-549E-419D-9F10-FFDCD89E576D}" destId="{817460EE-B773-4B61-9954-776469E3D2F3}" srcOrd="0" destOrd="0" presId="urn:microsoft.com/office/officeart/2008/layout/VerticalCurvedList"/>
    <dgm:cxn modelId="{AA0A622B-FA4D-4C20-89C6-668D25CBE1E7}" type="presParOf" srcId="{CB501AC8-3585-4BF3-87ED-79B53B9177F7}" destId="{15500AB7-6535-473F-A8A5-92C3F18FBE43}" srcOrd="3" destOrd="0" presId="urn:microsoft.com/office/officeart/2008/layout/VerticalCurvedList"/>
    <dgm:cxn modelId="{0CA06F49-4414-49DD-AEAA-602F4240AE51}" type="presParOf" srcId="{CB501AC8-3585-4BF3-87ED-79B53B9177F7}" destId="{0496AD12-4796-4254-92D2-6F7366DED2DE}" srcOrd="4" destOrd="0" presId="urn:microsoft.com/office/officeart/2008/layout/VerticalCurvedList"/>
    <dgm:cxn modelId="{9EED8D93-5ECC-4626-9C7B-5698E6F01A7B}" type="presParOf" srcId="{0496AD12-4796-4254-92D2-6F7366DED2DE}" destId="{B19AC01E-0D62-4577-ABA9-4E0374319226}" srcOrd="0" destOrd="0" presId="urn:microsoft.com/office/officeart/2008/layout/VerticalCurvedList"/>
    <dgm:cxn modelId="{CD2E00E5-B8CC-452B-9E28-CD613ADE9164}" type="presParOf" srcId="{CB501AC8-3585-4BF3-87ED-79B53B9177F7}" destId="{200B2528-CC0C-4E99-B591-55B8FB239B76}" srcOrd="5" destOrd="0" presId="urn:microsoft.com/office/officeart/2008/layout/VerticalCurvedList"/>
    <dgm:cxn modelId="{47B387F6-2C98-4FF5-A2BF-A7B5FB7E4F4C}" type="presParOf" srcId="{CB501AC8-3585-4BF3-87ED-79B53B9177F7}" destId="{50CCDA56-E972-4314-A24D-33FF05146138}" srcOrd="6" destOrd="0" presId="urn:microsoft.com/office/officeart/2008/layout/VerticalCurvedList"/>
    <dgm:cxn modelId="{A71FCDB8-49B3-44E8-B347-A225382B1ADC}" type="presParOf" srcId="{50CCDA56-E972-4314-A24D-33FF05146138}" destId="{25E705DF-0606-484D-9E2B-6C07F6997A00}" srcOrd="0" destOrd="0" presId="urn:microsoft.com/office/officeart/2008/layout/VerticalCurvedList"/>
    <dgm:cxn modelId="{EC6AF302-0255-4710-A90B-DDB7EB7AF536}" type="presParOf" srcId="{CB501AC8-3585-4BF3-87ED-79B53B9177F7}" destId="{2DE33C4C-351C-4518-A8E5-B8C10FD5A854}" srcOrd="7" destOrd="0" presId="urn:microsoft.com/office/officeart/2008/layout/VerticalCurvedList"/>
    <dgm:cxn modelId="{BE70C4BC-D7D8-4D40-89EA-2F0D9E2D9272}" type="presParOf" srcId="{CB501AC8-3585-4BF3-87ED-79B53B9177F7}" destId="{8A9F9798-9220-4249-8DC9-485599B751B9}" srcOrd="8" destOrd="0" presId="urn:microsoft.com/office/officeart/2008/layout/VerticalCurvedList"/>
    <dgm:cxn modelId="{E80B135C-2322-4263-8D53-B10365B2BF4C}" type="presParOf" srcId="{8A9F9798-9220-4249-8DC9-485599B751B9}" destId="{668F328F-DDA1-421D-9943-640707D73EDB}" srcOrd="0" destOrd="0" presId="urn:microsoft.com/office/officeart/2008/layout/VerticalCurvedList"/>
    <dgm:cxn modelId="{1A59469B-0BA5-4B75-9183-DDFEDF815E11}" type="presParOf" srcId="{CB501AC8-3585-4BF3-87ED-79B53B9177F7}" destId="{B199B20B-D676-402E-850D-F0F3AE7704ED}" srcOrd="9" destOrd="0" presId="urn:microsoft.com/office/officeart/2008/layout/VerticalCurvedList"/>
    <dgm:cxn modelId="{D2D90962-1C9A-4AFE-8FEA-AFBB367C6832}" type="presParOf" srcId="{CB501AC8-3585-4BF3-87ED-79B53B9177F7}" destId="{2964FEB8-F758-4E78-9A6B-3E032DB9100B}" srcOrd="10" destOrd="0" presId="urn:microsoft.com/office/officeart/2008/layout/VerticalCurvedList"/>
    <dgm:cxn modelId="{04A218A1-4815-4E6E-AB9B-8C0E3747F946}" type="presParOf" srcId="{2964FEB8-F758-4E78-9A6B-3E032DB9100B}" destId="{D0FBFB50-F3AE-43D0-A6F0-B5B7442BD142}" srcOrd="0" destOrd="0" presId="urn:microsoft.com/office/officeart/2008/layout/VerticalCurvedList"/>
    <dgm:cxn modelId="{F4CFA504-60AD-494D-96BB-47E9AC7A65A0}" type="presParOf" srcId="{CB501AC8-3585-4BF3-87ED-79B53B9177F7}" destId="{455ADF93-0B92-4556-A45C-97108698B995}" srcOrd="11" destOrd="0" presId="urn:microsoft.com/office/officeart/2008/layout/VerticalCurvedList"/>
    <dgm:cxn modelId="{9972F455-B709-448D-AEF0-A47E7B4B3FCB}" type="presParOf" srcId="{CB501AC8-3585-4BF3-87ED-79B53B9177F7}" destId="{DFF7C825-93A2-4FF4-96B1-4D813A2A7D96}" srcOrd="12" destOrd="0" presId="urn:microsoft.com/office/officeart/2008/layout/VerticalCurvedList"/>
    <dgm:cxn modelId="{FF27A507-98CC-40F2-AA76-D7D92481DF1B}" type="presParOf" srcId="{DFF7C825-93A2-4FF4-96B1-4D813A2A7D96}" destId="{64BF9044-E794-4684-BB71-51A2CE911A48}" srcOrd="0" destOrd="0" presId="urn:microsoft.com/office/officeart/2008/layout/VerticalCurvedList"/>
    <dgm:cxn modelId="{1C95BF9D-09B0-4636-9777-198D92D124EB}" type="presParOf" srcId="{CB501AC8-3585-4BF3-87ED-79B53B9177F7}" destId="{388BFCFB-043C-4166-89CA-3CA1331375E8}" srcOrd="13" destOrd="0" presId="urn:microsoft.com/office/officeart/2008/layout/VerticalCurvedList"/>
    <dgm:cxn modelId="{72C4D27D-C974-4FEE-B0AC-E0A44AEC3104}" type="presParOf" srcId="{CB501AC8-3585-4BF3-87ED-79B53B9177F7}" destId="{7AA06C4C-A360-4B96-AAB6-F004ADFA7FFE}" srcOrd="14" destOrd="0" presId="urn:microsoft.com/office/officeart/2008/layout/VerticalCurvedList"/>
    <dgm:cxn modelId="{61F4FFA7-CB9A-40D9-92BD-BAEAF2ED662A}" type="presParOf" srcId="{7AA06C4C-A360-4B96-AAB6-F004ADFA7FFE}" destId="{209BBBF3-BD94-4D5E-9022-5B0A526805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84B5B9-5788-4986-ADF0-3D8D3806800C}" type="doc">
      <dgm:prSet loTypeId="urn:microsoft.com/office/officeart/2005/8/layout/vList3#1" loCatId="list" qsTypeId="urn:microsoft.com/office/officeart/2005/8/quickstyle/3d5" qsCatId="3D" csTypeId="urn:microsoft.com/office/officeart/2005/8/colors/accent1_4" csCatId="accent1" phldr="1"/>
      <dgm:spPr/>
    </dgm:pt>
    <dgm:pt modelId="{EF79FF7A-4633-4D8F-8553-05932A5F324A}">
      <dgm:prSet phldrT="[Texto]" custT="1"/>
      <dgm:spPr/>
      <dgm:t>
        <a:bodyPr/>
        <a:lstStyle/>
        <a:p>
          <a:pPr algn="ctr"/>
          <a:r>
            <a:rPr lang="es-E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cs typeface="Arial" pitchFamily="34" charset="0"/>
              <a:hlinkClick xmlns:r="http://schemas.openxmlformats.org/officeDocument/2006/relationships" r:id="rId1" action="ppaction://hlinksldjump"/>
            </a:rPr>
            <a:t>NOVEDAD DE LA PROPUESTA</a:t>
          </a:r>
          <a:endParaRPr lang="es-EC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itchFamily="18" charset="0"/>
            <a:cs typeface="Arial" pitchFamily="34" charset="0"/>
          </a:endParaRPr>
        </a:p>
      </dgm:t>
    </dgm:pt>
    <dgm:pt modelId="{E7C09E49-A24A-477A-B177-ABC9FEF251C7}" type="parTrans" cxnId="{533E6F98-B728-45DC-B73F-E1E677C2CA14}">
      <dgm:prSet/>
      <dgm:spPr/>
      <dgm:t>
        <a:bodyPr/>
        <a:lstStyle/>
        <a:p>
          <a:pPr algn="l"/>
          <a:endParaRPr lang="es-EC" sz="1600" dirty="0">
            <a:solidFill>
              <a:srgbClr val="002060"/>
            </a:solidFill>
            <a:latin typeface="Bodoni MT" pitchFamily="18" charset="0"/>
            <a:cs typeface="Arial" pitchFamily="34" charset="0"/>
          </a:endParaRPr>
        </a:p>
      </dgm:t>
    </dgm:pt>
    <dgm:pt modelId="{F03238D6-5DBC-4DED-8714-EC9E57A5BEA0}" type="sibTrans" cxnId="{533E6F98-B728-45DC-B73F-E1E677C2CA14}">
      <dgm:prSet/>
      <dgm:spPr/>
      <dgm:t>
        <a:bodyPr/>
        <a:lstStyle/>
        <a:p>
          <a:pPr algn="l"/>
          <a:endParaRPr lang="es-EC" sz="1600" dirty="0">
            <a:solidFill>
              <a:srgbClr val="002060"/>
            </a:solidFill>
            <a:latin typeface="Bodoni MT" pitchFamily="18" charset="0"/>
            <a:cs typeface="Arial" pitchFamily="34" charset="0"/>
          </a:endParaRPr>
        </a:p>
      </dgm:t>
    </dgm:pt>
    <dgm:pt modelId="{E3A6EC38-13BA-4077-9DD4-09D2CC66DF31}">
      <dgm:prSet phldrT="[Texto]" custT="1"/>
      <dgm:spPr/>
      <dgm:t>
        <a:bodyPr/>
        <a:lstStyle/>
        <a:p>
          <a:pPr algn="ctr"/>
          <a:r>
            <a:rPr lang="es-EC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cs typeface="Arial" pitchFamily="34" charset="0"/>
              <a:hlinkClick xmlns:r="http://schemas.openxmlformats.org/officeDocument/2006/relationships" r:id="rId2" action="ppaction://hlinksldjump"/>
            </a:rPr>
            <a:t>ESQUEMA DEL MODELO DE CONTROL DE INVENTARIOS</a:t>
          </a:r>
          <a:endParaRPr lang="es-EC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itchFamily="18" charset="0"/>
            <a:cs typeface="Arial" pitchFamily="34" charset="0"/>
          </a:endParaRPr>
        </a:p>
      </dgm:t>
    </dgm:pt>
    <dgm:pt modelId="{AD6AD60C-2BAC-44F3-A57C-0E400531B4EF}" type="parTrans" cxnId="{DE6990F1-0F9C-4464-95B9-56E5F68E1040}">
      <dgm:prSet/>
      <dgm:spPr/>
      <dgm:t>
        <a:bodyPr/>
        <a:lstStyle/>
        <a:p>
          <a:pPr algn="l"/>
          <a:endParaRPr lang="es-EC" sz="1600" dirty="0">
            <a:solidFill>
              <a:srgbClr val="002060"/>
            </a:solidFill>
            <a:latin typeface="Bodoni MT" pitchFamily="18" charset="0"/>
            <a:cs typeface="Arial" pitchFamily="34" charset="0"/>
          </a:endParaRPr>
        </a:p>
      </dgm:t>
    </dgm:pt>
    <dgm:pt modelId="{06DECB34-6A5A-4978-8F72-AF9B79549D4D}" type="sibTrans" cxnId="{DE6990F1-0F9C-4464-95B9-56E5F68E1040}">
      <dgm:prSet/>
      <dgm:spPr/>
      <dgm:t>
        <a:bodyPr/>
        <a:lstStyle/>
        <a:p>
          <a:pPr algn="l"/>
          <a:endParaRPr lang="es-EC" sz="1600" dirty="0">
            <a:solidFill>
              <a:srgbClr val="002060"/>
            </a:solidFill>
            <a:latin typeface="Bodoni MT" pitchFamily="18" charset="0"/>
            <a:cs typeface="Arial" pitchFamily="34" charset="0"/>
          </a:endParaRPr>
        </a:p>
      </dgm:t>
    </dgm:pt>
    <dgm:pt modelId="{340F2803-35EA-446C-BEB5-6A94CBCDB819}">
      <dgm:prSet phldrT="[Texto]" custT="1"/>
      <dgm:spPr/>
      <dgm:t>
        <a:bodyPr/>
        <a:lstStyle/>
        <a:p>
          <a:pPr algn="ctr"/>
          <a:r>
            <a:rPr lang="es-E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cs typeface="Arial" pitchFamily="34" charset="0"/>
              <a:hlinkClick xmlns:r="http://schemas.openxmlformats.org/officeDocument/2006/relationships" r:id="rId3" action="ppaction://hlinkfile"/>
            </a:rPr>
            <a:t>FORMATOS DE CONTROL DE INVENTARIOS</a:t>
          </a:r>
          <a:endParaRPr lang="es-EC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itchFamily="18" charset="0"/>
            <a:cs typeface="Arial" pitchFamily="34" charset="0"/>
          </a:endParaRPr>
        </a:p>
      </dgm:t>
    </dgm:pt>
    <dgm:pt modelId="{96981565-404E-4C1A-AC43-1BF21246AF99}" type="parTrans" cxnId="{AC508F87-633F-4FC0-9C8D-E957BD38F300}">
      <dgm:prSet/>
      <dgm:spPr/>
      <dgm:t>
        <a:bodyPr/>
        <a:lstStyle/>
        <a:p>
          <a:pPr algn="l"/>
          <a:endParaRPr lang="es-EC" sz="1600" dirty="0">
            <a:solidFill>
              <a:srgbClr val="002060"/>
            </a:solidFill>
            <a:latin typeface="Bodoni MT" pitchFamily="18" charset="0"/>
            <a:cs typeface="Arial" pitchFamily="34" charset="0"/>
          </a:endParaRPr>
        </a:p>
      </dgm:t>
    </dgm:pt>
    <dgm:pt modelId="{37C120C3-DA8E-4899-B2AC-315DD42D86A5}" type="sibTrans" cxnId="{AC508F87-633F-4FC0-9C8D-E957BD38F300}">
      <dgm:prSet/>
      <dgm:spPr/>
      <dgm:t>
        <a:bodyPr/>
        <a:lstStyle/>
        <a:p>
          <a:pPr algn="l"/>
          <a:endParaRPr lang="es-EC" sz="1600" dirty="0">
            <a:solidFill>
              <a:srgbClr val="002060"/>
            </a:solidFill>
            <a:latin typeface="Bodoni MT" pitchFamily="18" charset="0"/>
            <a:cs typeface="Arial" pitchFamily="34" charset="0"/>
          </a:endParaRPr>
        </a:p>
      </dgm:t>
    </dgm:pt>
    <dgm:pt modelId="{6029B609-EF8A-4568-9B0F-C6489382EC6B}" type="pres">
      <dgm:prSet presAssocID="{0E84B5B9-5788-4986-ADF0-3D8D3806800C}" presName="linearFlow" presStyleCnt="0">
        <dgm:presLayoutVars>
          <dgm:dir/>
          <dgm:resizeHandles val="exact"/>
        </dgm:presLayoutVars>
      </dgm:prSet>
      <dgm:spPr/>
    </dgm:pt>
    <dgm:pt modelId="{6A6FEFDB-37FC-407D-9DE6-FB8D8662493B}" type="pres">
      <dgm:prSet presAssocID="{EF79FF7A-4633-4D8F-8553-05932A5F324A}" presName="composite" presStyleCnt="0"/>
      <dgm:spPr/>
    </dgm:pt>
    <dgm:pt modelId="{29845445-8FCE-4AE5-AD9B-8071B20AF7FE}" type="pres">
      <dgm:prSet presAssocID="{EF79FF7A-4633-4D8F-8553-05932A5F324A}" presName="imgShp" presStyleLbl="fgImgPlace1" presStyleIdx="0" presStyleCnt="3" custScaleX="264189" custScaleY="239593" custLinFactX="-100000" custLinFactNeighborX="-103897" custLinFactNeighborY="3853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C42075D-651D-483B-9481-6808ACB0440B}" type="pres">
      <dgm:prSet presAssocID="{EF79FF7A-4633-4D8F-8553-05932A5F324A}" presName="txShp" presStyleLbl="node1" presStyleIdx="0" presStyleCnt="3" custScaleY="203422" custLinFactNeighborX="-501" custLinFactNeighborY="8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F9788-0502-4FCD-B72F-FFDB12C6A5A7}" type="pres">
      <dgm:prSet presAssocID="{F03238D6-5DBC-4DED-8714-EC9E57A5BEA0}" presName="spacing" presStyleCnt="0"/>
      <dgm:spPr/>
    </dgm:pt>
    <dgm:pt modelId="{B7F117DB-A555-4FF0-B6A5-CBBEB86F506E}" type="pres">
      <dgm:prSet presAssocID="{E3A6EC38-13BA-4077-9DD4-09D2CC66DF31}" presName="composite" presStyleCnt="0"/>
      <dgm:spPr/>
    </dgm:pt>
    <dgm:pt modelId="{CFBA6726-B03E-4FFA-89E5-0008942F958D}" type="pres">
      <dgm:prSet presAssocID="{E3A6EC38-13BA-4077-9DD4-09D2CC66DF31}" presName="imgShp" presStyleLbl="fgImgPlace1" presStyleIdx="1" presStyleCnt="3" custScaleX="274408" custScaleY="259856" custLinFactX="-100000" custLinFactNeighborX="-101342" custLinFactNeighborY="2729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4F8D034-886F-4F2F-8338-BB641E95E305}" type="pres">
      <dgm:prSet presAssocID="{E3A6EC38-13BA-4077-9DD4-09D2CC66DF31}" presName="txShp" presStyleLbl="node1" presStyleIdx="1" presStyleCnt="3" custScaleY="203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F0C96-2A1F-42C2-B784-94245DF4CD02}" type="pres">
      <dgm:prSet presAssocID="{06DECB34-6A5A-4978-8F72-AF9B79549D4D}" presName="spacing" presStyleCnt="0"/>
      <dgm:spPr/>
    </dgm:pt>
    <dgm:pt modelId="{43C186F5-D1FA-405E-9271-A5F3C0DD777E}" type="pres">
      <dgm:prSet presAssocID="{340F2803-35EA-446C-BEB5-6A94CBCDB819}" presName="composite" presStyleCnt="0"/>
      <dgm:spPr/>
    </dgm:pt>
    <dgm:pt modelId="{6814B539-60A0-47CA-BFAB-D81D509A41FF}" type="pres">
      <dgm:prSet presAssocID="{340F2803-35EA-446C-BEB5-6A94CBCDB819}" presName="imgShp" presStyleLbl="fgImgPlace1" presStyleIdx="2" presStyleCnt="3" custScaleX="281471" custScaleY="285298" custLinFactX="-99576" custLinFactNeighborX="-100000" custLinFactNeighborY="2774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4D936340-72F1-44D2-8656-1C60765317CE}" type="pres">
      <dgm:prSet presAssocID="{340F2803-35EA-446C-BEB5-6A94CBCDB819}" presName="txShp" presStyleLbl="node1" presStyleIdx="2" presStyleCnt="3" custScaleY="234104" custLinFactNeighborX="211" custLinFactNeighborY="-7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8AFBD7-D4BF-4040-8A76-8F086264370E}" type="presOf" srcId="{E3A6EC38-13BA-4077-9DD4-09D2CC66DF31}" destId="{C4F8D034-886F-4F2F-8338-BB641E95E305}" srcOrd="0" destOrd="0" presId="urn:microsoft.com/office/officeart/2005/8/layout/vList3#1"/>
    <dgm:cxn modelId="{DE6990F1-0F9C-4464-95B9-56E5F68E1040}" srcId="{0E84B5B9-5788-4986-ADF0-3D8D3806800C}" destId="{E3A6EC38-13BA-4077-9DD4-09D2CC66DF31}" srcOrd="1" destOrd="0" parTransId="{AD6AD60C-2BAC-44F3-A57C-0E400531B4EF}" sibTransId="{06DECB34-6A5A-4978-8F72-AF9B79549D4D}"/>
    <dgm:cxn modelId="{19284BA7-E39F-4416-8FA9-9E80AE54185D}" type="presOf" srcId="{EF79FF7A-4633-4D8F-8553-05932A5F324A}" destId="{CC42075D-651D-483B-9481-6808ACB0440B}" srcOrd="0" destOrd="0" presId="urn:microsoft.com/office/officeart/2005/8/layout/vList3#1"/>
    <dgm:cxn modelId="{D969CAC5-7369-4704-8CC0-4BD77963C0DD}" type="presOf" srcId="{0E84B5B9-5788-4986-ADF0-3D8D3806800C}" destId="{6029B609-EF8A-4568-9B0F-C6489382EC6B}" srcOrd="0" destOrd="0" presId="urn:microsoft.com/office/officeart/2005/8/layout/vList3#1"/>
    <dgm:cxn modelId="{533E6F98-B728-45DC-B73F-E1E677C2CA14}" srcId="{0E84B5B9-5788-4986-ADF0-3D8D3806800C}" destId="{EF79FF7A-4633-4D8F-8553-05932A5F324A}" srcOrd="0" destOrd="0" parTransId="{E7C09E49-A24A-477A-B177-ABC9FEF251C7}" sibTransId="{F03238D6-5DBC-4DED-8714-EC9E57A5BEA0}"/>
    <dgm:cxn modelId="{FBC9FA17-E59A-4FFF-A53D-C309C1649FFC}" type="presOf" srcId="{340F2803-35EA-446C-BEB5-6A94CBCDB819}" destId="{4D936340-72F1-44D2-8656-1C60765317CE}" srcOrd="0" destOrd="0" presId="urn:microsoft.com/office/officeart/2005/8/layout/vList3#1"/>
    <dgm:cxn modelId="{AC508F87-633F-4FC0-9C8D-E957BD38F300}" srcId="{0E84B5B9-5788-4986-ADF0-3D8D3806800C}" destId="{340F2803-35EA-446C-BEB5-6A94CBCDB819}" srcOrd="2" destOrd="0" parTransId="{96981565-404E-4C1A-AC43-1BF21246AF99}" sibTransId="{37C120C3-DA8E-4899-B2AC-315DD42D86A5}"/>
    <dgm:cxn modelId="{EC27747B-B88A-440C-A820-A81A34F591F2}" type="presParOf" srcId="{6029B609-EF8A-4568-9B0F-C6489382EC6B}" destId="{6A6FEFDB-37FC-407D-9DE6-FB8D8662493B}" srcOrd="0" destOrd="0" presId="urn:microsoft.com/office/officeart/2005/8/layout/vList3#1"/>
    <dgm:cxn modelId="{794DF473-0F42-471B-AD73-2AD0E69D596A}" type="presParOf" srcId="{6A6FEFDB-37FC-407D-9DE6-FB8D8662493B}" destId="{29845445-8FCE-4AE5-AD9B-8071B20AF7FE}" srcOrd="0" destOrd="0" presId="urn:microsoft.com/office/officeart/2005/8/layout/vList3#1"/>
    <dgm:cxn modelId="{E13C8114-DC9B-42A5-B0F1-7C6FF3CDEAF5}" type="presParOf" srcId="{6A6FEFDB-37FC-407D-9DE6-FB8D8662493B}" destId="{CC42075D-651D-483B-9481-6808ACB0440B}" srcOrd="1" destOrd="0" presId="urn:microsoft.com/office/officeart/2005/8/layout/vList3#1"/>
    <dgm:cxn modelId="{D69F997E-2534-4411-BFF3-3FC162C4DBBC}" type="presParOf" srcId="{6029B609-EF8A-4568-9B0F-C6489382EC6B}" destId="{B4AF9788-0502-4FCD-B72F-FFDB12C6A5A7}" srcOrd="1" destOrd="0" presId="urn:microsoft.com/office/officeart/2005/8/layout/vList3#1"/>
    <dgm:cxn modelId="{F5ED8890-C763-4339-8487-D7743A33FF3E}" type="presParOf" srcId="{6029B609-EF8A-4568-9B0F-C6489382EC6B}" destId="{B7F117DB-A555-4FF0-B6A5-CBBEB86F506E}" srcOrd="2" destOrd="0" presId="urn:microsoft.com/office/officeart/2005/8/layout/vList3#1"/>
    <dgm:cxn modelId="{C76C528D-8B7A-4A33-B5CE-BBFFC54973EB}" type="presParOf" srcId="{B7F117DB-A555-4FF0-B6A5-CBBEB86F506E}" destId="{CFBA6726-B03E-4FFA-89E5-0008942F958D}" srcOrd="0" destOrd="0" presId="urn:microsoft.com/office/officeart/2005/8/layout/vList3#1"/>
    <dgm:cxn modelId="{FC8BFCAD-D027-4CD0-B7B7-87112573E340}" type="presParOf" srcId="{B7F117DB-A555-4FF0-B6A5-CBBEB86F506E}" destId="{C4F8D034-886F-4F2F-8338-BB641E95E305}" srcOrd="1" destOrd="0" presId="urn:microsoft.com/office/officeart/2005/8/layout/vList3#1"/>
    <dgm:cxn modelId="{1B3F6B28-096C-419D-9256-327730968788}" type="presParOf" srcId="{6029B609-EF8A-4568-9B0F-C6489382EC6B}" destId="{645F0C96-2A1F-42C2-B784-94245DF4CD02}" srcOrd="3" destOrd="0" presId="urn:microsoft.com/office/officeart/2005/8/layout/vList3#1"/>
    <dgm:cxn modelId="{7D322DE5-BBDA-46CC-98B6-0F96C6DF9499}" type="presParOf" srcId="{6029B609-EF8A-4568-9B0F-C6489382EC6B}" destId="{43C186F5-D1FA-405E-9271-A5F3C0DD777E}" srcOrd="4" destOrd="0" presId="urn:microsoft.com/office/officeart/2005/8/layout/vList3#1"/>
    <dgm:cxn modelId="{BB4ED5E7-778F-47A0-A745-478102BB79C1}" type="presParOf" srcId="{43C186F5-D1FA-405E-9271-A5F3C0DD777E}" destId="{6814B539-60A0-47CA-BFAB-D81D509A41FF}" srcOrd="0" destOrd="0" presId="urn:microsoft.com/office/officeart/2005/8/layout/vList3#1"/>
    <dgm:cxn modelId="{A0887B4C-04DA-4A5B-9715-0208E17C0B9F}" type="presParOf" srcId="{43C186F5-D1FA-405E-9271-A5F3C0DD777E}" destId="{4D936340-72F1-44D2-8656-1C60765317C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D6E414-06C7-4CA0-86AC-5DF365B8AF3C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8C21408-2981-4F5A-B4DA-65D6A925744B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Bodoni MT" pitchFamily="18" charset="0"/>
            </a:rPr>
            <a:t>IMPORTANCIA</a:t>
          </a:r>
          <a:endParaRPr lang="es-ES" b="1" dirty="0">
            <a:solidFill>
              <a:schemeClr val="tx1"/>
            </a:solidFill>
            <a:latin typeface="Bodoni MT" pitchFamily="18" charset="0"/>
          </a:endParaRPr>
        </a:p>
      </dgm:t>
    </dgm:pt>
    <dgm:pt modelId="{BD537C05-7005-493E-8693-973284E254BB}" type="parTrans" cxnId="{B5C7C53A-05FC-4C02-AF7C-B7F83E9CE60C}">
      <dgm:prSet/>
      <dgm:spPr/>
      <dgm:t>
        <a:bodyPr/>
        <a:lstStyle/>
        <a:p>
          <a:endParaRPr lang="es-ES"/>
        </a:p>
      </dgm:t>
    </dgm:pt>
    <dgm:pt modelId="{A95051B8-FC26-485D-BD5C-B284C7620BFA}" type="sibTrans" cxnId="{B5C7C53A-05FC-4C02-AF7C-B7F83E9CE60C}">
      <dgm:prSet/>
      <dgm:spPr/>
      <dgm:t>
        <a:bodyPr/>
        <a:lstStyle/>
        <a:p>
          <a:endParaRPr lang="es-ES"/>
        </a:p>
      </dgm:t>
    </dgm:pt>
    <dgm:pt modelId="{D03E9EB4-66E9-4B77-99ED-0ADB1086ECBA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ES" sz="1200" dirty="0" smtClean="0">
              <a:latin typeface="Bodoni MT" pitchFamily="18" charset="0"/>
            </a:rPr>
            <a:t>Dar la herramienta para que apliquen y de esa manera facilite sus actividades económicas.</a:t>
          </a:r>
        </a:p>
        <a:p>
          <a:pPr algn="just">
            <a:lnSpc>
              <a:spcPct val="150000"/>
            </a:lnSpc>
          </a:pPr>
          <a:endParaRPr lang="es-ES" sz="1200" dirty="0">
            <a:latin typeface="Bodoni MT" pitchFamily="18" charset="0"/>
          </a:endParaRPr>
        </a:p>
      </dgm:t>
    </dgm:pt>
    <dgm:pt modelId="{66868F02-1F92-4FA9-A802-8F7417BF5249}" type="parTrans" cxnId="{24620919-49BE-43B5-A65C-A44DCAF4268D}">
      <dgm:prSet/>
      <dgm:spPr/>
      <dgm:t>
        <a:bodyPr/>
        <a:lstStyle/>
        <a:p>
          <a:endParaRPr lang="es-ES"/>
        </a:p>
      </dgm:t>
    </dgm:pt>
    <dgm:pt modelId="{2DB2127E-64CC-4C00-8587-600E7FECC32B}" type="sibTrans" cxnId="{24620919-49BE-43B5-A65C-A44DCAF4268D}">
      <dgm:prSet/>
      <dgm:spPr/>
      <dgm:t>
        <a:bodyPr/>
        <a:lstStyle/>
        <a:p>
          <a:endParaRPr lang="es-ES"/>
        </a:p>
      </dgm:t>
    </dgm:pt>
    <dgm:pt modelId="{B7F66547-835D-47C0-B1A1-3BCB2FD56510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Bodoni MT" pitchFamily="18" charset="0"/>
            </a:rPr>
            <a:t>OBJETIVO</a:t>
          </a:r>
          <a:endParaRPr lang="es-ES" b="1" dirty="0">
            <a:solidFill>
              <a:schemeClr val="tx1"/>
            </a:solidFill>
            <a:latin typeface="Bodoni MT" pitchFamily="18" charset="0"/>
          </a:endParaRPr>
        </a:p>
      </dgm:t>
    </dgm:pt>
    <dgm:pt modelId="{7849F8D9-9C41-41E9-A16D-E7E4BE099FA6}" type="parTrans" cxnId="{403FE44C-D0A6-472B-9689-E110AB353894}">
      <dgm:prSet/>
      <dgm:spPr/>
      <dgm:t>
        <a:bodyPr/>
        <a:lstStyle/>
        <a:p>
          <a:endParaRPr lang="es-ES"/>
        </a:p>
      </dgm:t>
    </dgm:pt>
    <dgm:pt modelId="{0AC15895-01C8-4C39-977D-56FC60B498FE}" type="sibTrans" cxnId="{403FE44C-D0A6-472B-9689-E110AB353894}">
      <dgm:prSet/>
      <dgm:spPr/>
      <dgm:t>
        <a:bodyPr/>
        <a:lstStyle/>
        <a:p>
          <a:endParaRPr lang="es-ES"/>
        </a:p>
      </dgm:t>
    </dgm:pt>
    <dgm:pt modelId="{D31ECD4E-4B0B-4BB8-A210-6E12A1C8D8C4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ES" sz="1200" dirty="0" smtClean="0">
              <a:latin typeface="Bodoni MT" pitchFamily="18" charset="0"/>
            </a:rPr>
            <a:t>Diseñar un manual de control de inventarios para las ferreterías que tienen problemas.  </a:t>
          </a:r>
          <a:endParaRPr lang="es-ES" sz="1200" dirty="0">
            <a:latin typeface="Bodoni MT" pitchFamily="18" charset="0"/>
          </a:endParaRPr>
        </a:p>
      </dgm:t>
    </dgm:pt>
    <dgm:pt modelId="{5289360F-7477-4CDF-8F98-AA08C37B262F}" type="parTrans" cxnId="{7ABB129E-E6F7-4A55-A31B-BB296AD4CFCD}">
      <dgm:prSet/>
      <dgm:spPr/>
      <dgm:t>
        <a:bodyPr/>
        <a:lstStyle/>
        <a:p>
          <a:endParaRPr lang="es-ES"/>
        </a:p>
      </dgm:t>
    </dgm:pt>
    <dgm:pt modelId="{C63BF224-54DC-4629-A965-F8EC950C17B6}" type="sibTrans" cxnId="{7ABB129E-E6F7-4A55-A31B-BB296AD4CFCD}">
      <dgm:prSet/>
      <dgm:spPr/>
      <dgm:t>
        <a:bodyPr/>
        <a:lstStyle/>
        <a:p>
          <a:endParaRPr lang="es-ES"/>
        </a:p>
      </dgm:t>
    </dgm:pt>
    <dgm:pt modelId="{5E6F892B-F980-470A-8C81-20FF865A5426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Bodoni MT" pitchFamily="18" charset="0"/>
            </a:rPr>
            <a:t>BENEFICIO</a:t>
          </a:r>
          <a:endParaRPr lang="es-ES" b="1" dirty="0">
            <a:solidFill>
              <a:schemeClr val="tx1"/>
            </a:solidFill>
            <a:latin typeface="Bodoni MT" pitchFamily="18" charset="0"/>
          </a:endParaRPr>
        </a:p>
      </dgm:t>
    </dgm:pt>
    <dgm:pt modelId="{D7EF4346-BA49-4B71-AC3F-57CC16468C7C}" type="parTrans" cxnId="{9725F38A-7AC0-4DED-A4FB-C67E68F7BAA8}">
      <dgm:prSet/>
      <dgm:spPr/>
      <dgm:t>
        <a:bodyPr/>
        <a:lstStyle/>
        <a:p>
          <a:endParaRPr lang="es-ES"/>
        </a:p>
      </dgm:t>
    </dgm:pt>
    <dgm:pt modelId="{CB38D21C-12CF-45F1-9FF0-048AD559BFC2}" type="sibTrans" cxnId="{9725F38A-7AC0-4DED-A4FB-C67E68F7BAA8}">
      <dgm:prSet/>
      <dgm:spPr/>
      <dgm:t>
        <a:bodyPr/>
        <a:lstStyle/>
        <a:p>
          <a:endParaRPr lang="es-ES"/>
        </a:p>
      </dgm:t>
    </dgm:pt>
    <dgm:pt modelId="{91BE5CF8-7C78-437B-85DF-49287DBBC173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ES" sz="1200" dirty="0" smtClean="0">
              <a:latin typeface="Bodoni MT" pitchFamily="18" charset="0"/>
            </a:rPr>
            <a:t>Buscar que sus cuentas estén en orden.</a:t>
          </a:r>
        </a:p>
        <a:p>
          <a:pPr algn="just">
            <a:lnSpc>
              <a:spcPct val="150000"/>
            </a:lnSpc>
          </a:pPr>
          <a:r>
            <a:rPr lang="es-ES" sz="1200" dirty="0" smtClean="0">
              <a:latin typeface="Bodoni MT" pitchFamily="18" charset="0"/>
            </a:rPr>
            <a:t>Establezcan estándares mínimos por ejemplo del control, ellos lo realizan cada año y que por lo menos hagan cada 3 meses.</a:t>
          </a:r>
        </a:p>
        <a:p>
          <a:pPr algn="just">
            <a:lnSpc>
              <a:spcPct val="150000"/>
            </a:lnSpc>
          </a:pPr>
          <a:endParaRPr lang="es-ES" sz="1200" dirty="0" smtClean="0">
            <a:latin typeface="Bodoni MT" pitchFamily="18" charset="0"/>
          </a:endParaRPr>
        </a:p>
        <a:p>
          <a:pPr algn="just">
            <a:lnSpc>
              <a:spcPct val="150000"/>
            </a:lnSpc>
          </a:pPr>
          <a:endParaRPr lang="es-ES" sz="1200" dirty="0">
            <a:latin typeface="Bodoni MT" pitchFamily="18" charset="0"/>
          </a:endParaRPr>
        </a:p>
      </dgm:t>
    </dgm:pt>
    <dgm:pt modelId="{B331CB05-88F2-4E3F-997D-242846E61D8F}" type="parTrans" cxnId="{1D2B40AE-3E24-4DBA-93B0-6B01F35F0C7B}">
      <dgm:prSet/>
      <dgm:spPr/>
      <dgm:t>
        <a:bodyPr/>
        <a:lstStyle/>
        <a:p>
          <a:endParaRPr lang="es-ES"/>
        </a:p>
      </dgm:t>
    </dgm:pt>
    <dgm:pt modelId="{8CBBDBF2-6563-44B3-8EDC-CF7D109BB869}" type="sibTrans" cxnId="{1D2B40AE-3E24-4DBA-93B0-6B01F35F0C7B}">
      <dgm:prSet/>
      <dgm:spPr/>
      <dgm:t>
        <a:bodyPr/>
        <a:lstStyle/>
        <a:p>
          <a:endParaRPr lang="es-ES"/>
        </a:p>
      </dgm:t>
    </dgm:pt>
    <dgm:pt modelId="{47D5AEDE-6102-4EAA-A8A9-EAED14AE996D}" type="pres">
      <dgm:prSet presAssocID="{98D6E414-06C7-4CA0-86AC-5DF365B8AF3C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848296E0-9C60-4512-AE5A-0141CC40F4A3}" type="pres">
      <dgm:prSet presAssocID="{D8C21408-2981-4F5A-B4DA-65D6A925744B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6B2D8FDD-34AD-4D60-9970-5E507CBD50EE}" type="pres">
      <dgm:prSet presAssocID="{D8C21408-2981-4F5A-B4DA-65D6A925744B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13888F-C9A3-4EBA-A5B9-B28040507BFC}" type="pres">
      <dgm:prSet presAssocID="{B7F66547-835D-47C0-B1A1-3BCB2FD56510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10BDCF-5A66-43A4-A1D0-470EF4B9889E}" type="pres">
      <dgm:prSet presAssocID="{B7F66547-835D-47C0-B1A1-3BCB2FD56510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1C188D-6C7C-46E2-8CA1-6E2B21CC7E51}" type="pres">
      <dgm:prSet presAssocID="{5E6F892B-F980-470A-8C81-20FF865A5426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648B9EFE-84FD-4A29-9FB0-50A19626F80C}" type="pres">
      <dgm:prSet presAssocID="{5E6F892B-F980-470A-8C81-20FF865A5426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5C7C53A-05FC-4C02-AF7C-B7F83E9CE60C}" srcId="{98D6E414-06C7-4CA0-86AC-5DF365B8AF3C}" destId="{D8C21408-2981-4F5A-B4DA-65D6A925744B}" srcOrd="0" destOrd="0" parTransId="{BD537C05-7005-493E-8693-973284E254BB}" sibTransId="{A95051B8-FC26-485D-BD5C-B284C7620BFA}"/>
    <dgm:cxn modelId="{539DC5DA-23F4-4369-9C80-35668D2B3374}" type="presOf" srcId="{D8C21408-2981-4F5A-B4DA-65D6A925744B}" destId="{848296E0-9C60-4512-AE5A-0141CC40F4A3}" srcOrd="0" destOrd="0" presId="urn:microsoft.com/office/officeart/2009/3/layout/IncreasingArrowsProcess"/>
    <dgm:cxn modelId="{403FE44C-D0A6-472B-9689-E110AB353894}" srcId="{98D6E414-06C7-4CA0-86AC-5DF365B8AF3C}" destId="{B7F66547-835D-47C0-B1A1-3BCB2FD56510}" srcOrd="1" destOrd="0" parTransId="{7849F8D9-9C41-41E9-A16D-E7E4BE099FA6}" sibTransId="{0AC15895-01C8-4C39-977D-56FC60B498FE}"/>
    <dgm:cxn modelId="{30CD3B22-2DB6-45D7-B489-11E2AFA697BE}" type="presOf" srcId="{98D6E414-06C7-4CA0-86AC-5DF365B8AF3C}" destId="{47D5AEDE-6102-4EAA-A8A9-EAED14AE996D}" srcOrd="0" destOrd="0" presId="urn:microsoft.com/office/officeart/2009/3/layout/IncreasingArrowsProcess"/>
    <dgm:cxn modelId="{9725F38A-7AC0-4DED-A4FB-C67E68F7BAA8}" srcId="{98D6E414-06C7-4CA0-86AC-5DF365B8AF3C}" destId="{5E6F892B-F980-470A-8C81-20FF865A5426}" srcOrd="2" destOrd="0" parTransId="{D7EF4346-BA49-4B71-AC3F-57CC16468C7C}" sibTransId="{CB38D21C-12CF-45F1-9FF0-048AD559BFC2}"/>
    <dgm:cxn modelId="{8E885021-D98D-47A5-AF6D-6A20B4C1B793}" type="presOf" srcId="{B7F66547-835D-47C0-B1A1-3BCB2FD56510}" destId="{A813888F-C9A3-4EBA-A5B9-B28040507BFC}" srcOrd="0" destOrd="0" presId="urn:microsoft.com/office/officeart/2009/3/layout/IncreasingArrowsProcess"/>
    <dgm:cxn modelId="{B4571EE1-AD7B-4E95-AC95-E2C68B9E6959}" type="presOf" srcId="{D03E9EB4-66E9-4B77-99ED-0ADB1086ECBA}" destId="{6B2D8FDD-34AD-4D60-9970-5E507CBD50EE}" srcOrd="0" destOrd="0" presId="urn:microsoft.com/office/officeart/2009/3/layout/IncreasingArrowsProcess"/>
    <dgm:cxn modelId="{181485E4-552A-44F4-97DB-69059E0CF994}" type="presOf" srcId="{D31ECD4E-4B0B-4BB8-A210-6E12A1C8D8C4}" destId="{5810BDCF-5A66-43A4-A1D0-470EF4B9889E}" srcOrd="0" destOrd="0" presId="urn:microsoft.com/office/officeart/2009/3/layout/IncreasingArrowsProcess"/>
    <dgm:cxn modelId="{7ABB129E-E6F7-4A55-A31B-BB296AD4CFCD}" srcId="{B7F66547-835D-47C0-B1A1-3BCB2FD56510}" destId="{D31ECD4E-4B0B-4BB8-A210-6E12A1C8D8C4}" srcOrd="0" destOrd="0" parTransId="{5289360F-7477-4CDF-8F98-AA08C37B262F}" sibTransId="{C63BF224-54DC-4629-A965-F8EC950C17B6}"/>
    <dgm:cxn modelId="{24620919-49BE-43B5-A65C-A44DCAF4268D}" srcId="{D8C21408-2981-4F5A-B4DA-65D6A925744B}" destId="{D03E9EB4-66E9-4B77-99ED-0ADB1086ECBA}" srcOrd="0" destOrd="0" parTransId="{66868F02-1F92-4FA9-A802-8F7417BF5249}" sibTransId="{2DB2127E-64CC-4C00-8587-600E7FECC32B}"/>
    <dgm:cxn modelId="{1D2B40AE-3E24-4DBA-93B0-6B01F35F0C7B}" srcId="{5E6F892B-F980-470A-8C81-20FF865A5426}" destId="{91BE5CF8-7C78-437B-85DF-49287DBBC173}" srcOrd="0" destOrd="0" parTransId="{B331CB05-88F2-4E3F-997D-242846E61D8F}" sibTransId="{8CBBDBF2-6563-44B3-8EDC-CF7D109BB869}"/>
    <dgm:cxn modelId="{B0B0D8DB-558B-4BAF-96CC-43D160118DE0}" type="presOf" srcId="{5E6F892B-F980-470A-8C81-20FF865A5426}" destId="{221C188D-6C7C-46E2-8CA1-6E2B21CC7E51}" srcOrd="0" destOrd="0" presId="urn:microsoft.com/office/officeart/2009/3/layout/IncreasingArrowsProcess"/>
    <dgm:cxn modelId="{EA822B89-5094-4977-AC89-F38C32DDC32F}" type="presOf" srcId="{91BE5CF8-7C78-437B-85DF-49287DBBC173}" destId="{648B9EFE-84FD-4A29-9FB0-50A19626F80C}" srcOrd="0" destOrd="0" presId="urn:microsoft.com/office/officeart/2009/3/layout/IncreasingArrowsProcess"/>
    <dgm:cxn modelId="{4FE3AA80-93AC-4F94-B5CF-3E5178475AF9}" type="presParOf" srcId="{47D5AEDE-6102-4EAA-A8A9-EAED14AE996D}" destId="{848296E0-9C60-4512-AE5A-0141CC40F4A3}" srcOrd="0" destOrd="0" presId="urn:microsoft.com/office/officeart/2009/3/layout/IncreasingArrowsProcess"/>
    <dgm:cxn modelId="{789FA8C2-1E5F-468B-8837-095269C104EF}" type="presParOf" srcId="{47D5AEDE-6102-4EAA-A8A9-EAED14AE996D}" destId="{6B2D8FDD-34AD-4D60-9970-5E507CBD50EE}" srcOrd="1" destOrd="0" presId="urn:microsoft.com/office/officeart/2009/3/layout/IncreasingArrowsProcess"/>
    <dgm:cxn modelId="{545AB466-4E58-4A3C-9119-B0C39134F1BC}" type="presParOf" srcId="{47D5AEDE-6102-4EAA-A8A9-EAED14AE996D}" destId="{A813888F-C9A3-4EBA-A5B9-B28040507BFC}" srcOrd="2" destOrd="0" presId="urn:microsoft.com/office/officeart/2009/3/layout/IncreasingArrowsProcess"/>
    <dgm:cxn modelId="{9FF7AF9F-27A6-4483-AEAE-5F8EA057E0BC}" type="presParOf" srcId="{47D5AEDE-6102-4EAA-A8A9-EAED14AE996D}" destId="{5810BDCF-5A66-43A4-A1D0-470EF4B9889E}" srcOrd="3" destOrd="0" presId="urn:microsoft.com/office/officeart/2009/3/layout/IncreasingArrowsProcess"/>
    <dgm:cxn modelId="{FD428F11-AD3C-4A95-91C4-573BCC982AA1}" type="presParOf" srcId="{47D5AEDE-6102-4EAA-A8A9-EAED14AE996D}" destId="{221C188D-6C7C-46E2-8CA1-6E2B21CC7E51}" srcOrd="4" destOrd="0" presId="urn:microsoft.com/office/officeart/2009/3/layout/IncreasingArrowsProcess"/>
    <dgm:cxn modelId="{573B7D84-6BC7-4754-A9A1-853B7A1A1953}" type="presParOf" srcId="{47D5AEDE-6102-4EAA-A8A9-EAED14AE996D}" destId="{648B9EFE-84FD-4A29-9FB0-50A19626F80C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1B0B6C-028A-4983-85A6-C0CF45F9CCDE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6E14E66-A790-4E83-BD55-B88A57238D6B}">
      <dgm:prSet phldrT="[Texto]" custT="1"/>
      <dgm:spPr/>
      <dgm:t>
        <a:bodyPr/>
        <a:lstStyle/>
        <a:p>
          <a:r>
            <a:rPr lang="es-ES" sz="1100" dirty="0" smtClean="0">
              <a:latin typeface="Bodoni MT" pitchFamily="18" charset="0"/>
            </a:rPr>
            <a:t>Adquisición</a:t>
          </a:r>
          <a:endParaRPr lang="es-ES" sz="1100" dirty="0">
            <a:latin typeface="Bodoni MT" pitchFamily="18" charset="0"/>
          </a:endParaRPr>
        </a:p>
      </dgm:t>
    </dgm:pt>
    <dgm:pt modelId="{94818169-93F8-4921-AA3A-49F96B4FB51B}" type="parTrans" cxnId="{C5552B49-958F-47E0-888B-B680B724A1EA}">
      <dgm:prSet/>
      <dgm:spPr/>
      <dgm:t>
        <a:bodyPr/>
        <a:lstStyle/>
        <a:p>
          <a:endParaRPr lang="es-ES" sz="1100">
            <a:latin typeface="Bodoni MT" pitchFamily="18" charset="0"/>
          </a:endParaRPr>
        </a:p>
      </dgm:t>
    </dgm:pt>
    <dgm:pt modelId="{1B35AFE2-B121-4B2F-AB93-82B1A733D93B}" type="sibTrans" cxnId="{C5552B49-958F-47E0-888B-B680B724A1EA}">
      <dgm:prSet/>
      <dgm:spPr/>
      <dgm:t>
        <a:bodyPr/>
        <a:lstStyle/>
        <a:p>
          <a:endParaRPr lang="es-ES" sz="1100">
            <a:latin typeface="Bodoni MT" pitchFamily="18" charset="0"/>
          </a:endParaRPr>
        </a:p>
      </dgm:t>
    </dgm:pt>
    <dgm:pt modelId="{27B9CC70-4404-42C0-BF9E-F26001C79D11}">
      <dgm:prSet phldrT="[Texto]" custT="1"/>
      <dgm:spPr/>
      <dgm:t>
        <a:bodyPr/>
        <a:lstStyle/>
        <a:p>
          <a:r>
            <a:rPr lang="es-ES" sz="1100" dirty="0" smtClean="0">
              <a:latin typeface="Bodoni MT" pitchFamily="18" charset="0"/>
            </a:rPr>
            <a:t>venta</a:t>
          </a:r>
          <a:endParaRPr lang="es-ES" sz="1100" dirty="0">
            <a:latin typeface="Bodoni MT" pitchFamily="18" charset="0"/>
          </a:endParaRPr>
        </a:p>
      </dgm:t>
    </dgm:pt>
    <dgm:pt modelId="{62289B08-495C-474B-87C6-0E8221515509}" type="parTrans" cxnId="{0F39F762-F578-4A1D-BEB1-35F8325502A5}">
      <dgm:prSet/>
      <dgm:spPr/>
      <dgm:t>
        <a:bodyPr/>
        <a:lstStyle/>
        <a:p>
          <a:endParaRPr lang="es-ES" sz="1100">
            <a:latin typeface="Bodoni MT" pitchFamily="18" charset="0"/>
          </a:endParaRPr>
        </a:p>
      </dgm:t>
    </dgm:pt>
    <dgm:pt modelId="{4A680107-CB32-4617-8CEC-266AB7146A97}" type="sibTrans" cxnId="{0F39F762-F578-4A1D-BEB1-35F8325502A5}">
      <dgm:prSet/>
      <dgm:spPr/>
      <dgm:t>
        <a:bodyPr/>
        <a:lstStyle/>
        <a:p>
          <a:endParaRPr lang="es-ES" sz="1100">
            <a:latin typeface="Bodoni MT" pitchFamily="18" charset="0"/>
          </a:endParaRPr>
        </a:p>
      </dgm:t>
    </dgm:pt>
    <dgm:pt modelId="{CB19E42F-3BC9-4DC5-B47F-B7638FA5B408}" type="pres">
      <dgm:prSet presAssocID="{431B0B6C-028A-4983-85A6-C0CF45F9CCD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1225B76-3EA0-45E5-9077-9DA6C46E35E7}" type="pres">
      <dgm:prSet presAssocID="{26E14E66-A790-4E83-BD55-B88A57238D6B}" presName="Accent1" presStyleCnt="0"/>
      <dgm:spPr/>
    </dgm:pt>
    <dgm:pt modelId="{4685B03D-5A34-4E63-97A7-B7B2EC018CAC}" type="pres">
      <dgm:prSet presAssocID="{26E14E66-A790-4E83-BD55-B88A57238D6B}" presName="Accent" presStyleLbl="node1" presStyleIdx="0" presStyleCnt="2"/>
      <dgm:spPr/>
    </dgm:pt>
    <dgm:pt modelId="{D2EAAC23-B756-446F-84A4-0BE120509049}" type="pres">
      <dgm:prSet presAssocID="{26E14E66-A790-4E83-BD55-B88A57238D6B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79CDEF-9316-44B0-BE8A-26EB454D9EA4}" type="pres">
      <dgm:prSet presAssocID="{27B9CC70-4404-42C0-BF9E-F26001C79D11}" presName="Accent2" presStyleCnt="0"/>
      <dgm:spPr/>
    </dgm:pt>
    <dgm:pt modelId="{5D591EA6-6C0E-43C2-A9FE-81D9CF589040}" type="pres">
      <dgm:prSet presAssocID="{27B9CC70-4404-42C0-BF9E-F26001C79D11}" presName="Accent" presStyleLbl="node1" presStyleIdx="1" presStyleCnt="2"/>
      <dgm:spPr/>
    </dgm:pt>
    <dgm:pt modelId="{D39B78FE-B901-464E-A0E1-A6601E95CE2D}" type="pres">
      <dgm:prSet presAssocID="{27B9CC70-4404-42C0-BF9E-F26001C79D11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83E7A336-2FD2-4A1B-835C-B031C4C74F21}" type="presOf" srcId="{431B0B6C-028A-4983-85A6-C0CF45F9CCDE}" destId="{CB19E42F-3BC9-4DC5-B47F-B7638FA5B408}" srcOrd="0" destOrd="0" presId="urn:microsoft.com/office/officeart/2009/layout/CircleArrowProcess"/>
    <dgm:cxn modelId="{C95FC5CF-7332-4402-BDF9-EE1DE81F1083}" type="presOf" srcId="{27B9CC70-4404-42C0-BF9E-F26001C79D11}" destId="{D39B78FE-B901-464E-A0E1-A6601E95CE2D}" srcOrd="0" destOrd="0" presId="urn:microsoft.com/office/officeart/2009/layout/CircleArrowProcess"/>
    <dgm:cxn modelId="{C5552B49-958F-47E0-888B-B680B724A1EA}" srcId="{431B0B6C-028A-4983-85A6-C0CF45F9CCDE}" destId="{26E14E66-A790-4E83-BD55-B88A57238D6B}" srcOrd="0" destOrd="0" parTransId="{94818169-93F8-4921-AA3A-49F96B4FB51B}" sibTransId="{1B35AFE2-B121-4B2F-AB93-82B1A733D93B}"/>
    <dgm:cxn modelId="{0F39F762-F578-4A1D-BEB1-35F8325502A5}" srcId="{431B0B6C-028A-4983-85A6-C0CF45F9CCDE}" destId="{27B9CC70-4404-42C0-BF9E-F26001C79D11}" srcOrd="1" destOrd="0" parTransId="{62289B08-495C-474B-87C6-0E8221515509}" sibTransId="{4A680107-CB32-4617-8CEC-266AB7146A97}"/>
    <dgm:cxn modelId="{4AA1DC01-6197-40B2-AF21-AE74C4A45BA8}" type="presOf" srcId="{26E14E66-A790-4E83-BD55-B88A57238D6B}" destId="{D2EAAC23-B756-446F-84A4-0BE120509049}" srcOrd="0" destOrd="0" presId="urn:microsoft.com/office/officeart/2009/layout/CircleArrowProcess"/>
    <dgm:cxn modelId="{03DB439F-A0F9-471B-B2DB-7044A77040E2}" type="presParOf" srcId="{CB19E42F-3BC9-4DC5-B47F-B7638FA5B408}" destId="{41225B76-3EA0-45E5-9077-9DA6C46E35E7}" srcOrd="0" destOrd="0" presId="urn:microsoft.com/office/officeart/2009/layout/CircleArrowProcess"/>
    <dgm:cxn modelId="{CDD10C49-5E67-4C2C-8502-55DD08746709}" type="presParOf" srcId="{41225B76-3EA0-45E5-9077-9DA6C46E35E7}" destId="{4685B03D-5A34-4E63-97A7-B7B2EC018CAC}" srcOrd="0" destOrd="0" presId="urn:microsoft.com/office/officeart/2009/layout/CircleArrowProcess"/>
    <dgm:cxn modelId="{C9DB5762-4F96-428C-BF53-E50DBBC63633}" type="presParOf" srcId="{CB19E42F-3BC9-4DC5-B47F-B7638FA5B408}" destId="{D2EAAC23-B756-446F-84A4-0BE120509049}" srcOrd="1" destOrd="0" presId="urn:microsoft.com/office/officeart/2009/layout/CircleArrowProcess"/>
    <dgm:cxn modelId="{1CC987E8-D2F9-4B04-AD72-74D3C121AB2A}" type="presParOf" srcId="{CB19E42F-3BC9-4DC5-B47F-B7638FA5B408}" destId="{1679CDEF-9316-44B0-BE8A-26EB454D9EA4}" srcOrd="2" destOrd="0" presId="urn:microsoft.com/office/officeart/2009/layout/CircleArrowProcess"/>
    <dgm:cxn modelId="{3563372E-CEDB-41EC-A3AC-0D67FF626A1D}" type="presParOf" srcId="{1679CDEF-9316-44B0-BE8A-26EB454D9EA4}" destId="{5D591EA6-6C0E-43C2-A9FE-81D9CF589040}" srcOrd="0" destOrd="0" presId="urn:microsoft.com/office/officeart/2009/layout/CircleArrowProcess"/>
    <dgm:cxn modelId="{8199C943-B236-4BD4-A8BA-152EA2EA168E}" type="presParOf" srcId="{CB19E42F-3BC9-4DC5-B47F-B7638FA5B408}" destId="{D39B78FE-B901-464E-A0E1-A6601E95CE2D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E0A8FA-60FA-433C-89BA-0C3344B12D81}" type="doc">
      <dgm:prSet loTypeId="urn:microsoft.com/office/officeart/2005/8/layout/hProcess9" loCatId="process" qsTypeId="urn:microsoft.com/office/officeart/2005/8/quickstyle/simple3" qsCatId="simple" csTypeId="urn:microsoft.com/office/officeart/2005/8/colors/colorful1" csCatId="colorful" phldr="1"/>
      <dgm:spPr/>
    </dgm:pt>
    <dgm:pt modelId="{F4C180BE-3C20-4360-B2F9-8C0A042EA39C}">
      <dgm:prSet phldrT="[Text]" custT="1"/>
      <dgm:spPr/>
      <dgm:t>
        <a:bodyPr/>
        <a:lstStyle/>
        <a:p>
          <a:r>
            <a:rPr lang="en-US" sz="1100" dirty="0" smtClean="0">
              <a:latin typeface="Bodoni MT" pitchFamily="18" charset="0"/>
            </a:rPr>
            <a:t>Socializar los formatos </a:t>
          </a:r>
          <a:endParaRPr lang="en-US" sz="1100" dirty="0">
            <a:latin typeface="Bodoni MT" pitchFamily="18" charset="0"/>
          </a:endParaRPr>
        </a:p>
      </dgm:t>
    </dgm:pt>
    <dgm:pt modelId="{DB008A4D-3324-4B08-B690-EAAACAAC2C1E}" type="parTrans" cxnId="{D8A79BFA-FB42-4B19-B080-F168CA67EC2E}">
      <dgm:prSet/>
      <dgm:spPr/>
      <dgm:t>
        <a:bodyPr/>
        <a:lstStyle/>
        <a:p>
          <a:endParaRPr lang="es-ES" sz="1100">
            <a:solidFill>
              <a:schemeClr val="tx1"/>
            </a:solidFill>
            <a:latin typeface="Bodoni MT" pitchFamily="18" charset="0"/>
          </a:endParaRPr>
        </a:p>
      </dgm:t>
    </dgm:pt>
    <dgm:pt modelId="{8931B5F3-FDD3-4A61-BED3-0B6127036985}" type="sibTrans" cxnId="{D8A79BFA-FB42-4B19-B080-F168CA67EC2E}">
      <dgm:prSet/>
      <dgm:spPr/>
      <dgm:t>
        <a:bodyPr/>
        <a:lstStyle/>
        <a:p>
          <a:endParaRPr lang="es-ES" sz="1100">
            <a:solidFill>
              <a:schemeClr val="tx1"/>
            </a:solidFill>
            <a:latin typeface="Bodoni MT" pitchFamily="18" charset="0"/>
          </a:endParaRPr>
        </a:p>
      </dgm:t>
    </dgm:pt>
    <dgm:pt modelId="{FB401749-2A95-4336-8A14-873F5A186E11}">
      <dgm:prSet phldrT="[Text]" custT="1"/>
      <dgm:spPr/>
      <dgm:t>
        <a:bodyPr/>
        <a:lstStyle/>
        <a:p>
          <a:r>
            <a:rPr lang="en-US" sz="1100" smtClean="0">
              <a:latin typeface="Bodoni MT" pitchFamily="18" charset="0"/>
            </a:rPr>
            <a:t>Cambios o mejoras </a:t>
          </a:r>
          <a:endParaRPr lang="en-US" sz="1100" dirty="0">
            <a:latin typeface="Bodoni MT" pitchFamily="18" charset="0"/>
          </a:endParaRPr>
        </a:p>
      </dgm:t>
    </dgm:pt>
    <dgm:pt modelId="{C9492FD1-E5B6-49E1-A1C5-F701D5A4224F}" type="parTrans" cxnId="{D57B8E37-C89E-44AC-90DB-0780E694A0C9}">
      <dgm:prSet/>
      <dgm:spPr/>
      <dgm:t>
        <a:bodyPr/>
        <a:lstStyle/>
        <a:p>
          <a:endParaRPr lang="es-ES" sz="1100">
            <a:solidFill>
              <a:schemeClr val="tx1"/>
            </a:solidFill>
            <a:latin typeface="Bodoni MT" pitchFamily="18" charset="0"/>
          </a:endParaRPr>
        </a:p>
      </dgm:t>
    </dgm:pt>
    <dgm:pt modelId="{584DA909-ED90-4FBC-AF19-A8C3F20647E8}" type="sibTrans" cxnId="{D57B8E37-C89E-44AC-90DB-0780E694A0C9}">
      <dgm:prSet/>
      <dgm:spPr/>
      <dgm:t>
        <a:bodyPr/>
        <a:lstStyle/>
        <a:p>
          <a:endParaRPr lang="es-ES" sz="1100">
            <a:solidFill>
              <a:schemeClr val="tx1"/>
            </a:solidFill>
            <a:latin typeface="Bodoni MT" pitchFamily="18" charset="0"/>
          </a:endParaRPr>
        </a:p>
      </dgm:t>
    </dgm:pt>
    <dgm:pt modelId="{1FAE1F53-0434-48FB-A666-E3348A34975C}">
      <dgm:prSet phldrT="[Text]" custT="1"/>
      <dgm:spPr/>
      <dgm:t>
        <a:bodyPr/>
        <a:lstStyle/>
        <a:p>
          <a:r>
            <a:rPr lang="en-US" sz="1100" dirty="0" smtClean="0">
              <a:latin typeface="Bodoni MT" pitchFamily="18" charset="0"/>
            </a:rPr>
            <a:t>Impletacion </a:t>
          </a:r>
          <a:endParaRPr lang="en-US" sz="1100" dirty="0">
            <a:latin typeface="Bodoni MT" pitchFamily="18" charset="0"/>
          </a:endParaRPr>
        </a:p>
      </dgm:t>
    </dgm:pt>
    <dgm:pt modelId="{58AF0D45-4A9E-4BF8-A4AB-96F2C45968CD}" type="parTrans" cxnId="{E4B9920D-8CDF-41C4-AFA0-90D4B94F59F1}">
      <dgm:prSet/>
      <dgm:spPr/>
      <dgm:t>
        <a:bodyPr/>
        <a:lstStyle/>
        <a:p>
          <a:endParaRPr lang="es-ES" sz="1100">
            <a:solidFill>
              <a:schemeClr val="tx1"/>
            </a:solidFill>
            <a:latin typeface="Bodoni MT" pitchFamily="18" charset="0"/>
          </a:endParaRPr>
        </a:p>
      </dgm:t>
    </dgm:pt>
    <dgm:pt modelId="{58F86A17-2A4F-4AF9-AC3A-9E6A9F02D06D}" type="sibTrans" cxnId="{E4B9920D-8CDF-41C4-AFA0-90D4B94F59F1}">
      <dgm:prSet/>
      <dgm:spPr/>
      <dgm:t>
        <a:bodyPr/>
        <a:lstStyle/>
        <a:p>
          <a:endParaRPr lang="es-ES" sz="1100">
            <a:solidFill>
              <a:schemeClr val="tx1"/>
            </a:solidFill>
            <a:latin typeface="Bodoni MT" pitchFamily="18" charset="0"/>
          </a:endParaRPr>
        </a:p>
      </dgm:t>
    </dgm:pt>
    <dgm:pt modelId="{F938E6C1-AB0A-4334-BD09-0BB8458D88CF}">
      <dgm:prSet phldrT="[Text]" custT="1"/>
      <dgm:spPr/>
      <dgm:t>
        <a:bodyPr/>
        <a:lstStyle/>
        <a:p>
          <a:r>
            <a:rPr lang="en-US" sz="1100" smtClean="0">
              <a:latin typeface="Bodoni MT" pitchFamily="18" charset="0"/>
            </a:rPr>
            <a:t>Prueba </a:t>
          </a:r>
          <a:endParaRPr lang="en-US" sz="1100" dirty="0">
            <a:latin typeface="Bodoni MT" pitchFamily="18" charset="0"/>
          </a:endParaRPr>
        </a:p>
      </dgm:t>
    </dgm:pt>
    <dgm:pt modelId="{FD9FD900-4A27-47FC-9DD2-B0133EBEEF3F}" type="parTrans" cxnId="{EEE5CB66-073D-4D73-BCF6-3C700428D89F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Bodoni MT" pitchFamily="18" charset="0"/>
          </a:endParaRPr>
        </a:p>
      </dgm:t>
    </dgm:pt>
    <dgm:pt modelId="{B3B21942-CE44-4F6C-B0AB-1067744126BA}" type="sibTrans" cxnId="{EEE5CB66-073D-4D73-BCF6-3C700428D89F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Bodoni MT" pitchFamily="18" charset="0"/>
          </a:endParaRPr>
        </a:p>
      </dgm:t>
    </dgm:pt>
    <dgm:pt modelId="{3CF11FDA-E792-48E5-9FAF-3BE6AA70B6AE}" type="pres">
      <dgm:prSet presAssocID="{99E0A8FA-60FA-433C-89BA-0C3344B12D81}" presName="CompostProcess" presStyleCnt="0">
        <dgm:presLayoutVars>
          <dgm:dir/>
          <dgm:resizeHandles val="exact"/>
        </dgm:presLayoutVars>
      </dgm:prSet>
      <dgm:spPr/>
    </dgm:pt>
    <dgm:pt modelId="{E4579BE0-CF13-4C43-808F-75AAAD165544}" type="pres">
      <dgm:prSet presAssocID="{99E0A8FA-60FA-433C-89BA-0C3344B12D81}" presName="arrow" presStyleLbl="bgShp" presStyleIdx="0" presStyleCnt="1"/>
      <dgm:spPr/>
    </dgm:pt>
    <dgm:pt modelId="{F78A0846-5FA0-4C79-A6A3-BD40D2B584C0}" type="pres">
      <dgm:prSet presAssocID="{99E0A8FA-60FA-433C-89BA-0C3344B12D81}" presName="linearProcess" presStyleCnt="0"/>
      <dgm:spPr/>
    </dgm:pt>
    <dgm:pt modelId="{48459FBE-AD3D-4EC6-8526-BD0E44DD2EF3}" type="pres">
      <dgm:prSet presAssocID="{F4C180BE-3C20-4360-B2F9-8C0A042EA39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AC26B-342E-40DD-B770-76F3FC8396CF}" type="pres">
      <dgm:prSet presAssocID="{8931B5F3-FDD3-4A61-BED3-0B6127036985}" presName="sibTrans" presStyleCnt="0"/>
      <dgm:spPr/>
    </dgm:pt>
    <dgm:pt modelId="{15D6B33E-4DEA-4F96-9E97-14687D979934}" type="pres">
      <dgm:prSet presAssocID="{F938E6C1-AB0A-4334-BD09-0BB8458D88C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76708-04DA-4957-A87C-4E7746EB58D2}" type="pres">
      <dgm:prSet presAssocID="{B3B21942-CE44-4F6C-B0AB-1067744126BA}" presName="sibTrans" presStyleCnt="0"/>
      <dgm:spPr/>
    </dgm:pt>
    <dgm:pt modelId="{084C53CC-AB81-4FB5-90AB-D9B03C0C7847}" type="pres">
      <dgm:prSet presAssocID="{FB401749-2A95-4336-8A14-873F5A186E1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0912A-BC4A-4D30-96EB-C03E975E59A5}" type="pres">
      <dgm:prSet presAssocID="{584DA909-ED90-4FBC-AF19-A8C3F20647E8}" presName="sibTrans" presStyleCnt="0"/>
      <dgm:spPr/>
    </dgm:pt>
    <dgm:pt modelId="{71924411-6B78-4824-841F-86D10B6FE62F}" type="pres">
      <dgm:prSet presAssocID="{1FAE1F53-0434-48FB-A666-E3348A34975C}" presName="textNode" presStyleLbl="node1" presStyleIdx="3" presStyleCnt="4" custScaleX="136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B9920D-8CDF-41C4-AFA0-90D4B94F59F1}" srcId="{99E0A8FA-60FA-433C-89BA-0C3344B12D81}" destId="{1FAE1F53-0434-48FB-A666-E3348A34975C}" srcOrd="3" destOrd="0" parTransId="{58AF0D45-4A9E-4BF8-A4AB-96F2C45968CD}" sibTransId="{58F86A17-2A4F-4AF9-AC3A-9E6A9F02D06D}"/>
    <dgm:cxn modelId="{4546A462-E762-4C42-A6A0-8C6117A50787}" type="presOf" srcId="{FB401749-2A95-4336-8A14-873F5A186E11}" destId="{084C53CC-AB81-4FB5-90AB-D9B03C0C7847}" srcOrd="0" destOrd="0" presId="urn:microsoft.com/office/officeart/2005/8/layout/hProcess9"/>
    <dgm:cxn modelId="{EEE5CB66-073D-4D73-BCF6-3C700428D89F}" srcId="{99E0A8FA-60FA-433C-89BA-0C3344B12D81}" destId="{F938E6C1-AB0A-4334-BD09-0BB8458D88CF}" srcOrd="1" destOrd="0" parTransId="{FD9FD900-4A27-47FC-9DD2-B0133EBEEF3F}" sibTransId="{B3B21942-CE44-4F6C-B0AB-1067744126BA}"/>
    <dgm:cxn modelId="{D57B8E37-C89E-44AC-90DB-0780E694A0C9}" srcId="{99E0A8FA-60FA-433C-89BA-0C3344B12D81}" destId="{FB401749-2A95-4336-8A14-873F5A186E11}" srcOrd="2" destOrd="0" parTransId="{C9492FD1-E5B6-49E1-A1C5-F701D5A4224F}" sibTransId="{584DA909-ED90-4FBC-AF19-A8C3F20647E8}"/>
    <dgm:cxn modelId="{3CAA6E0C-FA81-4672-97DF-F5D451766913}" type="presOf" srcId="{F4C180BE-3C20-4360-B2F9-8C0A042EA39C}" destId="{48459FBE-AD3D-4EC6-8526-BD0E44DD2EF3}" srcOrd="0" destOrd="0" presId="urn:microsoft.com/office/officeart/2005/8/layout/hProcess9"/>
    <dgm:cxn modelId="{51DF8711-1AE8-4EFD-9A19-3C1E0B9BEACB}" type="presOf" srcId="{F938E6C1-AB0A-4334-BD09-0BB8458D88CF}" destId="{15D6B33E-4DEA-4F96-9E97-14687D979934}" srcOrd="0" destOrd="0" presId="urn:microsoft.com/office/officeart/2005/8/layout/hProcess9"/>
    <dgm:cxn modelId="{F0D44DF7-CD6C-4ADD-92D8-49C9810B22C3}" type="presOf" srcId="{1FAE1F53-0434-48FB-A666-E3348A34975C}" destId="{71924411-6B78-4824-841F-86D10B6FE62F}" srcOrd="0" destOrd="0" presId="urn:microsoft.com/office/officeart/2005/8/layout/hProcess9"/>
    <dgm:cxn modelId="{A343230C-5309-4E6A-AAFE-917F5A38D57D}" type="presOf" srcId="{99E0A8FA-60FA-433C-89BA-0C3344B12D81}" destId="{3CF11FDA-E792-48E5-9FAF-3BE6AA70B6AE}" srcOrd="0" destOrd="0" presId="urn:microsoft.com/office/officeart/2005/8/layout/hProcess9"/>
    <dgm:cxn modelId="{D8A79BFA-FB42-4B19-B080-F168CA67EC2E}" srcId="{99E0A8FA-60FA-433C-89BA-0C3344B12D81}" destId="{F4C180BE-3C20-4360-B2F9-8C0A042EA39C}" srcOrd="0" destOrd="0" parTransId="{DB008A4D-3324-4B08-B690-EAAACAAC2C1E}" sibTransId="{8931B5F3-FDD3-4A61-BED3-0B6127036985}"/>
    <dgm:cxn modelId="{C12989BE-E1AE-4604-BA2E-49FBA5F6C290}" type="presParOf" srcId="{3CF11FDA-E792-48E5-9FAF-3BE6AA70B6AE}" destId="{E4579BE0-CF13-4C43-808F-75AAAD165544}" srcOrd="0" destOrd="0" presId="urn:microsoft.com/office/officeart/2005/8/layout/hProcess9"/>
    <dgm:cxn modelId="{8D2CF3BF-FB16-460C-8771-96B25493AB98}" type="presParOf" srcId="{3CF11FDA-E792-48E5-9FAF-3BE6AA70B6AE}" destId="{F78A0846-5FA0-4C79-A6A3-BD40D2B584C0}" srcOrd="1" destOrd="0" presId="urn:microsoft.com/office/officeart/2005/8/layout/hProcess9"/>
    <dgm:cxn modelId="{6D04DEAC-FF05-473E-BBE7-4773BAE78470}" type="presParOf" srcId="{F78A0846-5FA0-4C79-A6A3-BD40D2B584C0}" destId="{48459FBE-AD3D-4EC6-8526-BD0E44DD2EF3}" srcOrd="0" destOrd="0" presId="urn:microsoft.com/office/officeart/2005/8/layout/hProcess9"/>
    <dgm:cxn modelId="{D8A8D469-E9BC-44A6-AA2F-67F535196A58}" type="presParOf" srcId="{F78A0846-5FA0-4C79-A6A3-BD40D2B584C0}" destId="{5EBAC26B-342E-40DD-B770-76F3FC8396CF}" srcOrd="1" destOrd="0" presId="urn:microsoft.com/office/officeart/2005/8/layout/hProcess9"/>
    <dgm:cxn modelId="{5AF87514-119A-4079-B262-128DCDEDE17E}" type="presParOf" srcId="{F78A0846-5FA0-4C79-A6A3-BD40D2B584C0}" destId="{15D6B33E-4DEA-4F96-9E97-14687D979934}" srcOrd="2" destOrd="0" presId="urn:microsoft.com/office/officeart/2005/8/layout/hProcess9"/>
    <dgm:cxn modelId="{FE63924E-0A72-4A18-9FCC-E78951D23FDC}" type="presParOf" srcId="{F78A0846-5FA0-4C79-A6A3-BD40D2B584C0}" destId="{39976708-04DA-4957-A87C-4E7746EB58D2}" srcOrd="3" destOrd="0" presId="urn:microsoft.com/office/officeart/2005/8/layout/hProcess9"/>
    <dgm:cxn modelId="{61480689-58BA-4757-AFBD-D19106114C74}" type="presParOf" srcId="{F78A0846-5FA0-4C79-A6A3-BD40D2B584C0}" destId="{084C53CC-AB81-4FB5-90AB-D9B03C0C7847}" srcOrd="4" destOrd="0" presId="urn:microsoft.com/office/officeart/2005/8/layout/hProcess9"/>
    <dgm:cxn modelId="{52844F64-4ABE-4AE0-BA44-EA850E3779DC}" type="presParOf" srcId="{F78A0846-5FA0-4C79-A6A3-BD40D2B584C0}" destId="{0010912A-BC4A-4D30-96EB-C03E975E59A5}" srcOrd="5" destOrd="0" presId="urn:microsoft.com/office/officeart/2005/8/layout/hProcess9"/>
    <dgm:cxn modelId="{FCD8AFE4-55B8-4FBF-8F6F-04764679BCA8}" type="presParOf" srcId="{F78A0846-5FA0-4C79-A6A3-BD40D2B584C0}" destId="{71924411-6B78-4824-841F-86D10B6FE62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79187A-3AB1-4DAD-B67B-CA6F282D426B}" type="doc">
      <dgm:prSet loTypeId="urn:microsoft.com/office/officeart/2005/8/layout/default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5C3DBCB6-1E01-4A66-9E69-A8358DD08A82}">
      <dgm:prSet phldrT="[Texto]" custT="1"/>
      <dgm:spPr/>
      <dgm:t>
        <a:bodyPr/>
        <a:lstStyle/>
        <a:p>
          <a:r>
            <a:rPr lang="es-ES" sz="1100" smtClean="0">
              <a:solidFill>
                <a:schemeClr val="tx1"/>
              </a:solidFill>
              <a:latin typeface="Bodoni MT" pitchFamily="18" charset="0"/>
            </a:rPr>
            <a:t>El llenado de cada formato se lo puede hacer de forma simple y no requiere de conocimientos técnicos por ello se pueden emplear sin ninguna dificultad. </a:t>
          </a:r>
          <a:endParaRPr lang="es-ES" sz="1100" dirty="0">
            <a:solidFill>
              <a:schemeClr val="tx1"/>
            </a:solidFill>
            <a:latin typeface="Bodoni MT" pitchFamily="18" charset="0"/>
          </a:endParaRPr>
        </a:p>
      </dgm:t>
    </dgm:pt>
    <dgm:pt modelId="{1D316E34-1A00-4866-867F-0F1FE384F238}" type="parTrans" cxnId="{ABC92401-6855-44F9-848C-7F5FAA033596}">
      <dgm:prSet/>
      <dgm:spPr/>
      <dgm:t>
        <a:bodyPr/>
        <a:lstStyle/>
        <a:p>
          <a:endParaRPr lang="es-ES" sz="1100">
            <a:solidFill>
              <a:schemeClr val="tx1"/>
            </a:solidFill>
            <a:latin typeface="Bodoni MT" pitchFamily="18" charset="0"/>
          </a:endParaRPr>
        </a:p>
      </dgm:t>
    </dgm:pt>
    <dgm:pt modelId="{055397E9-1ADA-408B-AC9E-094B373D0B9A}" type="sibTrans" cxnId="{ABC92401-6855-44F9-848C-7F5FAA033596}">
      <dgm:prSet/>
      <dgm:spPr/>
      <dgm:t>
        <a:bodyPr/>
        <a:lstStyle/>
        <a:p>
          <a:endParaRPr lang="es-ES" sz="1100">
            <a:solidFill>
              <a:schemeClr val="tx1"/>
            </a:solidFill>
            <a:latin typeface="Bodoni MT" pitchFamily="18" charset="0"/>
          </a:endParaRPr>
        </a:p>
      </dgm:t>
    </dgm:pt>
    <dgm:pt modelId="{99819C38-9318-44D1-90F7-739C22886529}">
      <dgm:prSet phldrT="[Texto]" custT="1"/>
      <dgm:spPr/>
      <dgm:t>
        <a:bodyPr/>
        <a:lstStyle/>
        <a:p>
          <a:r>
            <a:rPr lang="es-ES" sz="1100" smtClean="0">
              <a:solidFill>
                <a:schemeClr val="tx1"/>
              </a:solidFill>
              <a:latin typeface="Bodoni MT" pitchFamily="18" charset="0"/>
            </a:rPr>
            <a:t>Los formatos establecidos como parte del modelo de control de inventarios, fueron construidos en base a las características generales de las microempresas ferreteras. </a:t>
          </a:r>
          <a:endParaRPr lang="es-ES" sz="1100" dirty="0">
            <a:solidFill>
              <a:schemeClr val="tx1"/>
            </a:solidFill>
            <a:latin typeface="Bodoni MT" pitchFamily="18" charset="0"/>
          </a:endParaRPr>
        </a:p>
      </dgm:t>
    </dgm:pt>
    <dgm:pt modelId="{2A5AE8AD-5FEF-4A10-87CC-B5E58A1DC159}" type="parTrans" cxnId="{5B99F434-2F00-450A-99BF-8AE0AC0B574B}">
      <dgm:prSet/>
      <dgm:spPr/>
      <dgm:t>
        <a:bodyPr/>
        <a:lstStyle/>
        <a:p>
          <a:endParaRPr lang="es-ES" sz="1100">
            <a:solidFill>
              <a:schemeClr val="tx1"/>
            </a:solidFill>
            <a:latin typeface="Bodoni MT" pitchFamily="18" charset="0"/>
          </a:endParaRPr>
        </a:p>
      </dgm:t>
    </dgm:pt>
    <dgm:pt modelId="{9B2CFCFD-F57B-42FA-A065-13B5F38E8829}" type="sibTrans" cxnId="{5B99F434-2F00-450A-99BF-8AE0AC0B574B}">
      <dgm:prSet/>
      <dgm:spPr/>
      <dgm:t>
        <a:bodyPr/>
        <a:lstStyle/>
        <a:p>
          <a:endParaRPr lang="es-ES" sz="1100">
            <a:solidFill>
              <a:schemeClr val="tx1"/>
            </a:solidFill>
            <a:latin typeface="Bodoni MT" pitchFamily="18" charset="0"/>
          </a:endParaRPr>
        </a:p>
      </dgm:t>
    </dgm:pt>
    <dgm:pt modelId="{12E4BD26-83AA-42BF-A7C2-DD92993A76E0}">
      <dgm:prSet phldrT="[Texto]" custT="1"/>
      <dgm:spPr/>
      <dgm:t>
        <a:bodyPr/>
        <a:lstStyle/>
        <a:p>
          <a:r>
            <a:rPr lang="es-MX" sz="1100" smtClean="0">
              <a:solidFill>
                <a:schemeClr val="tx1"/>
              </a:solidFill>
              <a:latin typeface="Bodoni MT" pitchFamily="18" charset="0"/>
            </a:rPr>
            <a:t>No se realiza una constatación física periódica.</a:t>
          </a:r>
          <a:endParaRPr lang="es-ES" sz="1100" dirty="0">
            <a:solidFill>
              <a:schemeClr val="tx1"/>
            </a:solidFill>
            <a:latin typeface="Bodoni MT" pitchFamily="18" charset="0"/>
          </a:endParaRPr>
        </a:p>
      </dgm:t>
    </dgm:pt>
    <dgm:pt modelId="{9DF747DD-0A01-4C2A-BD98-F0D12F30B165}" type="parTrans" cxnId="{57BC6C12-14E0-4F18-AFC6-D8DC204C9438}">
      <dgm:prSet/>
      <dgm:spPr/>
      <dgm:t>
        <a:bodyPr/>
        <a:lstStyle/>
        <a:p>
          <a:endParaRPr lang="es-ES" sz="1100">
            <a:solidFill>
              <a:schemeClr val="tx1"/>
            </a:solidFill>
            <a:latin typeface="Bodoni MT" pitchFamily="18" charset="0"/>
          </a:endParaRPr>
        </a:p>
      </dgm:t>
    </dgm:pt>
    <dgm:pt modelId="{640D0111-1804-46E2-A019-EA023F31DF75}" type="sibTrans" cxnId="{57BC6C12-14E0-4F18-AFC6-D8DC204C9438}">
      <dgm:prSet/>
      <dgm:spPr/>
      <dgm:t>
        <a:bodyPr/>
        <a:lstStyle/>
        <a:p>
          <a:endParaRPr lang="es-ES" sz="1100">
            <a:solidFill>
              <a:schemeClr val="tx1"/>
            </a:solidFill>
            <a:latin typeface="Bodoni MT" pitchFamily="18" charset="0"/>
          </a:endParaRPr>
        </a:p>
      </dgm:t>
    </dgm:pt>
    <dgm:pt modelId="{A4F4A604-D196-4220-A69F-D2EB94BA03D7}">
      <dgm:prSet phldrT="[Texto]" custT="1"/>
      <dgm:spPr/>
      <dgm:t>
        <a:bodyPr/>
        <a:lstStyle/>
        <a:p>
          <a:r>
            <a:rPr lang="es-ES" sz="1100" smtClean="0">
              <a:solidFill>
                <a:schemeClr val="tx1"/>
              </a:solidFill>
              <a:latin typeface="Bodoni MT" pitchFamily="18" charset="0"/>
            </a:rPr>
            <a:t>El control del inventario en algunos de las ferreterías son llevados de forma básica.</a:t>
          </a:r>
          <a:endParaRPr lang="es-ES" sz="1100" dirty="0">
            <a:solidFill>
              <a:schemeClr val="tx1"/>
            </a:solidFill>
            <a:latin typeface="Bodoni MT" pitchFamily="18" charset="0"/>
          </a:endParaRPr>
        </a:p>
      </dgm:t>
    </dgm:pt>
    <dgm:pt modelId="{92C536B6-4250-478D-91EA-23EBA836FD2F}" type="parTrans" cxnId="{2F37F3BD-D982-4C81-AF6F-8CBCCE69880B}">
      <dgm:prSet/>
      <dgm:spPr/>
      <dgm:t>
        <a:bodyPr/>
        <a:lstStyle/>
        <a:p>
          <a:endParaRPr lang="es-ES" sz="1100">
            <a:solidFill>
              <a:schemeClr val="tx1"/>
            </a:solidFill>
            <a:latin typeface="Bodoni MT" pitchFamily="18" charset="0"/>
          </a:endParaRPr>
        </a:p>
      </dgm:t>
    </dgm:pt>
    <dgm:pt modelId="{5B5E1491-A359-4DF8-8BCC-A4AB70E9D154}" type="sibTrans" cxnId="{2F37F3BD-D982-4C81-AF6F-8CBCCE69880B}">
      <dgm:prSet/>
      <dgm:spPr/>
      <dgm:t>
        <a:bodyPr/>
        <a:lstStyle/>
        <a:p>
          <a:endParaRPr lang="es-ES" sz="1100">
            <a:solidFill>
              <a:schemeClr val="tx1"/>
            </a:solidFill>
            <a:latin typeface="Bodoni MT" pitchFamily="18" charset="0"/>
          </a:endParaRPr>
        </a:p>
      </dgm:t>
    </dgm:pt>
    <dgm:pt modelId="{FD0D021B-801A-4B9F-ACC3-F9E427D9A609}" type="pres">
      <dgm:prSet presAssocID="{2779187A-3AB1-4DAD-B67B-CA6F282D426B}" presName="diagram" presStyleCnt="0">
        <dgm:presLayoutVars>
          <dgm:dir/>
          <dgm:resizeHandles val="exact"/>
        </dgm:presLayoutVars>
      </dgm:prSet>
      <dgm:spPr/>
    </dgm:pt>
    <dgm:pt modelId="{F137D38A-D738-4B2D-A8C7-30AB23CB5999}" type="pres">
      <dgm:prSet presAssocID="{5C3DBCB6-1E01-4A66-9E69-A8358DD08A8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D7F92F-B0C7-425A-A171-A9341F8D731A}" type="pres">
      <dgm:prSet presAssocID="{055397E9-1ADA-408B-AC9E-094B373D0B9A}" presName="sibTrans" presStyleCnt="0"/>
      <dgm:spPr/>
    </dgm:pt>
    <dgm:pt modelId="{2BDDB140-635D-4FBA-BF44-D65E6727B4A4}" type="pres">
      <dgm:prSet presAssocID="{99819C38-9318-44D1-90F7-739C2288652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15E56A-4F46-45F8-91D5-1BDDE3E9259A}" type="pres">
      <dgm:prSet presAssocID="{9B2CFCFD-F57B-42FA-A065-13B5F38E8829}" presName="sibTrans" presStyleCnt="0"/>
      <dgm:spPr/>
    </dgm:pt>
    <dgm:pt modelId="{9253F9A9-9EE5-4733-9EC2-2131E5E12716}" type="pres">
      <dgm:prSet presAssocID="{12E4BD26-83AA-42BF-A7C2-DD92993A76E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344176-B105-4385-ACCC-D02CF87C79FE}" type="pres">
      <dgm:prSet presAssocID="{640D0111-1804-46E2-A019-EA023F31DF75}" presName="sibTrans" presStyleCnt="0"/>
      <dgm:spPr/>
    </dgm:pt>
    <dgm:pt modelId="{8C2B8DC4-50AE-436F-A406-E88AC8A1A6DB}" type="pres">
      <dgm:prSet presAssocID="{A4F4A604-D196-4220-A69F-D2EB94BA03D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BC92401-6855-44F9-848C-7F5FAA033596}" srcId="{2779187A-3AB1-4DAD-B67B-CA6F282D426B}" destId="{5C3DBCB6-1E01-4A66-9E69-A8358DD08A82}" srcOrd="0" destOrd="0" parTransId="{1D316E34-1A00-4866-867F-0F1FE384F238}" sibTransId="{055397E9-1ADA-408B-AC9E-094B373D0B9A}"/>
    <dgm:cxn modelId="{57BC6C12-14E0-4F18-AFC6-D8DC204C9438}" srcId="{2779187A-3AB1-4DAD-B67B-CA6F282D426B}" destId="{12E4BD26-83AA-42BF-A7C2-DD92993A76E0}" srcOrd="2" destOrd="0" parTransId="{9DF747DD-0A01-4C2A-BD98-F0D12F30B165}" sibTransId="{640D0111-1804-46E2-A019-EA023F31DF75}"/>
    <dgm:cxn modelId="{68657DC8-B943-46AC-8425-2E78921F4F4F}" type="presOf" srcId="{5C3DBCB6-1E01-4A66-9E69-A8358DD08A82}" destId="{F137D38A-D738-4B2D-A8C7-30AB23CB5999}" srcOrd="0" destOrd="0" presId="urn:microsoft.com/office/officeart/2005/8/layout/default"/>
    <dgm:cxn modelId="{E3D3B098-CAD4-497E-9D6D-798075243774}" type="presOf" srcId="{A4F4A604-D196-4220-A69F-D2EB94BA03D7}" destId="{8C2B8DC4-50AE-436F-A406-E88AC8A1A6DB}" srcOrd="0" destOrd="0" presId="urn:microsoft.com/office/officeart/2005/8/layout/default"/>
    <dgm:cxn modelId="{5B99F434-2F00-450A-99BF-8AE0AC0B574B}" srcId="{2779187A-3AB1-4DAD-B67B-CA6F282D426B}" destId="{99819C38-9318-44D1-90F7-739C22886529}" srcOrd="1" destOrd="0" parTransId="{2A5AE8AD-5FEF-4A10-87CC-B5E58A1DC159}" sibTransId="{9B2CFCFD-F57B-42FA-A065-13B5F38E8829}"/>
    <dgm:cxn modelId="{2F37F3BD-D982-4C81-AF6F-8CBCCE69880B}" srcId="{2779187A-3AB1-4DAD-B67B-CA6F282D426B}" destId="{A4F4A604-D196-4220-A69F-D2EB94BA03D7}" srcOrd="3" destOrd="0" parTransId="{92C536B6-4250-478D-91EA-23EBA836FD2F}" sibTransId="{5B5E1491-A359-4DF8-8BCC-A4AB70E9D154}"/>
    <dgm:cxn modelId="{B12FF98E-EBD4-4143-87E4-34CCD636D339}" type="presOf" srcId="{12E4BD26-83AA-42BF-A7C2-DD92993A76E0}" destId="{9253F9A9-9EE5-4733-9EC2-2131E5E12716}" srcOrd="0" destOrd="0" presId="urn:microsoft.com/office/officeart/2005/8/layout/default"/>
    <dgm:cxn modelId="{C6E22552-0A3C-4BE7-A5CF-6E290BC124AC}" type="presOf" srcId="{2779187A-3AB1-4DAD-B67B-CA6F282D426B}" destId="{FD0D021B-801A-4B9F-ACC3-F9E427D9A609}" srcOrd="0" destOrd="0" presId="urn:microsoft.com/office/officeart/2005/8/layout/default"/>
    <dgm:cxn modelId="{BFCDB71C-4DFB-4893-A88B-2BB92E5BF81D}" type="presOf" srcId="{99819C38-9318-44D1-90F7-739C22886529}" destId="{2BDDB140-635D-4FBA-BF44-D65E6727B4A4}" srcOrd="0" destOrd="0" presId="urn:microsoft.com/office/officeart/2005/8/layout/default"/>
    <dgm:cxn modelId="{E67746D7-5F64-4102-8625-6652A3621F6F}" type="presParOf" srcId="{FD0D021B-801A-4B9F-ACC3-F9E427D9A609}" destId="{F137D38A-D738-4B2D-A8C7-30AB23CB5999}" srcOrd="0" destOrd="0" presId="urn:microsoft.com/office/officeart/2005/8/layout/default"/>
    <dgm:cxn modelId="{F3ABF81A-BF24-403B-878F-9BD8298D13E5}" type="presParOf" srcId="{FD0D021B-801A-4B9F-ACC3-F9E427D9A609}" destId="{79D7F92F-B0C7-425A-A171-A9341F8D731A}" srcOrd="1" destOrd="0" presId="urn:microsoft.com/office/officeart/2005/8/layout/default"/>
    <dgm:cxn modelId="{538FA339-8A86-4E72-B757-2A73B4DFBD80}" type="presParOf" srcId="{FD0D021B-801A-4B9F-ACC3-F9E427D9A609}" destId="{2BDDB140-635D-4FBA-BF44-D65E6727B4A4}" srcOrd="2" destOrd="0" presId="urn:microsoft.com/office/officeart/2005/8/layout/default"/>
    <dgm:cxn modelId="{E8D79F64-E6AB-48E8-BBF1-E0FE70358335}" type="presParOf" srcId="{FD0D021B-801A-4B9F-ACC3-F9E427D9A609}" destId="{3A15E56A-4F46-45F8-91D5-1BDDE3E9259A}" srcOrd="3" destOrd="0" presId="urn:microsoft.com/office/officeart/2005/8/layout/default"/>
    <dgm:cxn modelId="{6B57BE4D-8AE6-4843-9E8B-2E069609CB89}" type="presParOf" srcId="{FD0D021B-801A-4B9F-ACC3-F9E427D9A609}" destId="{9253F9A9-9EE5-4733-9EC2-2131E5E12716}" srcOrd="4" destOrd="0" presId="urn:microsoft.com/office/officeart/2005/8/layout/default"/>
    <dgm:cxn modelId="{157DBD4E-0706-48ED-B47B-C5D0470AE301}" type="presParOf" srcId="{FD0D021B-801A-4B9F-ACC3-F9E427D9A609}" destId="{23344176-B105-4385-ACCC-D02CF87C79FE}" srcOrd="5" destOrd="0" presId="urn:microsoft.com/office/officeart/2005/8/layout/default"/>
    <dgm:cxn modelId="{3B72526E-1F3E-46D2-8544-2AE3BAF76A2D}" type="presParOf" srcId="{FD0D021B-801A-4B9F-ACC3-F9E427D9A609}" destId="{8C2B8DC4-50AE-436F-A406-E88AC8A1A6D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779187A-3AB1-4DAD-B67B-CA6F282D426B}" type="doc">
      <dgm:prSet loTypeId="urn:microsoft.com/office/officeart/2005/8/layout/defaul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C3DBCB6-1E01-4A66-9E69-A8358DD08A82}">
      <dgm:prSet phldrT="[Texto]" custT="1"/>
      <dgm:spPr/>
      <dgm:t>
        <a:bodyPr/>
        <a:lstStyle/>
        <a:p>
          <a:r>
            <a:rPr lang="es-ES" sz="1100" dirty="0" smtClean="0">
              <a:solidFill>
                <a:schemeClr val="tx1"/>
              </a:solidFill>
              <a:latin typeface="Bodoni MT" pitchFamily="18" charset="0"/>
            </a:rPr>
            <a:t>Debido a la sencillez que presentan los formatos, es recomendable su aplicación y uso en las actividades diarias para el control de los inventarios, con el propósito de obtener información adecuada.</a:t>
          </a:r>
          <a:endParaRPr lang="es-ES" sz="1100" dirty="0">
            <a:latin typeface="Bodoni MT" pitchFamily="18" charset="0"/>
          </a:endParaRPr>
        </a:p>
      </dgm:t>
    </dgm:pt>
    <dgm:pt modelId="{1D316E34-1A00-4866-867F-0F1FE384F238}" type="parTrans" cxnId="{ABC92401-6855-44F9-848C-7F5FAA033596}">
      <dgm:prSet/>
      <dgm:spPr/>
      <dgm:t>
        <a:bodyPr/>
        <a:lstStyle/>
        <a:p>
          <a:endParaRPr lang="es-ES" sz="1100">
            <a:latin typeface="Bodoni MT" pitchFamily="18" charset="0"/>
          </a:endParaRPr>
        </a:p>
      </dgm:t>
    </dgm:pt>
    <dgm:pt modelId="{055397E9-1ADA-408B-AC9E-094B373D0B9A}" type="sibTrans" cxnId="{ABC92401-6855-44F9-848C-7F5FAA033596}">
      <dgm:prSet/>
      <dgm:spPr/>
      <dgm:t>
        <a:bodyPr/>
        <a:lstStyle/>
        <a:p>
          <a:endParaRPr lang="es-ES" sz="1100">
            <a:latin typeface="Bodoni MT" pitchFamily="18" charset="0"/>
          </a:endParaRPr>
        </a:p>
      </dgm:t>
    </dgm:pt>
    <dgm:pt modelId="{99819C38-9318-44D1-90F7-739C22886529}">
      <dgm:prSet phldrT="[Texto]" custT="1"/>
      <dgm:spPr/>
      <dgm:t>
        <a:bodyPr/>
        <a:lstStyle/>
        <a:p>
          <a:r>
            <a:rPr lang="es-ES" sz="1100" dirty="0" smtClean="0">
              <a:latin typeface="Bodoni MT" pitchFamily="18" charset="0"/>
            </a:rPr>
            <a:t>Se recomienda primero hacer una prueba. </a:t>
          </a:r>
          <a:endParaRPr lang="es-ES" sz="1100" dirty="0">
            <a:latin typeface="Bodoni MT" pitchFamily="18" charset="0"/>
          </a:endParaRPr>
        </a:p>
      </dgm:t>
    </dgm:pt>
    <dgm:pt modelId="{2A5AE8AD-5FEF-4A10-87CC-B5E58A1DC159}" type="parTrans" cxnId="{5B99F434-2F00-450A-99BF-8AE0AC0B574B}">
      <dgm:prSet/>
      <dgm:spPr/>
      <dgm:t>
        <a:bodyPr/>
        <a:lstStyle/>
        <a:p>
          <a:endParaRPr lang="es-ES" sz="1100">
            <a:latin typeface="Bodoni MT" pitchFamily="18" charset="0"/>
          </a:endParaRPr>
        </a:p>
      </dgm:t>
    </dgm:pt>
    <dgm:pt modelId="{9B2CFCFD-F57B-42FA-A065-13B5F38E8829}" type="sibTrans" cxnId="{5B99F434-2F00-450A-99BF-8AE0AC0B574B}">
      <dgm:prSet/>
      <dgm:spPr/>
      <dgm:t>
        <a:bodyPr/>
        <a:lstStyle/>
        <a:p>
          <a:endParaRPr lang="es-ES" sz="1100">
            <a:latin typeface="Bodoni MT" pitchFamily="18" charset="0"/>
          </a:endParaRPr>
        </a:p>
      </dgm:t>
    </dgm:pt>
    <dgm:pt modelId="{12E4BD26-83AA-42BF-A7C2-DD92993A76E0}">
      <dgm:prSet phldrT="[Texto]" custT="1"/>
      <dgm:spPr/>
      <dgm:t>
        <a:bodyPr/>
        <a:lstStyle/>
        <a:p>
          <a:r>
            <a:rPr lang="es-MX" sz="1100" dirty="0" smtClean="0">
              <a:latin typeface="Bodoni MT" pitchFamily="18" charset="0"/>
            </a:rPr>
            <a:t>Se recomienda realizar constatación física por lo menos 3 veces al año.</a:t>
          </a:r>
          <a:endParaRPr lang="es-ES" sz="1100" dirty="0">
            <a:latin typeface="Bodoni MT" pitchFamily="18" charset="0"/>
          </a:endParaRPr>
        </a:p>
      </dgm:t>
    </dgm:pt>
    <dgm:pt modelId="{9DF747DD-0A01-4C2A-BD98-F0D12F30B165}" type="parTrans" cxnId="{57BC6C12-14E0-4F18-AFC6-D8DC204C9438}">
      <dgm:prSet/>
      <dgm:spPr/>
      <dgm:t>
        <a:bodyPr/>
        <a:lstStyle/>
        <a:p>
          <a:endParaRPr lang="es-ES" sz="1100">
            <a:latin typeface="Bodoni MT" pitchFamily="18" charset="0"/>
          </a:endParaRPr>
        </a:p>
      </dgm:t>
    </dgm:pt>
    <dgm:pt modelId="{640D0111-1804-46E2-A019-EA023F31DF75}" type="sibTrans" cxnId="{57BC6C12-14E0-4F18-AFC6-D8DC204C9438}">
      <dgm:prSet/>
      <dgm:spPr/>
      <dgm:t>
        <a:bodyPr/>
        <a:lstStyle/>
        <a:p>
          <a:endParaRPr lang="es-ES" sz="1100">
            <a:latin typeface="Bodoni MT" pitchFamily="18" charset="0"/>
          </a:endParaRPr>
        </a:p>
      </dgm:t>
    </dgm:pt>
    <dgm:pt modelId="{A4F4A604-D196-4220-A69F-D2EB94BA03D7}">
      <dgm:prSet phldrT="[Texto]" custT="1"/>
      <dgm:spPr/>
      <dgm:t>
        <a:bodyPr/>
        <a:lstStyle/>
        <a:p>
          <a:r>
            <a:rPr lang="es-EC" sz="1100" dirty="0" smtClean="0">
              <a:solidFill>
                <a:schemeClr val="tx1"/>
              </a:solidFill>
              <a:latin typeface="Bodoni MT" pitchFamily="18" charset="0"/>
            </a:rPr>
            <a:t>Se sugiere a los propietarios aplicar el nuevo diseño de control de inventarios, ya que actualmente las microempresas ferreteras carecen de control y el éxito del negocio dependerá únicamente de la decisión y voluntad del cambio.</a:t>
          </a:r>
          <a:endParaRPr lang="es-ES" sz="1100" dirty="0">
            <a:latin typeface="Bodoni MT" pitchFamily="18" charset="0"/>
          </a:endParaRPr>
        </a:p>
      </dgm:t>
    </dgm:pt>
    <dgm:pt modelId="{92C536B6-4250-478D-91EA-23EBA836FD2F}" type="parTrans" cxnId="{2F37F3BD-D982-4C81-AF6F-8CBCCE69880B}">
      <dgm:prSet/>
      <dgm:spPr/>
      <dgm:t>
        <a:bodyPr/>
        <a:lstStyle/>
        <a:p>
          <a:endParaRPr lang="es-ES" sz="1100">
            <a:latin typeface="Bodoni MT" pitchFamily="18" charset="0"/>
          </a:endParaRPr>
        </a:p>
      </dgm:t>
    </dgm:pt>
    <dgm:pt modelId="{5B5E1491-A359-4DF8-8BCC-A4AB70E9D154}" type="sibTrans" cxnId="{2F37F3BD-D982-4C81-AF6F-8CBCCE69880B}">
      <dgm:prSet/>
      <dgm:spPr/>
      <dgm:t>
        <a:bodyPr/>
        <a:lstStyle/>
        <a:p>
          <a:endParaRPr lang="es-ES" sz="1100">
            <a:latin typeface="Bodoni MT" pitchFamily="18" charset="0"/>
          </a:endParaRPr>
        </a:p>
      </dgm:t>
    </dgm:pt>
    <dgm:pt modelId="{FD0D021B-801A-4B9F-ACC3-F9E427D9A609}" type="pres">
      <dgm:prSet presAssocID="{2779187A-3AB1-4DAD-B67B-CA6F282D426B}" presName="diagram" presStyleCnt="0">
        <dgm:presLayoutVars>
          <dgm:dir/>
          <dgm:resizeHandles val="exact"/>
        </dgm:presLayoutVars>
      </dgm:prSet>
      <dgm:spPr/>
    </dgm:pt>
    <dgm:pt modelId="{F137D38A-D738-4B2D-A8C7-30AB23CB5999}" type="pres">
      <dgm:prSet presAssocID="{5C3DBCB6-1E01-4A66-9E69-A8358DD08A8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D7F92F-B0C7-425A-A171-A9341F8D731A}" type="pres">
      <dgm:prSet presAssocID="{055397E9-1ADA-408B-AC9E-094B373D0B9A}" presName="sibTrans" presStyleCnt="0"/>
      <dgm:spPr/>
    </dgm:pt>
    <dgm:pt modelId="{2BDDB140-635D-4FBA-BF44-D65E6727B4A4}" type="pres">
      <dgm:prSet presAssocID="{99819C38-9318-44D1-90F7-739C2288652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15E56A-4F46-45F8-91D5-1BDDE3E9259A}" type="pres">
      <dgm:prSet presAssocID="{9B2CFCFD-F57B-42FA-A065-13B5F38E8829}" presName="sibTrans" presStyleCnt="0"/>
      <dgm:spPr/>
    </dgm:pt>
    <dgm:pt modelId="{9253F9A9-9EE5-4733-9EC2-2131E5E12716}" type="pres">
      <dgm:prSet presAssocID="{12E4BD26-83AA-42BF-A7C2-DD92993A76E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344176-B105-4385-ACCC-D02CF87C79FE}" type="pres">
      <dgm:prSet presAssocID="{640D0111-1804-46E2-A019-EA023F31DF75}" presName="sibTrans" presStyleCnt="0"/>
      <dgm:spPr/>
    </dgm:pt>
    <dgm:pt modelId="{8C2B8DC4-50AE-436F-A406-E88AC8A1A6DB}" type="pres">
      <dgm:prSet presAssocID="{A4F4A604-D196-4220-A69F-D2EB94BA03D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061E413-8575-481B-8EE6-E24F31FDF59F}" type="presOf" srcId="{2779187A-3AB1-4DAD-B67B-CA6F282D426B}" destId="{FD0D021B-801A-4B9F-ACC3-F9E427D9A609}" srcOrd="0" destOrd="0" presId="urn:microsoft.com/office/officeart/2005/8/layout/default"/>
    <dgm:cxn modelId="{5B99F434-2F00-450A-99BF-8AE0AC0B574B}" srcId="{2779187A-3AB1-4DAD-B67B-CA6F282D426B}" destId="{99819C38-9318-44D1-90F7-739C22886529}" srcOrd="1" destOrd="0" parTransId="{2A5AE8AD-5FEF-4A10-87CC-B5E58A1DC159}" sibTransId="{9B2CFCFD-F57B-42FA-A065-13B5F38E8829}"/>
    <dgm:cxn modelId="{ABC92401-6855-44F9-848C-7F5FAA033596}" srcId="{2779187A-3AB1-4DAD-B67B-CA6F282D426B}" destId="{5C3DBCB6-1E01-4A66-9E69-A8358DD08A82}" srcOrd="0" destOrd="0" parTransId="{1D316E34-1A00-4866-867F-0F1FE384F238}" sibTransId="{055397E9-1ADA-408B-AC9E-094B373D0B9A}"/>
    <dgm:cxn modelId="{2F37F3BD-D982-4C81-AF6F-8CBCCE69880B}" srcId="{2779187A-3AB1-4DAD-B67B-CA6F282D426B}" destId="{A4F4A604-D196-4220-A69F-D2EB94BA03D7}" srcOrd="3" destOrd="0" parTransId="{92C536B6-4250-478D-91EA-23EBA836FD2F}" sibTransId="{5B5E1491-A359-4DF8-8BCC-A4AB70E9D154}"/>
    <dgm:cxn modelId="{392909CD-A67B-4EF5-BD92-CE5B1BF77088}" type="presOf" srcId="{5C3DBCB6-1E01-4A66-9E69-A8358DD08A82}" destId="{F137D38A-D738-4B2D-A8C7-30AB23CB5999}" srcOrd="0" destOrd="0" presId="urn:microsoft.com/office/officeart/2005/8/layout/default"/>
    <dgm:cxn modelId="{12C19175-B276-454D-82A8-B3ED5303E5F4}" type="presOf" srcId="{99819C38-9318-44D1-90F7-739C22886529}" destId="{2BDDB140-635D-4FBA-BF44-D65E6727B4A4}" srcOrd="0" destOrd="0" presId="urn:microsoft.com/office/officeart/2005/8/layout/default"/>
    <dgm:cxn modelId="{57BC6C12-14E0-4F18-AFC6-D8DC204C9438}" srcId="{2779187A-3AB1-4DAD-B67B-CA6F282D426B}" destId="{12E4BD26-83AA-42BF-A7C2-DD92993A76E0}" srcOrd="2" destOrd="0" parTransId="{9DF747DD-0A01-4C2A-BD98-F0D12F30B165}" sibTransId="{640D0111-1804-46E2-A019-EA023F31DF75}"/>
    <dgm:cxn modelId="{91EB88B4-D13B-4AE8-9F0B-B25B58E427FE}" type="presOf" srcId="{A4F4A604-D196-4220-A69F-D2EB94BA03D7}" destId="{8C2B8DC4-50AE-436F-A406-E88AC8A1A6DB}" srcOrd="0" destOrd="0" presId="urn:microsoft.com/office/officeart/2005/8/layout/default"/>
    <dgm:cxn modelId="{684E0F20-8AFC-4B3E-9305-A2E4079F167E}" type="presOf" srcId="{12E4BD26-83AA-42BF-A7C2-DD92993A76E0}" destId="{9253F9A9-9EE5-4733-9EC2-2131E5E12716}" srcOrd="0" destOrd="0" presId="urn:microsoft.com/office/officeart/2005/8/layout/default"/>
    <dgm:cxn modelId="{7182B967-B12C-4D4F-9129-9003E49D5550}" type="presParOf" srcId="{FD0D021B-801A-4B9F-ACC3-F9E427D9A609}" destId="{F137D38A-D738-4B2D-A8C7-30AB23CB5999}" srcOrd="0" destOrd="0" presId="urn:microsoft.com/office/officeart/2005/8/layout/default"/>
    <dgm:cxn modelId="{08FD0641-728B-48CD-82B4-FF68C7F25F7D}" type="presParOf" srcId="{FD0D021B-801A-4B9F-ACC3-F9E427D9A609}" destId="{79D7F92F-B0C7-425A-A171-A9341F8D731A}" srcOrd="1" destOrd="0" presId="urn:microsoft.com/office/officeart/2005/8/layout/default"/>
    <dgm:cxn modelId="{C9244D03-6115-42EC-B7BF-D4BC5A778E91}" type="presParOf" srcId="{FD0D021B-801A-4B9F-ACC3-F9E427D9A609}" destId="{2BDDB140-635D-4FBA-BF44-D65E6727B4A4}" srcOrd="2" destOrd="0" presId="urn:microsoft.com/office/officeart/2005/8/layout/default"/>
    <dgm:cxn modelId="{D34CAEA5-E236-4124-BA86-AF1849DE204C}" type="presParOf" srcId="{FD0D021B-801A-4B9F-ACC3-F9E427D9A609}" destId="{3A15E56A-4F46-45F8-91D5-1BDDE3E9259A}" srcOrd="3" destOrd="0" presId="urn:microsoft.com/office/officeart/2005/8/layout/default"/>
    <dgm:cxn modelId="{D0B39147-E18B-4BE7-83D7-4B755222ED96}" type="presParOf" srcId="{FD0D021B-801A-4B9F-ACC3-F9E427D9A609}" destId="{9253F9A9-9EE5-4733-9EC2-2131E5E12716}" srcOrd="4" destOrd="0" presId="urn:microsoft.com/office/officeart/2005/8/layout/default"/>
    <dgm:cxn modelId="{66C9624F-3F71-440F-88A1-8F6FD83F0146}" type="presParOf" srcId="{FD0D021B-801A-4B9F-ACC3-F9E427D9A609}" destId="{23344176-B105-4385-ACCC-D02CF87C79FE}" srcOrd="5" destOrd="0" presId="urn:microsoft.com/office/officeart/2005/8/layout/default"/>
    <dgm:cxn modelId="{E1CE6CCC-630D-4433-A969-08D42A6C24E2}" type="presParOf" srcId="{FD0D021B-801A-4B9F-ACC3-F9E427D9A609}" destId="{8C2B8DC4-50AE-436F-A406-E88AC8A1A6D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AE7A9-E32E-4563-8E02-A4F4B02F2E1E}">
      <dsp:nvSpPr>
        <dsp:cNvPr id="0" name=""/>
        <dsp:cNvSpPr/>
      </dsp:nvSpPr>
      <dsp:spPr>
        <a:xfrm>
          <a:off x="0" y="0"/>
          <a:ext cx="685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A2A0F-A0B6-4B58-B598-DEDA9BB94F02}">
      <dsp:nvSpPr>
        <dsp:cNvPr id="0" name=""/>
        <dsp:cNvSpPr/>
      </dsp:nvSpPr>
      <dsp:spPr>
        <a:xfrm>
          <a:off x="0" y="0"/>
          <a:ext cx="1371600" cy="228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1" kern="1200" dirty="0">
            <a:latin typeface="Bodoni MT" pitchFamily="18" charset="0"/>
          </a:endParaRPr>
        </a:p>
      </dsp:txBody>
      <dsp:txXfrm>
        <a:off x="0" y="0"/>
        <a:ext cx="1371600" cy="2286000"/>
      </dsp:txXfrm>
    </dsp:sp>
    <dsp:sp modelId="{BB32CAE9-3F86-4658-88CE-735021E5BDFF}">
      <dsp:nvSpPr>
        <dsp:cNvPr id="0" name=""/>
        <dsp:cNvSpPr/>
      </dsp:nvSpPr>
      <dsp:spPr>
        <a:xfrm>
          <a:off x="1474470" y="21542"/>
          <a:ext cx="5383530" cy="430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Bodoni MT" pitchFamily="18" charset="0"/>
            </a:rPr>
            <a:t>Mala organización de los inventarios</a:t>
          </a:r>
          <a:endParaRPr lang="es-ES" sz="1100" kern="1200" dirty="0">
            <a:latin typeface="Bodoni MT" pitchFamily="18" charset="0"/>
          </a:endParaRPr>
        </a:p>
      </dsp:txBody>
      <dsp:txXfrm>
        <a:off x="1474470" y="21542"/>
        <a:ext cx="5383530" cy="430857"/>
      </dsp:txXfrm>
    </dsp:sp>
    <dsp:sp modelId="{8C55B9A8-C2C9-4B36-BBE8-79F739A73F7E}">
      <dsp:nvSpPr>
        <dsp:cNvPr id="0" name=""/>
        <dsp:cNvSpPr/>
      </dsp:nvSpPr>
      <dsp:spPr>
        <a:xfrm>
          <a:off x="1371600" y="452400"/>
          <a:ext cx="5486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7D30F-E8AC-45C5-ADEF-ABB49AA9C5E5}">
      <dsp:nvSpPr>
        <dsp:cNvPr id="0" name=""/>
        <dsp:cNvSpPr/>
      </dsp:nvSpPr>
      <dsp:spPr>
        <a:xfrm>
          <a:off x="1474470" y="473943"/>
          <a:ext cx="5383530" cy="430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Bodoni MT" pitchFamily="18" charset="0"/>
            </a:rPr>
            <a:t>Son negocios que comercializan variedad de producto.</a:t>
          </a:r>
        </a:p>
      </dsp:txBody>
      <dsp:txXfrm>
        <a:off x="1474470" y="473943"/>
        <a:ext cx="5383530" cy="430857"/>
      </dsp:txXfrm>
    </dsp:sp>
    <dsp:sp modelId="{5C0B3EB2-460C-45AF-A509-CD90BA4D7AAD}">
      <dsp:nvSpPr>
        <dsp:cNvPr id="0" name=""/>
        <dsp:cNvSpPr/>
      </dsp:nvSpPr>
      <dsp:spPr>
        <a:xfrm>
          <a:off x="1371600" y="904800"/>
          <a:ext cx="5486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3AD91-75DB-4F47-A13E-0A941A23CBD6}">
      <dsp:nvSpPr>
        <dsp:cNvPr id="0" name=""/>
        <dsp:cNvSpPr/>
      </dsp:nvSpPr>
      <dsp:spPr>
        <a:xfrm>
          <a:off x="1474470" y="926343"/>
          <a:ext cx="5383530" cy="430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Bodoni MT" pitchFamily="18" charset="0"/>
            </a:rPr>
            <a:t>Catalogadas personas naturales .</a:t>
          </a:r>
          <a:endParaRPr lang="es-ES" sz="1100" kern="1200" dirty="0">
            <a:latin typeface="Bodoni MT" pitchFamily="18" charset="0"/>
          </a:endParaRPr>
        </a:p>
      </dsp:txBody>
      <dsp:txXfrm>
        <a:off x="1474470" y="926343"/>
        <a:ext cx="5383530" cy="430857"/>
      </dsp:txXfrm>
    </dsp:sp>
    <dsp:sp modelId="{F89BF7E5-2AE8-4744-9313-CBF7206620E2}">
      <dsp:nvSpPr>
        <dsp:cNvPr id="0" name=""/>
        <dsp:cNvSpPr/>
      </dsp:nvSpPr>
      <dsp:spPr>
        <a:xfrm>
          <a:off x="1371600" y="1357200"/>
          <a:ext cx="5486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22160-37B9-4C20-9EAE-DFD20EE7789E}">
      <dsp:nvSpPr>
        <dsp:cNvPr id="0" name=""/>
        <dsp:cNvSpPr/>
      </dsp:nvSpPr>
      <dsp:spPr>
        <a:xfrm>
          <a:off x="1474470" y="1378743"/>
          <a:ext cx="5383530" cy="430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Bodoni MT" pitchFamily="18" charset="0"/>
            </a:rPr>
            <a:t>Carecen de herramientas y conocimientos necesarios.</a:t>
          </a:r>
          <a:endParaRPr lang="es-ES" sz="1100" kern="1200" dirty="0">
            <a:latin typeface="Bodoni MT" pitchFamily="18" charset="0"/>
          </a:endParaRPr>
        </a:p>
      </dsp:txBody>
      <dsp:txXfrm>
        <a:off x="1474470" y="1378743"/>
        <a:ext cx="5383530" cy="430857"/>
      </dsp:txXfrm>
    </dsp:sp>
    <dsp:sp modelId="{2B38AFFA-4D87-4FC6-BF9B-8AF0350EE832}">
      <dsp:nvSpPr>
        <dsp:cNvPr id="0" name=""/>
        <dsp:cNvSpPr/>
      </dsp:nvSpPr>
      <dsp:spPr>
        <a:xfrm>
          <a:off x="1371600" y="1809601"/>
          <a:ext cx="5486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D3E11-434C-4713-9E48-43EA2FE7D984}">
      <dsp:nvSpPr>
        <dsp:cNvPr id="0" name=""/>
        <dsp:cNvSpPr/>
      </dsp:nvSpPr>
      <dsp:spPr>
        <a:xfrm>
          <a:off x="1474470" y="1831144"/>
          <a:ext cx="5383530" cy="430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Bodoni MT" pitchFamily="18" charset="0"/>
            </a:rPr>
            <a:t>Son manejadas sin una base o sustento técnico.</a:t>
          </a:r>
          <a:endParaRPr lang="es-ES" sz="1100" kern="1200" dirty="0">
            <a:latin typeface="Bodoni MT" pitchFamily="18" charset="0"/>
          </a:endParaRPr>
        </a:p>
      </dsp:txBody>
      <dsp:txXfrm>
        <a:off x="1474470" y="1831144"/>
        <a:ext cx="5383530" cy="430857"/>
      </dsp:txXfrm>
    </dsp:sp>
    <dsp:sp modelId="{3381A657-0E17-4325-BDDB-AB5903370F7D}">
      <dsp:nvSpPr>
        <dsp:cNvPr id="0" name=""/>
        <dsp:cNvSpPr/>
      </dsp:nvSpPr>
      <dsp:spPr>
        <a:xfrm>
          <a:off x="1371600" y="2262001"/>
          <a:ext cx="5486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695C8-71C5-4E3F-8231-19DA0C31B403}">
      <dsp:nvSpPr>
        <dsp:cNvPr id="0" name=""/>
        <dsp:cNvSpPr/>
      </dsp:nvSpPr>
      <dsp:spPr>
        <a:xfrm>
          <a:off x="595096" y="159"/>
          <a:ext cx="1501526" cy="9009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  <a:latin typeface="Bodoni MT" pitchFamily="18" charset="0"/>
            </a:rPr>
            <a:t>Aplico formula finita</a:t>
          </a:r>
          <a:endParaRPr lang="es-ES" sz="1100" kern="1200" dirty="0">
            <a:solidFill>
              <a:schemeClr val="tx1"/>
            </a:solidFill>
            <a:latin typeface="Bodoni MT" pitchFamily="18" charset="0"/>
          </a:endParaRPr>
        </a:p>
      </dsp:txBody>
      <dsp:txXfrm>
        <a:off x="595096" y="159"/>
        <a:ext cx="1501526" cy="900916"/>
      </dsp:txXfrm>
    </dsp:sp>
    <dsp:sp modelId="{68E08D4F-2F7C-4159-944B-9EFC66D16B73}">
      <dsp:nvSpPr>
        <dsp:cNvPr id="0" name=""/>
        <dsp:cNvSpPr/>
      </dsp:nvSpPr>
      <dsp:spPr>
        <a:xfrm>
          <a:off x="2246776" y="159"/>
          <a:ext cx="1501526" cy="9009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  <a:latin typeface="Bodoni MT" pitchFamily="18" charset="0"/>
            </a:rPr>
            <a:t>175 encuestas</a:t>
          </a:r>
          <a:endParaRPr lang="es-ES" sz="1100" kern="1200" dirty="0">
            <a:solidFill>
              <a:schemeClr val="tx1"/>
            </a:solidFill>
            <a:latin typeface="Bodoni MT" pitchFamily="18" charset="0"/>
          </a:endParaRPr>
        </a:p>
      </dsp:txBody>
      <dsp:txXfrm>
        <a:off x="2246776" y="159"/>
        <a:ext cx="1501526" cy="900916"/>
      </dsp:txXfrm>
    </dsp:sp>
    <dsp:sp modelId="{E907B00C-81E6-4923-8B1B-6105AF3BAD2D}">
      <dsp:nvSpPr>
        <dsp:cNvPr id="0" name=""/>
        <dsp:cNvSpPr/>
      </dsp:nvSpPr>
      <dsp:spPr>
        <a:xfrm>
          <a:off x="595096" y="1051228"/>
          <a:ext cx="1501526" cy="9009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  <a:latin typeface="Bodoni MT" pitchFamily="18" charset="0"/>
              <a:cs typeface="Times New Roman" pitchFamily="18" charset="0"/>
            </a:rPr>
            <a:t>1.656 corresponden a microempresas (73%). </a:t>
          </a:r>
          <a:endParaRPr lang="es-ES" sz="1100" kern="1200" dirty="0">
            <a:solidFill>
              <a:schemeClr val="tx1"/>
            </a:solidFill>
            <a:latin typeface="Bodoni MT" pitchFamily="18" charset="0"/>
          </a:endParaRPr>
        </a:p>
      </dsp:txBody>
      <dsp:txXfrm>
        <a:off x="595096" y="1051228"/>
        <a:ext cx="1501526" cy="900916"/>
      </dsp:txXfrm>
    </dsp:sp>
    <dsp:sp modelId="{1ABCE038-2A22-4BB3-AECD-EC76AC24B302}">
      <dsp:nvSpPr>
        <dsp:cNvPr id="0" name=""/>
        <dsp:cNvSpPr/>
      </dsp:nvSpPr>
      <dsp:spPr>
        <a:xfrm>
          <a:off x="2246776" y="1051228"/>
          <a:ext cx="1501526" cy="9009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  <a:latin typeface="Bodoni MT" pitchFamily="18" charset="0"/>
            </a:rPr>
            <a:t>Registro 2.2285 </a:t>
          </a:r>
          <a:r>
            <a:rPr lang="es-ES" sz="1100" kern="1200" dirty="0" smtClean="0">
              <a:solidFill>
                <a:schemeClr val="tx1"/>
              </a:solidFill>
              <a:latin typeface="Bodoni MT" pitchFamily="18" charset="0"/>
              <a:cs typeface="Times New Roman" pitchFamily="18" charset="0"/>
            </a:rPr>
            <a:t>empresas dedicadas a la venta al por menor de artículos de ferretería.</a:t>
          </a:r>
          <a:endParaRPr lang="es-ES" sz="1100" kern="1200" dirty="0">
            <a:solidFill>
              <a:schemeClr val="tx1"/>
            </a:solidFill>
            <a:latin typeface="Bodoni MT" pitchFamily="18" charset="0"/>
          </a:endParaRPr>
        </a:p>
      </dsp:txBody>
      <dsp:txXfrm>
        <a:off x="2246776" y="1051228"/>
        <a:ext cx="1501526" cy="900916"/>
      </dsp:txXfrm>
    </dsp:sp>
    <dsp:sp modelId="{5A4B95B1-D9B8-40BF-A633-82318A24E8A6}">
      <dsp:nvSpPr>
        <dsp:cNvPr id="0" name=""/>
        <dsp:cNvSpPr/>
      </dsp:nvSpPr>
      <dsp:spPr>
        <a:xfrm>
          <a:off x="1420936" y="2102297"/>
          <a:ext cx="1501526" cy="3359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  <a:latin typeface="Bodoni MT" pitchFamily="18" charset="0"/>
            </a:rPr>
            <a:t>CENSO Económico 2010</a:t>
          </a:r>
          <a:endParaRPr lang="es-ES" sz="1100" kern="1200" dirty="0">
            <a:solidFill>
              <a:schemeClr val="tx1"/>
            </a:solidFill>
            <a:latin typeface="Bodoni MT" pitchFamily="18" charset="0"/>
          </a:endParaRPr>
        </a:p>
      </dsp:txBody>
      <dsp:txXfrm>
        <a:off x="1420936" y="2102297"/>
        <a:ext cx="1501526" cy="3359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B5F25-E9CA-49B0-A602-DDC47188B73A}">
      <dsp:nvSpPr>
        <dsp:cNvPr id="0" name=""/>
        <dsp:cNvSpPr/>
      </dsp:nvSpPr>
      <dsp:spPr>
        <a:xfrm>
          <a:off x="-3818434" y="-586450"/>
          <a:ext cx="4551100" cy="4551100"/>
        </a:xfrm>
        <a:prstGeom prst="blockArc">
          <a:avLst>
            <a:gd name="adj1" fmla="val 18900000"/>
            <a:gd name="adj2" fmla="val 2700000"/>
            <a:gd name="adj3" fmla="val 475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6315F-C82D-4A7D-AFB9-407EC2FE2F9E}">
      <dsp:nvSpPr>
        <dsp:cNvPr id="0" name=""/>
        <dsp:cNvSpPr/>
      </dsp:nvSpPr>
      <dsp:spPr>
        <a:xfrm>
          <a:off x="237724" y="153572"/>
          <a:ext cx="6042520" cy="3070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69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  <a:latin typeface="Bodoni MT" pitchFamily="18" charset="0"/>
            </a:rPr>
            <a:t>Permitió conocer las falencias sobre el control de inventarios.</a:t>
          </a:r>
          <a:endParaRPr lang="es-ES" sz="1100" kern="1200" dirty="0">
            <a:solidFill>
              <a:schemeClr val="tx1"/>
            </a:solidFill>
            <a:latin typeface="Bodoni MT" pitchFamily="18" charset="0"/>
          </a:endParaRPr>
        </a:p>
      </dsp:txBody>
      <dsp:txXfrm>
        <a:off x="237724" y="153572"/>
        <a:ext cx="6042520" cy="307010"/>
      </dsp:txXfrm>
    </dsp:sp>
    <dsp:sp modelId="{817460EE-B773-4B61-9954-776469E3D2F3}">
      <dsp:nvSpPr>
        <dsp:cNvPr id="0" name=""/>
        <dsp:cNvSpPr/>
      </dsp:nvSpPr>
      <dsp:spPr>
        <a:xfrm>
          <a:off x="45842" y="115196"/>
          <a:ext cx="383763" cy="3837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00AB7-6535-473F-A8A5-92C3F18FBE43}">
      <dsp:nvSpPr>
        <dsp:cNvPr id="0" name=""/>
        <dsp:cNvSpPr/>
      </dsp:nvSpPr>
      <dsp:spPr>
        <a:xfrm>
          <a:off x="515750" y="614359"/>
          <a:ext cx="5764494" cy="3070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69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  <a:latin typeface="Bodoni MT" pitchFamily="18" charset="0"/>
            </a:rPr>
            <a:t>Situación que no todas los empresarios no tienen claro. </a:t>
          </a:r>
          <a:endParaRPr lang="es-ES" sz="1100" kern="1200" dirty="0">
            <a:solidFill>
              <a:schemeClr val="tx1"/>
            </a:solidFill>
            <a:latin typeface="Bodoni MT" pitchFamily="18" charset="0"/>
          </a:endParaRPr>
        </a:p>
      </dsp:txBody>
      <dsp:txXfrm>
        <a:off x="515750" y="614359"/>
        <a:ext cx="5764494" cy="307010"/>
      </dsp:txXfrm>
    </dsp:sp>
    <dsp:sp modelId="{B19AC01E-0D62-4577-ABA9-4E0374319226}">
      <dsp:nvSpPr>
        <dsp:cNvPr id="0" name=""/>
        <dsp:cNvSpPr/>
      </dsp:nvSpPr>
      <dsp:spPr>
        <a:xfrm>
          <a:off x="323868" y="575983"/>
          <a:ext cx="383763" cy="3837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B2528-CC0C-4E99-B591-55B8FB239B76}">
      <dsp:nvSpPr>
        <dsp:cNvPr id="0" name=""/>
        <dsp:cNvSpPr/>
      </dsp:nvSpPr>
      <dsp:spPr>
        <a:xfrm>
          <a:off x="668107" y="1074808"/>
          <a:ext cx="5612137" cy="3070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69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  <a:latin typeface="Bodoni MT" pitchFamily="18" charset="0"/>
            </a:rPr>
            <a:t>2% afirmaron que llevar inventario es perdida de tiempo.</a:t>
          </a:r>
          <a:endParaRPr lang="es-ES" sz="1100" kern="1200" dirty="0">
            <a:solidFill>
              <a:schemeClr val="tx1"/>
            </a:solidFill>
            <a:latin typeface="Bodoni MT" pitchFamily="18" charset="0"/>
          </a:endParaRPr>
        </a:p>
      </dsp:txBody>
      <dsp:txXfrm>
        <a:off x="668107" y="1074808"/>
        <a:ext cx="5612137" cy="307010"/>
      </dsp:txXfrm>
    </dsp:sp>
    <dsp:sp modelId="{25E705DF-0606-484D-9E2B-6C07F6997A00}">
      <dsp:nvSpPr>
        <dsp:cNvPr id="0" name=""/>
        <dsp:cNvSpPr/>
      </dsp:nvSpPr>
      <dsp:spPr>
        <a:xfrm>
          <a:off x="476225" y="1036431"/>
          <a:ext cx="383763" cy="3837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33C4C-351C-4518-A8E5-B8C10FD5A854}">
      <dsp:nvSpPr>
        <dsp:cNvPr id="0" name=""/>
        <dsp:cNvSpPr/>
      </dsp:nvSpPr>
      <dsp:spPr>
        <a:xfrm>
          <a:off x="716753" y="1535594"/>
          <a:ext cx="5563491" cy="3070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69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  <a:latin typeface="Bodoni MT" pitchFamily="18" charset="0"/>
            </a:rPr>
            <a:t>Conocen que productos disponen.</a:t>
          </a:r>
        </a:p>
      </dsp:txBody>
      <dsp:txXfrm>
        <a:off x="716753" y="1535594"/>
        <a:ext cx="5563491" cy="307010"/>
      </dsp:txXfrm>
    </dsp:sp>
    <dsp:sp modelId="{668F328F-DDA1-421D-9943-640707D73EDB}">
      <dsp:nvSpPr>
        <dsp:cNvPr id="0" name=""/>
        <dsp:cNvSpPr/>
      </dsp:nvSpPr>
      <dsp:spPr>
        <a:xfrm>
          <a:off x="524871" y="1497218"/>
          <a:ext cx="383763" cy="3837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9B20B-D676-402E-850D-F0F3AE7704ED}">
      <dsp:nvSpPr>
        <dsp:cNvPr id="0" name=""/>
        <dsp:cNvSpPr/>
      </dsp:nvSpPr>
      <dsp:spPr>
        <a:xfrm>
          <a:off x="668107" y="1996381"/>
          <a:ext cx="5612137" cy="3070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69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  <a:latin typeface="Bodoni MT" pitchFamily="18" charset="0"/>
            </a:rPr>
            <a:t>98% necesario implementar. </a:t>
          </a:r>
        </a:p>
      </dsp:txBody>
      <dsp:txXfrm>
        <a:off x="668107" y="1996381"/>
        <a:ext cx="5612137" cy="307010"/>
      </dsp:txXfrm>
    </dsp:sp>
    <dsp:sp modelId="{D0FBFB50-F3AE-43D0-A6F0-B5B7442BD142}">
      <dsp:nvSpPr>
        <dsp:cNvPr id="0" name=""/>
        <dsp:cNvSpPr/>
      </dsp:nvSpPr>
      <dsp:spPr>
        <a:xfrm>
          <a:off x="476225" y="1958004"/>
          <a:ext cx="383763" cy="3837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ADF93-0B92-4556-A45C-97108698B995}">
      <dsp:nvSpPr>
        <dsp:cNvPr id="0" name=""/>
        <dsp:cNvSpPr/>
      </dsp:nvSpPr>
      <dsp:spPr>
        <a:xfrm>
          <a:off x="515750" y="2456829"/>
          <a:ext cx="5764494" cy="3070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69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  <a:latin typeface="Bodoni MT" pitchFamily="18" charset="0"/>
            </a:rPr>
            <a:t>Una ventaja para aplicarlo la cual es un modelo que contribuirá brindar información a los que no tiene capital suficiente. </a:t>
          </a:r>
        </a:p>
      </dsp:txBody>
      <dsp:txXfrm>
        <a:off x="515750" y="2456829"/>
        <a:ext cx="5764494" cy="307010"/>
      </dsp:txXfrm>
    </dsp:sp>
    <dsp:sp modelId="{64BF9044-E794-4684-BB71-51A2CE911A48}">
      <dsp:nvSpPr>
        <dsp:cNvPr id="0" name=""/>
        <dsp:cNvSpPr/>
      </dsp:nvSpPr>
      <dsp:spPr>
        <a:xfrm>
          <a:off x="323868" y="2418453"/>
          <a:ext cx="383763" cy="3837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BFCFB-043C-4166-89CA-3CA1331375E8}">
      <dsp:nvSpPr>
        <dsp:cNvPr id="0" name=""/>
        <dsp:cNvSpPr/>
      </dsp:nvSpPr>
      <dsp:spPr>
        <a:xfrm>
          <a:off x="237724" y="2917616"/>
          <a:ext cx="6042520" cy="3070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69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  <a:latin typeface="Bodoni MT" pitchFamily="18" charset="0"/>
            </a:rPr>
            <a:t>Ayudara familiarizarse con la tecnología.</a:t>
          </a:r>
        </a:p>
      </dsp:txBody>
      <dsp:txXfrm>
        <a:off x="237724" y="2917616"/>
        <a:ext cx="6042520" cy="307010"/>
      </dsp:txXfrm>
    </dsp:sp>
    <dsp:sp modelId="{209BBBF3-BD94-4D5E-9022-5B0A5268057E}">
      <dsp:nvSpPr>
        <dsp:cNvPr id="0" name=""/>
        <dsp:cNvSpPr/>
      </dsp:nvSpPr>
      <dsp:spPr>
        <a:xfrm>
          <a:off x="45842" y="2879239"/>
          <a:ext cx="383763" cy="3837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2075D-651D-483B-9481-6808ACB0440B}">
      <dsp:nvSpPr>
        <dsp:cNvPr id="0" name=""/>
        <dsp:cNvSpPr/>
      </dsp:nvSpPr>
      <dsp:spPr>
        <a:xfrm rot="10800000">
          <a:off x="1200990" y="98501"/>
          <a:ext cx="3899891" cy="733721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5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cs typeface="Arial" pitchFamily="34" charset="0"/>
              <a:hlinkClick xmlns:r="http://schemas.openxmlformats.org/officeDocument/2006/relationships" r:id="" action="ppaction://hlinksldjump"/>
            </a:rPr>
            <a:t>NOVEDAD DE LA PROPUESTA</a:t>
          </a:r>
          <a:endParaRPr lang="es-EC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itchFamily="18" charset="0"/>
            <a:cs typeface="Arial" pitchFamily="34" charset="0"/>
          </a:endParaRPr>
        </a:p>
      </dsp:txBody>
      <dsp:txXfrm rot="10800000">
        <a:off x="1384420" y="98501"/>
        <a:ext cx="3716461" cy="733721"/>
      </dsp:txXfrm>
    </dsp:sp>
    <dsp:sp modelId="{29845445-8FCE-4AE5-AD9B-8071B20AF7FE}">
      <dsp:nvSpPr>
        <dsp:cNvPr id="0" name=""/>
        <dsp:cNvSpPr/>
      </dsp:nvSpPr>
      <dsp:spPr>
        <a:xfrm>
          <a:off x="8642" y="140076"/>
          <a:ext cx="952902" cy="8641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8D034-886F-4F2F-8338-BB641E95E305}">
      <dsp:nvSpPr>
        <dsp:cNvPr id="0" name=""/>
        <dsp:cNvSpPr/>
      </dsp:nvSpPr>
      <dsp:spPr>
        <a:xfrm rot="10800000">
          <a:off x="1229743" y="1073837"/>
          <a:ext cx="3899891" cy="735471"/>
        </a:xfrm>
        <a:prstGeom prst="homePlate">
          <a:avLst/>
        </a:prstGeom>
        <a:solidFill>
          <a:schemeClr val="accent1">
            <a:shade val="50000"/>
            <a:hueOff val="-417066"/>
            <a:satOff val="12563"/>
            <a:lumOff val="2950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5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cs typeface="Arial" pitchFamily="34" charset="0"/>
              <a:hlinkClick xmlns:r="http://schemas.openxmlformats.org/officeDocument/2006/relationships" r:id="" action="ppaction://hlinksldjump"/>
            </a:rPr>
            <a:t>ESQUEMA DEL MODELO DE CONTROL DE INVENTARIOS</a:t>
          </a:r>
          <a:endParaRPr lang="es-EC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itchFamily="18" charset="0"/>
            <a:cs typeface="Arial" pitchFamily="34" charset="0"/>
          </a:endParaRPr>
        </a:p>
      </dsp:txBody>
      <dsp:txXfrm rot="10800000">
        <a:off x="1413611" y="1073837"/>
        <a:ext cx="3716023" cy="735471"/>
      </dsp:txXfrm>
    </dsp:sp>
    <dsp:sp modelId="{CFBA6726-B03E-4FFA-89E5-0008942F958D}">
      <dsp:nvSpPr>
        <dsp:cNvPr id="0" name=""/>
        <dsp:cNvSpPr/>
      </dsp:nvSpPr>
      <dsp:spPr>
        <a:xfrm>
          <a:off x="8643" y="1071390"/>
          <a:ext cx="989761" cy="93727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36340-72F1-44D2-8656-1C60765317CE}">
      <dsp:nvSpPr>
        <dsp:cNvPr id="0" name=""/>
        <dsp:cNvSpPr/>
      </dsp:nvSpPr>
      <dsp:spPr>
        <a:xfrm rot="10800000">
          <a:off x="1244341" y="2083325"/>
          <a:ext cx="3899891" cy="844388"/>
        </a:xfrm>
        <a:prstGeom prst="homePlate">
          <a:avLst/>
        </a:prstGeom>
        <a:solidFill>
          <a:schemeClr val="accent1">
            <a:shade val="50000"/>
            <a:hueOff val="-417066"/>
            <a:satOff val="12563"/>
            <a:lumOff val="2950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5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cs typeface="Arial" pitchFamily="34" charset="0"/>
              <a:hlinkClick xmlns:r="http://schemas.openxmlformats.org/officeDocument/2006/relationships" r:id="rId3" action="ppaction://hlinkfile"/>
            </a:rPr>
            <a:t>FORMATOS DE CONTROL DE INVENTARIOS</a:t>
          </a:r>
          <a:endParaRPr lang="es-EC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itchFamily="18" charset="0"/>
            <a:cs typeface="Arial" pitchFamily="34" charset="0"/>
          </a:endParaRPr>
        </a:p>
      </dsp:txBody>
      <dsp:txXfrm rot="10800000">
        <a:off x="1455438" y="2083325"/>
        <a:ext cx="3688794" cy="844388"/>
      </dsp:txXfrm>
    </dsp:sp>
    <dsp:sp modelId="{6814B539-60A0-47CA-BFAB-D81D509A41FF}">
      <dsp:nvSpPr>
        <dsp:cNvPr id="0" name=""/>
        <dsp:cNvSpPr/>
      </dsp:nvSpPr>
      <dsp:spPr>
        <a:xfrm>
          <a:off x="8644" y="2018959"/>
          <a:ext cx="1015236" cy="102904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296E0-9C60-4512-AE5A-0141CC40F4A3}">
      <dsp:nvSpPr>
        <dsp:cNvPr id="0" name=""/>
        <dsp:cNvSpPr/>
      </dsp:nvSpPr>
      <dsp:spPr>
        <a:xfrm>
          <a:off x="20652" y="71834"/>
          <a:ext cx="7121495" cy="103716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4649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  <a:latin typeface="Bodoni MT" pitchFamily="18" charset="0"/>
            </a:rPr>
            <a:t>IMPORTANCIA</a:t>
          </a:r>
          <a:endParaRPr lang="es-ES" sz="2000" b="1" kern="1200" dirty="0">
            <a:solidFill>
              <a:schemeClr val="tx1"/>
            </a:solidFill>
            <a:latin typeface="Bodoni MT" pitchFamily="18" charset="0"/>
          </a:endParaRPr>
        </a:p>
      </dsp:txBody>
      <dsp:txXfrm>
        <a:off x="20652" y="331124"/>
        <a:ext cx="6862205" cy="518581"/>
      </dsp:txXfrm>
    </dsp:sp>
    <dsp:sp modelId="{6B2D8FDD-34AD-4D60-9970-5E507CBD50EE}">
      <dsp:nvSpPr>
        <dsp:cNvPr id="0" name=""/>
        <dsp:cNvSpPr/>
      </dsp:nvSpPr>
      <dsp:spPr>
        <a:xfrm>
          <a:off x="20652" y="871635"/>
          <a:ext cx="2193420" cy="19979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just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Bodoni MT" pitchFamily="18" charset="0"/>
            </a:rPr>
            <a:t>Dar la herramienta para que apliquen y de esa manera facilite sus actividades económicas.</a:t>
          </a:r>
        </a:p>
        <a:p>
          <a:pPr lvl="0" algn="just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latin typeface="Bodoni MT" pitchFamily="18" charset="0"/>
          </a:endParaRPr>
        </a:p>
      </dsp:txBody>
      <dsp:txXfrm>
        <a:off x="20652" y="871635"/>
        <a:ext cx="2193420" cy="1997954"/>
      </dsp:txXfrm>
    </dsp:sp>
    <dsp:sp modelId="{A813888F-C9A3-4EBA-A5B9-B28040507BFC}">
      <dsp:nvSpPr>
        <dsp:cNvPr id="0" name=""/>
        <dsp:cNvSpPr/>
      </dsp:nvSpPr>
      <dsp:spPr>
        <a:xfrm>
          <a:off x="2214072" y="417555"/>
          <a:ext cx="4928074" cy="103716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4649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  <a:latin typeface="Bodoni MT" pitchFamily="18" charset="0"/>
            </a:rPr>
            <a:t>OBJETIVO</a:t>
          </a:r>
          <a:endParaRPr lang="es-ES" sz="2000" b="1" kern="1200" dirty="0">
            <a:solidFill>
              <a:schemeClr val="tx1"/>
            </a:solidFill>
            <a:latin typeface="Bodoni MT" pitchFamily="18" charset="0"/>
          </a:endParaRPr>
        </a:p>
      </dsp:txBody>
      <dsp:txXfrm>
        <a:off x="2214072" y="676845"/>
        <a:ext cx="4668784" cy="518581"/>
      </dsp:txXfrm>
    </dsp:sp>
    <dsp:sp modelId="{5810BDCF-5A66-43A4-A1D0-470EF4B9889E}">
      <dsp:nvSpPr>
        <dsp:cNvPr id="0" name=""/>
        <dsp:cNvSpPr/>
      </dsp:nvSpPr>
      <dsp:spPr>
        <a:xfrm>
          <a:off x="2214072" y="1217355"/>
          <a:ext cx="2193420" cy="19979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just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Bodoni MT" pitchFamily="18" charset="0"/>
            </a:rPr>
            <a:t>Diseñar un manual de control de inventarios para las ferreterías que tienen problemas.  </a:t>
          </a:r>
          <a:endParaRPr lang="es-ES" sz="1200" kern="1200" dirty="0">
            <a:latin typeface="Bodoni MT" pitchFamily="18" charset="0"/>
          </a:endParaRPr>
        </a:p>
      </dsp:txBody>
      <dsp:txXfrm>
        <a:off x="2214072" y="1217355"/>
        <a:ext cx="2193420" cy="1997954"/>
      </dsp:txXfrm>
    </dsp:sp>
    <dsp:sp modelId="{221C188D-6C7C-46E2-8CA1-6E2B21CC7E51}">
      <dsp:nvSpPr>
        <dsp:cNvPr id="0" name=""/>
        <dsp:cNvSpPr/>
      </dsp:nvSpPr>
      <dsp:spPr>
        <a:xfrm>
          <a:off x="4407493" y="763275"/>
          <a:ext cx="2734654" cy="103716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4649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  <a:latin typeface="Bodoni MT" pitchFamily="18" charset="0"/>
            </a:rPr>
            <a:t>BENEFICIO</a:t>
          </a:r>
          <a:endParaRPr lang="es-ES" sz="2000" b="1" kern="1200" dirty="0">
            <a:solidFill>
              <a:schemeClr val="tx1"/>
            </a:solidFill>
            <a:latin typeface="Bodoni MT" pitchFamily="18" charset="0"/>
          </a:endParaRPr>
        </a:p>
      </dsp:txBody>
      <dsp:txXfrm>
        <a:off x="4407493" y="1022565"/>
        <a:ext cx="2475364" cy="518581"/>
      </dsp:txXfrm>
    </dsp:sp>
    <dsp:sp modelId="{648B9EFE-84FD-4A29-9FB0-50A19626F80C}">
      <dsp:nvSpPr>
        <dsp:cNvPr id="0" name=""/>
        <dsp:cNvSpPr/>
      </dsp:nvSpPr>
      <dsp:spPr>
        <a:xfrm>
          <a:off x="4407493" y="1563076"/>
          <a:ext cx="2193420" cy="19687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just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Bodoni MT" pitchFamily="18" charset="0"/>
            </a:rPr>
            <a:t>Buscar que sus cuentas estén en orden.</a:t>
          </a:r>
        </a:p>
        <a:p>
          <a:pPr lvl="0" algn="just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Bodoni MT" pitchFamily="18" charset="0"/>
            </a:rPr>
            <a:t>Establezcan estándares mínimos por ejemplo del control, ellos lo realizan cada año y que por lo menos hagan cada 3 meses.</a:t>
          </a:r>
        </a:p>
        <a:p>
          <a:pPr lvl="0" algn="just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latin typeface="Bodoni MT" pitchFamily="18" charset="0"/>
          </a:endParaRPr>
        </a:p>
        <a:p>
          <a:pPr lvl="0" algn="just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latin typeface="Bodoni MT" pitchFamily="18" charset="0"/>
          </a:endParaRPr>
        </a:p>
      </dsp:txBody>
      <dsp:txXfrm>
        <a:off x="4407493" y="1563076"/>
        <a:ext cx="2193420" cy="19687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5B03D-5A34-4E63-97A7-B7B2EC018CAC}">
      <dsp:nvSpPr>
        <dsp:cNvPr id="0" name=""/>
        <dsp:cNvSpPr/>
      </dsp:nvSpPr>
      <dsp:spPr>
        <a:xfrm>
          <a:off x="731165" y="0"/>
          <a:ext cx="1422003" cy="142204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AAC23-B756-446F-84A4-0BE120509049}">
      <dsp:nvSpPr>
        <dsp:cNvPr id="0" name=""/>
        <dsp:cNvSpPr/>
      </dsp:nvSpPr>
      <dsp:spPr>
        <a:xfrm>
          <a:off x="1045227" y="514837"/>
          <a:ext cx="793366" cy="396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Bodoni MT" pitchFamily="18" charset="0"/>
            </a:rPr>
            <a:t>Adquisición</a:t>
          </a:r>
          <a:endParaRPr lang="es-ES" sz="1100" kern="1200" dirty="0">
            <a:latin typeface="Bodoni MT" pitchFamily="18" charset="0"/>
          </a:endParaRPr>
        </a:p>
      </dsp:txBody>
      <dsp:txXfrm>
        <a:off x="1045227" y="514837"/>
        <a:ext cx="793366" cy="396636"/>
      </dsp:txXfrm>
    </dsp:sp>
    <dsp:sp modelId="{5D591EA6-6C0E-43C2-A9FE-81D9CF589040}">
      <dsp:nvSpPr>
        <dsp:cNvPr id="0" name=""/>
        <dsp:cNvSpPr/>
      </dsp:nvSpPr>
      <dsp:spPr>
        <a:xfrm>
          <a:off x="437630" y="911473"/>
          <a:ext cx="1221609" cy="1222126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B78FE-B901-464E-A0E1-A6601E95CE2D}">
      <dsp:nvSpPr>
        <dsp:cNvPr id="0" name=""/>
        <dsp:cNvSpPr/>
      </dsp:nvSpPr>
      <dsp:spPr>
        <a:xfrm>
          <a:off x="648544" y="1333499"/>
          <a:ext cx="793366" cy="396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Bodoni MT" pitchFamily="18" charset="0"/>
            </a:rPr>
            <a:t>venta</a:t>
          </a:r>
          <a:endParaRPr lang="es-ES" sz="1100" kern="1200" dirty="0">
            <a:latin typeface="Bodoni MT" pitchFamily="18" charset="0"/>
          </a:endParaRPr>
        </a:p>
      </dsp:txBody>
      <dsp:txXfrm>
        <a:off x="648544" y="1333499"/>
        <a:ext cx="793366" cy="3966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79BE0-CF13-4C43-808F-75AAAD165544}">
      <dsp:nvSpPr>
        <dsp:cNvPr id="0" name=""/>
        <dsp:cNvSpPr/>
      </dsp:nvSpPr>
      <dsp:spPr>
        <a:xfrm>
          <a:off x="262889" y="0"/>
          <a:ext cx="2979420" cy="166018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8459FBE-AD3D-4EC6-8526-BD0E44DD2EF3}">
      <dsp:nvSpPr>
        <dsp:cNvPr id="0" name=""/>
        <dsp:cNvSpPr/>
      </dsp:nvSpPr>
      <dsp:spPr>
        <a:xfrm>
          <a:off x="118" y="498056"/>
          <a:ext cx="720893" cy="6640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Bodoni MT" pitchFamily="18" charset="0"/>
            </a:rPr>
            <a:t>Socializar los formatos </a:t>
          </a:r>
          <a:endParaRPr lang="en-US" sz="1100" kern="1200" dirty="0">
            <a:latin typeface="Bodoni MT" pitchFamily="18" charset="0"/>
          </a:endParaRPr>
        </a:p>
      </dsp:txBody>
      <dsp:txXfrm>
        <a:off x="32535" y="530473"/>
        <a:ext cx="656059" cy="599240"/>
      </dsp:txXfrm>
    </dsp:sp>
    <dsp:sp modelId="{15D6B33E-4DEA-4F96-9E97-14687D979934}">
      <dsp:nvSpPr>
        <dsp:cNvPr id="0" name=""/>
        <dsp:cNvSpPr/>
      </dsp:nvSpPr>
      <dsp:spPr>
        <a:xfrm>
          <a:off x="841160" y="498056"/>
          <a:ext cx="720893" cy="6640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>
              <a:latin typeface="Bodoni MT" pitchFamily="18" charset="0"/>
            </a:rPr>
            <a:t>Prueba </a:t>
          </a:r>
          <a:endParaRPr lang="en-US" sz="1100" kern="1200" dirty="0">
            <a:latin typeface="Bodoni MT" pitchFamily="18" charset="0"/>
          </a:endParaRPr>
        </a:p>
      </dsp:txBody>
      <dsp:txXfrm>
        <a:off x="873577" y="530473"/>
        <a:ext cx="656059" cy="599240"/>
      </dsp:txXfrm>
    </dsp:sp>
    <dsp:sp modelId="{084C53CC-AB81-4FB5-90AB-D9B03C0C7847}">
      <dsp:nvSpPr>
        <dsp:cNvPr id="0" name=""/>
        <dsp:cNvSpPr/>
      </dsp:nvSpPr>
      <dsp:spPr>
        <a:xfrm>
          <a:off x="1682203" y="498056"/>
          <a:ext cx="720893" cy="6640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>
              <a:latin typeface="Bodoni MT" pitchFamily="18" charset="0"/>
            </a:rPr>
            <a:t>Cambios o mejoras </a:t>
          </a:r>
          <a:endParaRPr lang="en-US" sz="1100" kern="1200" dirty="0">
            <a:latin typeface="Bodoni MT" pitchFamily="18" charset="0"/>
          </a:endParaRPr>
        </a:p>
      </dsp:txBody>
      <dsp:txXfrm>
        <a:off x="1714620" y="530473"/>
        <a:ext cx="656059" cy="599240"/>
      </dsp:txXfrm>
    </dsp:sp>
    <dsp:sp modelId="{71924411-6B78-4824-841F-86D10B6FE62F}">
      <dsp:nvSpPr>
        <dsp:cNvPr id="0" name=""/>
        <dsp:cNvSpPr/>
      </dsp:nvSpPr>
      <dsp:spPr>
        <a:xfrm>
          <a:off x="2523246" y="498056"/>
          <a:ext cx="981835" cy="66407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Bodoni MT" pitchFamily="18" charset="0"/>
            </a:rPr>
            <a:t>Impletacion </a:t>
          </a:r>
          <a:endParaRPr lang="en-US" sz="1100" kern="1200" dirty="0">
            <a:latin typeface="Bodoni MT" pitchFamily="18" charset="0"/>
          </a:endParaRPr>
        </a:p>
      </dsp:txBody>
      <dsp:txXfrm>
        <a:off x="2555663" y="530473"/>
        <a:ext cx="917001" cy="5992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7D38A-D738-4B2D-A8C7-30AB23CB5999}">
      <dsp:nvSpPr>
        <dsp:cNvPr id="0" name=""/>
        <dsp:cNvSpPr/>
      </dsp:nvSpPr>
      <dsp:spPr>
        <a:xfrm>
          <a:off x="809" y="145643"/>
          <a:ext cx="3156086" cy="1893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smtClean="0">
              <a:solidFill>
                <a:schemeClr val="tx1"/>
              </a:solidFill>
              <a:latin typeface="Bodoni MT" pitchFamily="18" charset="0"/>
            </a:rPr>
            <a:t>El llenado de cada formato se lo puede hacer de forma simple y no requiere de conocimientos técnicos por ello se pueden emplear sin ninguna dificultad. </a:t>
          </a:r>
          <a:endParaRPr lang="es-ES" sz="1100" kern="1200" dirty="0">
            <a:solidFill>
              <a:schemeClr val="tx1"/>
            </a:solidFill>
            <a:latin typeface="Bodoni MT" pitchFamily="18" charset="0"/>
          </a:endParaRPr>
        </a:p>
      </dsp:txBody>
      <dsp:txXfrm>
        <a:off x="809" y="145643"/>
        <a:ext cx="3156086" cy="1893651"/>
      </dsp:txXfrm>
    </dsp:sp>
    <dsp:sp modelId="{2BDDB140-635D-4FBA-BF44-D65E6727B4A4}">
      <dsp:nvSpPr>
        <dsp:cNvPr id="0" name=""/>
        <dsp:cNvSpPr/>
      </dsp:nvSpPr>
      <dsp:spPr>
        <a:xfrm>
          <a:off x="3472504" y="145643"/>
          <a:ext cx="3156086" cy="1893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smtClean="0">
              <a:solidFill>
                <a:schemeClr val="tx1"/>
              </a:solidFill>
              <a:latin typeface="Bodoni MT" pitchFamily="18" charset="0"/>
            </a:rPr>
            <a:t>Los formatos establecidos como parte del modelo de control de inventarios, fueron construidos en base a las características generales de las microempresas ferreteras. </a:t>
          </a:r>
          <a:endParaRPr lang="es-ES" sz="1100" kern="1200" dirty="0">
            <a:solidFill>
              <a:schemeClr val="tx1"/>
            </a:solidFill>
            <a:latin typeface="Bodoni MT" pitchFamily="18" charset="0"/>
          </a:endParaRPr>
        </a:p>
      </dsp:txBody>
      <dsp:txXfrm>
        <a:off x="3472504" y="145643"/>
        <a:ext cx="3156086" cy="1893651"/>
      </dsp:txXfrm>
    </dsp:sp>
    <dsp:sp modelId="{9253F9A9-9EE5-4733-9EC2-2131E5E12716}">
      <dsp:nvSpPr>
        <dsp:cNvPr id="0" name=""/>
        <dsp:cNvSpPr/>
      </dsp:nvSpPr>
      <dsp:spPr>
        <a:xfrm>
          <a:off x="809" y="2354904"/>
          <a:ext cx="3156086" cy="1893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smtClean="0">
              <a:solidFill>
                <a:schemeClr val="tx1"/>
              </a:solidFill>
              <a:latin typeface="Bodoni MT" pitchFamily="18" charset="0"/>
            </a:rPr>
            <a:t>No se realiza una constatación física periódica.</a:t>
          </a:r>
          <a:endParaRPr lang="es-ES" sz="1100" kern="1200" dirty="0">
            <a:solidFill>
              <a:schemeClr val="tx1"/>
            </a:solidFill>
            <a:latin typeface="Bodoni MT" pitchFamily="18" charset="0"/>
          </a:endParaRPr>
        </a:p>
      </dsp:txBody>
      <dsp:txXfrm>
        <a:off x="809" y="2354904"/>
        <a:ext cx="3156086" cy="1893651"/>
      </dsp:txXfrm>
    </dsp:sp>
    <dsp:sp modelId="{8C2B8DC4-50AE-436F-A406-E88AC8A1A6DB}">
      <dsp:nvSpPr>
        <dsp:cNvPr id="0" name=""/>
        <dsp:cNvSpPr/>
      </dsp:nvSpPr>
      <dsp:spPr>
        <a:xfrm>
          <a:off x="3472504" y="2354904"/>
          <a:ext cx="3156086" cy="1893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smtClean="0">
              <a:solidFill>
                <a:schemeClr val="tx1"/>
              </a:solidFill>
              <a:latin typeface="Bodoni MT" pitchFamily="18" charset="0"/>
            </a:rPr>
            <a:t>El control del inventario en algunos de las ferreterías son llevados de forma básica.</a:t>
          </a:r>
          <a:endParaRPr lang="es-ES" sz="1100" kern="1200" dirty="0">
            <a:solidFill>
              <a:schemeClr val="tx1"/>
            </a:solidFill>
            <a:latin typeface="Bodoni MT" pitchFamily="18" charset="0"/>
          </a:endParaRPr>
        </a:p>
      </dsp:txBody>
      <dsp:txXfrm>
        <a:off x="3472504" y="2354904"/>
        <a:ext cx="3156086" cy="18936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7D38A-D738-4B2D-A8C7-30AB23CB5999}">
      <dsp:nvSpPr>
        <dsp:cNvPr id="0" name=""/>
        <dsp:cNvSpPr/>
      </dsp:nvSpPr>
      <dsp:spPr>
        <a:xfrm>
          <a:off x="809" y="145643"/>
          <a:ext cx="3156086" cy="1893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  <a:latin typeface="Bodoni MT" pitchFamily="18" charset="0"/>
            </a:rPr>
            <a:t>Debido a la sencillez que presentan los formatos, es recomendable su aplicación y uso en las actividades diarias para el control de los inventarios, con el propósito de obtener información adecuada.</a:t>
          </a:r>
          <a:endParaRPr lang="es-ES" sz="1100" kern="1200" dirty="0">
            <a:latin typeface="Bodoni MT" pitchFamily="18" charset="0"/>
          </a:endParaRPr>
        </a:p>
      </dsp:txBody>
      <dsp:txXfrm>
        <a:off x="809" y="145643"/>
        <a:ext cx="3156086" cy="1893651"/>
      </dsp:txXfrm>
    </dsp:sp>
    <dsp:sp modelId="{2BDDB140-635D-4FBA-BF44-D65E6727B4A4}">
      <dsp:nvSpPr>
        <dsp:cNvPr id="0" name=""/>
        <dsp:cNvSpPr/>
      </dsp:nvSpPr>
      <dsp:spPr>
        <a:xfrm>
          <a:off x="3472504" y="145643"/>
          <a:ext cx="3156086" cy="1893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Bodoni MT" pitchFamily="18" charset="0"/>
            </a:rPr>
            <a:t>Se recomienda primero hacer una prueba. </a:t>
          </a:r>
          <a:endParaRPr lang="es-ES" sz="1100" kern="1200" dirty="0">
            <a:latin typeface="Bodoni MT" pitchFamily="18" charset="0"/>
          </a:endParaRPr>
        </a:p>
      </dsp:txBody>
      <dsp:txXfrm>
        <a:off x="3472504" y="145643"/>
        <a:ext cx="3156086" cy="1893651"/>
      </dsp:txXfrm>
    </dsp:sp>
    <dsp:sp modelId="{9253F9A9-9EE5-4733-9EC2-2131E5E12716}">
      <dsp:nvSpPr>
        <dsp:cNvPr id="0" name=""/>
        <dsp:cNvSpPr/>
      </dsp:nvSpPr>
      <dsp:spPr>
        <a:xfrm>
          <a:off x="809" y="2354904"/>
          <a:ext cx="3156086" cy="1893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latin typeface="Bodoni MT" pitchFamily="18" charset="0"/>
            </a:rPr>
            <a:t>Se recomienda realizar constatación física por lo menos 3 veces al año.</a:t>
          </a:r>
          <a:endParaRPr lang="es-ES" sz="1100" kern="1200" dirty="0">
            <a:latin typeface="Bodoni MT" pitchFamily="18" charset="0"/>
          </a:endParaRPr>
        </a:p>
      </dsp:txBody>
      <dsp:txXfrm>
        <a:off x="809" y="2354904"/>
        <a:ext cx="3156086" cy="1893651"/>
      </dsp:txXfrm>
    </dsp:sp>
    <dsp:sp modelId="{8C2B8DC4-50AE-436F-A406-E88AC8A1A6DB}">
      <dsp:nvSpPr>
        <dsp:cNvPr id="0" name=""/>
        <dsp:cNvSpPr/>
      </dsp:nvSpPr>
      <dsp:spPr>
        <a:xfrm>
          <a:off x="3472504" y="2354904"/>
          <a:ext cx="3156086" cy="1893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tx1"/>
              </a:solidFill>
              <a:latin typeface="Bodoni MT" pitchFamily="18" charset="0"/>
            </a:rPr>
            <a:t>Se sugiere a los propietarios aplicar el nuevo diseño de control de inventarios, ya que actualmente las microempresas ferreteras carecen de control y el éxito del negocio dependerá únicamente de la decisión y voluntad del cambio.</a:t>
          </a:r>
          <a:endParaRPr lang="es-ES" sz="1100" kern="1200" dirty="0">
            <a:latin typeface="Bodoni MT" pitchFamily="18" charset="0"/>
          </a:endParaRPr>
        </a:p>
      </dsp:txBody>
      <dsp:txXfrm>
        <a:off x="3472504" y="2354904"/>
        <a:ext cx="3156086" cy="1893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 dirty="0"/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 dirty="0"/>
          </a:p>
        </p:txBody>
      </p:sp>
      <p:sp>
        <p:nvSpPr>
          <p:cNvPr id="3717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1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los estilos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71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 dirty="0"/>
          </a:p>
        </p:txBody>
      </p:sp>
      <p:sp>
        <p:nvSpPr>
          <p:cNvPr id="371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E0457E0F-A72D-406C-AF30-EBA6620CFEE2}" type="slidenum">
              <a:rPr lang="es-ES"/>
              <a:pPr/>
              <a:t>‹Nº›</a:t>
            </a:fld>
            <a:endParaRPr lang="es-E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307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D0EB28-9C94-429E-B3C7-D56114D79CDD}" type="slidenum">
              <a:rPr lang="es-ES"/>
              <a:pPr/>
              <a:t>1</a:t>
            </a:fld>
            <a:endParaRPr lang="es-ES" dirty="0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57E0F-A72D-406C-AF30-EBA6620CFEE2}" type="slidenum">
              <a:rPr lang="es-ES" smtClean="0"/>
              <a:pPr/>
              <a:t>16</a:t>
            </a:fld>
            <a:endParaRPr lang="es-ES" dirty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57E0F-A72D-406C-AF30-EBA6620CFEE2}" type="slidenum">
              <a:rPr lang="es-ES" smtClean="0"/>
              <a:pPr/>
              <a:t>17</a:t>
            </a:fld>
            <a:endParaRPr lang="es-ES" dirty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57E0F-A72D-406C-AF30-EBA6620CFEE2}" type="slidenum">
              <a:rPr lang="es-ES" smtClean="0"/>
              <a:pPr/>
              <a:t>2</a:t>
            </a:fld>
            <a:endParaRPr lang="es-ES" dirty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57E0F-A72D-406C-AF30-EBA6620CFEE2}" type="slidenum">
              <a:rPr lang="es-ES" smtClean="0"/>
              <a:pPr/>
              <a:t>3</a:t>
            </a:fld>
            <a:endParaRPr lang="es-ES" dirty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57E0F-A72D-406C-AF30-EBA6620CFEE2}" type="slidenum">
              <a:rPr lang="es-ES" smtClean="0"/>
              <a:pPr/>
              <a:t>4</a:t>
            </a:fld>
            <a:endParaRPr lang="es-ES" dirty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57E0F-A72D-406C-AF30-EBA6620CFEE2}" type="slidenum">
              <a:rPr lang="es-ES" smtClean="0"/>
              <a:pPr/>
              <a:t>10</a:t>
            </a:fld>
            <a:endParaRPr lang="es-ES" dirty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57E0F-A72D-406C-AF30-EBA6620CFEE2}" type="slidenum">
              <a:rPr lang="es-ES" smtClean="0"/>
              <a:pPr/>
              <a:t>11</a:t>
            </a:fld>
            <a:endParaRPr lang="es-ES" dirty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57E0F-A72D-406C-AF30-EBA6620CFEE2}" type="slidenum">
              <a:rPr lang="es-ES" smtClean="0"/>
              <a:pPr/>
              <a:t>13</a:t>
            </a:fld>
            <a:endParaRPr lang="es-ES" dirty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57E0F-A72D-406C-AF30-EBA6620CFEE2}" type="slidenum">
              <a:rPr lang="es-ES" smtClean="0"/>
              <a:pPr/>
              <a:t>14</a:t>
            </a:fld>
            <a:endParaRPr lang="es-ES" dirty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57E0F-A72D-406C-AF30-EBA6620CFEE2}" type="slidenum">
              <a:rPr lang="es-ES" smtClean="0"/>
              <a:pPr/>
              <a:t>15</a:t>
            </a:fld>
            <a:endParaRPr lang="es-ES" dirty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85935A7-004B-4E60-8913-2FC008AAE6E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2ACB-AA45-4BCA-A3D7-0BADE98C2B1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4882-9555-4CB9-87B6-7360DAF57E0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F5DF-D3EA-4440-9784-379070474C7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F8C1-D53F-411E-A41A-D71A5E93C6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31CF-A45D-4E0D-B1F7-B8DDC6F5EC08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E163-FF33-41E2-AEA2-4CF2CD732FE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5D21-86AE-4E2E-942B-D698586FCA7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A50-19BB-4C08-B05C-09195D4F9B2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6FA3E48-CA6E-44B4-BC5C-05C15AF6FD8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BE990C4-D15B-47DF-9E45-BD49988369C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BAD3A8A-D5A7-41FB-B697-5814D97E626F}" type="slidenum">
              <a:rPr lang="es-ES" smtClean="0"/>
              <a:pPr/>
              <a:t>‹Nº›</a:t>
            </a:fld>
            <a:endParaRPr lang="es-E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chart" Target="../charts/chart8.xm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3.wmf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Formato%20de%20adquisicion.xlsx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hyperlink" Target="FORMATO%20DE%20CONTROL%20DE%20VENTAS.xlsx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7.pn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hyperlink" Target="FORMATO%20DE%20CONTROL%20FISICO.xlsx" TargetMode="External"/><Relationship Id="rId10" Type="http://schemas.microsoft.com/office/2007/relationships/diagramDrawing" Target="../diagrams/drawing7.xml"/><Relationship Id="rId4" Type="http://schemas.openxmlformats.org/officeDocument/2006/relationships/hyperlink" Target="FORMTAO%20TARJETA%20KAREX.xlsx" TargetMode="External"/><Relationship Id="rId9" Type="http://schemas.openxmlformats.org/officeDocument/2006/relationships/diagramColors" Target="../diagrams/colors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" Target="slide8.xml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3.xml"/><Relationship Id="rId10" Type="http://schemas.openxmlformats.org/officeDocument/2006/relationships/image" Target="../media/image9.jpeg"/><Relationship Id="rId4" Type="http://schemas.openxmlformats.org/officeDocument/2006/relationships/slide" Target="slide10.xm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ec/imgres?imgurl=http://farm3.static.flickr.com/2086/2080182759_a7ff1a84e7.jpg&amp;imgrefurl=http://elecodelcontador.blogspot.com/&amp;usg=__Rx2HHLb9RvcARE-mP61M533ZN5c=&amp;h=500&amp;w=375&amp;sz=80&amp;hl=es&amp;start=8&amp;tbnid=Hahza8PwpNcI5M:&amp;tbnh=130&amp;tbnw=98&amp;prev=/images?q=empresas+contables+y+tributarias&amp;gbv=2&amp;hl=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2 Subtítulo"/>
          <p:cNvSpPr>
            <a:spLocks noGrp="1"/>
          </p:cNvSpPr>
          <p:nvPr>
            <p:ph type="subTitle" idx="1"/>
          </p:nvPr>
        </p:nvSpPr>
        <p:spPr>
          <a:xfrm>
            <a:off x="1403648" y="1988840"/>
            <a:ext cx="6480720" cy="367240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Times New Roman" pitchFamily="18" charset="0"/>
              </a:rPr>
              <a:t>DEPARTAMENTO DE CIENCIAS ECONÓMICAS ADMINISTRATIVAS Y DE COMERCIO</a:t>
            </a:r>
            <a:endParaRPr lang="es-ES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cs typeface="Times New Roman" pitchFamily="18" charset="0"/>
            </a:endParaRPr>
          </a:p>
          <a:p>
            <a:pPr>
              <a:defRPr/>
            </a:pPr>
            <a:endParaRPr lang="es-ES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s-E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Times New Roman" pitchFamily="18" charset="0"/>
              </a:rPr>
              <a:t>CARRERA </a:t>
            </a:r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Times New Roman" pitchFamily="18" charset="0"/>
              </a:rPr>
              <a:t>DE CONTABILIDAD Y AUDITORÍA </a:t>
            </a:r>
            <a:endParaRPr lang="es-ES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cs typeface="Times New Roman" pitchFamily="18" charset="0"/>
            </a:endParaRPr>
          </a:p>
          <a:p>
            <a:pPr>
              <a:defRPr/>
            </a:pPr>
            <a:endParaRPr lang="es-ES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Times New Roman" pitchFamily="18" charset="0"/>
              </a:rPr>
              <a:t>TRABAJO DE INVESTIGACION PREVIO A LA OBTENCION DEL TITULO DE: CONTADOR  PÚBLICO </a:t>
            </a:r>
            <a:r>
              <a:rPr lang="es-E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Times New Roman" pitchFamily="18" charset="0"/>
              </a:rPr>
              <a:t>AUDITOR</a:t>
            </a:r>
          </a:p>
          <a:p>
            <a:pPr algn="ctr">
              <a:defRPr/>
            </a:pPr>
            <a:endParaRPr lang="es-ES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s-E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Times New Roman" pitchFamily="18" charset="0"/>
              </a:rPr>
              <a:t>AUTORA</a:t>
            </a:r>
          </a:p>
          <a:p>
            <a:pPr>
              <a:defRPr/>
            </a:pP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Times New Roman" pitchFamily="18" charset="0"/>
              </a:rPr>
              <a:t>RIVERA AGUACUNCHI, DIANA ELIZABETH</a:t>
            </a:r>
          </a:p>
          <a:p>
            <a:pPr algn="ctr">
              <a:defRPr/>
            </a:pPr>
            <a:r>
              <a:rPr lang="es-E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Times New Roman" pitchFamily="18" charset="0"/>
              </a:rPr>
              <a:t>TEMA</a:t>
            </a:r>
          </a:p>
          <a:p>
            <a:pPr>
              <a:defRPr/>
            </a:pP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Times New Roman" pitchFamily="18" charset="0"/>
              </a:rPr>
              <a:t>DISEÑO DE UN MODELO DE CONTROL DE INVENTARIOS PARA MICROEMPRESAS FERRETERAS EN LA PROVINCIA DE PICHINCHA, CANTÓN QUITO.</a:t>
            </a:r>
            <a:endParaRPr lang="es-ES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s-ES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s-E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Times New Roman" pitchFamily="18" charset="0"/>
              </a:rPr>
              <a:t>DIRECTOR</a:t>
            </a:r>
          </a:p>
          <a:p>
            <a:pPr>
              <a:defRPr/>
            </a:pP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Times New Roman" pitchFamily="18" charset="0"/>
              </a:rPr>
              <a:t>ING. JOSÉ </a:t>
            </a:r>
            <a:r>
              <a:rPr lang="es-E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Times New Roman" pitchFamily="18" charset="0"/>
              </a:rPr>
              <a:t>MORALES</a:t>
            </a:r>
          </a:p>
          <a:p>
            <a:pPr>
              <a:defRPr/>
            </a:pPr>
            <a:endParaRPr lang="es-E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s-E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Times New Roman" pitchFamily="18" charset="0"/>
              </a:rPr>
              <a:t>SANGOLQUI., 24  DE SEPTIEMBRE 2015</a:t>
            </a:r>
            <a:endParaRPr lang="es-E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cs typeface="Times New Roman" pitchFamily="18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35A7-004B-4E60-8913-2FC008AAE6EB}" type="slidenum">
              <a:rPr lang="es-ES" smtClean="0">
                <a:latin typeface="Bodoni MT" pitchFamily="18" charset="0"/>
              </a:rPr>
              <a:pPr/>
              <a:t>1</a:t>
            </a:fld>
            <a:endParaRPr lang="es-ES" dirty="0">
              <a:latin typeface="Bodoni MT" pitchFamily="18" charset="0"/>
            </a:endParaRPr>
          </a:p>
        </p:txBody>
      </p:sp>
      <p:pic>
        <p:nvPicPr>
          <p:cNvPr id="10" name="9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96" y="1052735"/>
            <a:ext cx="3944128" cy="972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Gráfico 51"/>
          <p:cNvGraphicFramePr/>
          <p:nvPr>
            <p:extLst>
              <p:ext uri="{D42A27DB-BD31-4B8C-83A1-F6EECF244321}">
                <p14:modId xmlns:p14="http://schemas.microsoft.com/office/powerpoint/2010/main" val="1692184199"/>
              </p:ext>
            </p:extLst>
          </p:nvPr>
        </p:nvGraphicFramePr>
        <p:xfrm>
          <a:off x="4952206" y="762000"/>
          <a:ext cx="3276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056367"/>
              </p:ext>
            </p:extLst>
          </p:nvPr>
        </p:nvGraphicFramePr>
        <p:xfrm>
          <a:off x="850903" y="838200"/>
          <a:ext cx="4025897" cy="1451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462"/>
                <a:gridCol w="859623"/>
                <a:gridCol w="429812"/>
              </a:tblGrid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10.- ¿De forma general usted cómo calificaría la importancia del manejo de inventarios?</a:t>
                      </a:r>
                      <a:endParaRPr lang="es-E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</a:rPr>
                        <a:t>DETALLE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</a:rPr>
                        <a:t>RESULTADOS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Es necesaria, y se debe usar herramientas apropiadas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105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60%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Importante, basta con conocer los productos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62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35%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Importante, la experiencia ayuda al control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5%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TOTAL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175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</a:rPr>
                        <a:t>100%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261318447"/>
              </p:ext>
            </p:extLst>
          </p:nvPr>
        </p:nvGraphicFramePr>
        <p:xfrm>
          <a:off x="1524000" y="3124200"/>
          <a:ext cx="6324600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5258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 descr="C:\Archivos de programa\Archivos comunes\Microsoft Shared\Clipart\cagcat50\PE01561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8000" y="381000"/>
            <a:ext cx="3216445" cy="19097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WordArt 3"/>
          <p:cNvSpPr>
            <a:spLocks noChangeArrowheads="1" noChangeShapeType="1" noTextEdit="1"/>
          </p:cNvSpPr>
          <p:nvPr/>
        </p:nvSpPr>
        <p:spPr bwMode="auto">
          <a:xfrm>
            <a:off x="2286000" y="1905000"/>
            <a:ext cx="4629150" cy="838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1079"/>
                <a:gd name="adj2" fmla="val -222"/>
              </a:avLst>
            </a:prstTxWarp>
            <a:scene3d>
              <a:camera prst="legacyPerspectiveFront">
                <a:rot lat="300000" lon="0" rev="0"/>
              </a:camera>
              <a:lightRig rig="legacyFlat3" dir="b"/>
            </a:scene3d>
            <a:sp3d extrusionH="121893000" prstMaterial="legacyMatte">
              <a:extrusionClr>
                <a:srgbClr val="808080"/>
              </a:extrusionClr>
            </a:sp3d>
          </a:bodyPr>
          <a:lstStyle/>
          <a:p>
            <a:pPr algn="ctr"/>
            <a:r>
              <a:rPr lang="en-US" sz="9600" b="1" kern="1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Bodoni MT" pitchFamily="18" charset="0"/>
                <a:cs typeface="Times New Roman"/>
              </a:rPr>
              <a:t>PROPUESTA</a:t>
            </a:r>
          </a:p>
        </p:txBody>
      </p:sp>
      <p:sp>
        <p:nvSpPr>
          <p:cNvPr id="5" name="5 Rectángulo"/>
          <p:cNvSpPr/>
          <p:nvPr/>
        </p:nvSpPr>
        <p:spPr>
          <a:xfrm rot="19782150">
            <a:off x="445246" y="945000"/>
            <a:ext cx="23407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doni MT" pitchFamily="18" charset="0"/>
              </a:rPr>
              <a:t>CAPÍTULO IV</a:t>
            </a:r>
            <a:endParaRPr lang="es-E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doni MT" pitchFamily="18" charset="0"/>
            </a:endParaRPr>
          </a:p>
        </p:txBody>
      </p:sp>
      <p:graphicFrame>
        <p:nvGraphicFramePr>
          <p:cNvPr id="6" name="6 Diagrama"/>
          <p:cNvGraphicFramePr/>
          <p:nvPr>
            <p:extLst>
              <p:ext uri="{D42A27DB-BD31-4B8C-83A1-F6EECF244321}">
                <p14:modId xmlns:p14="http://schemas.microsoft.com/office/powerpoint/2010/main" val="133327970"/>
              </p:ext>
            </p:extLst>
          </p:nvPr>
        </p:nvGraphicFramePr>
        <p:xfrm>
          <a:off x="1828800" y="2819400"/>
          <a:ext cx="5864499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5258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990600"/>
            <a:ext cx="6965245" cy="401618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latin typeface="Bodoni MT" pitchFamily="18" charset="0"/>
              </a:rPr>
              <a:t>PROPUESTA</a:t>
            </a:r>
            <a:endParaRPr lang="es-ES" sz="2800" b="1" dirty="0">
              <a:latin typeface="Bodoni MT" pitchFamily="18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726449"/>
              </p:ext>
            </p:extLst>
          </p:nvPr>
        </p:nvGraphicFramePr>
        <p:xfrm>
          <a:off x="1066800" y="1600200"/>
          <a:ext cx="7162800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F5DF-D3EA-4440-9784-379070474C75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21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565664"/>
              </p:ext>
            </p:extLst>
          </p:nvPr>
        </p:nvGraphicFramePr>
        <p:xfrm>
          <a:off x="1143000" y="1219201"/>
          <a:ext cx="3200401" cy="1407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4886"/>
                <a:gridCol w="968829"/>
                <a:gridCol w="696686"/>
              </a:tblGrid>
              <a:tr h="22957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Bodoni MT" pitchFamily="18" charset="0"/>
                        </a:rPr>
                        <a:t>4.- ¿Con que frecuencia usted realiza pedidos a sus proveedores?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683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>
                          <a:effectLst/>
                          <a:latin typeface="Bodoni MT" pitchFamily="18" charset="0"/>
                        </a:rPr>
                        <a:t>DETALLE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>
                          <a:effectLst/>
                          <a:latin typeface="Bodoni MT" pitchFamily="18" charset="0"/>
                        </a:rPr>
                        <a:t>RESULTADOS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  <a:latin typeface="Bodoni MT" pitchFamily="18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2683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Una vez a la semana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100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57%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2683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Una vez al mes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51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29%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2683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Cada seis meses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0%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2683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  <a:latin typeface="Bodoni MT" pitchFamily="18" charset="0"/>
                        </a:rPr>
                        <a:t>Según la necesidad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24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14%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2683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TOTAL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Bodoni MT" pitchFamily="18" charset="0"/>
                        </a:rPr>
                        <a:t>175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Bodoni MT" pitchFamily="18" charset="0"/>
                        </a:rPr>
                        <a:t>100%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26" name="125 Rectángulo"/>
          <p:cNvSpPr/>
          <p:nvPr/>
        </p:nvSpPr>
        <p:spPr>
          <a:xfrm>
            <a:off x="4598517" y="1066800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r>
              <a:rPr kumimoji="1" lang="es-EC" sz="1200" dirty="0" smtClean="0">
                <a:latin typeface="Bodoni MT Black" pitchFamily="18" charset="0"/>
                <a:ea typeface="+mj-ea"/>
                <a:cs typeface="+mj-cs"/>
              </a:rPr>
              <a:t>ESQUEMA DEL MODELO DE CONTROL DE INVENTARIOS PARA MICROEMPRESAS FERRETERAS</a:t>
            </a:r>
            <a:endParaRPr kumimoji="1" lang="es-MX" sz="1600" dirty="0"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127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170072" y="7491849"/>
            <a:ext cx="554023" cy="365125"/>
          </a:xfrm>
        </p:spPr>
        <p:txBody>
          <a:bodyPr/>
          <a:lstStyle/>
          <a:p>
            <a:fld id="{37A1F5DF-D3EA-4440-9784-379070474C75}" type="slidenum">
              <a:rPr lang="es-ES" smtClean="0"/>
              <a:pPr/>
              <a:t>13</a:t>
            </a:fld>
            <a:endParaRPr lang="es-ES" dirty="0"/>
          </a:p>
        </p:txBody>
      </p:sp>
      <p:sp>
        <p:nvSpPr>
          <p:cNvPr id="141" name="2 Rectángulo"/>
          <p:cNvSpPr/>
          <p:nvPr/>
        </p:nvSpPr>
        <p:spPr>
          <a:xfrm>
            <a:off x="5655269" y="1813238"/>
            <a:ext cx="1466537" cy="27699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Compuesto 3 etapas</a:t>
            </a:r>
            <a:endParaRPr lang="es-EC" sz="1200" b="1" dirty="0">
              <a:solidFill>
                <a:schemeClr val="tx1"/>
              </a:solidFill>
              <a:latin typeface="Bodoni MT" pitchFamily="18" charset="0"/>
              <a:cs typeface="Arial" pitchFamily="34" charset="0"/>
            </a:endParaRPr>
          </a:p>
        </p:txBody>
      </p:sp>
      <p:cxnSp>
        <p:nvCxnSpPr>
          <p:cNvPr id="144" name="44 Conector recto de flecha"/>
          <p:cNvCxnSpPr/>
          <p:nvPr/>
        </p:nvCxnSpPr>
        <p:spPr>
          <a:xfrm flipH="1">
            <a:off x="6398533" y="1635440"/>
            <a:ext cx="1588" cy="1785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graphicFrame>
        <p:nvGraphicFramePr>
          <p:cNvPr id="23" name="22 Diagrama"/>
          <p:cNvGraphicFramePr/>
          <p:nvPr>
            <p:extLst>
              <p:ext uri="{D42A27DB-BD31-4B8C-83A1-F6EECF244321}">
                <p14:modId xmlns:p14="http://schemas.microsoft.com/office/powerpoint/2010/main" val="501418822"/>
              </p:ext>
            </p:extLst>
          </p:nvPr>
        </p:nvGraphicFramePr>
        <p:xfrm>
          <a:off x="5105400" y="3516020"/>
          <a:ext cx="25908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9" name="2 Rectángulo"/>
          <p:cNvSpPr/>
          <p:nvPr/>
        </p:nvSpPr>
        <p:spPr>
          <a:xfrm>
            <a:off x="5686268" y="2347468"/>
            <a:ext cx="1400332" cy="27699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PRIMERA ETAPA</a:t>
            </a:r>
            <a:endParaRPr lang="es-EC" sz="1200" b="1" dirty="0">
              <a:solidFill>
                <a:schemeClr val="tx1"/>
              </a:solidFill>
              <a:latin typeface="Bodoni MT" pitchFamily="18" charset="0"/>
              <a:cs typeface="Arial" pitchFamily="34" charset="0"/>
            </a:endParaRPr>
          </a:p>
        </p:txBody>
      </p:sp>
      <p:sp>
        <p:nvSpPr>
          <p:cNvPr id="200" name="2 Rectángulo"/>
          <p:cNvSpPr/>
          <p:nvPr/>
        </p:nvSpPr>
        <p:spPr>
          <a:xfrm>
            <a:off x="5655269" y="2791683"/>
            <a:ext cx="1524000" cy="43088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100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Para controlar el pedido</a:t>
            </a:r>
            <a:endParaRPr lang="es-EC" sz="1100" dirty="0">
              <a:solidFill>
                <a:schemeClr val="tx1"/>
              </a:solidFill>
              <a:latin typeface="Bodoni MT" pitchFamily="18" charset="0"/>
              <a:cs typeface="Arial" pitchFamily="34" charset="0"/>
            </a:endParaRPr>
          </a:p>
        </p:txBody>
      </p:sp>
      <p:cxnSp>
        <p:nvCxnSpPr>
          <p:cNvPr id="201" name="44 Conector recto de flecha"/>
          <p:cNvCxnSpPr/>
          <p:nvPr/>
        </p:nvCxnSpPr>
        <p:spPr>
          <a:xfrm>
            <a:off x="6400799" y="2624467"/>
            <a:ext cx="1" cy="1860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02" name="44 Conector recto de flecha"/>
          <p:cNvCxnSpPr>
            <a:stCxn id="141" idx="2"/>
            <a:endCxn id="199" idx="0"/>
          </p:cNvCxnSpPr>
          <p:nvPr/>
        </p:nvCxnSpPr>
        <p:spPr>
          <a:xfrm flipH="1">
            <a:off x="6386434" y="2090237"/>
            <a:ext cx="2104" cy="2572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03" name="44 Conector recto de flecha"/>
          <p:cNvCxnSpPr>
            <a:stCxn id="200" idx="2"/>
            <a:endCxn id="23" idx="0"/>
          </p:cNvCxnSpPr>
          <p:nvPr/>
        </p:nvCxnSpPr>
        <p:spPr>
          <a:xfrm flipH="1">
            <a:off x="6400800" y="3222570"/>
            <a:ext cx="16469" cy="293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29" name="28 Flecha izquierda">
            <a:hlinkClick r:id="rId8" action="ppaction://hlinkfile"/>
          </p:cNvPr>
          <p:cNvSpPr/>
          <p:nvPr/>
        </p:nvSpPr>
        <p:spPr>
          <a:xfrm>
            <a:off x="2406858" y="3359833"/>
            <a:ext cx="2095501" cy="831168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50" b="1" dirty="0" smtClean="0">
                <a:solidFill>
                  <a:schemeClr val="tx1"/>
                </a:solidFill>
                <a:latin typeface="Bodoni MT" pitchFamily="18" charset="0"/>
              </a:rPr>
              <a:t>FORMATO ORDEN DE COMPRA</a:t>
            </a:r>
            <a:endParaRPr lang="es-ES" sz="1050" b="1" dirty="0">
              <a:solidFill>
                <a:schemeClr val="tx1"/>
              </a:solidFill>
              <a:latin typeface="Bodoni MT" pitchFamily="18" charset="0"/>
            </a:endParaRPr>
          </a:p>
        </p:txBody>
      </p:sp>
      <p:sp>
        <p:nvSpPr>
          <p:cNvPr id="204" name="203 Flecha izquierda">
            <a:hlinkClick r:id="rId9" action="ppaction://hlinkfile"/>
          </p:cNvPr>
          <p:cNvSpPr/>
          <p:nvPr/>
        </p:nvSpPr>
        <p:spPr>
          <a:xfrm>
            <a:off x="2057713" y="4708920"/>
            <a:ext cx="1667656" cy="94812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 smtClean="0">
                <a:solidFill>
                  <a:schemeClr val="tx1"/>
                </a:solidFill>
                <a:latin typeface="Bodoni MT" pitchFamily="18" charset="0"/>
              </a:rPr>
              <a:t>FORMATO DE VENTAS</a:t>
            </a:r>
            <a:endParaRPr lang="es-ES" sz="1050" b="1" dirty="0">
              <a:solidFill>
                <a:schemeClr val="tx1"/>
              </a:solidFill>
              <a:latin typeface="Bodoni MT" pitchFamily="18" charset="0"/>
            </a:endParaRPr>
          </a:p>
        </p:txBody>
      </p:sp>
      <p:sp>
        <p:nvSpPr>
          <p:cNvPr id="205" name="2 Rectángulo"/>
          <p:cNvSpPr/>
          <p:nvPr/>
        </p:nvSpPr>
        <p:spPr>
          <a:xfrm>
            <a:off x="4502359" y="3795319"/>
            <a:ext cx="1524000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100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Son todos los productos que se compra</a:t>
            </a:r>
            <a:endParaRPr lang="es-EC" sz="1100" dirty="0">
              <a:solidFill>
                <a:schemeClr val="tx1"/>
              </a:solidFill>
              <a:latin typeface="Bodoni MT" pitchFamily="18" charset="0"/>
              <a:cs typeface="Arial" pitchFamily="34" charset="0"/>
            </a:endParaRPr>
          </a:p>
        </p:txBody>
      </p:sp>
      <p:sp>
        <p:nvSpPr>
          <p:cNvPr id="206" name="2 Rectángulo"/>
          <p:cNvSpPr/>
          <p:nvPr/>
        </p:nvSpPr>
        <p:spPr>
          <a:xfrm>
            <a:off x="3924301" y="4882902"/>
            <a:ext cx="1524000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100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Son todos los productos facturados a los cliente</a:t>
            </a:r>
            <a:endParaRPr lang="es-EC" sz="1100" dirty="0">
              <a:solidFill>
                <a:schemeClr val="tx1"/>
              </a:solidFill>
              <a:latin typeface="Bodoni MT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"/>
          <p:cNvSpPr/>
          <p:nvPr/>
        </p:nvSpPr>
        <p:spPr>
          <a:xfrm>
            <a:off x="838200" y="5334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r>
              <a:rPr kumimoji="1" lang="es-EC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ESQUEMA DEL MODELO DE CONTROL DE INVENTARIOS PARA MICROEMPRESAS FERRETERAS</a:t>
            </a:r>
            <a:endParaRPr kumimoji="1" lang="es-MX" dirty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41" name="2 Rectángulo"/>
          <p:cNvSpPr/>
          <p:nvPr/>
        </p:nvSpPr>
        <p:spPr>
          <a:xfrm>
            <a:off x="1966834" y="1695067"/>
            <a:ext cx="1466537" cy="27699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SEGUNDA ETAPA</a:t>
            </a:r>
            <a:endParaRPr lang="es-EC" sz="1200" b="1" dirty="0">
              <a:solidFill>
                <a:schemeClr val="tx1"/>
              </a:solidFill>
              <a:latin typeface="Bodoni MT" pitchFamily="18" charset="0"/>
              <a:cs typeface="Arial" pitchFamily="34" charset="0"/>
            </a:endParaRPr>
          </a:p>
        </p:txBody>
      </p:sp>
      <p:cxnSp>
        <p:nvCxnSpPr>
          <p:cNvPr id="42" name="44 Conector recto de flecha"/>
          <p:cNvCxnSpPr>
            <a:stCxn id="39" idx="2"/>
            <a:endCxn id="41" idx="0"/>
          </p:cNvCxnSpPr>
          <p:nvPr/>
        </p:nvCxnSpPr>
        <p:spPr>
          <a:xfrm flipH="1">
            <a:off x="2700103" y="1179731"/>
            <a:ext cx="1757597" cy="5153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43" name="44 Conector recto de flecha"/>
          <p:cNvCxnSpPr/>
          <p:nvPr/>
        </p:nvCxnSpPr>
        <p:spPr>
          <a:xfrm flipH="1">
            <a:off x="2727246" y="1972066"/>
            <a:ext cx="1588" cy="1785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9" t="50164" r="32730" b="45635"/>
          <a:stretch/>
        </p:blipFill>
        <p:spPr bwMode="auto">
          <a:xfrm>
            <a:off x="1668621" y="2160773"/>
            <a:ext cx="2203213" cy="309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3" name="44 Conector recto de flecha"/>
          <p:cNvCxnSpPr>
            <a:stCxn id="44" idx="2"/>
            <a:endCxn id="77" idx="0"/>
          </p:cNvCxnSpPr>
          <p:nvPr/>
        </p:nvCxnSpPr>
        <p:spPr>
          <a:xfrm flipH="1">
            <a:off x="2743200" y="2470115"/>
            <a:ext cx="27028" cy="211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62" name="2 Rectángulo"/>
          <p:cNvSpPr/>
          <p:nvPr/>
        </p:nvSpPr>
        <p:spPr>
          <a:xfrm>
            <a:off x="2816901" y="3271197"/>
            <a:ext cx="1524000" cy="43088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100" b="1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Control físico (reconteo)</a:t>
            </a:r>
            <a:endParaRPr lang="es-EC" sz="1100" b="1" dirty="0">
              <a:solidFill>
                <a:schemeClr val="tx1"/>
              </a:solidFill>
              <a:latin typeface="Bodoni MT" pitchFamily="18" charset="0"/>
              <a:cs typeface="Arial" pitchFamily="34" charset="0"/>
            </a:endParaRPr>
          </a:p>
        </p:txBody>
      </p:sp>
      <p:sp>
        <p:nvSpPr>
          <p:cNvPr id="66" name="2 Rectángulo"/>
          <p:cNvSpPr/>
          <p:nvPr/>
        </p:nvSpPr>
        <p:spPr>
          <a:xfrm>
            <a:off x="5728568" y="1695067"/>
            <a:ext cx="1466537" cy="27699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TERCERA ETAPA</a:t>
            </a:r>
            <a:endParaRPr lang="es-EC" sz="1200" b="1" dirty="0">
              <a:solidFill>
                <a:schemeClr val="tx1"/>
              </a:solidFill>
              <a:latin typeface="Bodoni MT" pitchFamily="18" charset="0"/>
              <a:cs typeface="Arial" pitchFamily="34" charset="0"/>
            </a:endParaRPr>
          </a:p>
        </p:txBody>
      </p:sp>
      <p:cxnSp>
        <p:nvCxnSpPr>
          <p:cNvPr id="67" name="44 Conector recto de flecha"/>
          <p:cNvCxnSpPr/>
          <p:nvPr/>
        </p:nvCxnSpPr>
        <p:spPr>
          <a:xfrm flipH="1">
            <a:off x="6488980" y="1972066"/>
            <a:ext cx="1588" cy="1785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69" name="44 Conector recto de flecha"/>
          <p:cNvCxnSpPr/>
          <p:nvPr/>
        </p:nvCxnSpPr>
        <p:spPr>
          <a:xfrm flipH="1">
            <a:off x="6490570" y="2470115"/>
            <a:ext cx="1588" cy="1785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74" name="44 Conector recto de flecha"/>
          <p:cNvCxnSpPr>
            <a:endCxn id="66" idx="0"/>
          </p:cNvCxnSpPr>
          <p:nvPr/>
        </p:nvCxnSpPr>
        <p:spPr>
          <a:xfrm>
            <a:off x="4610101" y="1179731"/>
            <a:ext cx="1851736" cy="5153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75" name="2 Rectángulo"/>
          <p:cNvSpPr/>
          <p:nvPr/>
        </p:nvSpPr>
        <p:spPr>
          <a:xfrm>
            <a:off x="2371568" y="4960574"/>
            <a:ext cx="2588301" cy="43088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100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Realizar un reconteo por lo menos cada 2 meses.</a:t>
            </a:r>
            <a:endParaRPr lang="es-EC" sz="1100" dirty="0">
              <a:solidFill>
                <a:schemeClr val="tx1"/>
              </a:solidFill>
              <a:latin typeface="Bodoni MT" pitchFamily="18" charset="0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506178" y="1981200"/>
            <a:ext cx="19656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Ejecución </a:t>
            </a:r>
            <a:endParaRPr lang="es-E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</a:endParaRPr>
          </a:p>
        </p:txBody>
      </p:sp>
      <p:sp>
        <p:nvSpPr>
          <p:cNvPr id="77" name="2 Rectángulo"/>
          <p:cNvSpPr/>
          <p:nvPr/>
        </p:nvSpPr>
        <p:spPr>
          <a:xfrm>
            <a:off x="1981200" y="2681635"/>
            <a:ext cx="1524000" cy="26161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100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Divide en 2 etapas</a:t>
            </a:r>
            <a:endParaRPr lang="es-EC" sz="1100" dirty="0">
              <a:solidFill>
                <a:schemeClr val="tx1"/>
              </a:solidFill>
              <a:latin typeface="Bodoni MT" pitchFamily="18" charset="0"/>
              <a:cs typeface="Arial" pitchFamily="34" charset="0"/>
            </a:endParaRPr>
          </a:p>
        </p:txBody>
      </p:sp>
      <p:cxnSp>
        <p:nvCxnSpPr>
          <p:cNvPr id="78" name="44 Conector recto de flecha"/>
          <p:cNvCxnSpPr>
            <a:stCxn id="77" idx="2"/>
          </p:cNvCxnSpPr>
          <p:nvPr/>
        </p:nvCxnSpPr>
        <p:spPr>
          <a:xfrm flipH="1">
            <a:off x="1636711" y="2943245"/>
            <a:ext cx="1106489" cy="2833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79" name="2 Rectángulo"/>
          <p:cNvSpPr/>
          <p:nvPr/>
        </p:nvSpPr>
        <p:spPr>
          <a:xfrm>
            <a:off x="876299" y="3271198"/>
            <a:ext cx="1524000" cy="43088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100" b="1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Controlar entradas y salidas</a:t>
            </a:r>
            <a:endParaRPr lang="es-EC" sz="1100" b="1" dirty="0">
              <a:solidFill>
                <a:schemeClr val="tx1"/>
              </a:solidFill>
              <a:latin typeface="Bodoni MT" pitchFamily="18" charset="0"/>
              <a:cs typeface="Arial" pitchFamily="34" charset="0"/>
            </a:endParaRPr>
          </a:p>
        </p:txBody>
      </p:sp>
      <p:sp>
        <p:nvSpPr>
          <p:cNvPr id="80" name="79 Flecha derecha">
            <a:hlinkClick r:id="rId4" action="ppaction://hlinkfile"/>
          </p:cNvPr>
          <p:cNvSpPr/>
          <p:nvPr/>
        </p:nvSpPr>
        <p:spPr>
          <a:xfrm>
            <a:off x="876299" y="3841432"/>
            <a:ext cx="1495269" cy="762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Bodoni MT" pitchFamily="18" charset="0"/>
              </a:rPr>
              <a:t>TRJETA KARDEX</a:t>
            </a:r>
            <a:endParaRPr lang="es-ES" sz="1100" b="1" dirty="0">
              <a:solidFill>
                <a:schemeClr val="tx1"/>
              </a:solidFill>
              <a:latin typeface="Bodoni MT" pitchFamily="18" charset="0"/>
            </a:endParaRPr>
          </a:p>
        </p:txBody>
      </p:sp>
      <p:cxnSp>
        <p:nvCxnSpPr>
          <p:cNvPr id="83" name="44 Conector recto de flecha"/>
          <p:cNvCxnSpPr>
            <a:stCxn id="77" idx="2"/>
            <a:endCxn id="62" idx="0"/>
          </p:cNvCxnSpPr>
          <p:nvPr/>
        </p:nvCxnSpPr>
        <p:spPr>
          <a:xfrm>
            <a:off x="2743200" y="2943245"/>
            <a:ext cx="835701" cy="3279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86" name="85 Flecha derecha">
            <a:hlinkClick r:id="rId5" action="ppaction://hlinkfile"/>
          </p:cNvPr>
          <p:cNvSpPr/>
          <p:nvPr/>
        </p:nvSpPr>
        <p:spPr>
          <a:xfrm>
            <a:off x="2819400" y="3841432"/>
            <a:ext cx="1638301" cy="95916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Bodoni MT" pitchFamily="18" charset="0"/>
              </a:rPr>
              <a:t>FORMATO DE CONTROL FISICO (RECONTEO)</a:t>
            </a:r>
            <a:endParaRPr lang="es-ES" sz="1100" b="1" dirty="0">
              <a:solidFill>
                <a:schemeClr val="tx1"/>
              </a:solidFill>
              <a:latin typeface="Bodoni MT" pitchFamily="18" charset="0"/>
            </a:endParaRPr>
          </a:p>
        </p:txBody>
      </p:sp>
      <p:graphicFrame>
        <p:nvGraphicFramePr>
          <p:cNvPr id="8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548512"/>
              </p:ext>
            </p:extLst>
          </p:nvPr>
        </p:nvGraphicFramePr>
        <p:xfrm>
          <a:off x="5019656" y="2441104"/>
          <a:ext cx="3505200" cy="166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58691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1547664" y="565097"/>
            <a:ext cx="6300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s-EC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CONCLUSIONES</a:t>
            </a:r>
            <a:endParaRPr kumimoji="1" lang="es-MX" sz="3600" dirty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347900" y="6391236"/>
            <a:ext cx="1828800" cy="365125"/>
          </a:xfrm>
        </p:spPr>
        <p:txBody>
          <a:bodyPr/>
          <a:lstStyle/>
          <a:p>
            <a:fld id="{37A1F5DF-D3EA-4440-9784-379070474C75}" type="slidenum">
              <a:rPr lang="es-ES" smtClean="0"/>
              <a:pPr/>
              <a:t>15</a:t>
            </a:fld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505311885"/>
              </p:ext>
            </p:extLst>
          </p:nvPr>
        </p:nvGraphicFramePr>
        <p:xfrm>
          <a:off x="1524000" y="1397000"/>
          <a:ext cx="662940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04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1501856" y="655821"/>
            <a:ext cx="6300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s-EC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RECOMENDACIONES</a:t>
            </a:r>
            <a:endParaRPr kumimoji="1" lang="es-MX" sz="3600" dirty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F5DF-D3EA-4440-9784-379070474C75}" type="slidenum">
              <a:rPr lang="es-ES" smtClean="0"/>
              <a:pPr/>
              <a:t>16</a:t>
            </a:fld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708199885"/>
              </p:ext>
            </p:extLst>
          </p:nvPr>
        </p:nvGraphicFramePr>
        <p:xfrm>
          <a:off x="1524000" y="1397000"/>
          <a:ext cx="662940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525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F5DF-D3EA-4440-9784-379070474C75}" type="slidenum">
              <a:rPr lang="es-ES" smtClean="0"/>
              <a:pPr/>
              <a:t>17</a:t>
            </a:fld>
            <a:endParaRPr lang="es-ES" dirty="0"/>
          </a:p>
        </p:txBody>
      </p:sp>
      <p:sp>
        <p:nvSpPr>
          <p:cNvPr id="5" name="Rectangle 4"/>
          <p:cNvSpPr/>
          <p:nvPr/>
        </p:nvSpPr>
        <p:spPr>
          <a:xfrm>
            <a:off x="1066800" y="2438400"/>
            <a:ext cx="698460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GRACIAS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>
            <a:hlinkClick r:id="rId3" action="ppaction://hlinksldjump"/>
          </p:cNvPr>
          <p:cNvSpPr/>
          <p:nvPr/>
        </p:nvSpPr>
        <p:spPr>
          <a:xfrm>
            <a:off x="3563888" y="2615271"/>
            <a:ext cx="3756524" cy="5468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latin typeface="Bodoni MT" pitchFamily="18" charset="0"/>
              </a:rPr>
              <a:t>CAPÍTULO II: FUNDAMENTACIÓN TEÓRICA</a:t>
            </a:r>
            <a:endParaRPr lang="es-MX" sz="1400" b="1" dirty="0">
              <a:latin typeface="Bodoni MT" pitchFamily="18" charset="0"/>
            </a:endParaRPr>
          </a:p>
        </p:txBody>
      </p:sp>
      <p:sp>
        <p:nvSpPr>
          <p:cNvPr id="12" name="11 Rectángulo redondeado">
            <a:hlinkClick r:id="rId4" action="ppaction://hlinksldjump"/>
          </p:cNvPr>
          <p:cNvSpPr/>
          <p:nvPr/>
        </p:nvSpPr>
        <p:spPr>
          <a:xfrm>
            <a:off x="3590875" y="3431488"/>
            <a:ext cx="3756524" cy="5719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C" sz="1400" b="1" dirty="0">
                <a:latin typeface="Bodoni MT" pitchFamily="18" charset="0"/>
              </a:rPr>
              <a:t>CAPÍTULO III: </a:t>
            </a:r>
            <a:r>
              <a:rPr lang="es-EC" sz="1400" b="1" dirty="0" smtClean="0">
                <a:latin typeface="Bodoni MT" pitchFamily="18" charset="0"/>
              </a:rPr>
              <a:t> INVESTIGACION</a:t>
            </a:r>
            <a:endParaRPr lang="es-MX" sz="1400" b="1" dirty="0">
              <a:effectLst/>
              <a:latin typeface="Bodoni MT" pitchFamily="18" charset="0"/>
            </a:endParaRPr>
          </a:p>
        </p:txBody>
      </p:sp>
      <p:sp>
        <p:nvSpPr>
          <p:cNvPr id="13" name="12 Rectángulo redondeado">
            <a:hlinkClick r:id="" action="ppaction://noaction"/>
          </p:cNvPr>
          <p:cNvSpPr/>
          <p:nvPr/>
        </p:nvSpPr>
        <p:spPr>
          <a:xfrm>
            <a:off x="3639304" y="5049061"/>
            <a:ext cx="3723545" cy="7164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latin typeface="Bodoni MT" pitchFamily="18" charset="0"/>
              </a:rPr>
              <a:t>CAPÍTULO IV: CONCLUSIONES Y RECOMENDACIONES</a:t>
            </a:r>
            <a:endParaRPr lang="es-MX" sz="1400" b="1" dirty="0">
              <a:latin typeface="Bodoni MT" pitchFamily="18" charset="0"/>
            </a:endParaRPr>
          </a:p>
        </p:txBody>
      </p:sp>
      <p:sp>
        <p:nvSpPr>
          <p:cNvPr id="14" name="13 Rectángulo redondeado">
            <a:hlinkClick r:id="rId5" action="ppaction://hlinksldjump"/>
          </p:cNvPr>
          <p:cNvSpPr/>
          <p:nvPr/>
        </p:nvSpPr>
        <p:spPr>
          <a:xfrm>
            <a:off x="3573864" y="1844824"/>
            <a:ext cx="3788986" cy="574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latin typeface="Bodoni MT" pitchFamily="18" charset="0"/>
              </a:rPr>
              <a:t>CAPÍTULO I: INTRODUCCION</a:t>
            </a:r>
            <a:endParaRPr lang="es-ES" sz="1400" b="1" dirty="0">
              <a:latin typeface="Bodoni MT" pitchFamily="18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F5DF-D3EA-4440-9784-379070474C75}" type="slidenum">
              <a:rPr lang="es-ES" b="1" smtClean="0">
                <a:latin typeface="Bodoni MT" pitchFamily="18" charset="0"/>
              </a:rPr>
              <a:pPr/>
              <a:t>2</a:t>
            </a:fld>
            <a:endParaRPr lang="es-ES" b="1" dirty="0">
              <a:latin typeface="Bodoni MT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565920" y="694436"/>
            <a:ext cx="6822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r>
              <a:rPr kumimoji="1" lang="es-EC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" pitchFamily="18" charset="0"/>
                <a:ea typeface="+mj-ea"/>
                <a:cs typeface="+mj-cs"/>
              </a:rPr>
              <a:t>AGENDA</a:t>
            </a:r>
            <a:endParaRPr kumimoji="1" lang="es-MX" sz="3600" b="1" dirty="0">
              <a:effectLst>
                <a:outerShdw blurRad="38100" dist="38100" dir="2700000" algn="tl">
                  <a:srgbClr val="000000"/>
                </a:outerShdw>
              </a:effectLst>
              <a:latin typeface="Bodoni MT" pitchFamily="18" charset="0"/>
              <a:ea typeface="+mj-ea"/>
              <a:cs typeface="+mj-cs"/>
            </a:endParaRPr>
          </a:p>
        </p:txBody>
      </p:sp>
      <p:sp>
        <p:nvSpPr>
          <p:cNvPr id="18" name="17 Rectángulo redondeado">
            <a:hlinkClick r:id="rId6" action="ppaction://hlinksldjump"/>
          </p:cNvPr>
          <p:cNvSpPr/>
          <p:nvPr/>
        </p:nvSpPr>
        <p:spPr>
          <a:xfrm>
            <a:off x="3598135" y="4219449"/>
            <a:ext cx="3756524" cy="5693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latin typeface="Bodoni MT" pitchFamily="18" charset="0"/>
              </a:rPr>
              <a:t>CAPÍTULO IV: PROPUESTA </a:t>
            </a:r>
            <a:r>
              <a:rPr lang="es-EC" sz="1400" b="1" dirty="0" smtClean="0">
                <a:latin typeface="Bodoni MT" pitchFamily="18" charset="0"/>
              </a:rPr>
              <a:t>  </a:t>
            </a:r>
            <a:endParaRPr lang="es-MX" sz="1400" b="1" dirty="0">
              <a:effectLst/>
              <a:latin typeface="Bodoni MT" pitchFamily="18" charset="0"/>
            </a:endParaRPr>
          </a:p>
        </p:txBody>
      </p:sp>
      <p:pic>
        <p:nvPicPr>
          <p:cNvPr id="1026" name="Picture 2" descr="http://www.softland.com.mx/system/files/com-inventari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47" y="1152044"/>
            <a:ext cx="19526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ebspace.webring.com/people/uj/joekwok2000/work3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725" y="2134495"/>
            <a:ext cx="1456663" cy="113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uismiguelmanene.files.wordpress.com/2012/08/gei-inventario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951" y="3249607"/>
            <a:ext cx="1690382" cy="165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.slidesharecdn.com/gestion-de-inventarios-1217604544577117-8/95/gestion-de-inventarios-1-728.jpg?cb=12175794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40" y="4954728"/>
            <a:ext cx="1733291" cy="119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56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de.peru21.pe/ima/0/0/2/1/0/2101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27" y="3657600"/>
            <a:ext cx="2772794" cy="2285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laprensalara.com.ve/wp-content/uploads/2015/03/ferreter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455" y="1432065"/>
            <a:ext cx="1959545" cy="1615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88982"/>
            <a:ext cx="6965245" cy="40161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odoni MT" pitchFamily="18" charset="0"/>
              </a:rPr>
              <a:t>CAPITULO I</a:t>
            </a:r>
            <a:endParaRPr lang="en-US" b="1" dirty="0">
              <a:latin typeface="Bodoni MT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F5DF-D3EA-4440-9784-379070474C75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747010" y="194973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latin typeface="Bodoni MT" pitchFamily="18" charset="0"/>
              </a:rPr>
              <a:t>PLANTEAMIENTO DEL PROBLEMA</a:t>
            </a:r>
            <a:endParaRPr lang="es-ES" sz="1800" b="1" dirty="0">
              <a:latin typeface="Bodoni MT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048000" y="1295400"/>
            <a:ext cx="1981200" cy="5781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latin typeface="Bodoni MT" pitchFamily="18" charset="0"/>
              </a:rPr>
              <a:t>Las Ferreterías tienen mucho tiempo en el mercado</a:t>
            </a:r>
            <a:endParaRPr lang="es-ES" sz="1100" dirty="0">
              <a:latin typeface="Bodoni MT" pitchFamily="18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048000" y="2194570"/>
            <a:ext cx="2008682" cy="5781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latin typeface="Bodoni MT" pitchFamily="18" charset="0"/>
              </a:rPr>
              <a:t>El control que ellos realizan son muy básico</a:t>
            </a:r>
            <a:endParaRPr lang="es-ES" sz="1100" dirty="0">
              <a:latin typeface="Bodoni MT" pitchFamily="18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680023" y="1143000"/>
            <a:ext cx="1767590" cy="5781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latin typeface="Bodoni MT" pitchFamily="18" charset="0"/>
              </a:rPr>
              <a:t>Carecen de herramientas necesarias.</a:t>
            </a:r>
            <a:endParaRPr lang="es-ES" sz="1100" dirty="0">
              <a:latin typeface="Bodoni MT" pitchFamily="18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5486400" y="2895095"/>
            <a:ext cx="1981200" cy="5339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latin typeface="Bodoni MT" pitchFamily="18" charset="0"/>
              </a:rPr>
              <a:t>La microempresas son manejadas de forma poco científica</a:t>
            </a:r>
            <a:endParaRPr lang="es-ES" sz="1100" dirty="0">
              <a:latin typeface="Bodoni MT" pitchFamily="18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6573187" y="1949730"/>
            <a:ext cx="1808813" cy="5781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hangingPunct="1"/>
            <a:r>
              <a:rPr lang="es-EC" sz="1100" dirty="0">
                <a:solidFill>
                  <a:schemeClr val="tx1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Inexistencia de métodos de valoración</a:t>
            </a:r>
            <a:endParaRPr lang="es-EC" sz="1100" dirty="0">
              <a:solidFill>
                <a:schemeClr val="tx1"/>
              </a:solidFill>
              <a:latin typeface="Bodoni MT" pitchFamily="18" charset="0"/>
              <a:cs typeface="Arial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671381045"/>
              </p:ext>
            </p:extLst>
          </p:nvPr>
        </p:nvGraphicFramePr>
        <p:xfrm>
          <a:off x="1295400" y="3657600"/>
          <a:ext cx="68580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6 CuadroTexto"/>
          <p:cNvSpPr txBox="1"/>
          <p:nvPr/>
        </p:nvSpPr>
        <p:spPr>
          <a:xfrm rot="18992539">
            <a:off x="578227" y="4568628"/>
            <a:ext cx="2389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Bodoni MT" pitchFamily="18" charset="0"/>
              </a:rPr>
              <a:t>JUSTIFICACION</a:t>
            </a:r>
            <a:endParaRPr lang="es-ES" b="1" dirty="0">
              <a:latin typeface="Bodoni MT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F5DF-D3EA-4440-9784-379070474C75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6" name="3 Rectángulo"/>
          <p:cNvSpPr/>
          <p:nvPr/>
        </p:nvSpPr>
        <p:spPr>
          <a:xfrm>
            <a:off x="1600176" y="2738438"/>
            <a:ext cx="2057424" cy="6143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latin typeface="Bodoni MT" pitchFamily="18" charset="0"/>
                <a:cs typeface="Arial" pitchFamily="34" charset="0"/>
              </a:rPr>
              <a:t>Diseñar un modelo de control de inventarios. </a:t>
            </a:r>
            <a:endParaRPr lang="es-ES" sz="1400" dirty="0">
              <a:latin typeface="Bodoni MT" pitchFamily="18" charset="0"/>
              <a:cs typeface="Arial" pitchFamily="34" charset="0"/>
            </a:endParaRPr>
          </a:p>
        </p:txBody>
      </p:sp>
      <p:sp>
        <p:nvSpPr>
          <p:cNvPr id="7" name="4 Rectángulo"/>
          <p:cNvSpPr/>
          <p:nvPr/>
        </p:nvSpPr>
        <p:spPr>
          <a:xfrm>
            <a:off x="1785938" y="1719248"/>
            <a:ext cx="1714500" cy="6429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latin typeface="Bodoni MT" pitchFamily="18" charset="0"/>
                <a:cs typeface="Arial" pitchFamily="34" charset="0"/>
              </a:rPr>
              <a:t>OBJETIVO GENERAL</a:t>
            </a:r>
            <a:endParaRPr lang="es-ES" sz="2000" b="1" dirty="0">
              <a:latin typeface="Bodoni MT" pitchFamily="18" charset="0"/>
              <a:cs typeface="Arial" pitchFamily="34" charset="0"/>
            </a:endParaRPr>
          </a:p>
        </p:txBody>
      </p:sp>
      <p:sp>
        <p:nvSpPr>
          <p:cNvPr id="9" name="5 Rectángulo"/>
          <p:cNvSpPr/>
          <p:nvPr/>
        </p:nvSpPr>
        <p:spPr>
          <a:xfrm>
            <a:off x="5562600" y="1752600"/>
            <a:ext cx="1857375" cy="6429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latin typeface="Bodoni MT" pitchFamily="18" charset="0"/>
                <a:cs typeface="Arial" pitchFamily="34" charset="0"/>
              </a:rPr>
              <a:t>OBJETIVOS ESPECÍFICOS</a:t>
            </a:r>
            <a:endParaRPr lang="es-ES" sz="2000" b="1" dirty="0">
              <a:latin typeface="Bodoni MT" pitchFamily="18" charset="0"/>
              <a:cs typeface="Arial" pitchFamily="34" charset="0"/>
            </a:endParaRPr>
          </a:p>
        </p:txBody>
      </p:sp>
      <p:sp>
        <p:nvSpPr>
          <p:cNvPr id="10" name="7 Rectángulo"/>
          <p:cNvSpPr/>
          <p:nvPr/>
        </p:nvSpPr>
        <p:spPr>
          <a:xfrm>
            <a:off x="5638800" y="2805089"/>
            <a:ext cx="1781172" cy="3191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latin typeface="Bodoni MT" pitchFamily="18" charset="0"/>
                <a:cs typeface="Arial" pitchFamily="34" charset="0"/>
              </a:rPr>
              <a:t>Analizar teorías.</a:t>
            </a:r>
            <a:endParaRPr lang="es-ES" sz="1400" dirty="0">
              <a:latin typeface="Bodoni MT" pitchFamily="18" charset="0"/>
              <a:cs typeface="Arial" pitchFamily="34" charset="0"/>
            </a:endParaRPr>
          </a:p>
        </p:txBody>
      </p:sp>
      <p:sp>
        <p:nvSpPr>
          <p:cNvPr id="11" name="8 Rectángulo"/>
          <p:cNvSpPr/>
          <p:nvPr/>
        </p:nvSpPr>
        <p:spPr>
          <a:xfrm>
            <a:off x="5638800" y="3352801"/>
            <a:ext cx="1752600" cy="4571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latin typeface="Bodoni MT" pitchFamily="18" charset="0"/>
                <a:cs typeface="Arial" pitchFamily="34" charset="0"/>
              </a:rPr>
              <a:t>Identificar los procesos.</a:t>
            </a:r>
            <a:endParaRPr lang="es-ES" sz="1400" dirty="0">
              <a:latin typeface="Bodoni MT" pitchFamily="18" charset="0"/>
              <a:cs typeface="Arial" pitchFamily="34" charset="0"/>
            </a:endParaRPr>
          </a:p>
        </p:txBody>
      </p:sp>
      <p:sp>
        <p:nvSpPr>
          <p:cNvPr id="12" name="9 Rectángulo"/>
          <p:cNvSpPr/>
          <p:nvPr/>
        </p:nvSpPr>
        <p:spPr>
          <a:xfrm>
            <a:off x="5638800" y="4114800"/>
            <a:ext cx="1752600" cy="30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 smtClean="0">
                <a:latin typeface="Bodoni MT" pitchFamily="18" charset="0"/>
                <a:cs typeface="Arial" pitchFamily="34" charset="0"/>
              </a:rPr>
              <a:t>Obtener informes.</a:t>
            </a:r>
            <a:endParaRPr lang="es-ES" sz="1400" dirty="0">
              <a:latin typeface="Bodoni MT" pitchFamily="18" charset="0"/>
              <a:cs typeface="Arial" pitchFamily="34" charset="0"/>
            </a:endParaRPr>
          </a:p>
        </p:txBody>
      </p:sp>
      <p:sp>
        <p:nvSpPr>
          <p:cNvPr id="13" name="10 Rectángulo"/>
          <p:cNvSpPr/>
          <p:nvPr/>
        </p:nvSpPr>
        <p:spPr>
          <a:xfrm>
            <a:off x="3357563" y="647700"/>
            <a:ext cx="2490787" cy="5715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atin typeface="Bodoni MT" pitchFamily="18" charset="0"/>
                <a:cs typeface="Arial" pitchFamily="34" charset="0"/>
              </a:rPr>
              <a:t>OBJETIVOS</a:t>
            </a:r>
          </a:p>
        </p:txBody>
      </p:sp>
      <p:cxnSp>
        <p:nvCxnSpPr>
          <p:cNvPr id="14" name="21 Conector recto"/>
          <p:cNvCxnSpPr/>
          <p:nvPr/>
        </p:nvCxnSpPr>
        <p:spPr>
          <a:xfrm rot="10800000">
            <a:off x="2643188" y="914401"/>
            <a:ext cx="714375" cy="1588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5" name="25 Conector recto"/>
          <p:cNvCxnSpPr/>
          <p:nvPr/>
        </p:nvCxnSpPr>
        <p:spPr>
          <a:xfrm rot="5400000">
            <a:off x="2355850" y="571500"/>
            <a:ext cx="1588" cy="1588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6" name="34 Conector recto"/>
          <p:cNvCxnSpPr/>
          <p:nvPr/>
        </p:nvCxnSpPr>
        <p:spPr>
          <a:xfrm rot="5400000" flipH="1" flipV="1">
            <a:off x="2251083" y="1306505"/>
            <a:ext cx="785004" cy="794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7" name="38 Conector recto"/>
          <p:cNvCxnSpPr>
            <a:stCxn id="13" idx="3"/>
          </p:cNvCxnSpPr>
          <p:nvPr/>
        </p:nvCxnSpPr>
        <p:spPr>
          <a:xfrm flipV="1">
            <a:off x="5848350" y="933430"/>
            <a:ext cx="652476" cy="20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8" name="40 Conector recto"/>
          <p:cNvCxnSpPr/>
          <p:nvPr/>
        </p:nvCxnSpPr>
        <p:spPr>
          <a:xfrm rot="5400000" flipH="1" flipV="1">
            <a:off x="6108708" y="1339829"/>
            <a:ext cx="785797" cy="1586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9" name="42 Conector recto"/>
          <p:cNvCxnSpPr/>
          <p:nvPr/>
        </p:nvCxnSpPr>
        <p:spPr>
          <a:xfrm rot="5400000" flipH="1" flipV="1">
            <a:off x="2479675" y="2549525"/>
            <a:ext cx="376238" cy="1588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0" name="49 Conector recto"/>
          <p:cNvCxnSpPr/>
          <p:nvPr/>
        </p:nvCxnSpPr>
        <p:spPr>
          <a:xfrm rot="16200000" flipH="1">
            <a:off x="6286513" y="2590775"/>
            <a:ext cx="428629" cy="2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1" name="51 Conector recto"/>
          <p:cNvCxnSpPr/>
          <p:nvPr/>
        </p:nvCxnSpPr>
        <p:spPr>
          <a:xfrm rot="5400000">
            <a:off x="6363495" y="3237706"/>
            <a:ext cx="228599" cy="1588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2" name="53 Conector recto"/>
          <p:cNvCxnSpPr>
            <a:stCxn id="11" idx="2"/>
            <a:endCxn id="12" idx="0"/>
          </p:cNvCxnSpPr>
          <p:nvPr/>
        </p:nvCxnSpPr>
        <p:spPr>
          <a:xfrm rot="5400000">
            <a:off x="6362700" y="3962400"/>
            <a:ext cx="304800" cy="1588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pic>
        <p:nvPicPr>
          <p:cNvPr id="23" name="Picture 4" descr="http://t3.gstatic.com/images?q=tbn:Hahza8PwpNcI5M:http://farm3.static.flickr.com/2086/2080182759_a7ff1a84e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4095" y="1924439"/>
            <a:ext cx="2225625" cy="2952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9" name="9 Rectángulo"/>
          <p:cNvSpPr/>
          <p:nvPr/>
        </p:nvSpPr>
        <p:spPr>
          <a:xfrm>
            <a:off x="5638800" y="4724400"/>
            <a:ext cx="1752600" cy="30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 smtClean="0">
                <a:latin typeface="Bodoni MT" pitchFamily="18" charset="0"/>
                <a:cs typeface="Arial" pitchFamily="34" charset="0"/>
              </a:rPr>
              <a:t>Proponer un modelo.</a:t>
            </a:r>
            <a:endParaRPr lang="es-ES" sz="1400" dirty="0">
              <a:latin typeface="Bodoni MT" pitchFamily="18" charset="0"/>
              <a:cs typeface="Arial" pitchFamily="34" charset="0"/>
            </a:endParaRPr>
          </a:p>
        </p:txBody>
      </p:sp>
      <p:cxnSp>
        <p:nvCxnSpPr>
          <p:cNvPr id="50" name="53 Conector recto"/>
          <p:cNvCxnSpPr>
            <a:endCxn id="49" idx="0"/>
          </p:cNvCxnSpPr>
          <p:nvPr/>
        </p:nvCxnSpPr>
        <p:spPr>
          <a:xfrm rot="5400000">
            <a:off x="6362700" y="4572000"/>
            <a:ext cx="304800" cy="1588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0424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828800" y="496669"/>
            <a:ext cx="5257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CAPITULO II</a:t>
            </a:r>
            <a:endParaRPr lang="es-E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</p:txBody>
      </p:sp>
      <p:sp>
        <p:nvSpPr>
          <p:cNvPr id="114" name="1 Título"/>
          <p:cNvSpPr txBox="1">
            <a:spLocks/>
          </p:cNvSpPr>
          <p:nvPr/>
        </p:nvSpPr>
        <p:spPr>
          <a:xfrm>
            <a:off x="1056104" y="1118204"/>
            <a:ext cx="6965245" cy="601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MARCO TEORICO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</a:endParaRPr>
          </a:p>
        </p:txBody>
      </p:sp>
      <p:sp>
        <p:nvSpPr>
          <p:cNvPr id="117" name="116 CuadroTexto"/>
          <p:cNvSpPr txBox="1"/>
          <p:nvPr/>
        </p:nvSpPr>
        <p:spPr>
          <a:xfrm>
            <a:off x="762000" y="182771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Bodoni MT" pitchFamily="18" charset="0"/>
              </a:rPr>
              <a:t>Recopilación de información relevante </a:t>
            </a:r>
            <a:endParaRPr lang="es-ES" sz="1200" dirty="0">
              <a:latin typeface="Bodoni MT" pitchFamily="18" charset="0"/>
            </a:endParaRPr>
          </a:p>
        </p:txBody>
      </p:sp>
      <p:sp>
        <p:nvSpPr>
          <p:cNvPr id="118" name="117 CuadroTexto"/>
          <p:cNvSpPr txBox="1"/>
          <p:nvPr/>
        </p:nvSpPr>
        <p:spPr>
          <a:xfrm>
            <a:off x="4038600" y="1818161"/>
            <a:ext cx="1905000" cy="28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Bodoni MT" pitchFamily="18" charset="0"/>
              </a:rPr>
              <a:t>Cuales son los controles</a:t>
            </a:r>
            <a:endParaRPr lang="es-ES" sz="1200" dirty="0">
              <a:latin typeface="Bodoni MT" pitchFamily="18" charset="0"/>
            </a:endParaRPr>
          </a:p>
        </p:txBody>
      </p:sp>
      <p:sp>
        <p:nvSpPr>
          <p:cNvPr id="119" name="118 CuadroTexto"/>
          <p:cNvSpPr txBox="1"/>
          <p:nvPr/>
        </p:nvSpPr>
        <p:spPr>
          <a:xfrm>
            <a:off x="6574436" y="1821559"/>
            <a:ext cx="1446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Bodoni MT" pitchFamily="18" charset="0"/>
              </a:rPr>
              <a:t>Procedimientos </a:t>
            </a:r>
            <a:endParaRPr lang="es-ES" sz="1200" dirty="0">
              <a:latin typeface="Bodoni MT" pitchFamily="18" charset="0"/>
            </a:endParaRPr>
          </a:p>
        </p:txBody>
      </p:sp>
      <p:sp>
        <p:nvSpPr>
          <p:cNvPr id="120" name="119 Flecha curvada hacia arriba"/>
          <p:cNvSpPr/>
          <p:nvPr/>
        </p:nvSpPr>
        <p:spPr>
          <a:xfrm>
            <a:off x="3200400" y="2104709"/>
            <a:ext cx="838200" cy="25749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1" name="120 Flecha curvada hacia abajo"/>
          <p:cNvSpPr/>
          <p:nvPr/>
        </p:nvSpPr>
        <p:spPr>
          <a:xfrm>
            <a:off x="5867400" y="1600200"/>
            <a:ext cx="838200" cy="2275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2" name="Title 1"/>
          <p:cNvSpPr>
            <a:spLocks noGrp="1"/>
          </p:cNvSpPr>
          <p:nvPr>
            <p:ph type="title"/>
          </p:nvPr>
        </p:nvSpPr>
        <p:spPr>
          <a:xfrm>
            <a:off x="2590800" y="2492500"/>
            <a:ext cx="4633938" cy="22860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1400" b="1" dirty="0" smtClean="0">
                <a:latin typeface="Bodoni MT" pitchFamily="18" charset="0"/>
                <a:cs typeface="Arial" pitchFamily="34" charset="0"/>
              </a:rPr>
              <a:t>INVENTARIOS</a:t>
            </a:r>
            <a:endParaRPr lang="en-US" sz="1400" b="1" dirty="0">
              <a:latin typeface="Bodoni MT" pitchFamily="18" charset="0"/>
              <a:cs typeface="Arial" pitchFamily="34" charset="0"/>
            </a:endParaRPr>
          </a:p>
        </p:txBody>
      </p:sp>
      <p:sp>
        <p:nvSpPr>
          <p:cNvPr id="126" name="4 Rectángulo"/>
          <p:cNvSpPr/>
          <p:nvPr/>
        </p:nvSpPr>
        <p:spPr>
          <a:xfrm>
            <a:off x="1371600" y="3861882"/>
            <a:ext cx="1219200" cy="4308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Métodos de Valoración</a:t>
            </a:r>
            <a:endParaRPr lang="es-EC" sz="1100" b="1" dirty="0">
              <a:solidFill>
                <a:schemeClr val="tx1"/>
              </a:solidFill>
              <a:latin typeface="Bodoni MT" pitchFamily="18" charset="0"/>
              <a:cs typeface="Arial" pitchFamily="34" charset="0"/>
            </a:endParaRPr>
          </a:p>
        </p:txBody>
      </p:sp>
      <p:sp>
        <p:nvSpPr>
          <p:cNvPr id="127" name="7 Rectángulo"/>
          <p:cNvSpPr/>
          <p:nvPr/>
        </p:nvSpPr>
        <p:spPr>
          <a:xfrm>
            <a:off x="1413016" y="4533394"/>
            <a:ext cx="1101584" cy="2616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lvl="1" algn="ctr"/>
            <a:r>
              <a:rPr lang="es-ES" sz="1100" dirty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Según la </a:t>
            </a:r>
            <a:r>
              <a:rPr lang="es-ES" sz="1100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teoría </a:t>
            </a:r>
            <a:endParaRPr lang="es-EC" sz="1100" dirty="0">
              <a:solidFill>
                <a:schemeClr val="tx1"/>
              </a:solidFill>
              <a:latin typeface="Bodoni MT" pitchFamily="18" charset="0"/>
              <a:cs typeface="Arial" pitchFamily="34" charset="0"/>
            </a:endParaRPr>
          </a:p>
        </p:txBody>
      </p:sp>
      <p:sp>
        <p:nvSpPr>
          <p:cNvPr id="128" name="Rectangle 1"/>
          <p:cNvSpPr>
            <a:spLocks noChangeArrowheads="1"/>
          </p:cNvSpPr>
          <p:nvPr/>
        </p:nvSpPr>
        <p:spPr bwMode="auto">
          <a:xfrm>
            <a:off x="1295400" y="5029200"/>
            <a:ext cx="1295400" cy="2616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sz="1100" dirty="0" smtClean="0">
                <a:solidFill>
                  <a:schemeClr val="tx1"/>
                </a:solidFill>
                <a:latin typeface="Bodoni MT" pitchFamily="18" charset="0"/>
                <a:ea typeface="MS Mincho" pitchFamily="49" charset="-128"/>
                <a:cs typeface="Arial" pitchFamily="34" charset="0"/>
              </a:rPr>
              <a:t> </a:t>
            </a:r>
            <a:r>
              <a:rPr lang="es-ES" sz="1100" dirty="0" smtClean="0">
                <a:solidFill>
                  <a:schemeClr val="tx1"/>
                </a:solidFill>
                <a:latin typeface="Bodoni MT" pitchFamily="18" charset="0"/>
                <a:ea typeface="MS Mincho" pitchFamily="49" charset="-128"/>
                <a:cs typeface="Arial" pitchFamily="34" charset="0"/>
              </a:rPr>
              <a:t>varios tipos </a:t>
            </a:r>
            <a:endParaRPr kumimoji="0" lang="es-ES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pitchFamily="34" charset="0"/>
            </a:endParaRPr>
          </a:p>
        </p:txBody>
      </p:sp>
      <p:cxnSp>
        <p:nvCxnSpPr>
          <p:cNvPr id="146" name="27 Conector recto"/>
          <p:cNvCxnSpPr/>
          <p:nvPr/>
        </p:nvCxnSpPr>
        <p:spPr>
          <a:xfrm>
            <a:off x="1981202" y="3634871"/>
            <a:ext cx="5285634" cy="0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50" name="31 Conector recto de flecha"/>
          <p:cNvCxnSpPr/>
          <p:nvPr/>
        </p:nvCxnSpPr>
        <p:spPr>
          <a:xfrm rot="16200000" flipH="1">
            <a:off x="1881185" y="3733295"/>
            <a:ext cx="20002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52" name="34 Conector recto de flecha"/>
          <p:cNvCxnSpPr/>
          <p:nvPr/>
        </p:nvCxnSpPr>
        <p:spPr>
          <a:xfrm rot="16200000" flipH="1">
            <a:off x="1874045" y="4426237"/>
            <a:ext cx="21431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53" name="36 Conector recto de flecha"/>
          <p:cNvCxnSpPr/>
          <p:nvPr/>
        </p:nvCxnSpPr>
        <p:spPr>
          <a:xfrm rot="16200000" flipH="1">
            <a:off x="1874045" y="4897724"/>
            <a:ext cx="21431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72" name="55 Conector recto"/>
          <p:cNvCxnSpPr/>
          <p:nvPr/>
        </p:nvCxnSpPr>
        <p:spPr>
          <a:xfrm rot="5400000">
            <a:off x="4806156" y="3137167"/>
            <a:ext cx="142876" cy="1588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73" name="56 Rectángulo"/>
          <p:cNvSpPr/>
          <p:nvPr/>
        </p:nvSpPr>
        <p:spPr>
          <a:xfrm>
            <a:off x="2590800" y="3176081"/>
            <a:ext cx="4495800" cy="2616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latin typeface="Bodoni MT" pitchFamily="18" charset="0"/>
                <a:cs typeface="Arial" pitchFamily="34" charset="0"/>
              </a:rPr>
              <a:t>Conjunto de mercancías que tiene la empresa para </a:t>
            </a:r>
            <a:r>
              <a:rPr lang="es-ES" sz="1100" dirty="0" smtClean="0">
                <a:latin typeface="Bodoni MT" pitchFamily="18" charset="0"/>
                <a:cs typeface="Arial" pitchFamily="34" charset="0"/>
              </a:rPr>
              <a:t>comercializar</a:t>
            </a:r>
            <a:endParaRPr lang="es-ES" sz="1100" dirty="0" smtClean="0">
              <a:latin typeface="Bodoni MT" pitchFamily="18" charset="0"/>
              <a:cs typeface="Arial" pitchFamily="34" charset="0"/>
            </a:endParaRPr>
          </a:p>
        </p:txBody>
      </p:sp>
      <p:cxnSp>
        <p:nvCxnSpPr>
          <p:cNvPr id="174" name="59 Conector recto de flecha"/>
          <p:cNvCxnSpPr/>
          <p:nvPr/>
        </p:nvCxnSpPr>
        <p:spPr>
          <a:xfrm flipH="1">
            <a:off x="4585535" y="3634871"/>
            <a:ext cx="4" cy="2270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97" name="31 Conector recto de flecha"/>
          <p:cNvCxnSpPr/>
          <p:nvPr/>
        </p:nvCxnSpPr>
        <p:spPr>
          <a:xfrm rot="16200000" flipH="1">
            <a:off x="7152521" y="3733294"/>
            <a:ext cx="20002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13" name="23 Rectángulo"/>
          <p:cNvSpPr/>
          <p:nvPr/>
        </p:nvSpPr>
        <p:spPr>
          <a:xfrm>
            <a:off x="3886200" y="8436100"/>
            <a:ext cx="1371600" cy="4308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Inv. Perpetuo</a:t>
            </a:r>
          </a:p>
          <a:p>
            <a:pPr algn="ctr"/>
            <a:r>
              <a:rPr lang="es-ES" sz="1100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Inv. Periódico </a:t>
            </a:r>
            <a:endParaRPr lang="es-EC" sz="1100" dirty="0">
              <a:solidFill>
                <a:schemeClr val="tx1"/>
              </a:solidFill>
              <a:latin typeface="Bodoni MT" pitchFamily="18" charset="0"/>
              <a:cs typeface="Arial" pitchFamily="34" charset="0"/>
            </a:endParaRPr>
          </a:p>
        </p:txBody>
      </p:sp>
      <p:cxnSp>
        <p:nvCxnSpPr>
          <p:cNvPr id="225" name="55 Conector recto"/>
          <p:cNvCxnSpPr/>
          <p:nvPr/>
        </p:nvCxnSpPr>
        <p:spPr>
          <a:xfrm rot="5400000">
            <a:off x="4844256" y="2770001"/>
            <a:ext cx="142876" cy="1588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26" name="56 Rectángulo"/>
          <p:cNvSpPr/>
          <p:nvPr/>
        </p:nvSpPr>
        <p:spPr>
          <a:xfrm>
            <a:off x="2628900" y="2808915"/>
            <a:ext cx="4495800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latin typeface="Bodoni MT" pitchFamily="18" charset="0"/>
                <a:cs typeface="Arial" pitchFamily="34" charset="0"/>
              </a:rPr>
              <a:t>según </a:t>
            </a:r>
            <a:r>
              <a:rPr lang="es-ES" sz="1100" dirty="0" err="1" smtClean="0">
                <a:latin typeface="Bodoni MT" pitchFamily="18" charset="0"/>
                <a:cs typeface="Arial" pitchFamily="34" charset="0"/>
              </a:rPr>
              <a:t>Horngren</a:t>
            </a:r>
            <a:r>
              <a:rPr lang="es-ES" sz="1100" dirty="0" smtClean="0">
                <a:latin typeface="Bodoni MT" pitchFamily="18" charset="0"/>
                <a:cs typeface="Arial" pitchFamily="34" charset="0"/>
              </a:rPr>
              <a:t> y Harrison</a:t>
            </a:r>
            <a:endParaRPr lang="es-ES" sz="1100" dirty="0" smtClean="0">
              <a:latin typeface="Bodoni MT" pitchFamily="18" charset="0"/>
              <a:cs typeface="Arial" pitchFamily="34" charset="0"/>
            </a:endParaRPr>
          </a:p>
        </p:txBody>
      </p:sp>
      <p:cxnSp>
        <p:nvCxnSpPr>
          <p:cNvPr id="228" name="31 Conector recto de flecha"/>
          <p:cNvCxnSpPr/>
          <p:nvPr/>
        </p:nvCxnSpPr>
        <p:spPr>
          <a:xfrm rot="16200000" flipH="1">
            <a:off x="1858699" y="5371631"/>
            <a:ext cx="20002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30" name="23 Rectángulo"/>
          <p:cNvSpPr/>
          <p:nvPr/>
        </p:nvSpPr>
        <p:spPr>
          <a:xfrm>
            <a:off x="914400" y="5471646"/>
            <a:ext cx="2046146" cy="6001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100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*Método PEPS</a:t>
            </a:r>
          </a:p>
          <a:p>
            <a:r>
              <a:rPr lang="es-ES" sz="1100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*Método Promedio Ponderado</a:t>
            </a:r>
          </a:p>
          <a:p>
            <a:r>
              <a:rPr lang="es-ES" sz="1100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*Método Ultima Compra</a:t>
            </a:r>
            <a:endParaRPr lang="es-EC" sz="1100" dirty="0">
              <a:solidFill>
                <a:schemeClr val="tx1"/>
              </a:solidFill>
              <a:latin typeface="Bodoni MT" pitchFamily="18" charset="0"/>
              <a:cs typeface="Arial" pitchFamily="34" charset="0"/>
            </a:endParaRPr>
          </a:p>
        </p:txBody>
      </p:sp>
      <p:sp>
        <p:nvSpPr>
          <p:cNvPr id="231" name="16 Rectángulo"/>
          <p:cNvSpPr/>
          <p:nvPr/>
        </p:nvSpPr>
        <p:spPr>
          <a:xfrm>
            <a:off x="3899736" y="3876665"/>
            <a:ext cx="1371600" cy="2616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Sistema inventarios</a:t>
            </a:r>
            <a:endParaRPr lang="es-EC" sz="1100" b="1" dirty="0">
              <a:solidFill>
                <a:schemeClr val="tx1"/>
              </a:solidFill>
              <a:latin typeface="Bodoni MT" pitchFamily="18" charset="0"/>
              <a:cs typeface="Arial" pitchFamily="34" charset="0"/>
            </a:endParaRPr>
          </a:p>
        </p:txBody>
      </p:sp>
      <p:sp>
        <p:nvSpPr>
          <p:cNvPr id="232" name="23 Rectángulo"/>
          <p:cNvSpPr/>
          <p:nvPr/>
        </p:nvSpPr>
        <p:spPr>
          <a:xfrm>
            <a:off x="4204536" y="4333865"/>
            <a:ext cx="761999" cy="2616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formados</a:t>
            </a:r>
            <a:endParaRPr lang="es-EC" sz="1100" dirty="0">
              <a:solidFill>
                <a:schemeClr val="tx1"/>
              </a:solidFill>
              <a:latin typeface="Bodoni MT" pitchFamily="18" charset="0"/>
              <a:cs typeface="Arial" pitchFamily="34" charset="0"/>
            </a:endParaRPr>
          </a:p>
        </p:txBody>
      </p:sp>
      <p:cxnSp>
        <p:nvCxnSpPr>
          <p:cNvPr id="234" name="39 Conector recto de flecha"/>
          <p:cNvCxnSpPr>
            <a:stCxn id="231" idx="2"/>
          </p:cNvCxnSpPr>
          <p:nvPr/>
        </p:nvCxnSpPr>
        <p:spPr>
          <a:xfrm rot="16200000" flipH="1">
            <a:off x="4487743" y="4236067"/>
            <a:ext cx="195589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35" name="23 Rectángulo"/>
          <p:cNvSpPr/>
          <p:nvPr/>
        </p:nvSpPr>
        <p:spPr>
          <a:xfrm>
            <a:off x="3899736" y="4791065"/>
            <a:ext cx="1447800" cy="2616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Conjunto elementos</a:t>
            </a:r>
            <a:endParaRPr lang="es-EC" sz="1100" dirty="0">
              <a:solidFill>
                <a:schemeClr val="tx1"/>
              </a:solidFill>
              <a:latin typeface="Bodoni MT" pitchFamily="18" charset="0"/>
              <a:cs typeface="Arial" pitchFamily="34" charset="0"/>
            </a:endParaRPr>
          </a:p>
        </p:txBody>
      </p:sp>
      <p:cxnSp>
        <p:nvCxnSpPr>
          <p:cNvPr id="236" name="39 Conector recto de flecha"/>
          <p:cNvCxnSpPr/>
          <p:nvPr/>
        </p:nvCxnSpPr>
        <p:spPr>
          <a:xfrm rot="16200000" flipH="1">
            <a:off x="4487743" y="4693267"/>
            <a:ext cx="195589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37" name="23 Rectángulo"/>
          <p:cNvSpPr/>
          <p:nvPr/>
        </p:nvSpPr>
        <p:spPr>
          <a:xfrm>
            <a:off x="3899736" y="5248265"/>
            <a:ext cx="1447800" cy="2616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100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Principales sistemas </a:t>
            </a:r>
            <a:endParaRPr lang="es-EC" sz="1100" dirty="0">
              <a:solidFill>
                <a:schemeClr val="tx1"/>
              </a:solidFill>
              <a:latin typeface="Bodoni MT" pitchFamily="18" charset="0"/>
              <a:cs typeface="Arial" pitchFamily="34" charset="0"/>
            </a:endParaRPr>
          </a:p>
        </p:txBody>
      </p:sp>
      <p:sp>
        <p:nvSpPr>
          <p:cNvPr id="238" name="23 Rectángulo"/>
          <p:cNvSpPr/>
          <p:nvPr/>
        </p:nvSpPr>
        <p:spPr>
          <a:xfrm>
            <a:off x="3899736" y="5705465"/>
            <a:ext cx="1371600" cy="4308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Inv. Perpetuo</a:t>
            </a:r>
          </a:p>
          <a:p>
            <a:pPr algn="ctr"/>
            <a:r>
              <a:rPr lang="es-ES" sz="1100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Inv. Periódico </a:t>
            </a:r>
            <a:endParaRPr lang="es-EC" sz="1100" dirty="0">
              <a:solidFill>
                <a:schemeClr val="tx1"/>
              </a:solidFill>
              <a:latin typeface="Bodoni MT" pitchFamily="18" charset="0"/>
              <a:cs typeface="Arial" pitchFamily="34" charset="0"/>
            </a:endParaRPr>
          </a:p>
        </p:txBody>
      </p:sp>
      <p:cxnSp>
        <p:nvCxnSpPr>
          <p:cNvPr id="239" name="39 Conector recto de flecha"/>
          <p:cNvCxnSpPr/>
          <p:nvPr/>
        </p:nvCxnSpPr>
        <p:spPr>
          <a:xfrm rot="16200000" flipH="1">
            <a:off x="4487743" y="5607667"/>
            <a:ext cx="195589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40" name="37 Conector recto de flecha"/>
          <p:cNvCxnSpPr/>
          <p:nvPr/>
        </p:nvCxnSpPr>
        <p:spPr>
          <a:xfrm rot="16200000" flipH="1">
            <a:off x="4509337" y="5172063"/>
            <a:ext cx="152401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41" name="12 Rectángulo"/>
          <p:cNvSpPr/>
          <p:nvPr/>
        </p:nvSpPr>
        <p:spPr>
          <a:xfrm>
            <a:off x="6642936" y="3833309"/>
            <a:ext cx="1219200" cy="4308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Modelos control de inventarios</a:t>
            </a:r>
            <a:endParaRPr lang="es-EC" sz="1100" b="1" dirty="0">
              <a:solidFill>
                <a:schemeClr val="tx1"/>
              </a:solidFill>
              <a:latin typeface="Bodoni MT" pitchFamily="18" charset="0"/>
              <a:cs typeface="Arial" pitchFamily="34" charset="0"/>
            </a:endParaRPr>
          </a:p>
        </p:txBody>
      </p:sp>
      <p:cxnSp>
        <p:nvCxnSpPr>
          <p:cNvPr id="243" name="55 Conector recto"/>
          <p:cNvCxnSpPr/>
          <p:nvPr/>
        </p:nvCxnSpPr>
        <p:spPr>
          <a:xfrm flipH="1">
            <a:off x="4875212" y="3429000"/>
            <a:ext cx="1588" cy="205871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49" name="13 Rectángulo"/>
          <p:cNvSpPr/>
          <p:nvPr/>
        </p:nvSpPr>
        <p:spPr>
          <a:xfrm>
            <a:off x="6885072" y="4431658"/>
            <a:ext cx="734496" cy="2616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sz="1100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Conjunto</a:t>
            </a:r>
            <a:endParaRPr lang="es-EC" sz="1100" dirty="0">
              <a:solidFill>
                <a:schemeClr val="tx1"/>
              </a:solidFill>
              <a:latin typeface="Bodoni MT" pitchFamily="18" charset="0"/>
              <a:cs typeface="Arial" pitchFamily="34" charset="0"/>
            </a:endParaRPr>
          </a:p>
        </p:txBody>
      </p:sp>
      <p:sp>
        <p:nvSpPr>
          <p:cNvPr id="250" name="14 Rectángulo"/>
          <p:cNvSpPr/>
          <p:nvPr/>
        </p:nvSpPr>
        <p:spPr>
          <a:xfrm>
            <a:off x="6656472" y="4905603"/>
            <a:ext cx="1219200" cy="4308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Procedimientos y </a:t>
            </a:r>
            <a:r>
              <a:rPr lang="es-ES" sz="1100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métodos.</a:t>
            </a:r>
            <a:endParaRPr lang="es-EC" sz="1100" dirty="0">
              <a:solidFill>
                <a:schemeClr val="tx1"/>
              </a:solidFill>
              <a:latin typeface="Bodoni MT" pitchFamily="18" charset="0"/>
              <a:cs typeface="Arial" pitchFamily="34" charset="0"/>
            </a:endParaRPr>
          </a:p>
        </p:txBody>
      </p:sp>
      <p:sp>
        <p:nvSpPr>
          <p:cNvPr id="251" name="15 Rectángulo"/>
          <p:cNvSpPr/>
          <p:nvPr/>
        </p:nvSpPr>
        <p:spPr>
          <a:xfrm>
            <a:off x="6871536" y="5574658"/>
            <a:ext cx="790601" cy="2616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100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Existente </a:t>
            </a:r>
            <a:endParaRPr lang="es-EC" sz="1100" dirty="0">
              <a:solidFill>
                <a:schemeClr val="tx1"/>
              </a:solidFill>
              <a:latin typeface="Bodoni MT" pitchFamily="18" charset="0"/>
              <a:cs typeface="Arial" pitchFamily="34" charset="0"/>
            </a:endParaRPr>
          </a:p>
        </p:txBody>
      </p:sp>
      <p:cxnSp>
        <p:nvCxnSpPr>
          <p:cNvPr id="252" name="39 Conector recto de flecha"/>
          <p:cNvCxnSpPr/>
          <p:nvPr/>
        </p:nvCxnSpPr>
        <p:spPr>
          <a:xfrm rot="16200000" flipH="1">
            <a:off x="7189873" y="4355458"/>
            <a:ext cx="152401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53" name="40 Conector recto de flecha"/>
          <p:cNvCxnSpPr/>
          <p:nvPr/>
        </p:nvCxnSpPr>
        <p:spPr>
          <a:xfrm rot="16200000" flipH="1">
            <a:off x="7158917" y="4772187"/>
            <a:ext cx="21431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54" name="41 Conector recto de flecha"/>
          <p:cNvCxnSpPr/>
          <p:nvPr/>
        </p:nvCxnSpPr>
        <p:spPr>
          <a:xfrm rot="16200000" flipH="1">
            <a:off x="7158917" y="5453214"/>
            <a:ext cx="21431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55" name="15 Rectángulo"/>
          <p:cNvSpPr/>
          <p:nvPr/>
        </p:nvSpPr>
        <p:spPr>
          <a:xfrm>
            <a:off x="6324600" y="6031858"/>
            <a:ext cx="1925349" cy="4308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ctr">
              <a:buFont typeface="Arial" pitchFamily="34" charset="0"/>
              <a:buChar char="•"/>
            </a:pPr>
            <a:r>
              <a:rPr lang="es-ES" sz="1100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Modelo ABC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s-ES" sz="1100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Modelo Justo a tiempo</a:t>
            </a:r>
            <a:endParaRPr lang="es-EC" sz="1100" dirty="0">
              <a:solidFill>
                <a:schemeClr val="tx1"/>
              </a:solidFill>
              <a:latin typeface="Bodoni MT" pitchFamily="18" charset="0"/>
              <a:cs typeface="Arial" pitchFamily="34" charset="0"/>
            </a:endParaRPr>
          </a:p>
        </p:txBody>
      </p:sp>
      <p:cxnSp>
        <p:nvCxnSpPr>
          <p:cNvPr id="256" name="41 Conector recto de flecha"/>
          <p:cNvCxnSpPr/>
          <p:nvPr/>
        </p:nvCxnSpPr>
        <p:spPr>
          <a:xfrm rot="16200000" flipH="1">
            <a:off x="7158917" y="5910414"/>
            <a:ext cx="21431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0965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828800" y="496669"/>
            <a:ext cx="5257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CAPITULO III</a:t>
            </a:r>
            <a:endParaRPr lang="es-E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</p:txBody>
      </p:sp>
      <p:sp>
        <p:nvSpPr>
          <p:cNvPr id="213" name="23 Rectángulo"/>
          <p:cNvSpPr/>
          <p:nvPr/>
        </p:nvSpPr>
        <p:spPr>
          <a:xfrm>
            <a:off x="3886200" y="8436100"/>
            <a:ext cx="1371600" cy="4308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Inv. Perpetuo</a:t>
            </a:r>
          </a:p>
          <a:p>
            <a:pPr algn="ctr"/>
            <a:r>
              <a:rPr lang="es-ES" sz="1100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Inv. Periódico </a:t>
            </a:r>
            <a:endParaRPr lang="es-EC" sz="1100" dirty="0">
              <a:solidFill>
                <a:schemeClr val="tx1"/>
              </a:solidFill>
              <a:latin typeface="Bodoni MT" pitchFamily="18" charset="0"/>
              <a:cs typeface="Arial" pitchFamily="34" charset="0"/>
            </a:endParaRPr>
          </a:p>
        </p:txBody>
      </p:sp>
      <p:sp>
        <p:nvSpPr>
          <p:cNvPr id="67" name="55 Cuadro de texto"/>
          <p:cNvSpPr txBox="1">
            <a:spLocks noChangeArrowheads="1"/>
          </p:cNvSpPr>
          <p:nvPr/>
        </p:nvSpPr>
        <p:spPr bwMode="auto">
          <a:xfrm>
            <a:off x="2158420" y="732632"/>
            <a:ext cx="1524000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499341786"/>
              </p:ext>
            </p:extLst>
          </p:nvPr>
        </p:nvGraphicFramePr>
        <p:xfrm>
          <a:off x="2286000" y="1447800"/>
          <a:ext cx="43434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096000" y="28194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Bodoni MT" pitchFamily="18" charset="0"/>
              </a:rPr>
              <a:t>Universo Global</a:t>
            </a:r>
            <a:endParaRPr lang="es-ES" sz="1100" dirty="0">
              <a:latin typeface="Bodoni MT" pitchFamily="18" charset="0"/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1752600" y="282118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Bodoni MT" pitchFamily="18" charset="0"/>
              </a:rPr>
              <a:t>Población Quito</a:t>
            </a:r>
            <a:endParaRPr lang="es-ES" sz="1100" dirty="0">
              <a:latin typeface="Bodoni MT" pitchFamily="18" charset="0"/>
            </a:endParaRPr>
          </a:p>
        </p:txBody>
      </p:sp>
      <p:graphicFrame>
        <p:nvGraphicFramePr>
          <p:cNvPr id="72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68304"/>
              </p:ext>
            </p:extLst>
          </p:nvPr>
        </p:nvGraphicFramePr>
        <p:xfrm>
          <a:off x="1066277" y="4060191"/>
          <a:ext cx="7011445" cy="2240280"/>
        </p:xfrm>
        <a:graphic>
          <a:graphicData uri="http://schemas.openxmlformats.org/drawingml/2006/table">
            <a:tbl>
              <a:tblPr/>
              <a:tblGrid>
                <a:gridCol w="2105880"/>
                <a:gridCol w="1238188"/>
                <a:gridCol w="763708"/>
                <a:gridCol w="846722"/>
                <a:gridCol w="782933"/>
                <a:gridCol w="753223"/>
                <a:gridCol w="520791"/>
              </a:tblGrid>
              <a:tr h="93194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 dirty="0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CEPAL/CELADE </a:t>
                      </a:r>
                      <a:r>
                        <a:rPr lang="es-ES" sz="700" b="1" dirty="0" err="1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Redatam+SP</a:t>
                      </a:r>
                      <a:r>
                        <a:rPr lang="es-ES" sz="700" b="1" dirty="0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 6/27/2015</a:t>
                      </a:r>
                      <a:endParaRPr lang="en-US" sz="800" dirty="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194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Base de datos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194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 Establecimientos Económicos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194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Área Geográfica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194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Seleccion\PROVIN_17.sel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194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Crosstab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194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 dirty="0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  de Código CIIU4 - Clase (4 dígitos</a:t>
                      </a:r>
                      <a:r>
                        <a:rPr lang="es-ES" sz="700" b="1" dirty="0" smtClean="0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)</a:t>
                      </a:r>
                      <a:endParaRPr lang="en-US" sz="800" dirty="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194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  por Tamaño de empresa 2013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194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AREA # 1701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194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Quito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194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Tamaño de empresa 2013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3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Código CIIU4 - Clase (4 dígitos) 2013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Microempresa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Pequeña empresa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Mediana empresa "A"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Mediana empresa "B"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Grande empresa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5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 Venta al por mayor de materiales para la construcción, artículos de ferretería, equipo, materiales de fontanería 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601</a:t>
                      </a:r>
                      <a:endParaRPr lang="en-US" sz="800" dirty="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333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71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65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34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1104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 Venta al por menor de artículos de ferretería, pinturas y productos de vidrio en comercios especializados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1656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489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73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48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19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2285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 Total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2257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822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144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113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53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3389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700">
                        <a:latin typeface="Bodoni MT" pitchFamily="18" charset="0"/>
                        <a:ea typeface="Times New Roman"/>
                      </a:endParaRPr>
                    </a:p>
                  </a:txBody>
                  <a:tcPr marL="29267" marR="2926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27%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41%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49%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58%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64%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33%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3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700">
                        <a:latin typeface="Bodoni MT" pitchFamily="18" charset="0"/>
                        <a:ea typeface="Times New Roman"/>
                      </a:endParaRPr>
                    </a:p>
                  </a:txBody>
                  <a:tcPr marL="29267" marR="2926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73%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59%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51%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42%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36%</a:t>
                      </a:r>
                      <a:endParaRPr lang="en-US" sz="80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rgbClr val="000000"/>
                          </a:solidFill>
                          <a:latin typeface="Bodoni MT" pitchFamily="18" charset="0"/>
                          <a:ea typeface="Times New Roman"/>
                          <a:cs typeface="Times New Roman"/>
                        </a:rPr>
                        <a:t>67%</a:t>
                      </a:r>
                      <a:endParaRPr lang="en-US" sz="800" dirty="0">
                        <a:latin typeface="Bodoni MT" pitchFamily="18" charset="0"/>
                        <a:ea typeface="Calibri"/>
                        <a:cs typeface="Times New Roman"/>
                      </a:endParaRPr>
                    </a:p>
                  </a:txBody>
                  <a:tcPr marL="29267" marR="292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4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F5DF-D3EA-4440-9784-379070474C75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6" name="5 Cinta perforada"/>
          <p:cNvSpPr/>
          <p:nvPr/>
        </p:nvSpPr>
        <p:spPr>
          <a:xfrm>
            <a:off x="1071797" y="850692"/>
            <a:ext cx="1828800" cy="685800"/>
          </a:xfrm>
          <a:prstGeom prst="flowChartPunchedTap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>
                <a:latin typeface="Bodoni MT" pitchFamily="18" charset="0"/>
              </a:rPr>
              <a:t>Se efectuó investigación de campo</a:t>
            </a:r>
          </a:p>
        </p:txBody>
      </p:sp>
      <p:sp>
        <p:nvSpPr>
          <p:cNvPr id="8" name="7 Cinta perforada"/>
          <p:cNvSpPr/>
          <p:nvPr/>
        </p:nvSpPr>
        <p:spPr>
          <a:xfrm>
            <a:off x="3210392" y="850692"/>
            <a:ext cx="1214205" cy="685800"/>
          </a:xfrm>
          <a:prstGeom prst="flowChartPunchedTap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latin typeface="Bodoni MT" pitchFamily="18" charset="0"/>
              </a:rPr>
              <a:t>Consultar </a:t>
            </a:r>
            <a:endParaRPr lang="es-ES" sz="1200" dirty="0">
              <a:latin typeface="Bodoni MT" pitchFamily="18" charset="0"/>
            </a:endParaRPr>
          </a:p>
        </p:txBody>
      </p:sp>
      <p:sp>
        <p:nvSpPr>
          <p:cNvPr id="9" name="8 Cinta perforada"/>
          <p:cNvSpPr/>
          <p:nvPr/>
        </p:nvSpPr>
        <p:spPr>
          <a:xfrm>
            <a:off x="4729397" y="838200"/>
            <a:ext cx="1828800" cy="685800"/>
          </a:xfrm>
          <a:prstGeom prst="flowChartPunchedTap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latin typeface="Bodoni MT" pitchFamily="18" charset="0"/>
              </a:rPr>
              <a:t>Como lleva su control </a:t>
            </a:r>
            <a:endParaRPr lang="es-ES" sz="1200" dirty="0">
              <a:latin typeface="Bodoni MT" pitchFamily="18" charset="0"/>
            </a:endParaRPr>
          </a:p>
        </p:txBody>
      </p:sp>
      <p:sp>
        <p:nvSpPr>
          <p:cNvPr id="10" name="9 Cinta perforada"/>
          <p:cNvSpPr/>
          <p:nvPr/>
        </p:nvSpPr>
        <p:spPr>
          <a:xfrm>
            <a:off x="6939197" y="838200"/>
            <a:ext cx="1138003" cy="685800"/>
          </a:xfrm>
          <a:prstGeom prst="flowChartPunchedTap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latin typeface="Bodoni MT" pitchFamily="18" charset="0"/>
              </a:rPr>
              <a:t>Inventarios</a:t>
            </a:r>
            <a:endParaRPr lang="es-ES" sz="1200" dirty="0">
              <a:latin typeface="Bodoni MT" pitchFamily="18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475437"/>
              </p:ext>
            </p:extLst>
          </p:nvPr>
        </p:nvGraphicFramePr>
        <p:xfrm>
          <a:off x="762000" y="1905000"/>
          <a:ext cx="3352800" cy="1130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7976"/>
                <a:gridCol w="1014963"/>
                <a:gridCol w="729861"/>
              </a:tblGrid>
              <a:tr h="19827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1100" b="1" u="none" strike="noStrike" dirty="0"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</a:rPr>
                        <a:t>3.- ¿Cómo organiza usted sus inventarios?</a:t>
                      </a:r>
                      <a:endParaRPr lang="es-ES" sz="1100" b="1" i="0" u="none" strike="noStrike" dirty="0">
                        <a:solidFill>
                          <a:schemeClr val="tx1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883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" pitchFamily="18" charset="0"/>
                        </a:rPr>
                        <a:t>DETALLE</a:t>
                      </a:r>
                      <a:endParaRPr lang="es-ES" sz="11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doni MT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" pitchFamily="18" charset="0"/>
                        </a:rPr>
                        <a:t>RESULTADOS</a:t>
                      </a:r>
                      <a:endParaRPr lang="es-ES" sz="11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doni MT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" pitchFamily="18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doni MT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883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</a:rPr>
                        <a:t>En bloques</a:t>
                      </a:r>
                      <a:endParaRPr lang="es-ES" sz="1100" b="0" i="0" u="none" strike="noStrike">
                        <a:solidFill>
                          <a:schemeClr val="tx1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</a:rPr>
                        <a:t>7</a:t>
                      </a:r>
                      <a:endParaRPr lang="es-ES" sz="1100" b="0" i="0" u="none" strike="noStrike">
                        <a:solidFill>
                          <a:schemeClr val="tx1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</a:rPr>
                        <a:t>4%</a:t>
                      </a:r>
                      <a:endParaRPr lang="es-ES" sz="1100" b="0" i="0" u="none" strike="noStrike">
                        <a:solidFill>
                          <a:schemeClr val="tx1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8883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</a:rPr>
                        <a:t>Por tamaño</a:t>
                      </a:r>
                      <a:endParaRPr lang="es-ES" sz="1100" b="0" i="0" u="none" strike="noStrike">
                        <a:solidFill>
                          <a:schemeClr val="tx1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</a:rPr>
                        <a:t>2</a:t>
                      </a:r>
                      <a:endParaRPr lang="es-ES" sz="1100" b="0" i="0" u="none" strike="noStrike">
                        <a:solidFill>
                          <a:schemeClr val="tx1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</a:rPr>
                        <a:t>1%</a:t>
                      </a:r>
                      <a:endParaRPr lang="es-ES" sz="1100" b="0" i="0" u="none" strike="noStrike" dirty="0">
                        <a:solidFill>
                          <a:schemeClr val="tx1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4962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</a:rPr>
                        <a:t>De acuerdo a la marca</a:t>
                      </a:r>
                      <a:endParaRPr lang="es-ES" sz="1100" b="0" i="0" u="none" strike="noStrike" dirty="0">
                        <a:solidFill>
                          <a:schemeClr val="tx1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</a:rPr>
                        <a:t>166</a:t>
                      </a:r>
                      <a:endParaRPr lang="es-ES" sz="1100" b="0" i="0" u="none" strike="noStrike" dirty="0">
                        <a:solidFill>
                          <a:schemeClr val="tx1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</a:rPr>
                        <a:t>95%</a:t>
                      </a:r>
                      <a:endParaRPr lang="es-ES" sz="1100" b="0" i="0" u="none" strike="noStrike">
                        <a:solidFill>
                          <a:schemeClr val="tx1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8883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</a:rPr>
                        <a:t>TOTAL</a:t>
                      </a:r>
                      <a:endParaRPr lang="es-ES" sz="1100" b="1" i="0" u="none" strike="noStrike">
                        <a:solidFill>
                          <a:schemeClr val="tx1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</a:rPr>
                        <a:t>175</a:t>
                      </a:r>
                      <a:endParaRPr lang="es-ES" sz="1100" b="1" i="0" u="none" strike="noStrike">
                        <a:solidFill>
                          <a:schemeClr val="tx1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solidFill>
                            <a:schemeClr val="tx1"/>
                          </a:solidFill>
                          <a:effectLst/>
                          <a:latin typeface="Bodoni MT" pitchFamily="18" charset="0"/>
                        </a:rPr>
                        <a:t>100%</a:t>
                      </a:r>
                      <a:endParaRPr lang="es-ES" sz="1100" b="0" i="0" u="none" strike="noStrike" dirty="0">
                        <a:solidFill>
                          <a:schemeClr val="tx1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484831"/>
              </p:ext>
            </p:extLst>
          </p:nvPr>
        </p:nvGraphicFramePr>
        <p:xfrm>
          <a:off x="685489" y="3177570"/>
          <a:ext cx="3817494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678929" y="5370493"/>
            <a:ext cx="3745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Bodoni MT" pitchFamily="18" charset="0"/>
              </a:rPr>
              <a:t>INTERPRETACION:</a:t>
            </a:r>
            <a:endParaRPr lang="es-ES" sz="1100" dirty="0" smtClean="0">
              <a:latin typeface="Bodoni MT" pitchFamily="18" charset="0"/>
            </a:endParaRPr>
          </a:p>
          <a:p>
            <a:pPr algn="just"/>
            <a:r>
              <a:rPr lang="es-ES" sz="1100" dirty="0" smtClean="0">
                <a:latin typeface="Bodoni MT" pitchFamily="18" charset="0"/>
              </a:rPr>
              <a:t>En cuanto a la organización de los inventarios el 4% de ferreterías encuestadas organizan por bloques, el 1% por tamaños y el 95% organizan de acuerdo a la categoría por ejemplo material eléctrico, material de construcción . </a:t>
            </a:r>
            <a:endParaRPr lang="es-ES" sz="1100" dirty="0">
              <a:latin typeface="Bodoni MT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953000" y="5370493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Bodoni MT" pitchFamily="18" charset="0"/>
              </a:rPr>
              <a:t>INTERPRETACION:</a:t>
            </a:r>
            <a:endParaRPr lang="es-ES" sz="1100" dirty="0" smtClean="0">
              <a:latin typeface="Bodoni MT" pitchFamily="18" charset="0"/>
            </a:endParaRPr>
          </a:p>
          <a:p>
            <a:pPr algn="just"/>
            <a:r>
              <a:rPr lang="es-ES" sz="1100" dirty="0" smtClean="0">
                <a:latin typeface="Bodoni MT" pitchFamily="18" charset="0"/>
              </a:rPr>
              <a:t>En relación a la periocidad de las constataciones físicas se puede constatar que el 65% lo realizan una vez al año. El control se debe hacer como mínimo cada mes y no esperar hacer  al final del año.</a:t>
            </a:r>
            <a:endParaRPr lang="es-ES" sz="1100" dirty="0">
              <a:latin typeface="Bodoni MT" pitchFamily="18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567849"/>
              </p:ext>
            </p:extLst>
          </p:nvPr>
        </p:nvGraphicFramePr>
        <p:xfrm>
          <a:off x="4610100" y="1905001"/>
          <a:ext cx="3467099" cy="1295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0998"/>
                <a:gridCol w="1016871"/>
                <a:gridCol w="731234"/>
                <a:gridCol w="107996"/>
              </a:tblGrid>
              <a:tr h="34416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Bodoni MT" pitchFamily="18" charset="0"/>
                        </a:rPr>
                        <a:t>6.- ¿Con que frecuencia usted realiza una toma física de sus mercaderías?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291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>
                          <a:effectLst/>
                          <a:latin typeface="Bodoni MT" pitchFamily="18" charset="0"/>
                        </a:rPr>
                        <a:t>DETALLE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  <a:latin typeface="Bodoni MT" pitchFamily="18" charset="0"/>
                        </a:rPr>
                        <a:t>RESULTADOS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  <a:latin typeface="Bodoni MT" pitchFamily="18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0" marR="0" marT="0" marB="0" anchor="b"/>
                </a:tc>
              </a:tr>
              <a:tr h="1720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Una vez a la semana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20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11%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0" marR="0" marT="0" marB="0" anchor="b"/>
                </a:tc>
              </a:tr>
              <a:tr h="1720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Una vez al mes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42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24%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0" marR="0" marT="0" marB="0" anchor="b"/>
                </a:tc>
              </a:tr>
              <a:tr h="1720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Una vez al año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113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65%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0" marR="0" marT="0" marB="0" anchor="b"/>
                </a:tc>
              </a:tr>
              <a:tr h="1720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TOTAL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175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100%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6" name="1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025815"/>
              </p:ext>
            </p:extLst>
          </p:nvPr>
        </p:nvGraphicFramePr>
        <p:xfrm>
          <a:off x="4381500" y="3200399"/>
          <a:ext cx="4267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512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F5DF-D3EA-4440-9784-379070474C75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62000" y="5216977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Bodoni MT" pitchFamily="18" charset="0"/>
              </a:rPr>
              <a:t>INTERPRETACION:</a:t>
            </a:r>
            <a:endParaRPr lang="es-ES" sz="1100" dirty="0" smtClean="0">
              <a:latin typeface="Bodoni MT" pitchFamily="18" charset="0"/>
            </a:endParaRPr>
          </a:p>
          <a:p>
            <a:pPr algn="just"/>
            <a:endParaRPr lang="es-ES" sz="1100" dirty="0" smtClean="0">
              <a:latin typeface="Bodoni MT" pitchFamily="18" charset="0"/>
            </a:endParaRPr>
          </a:p>
          <a:p>
            <a:pPr algn="just"/>
            <a:r>
              <a:rPr lang="es-ES" sz="1100" dirty="0" smtClean="0">
                <a:latin typeface="Bodoni MT" pitchFamily="18" charset="0"/>
              </a:rPr>
              <a:t>El 23% de las ferreterías encuestadas manifestaron que registran en un sistema para evitar errores y lo realizan en el momento que facturan, el 4% hacen en un cuaderno, el 33% en programa Excel, el 1% en futuras/ nada mentalmente.</a:t>
            </a:r>
            <a:endParaRPr lang="es-ES" sz="1100" dirty="0">
              <a:latin typeface="Bodoni MT" pitchFamily="18" charset="0"/>
            </a:endParaRPr>
          </a:p>
        </p:txBody>
      </p:sp>
      <p:graphicFrame>
        <p:nvGraphicFramePr>
          <p:cNvPr id="7" name="18 Gráfico"/>
          <p:cNvGraphicFramePr/>
          <p:nvPr/>
        </p:nvGraphicFramePr>
        <p:xfrm>
          <a:off x="4930775" y="244125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791512"/>
              </p:ext>
            </p:extLst>
          </p:nvPr>
        </p:nvGraphicFramePr>
        <p:xfrm>
          <a:off x="838200" y="838200"/>
          <a:ext cx="3505200" cy="1665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1065"/>
                <a:gridCol w="1061098"/>
                <a:gridCol w="763037"/>
              </a:tblGrid>
              <a:tr h="30107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Bodoni MT" pitchFamily="18" charset="0"/>
                        </a:rPr>
                        <a:t>¿Cómo lleva el control de sus inventarios de sus productos?</a:t>
                      </a:r>
                      <a:endParaRPr lang="es-ES" sz="1100" b="1" i="0" u="none" strike="noStrike" dirty="0">
                        <a:solidFill>
                          <a:srgbClr val="FF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10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>
                          <a:effectLst/>
                          <a:latin typeface="Bodoni MT" pitchFamily="18" charset="0"/>
                        </a:rPr>
                        <a:t>DETALLE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  <a:latin typeface="Bodoni MT" pitchFamily="18" charset="0"/>
                        </a:rPr>
                        <a:t>RESULTADOS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  <a:latin typeface="Bodoni MT" pitchFamily="18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634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Lleva en un cuaderno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75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43%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6634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Lleva en excel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57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33%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6634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Posee un sistema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41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23%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6634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Facturas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1%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6634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Nada/mentalmente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1%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6634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TOTAL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175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Bodoni MT" pitchFamily="18" charset="0"/>
                        </a:rPr>
                        <a:t>100%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1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995625"/>
              </p:ext>
            </p:extLst>
          </p:nvPr>
        </p:nvGraphicFramePr>
        <p:xfrm>
          <a:off x="762000" y="2473777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2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52659"/>
              </p:ext>
            </p:extLst>
          </p:nvPr>
        </p:nvGraphicFramePr>
        <p:xfrm>
          <a:off x="4724400" y="838200"/>
          <a:ext cx="3733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2 Rectángulo"/>
          <p:cNvSpPr/>
          <p:nvPr/>
        </p:nvSpPr>
        <p:spPr>
          <a:xfrm>
            <a:off x="6157176" y="3540874"/>
            <a:ext cx="1676400" cy="6001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98% afirman necesitan sistema informático sencillo</a:t>
            </a:r>
            <a:endParaRPr lang="es-EC" sz="1100" b="1" dirty="0">
              <a:solidFill>
                <a:schemeClr val="tx1"/>
              </a:solidFill>
              <a:latin typeface="Bodoni MT" pitchFamily="18" charset="0"/>
              <a:cs typeface="Arial" pitchFamily="34" charset="0"/>
            </a:endParaRPr>
          </a:p>
        </p:txBody>
      </p:sp>
      <p:sp>
        <p:nvSpPr>
          <p:cNvPr id="12" name="15 Rectángulo"/>
          <p:cNvSpPr/>
          <p:nvPr/>
        </p:nvSpPr>
        <p:spPr>
          <a:xfrm>
            <a:off x="6385776" y="5336664"/>
            <a:ext cx="1204176" cy="2616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100" b="1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Gasto innecesario</a:t>
            </a:r>
            <a:endParaRPr lang="es-EC" sz="1100" b="1" dirty="0">
              <a:solidFill>
                <a:schemeClr val="tx1"/>
              </a:solidFill>
              <a:latin typeface="Bodoni MT" pitchFamily="18" charset="0"/>
              <a:cs typeface="Arial" pitchFamily="34" charset="0"/>
            </a:endParaRPr>
          </a:p>
        </p:txBody>
      </p:sp>
      <p:sp>
        <p:nvSpPr>
          <p:cNvPr id="15" name="23 Rectángulo"/>
          <p:cNvSpPr/>
          <p:nvPr/>
        </p:nvSpPr>
        <p:spPr>
          <a:xfrm>
            <a:off x="6377499" y="4912474"/>
            <a:ext cx="1151277" cy="2616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100" b="1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2% no requieren</a:t>
            </a:r>
            <a:endParaRPr lang="es-EC" sz="1100" b="1" dirty="0">
              <a:solidFill>
                <a:schemeClr val="tx1"/>
              </a:solidFill>
              <a:latin typeface="Bodoni MT" pitchFamily="18" charset="0"/>
              <a:cs typeface="Arial" pitchFamily="34" charset="0"/>
            </a:endParaRPr>
          </a:p>
        </p:txBody>
      </p:sp>
      <p:cxnSp>
        <p:nvCxnSpPr>
          <p:cNvPr id="16" name="30 Conector recto de flecha"/>
          <p:cNvCxnSpPr/>
          <p:nvPr/>
        </p:nvCxnSpPr>
        <p:spPr>
          <a:xfrm rot="16200000" flipH="1">
            <a:off x="6812021" y="4791030"/>
            <a:ext cx="21431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7" name="33 Conector recto de flecha"/>
          <p:cNvCxnSpPr/>
          <p:nvPr/>
        </p:nvCxnSpPr>
        <p:spPr>
          <a:xfrm rot="5400000">
            <a:off x="6777386" y="3377864"/>
            <a:ext cx="285753" cy="2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8" name="39 Conector recto de flecha"/>
          <p:cNvCxnSpPr/>
          <p:nvPr/>
        </p:nvCxnSpPr>
        <p:spPr>
          <a:xfrm rot="16200000" flipH="1">
            <a:off x="6812021" y="4257630"/>
            <a:ext cx="21431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9" name="52 Conector recto de flecha"/>
          <p:cNvCxnSpPr/>
          <p:nvPr/>
        </p:nvCxnSpPr>
        <p:spPr>
          <a:xfrm rot="16200000" flipH="1">
            <a:off x="6812021" y="5248230"/>
            <a:ext cx="21431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0" name="13 Rectángulo"/>
          <p:cNvSpPr/>
          <p:nvPr/>
        </p:nvSpPr>
        <p:spPr>
          <a:xfrm>
            <a:off x="6083150" y="4382807"/>
            <a:ext cx="1676400" cy="2616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Controlar sus inventarios</a:t>
            </a:r>
            <a:endParaRPr lang="es-EC" sz="1100" b="1" dirty="0">
              <a:solidFill>
                <a:schemeClr val="tx1"/>
              </a:solidFill>
              <a:latin typeface="Bodoni MT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F5DF-D3EA-4440-9784-379070474C75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62000" y="5216977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Bodoni MT" pitchFamily="18" charset="0"/>
              </a:rPr>
              <a:t>INTERPRETACION:</a:t>
            </a:r>
            <a:endParaRPr lang="es-ES" sz="1100" dirty="0" smtClean="0">
              <a:latin typeface="Bodoni MT" pitchFamily="18" charset="0"/>
            </a:endParaRPr>
          </a:p>
          <a:p>
            <a:pPr algn="just"/>
            <a:endParaRPr lang="es-ES" sz="1100" dirty="0" smtClean="0">
              <a:latin typeface="Bodoni MT" pitchFamily="18" charset="0"/>
            </a:endParaRPr>
          </a:p>
          <a:p>
            <a:pPr algn="just"/>
            <a:r>
              <a:rPr lang="es-ES" sz="1100" dirty="0" smtClean="0">
                <a:latin typeface="Bodoni MT" pitchFamily="18" charset="0"/>
              </a:rPr>
              <a:t>El 23% de las ferreterías encuestadas manifestaron que registran en un sistema para evitar errores y lo realizan en el momento que facturan, el 4% hacen en un cuaderno, el 33% en programa Excel, el 1% en futuras/ nada mentalmente.</a:t>
            </a:r>
            <a:endParaRPr lang="es-ES" sz="1100" dirty="0">
              <a:latin typeface="Bodoni MT" pitchFamily="18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933120"/>
              </p:ext>
            </p:extLst>
          </p:nvPr>
        </p:nvGraphicFramePr>
        <p:xfrm>
          <a:off x="838200" y="838200"/>
          <a:ext cx="3505200" cy="1665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1065"/>
                <a:gridCol w="1061098"/>
                <a:gridCol w="763037"/>
              </a:tblGrid>
              <a:tr h="30107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Bodoni MT" pitchFamily="18" charset="0"/>
                        </a:rPr>
                        <a:t>¿Cómo lleva el control de sus inventarios de sus productos?</a:t>
                      </a:r>
                      <a:endParaRPr lang="es-ES" sz="1100" b="1" i="0" u="none" strike="noStrike" dirty="0">
                        <a:solidFill>
                          <a:srgbClr val="FF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10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>
                          <a:effectLst/>
                          <a:latin typeface="Bodoni MT" pitchFamily="18" charset="0"/>
                        </a:rPr>
                        <a:t>DETALLE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  <a:latin typeface="Bodoni MT" pitchFamily="18" charset="0"/>
                        </a:rPr>
                        <a:t>RESULTADOS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  <a:latin typeface="Bodoni MT" pitchFamily="18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634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Lleva en un cuaderno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75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43%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6634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Lleva en excel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57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33%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6634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Posee un sistema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41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23%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6634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Facturas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1%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6634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Nada/mentalmente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1%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6634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TOTAL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  <a:latin typeface="Bodoni MT" pitchFamily="18" charset="0"/>
                        </a:rPr>
                        <a:t>175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Bodoni MT" pitchFamily="18" charset="0"/>
                        </a:rPr>
                        <a:t>100%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Bodoni MT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1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006923"/>
              </p:ext>
            </p:extLst>
          </p:nvPr>
        </p:nvGraphicFramePr>
        <p:xfrm>
          <a:off x="762000" y="2473777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2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324384"/>
              </p:ext>
            </p:extLst>
          </p:nvPr>
        </p:nvGraphicFramePr>
        <p:xfrm>
          <a:off x="4724400" y="838200"/>
          <a:ext cx="3733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2 Rectángulo"/>
          <p:cNvSpPr/>
          <p:nvPr/>
        </p:nvSpPr>
        <p:spPr>
          <a:xfrm>
            <a:off x="6157176" y="3540874"/>
            <a:ext cx="1676400" cy="6001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98% afirman necesitan sistema informático sencillo</a:t>
            </a:r>
            <a:endParaRPr lang="es-EC" sz="1100" b="1" dirty="0">
              <a:solidFill>
                <a:schemeClr val="tx1"/>
              </a:solidFill>
              <a:latin typeface="Bodoni MT" pitchFamily="18" charset="0"/>
              <a:cs typeface="Arial" pitchFamily="34" charset="0"/>
            </a:endParaRPr>
          </a:p>
        </p:txBody>
      </p:sp>
      <p:sp>
        <p:nvSpPr>
          <p:cNvPr id="12" name="15 Rectángulo"/>
          <p:cNvSpPr/>
          <p:nvPr/>
        </p:nvSpPr>
        <p:spPr>
          <a:xfrm>
            <a:off x="6385776" y="5336664"/>
            <a:ext cx="1204176" cy="2616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100" b="1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Gasto innecesario</a:t>
            </a:r>
            <a:endParaRPr lang="es-EC" sz="1100" b="1" dirty="0">
              <a:solidFill>
                <a:schemeClr val="tx1"/>
              </a:solidFill>
              <a:latin typeface="Bodoni MT" pitchFamily="18" charset="0"/>
              <a:cs typeface="Arial" pitchFamily="34" charset="0"/>
            </a:endParaRPr>
          </a:p>
        </p:txBody>
      </p:sp>
      <p:sp>
        <p:nvSpPr>
          <p:cNvPr id="15" name="23 Rectángulo"/>
          <p:cNvSpPr/>
          <p:nvPr/>
        </p:nvSpPr>
        <p:spPr>
          <a:xfrm>
            <a:off x="6377499" y="4912474"/>
            <a:ext cx="1151277" cy="2616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100" b="1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2% no requieren</a:t>
            </a:r>
            <a:endParaRPr lang="es-EC" sz="1100" b="1" dirty="0">
              <a:solidFill>
                <a:schemeClr val="tx1"/>
              </a:solidFill>
              <a:latin typeface="Bodoni MT" pitchFamily="18" charset="0"/>
              <a:cs typeface="Arial" pitchFamily="34" charset="0"/>
            </a:endParaRPr>
          </a:p>
        </p:txBody>
      </p:sp>
      <p:cxnSp>
        <p:nvCxnSpPr>
          <p:cNvPr id="16" name="30 Conector recto de flecha"/>
          <p:cNvCxnSpPr/>
          <p:nvPr/>
        </p:nvCxnSpPr>
        <p:spPr>
          <a:xfrm rot="16200000" flipH="1">
            <a:off x="6812021" y="4791030"/>
            <a:ext cx="21431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7" name="33 Conector recto de flecha"/>
          <p:cNvCxnSpPr/>
          <p:nvPr/>
        </p:nvCxnSpPr>
        <p:spPr>
          <a:xfrm rot="5400000">
            <a:off x="6777386" y="3377864"/>
            <a:ext cx="285753" cy="2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8" name="39 Conector recto de flecha"/>
          <p:cNvCxnSpPr/>
          <p:nvPr/>
        </p:nvCxnSpPr>
        <p:spPr>
          <a:xfrm rot="16200000" flipH="1">
            <a:off x="6812021" y="4257630"/>
            <a:ext cx="21431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9" name="52 Conector recto de flecha"/>
          <p:cNvCxnSpPr/>
          <p:nvPr/>
        </p:nvCxnSpPr>
        <p:spPr>
          <a:xfrm rot="16200000" flipH="1">
            <a:off x="6812021" y="5248230"/>
            <a:ext cx="21431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0" name="13 Rectángulo"/>
          <p:cNvSpPr/>
          <p:nvPr/>
        </p:nvSpPr>
        <p:spPr>
          <a:xfrm>
            <a:off x="6083150" y="4382807"/>
            <a:ext cx="1676400" cy="2616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Bodoni MT" pitchFamily="18" charset="0"/>
                <a:cs typeface="Arial" pitchFamily="34" charset="0"/>
              </a:rPr>
              <a:t>Controlar sus inventarios</a:t>
            </a:r>
            <a:endParaRPr lang="es-EC" sz="1100" b="1" dirty="0">
              <a:solidFill>
                <a:schemeClr val="tx1"/>
              </a:solidFill>
              <a:latin typeface="Bodoni MT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1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9633</TotalTime>
  <Words>1513</Words>
  <Application>Microsoft Office PowerPoint</Application>
  <PresentationFormat>Presentación en pantalla (4:3)</PresentationFormat>
  <Paragraphs>351</Paragraphs>
  <Slides>17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Chincheta</vt:lpstr>
      <vt:lpstr>Presentación de PowerPoint</vt:lpstr>
      <vt:lpstr>Presentación de PowerPoint</vt:lpstr>
      <vt:lpstr>CAPITULO I</vt:lpstr>
      <vt:lpstr>Presentación de PowerPoint</vt:lpstr>
      <vt:lpstr>INVENTARIOS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PROPUESTA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Usuario</cp:lastModifiedBy>
  <cp:revision>285</cp:revision>
  <dcterms:created xsi:type="dcterms:W3CDTF">2013-11-02T20:53:00Z</dcterms:created>
  <dcterms:modified xsi:type="dcterms:W3CDTF">2015-09-19T08:51:18Z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TC011408043082</vt:lpwstr>
  </property>
</Properties>
</file>