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9"/>
  </p:notesMasterIdLst>
  <p:sldIdLst>
    <p:sldId id="320" r:id="rId2"/>
    <p:sldId id="442" r:id="rId3"/>
    <p:sldId id="443" r:id="rId4"/>
    <p:sldId id="372" r:id="rId5"/>
    <p:sldId id="430" r:id="rId6"/>
    <p:sldId id="416" r:id="rId7"/>
    <p:sldId id="417" r:id="rId8"/>
    <p:sldId id="418" r:id="rId9"/>
    <p:sldId id="419" r:id="rId10"/>
    <p:sldId id="420" r:id="rId11"/>
    <p:sldId id="421" r:id="rId12"/>
    <p:sldId id="450" r:id="rId13"/>
    <p:sldId id="451" r:id="rId14"/>
    <p:sldId id="452" r:id="rId15"/>
    <p:sldId id="454" r:id="rId16"/>
    <p:sldId id="422" r:id="rId17"/>
    <p:sldId id="423" r:id="rId18"/>
    <p:sldId id="424" r:id="rId19"/>
    <p:sldId id="425" r:id="rId20"/>
    <p:sldId id="426" r:id="rId21"/>
    <p:sldId id="427" r:id="rId22"/>
    <p:sldId id="447" r:id="rId23"/>
    <p:sldId id="444" r:id="rId24"/>
    <p:sldId id="445" r:id="rId25"/>
    <p:sldId id="448" r:id="rId26"/>
    <p:sldId id="449" r:id="rId27"/>
    <p:sldId id="439" r:id="rId28"/>
    <p:sldId id="438" r:id="rId29"/>
    <p:sldId id="455" r:id="rId30"/>
    <p:sldId id="429" r:id="rId31"/>
    <p:sldId id="431" r:id="rId32"/>
    <p:sldId id="432" r:id="rId33"/>
    <p:sldId id="433" r:id="rId34"/>
    <p:sldId id="440" r:id="rId35"/>
    <p:sldId id="434" r:id="rId36"/>
    <p:sldId id="435" r:id="rId37"/>
    <p:sldId id="441" r:id="rId38"/>
  </p:sldIdLst>
  <p:sldSz cx="9144000" cy="6858000" type="screen4x3"/>
  <p:notesSz cx="6797675" cy="9926638"/>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バルレラリズベス" initials="バ" lastIdx="27" clrIdx="0">
    <p:extLst/>
  </p:cmAuthor>
  <p:cmAuthor id="2" name="maria jose" initials="mj"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333399"/>
    <a:srgbClr val="990033"/>
    <a:srgbClr val="CC0066"/>
    <a:srgbClr val="4D4D4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671" autoAdjust="0"/>
  </p:normalViewPr>
  <p:slideViewPr>
    <p:cSldViewPr>
      <p:cViewPr varScale="1">
        <p:scale>
          <a:sx n="72" d="100"/>
          <a:sy n="72" d="100"/>
        </p:scale>
        <p:origin x="1224"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diagrams/_rels/data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427279-F081-4D28-BD95-C59DFF38ED7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s-EC"/>
        </a:p>
      </dgm:t>
    </dgm:pt>
    <dgm:pt modelId="{D769C459-7726-4216-AC58-649B3F81725F}">
      <dgm:prSet phldrT="[Texto]" custT="1"/>
      <dgm:spPr/>
      <dgm:t>
        <a:bodyPr/>
        <a:lstStyle/>
        <a:p>
          <a:r>
            <a:rPr lang="es-EC" sz="1000" dirty="0" smtClean="0"/>
            <a:t>Identificar cada local</a:t>
          </a:r>
          <a:endParaRPr lang="es-EC" sz="1000" dirty="0"/>
        </a:p>
      </dgm:t>
    </dgm:pt>
    <dgm:pt modelId="{4FBADD87-CD80-41E3-BECF-EB15ED4859C3}" type="parTrans" cxnId="{728EDB3F-7D5A-49C6-928B-D0FF80B361E6}">
      <dgm:prSet/>
      <dgm:spPr/>
      <dgm:t>
        <a:bodyPr/>
        <a:lstStyle/>
        <a:p>
          <a:endParaRPr lang="es-EC" sz="1000"/>
        </a:p>
      </dgm:t>
    </dgm:pt>
    <dgm:pt modelId="{295F3BC4-BD05-4182-B282-A383E85A921A}" type="sibTrans" cxnId="{728EDB3F-7D5A-49C6-928B-D0FF80B361E6}">
      <dgm:prSet/>
      <dgm:spPr/>
      <dgm:t>
        <a:bodyPr/>
        <a:lstStyle/>
        <a:p>
          <a:endParaRPr lang="es-EC" sz="1000"/>
        </a:p>
      </dgm:t>
    </dgm:pt>
    <dgm:pt modelId="{81E3D538-01FC-427B-9553-01761524AB7A}">
      <dgm:prSet phldrT="[Texto]" custT="1"/>
      <dgm:spPr/>
      <dgm:t>
        <a:bodyPr/>
        <a:lstStyle/>
        <a:p>
          <a:r>
            <a:rPr lang="es-EC" sz="1000" dirty="0" smtClean="0"/>
            <a:t>Georreferenciarlos</a:t>
          </a:r>
          <a:endParaRPr lang="es-EC" sz="1000" dirty="0"/>
        </a:p>
      </dgm:t>
    </dgm:pt>
    <dgm:pt modelId="{2410466F-2362-4432-8CBD-8BF72B0DD6D9}" type="parTrans" cxnId="{B8CB827D-B0AD-465E-B629-4395E4739E49}">
      <dgm:prSet/>
      <dgm:spPr/>
      <dgm:t>
        <a:bodyPr/>
        <a:lstStyle/>
        <a:p>
          <a:endParaRPr lang="es-EC" sz="1000"/>
        </a:p>
      </dgm:t>
    </dgm:pt>
    <dgm:pt modelId="{8FFBE7C4-F40D-45FE-8313-B64CE12EE10D}" type="sibTrans" cxnId="{B8CB827D-B0AD-465E-B629-4395E4739E49}">
      <dgm:prSet/>
      <dgm:spPr/>
      <dgm:t>
        <a:bodyPr/>
        <a:lstStyle/>
        <a:p>
          <a:endParaRPr lang="es-EC" sz="1000"/>
        </a:p>
      </dgm:t>
    </dgm:pt>
    <dgm:pt modelId="{62F25F72-D8ED-469B-B60C-DBEEBB37C1EB}">
      <dgm:prSet phldrT="[Texto]" custT="1"/>
      <dgm:spPr/>
      <dgm:t>
        <a:bodyPr/>
        <a:lstStyle/>
        <a:p>
          <a:r>
            <a:rPr lang="es-EC" sz="1000" dirty="0" smtClean="0"/>
            <a:t>Comparar con información MDMQ</a:t>
          </a:r>
          <a:endParaRPr lang="es-EC" sz="1000" dirty="0"/>
        </a:p>
      </dgm:t>
    </dgm:pt>
    <dgm:pt modelId="{17BDF21C-BCE4-4EBA-8CD0-C3ED9635D9AA}" type="parTrans" cxnId="{DBF022FA-AE13-4DED-9ADE-43FF1FDD8E17}">
      <dgm:prSet/>
      <dgm:spPr/>
      <dgm:t>
        <a:bodyPr/>
        <a:lstStyle/>
        <a:p>
          <a:endParaRPr lang="es-EC" sz="1000"/>
        </a:p>
      </dgm:t>
    </dgm:pt>
    <dgm:pt modelId="{E559B517-E502-4647-8DA1-698F600E79A6}" type="sibTrans" cxnId="{DBF022FA-AE13-4DED-9ADE-43FF1FDD8E17}">
      <dgm:prSet/>
      <dgm:spPr/>
      <dgm:t>
        <a:bodyPr/>
        <a:lstStyle/>
        <a:p>
          <a:endParaRPr lang="es-EC" sz="1000"/>
        </a:p>
      </dgm:t>
    </dgm:pt>
    <dgm:pt modelId="{8B5A764B-1975-4481-8A50-F5D7AB8C35D8}">
      <dgm:prSet phldrT="[Texto]" custT="1"/>
      <dgm:spPr/>
      <dgm:t>
        <a:bodyPr/>
        <a:lstStyle/>
        <a:p>
          <a:r>
            <a:rPr lang="es-EC" sz="1000" dirty="0" smtClean="0"/>
            <a:t>Futuro aportar a toma de decisiones</a:t>
          </a:r>
          <a:endParaRPr lang="es-EC" sz="1000" dirty="0"/>
        </a:p>
      </dgm:t>
    </dgm:pt>
    <dgm:pt modelId="{7098708D-D086-40D6-951B-DCEBC7A6CD0C}" type="parTrans" cxnId="{89BC8C0A-8921-4D72-B7D9-E0EBAEEA4614}">
      <dgm:prSet/>
      <dgm:spPr/>
      <dgm:t>
        <a:bodyPr/>
        <a:lstStyle/>
        <a:p>
          <a:endParaRPr lang="es-EC" sz="1000"/>
        </a:p>
      </dgm:t>
    </dgm:pt>
    <dgm:pt modelId="{5F48DCD2-6628-45F4-BB10-4172CACE93E3}" type="sibTrans" cxnId="{89BC8C0A-8921-4D72-B7D9-E0EBAEEA4614}">
      <dgm:prSet/>
      <dgm:spPr/>
      <dgm:t>
        <a:bodyPr/>
        <a:lstStyle/>
        <a:p>
          <a:endParaRPr lang="es-EC" sz="1000"/>
        </a:p>
      </dgm:t>
    </dgm:pt>
    <dgm:pt modelId="{34A485E2-AB7D-41A7-97F9-E6F65E97F83A}">
      <dgm:prSet phldrT="[Texto]" custT="1"/>
      <dgm:spPr/>
      <dgm:t>
        <a:bodyPr/>
        <a:lstStyle/>
        <a:p>
          <a:r>
            <a:rPr lang="es-EC" sz="1000" dirty="0" smtClean="0"/>
            <a:t>Proyectarse a ser la base de información comercial más completa del País</a:t>
          </a:r>
          <a:endParaRPr lang="es-EC" sz="1000" dirty="0"/>
        </a:p>
      </dgm:t>
    </dgm:pt>
    <dgm:pt modelId="{5E868B63-00C7-468E-A5FC-51C1F8371140}" type="parTrans" cxnId="{A326F4A7-09FF-47A6-BBDD-986CC8C61E4C}">
      <dgm:prSet/>
      <dgm:spPr/>
      <dgm:t>
        <a:bodyPr/>
        <a:lstStyle/>
        <a:p>
          <a:endParaRPr lang="es-EC" sz="1000"/>
        </a:p>
      </dgm:t>
    </dgm:pt>
    <dgm:pt modelId="{FC9B4D57-6F7F-4335-B5DE-9F59469EDDB7}" type="sibTrans" cxnId="{A326F4A7-09FF-47A6-BBDD-986CC8C61E4C}">
      <dgm:prSet/>
      <dgm:spPr/>
      <dgm:t>
        <a:bodyPr/>
        <a:lstStyle/>
        <a:p>
          <a:endParaRPr lang="es-EC" sz="1000"/>
        </a:p>
      </dgm:t>
    </dgm:pt>
    <dgm:pt modelId="{DF176BBF-10E4-44B7-AE12-B60469518D28}" type="pres">
      <dgm:prSet presAssocID="{40427279-F081-4D28-BD95-C59DFF38ED78}" presName="Name0" presStyleCnt="0">
        <dgm:presLayoutVars>
          <dgm:chMax val="7"/>
          <dgm:chPref val="7"/>
          <dgm:dir/>
          <dgm:animLvl val="lvl"/>
        </dgm:presLayoutVars>
      </dgm:prSet>
      <dgm:spPr/>
    </dgm:pt>
    <dgm:pt modelId="{8DB5FA01-12F5-4885-8FCF-49B1E2EE6256}" type="pres">
      <dgm:prSet presAssocID="{D769C459-7726-4216-AC58-649B3F81725F}" presName="Accent1" presStyleCnt="0"/>
      <dgm:spPr/>
    </dgm:pt>
    <dgm:pt modelId="{B01CB8D2-E3F6-4FE2-AD0A-D8BA259BFEEB}" type="pres">
      <dgm:prSet presAssocID="{D769C459-7726-4216-AC58-649B3F81725F}" presName="Accent" presStyleLbl="node1" presStyleIdx="0" presStyleCnt="5"/>
      <dgm:spPr>
        <a:solidFill>
          <a:schemeClr val="tx2">
            <a:lumMod val="75000"/>
          </a:schemeClr>
        </a:solidFill>
      </dgm:spPr>
    </dgm:pt>
    <dgm:pt modelId="{CEB116FD-3DAE-4E9A-99C8-1D7CB1505776}" type="pres">
      <dgm:prSet presAssocID="{D769C459-7726-4216-AC58-649B3F81725F}" presName="Parent1" presStyleLbl="revTx" presStyleIdx="0" presStyleCnt="5">
        <dgm:presLayoutVars>
          <dgm:chMax val="1"/>
          <dgm:chPref val="1"/>
          <dgm:bulletEnabled val="1"/>
        </dgm:presLayoutVars>
      </dgm:prSet>
      <dgm:spPr/>
    </dgm:pt>
    <dgm:pt modelId="{804D7E73-4B19-47B7-BDEF-EE64461C12AB}" type="pres">
      <dgm:prSet presAssocID="{81E3D538-01FC-427B-9553-01761524AB7A}" presName="Accent2" presStyleCnt="0"/>
      <dgm:spPr/>
    </dgm:pt>
    <dgm:pt modelId="{D5CF1AEC-5B27-4434-86E5-291AA0BFE922}" type="pres">
      <dgm:prSet presAssocID="{81E3D538-01FC-427B-9553-01761524AB7A}" presName="Accent" presStyleLbl="node1" presStyleIdx="1" presStyleCnt="5"/>
      <dgm:spPr>
        <a:solidFill>
          <a:srgbClr val="336600"/>
        </a:solidFill>
      </dgm:spPr>
    </dgm:pt>
    <dgm:pt modelId="{457E51E5-F439-4712-B961-45A78CFA67BE}" type="pres">
      <dgm:prSet presAssocID="{81E3D538-01FC-427B-9553-01761524AB7A}" presName="Parent2" presStyleLbl="revTx" presStyleIdx="1" presStyleCnt="5">
        <dgm:presLayoutVars>
          <dgm:chMax val="1"/>
          <dgm:chPref val="1"/>
          <dgm:bulletEnabled val="1"/>
        </dgm:presLayoutVars>
      </dgm:prSet>
      <dgm:spPr/>
      <dgm:t>
        <a:bodyPr/>
        <a:lstStyle/>
        <a:p>
          <a:endParaRPr lang="es-EC"/>
        </a:p>
      </dgm:t>
    </dgm:pt>
    <dgm:pt modelId="{67CEB286-5C40-4D37-9A68-21495CF1792B}" type="pres">
      <dgm:prSet presAssocID="{62F25F72-D8ED-469B-B60C-DBEEBB37C1EB}" presName="Accent3" presStyleCnt="0"/>
      <dgm:spPr/>
    </dgm:pt>
    <dgm:pt modelId="{97D85F67-1C28-4746-A8E0-1ABF01766943}" type="pres">
      <dgm:prSet presAssocID="{62F25F72-D8ED-469B-B60C-DBEEBB37C1EB}" presName="Accent" presStyleLbl="node1" presStyleIdx="2" presStyleCnt="5"/>
      <dgm:spPr>
        <a:solidFill>
          <a:schemeClr val="tx2">
            <a:lumMod val="75000"/>
          </a:schemeClr>
        </a:solidFill>
      </dgm:spPr>
    </dgm:pt>
    <dgm:pt modelId="{72081C4F-8234-4AE3-97B0-B79F4253E1B1}" type="pres">
      <dgm:prSet presAssocID="{62F25F72-D8ED-469B-B60C-DBEEBB37C1EB}" presName="Parent3" presStyleLbl="revTx" presStyleIdx="2" presStyleCnt="5">
        <dgm:presLayoutVars>
          <dgm:chMax val="1"/>
          <dgm:chPref val="1"/>
          <dgm:bulletEnabled val="1"/>
        </dgm:presLayoutVars>
      </dgm:prSet>
      <dgm:spPr/>
      <dgm:t>
        <a:bodyPr/>
        <a:lstStyle/>
        <a:p>
          <a:endParaRPr lang="es-EC"/>
        </a:p>
      </dgm:t>
    </dgm:pt>
    <dgm:pt modelId="{48ECE89B-0D3E-4028-9C80-4CB8E124E18C}" type="pres">
      <dgm:prSet presAssocID="{8B5A764B-1975-4481-8A50-F5D7AB8C35D8}" presName="Accent4" presStyleCnt="0"/>
      <dgm:spPr/>
    </dgm:pt>
    <dgm:pt modelId="{04A4BEFA-E628-4C6D-B785-12488439A761}" type="pres">
      <dgm:prSet presAssocID="{8B5A764B-1975-4481-8A50-F5D7AB8C35D8}" presName="Accent" presStyleLbl="node1" presStyleIdx="3" presStyleCnt="5"/>
      <dgm:spPr>
        <a:solidFill>
          <a:srgbClr val="336600"/>
        </a:solidFill>
      </dgm:spPr>
    </dgm:pt>
    <dgm:pt modelId="{B81E17DC-1C26-4033-8D8E-BA132E994F36}" type="pres">
      <dgm:prSet presAssocID="{8B5A764B-1975-4481-8A50-F5D7AB8C35D8}" presName="Parent4" presStyleLbl="revTx" presStyleIdx="3" presStyleCnt="5">
        <dgm:presLayoutVars>
          <dgm:chMax val="1"/>
          <dgm:chPref val="1"/>
          <dgm:bulletEnabled val="1"/>
        </dgm:presLayoutVars>
      </dgm:prSet>
      <dgm:spPr/>
    </dgm:pt>
    <dgm:pt modelId="{FAEB42ED-18C9-4193-A63F-CF62DCB1CB11}" type="pres">
      <dgm:prSet presAssocID="{34A485E2-AB7D-41A7-97F9-E6F65E97F83A}" presName="Accent5" presStyleCnt="0"/>
      <dgm:spPr/>
    </dgm:pt>
    <dgm:pt modelId="{7D2C72B3-0AB9-45D1-B453-EB033D3877F1}" type="pres">
      <dgm:prSet presAssocID="{34A485E2-AB7D-41A7-97F9-E6F65E97F83A}" presName="Accent" presStyleLbl="node1" presStyleIdx="4" presStyleCnt="5"/>
      <dgm:spPr>
        <a:solidFill>
          <a:schemeClr val="tx2">
            <a:lumMod val="75000"/>
          </a:schemeClr>
        </a:solidFill>
      </dgm:spPr>
    </dgm:pt>
    <dgm:pt modelId="{E21EE9F9-6829-493C-A5A8-C09D67F5848A}" type="pres">
      <dgm:prSet presAssocID="{34A485E2-AB7D-41A7-97F9-E6F65E97F83A}" presName="Parent5" presStyleLbl="revTx" presStyleIdx="4" presStyleCnt="5">
        <dgm:presLayoutVars>
          <dgm:chMax val="1"/>
          <dgm:chPref val="1"/>
          <dgm:bulletEnabled val="1"/>
        </dgm:presLayoutVars>
      </dgm:prSet>
      <dgm:spPr/>
      <dgm:t>
        <a:bodyPr/>
        <a:lstStyle/>
        <a:p>
          <a:endParaRPr lang="es-EC"/>
        </a:p>
      </dgm:t>
    </dgm:pt>
  </dgm:ptLst>
  <dgm:cxnLst>
    <dgm:cxn modelId="{B108C23E-CC14-4797-B19D-F874E0A3DBEA}" type="presOf" srcId="{8B5A764B-1975-4481-8A50-F5D7AB8C35D8}" destId="{B81E17DC-1C26-4033-8D8E-BA132E994F36}" srcOrd="0" destOrd="0" presId="urn:microsoft.com/office/officeart/2009/layout/CircleArrowProcess"/>
    <dgm:cxn modelId="{728EDB3F-7D5A-49C6-928B-D0FF80B361E6}" srcId="{40427279-F081-4D28-BD95-C59DFF38ED78}" destId="{D769C459-7726-4216-AC58-649B3F81725F}" srcOrd="0" destOrd="0" parTransId="{4FBADD87-CD80-41E3-BECF-EB15ED4859C3}" sibTransId="{295F3BC4-BD05-4182-B282-A383E85A921A}"/>
    <dgm:cxn modelId="{542AACD8-51C5-43DA-980F-82414205586B}" type="presOf" srcId="{D769C459-7726-4216-AC58-649B3F81725F}" destId="{CEB116FD-3DAE-4E9A-99C8-1D7CB1505776}" srcOrd="0" destOrd="0" presId="urn:microsoft.com/office/officeart/2009/layout/CircleArrowProcess"/>
    <dgm:cxn modelId="{861506C8-33CB-4B1A-B12D-DC1BBF51D9D9}" type="presOf" srcId="{62F25F72-D8ED-469B-B60C-DBEEBB37C1EB}" destId="{72081C4F-8234-4AE3-97B0-B79F4253E1B1}" srcOrd="0" destOrd="0" presId="urn:microsoft.com/office/officeart/2009/layout/CircleArrowProcess"/>
    <dgm:cxn modelId="{B8CB827D-B0AD-465E-B629-4395E4739E49}" srcId="{40427279-F081-4D28-BD95-C59DFF38ED78}" destId="{81E3D538-01FC-427B-9553-01761524AB7A}" srcOrd="1" destOrd="0" parTransId="{2410466F-2362-4432-8CBD-8BF72B0DD6D9}" sibTransId="{8FFBE7C4-F40D-45FE-8313-B64CE12EE10D}"/>
    <dgm:cxn modelId="{5AD4AB19-07DA-4581-A24F-7C098D031379}" type="presOf" srcId="{81E3D538-01FC-427B-9553-01761524AB7A}" destId="{457E51E5-F439-4712-B961-45A78CFA67BE}" srcOrd="0" destOrd="0" presId="urn:microsoft.com/office/officeart/2009/layout/CircleArrowProcess"/>
    <dgm:cxn modelId="{BFFD872A-E73D-4425-9348-A52D6D9C5AB7}" type="presOf" srcId="{40427279-F081-4D28-BD95-C59DFF38ED78}" destId="{DF176BBF-10E4-44B7-AE12-B60469518D28}" srcOrd="0" destOrd="0" presId="urn:microsoft.com/office/officeart/2009/layout/CircleArrowProcess"/>
    <dgm:cxn modelId="{89BC8C0A-8921-4D72-B7D9-E0EBAEEA4614}" srcId="{40427279-F081-4D28-BD95-C59DFF38ED78}" destId="{8B5A764B-1975-4481-8A50-F5D7AB8C35D8}" srcOrd="3" destOrd="0" parTransId="{7098708D-D086-40D6-951B-DCEBC7A6CD0C}" sibTransId="{5F48DCD2-6628-45F4-BB10-4172CACE93E3}"/>
    <dgm:cxn modelId="{A326F4A7-09FF-47A6-BBDD-986CC8C61E4C}" srcId="{40427279-F081-4D28-BD95-C59DFF38ED78}" destId="{34A485E2-AB7D-41A7-97F9-E6F65E97F83A}" srcOrd="4" destOrd="0" parTransId="{5E868B63-00C7-468E-A5FC-51C1F8371140}" sibTransId="{FC9B4D57-6F7F-4335-B5DE-9F59469EDDB7}"/>
    <dgm:cxn modelId="{DBF022FA-AE13-4DED-9ADE-43FF1FDD8E17}" srcId="{40427279-F081-4D28-BD95-C59DFF38ED78}" destId="{62F25F72-D8ED-469B-B60C-DBEEBB37C1EB}" srcOrd="2" destOrd="0" parTransId="{17BDF21C-BCE4-4EBA-8CD0-C3ED9635D9AA}" sibTransId="{E559B517-E502-4647-8DA1-698F600E79A6}"/>
    <dgm:cxn modelId="{AC79E001-D50F-4C3C-94C1-FD3B0A7CCD9E}" type="presOf" srcId="{34A485E2-AB7D-41A7-97F9-E6F65E97F83A}" destId="{E21EE9F9-6829-493C-A5A8-C09D67F5848A}" srcOrd="0" destOrd="0" presId="urn:microsoft.com/office/officeart/2009/layout/CircleArrowProcess"/>
    <dgm:cxn modelId="{9C699280-EB17-4A79-ADEB-DD6BD3824543}" type="presParOf" srcId="{DF176BBF-10E4-44B7-AE12-B60469518D28}" destId="{8DB5FA01-12F5-4885-8FCF-49B1E2EE6256}" srcOrd="0" destOrd="0" presId="urn:microsoft.com/office/officeart/2009/layout/CircleArrowProcess"/>
    <dgm:cxn modelId="{19ED41A1-9F78-4CCC-9111-367D5B1539A3}" type="presParOf" srcId="{8DB5FA01-12F5-4885-8FCF-49B1E2EE6256}" destId="{B01CB8D2-E3F6-4FE2-AD0A-D8BA259BFEEB}" srcOrd="0" destOrd="0" presId="urn:microsoft.com/office/officeart/2009/layout/CircleArrowProcess"/>
    <dgm:cxn modelId="{F436A995-FC67-450A-A54A-C092749F8655}" type="presParOf" srcId="{DF176BBF-10E4-44B7-AE12-B60469518D28}" destId="{CEB116FD-3DAE-4E9A-99C8-1D7CB1505776}" srcOrd="1" destOrd="0" presId="urn:microsoft.com/office/officeart/2009/layout/CircleArrowProcess"/>
    <dgm:cxn modelId="{0AAAC601-C5B8-4F2B-9899-21147E1B2ECC}" type="presParOf" srcId="{DF176BBF-10E4-44B7-AE12-B60469518D28}" destId="{804D7E73-4B19-47B7-BDEF-EE64461C12AB}" srcOrd="2" destOrd="0" presId="urn:microsoft.com/office/officeart/2009/layout/CircleArrowProcess"/>
    <dgm:cxn modelId="{ECF8A297-EA8F-4A26-AAEB-66B3A8BAB834}" type="presParOf" srcId="{804D7E73-4B19-47B7-BDEF-EE64461C12AB}" destId="{D5CF1AEC-5B27-4434-86E5-291AA0BFE922}" srcOrd="0" destOrd="0" presId="urn:microsoft.com/office/officeart/2009/layout/CircleArrowProcess"/>
    <dgm:cxn modelId="{3D26EFEF-7686-47FA-9AB1-B0EFA8CB3D99}" type="presParOf" srcId="{DF176BBF-10E4-44B7-AE12-B60469518D28}" destId="{457E51E5-F439-4712-B961-45A78CFA67BE}" srcOrd="3" destOrd="0" presId="urn:microsoft.com/office/officeart/2009/layout/CircleArrowProcess"/>
    <dgm:cxn modelId="{68850A3D-E5F1-4EED-9BAE-25BFE71B9791}" type="presParOf" srcId="{DF176BBF-10E4-44B7-AE12-B60469518D28}" destId="{67CEB286-5C40-4D37-9A68-21495CF1792B}" srcOrd="4" destOrd="0" presId="urn:microsoft.com/office/officeart/2009/layout/CircleArrowProcess"/>
    <dgm:cxn modelId="{B8C040DA-E491-4740-AB0C-6E3CEDFEFACC}" type="presParOf" srcId="{67CEB286-5C40-4D37-9A68-21495CF1792B}" destId="{97D85F67-1C28-4746-A8E0-1ABF01766943}" srcOrd="0" destOrd="0" presId="urn:microsoft.com/office/officeart/2009/layout/CircleArrowProcess"/>
    <dgm:cxn modelId="{71924667-208A-4CA0-B5AA-A97858F51413}" type="presParOf" srcId="{DF176BBF-10E4-44B7-AE12-B60469518D28}" destId="{72081C4F-8234-4AE3-97B0-B79F4253E1B1}" srcOrd="5" destOrd="0" presId="urn:microsoft.com/office/officeart/2009/layout/CircleArrowProcess"/>
    <dgm:cxn modelId="{66249F54-4A3E-4328-BCFC-08C543FB8781}" type="presParOf" srcId="{DF176BBF-10E4-44B7-AE12-B60469518D28}" destId="{48ECE89B-0D3E-4028-9C80-4CB8E124E18C}" srcOrd="6" destOrd="0" presId="urn:microsoft.com/office/officeart/2009/layout/CircleArrowProcess"/>
    <dgm:cxn modelId="{91C7F839-39E1-4852-8EA4-5F8DDD743171}" type="presParOf" srcId="{48ECE89B-0D3E-4028-9C80-4CB8E124E18C}" destId="{04A4BEFA-E628-4C6D-B785-12488439A761}" srcOrd="0" destOrd="0" presId="urn:microsoft.com/office/officeart/2009/layout/CircleArrowProcess"/>
    <dgm:cxn modelId="{B7BBE0CB-1C7B-4F95-9631-4237AE1EA4BF}" type="presParOf" srcId="{DF176BBF-10E4-44B7-AE12-B60469518D28}" destId="{B81E17DC-1C26-4033-8D8E-BA132E994F36}" srcOrd="7" destOrd="0" presId="urn:microsoft.com/office/officeart/2009/layout/CircleArrowProcess"/>
    <dgm:cxn modelId="{DE98DB32-C3A0-444B-9474-B64C3C221C56}" type="presParOf" srcId="{DF176BBF-10E4-44B7-AE12-B60469518D28}" destId="{FAEB42ED-18C9-4193-A63F-CF62DCB1CB11}" srcOrd="8" destOrd="0" presId="urn:microsoft.com/office/officeart/2009/layout/CircleArrowProcess"/>
    <dgm:cxn modelId="{537BAD4C-1884-400E-8B07-6D9C54109D40}" type="presParOf" srcId="{FAEB42ED-18C9-4193-A63F-CF62DCB1CB11}" destId="{7D2C72B3-0AB9-45D1-B453-EB033D3877F1}" srcOrd="0" destOrd="0" presId="urn:microsoft.com/office/officeart/2009/layout/CircleArrowProcess"/>
    <dgm:cxn modelId="{9EB91D7F-38A0-4C99-AE7D-21943F817A05}" type="presParOf" srcId="{DF176BBF-10E4-44B7-AE12-B60469518D28}" destId="{E21EE9F9-6829-493C-A5A8-C09D67F5848A}"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1C2AAF-DE48-4406-AD25-F0B1C565D2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2ED658B4-6710-42DD-BDA2-0540B237DCBF}">
      <dgm:prSet phldrT="[Texto]"/>
      <dgm:spPr>
        <a:ln>
          <a:solidFill>
            <a:srgbClr val="336600"/>
          </a:solidFill>
        </a:ln>
      </dgm:spPr>
      <dgm:t>
        <a:bodyPr/>
        <a:lstStyle/>
        <a:p>
          <a:r>
            <a:rPr lang="es-ES" dirty="0" smtClean="0"/>
            <a:t>SISTEMAS DE COORDENADAS</a:t>
          </a:r>
          <a:endParaRPr lang="es-ES" dirty="0"/>
        </a:p>
      </dgm:t>
    </dgm:pt>
    <dgm:pt modelId="{0D63BA5F-0720-46F2-90C8-A9B48C9B7DEA}" type="parTrans" cxnId="{AB765E9E-29BF-4100-872D-6B22B8546CB4}">
      <dgm:prSet/>
      <dgm:spPr/>
      <dgm:t>
        <a:bodyPr/>
        <a:lstStyle/>
        <a:p>
          <a:endParaRPr lang="es-ES"/>
        </a:p>
      </dgm:t>
    </dgm:pt>
    <dgm:pt modelId="{A3A262CB-D2C2-495C-93DB-42CF0AB19662}" type="sibTrans" cxnId="{AB765E9E-29BF-4100-872D-6B22B8546CB4}">
      <dgm:prSet/>
      <dgm:spPr/>
      <dgm:t>
        <a:bodyPr/>
        <a:lstStyle/>
        <a:p>
          <a:endParaRPr lang="es-ES"/>
        </a:p>
      </dgm:t>
    </dgm:pt>
    <dgm:pt modelId="{A1996112-6AB1-477E-967F-BD2B528DA777}">
      <dgm:prSet phldrT="[Texto]"/>
      <dgm:spPr>
        <a:ln>
          <a:solidFill>
            <a:srgbClr val="336600"/>
          </a:solidFill>
        </a:ln>
      </dgm:spPr>
      <dgm:t>
        <a:bodyPr/>
        <a:lstStyle/>
        <a:p>
          <a:r>
            <a:rPr lang="es-ES" dirty="0" smtClean="0"/>
            <a:t>UTM (UNIVERSAL TRANSVERSAL DE MERCATOR)</a:t>
          </a:r>
          <a:endParaRPr lang="es-ES" dirty="0"/>
        </a:p>
      </dgm:t>
    </dgm:pt>
    <dgm:pt modelId="{704DF0B8-C2F7-4F80-A94C-92FBC327A657}" type="parTrans" cxnId="{FE8278BB-3FA5-47C7-AF63-8EAAE5AD9D7F}">
      <dgm:prSet/>
      <dgm:spPr>
        <a:ln>
          <a:solidFill>
            <a:srgbClr val="336600"/>
          </a:solidFill>
        </a:ln>
      </dgm:spPr>
      <dgm:t>
        <a:bodyPr/>
        <a:lstStyle/>
        <a:p>
          <a:endParaRPr lang="es-ES"/>
        </a:p>
      </dgm:t>
    </dgm:pt>
    <dgm:pt modelId="{6070C780-2AFC-4230-B5B4-AA9974E4FDE7}" type="sibTrans" cxnId="{FE8278BB-3FA5-47C7-AF63-8EAAE5AD9D7F}">
      <dgm:prSet/>
      <dgm:spPr/>
      <dgm:t>
        <a:bodyPr/>
        <a:lstStyle/>
        <a:p>
          <a:endParaRPr lang="es-ES"/>
        </a:p>
      </dgm:t>
    </dgm:pt>
    <dgm:pt modelId="{B2635582-90CC-44DB-8058-DC4C88ADA285}">
      <dgm:prSet phldrT="[Texto]"/>
      <dgm:spPr>
        <a:ln>
          <a:solidFill>
            <a:srgbClr val="336600"/>
          </a:solidFill>
        </a:ln>
      </dgm:spPr>
      <dgm:t>
        <a:bodyPr/>
        <a:lstStyle/>
        <a:p>
          <a:r>
            <a:rPr lang="es-ES" dirty="0" smtClean="0"/>
            <a:t>SISTEMA DE PROYECCIÒN CARTOGRÀFICA</a:t>
          </a:r>
          <a:endParaRPr lang="es-ES" dirty="0"/>
        </a:p>
      </dgm:t>
    </dgm:pt>
    <dgm:pt modelId="{AE6126D9-E92B-4DA8-AE66-124E2278DA20}" type="parTrans" cxnId="{D726A6B0-5D0D-4528-94A2-59596C6E3C39}">
      <dgm:prSet/>
      <dgm:spPr>
        <a:ln>
          <a:solidFill>
            <a:srgbClr val="336600"/>
          </a:solidFill>
        </a:ln>
      </dgm:spPr>
      <dgm:t>
        <a:bodyPr/>
        <a:lstStyle/>
        <a:p>
          <a:endParaRPr lang="es-EC"/>
        </a:p>
      </dgm:t>
    </dgm:pt>
    <dgm:pt modelId="{FA764C44-A97C-4CAC-B48F-BD5AD10062DD}" type="sibTrans" cxnId="{D726A6B0-5D0D-4528-94A2-59596C6E3C39}">
      <dgm:prSet/>
      <dgm:spPr/>
      <dgm:t>
        <a:bodyPr/>
        <a:lstStyle/>
        <a:p>
          <a:endParaRPr lang="es-EC"/>
        </a:p>
      </dgm:t>
    </dgm:pt>
    <dgm:pt modelId="{677BABF2-6144-4298-89E1-96C332E87AC5}">
      <dgm:prSet phldrT="[Texto]"/>
      <dgm:spPr>
        <a:ln>
          <a:solidFill>
            <a:srgbClr val="336600"/>
          </a:solidFill>
        </a:ln>
      </dgm:spPr>
      <dgm:t>
        <a:bodyPr/>
        <a:lstStyle/>
        <a:p>
          <a:r>
            <a:rPr lang="es-ES" smtClean="0"/>
            <a:t>DESCRITA EN COORDENADAS DE ACUERDO AL DATUM</a:t>
          </a:r>
          <a:endParaRPr lang="es-ES" dirty="0"/>
        </a:p>
      </dgm:t>
    </dgm:pt>
    <dgm:pt modelId="{E37BDA73-28E9-4518-AF96-40F764DBE83F}" type="parTrans" cxnId="{2AE99902-2A30-443E-895A-130BB1BC2EE0}">
      <dgm:prSet/>
      <dgm:spPr/>
      <dgm:t>
        <a:bodyPr/>
        <a:lstStyle/>
        <a:p>
          <a:endParaRPr lang="es-EC"/>
        </a:p>
      </dgm:t>
    </dgm:pt>
    <dgm:pt modelId="{7ABC37D9-2B49-4966-B8CA-9C013C49EB84}" type="sibTrans" cxnId="{2AE99902-2A30-443E-895A-130BB1BC2EE0}">
      <dgm:prSet/>
      <dgm:spPr/>
      <dgm:t>
        <a:bodyPr/>
        <a:lstStyle/>
        <a:p>
          <a:endParaRPr lang="es-EC"/>
        </a:p>
      </dgm:t>
    </dgm:pt>
    <dgm:pt modelId="{EBA13629-3E53-4ADC-BC29-78C5C7DD8178}" type="pres">
      <dgm:prSet presAssocID="{AD1C2AAF-DE48-4406-AD25-F0B1C565D25E}" presName="hierChild1" presStyleCnt="0">
        <dgm:presLayoutVars>
          <dgm:chPref val="1"/>
          <dgm:dir/>
          <dgm:animOne val="branch"/>
          <dgm:animLvl val="lvl"/>
          <dgm:resizeHandles/>
        </dgm:presLayoutVars>
      </dgm:prSet>
      <dgm:spPr/>
      <dgm:t>
        <a:bodyPr/>
        <a:lstStyle/>
        <a:p>
          <a:endParaRPr lang="es-ES"/>
        </a:p>
      </dgm:t>
    </dgm:pt>
    <dgm:pt modelId="{6A48F970-6D69-44E5-AE06-E3A7941DFD5F}" type="pres">
      <dgm:prSet presAssocID="{2ED658B4-6710-42DD-BDA2-0540B237DCBF}" presName="hierRoot1" presStyleCnt="0"/>
      <dgm:spPr/>
    </dgm:pt>
    <dgm:pt modelId="{B5EC4D6C-4D22-42E9-9093-85E5ADB6AA29}" type="pres">
      <dgm:prSet presAssocID="{2ED658B4-6710-42DD-BDA2-0540B237DCBF}" presName="composite" presStyleCnt="0"/>
      <dgm:spPr/>
    </dgm:pt>
    <dgm:pt modelId="{EA2F4A3F-C143-4E5E-8C89-7E01366A1BF9}" type="pres">
      <dgm:prSet presAssocID="{2ED658B4-6710-42DD-BDA2-0540B237DCBF}" presName="background" presStyleLbl="node0" presStyleIdx="0" presStyleCnt="1"/>
      <dgm:spPr>
        <a:solidFill>
          <a:srgbClr val="336600"/>
        </a:solidFill>
      </dgm:spPr>
      <dgm:t>
        <a:bodyPr/>
        <a:lstStyle/>
        <a:p>
          <a:endParaRPr lang="es-EC"/>
        </a:p>
      </dgm:t>
    </dgm:pt>
    <dgm:pt modelId="{3E2D13B4-4AA8-412A-B5EA-FA0DDA2EEE21}" type="pres">
      <dgm:prSet presAssocID="{2ED658B4-6710-42DD-BDA2-0540B237DCBF}" presName="text" presStyleLbl="fgAcc0" presStyleIdx="0" presStyleCnt="1">
        <dgm:presLayoutVars>
          <dgm:chPref val="3"/>
        </dgm:presLayoutVars>
      </dgm:prSet>
      <dgm:spPr/>
      <dgm:t>
        <a:bodyPr/>
        <a:lstStyle/>
        <a:p>
          <a:endParaRPr lang="es-ES"/>
        </a:p>
      </dgm:t>
    </dgm:pt>
    <dgm:pt modelId="{9E35D647-3847-49F8-B26F-456C1D666244}" type="pres">
      <dgm:prSet presAssocID="{2ED658B4-6710-42DD-BDA2-0540B237DCBF}" presName="hierChild2" presStyleCnt="0"/>
      <dgm:spPr/>
    </dgm:pt>
    <dgm:pt modelId="{F3F964FB-7F2C-46DE-9DF5-A16196752A24}" type="pres">
      <dgm:prSet presAssocID="{AE6126D9-E92B-4DA8-AE66-124E2278DA20}" presName="Name10" presStyleLbl="parChTrans1D2" presStyleIdx="0" presStyleCnt="2"/>
      <dgm:spPr/>
      <dgm:t>
        <a:bodyPr/>
        <a:lstStyle/>
        <a:p>
          <a:endParaRPr lang="es-EC"/>
        </a:p>
      </dgm:t>
    </dgm:pt>
    <dgm:pt modelId="{662275CE-3D9A-4E2F-90D0-F4BE53A2C24B}" type="pres">
      <dgm:prSet presAssocID="{B2635582-90CC-44DB-8058-DC4C88ADA285}" presName="hierRoot2" presStyleCnt="0"/>
      <dgm:spPr/>
    </dgm:pt>
    <dgm:pt modelId="{B3C1CCDC-20B0-49CC-B417-7E5E036116BF}" type="pres">
      <dgm:prSet presAssocID="{B2635582-90CC-44DB-8058-DC4C88ADA285}" presName="composite2" presStyleCnt="0"/>
      <dgm:spPr/>
    </dgm:pt>
    <dgm:pt modelId="{80B4E9FF-9921-4E33-90DB-4DD15215E7EC}" type="pres">
      <dgm:prSet presAssocID="{B2635582-90CC-44DB-8058-DC4C88ADA285}" presName="background2" presStyleLbl="node2" presStyleIdx="0" presStyleCnt="2"/>
      <dgm:spPr>
        <a:solidFill>
          <a:srgbClr val="336600"/>
        </a:solidFill>
      </dgm:spPr>
      <dgm:t>
        <a:bodyPr/>
        <a:lstStyle/>
        <a:p>
          <a:endParaRPr lang="es-EC"/>
        </a:p>
      </dgm:t>
    </dgm:pt>
    <dgm:pt modelId="{3B7C98E0-CBE7-4802-93E0-F433173DD172}" type="pres">
      <dgm:prSet presAssocID="{B2635582-90CC-44DB-8058-DC4C88ADA285}" presName="text2" presStyleLbl="fgAcc2" presStyleIdx="0" presStyleCnt="2">
        <dgm:presLayoutVars>
          <dgm:chPref val="3"/>
        </dgm:presLayoutVars>
      </dgm:prSet>
      <dgm:spPr/>
      <dgm:t>
        <a:bodyPr/>
        <a:lstStyle/>
        <a:p>
          <a:endParaRPr lang="es-EC"/>
        </a:p>
      </dgm:t>
    </dgm:pt>
    <dgm:pt modelId="{9A2BDFA8-58E0-49E9-8A33-766E1EF3A946}" type="pres">
      <dgm:prSet presAssocID="{B2635582-90CC-44DB-8058-DC4C88ADA285}" presName="hierChild3" presStyleCnt="0"/>
      <dgm:spPr/>
    </dgm:pt>
    <dgm:pt modelId="{10F20536-B2AF-4FE8-B4B5-CD9856132BF8}" type="pres">
      <dgm:prSet presAssocID="{704DF0B8-C2F7-4F80-A94C-92FBC327A657}" presName="Name10" presStyleLbl="parChTrans1D2" presStyleIdx="1" presStyleCnt="2"/>
      <dgm:spPr/>
      <dgm:t>
        <a:bodyPr/>
        <a:lstStyle/>
        <a:p>
          <a:endParaRPr lang="es-ES"/>
        </a:p>
      </dgm:t>
    </dgm:pt>
    <dgm:pt modelId="{40DA1DE1-BAC5-4B82-8EA6-938A65251997}" type="pres">
      <dgm:prSet presAssocID="{A1996112-6AB1-477E-967F-BD2B528DA777}" presName="hierRoot2" presStyleCnt="0"/>
      <dgm:spPr/>
    </dgm:pt>
    <dgm:pt modelId="{0BDA9537-B3BA-4D8E-BF52-EFADB0B3B6C4}" type="pres">
      <dgm:prSet presAssocID="{A1996112-6AB1-477E-967F-BD2B528DA777}" presName="composite2" presStyleCnt="0"/>
      <dgm:spPr/>
    </dgm:pt>
    <dgm:pt modelId="{BA95C626-215C-43AD-8CC2-6995408F6BB9}" type="pres">
      <dgm:prSet presAssocID="{A1996112-6AB1-477E-967F-BD2B528DA777}" presName="background2" presStyleLbl="node2" presStyleIdx="1" presStyleCnt="2"/>
      <dgm:spPr>
        <a:solidFill>
          <a:srgbClr val="336600"/>
        </a:solidFill>
      </dgm:spPr>
      <dgm:t>
        <a:bodyPr/>
        <a:lstStyle/>
        <a:p>
          <a:endParaRPr lang="es-EC"/>
        </a:p>
      </dgm:t>
    </dgm:pt>
    <dgm:pt modelId="{5700AEF0-BAED-41DF-863E-1DFA07C9DBC9}" type="pres">
      <dgm:prSet presAssocID="{A1996112-6AB1-477E-967F-BD2B528DA777}" presName="text2" presStyleLbl="fgAcc2" presStyleIdx="1" presStyleCnt="2">
        <dgm:presLayoutVars>
          <dgm:chPref val="3"/>
        </dgm:presLayoutVars>
      </dgm:prSet>
      <dgm:spPr/>
      <dgm:t>
        <a:bodyPr/>
        <a:lstStyle/>
        <a:p>
          <a:endParaRPr lang="es-ES"/>
        </a:p>
      </dgm:t>
    </dgm:pt>
    <dgm:pt modelId="{79F123EE-37F8-4D16-8442-0F8AD7DBD142}" type="pres">
      <dgm:prSet presAssocID="{A1996112-6AB1-477E-967F-BD2B528DA777}" presName="hierChild3" presStyleCnt="0"/>
      <dgm:spPr/>
    </dgm:pt>
    <dgm:pt modelId="{D733557A-A789-4D95-A7B1-C8174E9348D3}" type="pres">
      <dgm:prSet presAssocID="{E37BDA73-28E9-4518-AF96-40F764DBE83F}" presName="Name17" presStyleLbl="parChTrans1D3" presStyleIdx="0" presStyleCnt="1"/>
      <dgm:spPr/>
    </dgm:pt>
    <dgm:pt modelId="{9BA7855F-0784-4412-83B6-2BC1E756730F}" type="pres">
      <dgm:prSet presAssocID="{677BABF2-6144-4298-89E1-96C332E87AC5}" presName="hierRoot3" presStyleCnt="0"/>
      <dgm:spPr/>
    </dgm:pt>
    <dgm:pt modelId="{73BA60D8-027A-41DF-94A1-AB73F0BE3118}" type="pres">
      <dgm:prSet presAssocID="{677BABF2-6144-4298-89E1-96C332E87AC5}" presName="composite3" presStyleCnt="0"/>
      <dgm:spPr/>
    </dgm:pt>
    <dgm:pt modelId="{6B9623B0-D0ED-45C0-8D4C-37FB2EFFDD57}" type="pres">
      <dgm:prSet presAssocID="{677BABF2-6144-4298-89E1-96C332E87AC5}" presName="background3" presStyleLbl="node3" presStyleIdx="0" presStyleCnt="1"/>
      <dgm:spPr>
        <a:solidFill>
          <a:srgbClr val="336600"/>
        </a:solidFill>
      </dgm:spPr>
      <dgm:t>
        <a:bodyPr/>
        <a:lstStyle/>
        <a:p>
          <a:endParaRPr lang="es-EC"/>
        </a:p>
      </dgm:t>
    </dgm:pt>
    <dgm:pt modelId="{C574C954-922E-4589-A774-781D1C591133}" type="pres">
      <dgm:prSet presAssocID="{677BABF2-6144-4298-89E1-96C332E87AC5}" presName="text3" presStyleLbl="fgAcc3" presStyleIdx="0" presStyleCnt="1">
        <dgm:presLayoutVars>
          <dgm:chPref val="3"/>
        </dgm:presLayoutVars>
      </dgm:prSet>
      <dgm:spPr/>
      <dgm:t>
        <a:bodyPr/>
        <a:lstStyle/>
        <a:p>
          <a:endParaRPr lang="es-EC"/>
        </a:p>
      </dgm:t>
    </dgm:pt>
    <dgm:pt modelId="{2B36B485-6ED3-4D03-900D-ADFB6F92C67C}" type="pres">
      <dgm:prSet presAssocID="{677BABF2-6144-4298-89E1-96C332E87AC5}" presName="hierChild4" presStyleCnt="0"/>
      <dgm:spPr/>
    </dgm:pt>
  </dgm:ptLst>
  <dgm:cxnLst>
    <dgm:cxn modelId="{777B7DDF-E1F7-405D-BB70-658DF386E238}" type="presOf" srcId="{B2635582-90CC-44DB-8058-DC4C88ADA285}" destId="{3B7C98E0-CBE7-4802-93E0-F433173DD172}" srcOrd="0" destOrd="0" presId="urn:microsoft.com/office/officeart/2005/8/layout/hierarchy1"/>
    <dgm:cxn modelId="{D726A6B0-5D0D-4528-94A2-59596C6E3C39}" srcId="{2ED658B4-6710-42DD-BDA2-0540B237DCBF}" destId="{B2635582-90CC-44DB-8058-DC4C88ADA285}" srcOrd="0" destOrd="0" parTransId="{AE6126D9-E92B-4DA8-AE66-124E2278DA20}" sibTransId="{FA764C44-A97C-4CAC-B48F-BD5AD10062DD}"/>
    <dgm:cxn modelId="{FE8278BB-3FA5-47C7-AF63-8EAAE5AD9D7F}" srcId="{2ED658B4-6710-42DD-BDA2-0540B237DCBF}" destId="{A1996112-6AB1-477E-967F-BD2B528DA777}" srcOrd="1" destOrd="0" parTransId="{704DF0B8-C2F7-4F80-A94C-92FBC327A657}" sibTransId="{6070C780-2AFC-4230-B5B4-AA9974E4FDE7}"/>
    <dgm:cxn modelId="{56EE124F-E71B-47C6-9F17-8118EA7D4F6F}" type="presOf" srcId="{E37BDA73-28E9-4518-AF96-40F764DBE83F}" destId="{D733557A-A789-4D95-A7B1-C8174E9348D3}" srcOrd="0" destOrd="0" presId="urn:microsoft.com/office/officeart/2005/8/layout/hierarchy1"/>
    <dgm:cxn modelId="{0B6F4355-089A-41DD-80A3-B92C8E9C3FD5}" type="presOf" srcId="{AE6126D9-E92B-4DA8-AE66-124E2278DA20}" destId="{F3F964FB-7F2C-46DE-9DF5-A16196752A24}" srcOrd="0" destOrd="0" presId="urn:microsoft.com/office/officeart/2005/8/layout/hierarchy1"/>
    <dgm:cxn modelId="{AB343831-9A99-4158-88D3-460F74364267}" type="presOf" srcId="{2ED658B4-6710-42DD-BDA2-0540B237DCBF}" destId="{3E2D13B4-4AA8-412A-B5EA-FA0DDA2EEE21}" srcOrd="0" destOrd="0" presId="urn:microsoft.com/office/officeart/2005/8/layout/hierarchy1"/>
    <dgm:cxn modelId="{1E399C9A-8E77-4A8A-8FCD-A0A50DAAABF4}" type="presOf" srcId="{704DF0B8-C2F7-4F80-A94C-92FBC327A657}" destId="{10F20536-B2AF-4FE8-B4B5-CD9856132BF8}" srcOrd="0" destOrd="0" presId="urn:microsoft.com/office/officeart/2005/8/layout/hierarchy1"/>
    <dgm:cxn modelId="{F764AA2B-E4FD-468F-823A-07D770212C34}" type="presOf" srcId="{677BABF2-6144-4298-89E1-96C332E87AC5}" destId="{C574C954-922E-4589-A774-781D1C591133}" srcOrd="0" destOrd="0" presId="urn:microsoft.com/office/officeart/2005/8/layout/hierarchy1"/>
    <dgm:cxn modelId="{AB765E9E-29BF-4100-872D-6B22B8546CB4}" srcId="{AD1C2AAF-DE48-4406-AD25-F0B1C565D25E}" destId="{2ED658B4-6710-42DD-BDA2-0540B237DCBF}" srcOrd="0" destOrd="0" parTransId="{0D63BA5F-0720-46F2-90C8-A9B48C9B7DEA}" sibTransId="{A3A262CB-D2C2-495C-93DB-42CF0AB19662}"/>
    <dgm:cxn modelId="{2AE99902-2A30-443E-895A-130BB1BC2EE0}" srcId="{A1996112-6AB1-477E-967F-BD2B528DA777}" destId="{677BABF2-6144-4298-89E1-96C332E87AC5}" srcOrd="0" destOrd="0" parTransId="{E37BDA73-28E9-4518-AF96-40F764DBE83F}" sibTransId="{7ABC37D9-2B49-4966-B8CA-9C013C49EB84}"/>
    <dgm:cxn modelId="{668278A9-4241-4D89-9189-004F1BD3BC68}" type="presOf" srcId="{AD1C2AAF-DE48-4406-AD25-F0B1C565D25E}" destId="{EBA13629-3E53-4ADC-BC29-78C5C7DD8178}" srcOrd="0" destOrd="0" presId="urn:microsoft.com/office/officeart/2005/8/layout/hierarchy1"/>
    <dgm:cxn modelId="{4845C15C-6A24-4847-A6D0-A65F5E06BEBF}" type="presOf" srcId="{A1996112-6AB1-477E-967F-BD2B528DA777}" destId="{5700AEF0-BAED-41DF-863E-1DFA07C9DBC9}" srcOrd="0" destOrd="0" presId="urn:microsoft.com/office/officeart/2005/8/layout/hierarchy1"/>
    <dgm:cxn modelId="{9F98FF12-E994-46DA-A626-71796E55BDEE}" type="presParOf" srcId="{EBA13629-3E53-4ADC-BC29-78C5C7DD8178}" destId="{6A48F970-6D69-44E5-AE06-E3A7941DFD5F}" srcOrd="0" destOrd="0" presId="urn:microsoft.com/office/officeart/2005/8/layout/hierarchy1"/>
    <dgm:cxn modelId="{ACDF7879-3FC1-47B6-8382-105DFD1370C2}" type="presParOf" srcId="{6A48F970-6D69-44E5-AE06-E3A7941DFD5F}" destId="{B5EC4D6C-4D22-42E9-9093-85E5ADB6AA29}" srcOrd="0" destOrd="0" presId="urn:microsoft.com/office/officeart/2005/8/layout/hierarchy1"/>
    <dgm:cxn modelId="{4965EA48-ADBF-41F3-9BCB-5AC9696CCC82}" type="presParOf" srcId="{B5EC4D6C-4D22-42E9-9093-85E5ADB6AA29}" destId="{EA2F4A3F-C143-4E5E-8C89-7E01366A1BF9}" srcOrd="0" destOrd="0" presId="urn:microsoft.com/office/officeart/2005/8/layout/hierarchy1"/>
    <dgm:cxn modelId="{0DC8735C-6BA7-4457-A82B-38026655CC4C}" type="presParOf" srcId="{B5EC4D6C-4D22-42E9-9093-85E5ADB6AA29}" destId="{3E2D13B4-4AA8-412A-B5EA-FA0DDA2EEE21}" srcOrd="1" destOrd="0" presId="urn:microsoft.com/office/officeart/2005/8/layout/hierarchy1"/>
    <dgm:cxn modelId="{00251D26-BCA5-494C-A70B-BE3492D2F3DA}" type="presParOf" srcId="{6A48F970-6D69-44E5-AE06-E3A7941DFD5F}" destId="{9E35D647-3847-49F8-B26F-456C1D666244}" srcOrd="1" destOrd="0" presId="urn:microsoft.com/office/officeart/2005/8/layout/hierarchy1"/>
    <dgm:cxn modelId="{6D6F0D23-8E7A-4456-878E-9D7586662ED6}" type="presParOf" srcId="{9E35D647-3847-49F8-B26F-456C1D666244}" destId="{F3F964FB-7F2C-46DE-9DF5-A16196752A24}" srcOrd="0" destOrd="0" presId="urn:microsoft.com/office/officeart/2005/8/layout/hierarchy1"/>
    <dgm:cxn modelId="{E7CC87B3-F995-4AE7-B48A-99ACA303BDCB}" type="presParOf" srcId="{9E35D647-3847-49F8-B26F-456C1D666244}" destId="{662275CE-3D9A-4E2F-90D0-F4BE53A2C24B}" srcOrd="1" destOrd="0" presId="urn:microsoft.com/office/officeart/2005/8/layout/hierarchy1"/>
    <dgm:cxn modelId="{C9183E73-CA78-4D4D-BE25-8B5BA39E32F3}" type="presParOf" srcId="{662275CE-3D9A-4E2F-90D0-F4BE53A2C24B}" destId="{B3C1CCDC-20B0-49CC-B417-7E5E036116BF}" srcOrd="0" destOrd="0" presId="urn:microsoft.com/office/officeart/2005/8/layout/hierarchy1"/>
    <dgm:cxn modelId="{8C2F1E83-563E-4E94-8788-BE2D75312233}" type="presParOf" srcId="{B3C1CCDC-20B0-49CC-B417-7E5E036116BF}" destId="{80B4E9FF-9921-4E33-90DB-4DD15215E7EC}" srcOrd="0" destOrd="0" presId="urn:microsoft.com/office/officeart/2005/8/layout/hierarchy1"/>
    <dgm:cxn modelId="{059694F4-0952-4D09-A419-4FE945545AC0}" type="presParOf" srcId="{B3C1CCDC-20B0-49CC-B417-7E5E036116BF}" destId="{3B7C98E0-CBE7-4802-93E0-F433173DD172}" srcOrd="1" destOrd="0" presId="urn:microsoft.com/office/officeart/2005/8/layout/hierarchy1"/>
    <dgm:cxn modelId="{B6FE8A9A-EF11-4344-9AE6-59BB0044865C}" type="presParOf" srcId="{662275CE-3D9A-4E2F-90D0-F4BE53A2C24B}" destId="{9A2BDFA8-58E0-49E9-8A33-766E1EF3A946}" srcOrd="1" destOrd="0" presId="urn:microsoft.com/office/officeart/2005/8/layout/hierarchy1"/>
    <dgm:cxn modelId="{CBD6FDAD-CEB4-445D-A69D-D1AA643563C2}" type="presParOf" srcId="{9E35D647-3847-49F8-B26F-456C1D666244}" destId="{10F20536-B2AF-4FE8-B4B5-CD9856132BF8}" srcOrd="2" destOrd="0" presId="urn:microsoft.com/office/officeart/2005/8/layout/hierarchy1"/>
    <dgm:cxn modelId="{D2259204-E75A-4C84-AAFA-8FF10AB540BD}" type="presParOf" srcId="{9E35D647-3847-49F8-B26F-456C1D666244}" destId="{40DA1DE1-BAC5-4B82-8EA6-938A65251997}" srcOrd="3" destOrd="0" presId="urn:microsoft.com/office/officeart/2005/8/layout/hierarchy1"/>
    <dgm:cxn modelId="{50B439E1-3AEB-4251-AFFB-BD9B913F6954}" type="presParOf" srcId="{40DA1DE1-BAC5-4B82-8EA6-938A65251997}" destId="{0BDA9537-B3BA-4D8E-BF52-EFADB0B3B6C4}" srcOrd="0" destOrd="0" presId="urn:microsoft.com/office/officeart/2005/8/layout/hierarchy1"/>
    <dgm:cxn modelId="{8D976652-142E-43FC-8DFA-A290EAA5AC1F}" type="presParOf" srcId="{0BDA9537-B3BA-4D8E-BF52-EFADB0B3B6C4}" destId="{BA95C626-215C-43AD-8CC2-6995408F6BB9}" srcOrd="0" destOrd="0" presId="urn:microsoft.com/office/officeart/2005/8/layout/hierarchy1"/>
    <dgm:cxn modelId="{79AA5976-BCEF-43E7-B825-0CC014F9BD0D}" type="presParOf" srcId="{0BDA9537-B3BA-4D8E-BF52-EFADB0B3B6C4}" destId="{5700AEF0-BAED-41DF-863E-1DFA07C9DBC9}" srcOrd="1" destOrd="0" presId="urn:microsoft.com/office/officeart/2005/8/layout/hierarchy1"/>
    <dgm:cxn modelId="{8413E6A0-93C8-419F-86BD-85B6E9A46090}" type="presParOf" srcId="{40DA1DE1-BAC5-4B82-8EA6-938A65251997}" destId="{79F123EE-37F8-4D16-8442-0F8AD7DBD142}" srcOrd="1" destOrd="0" presId="urn:microsoft.com/office/officeart/2005/8/layout/hierarchy1"/>
    <dgm:cxn modelId="{EECF3CAD-38C8-44DA-9CF9-4BA30E9DC2EF}" type="presParOf" srcId="{79F123EE-37F8-4D16-8442-0F8AD7DBD142}" destId="{D733557A-A789-4D95-A7B1-C8174E9348D3}" srcOrd="0" destOrd="0" presId="urn:microsoft.com/office/officeart/2005/8/layout/hierarchy1"/>
    <dgm:cxn modelId="{EC611DE6-1F8A-48F1-A0BA-38493733597B}" type="presParOf" srcId="{79F123EE-37F8-4D16-8442-0F8AD7DBD142}" destId="{9BA7855F-0784-4412-83B6-2BC1E756730F}" srcOrd="1" destOrd="0" presId="urn:microsoft.com/office/officeart/2005/8/layout/hierarchy1"/>
    <dgm:cxn modelId="{411E09EB-9F34-45E8-8AD0-6C1489D74C6E}" type="presParOf" srcId="{9BA7855F-0784-4412-83B6-2BC1E756730F}" destId="{73BA60D8-027A-41DF-94A1-AB73F0BE3118}" srcOrd="0" destOrd="0" presId="urn:microsoft.com/office/officeart/2005/8/layout/hierarchy1"/>
    <dgm:cxn modelId="{3A16815D-1476-4B46-B874-FAB40B90C57E}" type="presParOf" srcId="{73BA60D8-027A-41DF-94A1-AB73F0BE3118}" destId="{6B9623B0-D0ED-45C0-8D4C-37FB2EFFDD57}" srcOrd="0" destOrd="0" presId="urn:microsoft.com/office/officeart/2005/8/layout/hierarchy1"/>
    <dgm:cxn modelId="{21630348-6160-4CC0-BF6D-FABCDD291FF3}" type="presParOf" srcId="{73BA60D8-027A-41DF-94A1-AB73F0BE3118}" destId="{C574C954-922E-4589-A774-781D1C591133}" srcOrd="1" destOrd="0" presId="urn:microsoft.com/office/officeart/2005/8/layout/hierarchy1"/>
    <dgm:cxn modelId="{72EACA96-3A82-48FA-9F4A-B2E06571B413}" type="presParOf" srcId="{9BA7855F-0784-4412-83B6-2BC1E756730F}" destId="{2B36B485-6ED3-4D03-900D-ADFB6F92C67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1C2AAF-DE48-4406-AD25-F0B1C565D2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2ED658B4-6710-42DD-BDA2-0540B237DCBF}">
      <dgm:prSet phldrT="[Texto]" custT="1"/>
      <dgm:spPr>
        <a:ln>
          <a:solidFill>
            <a:srgbClr val="336600"/>
          </a:solidFill>
        </a:ln>
      </dgm:spPr>
      <dgm:t>
        <a:bodyPr/>
        <a:lstStyle/>
        <a:p>
          <a:r>
            <a:rPr lang="es-ES" sz="1000" dirty="0" smtClean="0"/>
            <a:t>DATUM GEODÉSICO</a:t>
          </a:r>
          <a:endParaRPr lang="es-ES" sz="1000" dirty="0"/>
        </a:p>
      </dgm:t>
    </dgm:pt>
    <dgm:pt modelId="{0D63BA5F-0720-46F2-90C8-A9B48C9B7DEA}" type="parTrans" cxnId="{AB765E9E-29BF-4100-872D-6B22B8546CB4}">
      <dgm:prSet/>
      <dgm:spPr/>
      <dgm:t>
        <a:bodyPr/>
        <a:lstStyle/>
        <a:p>
          <a:endParaRPr lang="es-ES" sz="1000"/>
        </a:p>
      </dgm:t>
    </dgm:pt>
    <dgm:pt modelId="{A3A262CB-D2C2-495C-93DB-42CF0AB19662}" type="sibTrans" cxnId="{AB765E9E-29BF-4100-872D-6B22B8546CB4}">
      <dgm:prSet/>
      <dgm:spPr/>
      <dgm:t>
        <a:bodyPr/>
        <a:lstStyle/>
        <a:p>
          <a:endParaRPr lang="es-ES" sz="1000"/>
        </a:p>
      </dgm:t>
    </dgm:pt>
    <dgm:pt modelId="{EAD68576-CFE3-4A3E-87F3-AC8A02448923}">
      <dgm:prSet phldrT="[Texto]" custT="1"/>
      <dgm:spPr>
        <a:ln>
          <a:solidFill>
            <a:srgbClr val="336600"/>
          </a:solidFill>
        </a:ln>
      </dgm:spPr>
      <dgm:t>
        <a:bodyPr/>
        <a:lstStyle/>
        <a:p>
          <a:r>
            <a:rPr lang="es-EC" sz="1000" dirty="0" smtClean="0"/>
            <a:t>DATUM HORIZONTALES SON UTILIZADOS PARA DESCRIBIR UN PUNTO SOBRE LA SUPERFICIE TERRESTRE. </a:t>
          </a:r>
          <a:endParaRPr lang="es-ES" sz="1000" dirty="0"/>
        </a:p>
      </dgm:t>
    </dgm:pt>
    <dgm:pt modelId="{F64169CC-4BE5-4CC8-921C-C7FE783008FA}" type="parTrans" cxnId="{5B1009EA-6F26-4026-98B6-D4982D347B7F}">
      <dgm:prSet/>
      <dgm:spPr>
        <a:ln>
          <a:solidFill>
            <a:srgbClr val="336600"/>
          </a:solidFill>
        </a:ln>
      </dgm:spPr>
      <dgm:t>
        <a:bodyPr/>
        <a:lstStyle/>
        <a:p>
          <a:endParaRPr lang="es-ES" sz="1000"/>
        </a:p>
      </dgm:t>
    </dgm:pt>
    <dgm:pt modelId="{98516796-EF4A-4510-8544-DB48094DE6A8}" type="sibTrans" cxnId="{5B1009EA-6F26-4026-98B6-D4982D347B7F}">
      <dgm:prSet/>
      <dgm:spPr/>
      <dgm:t>
        <a:bodyPr/>
        <a:lstStyle/>
        <a:p>
          <a:endParaRPr lang="es-ES" sz="1000"/>
        </a:p>
      </dgm:t>
    </dgm:pt>
    <dgm:pt modelId="{E8B4C1E6-893D-4F65-9B0B-F7058964C36A}">
      <dgm:prSet phldrT="[Texto]" custT="1"/>
      <dgm:spPr>
        <a:ln>
          <a:solidFill>
            <a:srgbClr val="336600"/>
          </a:solidFill>
        </a:ln>
      </dgm:spPr>
      <dgm:t>
        <a:bodyPr/>
        <a:lstStyle/>
        <a:p>
          <a:r>
            <a:rPr lang="es-EC" sz="1000" dirty="0" smtClean="0"/>
            <a:t>DATUM VERTICALES MIDEN ELEVACIONES O PROFUNDIDADES</a:t>
          </a:r>
          <a:endParaRPr lang="es-ES" sz="1000" dirty="0"/>
        </a:p>
      </dgm:t>
    </dgm:pt>
    <dgm:pt modelId="{5E06F33D-6468-4C4B-8F03-C97671691372}" type="parTrans" cxnId="{E2AA59E4-CB18-4DAE-9225-4AFBDA81980A}">
      <dgm:prSet/>
      <dgm:spPr>
        <a:ln>
          <a:solidFill>
            <a:srgbClr val="336600"/>
          </a:solidFill>
        </a:ln>
      </dgm:spPr>
      <dgm:t>
        <a:bodyPr/>
        <a:lstStyle/>
        <a:p>
          <a:endParaRPr lang="es-ES" sz="1000"/>
        </a:p>
      </dgm:t>
    </dgm:pt>
    <dgm:pt modelId="{3D748410-0F7C-419A-B8BB-1E6E16F92432}" type="sibTrans" cxnId="{E2AA59E4-CB18-4DAE-9225-4AFBDA81980A}">
      <dgm:prSet/>
      <dgm:spPr/>
      <dgm:t>
        <a:bodyPr/>
        <a:lstStyle/>
        <a:p>
          <a:endParaRPr lang="es-ES" sz="1000"/>
        </a:p>
      </dgm:t>
    </dgm:pt>
    <dgm:pt modelId="{1CAC1851-B42B-4AC0-8071-C78ACE848C15}">
      <dgm:prSet phldrT="[Texto]" custT="1"/>
      <dgm:spPr>
        <a:ln>
          <a:solidFill>
            <a:srgbClr val="336600"/>
          </a:solidFill>
        </a:ln>
      </dgm:spPr>
      <dgm:t>
        <a:bodyPr/>
        <a:lstStyle/>
        <a:p>
          <a:r>
            <a:rPr lang="es-ES" sz="1000" dirty="0" smtClean="0"/>
            <a:t>WGS 84</a:t>
          </a:r>
          <a:endParaRPr lang="es-ES" sz="1000" dirty="0"/>
        </a:p>
      </dgm:t>
    </dgm:pt>
    <dgm:pt modelId="{C3B1F92D-C3CA-4060-B03F-A7893098A815}" type="parTrans" cxnId="{AC1C896F-14FE-408B-B3AE-228AA6B3192C}">
      <dgm:prSet/>
      <dgm:spPr>
        <a:ln>
          <a:solidFill>
            <a:srgbClr val="336600"/>
          </a:solidFill>
        </a:ln>
      </dgm:spPr>
      <dgm:t>
        <a:bodyPr/>
        <a:lstStyle/>
        <a:p>
          <a:endParaRPr lang="es-ES" sz="1000"/>
        </a:p>
      </dgm:t>
    </dgm:pt>
    <dgm:pt modelId="{154196E5-A1A8-4BB1-9F68-6C9F80C2BD7E}" type="sibTrans" cxnId="{AC1C896F-14FE-408B-B3AE-228AA6B3192C}">
      <dgm:prSet/>
      <dgm:spPr/>
      <dgm:t>
        <a:bodyPr/>
        <a:lstStyle/>
        <a:p>
          <a:endParaRPr lang="es-ES" sz="1000"/>
        </a:p>
      </dgm:t>
    </dgm:pt>
    <dgm:pt modelId="{55157669-BB75-4844-A00B-75283C3343A2}">
      <dgm:prSet phldrT="[Texto]" custT="1"/>
      <dgm:spPr>
        <a:ln>
          <a:solidFill>
            <a:srgbClr val="336600"/>
          </a:solidFill>
        </a:ln>
      </dgm:spPr>
      <dgm:t>
        <a:bodyPr/>
        <a:lstStyle/>
        <a:p>
          <a:r>
            <a:rPr lang="es-ES" sz="1000" dirty="0" smtClean="0"/>
            <a:t>REFERENCIA DE LAS MEDIDAS TOMADAS AL ELIPSOIDE DE LA TIERRA</a:t>
          </a:r>
          <a:endParaRPr lang="es-ES" sz="1000" dirty="0"/>
        </a:p>
      </dgm:t>
    </dgm:pt>
    <dgm:pt modelId="{A12FAF1F-EC60-45A3-AEE7-50DBB2A39FBB}" type="parTrans" cxnId="{CC20BB78-2C5F-4FAA-83DF-F76F0D199923}">
      <dgm:prSet/>
      <dgm:spPr>
        <a:ln>
          <a:solidFill>
            <a:srgbClr val="336600"/>
          </a:solidFill>
        </a:ln>
      </dgm:spPr>
      <dgm:t>
        <a:bodyPr/>
        <a:lstStyle/>
        <a:p>
          <a:endParaRPr lang="es-EC"/>
        </a:p>
      </dgm:t>
    </dgm:pt>
    <dgm:pt modelId="{F6053DA1-42E5-4E65-B529-BB7EA924B1D3}" type="sibTrans" cxnId="{CC20BB78-2C5F-4FAA-83DF-F76F0D199923}">
      <dgm:prSet/>
      <dgm:spPr/>
      <dgm:t>
        <a:bodyPr/>
        <a:lstStyle/>
        <a:p>
          <a:endParaRPr lang="es-EC"/>
        </a:p>
      </dgm:t>
    </dgm:pt>
    <dgm:pt modelId="{2F7DAFEA-13E3-42D6-88EB-C9756793C821}">
      <dgm:prSet phldrT="[Texto]" custT="1"/>
      <dgm:spPr>
        <a:ln>
          <a:solidFill>
            <a:srgbClr val="336600"/>
          </a:solidFill>
        </a:ln>
      </dgm:spPr>
      <dgm:t>
        <a:bodyPr/>
        <a:lstStyle/>
        <a:p>
          <a:r>
            <a:rPr lang="es-ES" sz="1000" dirty="0" smtClean="0"/>
            <a:t>REFERENCIA DE LAS MEDIDAS TOMADAS AL GEOIDE DE LA TIERRA</a:t>
          </a:r>
          <a:endParaRPr lang="es-ES" sz="1000" dirty="0"/>
        </a:p>
      </dgm:t>
    </dgm:pt>
    <dgm:pt modelId="{1B473F0B-37AB-493E-AA7F-27F7E1E1D4F2}" type="parTrans" cxnId="{EDF20951-341F-4573-9C5A-78BBDA5D1F17}">
      <dgm:prSet/>
      <dgm:spPr>
        <a:ln>
          <a:solidFill>
            <a:srgbClr val="336600"/>
          </a:solidFill>
        </a:ln>
      </dgm:spPr>
      <dgm:t>
        <a:bodyPr/>
        <a:lstStyle/>
        <a:p>
          <a:endParaRPr lang="es-EC"/>
        </a:p>
      </dgm:t>
    </dgm:pt>
    <dgm:pt modelId="{7A1DCECE-2494-4F26-AE39-2DA93B149CD6}" type="sibTrans" cxnId="{EDF20951-341F-4573-9C5A-78BBDA5D1F17}">
      <dgm:prSet/>
      <dgm:spPr/>
      <dgm:t>
        <a:bodyPr/>
        <a:lstStyle/>
        <a:p>
          <a:endParaRPr lang="es-EC"/>
        </a:p>
      </dgm:t>
    </dgm:pt>
    <dgm:pt modelId="{EBA13629-3E53-4ADC-BC29-78C5C7DD8178}" type="pres">
      <dgm:prSet presAssocID="{AD1C2AAF-DE48-4406-AD25-F0B1C565D25E}" presName="hierChild1" presStyleCnt="0">
        <dgm:presLayoutVars>
          <dgm:chPref val="1"/>
          <dgm:dir/>
          <dgm:animOne val="branch"/>
          <dgm:animLvl val="lvl"/>
          <dgm:resizeHandles/>
        </dgm:presLayoutVars>
      </dgm:prSet>
      <dgm:spPr/>
      <dgm:t>
        <a:bodyPr/>
        <a:lstStyle/>
        <a:p>
          <a:endParaRPr lang="es-ES"/>
        </a:p>
      </dgm:t>
    </dgm:pt>
    <dgm:pt modelId="{6A48F970-6D69-44E5-AE06-E3A7941DFD5F}" type="pres">
      <dgm:prSet presAssocID="{2ED658B4-6710-42DD-BDA2-0540B237DCBF}" presName="hierRoot1" presStyleCnt="0"/>
      <dgm:spPr/>
    </dgm:pt>
    <dgm:pt modelId="{B5EC4D6C-4D22-42E9-9093-85E5ADB6AA29}" type="pres">
      <dgm:prSet presAssocID="{2ED658B4-6710-42DD-BDA2-0540B237DCBF}" presName="composite" presStyleCnt="0"/>
      <dgm:spPr/>
    </dgm:pt>
    <dgm:pt modelId="{EA2F4A3F-C143-4E5E-8C89-7E01366A1BF9}" type="pres">
      <dgm:prSet presAssocID="{2ED658B4-6710-42DD-BDA2-0540B237DCBF}" presName="background" presStyleLbl="node0" presStyleIdx="0" presStyleCnt="1"/>
      <dgm:spPr>
        <a:solidFill>
          <a:srgbClr val="336600"/>
        </a:solidFill>
      </dgm:spPr>
      <dgm:t>
        <a:bodyPr/>
        <a:lstStyle/>
        <a:p>
          <a:endParaRPr lang="es-EC"/>
        </a:p>
      </dgm:t>
    </dgm:pt>
    <dgm:pt modelId="{3E2D13B4-4AA8-412A-B5EA-FA0DDA2EEE21}" type="pres">
      <dgm:prSet presAssocID="{2ED658B4-6710-42DD-BDA2-0540B237DCBF}" presName="text" presStyleLbl="fgAcc0" presStyleIdx="0" presStyleCnt="1">
        <dgm:presLayoutVars>
          <dgm:chPref val="3"/>
        </dgm:presLayoutVars>
      </dgm:prSet>
      <dgm:spPr/>
      <dgm:t>
        <a:bodyPr/>
        <a:lstStyle/>
        <a:p>
          <a:endParaRPr lang="es-ES"/>
        </a:p>
      </dgm:t>
    </dgm:pt>
    <dgm:pt modelId="{9E35D647-3847-49F8-B26F-456C1D666244}" type="pres">
      <dgm:prSet presAssocID="{2ED658B4-6710-42DD-BDA2-0540B237DCBF}" presName="hierChild2" presStyleCnt="0"/>
      <dgm:spPr/>
    </dgm:pt>
    <dgm:pt modelId="{B067EB1C-DE2D-412B-A927-6FA30952D77B}" type="pres">
      <dgm:prSet presAssocID="{F64169CC-4BE5-4CC8-921C-C7FE783008FA}" presName="Name10" presStyleLbl="parChTrans1D2" presStyleIdx="0" presStyleCnt="3"/>
      <dgm:spPr/>
      <dgm:t>
        <a:bodyPr/>
        <a:lstStyle/>
        <a:p>
          <a:endParaRPr lang="es-ES"/>
        </a:p>
      </dgm:t>
    </dgm:pt>
    <dgm:pt modelId="{6F11CDFA-C94B-4DAB-9B54-75B18B965988}" type="pres">
      <dgm:prSet presAssocID="{EAD68576-CFE3-4A3E-87F3-AC8A02448923}" presName="hierRoot2" presStyleCnt="0"/>
      <dgm:spPr/>
    </dgm:pt>
    <dgm:pt modelId="{141B5CA0-2BE7-4D0C-9725-90C4F37A6CB5}" type="pres">
      <dgm:prSet presAssocID="{EAD68576-CFE3-4A3E-87F3-AC8A02448923}" presName="composite2" presStyleCnt="0"/>
      <dgm:spPr/>
    </dgm:pt>
    <dgm:pt modelId="{99B67A5B-001F-466C-A5D2-D45496B07A6F}" type="pres">
      <dgm:prSet presAssocID="{EAD68576-CFE3-4A3E-87F3-AC8A02448923}" presName="background2" presStyleLbl="node2" presStyleIdx="0" presStyleCnt="3"/>
      <dgm:spPr>
        <a:solidFill>
          <a:srgbClr val="336600"/>
        </a:solidFill>
      </dgm:spPr>
      <dgm:t>
        <a:bodyPr/>
        <a:lstStyle/>
        <a:p>
          <a:endParaRPr lang="es-EC"/>
        </a:p>
      </dgm:t>
    </dgm:pt>
    <dgm:pt modelId="{62B55D97-3B8E-4D01-B73C-CFD3F0775CFF}" type="pres">
      <dgm:prSet presAssocID="{EAD68576-CFE3-4A3E-87F3-AC8A02448923}" presName="text2" presStyleLbl="fgAcc2" presStyleIdx="0" presStyleCnt="3">
        <dgm:presLayoutVars>
          <dgm:chPref val="3"/>
        </dgm:presLayoutVars>
      </dgm:prSet>
      <dgm:spPr/>
      <dgm:t>
        <a:bodyPr/>
        <a:lstStyle/>
        <a:p>
          <a:endParaRPr lang="es-ES"/>
        </a:p>
      </dgm:t>
    </dgm:pt>
    <dgm:pt modelId="{A0D49689-10B1-419C-92DA-31ECAFB7A3D3}" type="pres">
      <dgm:prSet presAssocID="{EAD68576-CFE3-4A3E-87F3-AC8A02448923}" presName="hierChild3" presStyleCnt="0"/>
      <dgm:spPr/>
    </dgm:pt>
    <dgm:pt modelId="{59CD71F4-8D55-40DA-ABDC-93639E792696}" type="pres">
      <dgm:prSet presAssocID="{A12FAF1F-EC60-45A3-AEE7-50DBB2A39FBB}" presName="Name17" presStyleLbl="parChTrans1D3" presStyleIdx="0" presStyleCnt="2"/>
      <dgm:spPr/>
      <dgm:t>
        <a:bodyPr/>
        <a:lstStyle/>
        <a:p>
          <a:endParaRPr lang="es-EC"/>
        </a:p>
      </dgm:t>
    </dgm:pt>
    <dgm:pt modelId="{5F6E3B61-2658-48FC-ADFF-BEF731D46BFA}" type="pres">
      <dgm:prSet presAssocID="{55157669-BB75-4844-A00B-75283C3343A2}" presName="hierRoot3" presStyleCnt="0"/>
      <dgm:spPr/>
    </dgm:pt>
    <dgm:pt modelId="{717547C2-BC66-4037-8E97-829D9632E049}" type="pres">
      <dgm:prSet presAssocID="{55157669-BB75-4844-A00B-75283C3343A2}" presName="composite3" presStyleCnt="0"/>
      <dgm:spPr/>
    </dgm:pt>
    <dgm:pt modelId="{6B0B2091-AD81-4809-9D1C-B30CDE6C4F5B}" type="pres">
      <dgm:prSet presAssocID="{55157669-BB75-4844-A00B-75283C3343A2}" presName="background3" presStyleLbl="node3" presStyleIdx="0" presStyleCnt="2"/>
      <dgm:spPr>
        <a:solidFill>
          <a:srgbClr val="336600"/>
        </a:solidFill>
        <a:ln>
          <a:solidFill>
            <a:srgbClr val="336600"/>
          </a:solidFill>
        </a:ln>
      </dgm:spPr>
      <dgm:t>
        <a:bodyPr/>
        <a:lstStyle/>
        <a:p>
          <a:endParaRPr lang="es-EC"/>
        </a:p>
      </dgm:t>
    </dgm:pt>
    <dgm:pt modelId="{CF46067F-6F86-44FE-A2FE-71730F002BF7}" type="pres">
      <dgm:prSet presAssocID="{55157669-BB75-4844-A00B-75283C3343A2}" presName="text3" presStyleLbl="fgAcc3" presStyleIdx="0" presStyleCnt="2">
        <dgm:presLayoutVars>
          <dgm:chPref val="3"/>
        </dgm:presLayoutVars>
      </dgm:prSet>
      <dgm:spPr/>
      <dgm:t>
        <a:bodyPr/>
        <a:lstStyle/>
        <a:p>
          <a:endParaRPr lang="es-EC"/>
        </a:p>
      </dgm:t>
    </dgm:pt>
    <dgm:pt modelId="{4BD0296A-16C0-452C-97AD-A537ADFA0B24}" type="pres">
      <dgm:prSet presAssocID="{55157669-BB75-4844-A00B-75283C3343A2}" presName="hierChild4" presStyleCnt="0"/>
      <dgm:spPr/>
    </dgm:pt>
    <dgm:pt modelId="{988617A5-85D8-402E-A0F3-89B6C20D6EE9}" type="pres">
      <dgm:prSet presAssocID="{5E06F33D-6468-4C4B-8F03-C97671691372}" presName="Name10" presStyleLbl="parChTrans1D2" presStyleIdx="1" presStyleCnt="3"/>
      <dgm:spPr/>
      <dgm:t>
        <a:bodyPr/>
        <a:lstStyle/>
        <a:p>
          <a:endParaRPr lang="es-EC"/>
        </a:p>
      </dgm:t>
    </dgm:pt>
    <dgm:pt modelId="{DA7155A0-A8A9-4C4C-B3B6-FE4AF8FEBD2B}" type="pres">
      <dgm:prSet presAssocID="{E8B4C1E6-893D-4F65-9B0B-F7058964C36A}" presName="hierRoot2" presStyleCnt="0"/>
      <dgm:spPr/>
    </dgm:pt>
    <dgm:pt modelId="{102F1F5A-FBB6-4433-A68A-2599B264B0D8}" type="pres">
      <dgm:prSet presAssocID="{E8B4C1E6-893D-4F65-9B0B-F7058964C36A}" presName="composite2" presStyleCnt="0"/>
      <dgm:spPr/>
    </dgm:pt>
    <dgm:pt modelId="{0DD8521D-FEDA-4847-BF9E-FDAB4070C6C7}" type="pres">
      <dgm:prSet presAssocID="{E8B4C1E6-893D-4F65-9B0B-F7058964C36A}" presName="background2" presStyleLbl="node2" presStyleIdx="1" presStyleCnt="3"/>
      <dgm:spPr>
        <a:solidFill>
          <a:srgbClr val="336600"/>
        </a:solidFill>
        <a:ln>
          <a:solidFill>
            <a:srgbClr val="336600"/>
          </a:solidFill>
        </a:ln>
      </dgm:spPr>
      <dgm:t>
        <a:bodyPr/>
        <a:lstStyle/>
        <a:p>
          <a:endParaRPr lang="es-EC"/>
        </a:p>
      </dgm:t>
    </dgm:pt>
    <dgm:pt modelId="{83BF356C-0813-45A6-8D48-ECC1095B518A}" type="pres">
      <dgm:prSet presAssocID="{E8B4C1E6-893D-4F65-9B0B-F7058964C36A}" presName="text2" presStyleLbl="fgAcc2" presStyleIdx="1" presStyleCnt="3">
        <dgm:presLayoutVars>
          <dgm:chPref val="3"/>
        </dgm:presLayoutVars>
      </dgm:prSet>
      <dgm:spPr/>
      <dgm:t>
        <a:bodyPr/>
        <a:lstStyle/>
        <a:p>
          <a:endParaRPr lang="es-EC"/>
        </a:p>
      </dgm:t>
    </dgm:pt>
    <dgm:pt modelId="{1309B557-7064-41A8-8CA9-621DC0C488F4}" type="pres">
      <dgm:prSet presAssocID="{E8B4C1E6-893D-4F65-9B0B-F7058964C36A}" presName="hierChild3" presStyleCnt="0"/>
      <dgm:spPr/>
    </dgm:pt>
    <dgm:pt modelId="{D883D6ED-EE4D-4D6A-BF3B-4CA7BA7FF689}" type="pres">
      <dgm:prSet presAssocID="{1B473F0B-37AB-493E-AA7F-27F7E1E1D4F2}" presName="Name17" presStyleLbl="parChTrans1D3" presStyleIdx="1" presStyleCnt="2"/>
      <dgm:spPr/>
      <dgm:t>
        <a:bodyPr/>
        <a:lstStyle/>
        <a:p>
          <a:endParaRPr lang="es-EC"/>
        </a:p>
      </dgm:t>
    </dgm:pt>
    <dgm:pt modelId="{B2D61053-819B-44C9-AB75-E0B45C2FA915}" type="pres">
      <dgm:prSet presAssocID="{2F7DAFEA-13E3-42D6-88EB-C9756793C821}" presName="hierRoot3" presStyleCnt="0"/>
      <dgm:spPr/>
    </dgm:pt>
    <dgm:pt modelId="{DDCDDD15-EFF3-435A-96C9-A7AB4D04B34F}" type="pres">
      <dgm:prSet presAssocID="{2F7DAFEA-13E3-42D6-88EB-C9756793C821}" presName="composite3" presStyleCnt="0"/>
      <dgm:spPr/>
    </dgm:pt>
    <dgm:pt modelId="{2C807073-A233-40CE-925C-1DCA0C80DC8C}" type="pres">
      <dgm:prSet presAssocID="{2F7DAFEA-13E3-42D6-88EB-C9756793C821}" presName="background3" presStyleLbl="node3" presStyleIdx="1" presStyleCnt="2"/>
      <dgm:spPr>
        <a:solidFill>
          <a:srgbClr val="336600"/>
        </a:solidFill>
        <a:ln>
          <a:solidFill>
            <a:srgbClr val="336600"/>
          </a:solidFill>
        </a:ln>
      </dgm:spPr>
      <dgm:t>
        <a:bodyPr/>
        <a:lstStyle/>
        <a:p>
          <a:endParaRPr lang="es-EC"/>
        </a:p>
      </dgm:t>
    </dgm:pt>
    <dgm:pt modelId="{2F706826-B51D-488C-BB6B-602717A9DBB3}" type="pres">
      <dgm:prSet presAssocID="{2F7DAFEA-13E3-42D6-88EB-C9756793C821}" presName="text3" presStyleLbl="fgAcc3" presStyleIdx="1" presStyleCnt="2">
        <dgm:presLayoutVars>
          <dgm:chPref val="3"/>
        </dgm:presLayoutVars>
      </dgm:prSet>
      <dgm:spPr/>
      <dgm:t>
        <a:bodyPr/>
        <a:lstStyle/>
        <a:p>
          <a:endParaRPr lang="es-EC"/>
        </a:p>
      </dgm:t>
    </dgm:pt>
    <dgm:pt modelId="{4F44D954-0958-4447-A8B9-CD0DC961BAE3}" type="pres">
      <dgm:prSet presAssocID="{2F7DAFEA-13E3-42D6-88EB-C9756793C821}" presName="hierChild4" presStyleCnt="0"/>
      <dgm:spPr/>
    </dgm:pt>
    <dgm:pt modelId="{94C48210-84F5-469D-B3A3-64550874D7E1}" type="pres">
      <dgm:prSet presAssocID="{C3B1F92D-C3CA-4060-B03F-A7893098A815}" presName="Name10" presStyleLbl="parChTrans1D2" presStyleIdx="2" presStyleCnt="3"/>
      <dgm:spPr/>
      <dgm:t>
        <a:bodyPr/>
        <a:lstStyle/>
        <a:p>
          <a:endParaRPr lang="es-ES"/>
        </a:p>
      </dgm:t>
    </dgm:pt>
    <dgm:pt modelId="{AC502E93-634D-4BE5-9037-E5EE7624D315}" type="pres">
      <dgm:prSet presAssocID="{1CAC1851-B42B-4AC0-8071-C78ACE848C15}" presName="hierRoot2" presStyleCnt="0"/>
      <dgm:spPr/>
    </dgm:pt>
    <dgm:pt modelId="{3AEAF6DF-CA70-433E-9F18-1788D6F10588}" type="pres">
      <dgm:prSet presAssocID="{1CAC1851-B42B-4AC0-8071-C78ACE848C15}" presName="composite2" presStyleCnt="0"/>
      <dgm:spPr/>
    </dgm:pt>
    <dgm:pt modelId="{07F0E78B-B2CC-41B0-AA70-0CF333290C62}" type="pres">
      <dgm:prSet presAssocID="{1CAC1851-B42B-4AC0-8071-C78ACE848C15}" presName="background2" presStyleLbl="node2" presStyleIdx="2" presStyleCnt="3"/>
      <dgm:spPr>
        <a:solidFill>
          <a:srgbClr val="336600"/>
        </a:solidFill>
      </dgm:spPr>
      <dgm:t>
        <a:bodyPr/>
        <a:lstStyle/>
        <a:p>
          <a:endParaRPr lang="es-EC"/>
        </a:p>
      </dgm:t>
    </dgm:pt>
    <dgm:pt modelId="{1FEBB88A-A791-46B2-8697-E1FCA37F0B44}" type="pres">
      <dgm:prSet presAssocID="{1CAC1851-B42B-4AC0-8071-C78ACE848C15}" presName="text2" presStyleLbl="fgAcc2" presStyleIdx="2" presStyleCnt="3">
        <dgm:presLayoutVars>
          <dgm:chPref val="3"/>
        </dgm:presLayoutVars>
      </dgm:prSet>
      <dgm:spPr/>
      <dgm:t>
        <a:bodyPr/>
        <a:lstStyle/>
        <a:p>
          <a:endParaRPr lang="es-ES"/>
        </a:p>
      </dgm:t>
    </dgm:pt>
    <dgm:pt modelId="{B5F249AD-725A-4DD6-9991-6B34B6845D97}" type="pres">
      <dgm:prSet presAssocID="{1CAC1851-B42B-4AC0-8071-C78ACE848C15}" presName="hierChild3" presStyleCnt="0"/>
      <dgm:spPr/>
    </dgm:pt>
  </dgm:ptLst>
  <dgm:cxnLst>
    <dgm:cxn modelId="{B373E55E-4D65-41CE-9D93-5A32AF6DDA5D}" type="presOf" srcId="{C3B1F92D-C3CA-4060-B03F-A7893098A815}" destId="{94C48210-84F5-469D-B3A3-64550874D7E1}" srcOrd="0" destOrd="0" presId="urn:microsoft.com/office/officeart/2005/8/layout/hierarchy1"/>
    <dgm:cxn modelId="{0A0396D3-9328-4D51-8A94-85430D784E5B}" type="presOf" srcId="{5E06F33D-6468-4C4B-8F03-C97671691372}" destId="{988617A5-85D8-402E-A0F3-89B6C20D6EE9}" srcOrd="0" destOrd="0" presId="urn:microsoft.com/office/officeart/2005/8/layout/hierarchy1"/>
    <dgm:cxn modelId="{46A06506-7571-49B8-BC46-365EEE909977}" type="presOf" srcId="{55157669-BB75-4844-A00B-75283C3343A2}" destId="{CF46067F-6F86-44FE-A2FE-71730F002BF7}" srcOrd="0" destOrd="0" presId="urn:microsoft.com/office/officeart/2005/8/layout/hierarchy1"/>
    <dgm:cxn modelId="{AC1C896F-14FE-408B-B3AE-228AA6B3192C}" srcId="{2ED658B4-6710-42DD-BDA2-0540B237DCBF}" destId="{1CAC1851-B42B-4AC0-8071-C78ACE848C15}" srcOrd="2" destOrd="0" parTransId="{C3B1F92D-C3CA-4060-B03F-A7893098A815}" sibTransId="{154196E5-A1A8-4BB1-9F68-6C9F80C2BD7E}"/>
    <dgm:cxn modelId="{7A1876E2-87C7-40DE-BA0F-2CACAABAE1E1}" type="presOf" srcId="{2F7DAFEA-13E3-42D6-88EB-C9756793C821}" destId="{2F706826-B51D-488C-BB6B-602717A9DBB3}" srcOrd="0" destOrd="0" presId="urn:microsoft.com/office/officeart/2005/8/layout/hierarchy1"/>
    <dgm:cxn modelId="{7628F588-6EBD-418D-93F4-448E5BC7B987}" type="presOf" srcId="{AD1C2AAF-DE48-4406-AD25-F0B1C565D25E}" destId="{EBA13629-3E53-4ADC-BC29-78C5C7DD8178}" srcOrd="0" destOrd="0" presId="urn:microsoft.com/office/officeart/2005/8/layout/hierarchy1"/>
    <dgm:cxn modelId="{EDF20951-341F-4573-9C5A-78BBDA5D1F17}" srcId="{E8B4C1E6-893D-4F65-9B0B-F7058964C36A}" destId="{2F7DAFEA-13E3-42D6-88EB-C9756793C821}" srcOrd="0" destOrd="0" parTransId="{1B473F0B-37AB-493E-AA7F-27F7E1E1D4F2}" sibTransId="{7A1DCECE-2494-4F26-AE39-2DA93B149CD6}"/>
    <dgm:cxn modelId="{5A7BB9C2-9EEA-4D14-9A42-2F15CDD68FB9}" type="presOf" srcId="{A12FAF1F-EC60-45A3-AEE7-50DBB2A39FBB}" destId="{59CD71F4-8D55-40DA-ABDC-93639E792696}" srcOrd="0" destOrd="0" presId="urn:microsoft.com/office/officeart/2005/8/layout/hierarchy1"/>
    <dgm:cxn modelId="{DACC6FB9-F47D-43D6-9A2C-31E9F29D9650}" type="presOf" srcId="{E8B4C1E6-893D-4F65-9B0B-F7058964C36A}" destId="{83BF356C-0813-45A6-8D48-ECC1095B518A}" srcOrd="0" destOrd="0" presId="urn:microsoft.com/office/officeart/2005/8/layout/hierarchy1"/>
    <dgm:cxn modelId="{44C512CB-F940-444F-85F1-6B2A1418E5CA}" type="presOf" srcId="{EAD68576-CFE3-4A3E-87F3-AC8A02448923}" destId="{62B55D97-3B8E-4D01-B73C-CFD3F0775CFF}" srcOrd="0" destOrd="0" presId="urn:microsoft.com/office/officeart/2005/8/layout/hierarchy1"/>
    <dgm:cxn modelId="{C0050A28-6ADF-4F07-8B8A-D77F2828EB62}" type="presOf" srcId="{1CAC1851-B42B-4AC0-8071-C78ACE848C15}" destId="{1FEBB88A-A791-46B2-8697-E1FCA37F0B44}" srcOrd="0" destOrd="0" presId="urn:microsoft.com/office/officeart/2005/8/layout/hierarchy1"/>
    <dgm:cxn modelId="{5B1009EA-6F26-4026-98B6-D4982D347B7F}" srcId="{2ED658B4-6710-42DD-BDA2-0540B237DCBF}" destId="{EAD68576-CFE3-4A3E-87F3-AC8A02448923}" srcOrd="0" destOrd="0" parTransId="{F64169CC-4BE5-4CC8-921C-C7FE783008FA}" sibTransId="{98516796-EF4A-4510-8544-DB48094DE6A8}"/>
    <dgm:cxn modelId="{4965E28E-4CCE-496B-A190-2E6DE7A2EAFD}" type="presOf" srcId="{1B473F0B-37AB-493E-AA7F-27F7E1E1D4F2}" destId="{D883D6ED-EE4D-4D6A-BF3B-4CA7BA7FF689}" srcOrd="0" destOrd="0" presId="urn:microsoft.com/office/officeart/2005/8/layout/hierarchy1"/>
    <dgm:cxn modelId="{F3E79E82-0C44-424D-966A-31564D8E0CF9}" type="presOf" srcId="{2ED658B4-6710-42DD-BDA2-0540B237DCBF}" destId="{3E2D13B4-4AA8-412A-B5EA-FA0DDA2EEE21}" srcOrd="0" destOrd="0" presId="urn:microsoft.com/office/officeart/2005/8/layout/hierarchy1"/>
    <dgm:cxn modelId="{AB765E9E-29BF-4100-872D-6B22B8546CB4}" srcId="{AD1C2AAF-DE48-4406-AD25-F0B1C565D25E}" destId="{2ED658B4-6710-42DD-BDA2-0540B237DCBF}" srcOrd="0" destOrd="0" parTransId="{0D63BA5F-0720-46F2-90C8-A9B48C9B7DEA}" sibTransId="{A3A262CB-D2C2-495C-93DB-42CF0AB19662}"/>
    <dgm:cxn modelId="{3619A76D-9CEA-4B33-919E-FCA6F81A7864}" type="presOf" srcId="{F64169CC-4BE5-4CC8-921C-C7FE783008FA}" destId="{B067EB1C-DE2D-412B-A927-6FA30952D77B}" srcOrd="0" destOrd="0" presId="urn:microsoft.com/office/officeart/2005/8/layout/hierarchy1"/>
    <dgm:cxn modelId="{E2AA59E4-CB18-4DAE-9225-4AFBDA81980A}" srcId="{2ED658B4-6710-42DD-BDA2-0540B237DCBF}" destId="{E8B4C1E6-893D-4F65-9B0B-F7058964C36A}" srcOrd="1" destOrd="0" parTransId="{5E06F33D-6468-4C4B-8F03-C97671691372}" sibTransId="{3D748410-0F7C-419A-B8BB-1E6E16F92432}"/>
    <dgm:cxn modelId="{CC20BB78-2C5F-4FAA-83DF-F76F0D199923}" srcId="{EAD68576-CFE3-4A3E-87F3-AC8A02448923}" destId="{55157669-BB75-4844-A00B-75283C3343A2}" srcOrd="0" destOrd="0" parTransId="{A12FAF1F-EC60-45A3-AEE7-50DBB2A39FBB}" sibTransId="{F6053DA1-42E5-4E65-B529-BB7EA924B1D3}"/>
    <dgm:cxn modelId="{469DE3C8-0FB4-4CC4-BC39-ED5788F9B518}" type="presParOf" srcId="{EBA13629-3E53-4ADC-BC29-78C5C7DD8178}" destId="{6A48F970-6D69-44E5-AE06-E3A7941DFD5F}" srcOrd="0" destOrd="0" presId="urn:microsoft.com/office/officeart/2005/8/layout/hierarchy1"/>
    <dgm:cxn modelId="{34D6ABE2-C455-4B53-8D14-E25443F08F15}" type="presParOf" srcId="{6A48F970-6D69-44E5-AE06-E3A7941DFD5F}" destId="{B5EC4D6C-4D22-42E9-9093-85E5ADB6AA29}" srcOrd="0" destOrd="0" presId="urn:microsoft.com/office/officeart/2005/8/layout/hierarchy1"/>
    <dgm:cxn modelId="{E037F20A-3038-4B0D-8D0C-2ED62B640DFA}" type="presParOf" srcId="{B5EC4D6C-4D22-42E9-9093-85E5ADB6AA29}" destId="{EA2F4A3F-C143-4E5E-8C89-7E01366A1BF9}" srcOrd="0" destOrd="0" presId="urn:microsoft.com/office/officeart/2005/8/layout/hierarchy1"/>
    <dgm:cxn modelId="{CC9CB79B-A7C8-4E71-8355-0BC4094D82F8}" type="presParOf" srcId="{B5EC4D6C-4D22-42E9-9093-85E5ADB6AA29}" destId="{3E2D13B4-4AA8-412A-B5EA-FA0DDA2EEE21}" srcOrd="1" destOrd="0" presId="urn:microsoft.com/office/officeart/2005/8/layout/hierarchy1"/>
    <dgm:cxn modelId="{060B66AF-989F-4B1C-8EE9-935CF71554F0}" type="presParOf" srcId="{6A48F970-6D69-44E5-AE06-E3A7941DFD5F}" destId="{9E35D647-3847-49F8-B26F-456C1D666244}" srcOrd="1" destOrd="0" presId="urn:microsoft.com/office/officeart/2005/8/layout/hierarchy1"/>
    <dgm:cxn modelId="{9D8FDB62-8DCD-4DE0-854A-22244B3871B9}" type="presParOf" srcId="{9E35D647-3847-49F8-B26F-456C1D666244}" destId="{B067EB1C-DE2D-412B-A927-6FA30952D77B}" srcOrd="0" destOrd="0" presId="urn:microsoft.com/office/officeart/2005/8/layout/hierarchy1"/>
    <dgm:cxn modelId="{5912F72E-E82A-4036-8696-07BD48A7AD99}" type="presParOf" srcId="{9E35D647-3847-49F8-B26F-456C1D666244}" destId="{6F11CDFA-C94B-4DAB-9B54-75B18B965988}" srcOrd="1" destOrd="0" presId="urn:microsoft.com/office/officeart/2005/8/layout/hierarchy1"/>
    <dgm:cxn modelId="{6DD89D67-C651-432F-A3D4-6B88279B7809}" type="presParOf" srcId="{6F11CDFA-C94B-4DAB-9B54-75B18B965988}" destId="{141B5CA0-2BE7-4D0C-9725-90C4F37A6CB5}" srcOrd="0" destOrd="0" presId="urn:microsoft.com/office/officeart/2005/8/layout/hierarchy1"/>
    <dgm:cxn modelId="{65D5B1BC-D237-428E-B97E-BAC089410207}" type="presParOf" srcId="{141B5CA0-2BE7-4D0C-9725-90C4F37A6CB5}" destId="{99B67A5B-001F-466C-A5D2-D45496B07A6F}" srcOrd="0" destOrd="0" presId="urn:microsoft.com/office/officeart/2005/8/layout/hierarchy1"/>
    <dgm:cxn modelId="{3DEF2B64-C218-4954-8AFE-9014D68908B3}" type="presParOf" srcId="{141B5CA0-2BE7-4D0C-9725-90C4F37A6CB5}" destId="{62B55D97-3B8E-4D01-B73C-CFD3F0775CFF}" srcOrd="1" destOrd="0" presId="urn:microsoft.com/office/officeart/2005/8/layout/hierarchy1"/>
    <dgm:cxn modelId="{2746C086-B54A-4A94-B378-87B133B8A7A9}" type="presParOf" srcId="{6F11CDFA-C94B-4DAB-9B54-75B18B965988}" destId="{A0D49689-10B1-419C-92DA-31ECAFB7A3D3}" srcOrd="1" destOrd="0" presId="urn:microsoft.com/office/officeart/2005/8/layout/hierarchy1"/>
    <dgm:cxn modelId="{BFC29261-3AB7-445C-BB47-9B1F08C3A3F6}" type="presParOf" srcId="{A0D49689-10B1-419C-92DA-31ECAFB7A3D3}" destId="{59CD71F4-8D55-40DA-ABDC-93639E792696}" srcOrd="0" destOrd="0" presId="urn:microsoft.com/office/officeart/2005/8/layout/hierarchy1"/>
    <dgm:cxn modelId="{0145C507-C3A0-422A-8C8D-5C97E6176BFA}" type="presParOf" srcId="{A0D49689-10B1-419C-92DA-31ECAFB7A3D3}" destId="{5F6E3B61-2658-48FC-ADFF-BEF731D46BFA}" srcOrd="1" destOrd="0" presId="urn:microsoft.com/office/officeart/2005/8/layout/hierarchy1"/>
    <dgm:cxn modelId="{E1AF4D57-9F5C-4757-BB3B-DCC7AA17E3B6}" type="presParOf" srcId="{5F6E3B61-2658-48FC-ADFF-BEF731D46BFA}" destId="{717547C2-BC66-4037-8E97-829D9632E049}" srcOrd="0" destOrd="0" presId="urn:microsoft.com/office/officeart/2005/8/layout/hierarchy1"/>
    <dgm:cxn modelId="{6BD1104F-2147-43AD-9130-3BE4D1503797}" type="presParOf" srcId="{717547C2-BC66-4037-8E97-829D9632E049}" destId="{6B0B2091-AD81-4809-9D1C-B30CDE6C4F5B}" srcOrd="0" destOrd="0" presId="urn:microsoft.com/office/officeart/2005/8/layout/hierarchy1"/>
    <dgm:cxn modelId="{63A78EC5-B009-48F6-8E48-6440185F4A5D}" type="presParOf" srcId="{717547C2-BC66-4037-8E97-829D9632E049}" destId="{CF46067F-6F86-44FE-A2FE-71730F002BF7}" srcOrd="1" destOrd="0" presId="urn:microsoft.com/office/officeart/2005/8/layout/hierarchy1"/>
    <dgm:cxn modelId="{6A809605-6EBC-4537-A8EA-56558E8A7E68}" type="presParOf" srcId="{5F6E3B61-2658-48FC-ADFF-BEF731D46BFA}" destId="{4BD0296A-16C0-452C-97AD-A537ADFA0B24}" srcOrd="1" destOrd="0" presId="urn:microsoft.com/office/officeart/2005/8/layout/hierarchy1"/>
    <dgm:cxn modelId="{98010DB2-9E5C-4B32-BF86-C5BBC6F8FF3A}" type="presParOf" srcId="{9E35D647-3847-49F8-B26F-456C1D666244}" destId="{988617A5-85D8-402E-A0F3-89B6C20D6EE9}" srcOrd="2" destOrd="0" presId="urn:microsoft.com/office/officeart/2005/8/layout/hierarchy1"/>
    <dgm:cxn modelId="{28665C83-792C-4952-BB61-3944E8F12772}" type="presParOf" srcId="{9E35D647-3847-49F8-B26F-456C1D666244}" destId="{DA7155A0-A8A9-4C4C-B3B6-FE4AF8FEBD2B}" srcOrd="3" destOrd="0" presId="urn:microsoft.com/office/officeart/2005/8/layout/hierarchy1"/>
    <dgm:cxn modelId="{0E5E5A45-FBB8-44B8-8D7E-8D8D4E273F8A}" type="presParOf" srcId="{DA7155A0-A8A9-4C4C-B3B6-FE4AF8FEBD2B}" destId="{102F1F5A-FBB6-4433-A68A-2599B264B0D8}" srcOrd="0" destOrd="0" presId="urn:microsoft.com/office/officeart/2005/8/layout/hierarchy1"/>
    <dgm:cxn modelId="{1F56DEFD-C8F7-4D49-AF33-A9EE9DE18372}" type="presParOf" srcId="{102F1F5A-FBB6-4433-A68A-2599B264B0D8}" destId="{0DD8521D-FEDA-4847-BF9E-FDAB4070C6C7}" srcOrd="0" destOrd="0" presId="urn:microsoft.com/office/officeart/2005/8/layout/hierarchy1"/>
    <dgm:cxn modelId="{160ED2F1-0BA4-4E06-BC75-C12E07361D66}" type="presParOf" srcId="{102F1F5A-FBB6-4433-A68A-2599B264B0D8}" destId="{83BF356C-0813-45A6-8D48-ECC1095B518A}" srcOrd="1" destOrd="0" presId="urn:microsoft.com/office/officeart/2005/8/layout/hierarchy1"/>
    <dgm:cxn modelId="{6D41659E-CDCD-4045-AB13-511627F7AAFA}" type="presParOf" srcId="{DA7155A0-A8A9-4C4C-B3B6-FE4AF8FEBD2B}" destId="{1309B557-7064-41A8-8CA9-621DC0C488F4}" srcOrd="1" destOrd="0" presId="urn:microsoft.com/office/officeart/2005/8/layout/hierarchy1"/>
    <dgm:cxn modelId="{CAADE689-7207-4385-B67F-AF5A1B416C18}" type="presParOf" srcId="{1309B557-7064-41A8-8CA9-621DC0C488F4}" destId="{D883D6ED-EE4D-4D6A-BF3B-4CA7BA7FF689}" srcOrd="0" destOrd="0" presId="urn:microsoft.com/office/officeart/2005/8/layout/hierarchy1"/>
    <dgm:cxn modelId="{EE7D9601-5BCE-4D95-B6CD-1E8CE33F2C75}" type="presParOf" srcId="{1309B557-7064-41A8-8CA9-621DC0C488F4}" destId="{B2D61053-819B-44C9-AB75-E0B45C2FA915}" srcOrd="1" destOrd="0" presId="urn:microsoft.com/office/officeart/2005/8/layout/hierarchy1"/>
    <dgm:cxn modelId="{A5D1135F-AAA6-4A17-8AFE-0079BD09E3B5}" type="presParOf" srcId="{B2D61053-819B-44C9-AB75-E0B45C2FA915}" destId="{DDCDDD15-EFF3-435A-96C9-A7AB4D04B34F}" srcOrd="0" destOrd="0" presId="urn:microsoft.com/office/officeart/2005/8/layout/hierarchy1"/>
    <dgm:cxn modelId="{E8FDCC5F-2048-48AE-8BEF-C4CDC5A97DF4}" type="presParOf" srcId="{DDCDDD15-EFF3-435A-96C9-A7AB4D04B34F}" destId="{2C807073-A233-40CE-925C-1DCA0C80DC8C}" srcOrd="0" destOrd="0" presId="urn:microsoft.com/office/officeart/2005/8/layout/hierarchy1"/>
    <dgm:cxn modelId="{A72C8A17-1B85-4964-8A67-CD065BAA563B}" type="presParOf" srcId="{DDCDDD15-EFF3-435A-96C9-A7AB4D04B34F}" destId="{2F706826-B51D-488C-BB6B-602717A9DBB3}" srcOrd="1" destOrd="0" presId="urn:microsoft.com/office/officeart/2005/8/layout/hierarchy1"/>
    <dgm:cxn modelId="{CB5D0961-1F47-4449-B9B5-E5731CA03DF4}" type="presParOf" srcId="{B2D61053-819B-44C9-AB75-E0B45C2FA915}" destId="{4F44D954-0958-4447-A8B9-CD0DC961BAE3}" srcOrd="1" destOrd="0" presId="urn:microsoft.com/office/officeart/2005/8/layout/hierarchy1"/>
    <dgm:cxn modelId="{254F97E7-5B03-402B-9533-C19CD673CBEC}" type="presParOf" srcId="{9E35D647-3847-49F8-B26F-456C1D666244}" destId="{94C48210-84F5-469D-B3A3-64550874D7E1}" srcOrd="4" destOrd="0" presId="urn:microsoft.com/office/officeart/2005/8/layout/hierarchy1"/>
    <dgm:cxn modelId="{982CBEB8-8CCC-4446-AE68-662691C0C792}" type="presParOf" srcId="{9E35D647-3847-49F8-B26F-456C1D666244}" destId="{AC502E93-634D-4BE5-9037-E5EE7624D315}" srcOrd="5" destOrd="0" presId="urn:microsoft.com/office/officeart/2005/8/layout/hierarchy1"/>
    <dgm:cxn modelId="{60D14F42-D84A-44DA-B4B1-560C17E56353}" type="presParOf" srcId="{AC502E93-634D-4BE5-9037-E5EE7624D315}" destId="{3AEAF6DF-CA70-433E-9F18-1788D6F10588}" srcOrd="0" destOrd="0" presId="urn:microsoft.com/office/officeart/2005/8/layout/hierarchy1"/>
    <dgm:cxn modelId="{8B8AA9FC-79A2-4973-BD1F-7B4533961BA4}" type="presParOf" srcId="{3AEAF6DF-CA70-433E-9F18-1788D6F10588}" destId="{07F0E78B-B2CC-41B0-AA70-0CF333290C62}" srcOrd="0" destOrd="0" presId="urn:microsoft.com/office/officeart/2005/8/layout/hierarchy1"/>
    <dgm:cxn modelId="{AB26AF04-3C9B-4C70-8069-FB0EB8728AE9}" type="presParOf" srcId="{3AEAF6DF-CA70-433E-9F18-1788D6F10588}" destId="{1FEBB88A-A791-46B2-8697-E1FCA37F0B44}" srcOrd="1" destOrd="0" presId="urn:microsoft.com/office/officeart/2005/8/layout/hierarchy1"/>
    <dgm:cxn modelId="{FA728A12-5E9E-45F4-A58B-39138D539CE4}" type="presParOf" srcId="{AC502E93-634D-4BE5-9037-E5EE7624D315}" destId="{B5F249AD-725A-4DD6-9991-6B34B6845D97}"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E7BE32-B0BE-4ED1-A7D8-9CB6264936C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ES"/>
        </a:p>
      </dgm:t>
    </dgm:pt>
    <dgm:pt modelId="{3125BA49-AE57-45FE-9056-EBDD31C18906}">
      <dgm:prSet phldrT="[Texto]"/>
      <dgm:spPr>
        <a:solidFill>
          <a:srgbClr val="336600"/>
        </a:solidFill>
      </dgm:spPr>
      <dgm:t>
        <a:bodyPr/>
        <a:lstStyle/>
        <a:p>
          <a:r>
            <a:rPr lang="es-ES" dirty="0" smtClean="0"/>
            <a:t>PROCESO</a:t>
          </a:r>
          <a:endParaRPr lang="es-ES" dirty="0"/>
        </a:p>
      </dgm:t>
    </dgm:pt>
    <dgm:pt modelId="{414A8768-6DB9-4B4C-B02F-381E919C4144}" type="parTrans" cxnId="{804A1F32-27F9-47E5-A23F-929A4A6829AE}">
      <dgm:prSet/>
      <dgm:spPr/>
      <dgm:t>
        <a:bodyPr/>
        <a:lstStyle/>
        <a:p>
          <a:endParaRPr lang="es-ES"/>
        </a:p>
      </dgm:t>
    </dgm:pt>
    <dgm:pt modelId="{A721FD19-CF3C-405A-B39C-FB1DEE47ED9B}" type="sibTrans" cxnId="{804A1F32-27F9-47E5-A23F-929A4A6829AE}">
      <dgm:prSet/>
      <dgm:spPr>
        <a:ln>
          <a:solidFill>
            <a:srgbClr val="336600"/>
          </a:solidFill>
        </a:ln>
      </dgm:spPr>
      <dgm:t>
        <a:bodyPr/>
        <a:lstStyle/>
        <a:p>
          <a:endParaRPr lang="es-ES"/>
        </a:p>
      </dgm:t>
    </dgm:pt>
    <dgm:pt modelId="{18240239-1DB8-4C6D-A61D-39807F81E022}">
      <dgm:prSet phldrT="[Texto]"/>
      <dgm:spPr>
        <a:solidFill>
          <a:srgbClr val="336600"/>
        </a:solidFill>
      </dgm:spPr>
      <dgm:t>
        <a:bodyPr/>
        <a:lstStyle/>
        <a:p>
          <a:r>
            <a:rPr lang="es-ES" dirty="0" smtClean="0"/>
            <a:t>ASIGNAR COORDENADAS A PUNTOS</a:t>
          </a:r>
          <a:endParaRPr lang="es-ES" dirty="0"/>
        </a:p>
      </dgm:t>
    </dgm:pt>
    <dgm:pt modelId="{8C62463A-3726-47FE-8361-4383C85F99C3}" type="parTrans" cxnId="{FBA22CC2-91CE-48A5-BA88-3A68EF2113DE}">
      <dgm:prSet/>
      <dgm:spPr/>
      <dgm:t>
        <a:bodyPr/>
        <a:lstStyle/>
        <a:p>
          <a:endParaRPr lang="es-ES"/>
        </a:p>
      </dgm:t>
    </dgm:pt>
    <dgm:pt modelId="{C6FBF6C6-1EC8-4CF9-9693-02C586F8BA73}" type="sibTrans" cxnId="{FBA22CC2-91CE-48A5-BA88-3A68EF2113DE}">
      <dgm:prSet/>
      <dgm:spPr>
        <a:ln>
          <a:solidFill>
            <a:srgbClr val="336600"/>
          </a:solidFill>
        </a:ln>
      </dgm:spPr>
      <dgm:t>
        <a:bodyPr/>
        <a:lstStyle/>
        <a:p>
          <a:endParaRPr lang="es-ES"/>
        </a:p>
      </dgm:t>
    </dgm:pt>
    <dgm:pt modelId="{E549377A-A218-41AC-A6C9-4CAE49E6CFE9}">
      <dgm:prSet phldrT="[Texto]"/>
      <dgm:spPr>
        <a:solidFill>
          <a:srgbClr val="336600"/>
        </a:solidFill>
      </dgm:spPr>
      <dgm:t>
        <a:bodyPr/>
        <a:lstStyle/>
        <a:p>
          <a:r>
            <a:rPr lang="es-ES" dirty="0" smtClean="0"/>
            <a:t>REPRESENTADA EN UN SIG</a:t>
          </a:r>
          <a:endParaRPr lang="es-ES" dirty="0"/>
        </a:p>
      </dgm:t>
    </dgm:pt>
    <dgm:pt modelId="{6C785B98-9BC5-4779-AF02-D345B0594573}" type="parTrans" cxnId="{3B30D255-D981-4172-BCBA-9044B1D35B58}">
      <dgm:prSet/>
      <dgm:spPr/>
      <dgm:t>
        <a:bodyPr/>
        <a:lstStyle/>
        <a:p>
          <a:endParaRPr lang="es-ES"/>
        </a:p>
      </dgm:t>
    </dgm:pt>
    <dgm:pt modelId="{D6897378-C747-49E1-B1AE-D7269C0FC49B}" type="sibTrans" cxnId="{3B30D255-D981-4172-BCBA-9044B1D35B58}">
      <dgm:prSet/>
      <dgm:spPr/>
      <dgm:t>
        <a:bodyPr/>
        <a:lstStyle/>
        <a:p>
          <a:endParaRPr lang="es-ES"/>
        </a:p>
      </dgm:t>
    </dgm:pt>
    <dgm:pt modelId="{9B269B2B-7C99-4028-A79F-4BC377F4E418}">
      <dgm:prSet phldrT="[Texto]"/>
      <dgm:spPr>
        <a:solidFill>
          <a:srgbClr val="336600"/>
        </a:solidFill>
      </dgm:spPr>
      <dgm:t>
        <a:bodyPr/>
        <a:lstStyle/>
        <a:p>
          <a:r>
            <a:rPr lang="es-ES" dirty="0" smtClean="0"/>
            <a:t>REPRESENTA MEDIANTE LINES, PUNTOS, ETC.</a:t>
          </a:r>
          <a:endParaRPr lang="es-ES" dirty="0"/>
        </a:p>
      </dgm:t>
    </dgm:pt>
    <dgm:pt modelId="{9DAFF0A1-50A7-4CE7-8014-91997101A053}" type="parTrans" cxnId="{AD3EF14B-94C3-4DF1-B895-6E5C7F34EBBF}">
      <dgm:prSet/>
      <dgm:spPr/>
      <dgm:t>
        <a:bodyPr/>
        <a:lstStyle/>
        <a:p>
          <a:endParaRPr lang="es-ES"/>
        </a:p>
      </dgm:t>
    </dgm:pt>
    <dgm:pt modelId="{DC6DBAA6-53A3-477E-BF5E-7DF56DB6F405}" type="sibTrans" cxnId="{AD3EF14B-94C3-4DF1-B895-6E5C7F34EBBF}">
      <dgm:prSet/>
      <dgm:spPr>
        <a:ln>
          <a:solidFill>
            <a:srgbClr val="336600"/>
          </a:solidFill>
        </a:ln>
      </dgm:spPr>
      <dgm:t>
        <a:bodyPr/>
        <a:lstStyle/>
        <a:p>
          <a:endParaRPr lang="es-ES"/>
        </a:p>
      </dgm:t>
    </dgm:pt>
    <dgm:pt modelId="{81493337-894D-4998-81F0-1A045BA9EBE3}">
      <dgm:prSet phldrT="[Texto]"/>
      <dgm:spPr>
        <a:solidFill>
          <a:srgbClr val="336600"/>
        </a:solidFill>
      </dgm:spPr>
      <dgm:t>
        <a:bodyPr/>
        <a:lstStyle/>
        <a:p>
          <a:r>
            <a:rPr lang="es-ES" dirty="0" smtClean="0"/>
            <a:t>ANALISIS MEDIANTE CARTOGRAFIAS ESTADISTICA</a:t>
          </a:r>
          <a:endParaRPr lang="es-ES" dirty="0"/>
        </a:p>
      </dgm:t>
    </dgm:pt>
    <dgm:pt modelId="{EFDAD566-DC43-432B-9E1D-1FD5510CFEA7}" type="parTrans" cxnId="{59FD2054-F98A-4EAC-BE38-A7A08F727C06}">
      <dgm:prSet/>
      <dgm:spPr/>
      <dgm:t>
        <a:bodyPr/>
        <a:lstStyle/>
        <a:p>
          <a:endParaRPr lang="es-ES"/>
        </a:p>
      </dgm:t>
    </dgm:pt>
    <dgm:pt modelId="{5BE421F0-86DE-41DD-AC91-352841AD9855}" type="sibTrans" cxnId="{59FD2054-F98A-4EAC-BE38-A7A08F727C06}">
      <dgm:prSet/>
      <dgm:spPr>
        <a:ln>
          <a:solidFill>
            <a:srgbClr val="336600"/>
          </a:solidFill>
        </a:ln>
      </dgm:spPr>
      <dgm:t>
        <a:bodyPr/>
        <a:lstStyle/>
        <a:p>
          <a:endParaRPr lang="es-ES"/>
        </a:p>
      </dgm:t>
    </dgm:pt>
    <dgm:pt modelId="{8F9733E7-A38A-497F-9D49-7D17EC71557C}" type="pres">
      <dgm:prSet presAssocID="{B0E7BE32-B0BE-4ED1-A7D8-9CB6264936C9}" presName="cycle" presStyleCnt="0">
        <dgm:presLayoutVars>
          <dgm:dir/>
          <dgm:resizeHandles val="exact"/>
        </dgm:presLayoutVars>
      </dgm:prSet>
      <dgm:spPr/>
      <dgm:t>
        <a:bodyPr/>
        <a:lstStyle/>
        <a:p>
          <a:endParaRPr lang="es-ES"/>
        </a:p>
      </dgm:t>
    </dgm:pt>
    <dgm:pt modelId="{623B5A1C-D9D9-4485-BABF-AFC313926BB0}" type="pres">
      <dgm:prSet presAssocID="{3125BA49-AE57-45FE-9056-EBDD31C18906}" presName="node" presStyleLbl="node1" presStyleIdx="0" presStyleCnt="5">
        <dgm:presLayoutVars>
          <dgm:bulletEnabled val="1"/>
        </dgm:presLayoutVars>
      </dgm:prSet>
      <dgm:spPr/>
      <dgm:t>
        <a:bodyPr/>
        <a:lstStyle/>
        <a:p>
          <a:endParaRPr lang="es-ES"/>
        </a:p>
      </dgm:t>
    </dgm:pt>
    <dgm:pt modelId="{2DADA8D1-A611-4AC2-84E4-84DBFB78DE46}" type="pres">
      <dgm:prSet presAssocID="{3125BA49-AE57-45FE-9056-EBDD31C18906}" presName="spNode" presStyleCnt="0"/>
      <dgm:spPr/>
    </dgm:pt>
    <dgm:pt modelId="{DA812B91-5DD9-4072-9D12-A60F7FB7A86C}" type="pres">
      <dgm:prSet presAssocID="{A721FD19-CF3C-405A-B39C-FB1DEE47ED9B}" presName="sibTrans" presStyleLbl="sibTrans1D1" presStyleIdx="0" presStyleCnt="5"/>
      <dgm:spPr/>
      <dgm:t>
        <a:bodyPr/>
        <a:lstStyle/>
        <a:p>
          <a:endParaRPr lang="es-ES"/>
        </a:p>
      </dgm:t>
    </dgm:pt>
    <dgm:pt modelId="{1B1DA128-2D12-429F-B6FE-9756127024C4}" type="pres">
      <dgm:prSet presAssocID="{18240239-1DB8-4C6D-A61D-39807F81E022}" presName="node" presStyleLbl="node1" presStyleIdx="1" presStyleCnt="5">
        <dgm:presLayoutVars>
          <dgm:bulletEnabled val="1"/>
        </dgm:presLayoutVars>
      </dgm:prSet>
      <dgm:spPr/>
      <dgm:t>
        <a:bodyPr/>
        <a:lstStyle/>
        <a:p>
          <a:endParaRPr lang="es-ES"/>
        </a:p>
      </dgm:t>
    </dgm:pt>
    <dgm:pt modelId="{001B1336-623F-4C6F-B2B8-0D86A7E61B82}" type="pres">
      <dgm:prSet presAssocID="{18240239-1DB8-4C6D-A61D-39807F81E022}" presName="spNode" presStyleCnt="0"/>
      <dgm:spPr/>
    </dgm:pt>
    <dgm:pt modelId="{EE6F68CD-3BD8-41DC-8E5D-7D0C6742698C}" type="pres">
      <dgm:prSet presAssocID="{C6FBF6C6-1EC8-4CF9-9693-02C586F8BA73}" presName="sibTrans" presStyleLbl="sibTrans1D1" presStyleIdx="1" presStyleCnt="5"/>
      <dgm:spPr/>
      <dgm:t>
        <a:bodyPr/>
        <a:lstStyle/>
        <a:p>
          <a:endParaRPr lang="es-ES"/>
        </a:p>
      </dgm:t>
    </dgm:pt>
    <dgm:pt modelId="{CA00B4BF-AD2E-4A24-9D7E-BFED3F3783EF}" type="pres">
      <dgm:prSet presAssocID="{E549377A-A218-41AC-A6C9-4CAE49E6CFE9}" presName="node" presStyleLbl="node1" presStyleIdx="2" presStyleCnt="5">
        <dgm:presLayoutVars>
          <dgm:bulletEnabled val="1"/>
        </dgm:presLayoutVars>
      </dgm:prSet>
      <dgm:spPr/>
      <dgm:t>
        <a:bodyPr/>
        <a:lstStyle/>
        <a:p>
          <a:endParaRPr lang="es-ES"/>
        </a:p>
      </dgm:t>
    </dgm:pt>
    <dgm:pt modelId="{06529F31-61EA-45C3-AAE1-CFE324B29DEB}" type="pres">
      <dgm:prSet presAssocID="{E549377A-A218-41AC-A6C9-4CAE49E6CFE9}" presName="spNode" presStyleCnt="0"/>
      <dgm:spPr/>
    </dgm:pt>
    <dgm:pt modelId="{8E0CAC7D-9CD3-479D-8A79-2DC31F9B29BF}" type="pres">
      <dgm:prSet presAssocID="{D6897378-C747-49E1-B1AE-D7269C0FC49B}" presName="sibTrans" presStyleLbl="sibTrans1D1" presStyleIdx="2" presStyleCnt="5"/>
      <dgm:spPr/>
      <dgm:t>
        <a:bodyPr/>
        <a:lstStyle/>
        <a:p>
          <a:endParaRPr lang="es-ES"/>
        </a:p>
      </dgm:t>
    </dgm:pt>
    <dgm:pt modelId="{661BF836-8B21-4892-A60A-F00B66F59922}" type="pres">
      <dgm:prSet presAssocID="{9B269B2B-7C99-4028-A79F-4BC377F4E418}" presName="node" presStyleLbl="node1" presStyleIdx="3" presStyleCnt="5">
        <dgm:presLayoutVars>
          <dgm:bulletEnabled val="1"/>
        </dgm:presLayoutVars>
      </dgm:prSet>
      <dgm:spPr/>
      <dgm:t>
        <a:bodyPr/>
        <a:lstStyle/>
        <a:p>
          <a:endParaRPr lang="es-ES"/>
        </a:p>
      </dgm:t>
    </dgm:pt>
    <dgm:pt modelId="{2DDDB31C-EA4E-4F2D-B4BD-90DF0F44BBA2}" type="pres">
      <dgm:prSet presAssocID="{9B269B2B-7C99-4028-A79F-4BC377F4E418}" presName="spNode" presStyleCnt="0"/>
      <dgm:spPr/>
    </dgm:pt>
    <dgm:pt modelId="{EDD92878-F049-4F85-B891-8EA3574D4B1B}" type="pres">
      <dgm:prSet presAssocID="{DC6DBAA6-53A3-477E-BF5E-7DF56DB6F405}" presName="sibTrans" presStyleLbl="sibTrans1D1" presStyleIdx="3" presStyleCnt="5"/>
      <dgm:spPr/>
      <dgm:t>
        <a:bodyPr/>
        <a:lstStyle/>
        <a:p>
          <a:endParaRPr lang="es-ES"/>
        </a:p>
      </dgm:t>
    </dgm:pt>
    <dgm:pt modelId="{6EC8EE43-FC9E-4F28-A1DA-347BC1978381}" type="pres">
      <dgm:prSet presAssocID="{81493337-894D-4998-81F0-1A045BA9EBE3}" presName="node" presStyleLbl="node1" presStyleIdx="4" presStyleCnt="5">
        <dgm:presLayoutVars>
          <dgm:bulletEnabled val="1"/>
        </dgm:presLayoutVars>
      </dgm:prSet>
      <dgm:spPr/>
      <dgm:t>
        <a:bodyPr/>
        <a:lstStyle/>
        <a:p>
          <a:endParaRPr lang="es-ES"/>
        </a:p>
      </dgm:t>
    </dgm:pt>
    <dgm:pt modelId="{4FCBC70B-FD40-4218-A714-971E8D1773D9}" type="pres">
      <dgm:prSet presAssocID="{81493337-894D-4998-81F0-1A045BA9EBE3}" presName="spNode" presStyleCnt="0"/>
      <dgm:spPr/>
    </dgm:pt>
    <dgm:pt modelId="{9D9B11D1-DE56-4C1A-BB10-81A1DACE0749}" type="pres">
      <dgm:prSet presAssocID="{5BE421F0-86DE-41DD-AC91-352841AD9855}" presName="sibTrans" presStyleLbl="sibTrans1D1" presStyleIdx="4" presStyleCnt="5"/>
      <dgm:spPr/>
      <dgm:t>
        <a:bodyPr/>
        <a:lstStyle/>
        <a:p>
          <a:endParaRPr lang="es-ES"/>
        </a:p>
      </dgm:t>
    </dgm:pt>
  </dgm:ptLst>
  <dgm:cxnLst>
    <dgm:cxn modelId="{856BFB20-3874-4719-AC4D-96310EAF9144}" type="presOf" srcId="{C6FBF6C6-1EC8-4CF9-9693-02C586F8BA73}" destId="{EE6F68CD-3BD8-41DC-8E5D-7D0C6742698C}" srcOrd="0" destOrd="0" presId="urn:microsoft.com/office/officeart/2005/8/layout/cycle5"/>
    <dgm:cxn modelId="{535CA4A1-0BD2-421F-AFF4-B4827F929DD1}" type="presOf" srcId="{9B269B2B-7C99-4028-A79F-4BC377F4E418}" destId="{661BF836-8B21-4892-A60A-F00B66F59922}" srcOrd="0" destOrd="0" presId="urn:microsoft.com/office/officeart/2005/8/layout/cycle5"/>
    <dgm:cxn modelId="{804A1F32-27F9-47E5-A23F-929A4A6829AE}" srcId="{B0E7BE32-B0BE-4ED1-A7D8-9CB6264936C9}" destId="{3125BA49-AE57-45FE-9056-EBDD31C18906}" srcOrd="0" destOrd="0" parTransId="{414A8768-6DB9-4B4C-B02F-381E919C4144}" sibTransId="{A721FD19-CF3C-405A-B39C-FB1DEE47ED9B}"/>
    <dgm:cxn modelId="{EE97ECDA-0DA1-40B7-ACCC-9780136E032B}" type="presOf" srcId="{3125BA49-AE57-45FE-9056-EBDD31C18906}" destId="{623B5A1C-D9D9-4485-BABF-AFC313926BB0}" srcOrd="0" destOrd="0" presId="urn:microsoft.com/office/officeart/2005/8/layout/cycle5"/>
    <dgm:cxn modelId="{1369CFB0-F9ED-4655-91C2-D8196753B0A0}" type="presOf" srcId="{B0E7BE32-B0BE-4ED1-A7D8-9CB6264936C9}" destId="{8F9733E7-A38A-497F-9D49-7D17EC71557C}" srcOrd="0" destOrd="0" presId="urn:microsoft.com/office/officeart/2005/8/layout/cycle5"/>
    <dgm:cxn modelId="{FBA22CC2-91CE-48A5-BA88-3A68EF2113DE}" srcId="{B0E7BE32-B0BE-4ED1-A7D8-9CB6264936C9}" destId="{18240239-1DB8-4C6D-A61D-39807F81E022}" srcOrd="1" destOrd="0" parTransId="{8C62463A-3726-47FE-8361-4383C85F99C3}" sibTransId="{C6FBF6C6-1EC8-4CF9-9693-02C586F8BA73}"/>
    <dgm:cxn modelId="{86592C67-8E37-45B4-ABEE-B437881B5741}" type="presOf" srcId="{18240239-1DB8-4C6D-A61D-39807F81E022}" destId="{1B1DA128-2D12-429F-B6FE-9756127024C4}" srcOrd="0" destOrd="0" presId="urn:microsoft.com/office/officeart/2005/8/layout/cycle5"/>
    <dgm:cxn modelId="{4B2C8301-9A8D-486B-A20A-7B7850A7A281}" type="presOf" srcId="{E549377A-A218-41AC-A6C9-4CAE49E6CFE9}" destId="{CA00B4BF-AD2E-4A24-9D7E-BFED3F3783EF}" srcOrd="0" destOrd="0" presId="urn:microsoft.com/office/officeart/2005/8/layout/cycle5"/>
    <dgm:cxn modelId="{E45C9AE2-34A6-42C5-BA39-7B57C12AEED3}" type="presOf" srcId="{5BE421F0-86DE-41DD-AC91-352841AD9855}" destId="{9D9B11D1-DE56-4C1A-BB10-81A1DACE0749}" srcOrd="0" destOrd="0" presId="urn:microsoft.com/office/officeart/2005/8/layout/cycle5"/>
    <dgm:cxn modelId="{59FD2054-F98A-4EAC-BE38-A7A08F727C06}" srcId="{B0E7BE32-B0BE-4ED1-A7D8-9CB6264936C9}" destId="{81493337-894D-4998-81F0-1A045BA9EBE3}" srcOrd="4" destOrd="0" parTransId="{EFDAD566-DC43-432B-9E1D-1FD5510CFEA7}" sibTransId="{5BE421F0-86DE-41DD-AC91-352841AD9855}"/>
    <dgm:cxn modelId="{9C6C1A92-0626-4443-A78C-1EBB5040841D}" type="presOf" srcId="{D6897378-C747-49E1-B1AE-D7269C0FC49B}" destId="{8E0CAC7D-9CD3-479D-8A79-2DC31F9B29BF}" srcOrd="0" destOrd="0" presId="urn:microsoft.com/office/officeart/2005/8/layout/cycle5"/>
    <dgm:cxn modelId="{AD3EF14B-94C3-4DF1-B895-6E5C7F34EBBF}" srcId="{B0E7BE32-B0BE-4ED1-A7D8-9CB6264936C9}" destId="{9B269B2B-7C99-4028-A79F-4BC377F4E418}" srcOrd="3" destOrd="0" parTransId="{9DAFF0A1-50A7-4CE7-8014-91997101A053}" sibTransId="{DC6DBAA6-53A3-477E-BF5E-7DF56DB6F405}"/>
    <dgm:cxn modelId="{C5A1B116-6F9D-4A97-AD71-89BD632B40A3}" type="presOf" srcId="{A721FD19-CF3C-405A-B39C-FB1DEE47ED9B}" destId="{DA812B91-5DD9-4072-9D12-A60F7FB7A86C}" srcOrd="0" destOrd="0" presId="urn:microsoft.com/office/officeart/2005/8/layout/cycle5"/>
    <dgm:cxn modelId="{1122D668-B132-41B8-91D9-C63B512A1B12}" type="presOf" srcId="{81493337-894D-4998-81F0-1A045BA9EBE3}" destId="{6EC8EE43-FC9E-4F28-A1DA-347BC1978381}" srcOrd="0" destOrd="0" presId="urn:microsoft.com/office/officeart/2005/8/layout/cycle5"/>
    <dgm:cxn modelId="{A7E59A69-02D8-419A-9F70-0B87EB832F2B}" type="presOf" srcId="{DC6DBAA6-53A3-477E-BF5E-7DF56DB6F405}" destId="{EDD92878-F049-4F85-B891-8EA3574D4B1B}" srcOrd="0" destOrd="0" presId="urn:microsoft.com/office/officeart/2005/8/layout/cycle5"/>
    <dgm:cxn modelId="{3B30D255-D981-4172-BCBA-9044B1D35B58}" srcId="{B0E7BE32-B0BE-4ED1-A7D8-9CB6264936C9}" destId="{E549377A-A218-41AC-A6C9-4CAE49E6CFE9}" srcOrd="2" destOrd="0" parTransId="{6C785B98-9BC5-4779-AF02-D345B0594573}" sibTransId="{D6897378-C747-49E1-B1AE-D7269C0FC49B}"/>
    <dgm:cxn modelId="{254D0F10-8B47-4BE0-8620-2191B86FB5E6}" type="presParOf" srcId="{8F9733E7-A38A-497F-9D49-7D17EC71557C}" destId="{623B5A1C-D9D9-4485-BABF-AFC313926BB0}" srcOrd="0" destOrd="0" presId="urn:microsoft.com/office/officeart/2005/8/layout/cycle5"/>
    <dgm:cxn modelId="{160FA6AB-366C-499D-9019-2B845BDF464C}" type="presParOf" srcId="{8F9733E7-A38A-497F-9D49-7D17EC71557C}" destId="{2DADA8D1-A611-4AC2-84E4-84DBFB78DE46}" srcOrd="1" destOrd="0" presId="urn:microsoft.com/office/officeart/2005/8/layout/cycle5"/>
    <dgm:cxn modelId="{1EC8C1B3-0944-4CCB-A846-AD750056CC5B}" type="presParOf" srcId="{8F9733E7-A38A-497F-9D49-7D17EC71557C}" destId="{DA812B91-5DD9-4072-9D12-A60F7FB7A86C}" srcOrd="2" destOrd="0" presId="urn:microsoft.com/office/officeart/2005/8/layout/cycle5"/>
    <dgm:cxn modelId="{1BFB8A35-4142-4852-A435-2615597F647D}" type="presParOf" srcId="{8F9733E7-A38A-497F-9D49-7D17EC71557C}" destId="{1B1DA128-2D12-429F-B6FE-9756127024C4}" srcOrd="3" destOrd="0" presId="urn:microsoft.com/office/officeart/2005/8/layout/cycle5"/>
    <dgm:cxn modelId="{B00D5BF2-BCAE-4C60-B876-5D9CFB8A5CB8}" type="presParOf" srcId="{8F9733E7-A38A-497F-9D49-7D17EC71557C}" destId="{001B1336-623F-4C6F-B2B8-0D86A7E61B82}" srcOrd="4" destOrd="0" presId="urn:microsoft.com/office/officeart/2005/8/layout/cycle5"/>
    <dgm:cxn modelId="{5A6FC474-7E22-4CDE-A025-DE84041FE4FA}" type="presParOf" srcId="{8F9733E7-A38A-497F-9D49-7D17EC71557C}" destId="{EE6F68CD-3BD8-41DC-8E5D-7D0C6742698C}" srcOrd="5" destOrd="0" presId="urn:microsoft.com/office/officeart/2005/8/layout/cycle5"/>
    <dgm:cxn modelId="{6FF2A64B-6C88-4C68-9F56-8FB783FDFC54}" type="presParOf" srcId="{8F9733E7-A38A-497F-9D49-7D17EC71557C}" destId="{CA00B4BF-AD2E-4A24-9D7E-BFED3F3783EF}" srcOrd="6" destOrd="0" presId="urn:microsoft.com/office/officeart/2005/8/layout/cycle5"/>
    <dgm:cxn modelId="{5EB6F1FD-9B98-4946-93A3-55C08FE92107}" type="presParOf" srcId="{8F9733E7-A38A-497F-9D49-7D17EC71557C}" destId="{06529F31-61EA-45C3-AAE1-CFE324B29DEB}" srcOrd="7" destOrd="0" presId="urn:microsoft.com/office/officeart/2005/8/layout/cycle5"/>
    <dgm:cxn modelId="{3AC236C1-0ED3-4B20-A8DD-E2ED4E476BF8}" type="presParOf" srcId="{8F9733E7-A38A-497F-9D49-7D17EC71557C}" destId="{8E0CAC7D-9CD3-479D-8A79-2DC31F9B29BF}" srcOrd="8" destOrd="0" presId="urn:microsoft.com/office/officeart/2005/8/layout/cycle5"/>
    <dgm:cxn modelId="{7D1D2285-C353-45B1-87B5-2EE91F95975A}" type="presParOf" srcId="{8F9733E7-A38A-497F-9D49-7D17EC71557C}" destId="{661BF836-8B21-4892-A60A-F00B66F59922}" srcOrd="9" destOrd="0" presId="urn:microsoft.com/office/officeart/2005/8/layout/cycle5"/>
    <dgm:cxn modelId="{3C0B5C4F-07F6-47E1-8109-85659624184E}" type="presParOf" srcId="{8F9733E7-A38A-497F-9D49-7D17EC71557C}" destId="{2DDDB31C-EA4E-4F2D-B4BD-90DF0F44BBA2}" srcOrd="10" destOrd="0" presId="urn:microsoft.com/office/officeart/2005/8/layout/cycle5"/>
    <dgm:cxn modelId="{6C0A19E5-0A48-4CC7-9DE4-973E19BC3E43}" type="presParOf" srcId="{8F9733E7-A38A-497F-9D49-7D17EC71557C}" destId="{EDD92878-F049-4F85-B891-8EA3574D4B1B}" srcOrd="11" destOrd="0" presId="urn:microsoft.com/office/officeart/2005/8/layout/cycle5"/>
    <dgm:cxn modelId="{28834F0C-C05F-4A6F-B647-0D40C7CA8031}" type="presParOf" srcId="{8F9733E7-A38A-497F-9D49-7D17EC71557C}" destId="{6EC8EE43-FC9E-4F28-A1DA-347BC1978381}" srcOrd="12" destOrd="0" presId="urn:microsoft.com/office/officeart/2005/8/layout/cycle5"/>
    <dgm:cxn modelId="{F91F2F98-E36D-47F9-BC01-E32D59C4448C}" type="presParOf" srcId="{8F9733E7-A38A-497F-9D49-7D17EC71557C}" destId="{4FCBC70B-FD40-4218-A714-971E8D1773D9}" srcOrd="13" destOrd="0" presId="urn:microsoft.com/office/officeart/2005/8/layout/cycle5"/>
    <dgm:cxn modelId="{8F51C274-220A-422D-AD23-B64A624F9617}" type="presParOf" srcId="{8F9733E7-A38A-497F-9D49-7D17EC71557C}" destId="{9D9B11D1-DE56-4C1A-BB10-81A1DACE074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E98FFC-17A2-445C-9B29-00608392DB7E}"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467BD37A-CC6F-477C-843F-78A8A6867D95}">
      <dgm:prSet phldrT="[Texto]" custT="1"/>
      <dgm:spPr>
        <a:solidFill>
          <a:srgbClr val="336600"/>
        </a:solidFill>
      </dgm:spPr>
      <dgm:t>
        <a:bodyPr/>
        <a:lstStyle/>
        <a:p>
          <a:r>
            <a:rPr lang="es-ES" sz="750" dirty="0" smtClean="0"/>
            <a:t>METRICA</a:t>
          </a:r>
          <a:endParaRPr lang="es-ES" sz="750" dirty="0"/>
        </a:p>
      </dgm:t>
    </dgm:pt>
    <dgm:pt modelId="{E1F549A2-E691-4ED3-9F7A-55C722F2D86E}" type="parTrans" cxnId="{9145FC7D-5F06-41DF-9D1F-C97685D5EED1}">
      <dgm:prSet/>
      <dgm:spPr/>
      <dgm:t>
        <a:bodyPr/>
        <a:lstStyle/>
        <a:p>
          <a:endParaRPr lang="es-ES" sz="750"/>
        </a:p>
      </dgm:t>
    </dgm:pt>
    <dgm:pt modelId="{3E8699EA-DFF1-449E-A8E6-18F78618E351}" type="sibTrans" cxnId="{9145FC7D-5F06-41DF-9D1F-C97685D5EED1}">
      <dgm:prSet/>
      <dgm:spPr/>
      <dgm:t>
        <a:bodyPr/>
        <a:lstStyle/>
        <a:p>
          <a:endParaRPr lang="es-ES" sz="750"/>
        </a:p>
      </dgm:t>
    </dgm:pt>
    <dgm:pt modelId="{C8B7CEFA-0D3A-4645-B0E2-10201692E6B3}">
      <dgm:prSet phldrT="[Texto]" custT="1"/>
      <dgm:spPr>
        <a:ln>
          <a:solidFill>
            <a:srgbClr val="336600"/>
          </a:solidFill>
        </a:ln>
      </dgm:spPr>
      <dgm:t>
        <a:bodyPr/>
        <a:lstStyle/>
        <a:p>
          <a:r>
            <a:rPr lang="es-ES" sz="750" dirty="0" smtClean="0"/>
            <a:t>REPRESENTA UBICACIONES</a:t>
          </a:r>
          <a:endParaRPr lang="es-ES" sz="750" dirty="0"/>
        </a:p>
      </dgm:t>
    </dgm:pt>
    <dgm:pt modelId="{E3516B12-28B5-473A-92A1-0BFC00A92381}" type="parTrans" cxnId="{31DD17E3-71BF-449A-838B-13D445D8843F}">
      <dgm:prSet/>
      <dgm:spPr>
        <a:ln>
          <a:solidFill>
            <a:srgbClr val="336600"/>
          </a:solidFill>
        </a:ln>
      </dgm:spPr>
      <dgm:t>
        <a:bodyPr/>
        <a:lstStyle/>
        <a:p>
          <a:endParaRPr lang="es-ES" sz="750"/>
        </a:p>
      </dgm:t>
    </dgm:pt>
    <dgm:pt modelId="{CB8A2CB5-EBF8-48F6-BD1A-CAF14A284789}" type="sibTrans" cxnId="{31DD17E3-71BF-449A-838B-13D445D8843F}">
      <dgm:prSet/>
      <dgm:spPr/>
      <dgm:t>
        <a:bodyPr/>
        <a:lstStyle/>
        <a:p>
          <a:endParaRPr lang="es-ES" sz="750"/>
        </a:p>
      </dgm:t>
    </dgm:pt>
    <dgm:pt modelId="{6923DF58-3E17-4416-B340-4071A4CD558B}">
      <dgm:prSet phldrT="[Texto]" custT="1"/>
      <dgm:spPr>
        <a:ln>
          <a:solidFill>
            <a:srgbClr val="336600"/>
          </a:solidFill>
        </a:ln>
      </dgm:spPr>
      <dgm:t>
        <a:bodyPr/>
        <a:lstStyle/>
        <a:p>
          <a:r>
            <a:rPr lang="es-ES" sz="750" dirty="0" smtClean="0"/>
            <a:t>UTILIZA COORDENDAS LONGITUD (X), LATITUD (Y)</a:t>
          </a:r>
          <a:endParaRPr lang="es-ES" sz="750" dirty="0"/>
        </a:p>
      </dgm:t>
    </dgm:pt>
    <dgm:pt modelId="{E597D512-1008-4C68-9DF9-25EC4A4C950C}" type="parTrans" cxnId="{416A803B-823D-429B-98C8-9903FAAA07E1}">
      <dgm:prSet/>
      <dgm:spPr>
        <a:ln>
          <a:solidFill>
            <a:srgbClr val="336600"/>
          </a:solidFill>
        </a:ln>
      </dgm:spPr>
      <dgm:t>
        <a:bodyPr/>
        <a:lstStyle/>
        <a:p>
          <a:endParaRPr lang="es-ES" sz="750"/>
        </a:p>
      </dgm:t>
    </dgm:pt>
    <dgm:pt modelId="{E7D55134-F20D-450D-B4DC-8A2240191296}" type="sibTrans" cxnId="{416A803B-823D-429B-98C8-9903FAAA07E1}">
      <dgm:prSet/>
      <dgm:spPr/>
      <dgm:t>
        <a:bodyPr/>
        <a:lstStyle/>
        <a:p>
          <a:endParaRPr lang="es-ES" sz="750"/>
        </a:p>
      </dgm:t>
    </dgm:pt>
    <dgm:pt modelId="{855BB7FD-2076-4328-876D-0C22078D22C7}">
      <dgm:prSet phldrT="[Texto]" custT="1"/>
      <dgm:spPr>
        <a:solidFill>
          <a:srgbClr val="336600"/>
        </a:solidFill>
      </dgm:spPr>
      <dgm:t>
        <a:bodyPr/>
        <a:lstStyle/>
        <a:p>
          <a:r>
            <a:rPr lang="es-ES" sz="750" dirty="0" smtClean="0"/>
            <a:t>INDIRECTA</a:t>
          </a:r>
          <a:endParaRPr lang="es-ES" sz="750" dirty="0"/>
        </a:p>
      </dgm:t>
    </dgm:pt>
    <dgm:pt modelId="{6EF5045C-2EA0-4763-AB16-463577F54A1D}" type="parTrans" cxnId="{9AF14FCE-4ADD-495D-9DDF-C39FAF2F6F11}">
      <dgm:prSet/>
      <dgm:spPr/>
      <dgm:t>
        <a:bodyPr/>
        <a:lstStyle/>
        <a:p>
          <a:endParaRPr lang="es-ES" sz="750"/>
        </a:p>
      </dgm:t>
    </dgm:pt>
    <dgm:pt modelId="{0D64B365-34A1-452F-A53C-3158B96FEC66}" type="sibTrans" cxnId="{9AF14FCE-4ADD-495D-9DDF-C39FAF2F6F11}">
      <dgm:prSet/>
      <dgm:spPr/>
      <dgm:t>
        <a:bodyPr/>
        <a:lstStyle/>
        <a:p>
          <a:endParaRPr lang="es-ES" sz="750"/>
        </a:p>
      </dgm:t>
    </dgm:pt>
    <dgm:pt modelId="{2CF820A1-00AA-409D-B986-9296A2CE60CB}">
      <dgm:prSet phldrT="[Texto]" custT="1"/>
      <dgm:spPr>
        <a:ln>
          <a:solidFill>
            <a:srgbClr val="336600"/>
          </a:solidFill>
        </a:ln>
      </dgm:spPr>
      <dgm:t>
        <a:bodyPr/>
        <a:lstStyle/>
        <a:p>
          <a:r>
            <a:rPr lang="es-ES" sz="750" dirty="0" smtClean="0"/>
            <a:t>SE BASAN EN UNA RELACION CON UNA UBICACIÓN DEFINIDA</a:t>
          </a:r>
          <a:endParaRPr lang="es-ES" sz="750" dirty="0"/>
        </a:p>
      </dgm:t>
    </dgm:pt>
    <dgm:pt modelId="{D62410DA-EE46-46B5-86D4-E0B353C01034}" type="parTrans" cxnId="{E07C9CAC-43D0-46AA-897A-7BB6C1EB05CF}">
      <dgm:prSet/>
      <dgm:spPr>
        <a:ln>
          <a:solidFill>
            <a:srgbClr val="336600"/>
          </a:solidFill>
        </a:ln>
      </dgm:spPr>
      <dgm:t>
        <a:bodyPr/>
        <a:lstStyle/>
        <a:p>
          <a:endParaRPr lang="es-ES" sz="750"/>
        </a:p>
      </dgm:t>
    </dgm:pt>
    <dgm:pt modelId="{E88C676C-206B-4C19-92BD-173FFC2B56C5}" type="sibTrans" cxnId="{E07C9CAC-43D0-46AA-897A-7BB6C1EB05CF}">
      <dgm:prSet/>
      <dgm:spPr/>
      <dgm:t>
        <a:bodyPr/>
        <a:lstStyle/>
        <a:p>
          <a:endParaRPr lang="es-ES" sz="750"/>
        </a:p>
      </dgm:t>
    </dgm:pt>
    <dgm:pt modelId="{CD86D17C-2446-4552-9581-F98412D70603}">
      <dgm:prSet phldrT="[Texto]" custT="1"/>
      <dgm:spPr>
        <a:ln>
          <a:solidFill>
            <a:srgbClr val="336600"/>
          </a:solidFill>
        </a:ln>
      </dgm:spPr>
      <dgm:t>
        <a:bodyPr/>
        <a:lstStyle/>
        <a:p>
          <a:r>
            <a:rPr lang="es-ES" sz="750" dirty="0" smtClean="0"/>
            <a:t>EJM: BUSCAMON UN PUNTO EN LA PLAZA FOCH</a:t>
          </a:r>
          <a:endParaRPr lang="es-ES" sz="750" dirty="0"/>
        </a:p>
      </dgm:t>
    </dgm:pt>
    <dgm:pt modelId="{A525A65A-0917-4E59-B30E-449146EC7486}" type="parTrans" cxnId="{F5DA20DB-BF5B-46DE-AE3E-D5D4C094C34C}">
      <dgm:prSet/>
      <dgm:spPr>
        <a:ln>
          <a:solidFill>
            <a:srgbClr val="336600"/>
          </a:solidFill>
        </a:ln>
      </dgm:spPr>
      <dgm:t>
        <a:bodyPr/>
        <a:lstStyle/>
        <a:p>
          <a:endParaRPr lang="es-ES" sz="750"/>
        </a:p>
      </dgm:t>
    </dgm:pt>
    <dgm:pt modelId="{49D4D7A5-510A-4117-8425-3AC2A8E36AFC}" type="sibTrans" cxnId="{F5DA20DB-BF5B-46DE-AE3E-D5D4C094C34C}">
      <dgm:prSet/>
      <dgm:spPr/>
      <dgm:t>
        <a:bodyPr/>
        <a:lstStyle/>
        <a:p>
          <a:endParaRPr lang="es-ES" sz="750"/>
        </a:p>
      </dgm:t>
    </dgm:pt>
    <dgm:pt modelId="{77EA0A90-F529-4C79-B3E5-D972EA8B1634}">
      <dgm:prSet phldrT="[Texto]" custT="1"/>
      <dgm:spPr>
        <a:ln>
          <a:solidFill>
            <a:srgbClr val="336600"/>
          </a:solidFill>
        </a:ln>
      </dgm:spPr>
      <dgm:t>
        <a:bodyPr/>
        <a:lstStyle/>
        <a:p>
          <a:r>
            <a:rPr lang="es-ES" sz="750" dirty="0" smtClean="0"/>
            <a:t>INVESTIGADOR RECOPILA PUNTOS</a:t>
          </a:r>
          <a:endParaRPr lang="es-ES" sz="750" dirty="0"/>
        </a:p>
      </dgm:t>
    </dgm:pt>
    <dgm:pt modelId="{81CB9ACE-4005-45F2-9A95-FCF3D8706108}" type="parTrans" cxnId="{573DAA5B-1254-4F16-801C-57A66A51CC27}">
      <dgm:prSet/>
      <dgm:spPr>
        <a:ln>
          <a:solidFill>
            <a:srgbClr val="336600"/>
          </a:solidFill>
        </a:ln>
      </dgm:spPr>
      <dgm:t>
        <a:bodyPr/>
        <a:lstStyle/>
        <a:p>
          <a:endParaRPr lang="es-ES" sz="750"/>
        </a:p>
      </dgm:t>
    </dgm:pt>
    <dgm:pt modelId="{34887729-D61F-4994-9C8C-86AA95F06F68}" type="sibTrans" cxnId="{573DAA5B-1254-4F16-801C-57A66A51CC27}">
      <dgm:prSet/>
      <dgm:spPr/>
      <dgm:t>
        <a:bodyPr/>
        <a:lstStyle/>
        <a:p>
          <a:endParaRPr lang="es-ES" sz="750"/>
        </a:p>
      </dgm:t>
    </dgm:pt>
    <dgm:pt modelId="{55072172-3393-4E0F-95D8-1500A7FF2F94}">
      <dgm:prSet phldrT="[Texto]" custT="1"/>
      <dgm:spPr>
        <a:solidFill>
          <a:srgbClr val="336600"/>
        </a:solidFill>
      </dgm:spPr>
      <dgm:t>
        <a:bodyPr/>
        <a:lstStyle/>
        <a:p>
          <a:r>
            <a:rPr lang="es-ES" sz="750" dirty="0" smtClean="0"/>
            <a:t>PUNTOD DE CONTROL</a:t>
          </a:r>
          <a:endParaRPr lang="es-ES" sz="750" dirty="0"/>
        </a:p>
      </dgm:t>
    </dgm:pt>
    <dgm:pt modelId="{46285029-4922-4006-8FCC-D3475967641C}" type="parTrans" cxnId="{C0684E30-D9C9-4562-B7A1-333A9DD1AF6E}">
      <dgm:prSet/>
      <dgm:spPr/>
      <dgm:t>
        <a:bodyPr/>
        <a:lstStyle/>
        <a:p>
          <a:endParaRPr lang="es-ES" sz="750"/>
        </a:p>
      </dgm:t>
    </dgm:pt>
    <dgm:pt modelId="{C0FB701B-AD93-4ACF-A922-E01F9523093F}" type="sibTrans" cxnId="{C0684E30-D9C9-4562-B7A1-333A9DD1AF6E}">
      <dgm:prSet/>
      <dgm:spPr/>
      <dgm:t>
        <a:bodyPr/>
        <a:lstStyle/>
        <a:p>
          <a:endParaRPr lang="es-ES" sz="750"/>
        </a:p>
      </dgm:t>
    </dgm:pt>
    <dgm:pt modelId="{F3B85EA6-5EA2-48D6-8680-BDACEDCF6787}">
      <dgm:prSet phldrT="[Texto]" custT="1"/>
      <dgm:spPr>
        <a:ln>
          <a:solidFill>
            <a:srgbClr val="336600"/>
          </a:solidFill>
        </a:ln>
      </dgm:spPr>
      <dgm:t>
        <a:bodyPr/>
        <a:lstStyle/>
        <a:p>
          <a:r>
            <a:rPr lang="es-ES" sz="750" dirty="0" smtClean="0"/>
            <a:t>PUNTOS MANUALES</a:t>
          </a:r>
          <a:endParaRPr lang="es-ES" sz="750" dirty="0"/>
        </a:p>
      </dgm:t>
    </dgm:pt>
    <dgm:pt modelId="{8E31DDA5-F497-450A-A12C-89D2E1EC25DF}" type="parTrans" cxnId="{DFB10B73-BD20-4696-BB47-1F88C250AD13}">
      <dgm:prSet/>
      <dgm:spPr>
        <a:ln>
          <a:solidFill>
            <a:srgbClr val="336600"/>
          </a:solidFill>
        </a:ln>
      </dgm:spPr>
      <dgm:t>
        <a:bodyPr/>
        <a:lstStyle/>
        <a:p>
          <a:endParaRPr lang="es-ES" sz="750"/>
        </a:p>
      </dgm:t>
    </dgm:pt>
    <dgm:pt modelId="{2C13077E-473B-49AD-9E95-E4250FA22E0A}" type="sibTrans" cxnId="{DFB10B73-BD20-4696-BB47-1F88C250AD13}">
      <dgm:prSet/>
      <dgm:spPr/>
      <dgm:t>
        <a:bodyPr/>
        <a:lstStyle/>
        <a:p>
          <a:endParaRPr lang="es-ES" sz="750"/>
        </a:p>
      </dgm:t>
    </dgm:pt>
    <dgm:pt modelId="{B9E1150A-F846-45A9-A24A-0B5B504A02C3}">
      <dgm:prSet phldrT="[Texto]" custT="1"/>
      <dgm:spPr>
        <a:ln>
          <a:solidFill>
            <a:srgbClr val="336600"/>
          </a:solidFill>
        </a:ln>
      </dgm:spPr>
      <dgm:t>
        <a:bodyPr/>
        <a:lstStyle/>
        <a:p>
          <a:r>
            <a:rPr lang="es-ES" sz="750" dirty="0" smtClean="0"/>
            <a:t>FUNCION LINEAL O CUADRATICA</a:t>
          </a:r>
          <a:endParaRPr lang="es-ES" sz="750" dirty="0"/>
        </a:p>
      </dgm:t>
    </dgm:pt>
    <dgm:pt modelId="{08F0CA5E-6718-4943-B557-D5CC0DE5E592}" type="parTrans" cxnId="{C8579641-7CF6-4F87-92EB-26D770B7F393}">
      <dgm:prSet/>
      <dgm:spPr>
        <a:ln>
          <a:solidFill>
            <a:srgbClr val="336600"/>
          </a:solidFill>
        </a:ln>
      </dgm:spPr>
      <dgm:t>
        <a:bodyPr/>
        <a:lstStyle/>
        <a:p>
          <a:endParaRPr lang="es-ES" sz="750"/>
        </a:p>
      </dgm:t>
    </dgm:pt>
    <dgm:pt modelId="{4503E01C-E15D-4483-B174-1A6592FE5A97}" type="sibTrans" cxnId="{C8579641-7CF6-4F87-92EB-26D770B7F393}">
      <dgm:prSet/>
      <dgm:spPr/>
      <dgm:t>
        <a:bodyPr/>
        <a:lstStyle/>
        <a:p>
          <a:endParaRPr lang="es-ES" sz="750"/>
        </a:p>
      </dgm:t>
    </dgm:pt>
    <dgm:pt modelId="{DF4AEE2D-331B-448A-B128-BC2E8E2DE78E}">
      <dgm:prSet phldrT="[Texto]" custT="1"/>
      <dgm:spPr>
        <a:ln>
          <a:solidFill>
            <a:srgbClr val="336600"/>
          </a:solidFill>
        </a:ln>
      </dgm:spPr>
      <dgm:t>
        <a:bodyPr/>
        <a:lstStyle/>
        <a:p>
          <a:r>
            <a:rPr lang="es-ES" sz="750" dirty="0" smtClean="0"/>
            <a:t>IDENTIFICAR DONDE SERIA EL PUNTO UQE SE NECESITA</a:t>
          </a:r>
          <a:endParaRPr lang="es-ES" sz="750" dirty="0"/>
        </a:p>
      </dgm:t>
    </dgm:pt>
    <dgm:pt modelId="{50E41076-95E7-4DC2-8CAA-9D8CF9B43B0D}" type="parTrans" cxnId="{BF8092DC-9D52-48A1-AA8C-22F5CAB81B40}">
      <dgm:prSet/>
      <dgm:spPr>
        <a:ln>
          <a:solidFill>
            <a:srgbClr val="336600"/>
          </a:solidFill>
        </a:ln>
      </dgm:spPr>
      <dgm:t>
        <a:bodyPr/>
        <a:lstStyle/>
        <a:p>
          <a:endParaRPr lang="es-ES" sz="750"/>
        </a:p>
      </dgm:t>
    </dgm:pt>
    <dgm:pt modelId="{4C89D5AB-16C6-4120-8B07-688528DA4F9D}" type="sibTrans" cxnId="{BF8092DC-9D52-48A1-AA8C-22F5CAB81B40}">
      <dgm:prSet/>
      <dgm:spPr/>
      <dgm:t>
        <a:bodyPr/>
        <a:lstStyle/>
        <a:p>
          <a:endParaRPr lang="es-ES" sz="750"/>
        </a:p>
      </dgm:t>
    </dgm:pt>
    <dgm:pt modelId="{74135B2D-5C2D-4BE6-9ED4-02CEAC4E5BED}">
      <dgm:prSet phldrT="[Texto]" custT="1"/>
      <dgm:spPr>
        <a:ln>
          <a:solidFill>
            <a:srgbClr val="336600"/>
          </a:solidFill>
        </a:ln>
      </dgm:spPr>
      <dgm:t>
        <a:bodyPr/>
        <a:lstStyle/>
        <a:p>
          <a:r>
            <a:rPr lang="es-ES" sz="750" dirty="0" smtClean="0"/>
            <a:t>COMO UNA REGRESION LINEAL</a:t>
          </a:r>
          <a:endParaRPr lang="es-ES" sz="750" dirty="0"/>
        </a:p>
      </dgm:t>
    </dgm:pt>
    <dgm:pt modelId="{C5B7AFAC-ED4D-4EFD-83A8-4669D0F2ED34}" type="parTrans" cxnId="{FE2A8614-8825-4718-B6DC-2355528BB1BB}">
      <dgm:prSet/>
      <dgm:spPr>
        <a:ln>
          <a:solidFill>
            <a:srgbClr val="336600"/>
          </a:solidFill>
        </a:ln>
      </dgm:spPr>
      <dgm:t>
        <a:bodyPr/>
        <a:lstStyle/>
        <a:p>
          <a:endParaRPr lang="es-ES" sz="750"/>
        </a:p>
      </dgm:t>
    </dgm:pt>
    <dgm:pt modelId="{2931DC17-8898-4D28-A841-9AC78C8FFED8}" type="sibTrans" cxnId="{FE2A8614-8825-4718-B6DC-2355528BB1BB}">
      <dgm:prSet/>
      <dgm:spPr/>
      <dgm:t>
        <a:bodyPr/>
        <a:lstStyle/>
        <a:p>
          <a:endParaRPr lang="es-ES" sz="750"/>
        </a:p>
      </dgm:t>
    </dgm:pt>
    <dgm:pt modelId="{EFF3506D-B3BC-4B84-8C59-6BEEE07A5ED4}">
      <dgm:prSet phldrT="[Texto]" custT="1"/>
      <dgm:spPr>
        <a:solidFill>
          <a:srgbClr val="336600"/>
        </a:solidFill>
      </dgm:spPr>
      <dgm:t>
        <a:bodyPr/>
        <a:lstStyle/>
        <a:p>
          <a:r>
            <a:rPr lang="es-ES" sz="750" dirty="0" smtClean="0"/>
            <a:t>ORBITAL</a:t>
          </a:r>
          <a:endParaRPr lang="es-ES" sz="750" dirty="0"/>
        </a:p>
      </dgm:t>
    </dgm:pt>
    <dgm:pt modelId="{EDC69124-638D-4E89-879C-C52582536AD2}" type="parTrans" cxnId="{09B73D0B-7ED0-49EE-B2A1-F14AB3E1C13B}">
      <dgm:prSet/>
      <dgm:spPr/>
      <dgm:t>
        <a:bodyPr/>
        <a:lstStyle/>
        <a:p>
          <a:endParaRPr lang="es-ES" sz="750"/>
        </a:p>
      </dgm:t>
    </dgm:pt>
    <dgm:pt modelId="{B2708CFA-D4C2-46C1-9EA6-92797666E5F2}" type="sibTrans" cxnId="{09B73D0B-7ED0-49EE-B2A1-F14AB3E1C13B}">
      <dgm:prSet/>
      <dgm:spPr/>
      <dgm:t>
        <a:bodyPr/>
        <a:lstStyle/>
        <a:p>
          <a:endParaRPr lang="es-ES" sz="750"/>
        </a:p>
      </dgm:t>
    </dgm:pt>
    <dgm:pt modelId="{D0835B0D-7B3F-41FB-9FD3-6FF16EA5A28A}">
      <dgm:prSet phldrT="[Texto]" custT="1"/>
      <dgm:spPr>
        <a:ln>
          <a:solidFill>
            <a:srgbClr val="336600"/>
          </a:solidFill>
        </a:ln>
      </dgm:spPr>
      <dgm:t>
        <a:bodyPr/>
        <a:lstStyle/>
        <a:p>
          <a:r>
            <a:rPr lang="es-ES" sz="750" dirty="0" smtClean="0"/>
            <a:t>MOLDEA FUENTES DE ERROR GEOMETRICO</a:t>
          </a:r>
          <a:endParaRPr lang="es-ES" sz="750" dirty="0"/>
        </a:p>
      </dgm:t>
    </dgm:pt>
    <dgm:pt modelId="{55599876-DEB2-446D-B9C5-894D8054A096}" type="parTrans" cxnId="{2F745780-46C0-4095-B65F-6D1C4208DC7A}">
      <dgm:prSet/>
      <dgm:spPr/>
      <dgm:t>
        <a:bodyPr/>
        <a:lstStyle/>
        <a:p>
          <a:endParaRPr lang="es-ES" sz="750"/>
        </a:p>
      </dgm:t>
    </dgm:pt>
    <dgm:pt modelId="{C6176A1C-6F12-4BB7-8C14-073C2A012E8F}" type="sibTrans" cxnId="{2F745780-46C0-4095-B65F-6D1C4208DC7A}">
      <dgm:prSet/>
      <dgm:spPr/>
      <dgm:t>
        <a:bodyPr/>
        <a:lstStyle/>
        <a:p>
          <a:endParaRPr lang="es-ES" sz="750"/>
        </a:p>
      </dgm:t>
    </dgm:pt>
    <dgm:pt modelId="{039C8861-3D4F-4F56-8D26-AF11311EFAF5}">
      <dgm:prSet phldrT="[Texto]" custT="1"/>
      <dgm:spPr>
        <a:ln>
          <a:solidFill>
            <a:srgbClr val="336600"/>
          </a:solidFill>
        </a:ln>
      </dgm:spPr>
      <dgm:t>
        <a:bodyPr/>
        <a:lstStyle/>
        <a:p>
          <a:r>
            <a:rPr lang="es-ES" sz="750" dirty="0" smtClean="0"/>
            <a:t>CURVATURA Y ROTACION TERRESTRE, DISTORSION</a:t>
          </a:r>
          <a:endParaRPr lang="es-ES" sz="750" dirty="0"/>
        </a:p>
      </dgm:t>
    </dgm:pt>
    <dgm:pt modelId="{32A06917-A985-4EBA-8401-23B5E5499BA7}" type="parTrans" cxnId="{A5F77CBC-522D-4898-B333-7766EB4096BD}">
      <dgm:prSet/>
      <dgm:spPr>
        <a:ln>
          <a:solidFill>
            <a:srgbClr val="336600"/>
          </a:solidFill>
        </a:ln>
      </dgm:spPr>
      <dgm:t>
        <a:bodyPr/>
        <a:lstStyle/>
        <a:p>
          <a:endParaRPr lang="es-ES" sz="750"/>
        </a:p>
      </dgm:t>
    </dgm:pt>
    <dgm:pt modelId="{4B60F2E9-A38D-4FCD-9E17-95DA1FA8B660}" type="sibTrans" cxnId="{A5F77CBC-522D-4898-B333-7766EB4096BD}">
      <dgm:prSet/>
      <dgm:spPr/>
      <dgm:t>
        <a:bodyPr/>
        <a:lstStyle/>
        <a:p>
          <a:endParaRPr lang="es-ES" sz="750"/>
        </a:p>
      </dgm:t>
    </dgm:pt>
    <dgm:pt modelId="{80E850DB-2BE4-4A3B-8840-CE37A727CA17}">
      <dgm:prSet phldrT="[Texto]" custT="1"/>
      <dgm:spPr>
        <a:ln>
          <a:solidFill>
            <a:srgbClr val="336600"/>
          </a:solidFill>
        </a:ln>
      </dgm:spPr>
      <dgm:t>
        <a:bodyPr/>
        <a:lstStyle/>
        <a:p>
          <a:r>
            <a:rPr lang="es-ES" sz="750" dirty="0" smtClean="0"/>
            <a:t>UTILIZACION SOLO DE SATELITES, NO INTERVENCIÓN HUMANA</a:t>
          </a:r>
          <a:endParaRPr lang="es-ES" sz="750" dirty="0"/>
        </a:p>
      </dgm:t>
    </dgm:pt>
    <dgm:pt modelId="{D0BFE7C2-F5BB-45A3-A1B7-DD45B1813790}" type="parTrans" cxnId="{FBB78228-01C9-48C9-8ADD-71B2D5005740}">
      <dgm:prSet/>
      <dgm:spPr>
        <a:ln>
          <a:solidFill>
            <a:srgbClr val="336600"/>
          </a:solidFill>
        </a:ln>
      </dgm:spPr>
      <dgm:t>
        <a:bodyPr/>
        <a:lstStyle/>
        <a:p>
          <a:endParaRPr lang="es-ES" sz="750"/>
        </a:p>
      </dgm:t>
    </dgm:pt>
    <dgm:pt modelId="{10262969-B169-4CA2-8D80-FFB374CE986C}" type="sibTrans" cxnId="{FBB78228-01C9-48C9-8ADD-71B2D5005740}">
      <dgm:prSet/>
      <dgm:spPr/>
      <dgm:t>
        <a:bodyPr/>
        <a:lstStyle/>
        <a:p>
          <a:endParaRPr lang="es-ES" sz="750"/>
        </a:p>
      </dgm:t>
    </dgm:pt>
    <dgm:pt modelId="{ACD6D9D9-BB61-4594-8CCD-6DB3F9FE00B8}" type="pres">
      <dgm:prSet presAssocID="{CEE98FFC-17A2-445C-9B29-00608392DB7E}" presName="diagram" presStyleCnt="0">
        <dgm:presLayoutVars>
          <dgm:chPref val="1"/>
          <dgm:dir/>
          <dgm:animOne val="branch"/>
          <dgm:animLvl val="lvl"/>
          <dgm:resizeHandles/>
        </dgm:presLayoutVars>
      </dgm:prSet>
      <dgm:spPr/>
      <dgm:t>
        <a:bodyPr/>
        <a:lstStyle/>
        <a:p>
          <a:endParaRPr lang="es-ES"/>
        </a:p>
      </dgm:t>
    </dgm:pt>
    <dgm:pt modelId="{F2AC22AE-05A6-426C-B94D-1338C6E0CB25}" type="pres">
      <dgm:prSet presAssocID="{467BD37A-CC6F-477C-843F-78A8A6867D95}" presName="root" presStyleCnt="0"/>
      <dgm:spPr/>
    </dgm:pt>
    <dgm:pt modelId="{F8E48938-9AD1-4C6E-9C78-5FD469AE69B9}" type="pres">
      <dgm:prSet presAssocID="{467BD37A-CC6F-477C-843F-78A8A6867D95}" presName="rootComposite" presStyleCnt="0"/>
      <dgm:spPr/>
    </dgm:pt>
    <dgm:pt modelId="{2621230C-FDF6-49ED-B800-526B8B8788A0}" type="pres">
      <dgm:prSet presAssocID="{467BD37A-CC6F-477C-843F-78A8A6867D95}" presName="rootText" presStyleLbl="node1" presStyleIdx="0" presStyleCnt="4"/>
      <dgm:spPr/>
      <dgm:t>
        <a:bodyPr/>
        <a:lstStyle/>
        <a:p>
          <a:endParaRPr lang="es-ES"/>
        </a:p>
      </dgm:t>
    </dgm:pt>
    <dgm:pt modelId="{721E2AC8-3B44-4B05-9D79-6B457353CF22}" type="pres">
      <dgm:prSet presAssocID="{467BD37A-CC6F-477C-843F-78A8A6867D95}" presName="rootConnector" presStyleLbl="node1" presStyleIdx="0" presStyleCnt="4"/>
      <dgm:spPr/>
      <dgm:t>
        <a:bodyPr/>
        <a:lstStyle/>
        <a:p>
          <a:endParaRPr lang="es-ES"/>
        </a:p>
      </dgm:t>
    </dgm:pt>
    <dgm:pt modelId="{0E139A65-2F91-46B1-8E5F-EC22FB7261DD}" type="pres">
      <dgm:prSet presAssocID="{467BD37A-CC6F-477C-843F-78A8A6867D95}" presName="childShape" presStyleCnt="0"/>
      <dgm:spPr/>
    </dgm:pt>
    <dgm:pt modelId="{60335A14-90BF-4556-81C7-15DDD7BE5F7C}" type="pres">
      <dgm:prSet presAssocID="{E3516B12-28B5-473A-92A1-0BFC00A92381}" presName="Name13" presStyleLbl="parChTrans1D2" presStyleIdx="0" presStyleCnt="12"/>
      <dgm:spPr/>
      <dgm:t>
        <a:bodyPr/>
        <a:lstStyle/>
        <a:p>
          <a:endParaRPr lang="es-ES"/>
        </a:p>
      </dgm:t>
    </dgm:pt>
    <dgm:pt modelId="{50D03827-DDDE-40BA-AE19-75787D967BCA}" type="pres">
      <dgm:prSet presAssocID="{C8B7CEFA-0D3A-4645-B0E2-10201692E6B3}" presName="childText" presStyleLbl="bgAcc1" presStyleIdx="0" presStyleCnt="12">
        <dgm:presLayoutVars>
          <dgm:bulletEnabled val="1"/>
        </dgm:presLayoutVars>
      </dgm:prSet>
      <dgm:spPr/>
      <dgm:t>
        <a:bodyPr/>
        <a:lstStyle/>
        <a:p>
          <a:endParaRPr lang="es-ES"/>
        </a:p>
      </dgm:t>
    </dgm:pt>
    <dgm:pt modelId="{8BC53645-495D-4BC7-9913-83A3F51296E9}" type="pres">
      <dgm:prSet presAssocID="{E597D512-1008-4C68-9DF9-25EC4A4C950C}" presName="Name13" presStyleLbl="parChTrans1D2" presStyleIdx="1" presStyleCnt="12"/>
      <dgm:spPr/>
      <dgm:t>
        <a:bodyPr/>
        <a:lstStyle/>
        <a:p>
          <a:endParaRPr lang="es-ES"/>
        </a:p>
      </dgm:t>
    </dgm:pt>
    <dgm:pt modelId="{FC8C8C83-E6FD-4959-801B-48AF943BADE1}" type="pres">
      <dgm:prSet presAssocID="{6923DF58-3E17-4416-B340-4071A4CD558B}" presName="childText" presStyleLbl="bgAcc1" presStyleIdx="1" presStyleCnt="12">
        <dgm:presLayoutVars>
          <dgm:bulletEnabled val="1"/>
        </dgm:presLayoutVars>
      </dgm:prSet>
      <dgm:spPr/>
      <dgm:t>
        <a:bodyPr/>
        <a:lstStyle/>
        <a:p>
          <a:endParaRPr lang="es-ES"/>
        </a:p>
      </dgm:t>
    </dgm:pt>
    <dgm:pt modelId="{29E4E4A4-4E12-441D-A439-0E41CFCE578B}" type="pres">
      <dgm:prSet presAssocID="{81CB9ACE-4005-45F2-9A95-FCF3D8706108}" presName="Name13" presStyleLbl="parChTrans1D2" presStyleIdx="2" presStyleCnt="12"/>
      <dgm:spPr/>
      <dgm:t>
        <a:bodyPr/>
        <a:lstStyle/>
        <a:p>
          <a:endParaRPr lang="es-ES"/>
        </a:p>
      </dgm:t>
    </dgm:pt>
    <dgm:pt modelId="{1582E542-BBAC-4C6E-B96F-657E2FE855AA}" type="pres">
      <dgm:prSet presAssocID="{77EA0A90-F529-4C79-B3E5-D972EA8B1634}" presName="childText" presStyleLbl="bgAcc1" presStyleIdx="2" presStyleCnt="12">
        <dgm:presLayoutVars>
          <dgm:bulletEnabled val="1"/>
        </dgm:presLayoutVars>
      </dgm:prSet>
      <dgm:spPr/>
      <dgm:t>
        <a:bodyPr/>
        <a:lstStyle/>
        <a:p>
          <a:endParaRPr lang="es-ES"/>
        </a:p>
      </dgm:t>
    </dgm:pt>
    <dgm:pt modelId="{23453B98-04B1-49A0-A346-14B583C7D588}" type="pres">
      <dgm:prSet presAssocID="{855BB7FD-2076-4328-876D-0C22078D22C7}" presName="root" presStyleCnt="0"/>
      <dgm:spPr/>
    </dgm:pt>
    <dgm:pt modelId="{A94BCFB4-FDAA-4E89-88BB-B887B77CC564}" type="pres">
      <dgm:prSet presAssocID="{855BB7FD-2076-4328-876D-0C22078D22C7}" presName="rootComposite" presStyleCnt="0"/>
      <dgm:spPr/>
    </dgm:pt>
    <dgm:pt modelId="{AA94705F-D6DE-497C-9A26-B5B1A448F099}" type="pres">
      <dgm:prSet presAssocID="{855BB7FD-2076-4328-876D-0C22078D22C7}" presName="rootText" presStyleLbl="node1" presStyleIdx="1" presStyleCnt="4"/>
      <dgm:spPr/>
      <dgm:t>
        <a:bodyPr/>
        <a:lstStyle/>
        <a:p>
          <a:endParaRPr lang="es-ES"/>
        </a:p>
      </dgm:t>
    </dgm:pt>
    <dgm:pt modelId="{8C9D45DE-EE14-4168-B5FC-F0B763931790}" type="pres">
      <dgm:prSet presAssocID="{855BB7FD-2076-4328-876D-0C22078D22C7}" presName="rootConnector" presStyleLbl="node1" presStyleIdx="1" presStyleCnt="4"/>
      <dgm:spPr/>
      <dgm:t>
        <a:bodyPr/>
        <a:lstStyle/>
        <a:p>
          <a:endParaRPr lang="es-ES"/>
        </a:p>
      </dgm:t>
    </dgm:pt>
    <dgm:pt modelId="{2F45651D-6180-483B-8376-728E1094E8EC}" type="pres">
      <dgm:prSet presAssocID="{855BB7FD-2076-4328-876D-0C22078D22C7}" presName="childShape" presStyleCnt="0"/>
      <dgm:spPr/>
    </dgm:pt>
    <dgm:pt modelId="{69C04995-E274-4500-8815-FD45C48918D3}" type="pres">
      <dgm:prSet presAssocID="{D62410DA-EE46-46B5-86D4-E0B353C01034}" presName="Name13" presStyleLbl="parChTrans1D2" presStyleIdx="3" presStyleCnt="12"/>
      <dgm:spPr/>
      <dgm:t>
        <a:bodyPr/>
        <a:lstStyle/>
        <a:p>
          <a:endParaRPr lang="es-ES"/>
        </a:p>
      </dgm:t>
    </dgm:pt>
    <dgm:pt modelId="{B8590454-091E-4B77-95C7-6C22A25AA016}" type="pres">
      <dgm:prSet presAssocID="{2CF820A1-00AA-409D-B986-9296A2CE60CB}" presName="childText" presStyleLbl="bgAcc1" presStyleIdx="3" presStyleCnt="12">
        <dgm:presLayoutVars>
          <dgm:bulletEnabled val="1"/>
        </dgm:presLayoutVars>
      </dgm:prSet>
      <dgm:spPr/>
      <dgm:t>
        <a:bodyPr/>
        <a:lstStyle/>
        <a:p>
          <a:endParaRPr lang="es-ES"/>
        </a:p>
      </dgm:t>
    </dgm:pt>
    <dgm:pt modelId="{A7D11256-1B95-4AB8-8CA6-6BF6A887335E}" type="pres">
      <dgm:prSet presAssocID="{A525A65A-0917-4E59-B30E-449146EC7486}" presName="Name13" presStyleLbl="parChTrans1D2" presStyleIdx="4" presStyleCnt="12"/>
      <dgm:spPr/>
      <dgm:t>
        <a:bodyPr/>
        <a:lstStyle/>
        <a:p>
          <a:endParaRPr lang="es-ES"/>
        </a:p>
      </dgm:t>
    </dgm:pt>
    <dgm:pt modelId="{CEAD7418-3470-4A13-AAD9-F186B6E8E2B0}" type="pres">
      <dgm:prSet presAssocID="{CD86D17C-2446-4552-9581-F98412D70603}" presName="childText" presStyleLbl="bgAcc1" presStyleIdx="4" presStyleCnt="12">
        <dgm:presLayoutVars>
          <dgm:bulletEnabled val="1"/>
        </dgm:presLayoutVars>
      </dgm:prSet>
      <dgm:spPr/>
      <dgm:t>
        <a:bodyPr/>
        <a:lstStyle/>
        <a:p>
          <a:endParaRPr lang="es-ES"/>
        </a:p>
      </dgm:t>
    </dgm:pt>
    <dgm:pt modelId="{1DAB47F9-CF31-46E1-9836-AE07E50E3323}" type="pres">
      <dgm:prSet presAssocID="{55072172-3393-4E0F-95D8-1500A7FF2F94}" presName="root" presStyleCnt="0"/>
      <dgm:spPr/>
    </dgm:pt>
    <dgm:pt modelId="{A48F80D5-B491-47C2-8FBF-38FBFC78954E}" type="pres">
      <dgm:prSet presAssocID="{55072172-3393-4E0F-95D8-1500A7FF2F94}" presName="rootComposite" presStyleCnt="0"/>
      <dgm:spPr/>
    </dgm:pt>
    <dgm:pt modelId="{82FBE4B3-E90A-4B81-8B9D-8FC6CA2319D9}" type="pres">
      <dgm:prSet presAssocID="{55072172-3393-4E0F-95D8-1500A7FF2F94}" presName="rootText" presStyleLbl="node1" presStyleIdx="2" presStyleCnt="4"/>
      <dgm:spPr/>
      <dgm:t>
        <a:bodyPr/>
        <a:lstStyle/>
        <a:p>
          <a:endParaRPr lang="es-ES"/>
        </a:p>
      </dgm:t>
    </dgm:pt>
    <dgm:pt modelId="{597A1438-18A0-4788-9F98-D975173F0DF1}" type="pres">
      <dgm:prSet presAssocID="{55072172-3393-4E0F-95D8-1500A7FF2F94}" presName="rootConnector" presStyleLbl="node1" presStyleIdx="2" presStyleCnt="4"/>
      <dgm:spPr/>
      <dgm:t>
        <a:bodyPr/>
        <a:lstStyle/>
        <a:p>
          <a:endParaRPr lang="es-ES"/>
        </a:p>
      </dgm:t>
    </dgm:pt>
    <dgm:pt modelId="{7C8FB31C-FE1B-42F6-96CF-1CB54EB7CDB9}" type="pres">
      <dgm:prSet presAssocID="{55072172-3393-4E0F-95D8-1500A7FF2F94}" presName="childShape" presStyleCnt="0"/>
      <dgm:spPr/>
    </dgm:pt>
    <dgm:pt modelId="{9BAA1D78-EDAC-4AA0-8080-3AEAD40E011F}" type="pres">
      <dgm:prSet presAssocID="{8E31DDA5-F497-450A-A12C-89D2E1EC25DF}" presName="Name13" presStyleLbl="parChTrans1D2" presStyleIdx="5" presStyleCnt="12"/>
      <dgm:spPr/>
      <dgm:t>
        <a:bodyPr/>
        <a:lstStyle/>
        <a:p>
          <a:endParaRPr lang="es-ES"/>
        </a:p>
      </dgm:t>
    </dgm:pt>
    <dgm:pt modelId="{4F15994B-9703-49F3-848D-4A8C6D164C03}" type="pres">
      <dgm:prSet presAssocID="{F3B85EA6-5EA2-48D6-8680-BDACEDCF6787}" presName="childText" presStyleLbl="bgAcc1" presStyleIdx="5" presStyleCnt="12">
        <dgm:presLayoutVars>
          <dgm:bulletEnabled val="1"/>
        </dgm:presLayoutVars>
      </dgm:prSet>
      <dgm:spPr/>
      <dgm:t>
        <a:bodyPr/>
        <a:lstStyle/>
        <a:p>
          <a:endParaRPr lang="es-ES"/>
        </a:p>
      </dgm:t>
    </dgm:pt>
    <dgm:pt modelId="{67B8CD39-89B7-4C76-A538-36D094A20E4A}" type="pres">
      <dgm:prSet presAssocID="{08F0CA5E-6718-4943-B557-D5CC0DE5E592}" presName="Name13" presStyleLbl="parChTrans1D2" presStyleIdx="6" presStyleCnt="12"/>
      <dgm:spPr/>
      <dgm:t>
        <a:bodyPr/>
        <a:lstStyle/>
        <a:p>
          <a:endParaRPr lang="es-ES"/>
        </a:p>
      </dgm:t>
    </dgm:pt>
    <dgm:pt modelId="{2494477B-5282-4709-8B64-041A1F5315E3}" type="pres">
      <dgm:prSet presAssocID="{B9E1150A-F846-45A9-A24A-0B5B504A02C3}" presName="childText" presStyleLbl="bgAcc1" presStyleIdx="6" presStyleCnt="12">
        <dgm:presLayoutVars>
          <dgm:bulletEnabled val="1"/>
        </dgm:presLayoutVars>
      </dgm:prSet>
      <dgm:spPr/>
      <dgm:t>
        <a:bodyPr/>
        <a:lstStyle/>
        <a:p>
          <a:endParaRPr lang="es-ES"/>
        </a:p>
      </dgm:t>
    </dgm:pt>
    <dgm:pt modelId="{5E97AB7E-D1B0-4AA4-8855-FD19BFA94652}" type="pres">
      <dgm:prSet presAssocID="{50E41076-95E7-4DC2-8CAA-9D8CF9B43B0D}" presName="Name13" presStyleLbl="parChTrans1D2" presStyleIdx="7" presStyleCnt="12"/>
      <dgm:spPr/>
      <dgm:t>
        <a:bodyPr/>
        <a:lstStyle/>
        <a:p>
          <a:endParaRPr lang="es-ES"/>
        </a:p>
      </dgm:t>
    </dgm:pt>
    <dgm:pt modelId="{88001272-45BB-495F-B787-383687F68943}" type="pres">
      <dgm:prSet presAssocID="{DF4AEE2D-331B-448A-B128-BC2E8E2DE78E}" presName="childText" presStyleLbl="bgAcc1" presStyleIdx="7" presStyleCnt="12">
        <dgm:presLayoutVars>
          <dgm:bulletEnabled val="1"/>
        </dgm:presLayoutVars>
      </dgm:prSet>
      <dgm:spPr/>
      <dgm:t>
        <a:bodyPr/>
        <a:lstStyle/>
        <a:p>
          <a:endParaRPr lang="es-ES"/>
        </a:p>
      </dgm:t>
    </dgm:pt>
    <dgm:pt modelId="{69E9C273-9570-48AF-83ED-EA5D23CB0DBC}" type="pres">
      <dgm:prSet presAssocID="{C5B7AFAC-ED4D-4EFD-83A8-4669D0F2ED34}" presName="Name13" presStyleLbl="parChTrans1D2" presStyleIdx="8" presStyleCnt="12"/>
      <dgm:spPr/>
      <dgm:t>
        <a:bodyPr/>
        <a:lstStyle/>
        <a:p>
          <a:endParaRPr lang="es-ES"/>
        </a:p>
      </dgm:t>
    </dgm:pt>
    <dgm:pt modelId="{8D1CDBA7-FE06-4B43-AD64-F7B06FDFB9E3}" type="pres">
      <dgm:prSet presAssocID="{74135B2D-5C2D-4BE6-9ED4-02CEAC4E5BED}" presName="childText" presStyleLbl="bgAcc1" presStyleIdx="8" presStyleCnt="12">
        <dgm:presLayoutVars>
          <dgm:bulletEnabled val="1"/>
        </dgm:presLayoutVars>
      </dgm:prSet>
      <dgm:spPr/>
      <dgm:t>
        <a:bodyPr/>
        <a:lstStyle/>
        <a:p>
          <a:endParaRPr lang="es-ES"/>
        </a:p>
      </dgm:t>
    </dgm:pt>
    <dgm:pt modelId="{964EBC78-6447-4DB1-9110-A4FD70E3B988}" type="pres">
      <dgm:prSet presAssocID="{EFF3506D-B3BC-4B84-8C59-6BEEE07A5ED4}" presName="root" presStyleCnt="0"/>
      <dgm:spPr/>
    </dgm:pt>
    <dgm:pt modelId="{0843B871-1BE8-412D-BCF5-25B353067704}" type="pres">
      <dgm:prSet presAssocID="{EFF3506D-B3BC-4B84-8C59-6BEEE07A5ED4}" presName="rootComposite" presStyleCnt="0"/>
      <dgm:spPr/>
    </dgm:pt>
    <dgm:pt modelId="{DED70FEE-B028-40A2-9C7F-74285107AF99}" type="pres">
      <dgm:prSet presAssocID="{EFF3506D-B3BC-4B84-8C59-6BEEE07A5ED4}" presName="rootText" presStyleLbl="node1" presStyleIdx="3" presStyleCnt="4"/>
      <dgm:spPr/>
      <dgm:t>
        <a:bodyPr/>
        <a:lstStyle/>
        <a:p>
          <a:endParaRPr lang="es-ES"/>
        </a:p>
      </dgm:t>
    </dgm:pt>
    <dgm:pt modelId="{1E903856-EA54-46DE-B580-FAE7C868F7B8}" type="pres">
      <dgm:prSet presAssocID="{EFF3506D-B3BC-4B84-8C59-6BEEE07A5ED4}" presName="rootConnector" presStyleLbl="node1" presStyleIdx="3" presStyleCnt="4"/>
      <dgm:spPr/>
      <dgm:t>
        <a:bodyPr/>
        <a:lstStyle/>
        <a:p>
          <a:endParaRPr lang="es-ES"/>
        </a:p>
      </dgm:t>
    </dgm:pt>
    <dgm:pt modelId="{1897E533-CCC1-4878-8702-9ADBDCA1CD63}" type="pres">
      <dgm:prSet presAssocID="{EFF3506D-B3BC-4B84-8C59-6BEEE07A5ED4}" presName="childShape" presStyleCnt="0"/>
      <dgm:spPr/>
    </dgm:pt>
    <dgm:pt modelId="{E603A639-780F-481D-8A95-A75745E56A6F}" type="pres">
      <dgm:prSet presAssocID="{55599876-DEB2-446D-B9C5-894D8054A096}" presName="Name13" presStyleLbl="parChTrans1D2" presStyleIdx="9" presStyleCnt="12"/>
      <dgm:spPr/>
      <dgm:t>
        <a:bodyPr/>
        <a:lstStyle/>
        <a:p>
          <a:endParaRPr lang="es-ES"/>
        </a:p>
      </dgm:t>
    </dgm:pt>
    <dgm:pt modelId="{EBD84577-B143-4B29-9744-617D60AFD215}" type="pres">
      <dgm:prSet presAssocID="{D0835B0D-7B3F-41FB-9FD3-6FF16EA5A28A}" presName="childText" presStyleLbl="bgAcc1" presStyleIdx="9" presStyleCnt="12">
        <dgm:presLayoutVars>
          <dgm:bulletEnabled val="1"/>
        </dgm:presLayoutVars>
      </dgm:prSet>
      <dgm:spPr/>
      <dgm:t>
        <a:bodyPr/>
        <a:lstStyle/>
        <a:p>
          <a:endParaRPr lang="es-ES"/>
        </a:p>
      </dgm:t>
    </dgm:pt>
    <dgm:pt modelId="{CB5B3321-E1B9-419C-BBD0-D0A3AC3B7528}" type="pres">
      <dgm:prSet presAssocID="{32A06917-A985-4EBA-8401-23B5E5499BA7}" presName="Name13" presStyleLbl="parChTrans1D2" presStyleIdx="10" presStyleCnt="12"/>
      <dgm:spPr/>
      <dgm:t>
        <a:bodyPr/>
        <a:lstStyle/>
        <a:p>
          <a:endParaRPr lang="es-ES"/>
        </a:p>
      </dgm:t>
    </dgm:pt>
    <dgm:pt modelId="{8D9200B5-8ECA-49AA-AA4B-24895286EF82}" type="pres">
      <dgm:prSet presAssocID="{039C8861-3D4F-4F56-8D26-AF11311EFAF5}" presName="childText" presStyleLbl="bgAcc1" presStyleIdx="10" presStyleCnt="12">
        <dgm:presLayoutVars>
          <dgm:bulletEnabled val="1"/>
        </dgm:presLayoutVars>
      </dgm:prSet>
      <dgm:spPr/>
      <dgm:t>
        <a:bodyPr/>
        <a:lstStyle/>
        <a:p>
          <a:endParaRPr lang="es-ES"/>
        </a:p>
      </dgm:t>
    </dgm:pt>
    <dgm:pt modelId="{CC1D7AC8-61B8-424E-B46C-0E8461365295}" type="pres">
      <dgm:prSet presAssocID="{D0BFE7C2-F5BB-45A3-A1B7-DD45B1813790}" presName="Name13" presStyleLbl="parChTrans1D2" presStyleIdx="11" presStyleCnt="12"/>
      <dgm:spPr/>
      <dgm:t>
        <a:bodyPr/>
        <a:lstStyle/>
        <a:p>
          <a:endParaRPr lang="es-ES"/>
        </a:p>
      </dgm:t>
    </dgm:pt>
    <dgm:pt modelId="{3786F4BB-6FC3-4917-B6C5-A214F295FC80}" type="pres">
      <dgm:prSet presAssocID="{80E850DB-2BE4-4A3B-8840-CE37A727CA17}" presName="childText" presStyleLbl="bgAcc1" presStyleIdx="11" presStyleCnt="12">
        <dgm:presLayoutVars>
          <dgm:bulletEnabled val="1"/>
        </dgm:presLayoutVars>
      </dgm:prSet>
      <dgm:spPr/>
      <dgm:t>
        <a:bodyPr/>
        <a:lstStyle/>
        <a:p>
          <a:endParaRPr lang="es-ES"/>
        </a:p>
      </dgm:t>
    </dgm:pt>
  </dgm:ptLst>
  <dgm:cxnLst>
    <dgm:cxn modelId="{573DAA5B-1254-4F16-801C-57A66A51CC27}" srcId="{467BD37A-CC6F-477C-843F-78A8A6867D95}" destId="{77EA0A90-F529-4C79-B3E5-D972EA8B1634}" srcOrd="2" destOrd="0" parTransId="{81CB9ACE-4005-45F2-9A95-FCF3D8706108}" sibTransId="{34887729-D61F-4994-9C8C-86AA95F06F68}"/>
    <dgm:cxn modelId="{C8579641-7CF6-4F87-92EB-26D770B7F393}" srcId="{55072172-3393-4E0F-95D8-1500A7FF2F94}" destId="{B9E1150A-F846-45A9-A24A-0B5B504A02C3}" srcOrd="1" destOrd="0" parTransId="{08F0CA5E-6718-4943-B557-D5CC0DE5E592}" sibTransId="{4503E01C-E15D-4483-B174-1A6592FE5A97}"/>
    <dgm:cxn modelId="{416A803B-823D-429B-98C8-9903FAAA07E1}" srcId="{467BD37A-CC6F-477C-843F-78A8A6867D95}" destId="{6923DF58-3E17-4416-B340-4071A4CD558B}" srcOrd="1" destOrd="0" parTransId="{E597D512-1008-4C68-9DF9-25EC4A4C950C}" sibTransId="{E7D55134-F20D-450D-B4DC-8A2240191296}"/>
    <dgm:cxn modelId="{2F745780-46C0-4095-B65F-6D1C4208DC7A}" srcId="{EFF3506D-B3BC-4B84-8C59-6BEEE07A5ED4}" destId="{D0835B0D-7B3F-41FB-9FD3-6FF16EA5A28A}" srcOrd="0" destOrd="0" parTransId="{55599876-DEB2-446D-B9C5-894D8054A096}" sibTransId="{C6176A1C-6F12-4BB7-8C14-073C2A012E8F}"/>
    <dgm:cxn modelId="{51EA79A6-7410-47E4-BC9B-269A6FBD6253}" type="presOf" srcId="{467BD37A-CC6F-477C-843F-78A8A6867D95}" destId="{2621230C-FDF6-49ED-B800-526B8B8788A0}" srcOrd="0" destOrd="0" presId="urn:microsoft.com/office/officeart/2005/8/layout/hierarchy3"/>
    <dgm:cxn modelId="{DFB10B73-BD20-4696-BB47-1F88C250AD13}" srcId="{55072172-3393-4E0F-95D8-1500A7FF2F94}" destId="{F3B85EA6-5EA2-48D6-8680-BDACEDCF6787}" srcOrd="0" destOrd="0" parTransId="{8E31DDA5-F497-450A-A12C-89D2E1EC25DF}" sibTransId="{2C13077E-473B-49AD-9E95-E4250FA22E0A}"/>
    <dgm:cxn modelId="{BF8092DC-9D52-48A1-AA8C-22F5CAB81B40}" srcId="{55072172-3393-4E0F-95D8-1500A7FF2F94}" destId="{DF4AEE2D-331B-448A-B128-BC2E8E2DE78E}" srcOrd="2" destOrd="0" parTransId="{50E41076-95E7-4DC2-8CAA-9D8CF9B43B0D}" sibTransId="{4C89D5AB-16C6-4120-8B07-688528DA4F9D}"/>
    <dgm:cxn modelId="{BA84ED9C-CF51-4A0A-921F-F78A03DC18C5}" type="presOf" srcId="{55072172-3393-4E0F-95D8-1500A7FF2F94}" destId="{82FBE4B3-E90A-4B81-8B9D-8FC6CA2319D9}" srcOrd="0" destOrd="0" presId="urn:microsoft.com/office/officeart/2005/8/layout/hierarchy3"/>
    <dgm:cxn modelId="{6D85A925-4204-4377-8D19-C6BF07810B51}" type="presOf" srcId="{467BD37A-CC6F-477C-843F-78A8A6867D95}" destId="{721E2AC8-3B44-4B05-9D79-6B457353CF22}" srcOrd="1" destOrd="0" presId="urn:microsoft.com/office/officeart/2005/8/layout/hierarchy3"/>
    <dgm:cxn modelId="{2F12BFE3-26B1-4387-A378-5F1823262415}" type="presOf" srcId="{81CB9ACE-4005-45F2-9A95-FCF3D8706108}" destId="{29E4E4A4-4E12-441D-A439-0E41CFCE578B}" srcOrd="0" destOrd="0" presId="urn:microsoft.com/office/officeart/2005/8/layout/hierarchy3"/>
    <dgm:cxn modelId="{10C204BE-DE91-4E19-8885-1F2FEE9E9928}" type="presOf" srcId="{B9E1150A-F846-45A9-A24A-0B5B504A02C3}" destId="{2494477B-5282-4709-8B64-041A1F5315E3}" srcOrd="0" destOrd="0" presId="urn:microsoft.com/office/officeart/2005/8/layout/hierarchy3"/>
    <dgm:cxn modelId="{E07C9CAC-43D0-46AA-897A-7BB6C1EB05CF}" srcId="{855BB7FD-2076-4328-876D-0C22078D22C7}" destId="{2CF820A1-00AA-409D-B986-9296A2CE60CB}" srcOrd="0" destOrd="0" parTransId="{D62410DA-EE46-46B5-86D4-E0B353C01034}" sibTransId="{E88C676C-206B-4C19-92BD-173FFC2B56C5}"/>
    <dgm:cxn modelId="{BC3DA8FA-ABB5-4F72-B0C8-73ED75E77D87}" type="presOf" srcId="{EFF3506D-B3BC-4B84-8C59-6BEEE07A5ED4}" destId="{DED70FEE-B028-40A2-9C7F-74285107AF99}" srcOrd="0" destOrd="0" presId="urn:microsoft.com/office/officeart/2005/8/layout/hierarchy3"/>
    <dgm:cxn modelId="{9145FC7D-5F06-41DF-9D1F-C97685D5EED1}" srcId="{CEE98FFC-17A2-445C-9B29-00608392DB7E}" destId="{467BD37A-CC6F-477C-843F-78A8A6867D95}" srcOrd="0" destOrd="0" parTransId="{E1F549A2-E691-4ED3-9F7A-55C722F2D86E}" sibTransId="{3E8699EA-DFF1-449E-A8E6-18F78618E351}"/>
    <dgm:cxn modelId="{4A3052FA-35C6-48CE-AFEF-74D4C7872B47}" type="presOf" srcId="{A525A65A-0917-4E59-B30E-449146EC7486}" destId="{A7D11256-1B95-4AB8-8CA6-6BF6A887335E}" srcOrd="0" destOrd="0" presId="urn:microsoft.com/office/officeart/2005/8/layout/hierarchy3"/>
    <dgm:cxn modelId="{F5DA20DB-BF5B-46DE-AE3E-D5D4C094C34C}" srcId="{855BB7FD-2076-4328-876D-0C22078D22C7}" destId="{CD86D17C-2446-4552-9581-F98412D70603}" srcOrd="1" destOrd="0" parTransId="{A525A65A-0917-4E59-B30E-449146EC7486}" sibTransId="{49D4D7A5-510A-4117-8425-3AC2A8E36AFC}"/>
    <dgm:cxn modelId="{4564F0E5-3998-4821-974D-4312B4BE6FCB}" type="presOf" srcId="{C5B7AFAC-ED4D-4EFD-83A8-4669D0F2ED34}" destId="{69E9C273-9570-48AF-83ED-EA5D23CB0DBC}" srcOrd="0" destOrd="0" presId="urn:microsoft.com/office/officeart/2005/8/layout/hierarchy3"/>
    <dgm:cxn modelId="{A5F77CBC-522D-4898-B333-7766EB4096BD}" srcId="{EFF3506D-B3BC-4B84-8C59-6BEEE07A5ED4}" destId="{039C8861-3D4F-4F56-8D26-AF11311EFAF5}" srcOrd="1" destOrd="0" parTransId="{32A06917-A985-4EBA-8401-23B5E5499BA7}" sibTransId="{4B60F2E9-A38D-4FCD-9E17-95DA1FA8B660}"/>
    <dgm:cxn modelId="{D440953C-41AD-4828-A2C6-B1EE2FD29B05}" type="presOf" srcId="{80E850DB-2BE4-4A3B-8840-CE37A727CA17}" destId="{3786F4BB-6FC3-4917-B6C5-A214F295FC80}" srcOrd="0" destOrd="0" presId="urn:microsoft.com/office/officeart/2005/8/layout/hierarchy3"/>
    <dgm:cxn modelId="{D64142C8-C0B3-4ADE-AC22-0475BDA8D9AF}" type="presOf" srcId="{E3516B12-28B5-473A-92A1-0BFC00A92381}" destId="{60335A14-90BF-4556-81C7-15DDD7BE5F7C}" srcOrd="0" destOrd="0" presId="urn:microsoft.com/office/officeart/2005/8/layout/hierarchy3"/>
    <dgm:cxn modelId="{880F688F-6A60-4C86-A93B-CCD9E89C500C}" type="presOf" srcId="{EFF3506D-B3BC-4B84-8C59-6BEEE07A5ED4}" destId="{1E903856-EA54-46DE-B580-FAE7C868F7B8}" srcOrd="1" destOrd="0" presId="urn:microsoft.com/office/officeart/2005/8/layout/hierarchy3"/>
    <dgm:cxn modelId="{9AF14FCE-4ADD-495D-9DDF-C39FAF2F6F11}" srcId="{CEE98FFC-17A2-445C-9B29-00608392DB7E}" destId="{855BB7FD-2076-4328-876D-0C22078D22C7}" srcOrd="1" destOrd="0" parTransId="{6EF5045C-2EA0-4763-AB16-463577F54A1D}" sibTransId="{0D64B365-34A1-452F-A53C-3158B96FEC66}"/>
    <dgm:cxn modelId="{E5838A2B-991D-4413-8F66-00F60DC50342}" type="presOf" srcId="{F3B85EA6-5EA2-48D6-8680-BDACEDCF6787}" destId="{4F15994B-9703-49F3-848D-4A8C6D164C03}" srcOrd="0" destOrd="0" presId="urn:microsoft.com/office/officeart/2005/8/layout/hierarchy3"/>
    <dgm:cxn modelId="{C0CF8330-2E8B-4AD8-BD58-806188D17AFE}" type="presOf" srcId="{55599876-DEB2-446D-B9C5-894D8054A096}" destId="{E603A639-780F-481D-8A95-A75745E56A6F}" srcOrd="0" destOrd="0" presId="urn:microsoft.com/office/officeart/2005/8/layout/hierarchy3"/>
    <dgm:cxn modelId="{CD8B1815-2E5D-4ACE-B210-D5678E4BD6DD}" type="presOf" srcId="{855BB7FD-2076-4328-876D-0C22078D22C7}" destId="{8C9D45DE-EE14-4168-B5FC-F0B763931790}" srcOrd="1" destOrd="0" presId="urn:microsoft.com/office/officeart/2005/8/layout/hierarchy3"/>
    <dgm:cxn modelId="{FBB78228-01C9-48C9-8ADD-71B2D5005740}" srcId="{EFF3506D-B3BC-4B84-8C59-6BEEE07A5ED4}" destId="{80E850DB-2BE4-4A3B-8840-CE37A727CA17}" srcOrd="2" destOrd="0" parTransId="{D0BFE7C2-F5BB-45A3-A1B7-DD45B1813790}" sibTransId="{10262969-B169-4CA2-8D80-FFB374CE986C}"/>
    <dgm:cxn modelId="{C76E1D5E-B5D3-49F5-A290-F0E683F068F0}" type="presOf" srcId="{D0835B0D-7B3F-41FB-9FD3-6FF16EA5A28A}" destId="{EBD84577-B143-4B29-9744-617D60AFD215}" srcOrd="0" destOrd="0" presId="urn:microsoft.com/office/officeart/2005/8/layout/hierarchy3"/>
    <dgm:cxn modelId="{C0684E30-D9C9-4562-B7A1-333A9DD1AF6E}" srcId="{CEE98FFC-17A2-445C-9B29-00608392DB7E}" destId="{55072172-3393-4E0F-95D8-1500A7FF2F94}" srcOrd="2" destOrd="0" parTransId="{46285029-4922-4006-8FCC-D3475967641C}" sibTransId="{C0FB701B-AD93-4ACF-A922-E01F9523093F}"/>
    <dgm:cxn modelId="{DB26D318-76B5-43E4-9826-493D36B061F4}" type="presOf" srcId="{8E31DDA5-F497-450A-A12C-89D2E1EC25DF}" destId="{9BAA1D78-EDAC-4AA0-8080-3AEAD40E011F}" srcOrd="0" destOrd="0" presId="urn:microsoft.com/office/officeart/2005/8/layout/hierarchy3"/>
    <dgm:cxn modelId="{5D28BE8D-2955-43B0-B64D-0FFB184F3D59}" type="presOf" srcId="{CEE98FFC-17A2-445C-9B29-00608392DB7E}" destId="{ACD6D9D9-BB61-4594-8CCD-6DB3F9FE00B8}" srcOrd="0" destOrd="0" presId="urn:microsoft.com/office/officeart/2005/8/layout/hierarchy3"/>
    <dgm:cxn modelId="{0E22723F-58AE-4948-BA5C-D1E9C021D8BD}" type="presOf" srcId="{32A06917-A985-4EBA-8401-23B5E5499BA7}" destId="{CB5B3321-E1B9-419C-BBD0-D0A3AC3B7528}" srcOrd="0" destOrd="0" presId="urn:microsoft.com/office/officeart/2005/8/layout/hierarchy3"/>
    <dgm:cxn modelId="{2904F89E-962D-49BE-AFB7-8B25BEA1A56A}" type="presOf" srcId="{D0BFE7C2-F5BB-45A3-A1B7-DD45B1813790}" destId="{CC1D7AC8-61B8-424E-B46C-0E8461365295}" srcOrd="0" destOrd="0" presId="urn:microsoft.com/office/officeart/2005/8/layout/hierarchy3"/>
    <dgm:cxn modelId="{FE2A8614-8825-4718-B6DC-2355528BB1BB}" srcId="{55072172-3393-4E0F-95D8-1500A7FF2F94}" destId="{74135B2D-5C2D-4BE6-9ED4-02CEAC4E5BED}" srcOrd="3" destOrd="0" parTransId="{C5B7AFAC-ED4D-4EFD-83A8-4669D0F2ED34}" sibTransId="{2931DC17-8898-4D28-A841-9AC78C8FFED8}"/>
    <dgm:cxn modelId="{4483D95A-F34C-4B68-ABBF-182FF3093DD3}" type="presOf" srcId="{6923DF58-3E17-4416-B340-4071A4CD558B}" destId="{FC8C8C83-E6FD-4959-801B-48AF943BADE1}" srcOrd="0" destOrd="0" presId="urn:microsoft.com/office/officeart/2005/8/layout/hierarchy3"/>
    <dgm:cxn modelId="{164FFDCC-275E-4B73-B107-93B6D78F9F76}" type="presOf" srcId="{E597D512-1008-4C68-9DF9-25EC4A4C950C}" destId="{8BC53645-495D-4BC7-9913-83A3F51296E9}" srcOrd="0" destOrd="0" presId="urn:microsoft.com/office/officeart/2005/8/layout/hierarchy3"/>
    <dgm:cxn modelId="{F321D64C-954B-49A3-8CA8-110416D6D306}" type="presOf" srcId="{08F0CA5E-6718-4943-B557-D5CC0DE5E592}" destId="{67B8CD39-89B7-4C76-A538-36D094A20E4A}" srcOrd="0" destOrd="0" presId="urn:microsoft.com/office/officeart/2005/8/layout/hierarchy3"/>
    <dgm:cxn modelId="{2BFA2A6C-8EB9-4605-921E-DF910751FA08}" type="presOf" srcId="{77EA0A90-F529-4C79-B3E5-D972EA8B1634}" destId="{1582E542-BBAC-4C6E-B96F-657E2FE855AA}" srcOrd="0" destOrd="0" presId="urn:microsoft.com/office/officeart/2005/8/layout/hierarchy3"/>
    <dgm:cxn modelId="{09B73D0B-7ED0-49EE-B2A1-F14AB3E1C13B}" srcId="{CEE98FFC-17A2-445C-9B29-00608392DB7E}" destId="{EFF3506D-B3BC-4B84-8C59-6BEEE07A5ED4}" srcOrd="3" destOrd="0" parTransId="{EDC69124-638D-4E89-879C-C52582536AD2}" sibTransId="{B2708CFA-D4C2-46C1-9EA6-92797666E5F2}"/>
    <dgm:cxn modelId="{31DD17E3-71BF-449A-838B-13D445D8843F}" srcId="{467BD37A-CC6F-477C-843F-78A8A6867D95}" destId="{C8B7CEFA-0D3A-4645-B0E2-10201692E6B3}" srcOrd="0" destOrd="0" parTransId="{E3516B12-28B5-473A-92A1-0BFC00A92381}" sibTransId="{CB8A2CB5-EBF8-48F6-BD1A-CAF14A284789}"/>
    <dgm:cxn modelId="{21389CB5-0393-4C85-BA0D-C5BF7B71E4FF}" type="presOf" srcId="{855BB7FD-2076-4328-876D-0C22078D22C7}" destId="{AA94705F-D6DE-497C-9A26-B5B1A448F099}" srcOrd="0" destOrd="0" presId="urn:microsoft.com/office/officeart/2005/8/layout/hierarchy3"/>
    <dgm:cxn modelId="{10AB0F7D-6F67-4781-8ED1-42FC3AF1ECDE}" type="presOf" srcId="{039C8861-3D4F-4F56-8D26-AF11311EFAF5}" destId="{8D9200B5-8ECA-49AA-AA4B-24895286EF82}" srcOrd="0" destOrd="0" presId="urn:microsoft.com/office/officeart/2005/8/layout/hierarchy3"/>
    <dgm:cxn modelId="{22CC6F0B-5C79-4C54-A528-AEF9EE109B8F}" type="presOf" srcId="{50E41076-95E7-4DC2-8CAA-9D8CF9B43B0D}" destId="{5E97AB7E-D1B0-4AA4-8855-FD19BFA94652}" srcOrd="0" destOrd="0" presId="urn:microsoft.com/office/officeart/2005/8/layout/hierarchy3"/>
    <dgm:cxn modelId="{4619C4D1-CAEF-4260-8F59-ECD560D6F940}" type="presOf" srcId="{CD86D17C-2446-4552-9581-F98412D70603}" destId="{CEAD7418-3470-4A13-AAD9-F186B6E8E2B0}" srcOrd="0" destOrd="0" presId="urn:microsoft.com/office/officeart/2005/8/layout/hierarchy3"/>
    <dgm:cxn modelId="{48F45AFC-BED6-40F4-B749-9E28E75650B9}" type="presOf" srcId="{C8B7CEFA-0D3A-4645-B0E2-10201692E6B3}" destId="{50D03827-DDDE-40BA-AE19-75787D967BCA}" srcOrd="0" destOrd="0" presId="urn:microsoft.com/office/officeart/2005/8/layout/hierarchy3"/>
    <dgm:cxn modelId="{F2C8C988-CF99-4C82-A0DD-F2B9F03FDCCE}" type="presOf" srcId="{D62410DA-EE46-46B5-86D4-E0B353C01034}" destId="{69C04995-E274-4500-8815-FD45C48918D3}" srcOrd="0" destOrd="0" presId="urn:microsoft.com/office/officeart/2005/8/layout/hierarchy3"/>
    <dgm:cxn modelId="{26CF0F53-1669-4EC1-9E2F-507F1DFD3000}" type="presOf" srcId="{2CF820A1-00AA-409D-B986-9296A2CE60CB}" destId="{B8590454-091E-4B77-95C7-6C22A25AA016}" srcOrd="0" destOrd="0" presId="urn:microsoft.com/office/officeart/2005/8/layout/hierarchy3"/>
    <dgm:cxn modelId="{489612F8-8950-486A-9FBA-1EDF4D78F2D7}" type="presOf" srcId="{74135B2D-5C2D-4BE6-9ED4-02CEAC4E5BED}" destId="{8D1CDBA7-FE06-4B43-AD64-F7B06FDFB9E3}" srcOrd="0" destOrd="0" presId="urn:microsoft.com/office/officeart/2005/8/layout/hierarchy3"/>
    <dgm:cxn modelId="{EE405116-AA6B-4C36-A87E-968BF46D811A}" type="presOf" srcId="{DF4AEE2D-331B-448A-B128-BC2E8E2DE78E}" destId="{88001272-45BB-495F-B787-383687F68943}" srcOrd="0" destOrd="0" presId="urn:microsoft.com/office/officeart/2005/8/layout/hierarchy3"/>
    <dgm:cxn modelId="{4524CF5B-62D9-4FD2-A4C2-2E3870ACCD32}" type="presOf" srcId="{55072172-3393-4E0F-95D8-1500A7FF2F94}" destId="{597A1438-18A0-4788-9F98-D975173F0DF1}" srcOrd="1" destOrd="0" presId="urn:microsoft.com/office/officeart/2005/8/layout/hierarchy3"/>
    <dgm:cxn modelId="{93581893-3873-4E1F-8DA6-91FB3A1EDE85}" type="presParOf" srcId="{ACD6D9D9-BB61-4594-8CCD-6DB3F9FE00B8}" destId="{F2AC22AE-05A6-426C-B94D-1338C6E0CB25}" srcOrd="0" destOrd="0" presId="urn:microsoft.com/office/officeart/2005/8/layout/hierarchy3"/>
    <dgm:cxn modelId="{F24B482E-A03E-4254-864A-0D819DD4A6E9}" type="presParOf" srcId="{F2AC22AE-05A6-426C-B94D-1338C6E0CB25}" destId="{F8E48938-9AD1-4C6E-9C78-5FD469AE69B9}" srcOrd="0" destOrd="0" presId="urn:microsoft.com/office/officeart/2005/8/layout/hierarchy3"/>
    <dgm:cxn modelId="{4F905631-A69A-4442-BA29-37E9CB6C54F3}" type="presParOf" srcId="{F8E48938-9AD1-4C6E-9C78-5FD469AE69B9}" destId="{2621230C-FDF6-49ED-B800-526B8B8788A0}" srcOrd="0" destOrd="0" presId="urn:microsoft.com/office/officeart/2005/8/layout/hierarchy3"/>
    <dgm:cxn modelId="{85ACA4F5-6696-43DD-BDD9-6EB654912F4C}" type="presParOf" srcId="{F8E48938-9AD1-4C6E-9C78-5FD469AE69B9}" destId="{721E2AC8-3B44-4B05-9D79-6B457353CF22}" srcOrd="1" destOrd="0" presId="urn:microsoft.com/office/officeart/2005/8/layout/hierarchy3"/>
    <dgm:cxn modelId="{07AC8FE5-368A-4D7C-81E2-B9FABF490C81}" type="presParOf" srcId="{F2AC22AE-05A6-426C-B94D-1338C6E0CB25}" destId="{0E139A65-2F91-46B1-8E5F-EC22FB7261DD}" srcOrd="1" destOrd="0" presId="urn:microsoft.com/office/officeart/2005/8/layout/hierarchy3"/>
    <dgm:cxn modelId="{6D4A40C7-31BC-4E66-8B05-0F9E0BB31C0A}" type="presParOf" srcId="{0E139A65-2F91-46B1-8E5F-EC22FB7261DD}" destId="{60335A14-90BF-4556-81C7-15DDD7BE5F7C}" srcOrd="0" destOrd="0" presId="urn:microsoft.com/office/officeart/2005/8/layout/hierarchy3"/>
    <dgm:cxn modelId="{D73557EA-2C56-4567-9358-FAF7B660743A}" type="presParOf" srcId="{0E139A65-2F91-46B1-8E5F-EC22FB7261DD}" destId="{50D03827-DDDE-40BA-AE19-75787D967BCA}" srcOrd="1" destOrd="0" presId="urn:microsoft.com/office/officeart/2005/8/layout/hierarchy3"/>
    <dgm:cxn modelId="{1596686F-D73D-43A9-8F52-B52D81CFDC3D}" type="presParOf" srcId="{0E139A65-2F91-46B1-8E5F-EC22FB7261DD}" destId="{8BC53645-495D-4BC7-9913-83A3F51296E9}" srcOrd="2" destOrd="0" presId="urn:microsoft.com/office/officeart/2005/8/layout/hierarchy3"/>
    <dgm:cxn modelId="{ED8239A0-AB9B-42AC-91E6-42FE9CD67AAD}" type="presParOf" srcId="{0E139A65-2F91-46B1-8E5F-EC22FB7261DD}" destId="{FC8C8C83-E6FD-4959-801B-48AF943BADE1}" srcOrd="3" destOrd="0" presId="urn:microsoft.com/office/officeart/2005/8/layout/hierarchy3"/>
    <dgm:cxn modelId="{EDA86C9F-C8A6-49C3-9EAA-6AD8ADB24842}" type="presParOf" srcId="{0E139A65-2F91-46B1-8E5F-EC22FB7261DD}" destId="{29E4E4A4-4E12-441D-A439-0E41CFCE578B}" srcOrd="4" destOrd="0" presId="urn:microsoft.com/office/officeart/2005/8/layout/hierarchy3"/>
    <dgm:cxn modelId="{9ABAA28B-9F80-44A5-9336-BE1513C33C40}" type="presParOf" srcId="{0E139A65-2F91-46B1-8E5F-EC22FB7261DD}" destId="{1582E542-BBAC-4C6E-B96F-657E2FE855AA}" srcOrd="5" destOrd="0" presId="urn:microsoft.com/office/officeart/2005/8/layout/hierarchy3"/>
    <dgm:cxn modelId="{EFF52AC3-70B5-4B9F-88E8-A956D4690B77}" type="presParOf" srcId="{ACD6D9D9-BB61-4594-8CCD-6DB3F9FE00B8}" destId="{23453B98-04B1-49A0-A346-14B583C7D588}" srcOrd="1" destOrd="0" presId="urn:microsoft.com/office/officeart/2005/8/layout/hierarchy3"/>
    <dgm:cxn modelId="{AD39168F-9A87-4C66-8B1C-7FAA1E13D859}" type="presParOf" srcId="{23453B98-04B1-49A0-A346-14B583C7D588}" destId="{A94BCFB4-FDAA-4E89-88BB-B887B77CC564}" srcOrd="0" destOrd="0" presId="urn:microsoft.com/office/officeart/2005/8/layout/hierarchy3"/>
    <dgm:cxn modelId="{33E805BE-7B0E-46CA-B961-121B109DE34E}" type="presParOf" srcId="{A94BCFB4-FDAA-4E89-88BB-B887B77CC564}" destId="{AA94705F-D6DE-497C-9A26-B5B1A448F099}" srcOrd="0" destOrd="0" presId="urn:microsoft.com/office/officeart/2005/8/layout/hierarchy3"/>
    <dgm:cxn modelId="{FA57E931-641A-49A1-A9E5-EF08A61707C7}" type="presParOf" srcId="{A94BCFB4-FDAA-4E89-88BB-B887B77CC564}" destId="{8C9D45DE-EE14-4168-B5FC-F0B763931790}" srcOrd="1" destOrd="0" presId="urn:microsoft.com/office/officeart/2005/8/layout/hierarchy3"/>
    <dgm:cxn modelId="{110BED87-2363-4CDC-B8A6-A89965CA7B4C}" type="presParOf" srcId="{23453B98-04B1-49A0-A346-14B583C7D588}" destId="{2F45651D-6180-483B-8376-728E1094E8EC}" srcOrd="1" destOrd="0" presId="urn:microsoft.com/office/officeart/2005/8/layout/hierarchy3"/>
    <dgm:cxn modelId="{9509928F-5A2E-46E9-A90A-943EB5ADAF50}" type="presParOf" srcId="{2F45651D-6180-483B-8376-728E1094E8EC}" destId="{69C04995-E274-4500-8815-FD45C48918D3}" srcOrd="0" destOrd="0" presId="urn:microsoft.com/office/officeart/2005/8/layout/hierarchy3"/>
    <dgm:cxn modelId="{C4A9656C-337C-41FE-AF74-A1E8EC891D52}" type="presParOf" srcId="{2F45651D-6180-483B-8376-728E1094E8EC}" destId="{B8590454-091E-4B77-95C7-6C22A25AA016}" srcOrd="1" destOrd="0" presId="urn:microsoft.com/office/officeart/2005/8/layout/hierarchy3"/>
    <dgm:cxn modelId="{F80A6CFC-1FDF-4ECD-B324-FB1BE282CA83}" type="presParOf" srcId="{2F45651D-6180-483B-8376-728E1094E8EC}" destId="{A7D11256-1B95-4AB8-8CA6-6BF6A887335E}" srcOrd="2" destOrd="0" presId="urn:microsoft.com/office/officeart/2005/8/layout/hierarchy3"/>
    <dgm:cxn modelId="{6CAA72A9-E4D5-4C83-862C-4B5800CE620D}" type="presParOf" srcId="{2F45651D-6180-483B-8376-728E1094E8EC}" destId="{CEAD7418-3470-4A13-AAD9-F186B6E8E2B0}" srcOrd="3" destOrd="0" presId="urn:microsoft.com/office/officeart/2005/8/layout/hierarchy3"/>
    <dgm:cxn modelId="{8518D62A-BFA5-4F2D-8A3B-A7E299A272E4}" type="presParOf" srcId="{ACD6D9D9-BB61-4594-8CCD-6DB3F9FE00B8}" destId="{1DAB47F9-CF31-46E1-9836-AE07E50E3323}" srcOrd="2" destOrd="0" presId="urn:microsoft.com/office/officeart/2005/8/layout/hierarchy3"/>
    <dgm:cxn modelId="{3179FB35-D1A7-44EA-925E-5E19BA95C15C}" type="presParOf" srcId="{1DAB47F9-CF31-46E1-9836-AE07E50E3323}" destId="{A48F80D5-B491-47C2-8FBF-38FBFC78954E}" srcOrd="0" destOrd="0" presId="urn:microsoft.com/office/officeart/2005/8/layout/hierarchy3"/>
    <dgm:cxn modelId="{564441FA-9A0D-4BC1-A9C6-AC75C5536957}" type="presParOf" srcId="{A48F80D5-B491-47C2-8FBF-38FBFC78954E}" destId="{82FBE4B3-E90A-4B81-8B9D-8FC6CA2319D9}" srcOrd="0" destOrd="0" presId="urn:microsoft.com/office/officeart/2005/8/layout/hierarchy3"/>
    <dgm:cxn modelId="{BBDCF2ED-DF73-4E4F-B19F-E377A7458AF1}" type="presParOf" srcId="{A48F80D5-B491-47C2-8FBF-38FBFC78954E}" destId="{597A1438-18A0-4788-9F98-D975173F0DF1}" srcOrd="1" destOrd="0" presId="urn:microsoft.com/office/officeart/2005/8/layout/hierarchy3"/>
    <dgm:cxn modelId="{B7BEA81A-13F1-4C83-91EA-E0430E9E5E05}" type="presParOf" srcId="{1DAB47F9-CF31-46E1-9836-AE07E50E3323}" destId="{7C8FB31C-FE1B-42F6-96CF-1CB54EB7CDB9}" srcOrd="1" destOrd="0" presId="urn:microsoft.com/office/officeart/2005/8/layout/hierarchy3"/>
    <dgm:cxn modelId="{52AD6A08-5BAF-467A-B365-AAB1BD6FFBE1}" type="presParOf" srcId="{7C8FB31C-FE1B-42F6-96CF-1CB54EB7CDB9}" destId="{9BAA1D78-EDAC-4AA0-8080-3AEAD40E011F}" srcOrd="0" destOrd="0" presId="urn:microsoft.com/office/officeart/2005/8/layout/hierarchy3"/>
    <dgm:cxn modelId="{34929AFD-989F-401E-9D44-25CFC2175532}" type="presParOf" srcId="{7C8FB31C-FE1B-42F6-96CF-1CB54EB7CDB9}" destId="{4F15994B-9703-49F3-848D-4A8C6D164C03}" srcOrd="1" destOrd="0" presId="urn:microsoft.com/office/officeart/2005/8/layout/hierarchy3"/>
    <dgm:cxn modelId="{9EEC3DF7-DF8C-4762-83E8-287C9084C1DE}" type="presParOf" srcId="{7C8FB31C-FE1B-42F6-96CF-1CB54EB7CDB9}" destId="{67B8CD39-89B7-4C76-A538-36D094A20E4A}" srcOrd="2" destOrd="0" presId="urn:microsoft.com/office/officeart/2005/8/layout/hierarchy3"/>
    <dgm:cxn modelId="{07505C02-2870-459E-B03E-634F8084499F}" type="presParOf" srcId="{7C8FB31C-FE1B-42F6-96CF-1CB54EB7CDB9}" destId="{2494477B-5282-4709-8B64-041A1F5315E3}" srcOrd="3" destOrd="0" presId="urn:microsoft.com/office/officeart/2005/8/layout/hierarchy3"/>
    <dgm:cxn modelId="{3686BB36-6044-45E6-BDF9-7028215F30C8}" type="presParOf" srcId="{7C8FB31C-FE1B-42F6-96CF-1CB54EB7CDB9}" destId="{5E97AB7E-D1B0-4AA4-8855-FD19BFA94652}" srcOrd="4" destOrd="0" presId="urn:microsoft.com/office/officeart/2005/8/layout/hierarchy3"/>
    <dgm:cxn modelId="{ACDDB22C-33B0-4AE5-A376-E4E3291A2298}" type="presParOf" srcId="{7C8FB31C-FE1B-42F6-96CF-1CB54EB7CDB9}" destId="{88001272-45BB-495F-B787-383687F68943}" srcOrd="5" destOrd="0" presId="urn:microsoft.com/office/officeart/2005/8/layout/hierarchy3"/>
    <dgm:cxn modelId="{50FC838E-F3D0-4555-92ED-76D011454001}" type="presParOf" srcId="{7C8FB31C-FE1B-42F6-96CF-1CB54EB7CDB9}" destId="{69E9C273-9570-48AF-83ED-EA5D23CB0DBC}" srcOrd="6" destOrd="0" presId="urn:microsoft.com/office/officeart/2005/8/layout/hierarchy3"/>
    <dgm:cxn modelId="{71B37D48-7E30-453B-BEAC-50678E701ED6}" type="presParOf" srcId="{7C8FB31C-FE1B-42F6-96CF-1CB54EB7CDB9}" destId="{8D1CDBA7-FE06-4B43-AD64-F7B06FDFB9E3}" srcOrd="7" destOrd="0" presId="urn:microsoft.com/office/officeart/2005/8/layout/hierarchy3"/>
    <dgm:cxn modelId="{6C7BD390-F4AD-41CD-87A1-80602723FFCC}" type="presParOf" srcId="{ACD6D9D9-BB61-4594-8CCD-6DB3F9FE00B8}" destId="{964EBC78-6447-4DB1-9110-A4FD70E3B988}" srcOrd="3" destOrd="0" presId="urn:microsoft.com/office/officeart/2005/8/layout/hierarchy3"/>
    <dgm:cxn modelId="{C5C8E063-59E3-495A-9933-6070BB1BE5A0}" type="presParOf" srcId="{964EBC78-6447-4DB1-9110-A4FD70E3B988}" destId="{0843B871-1BE8-412D-BCF5-25B353067704}" srcOrd="0" destOrd="0" presId="urn:microsoft.com/office/officeart/2005/8/layout/hierarchy3"/>
    <dgm:cxn modelId="{14F080C9-54E2-4986-9E4F-22A874042BED}" type="presParOf" srcId="{0843B871-1BE8-412D-BCF5-25B353067704}" destId="{DED70FEE-B028-40A2-9C7F-74285107AF99}" srcOrd="0" destOrd="0" presId="urn:microsoft.com/office/officeart/2005/8/layout/hierarchy3"/>
    <dgm:cxn modelId="{C544B896-4DDE-4AE2-B2BF-A5A0436FEB03}" type="presParOf" srcId="{0843B871-1BE8-412D-BCF5-25B353067704}" destId="{1E903856-EA54-46DE-B580-FAE7C868F7B8}" srcOrd="1" destOrd="0" presId="urn:microsoft.com/office/officeart/2005/8/layout/hierarchy3"/>
    <dgm:cxn modelId="{16B9120C-991B-4E08-BFCC-1CD119169F58}" type="presParOf" srcId="{964EBC78-6447-4DB1-9110-A4FD70E3B988}" destId="{1897E533-CCC1-4878-8702-9ADBDCA1CD63}" srcOrd="1" destOrd="0" presId="urn:microsoft.com/office/officeart/2005/8/layout/hierarchy3"/>
    <dgm:cxn modelId="{91705C69-9818-4A20-9601-C0A4B9671CD4}" type="presParOf" srcId="{1897E533-CCC1-4878-8702-9ADBDCA1CD63}" destId="{E603A639-780F-481D-8A95-A75745E56A6F}" srcOrd="0" destOrd="0" presId="urn:microsoft.com/office/officeart/2005/8/layout/hierarchy3"/>
    <dgm:cxn modelId="{D3E38E79-1A6B-4DB5-B6CE-0762FCADE4C7}" type="presParOf" srcId="{1897E533-CCC1-4878-8702-9ADBDCA1CD63}" destId="{EBD84577-B143-4B29-9744-617D60AFD215}" srcOrd="1" destOrd="0" presId="urn:microsoft.com/office/officeart/2005/8/layout/hierarchy3"/>
    <dgm:cxn modelId="{0A33D4B9-3785-48D2-A64E-BB77EA9D301F}" type="presParOf" srcId="{1897E533-CCC1-4878-8702-9ADBDCA1CD63}" destId="{CB5B3321-E1B9-419C-BBD0-D0A3AC3B7528}" srcOrd="2" destOrd="0" presId="urn:microsoft.com/office/officeart/2005/8/layout/hierarchy3"/>
    <dgm:cxn modelId="{3A67C0AC-50BE-4A3B-BD64-C773BA53CF15}" type="presParOf" srcId="{1897E533-CCC1-4878-8702-9ADBDCA1CD63}" destId="{8D9200B5-8ECA-49AA-AA4B-24895286EF82}" srcOrd="3" destOrd="0" presId="urn:microsoft.com/office/officeart/2005/8/layout/hierarchy3"/>
    <dgm:cxn modelId="{514C26E7-2FB0-4C7D-AC34-0674DB981A90}" type="presParOf" srcId="{1897E533-CCC1-4878-8702-9ADBDCA1CD63}" destId="{CC1D7AC8-61B8-424E-B46C-0E8461365295}" srcOrd="4" destOrd="0" presId="urn:microsoft.com/office/officeart/2005/8/layout/hierarchy3"/>
    <dgm:cxn modelId="{A5D845BB-D502-4757-B21A-7F6D2897EE58}" type="presParOf" srcId="{1897E533-CCC1-4878-8702-9ADBDCA1CD63}" destId="{3786F4BB-6FC3-4917-B6C5-A214F295FC80}"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C2F5277-009A-40A8-906D-F4B570C486F6}" type="doc">
      <dgm:prSet loTypeId="urn:microsoft.com/office/officeart/2005/8/layout/gear1" loCatId="relationship" qsTypeId="urn:microsoft.com/office/officeart/2005/8/quickstyle/simple1" qsCatId="simple" csTypeId="urn:microsoft.com/office/officeart/2005/8/colors/accent1_2" csCatId="accent1" phldr="1"/>
      <dgm:spPr/>
    </dgm:pt>
    <dgm:pt modelId="{DC49A9DA-0F51-4AB5-9BFD-18BB6856C058}">
      <dgm:prSet phldrT="[Texto]" custT="1"/>
      <dgm:spPr>
        <a:solidFill>
          <a:srgbClr val="336600"/>
        </a:solidFill>
      </dgm:spPr>
      <dgm:t>
        <a:bodyPr/>
        <a:lstStyle/>
        <a:p>
          <a:r>
            <a:rPr lang="es-EC" sz="1200" dirty="0" smtClean="0"/>
            <a:t>H0: NO EXISTE RELACIÓN</a:t>
          </a:r>
        </a:p>
        <a:p>
          <a:r>
            <a:rPr lang="es-EC" sz="1200" dirty="0" smtClean="0"/>
            <a:t>H1: EXISTE RELACIÓN</a:t>
          </a:r>
          <a:endParaRPr lang="es-EC" sz="1200" dirty="0"/>
        </a:p>
      </dgm:t>
    </dgm:pt>
    <dgm:pt modelId="{5446AC46-6122-406B-8EA2-05CCCE9EBA5D}" type="parTrans" cxnId="{82ABFAD5-B6B9-460D-B571-685A4784AAD8}">
      <dgm:prSet/>
      <dgm:spPr/>
      <dgm:t>
        <a:bodyPr/>
        <a:lstStyle/>
        <a:p>
          <a:endParaRPr lang="es-EC" sz="1200"/>
        </a:p>
      </dgm:t>
    </dgm:pt>
    <dgm:pt modelId="{A369FA11-A386-4D2A-84A0-BED7AC21BCCA}" type="sibTrans" cxnId="{82ABFAD5-B6B9-460D-B571-685A4784AAD8}">
      <dgm:prSet/>
      <dgm:spPr/>
      <dgm:t>
        <a:bodyPr/>
        <a:lstStyle/>
        <a:p>
          <a:endParaRPr lang="es-EC" sz="1200"/>
        </a:p>
      </dgm:t>
    </dgm:pt>
    <dgm:pt modelId="{5D20E101-C8B5-4432-A7CF-DDBA8CA94B49}">
      <dgm:prSet phldrT="[Texto]" custT="1"/>
      <dgm:spPr>
        <a:solidFill>
          <a:srgbClr val="336600"/>
        </a:solidFill>
      </dgm:spPr>
      <dgm:t>
        <a:bodyPr/>
        <a:lstStyle/>
        <a:p>
          <a:r>
            <a:rPr lang="es-EC" sz="1200" dirty="0" smtClean="0"/>
            <a:t>α ≤ 0,05</a:t>
          </a:r>
          <a:endParaRPr lang="es-EC" sz="1200" dirty="0"/>
        </a:p>
      </dgm:t>
    </dgm:pt>
    <dgm:pt modelId="{5547F859-72CE-4899-B752-4C33C48A097A}" type="parTrans" cxnId="{14E19998-8747-48D3-A755-7A9BCD48D76E}">
      <dgm:prSet/>
      <dgm:spPr/>
      <dgm:t>
        <a:bodyPr/>
        <a:lstStyle/>
        <a:p>
          <a:endParaRPr lang="es-EC" sz="1200"/>
        </a:p>
      </dgm:t>
    </dgm:pt>
    <dgm:pt modelId="{9D5EC57C-EC26-4442-874D-7B6CBCAB4A09}" type="sibTrans" cxnId="{14E19998-8747-48D3-A755-7A9BCD48D76E}">
      <dgm:prSet/>
      <dgm:spPr/>
      <dgm:t>
        <a:bodyPr/>
        <a:lstStyle/>
        <a:p>
          <a:endParaRPr lang="es-EC" sz="1200"/>
        </a:p>
      </dgm:t>
    </dgm:pt>
    <dgm:pt modelId="{93EE2415-56CB-433A-B495-D79F215C3D0D}">
      <dgm:prSet phldrT="[Texto]" custT="1"/>
      <dgm:spPr>
        <a:solidFill>
          <a:srgbClr val="336600"/>
        </a:solidFill>
      </dgm:spPr>
      <dgm:t>
        <a:bodyPr/>
        <a:lstStyle/>
        <a:p>
          <a:r>
            <a:rPr lang="es-EC" sz="1200" dirty="0" smtClean="0"/>
            <a:t>APRUEBA H1</a:t>
          </a:r>
          <a:endParaRPr lang="es-EC" sz="1200" dirty="0"/>
        </a:p>
      </dgm:t>
    </dgm:pt>
    <dgm:pt modelId="{0365F86F-BB18-4C82-9362-ED234FAB6616}" type="parTrans" cxnId="{E0498575-B853-4266-A030-D37A57AA493A}">
      <dgm:prSet/>
      <dgm:spPr/>
      <dgm:t>
        <a:bodyPr/>
        <a:lstStyle/>
        <a:p>
          <a:endParaRPr lang="es-EC" sz="1200"/>
        </a:p>
      </dgm:t>
    </dgm:pt>
    <dgm:pt modelId="{B0B39591-7044-4EAB-A0FF-8B07FAB938C8}" type="sibTrans" cxnId="{E0498575-B853-4266-A030-D37A57AA493A}">
      <dgm:prSet/>
      <dgm:spPr/>
      <dgm:t>
        <a:bodyPr/>
        <a:lstStyle/>
        <a:p>
          <a:endParaRPr lang="es-EC" sz="1200"/>
        </a:p>
      </dgm:t>
    </dgm:pt>
    <dgm:pt modelId="{AC05DCC2-426D-4CA9-B795-1AE482684D88}" type="pres">
      <dgm:prSet presAssocID="{AC2F5277-009A-40A8-906D-F4B570C486F6}" presName="composite" presStyleCnt="0">
        <dgm:presLayoutVars>
          <dgm:chMax val="3"/>
          <dgm:animLvl val="lvl"/>
          <dgm:resizeHandles val="exact"/>
        </dgm:presLayoutVars>
      </dgm:prSet>
      <dgm:spPr/>
    </dgm:pt>
    <dgm:pt modelId="{63716F51-70B1-48D7-9DF2-064B1401C349}" type="pres">
      <dgm:prSet presAssocID="{DC49A9DA-0F51-4AB5-9BFD-18BB6856C058}" presName="gear1" presStyleLbl="node1" presStyleIdx="0" presStyleCnt="3">
        <dgm:presLayoutVars>
          <dgm:chMax val="1"/>
          <dgm:bulletEnabled val="1"/>
        </dgm:presLayoutVars>
      </dgm:prSet>
      <dgm:spPr/>
    </dgm:pt>
    <dgm:pt modelId="{909291BD-6024-4978-921E-07778BF8CA9E}" type="pres">
      <dgm:prSet presAssocID="{DC49A9DA-0F51-4AB5-9BFD-18BB6856C058}" presName="gear1srcNode" presStyleLbl="node1" presStyleIdx="0" presStyleCnt="3"/>
      <dgm:spPr/>
    </dgm:pt>
    <dgm:pt modelId="{D092EA5B-0ED7-4D47-B6F3-259EA3D92C3A}" type="pres">
      <dgm:prSet presAssocID="{DC49A9DA-0F51-4AB5-9BFD-18BB6856C058}" presName="gear1dstNode" presStyleLbl="node1" presStyleIdx="0" presStyleCnt="3"/>
      <dgm:spPr/>
    </dgm:pt>
    <dgm:pt modelId="{09952080-4A5C-46FB-8015-55770A57E3CA}" type="pres">
      <dgm:prSet presAssocID="{5D20E101-C8B5-4432-A7CF-DDBA8CA94B49}" presName="gear2" presStyleLbl="node1" presStyleIdx="1" presStyleCnt="3">
        <dgm:presLayoutVars>
          <dgm:chMax val="1"/>
          <dgm:bulletEnabled val="1"/>
        </dgm:presLayoutVars>
      </dgm:prSet>
      <dgm:spPr/>
      <dgm:t>
        <a:bodyPr/>
        <a:lstStyle/>
        <a:p>
          <a:endParaRPr lang="es-EC"/>
        </a:p>
      </dgm:t>
    </dgm:pt>
    <dgm:pt modelId="{47DD9450-0FF7-4FCA-A631-442C6210D96E}" type="pres">
      <dgm:prSet presAssocID="{5D20E101-C8B5-4432-A7CF-DDBA8CA94B49}" presName="gear2srcNode" presStyleLbl="node1" presStyleIdx="1" presStyleCnt="3"/>
      <dgm:spPr/>
    </dgm:pt>
    <dgm:pt modelId="{9DC90BDC-D7DC-4BFF-8606-D61FEF57B11C}" type="pres">
      <dgm:prSet presAssocID="{5D20E101-C8B5-4432-A7CF-DDBA8CA94B49}" presName="gear2dstNode" presStyleLbl="node1" presStyleIdx="1" presStyleCnt="3"/>
      <dgm:spPr/>
    </dgm:pt>
    <dgm:pt modelId="{7BBDE013-573A-4EF0-9B31-D4E8C2312FAC}" type="pres">
      <dgm:prSet presAssocID="{93EE2415-56CB-433A-B495-D79F215C3D0D}" presName="gear3" presStyleLbl="node1" presStyleIdx="2" presStyleCnt="3"/>
      <dgm:spPr/>
    </dgm:pt>
    <dgm:pt modelId="{72547AD2-4DBB-4781-9107-F2A491871645}" type="pres">
      <dgm:prSet presAssocID="{93EE2415-56CB-433A-B495-D79F215C3D0D}" presName="gear3tx" presStyleLbl="node1" presStyleIdx="2" presStyleCnt="3">
        <dgm:presLayoutVars>
          <dgm:chMax val="1"/>
          <dgm:bulletEnabled val="1"/>
        </dgm:presLayoutVars>
      </dgm:prSet>
      <dgm:spPr/>
    </dgm:pt>
    <dgm:pt modelId="{47F7EBFB-820B-45FF-A9DD-2B0CAA47EC03}" type="pres">
      <dgm:prSet presAssocID="{93EE2415-56CB-433A-B495-D79F215C3D0D}" presName="gear3srcNode" presStyleLbl="node1" presStyleIdx="2" presStyleCnt="3"/>
      <dgm:spPr/>
    </dgm:pt>
    <dgm:pt modelId="{443F7978-AED2-4A90-BC63-A54B286A3285}" type="pres">
      <dgm:prSet presAssocID="{93EE2415-56CB-433A-B495-D79F215C3D0D}" presName="gear3dstNode" presStyleLbl="node1" presStyleIdx="2" presStyleCnt="3"/>
      <dgm:spPr/>
    </dgm:pt>
    <dgm:pt modelId="{6F6801B2-C5E5-4792-A4ED-02412B690BD3}" type="pres">
      <dgm:prSet presAssocID="{A369FA11-A386-4D2A-84A0-BED7AC21BCCA}" presName="connector1" presStyleLbl="sibTrans2D1" presStyleIdx="0" presStyleCnt="3"/>
      <dgm:spPr/>
    </dgm:pt>
    <dgm:pt modelId="{55AE0E33-B628-4F50-8588-D0DE19CD4367}" type="pres">
      <dgm:prSet presAssocID="{9D5EC57C-EC26-4442-874D-7B6CBCAB4A09}" presName="connector2" presStyleLbl="sibTrans2D1" presStyleIdx="1" presStyleCnt="3"/>
      <dgm:spPr/>
    </dgm:pt>
    <dgm:pt modelId="{C34248BB-6D85-43E3-91EA-47C2996DCD9C}" type="pres">
      <dgm:prSet presAssocID="{B0B39591-7044-4EAB-A0FF-8B07FAB938C8}" presName="connector3" presStyleLbl="sibTrans2D1" presStyleIdx="2" presStyleCnt="3"/>
      <dgm:spPr/>
    </dgm:pt>
  </dgm:ptLst>
  <dgm:cxnLst>
    <dgm:cxn modelId="{1C764CCD-4AAD-423D-B572-6AC707119D6B}" type="presOf" srcId="{93EE2415-56CB-433A-B495-D79F215C3D0D}" destId="{72547AD2-4DBB-4781-9107-F2A491871645}" srcOrd="1" destOrd="0" presId="urn:microsoft.com/office/officeart/2005/8/layout/gear1"/>
    <dgm:cxn modelId="{82ABFAD5-B6B9-460D-B571-685A4784AAD8}" srcId="{AC2F5277-009A-40A8-906D-F4B570C486F6}" destId="{DC49A9DA-0F51-4AB5-9BFD-18BB6856C058}" srcOrd="0" destOrd="0" parTransId="{5446AC46-6122-406B-8EA2-05CCCE9EBA5D}" sibTransId="{A369FA11-A386-4D2A-84A0-BED7AC21BCCA}"/>
    <dgm:cxn modelId="{78C7D52B-0D63-40C4-8280-59231AD229F1}" type="presOf" srcId="{5D20E101-C8B5-4432-A7CF-DDBA8CA94B49}" destId="{9DC90BDC-D7DC-4BFF-8606-D61FEF57B11C}" srcOrd="2" destOrd="0" presId="urn:microsoft.com/office/officeart/2005/8/layout/gear1"/>
    <dgm:cxn modelId="{6F72E400-A8D5-4FE9-AFED-F8F91D2940B4}" type="presOf" srcId="{5D20E101-C8B5-4432-A7CF-DDBA8CA94B49}" destId="{47DD9450-0FF7-4FCA-A631-442C6210D96E}" srcOrd="1" destOrd="0" presId="urn:microsoft.com/office/officeart/2005/8/layout/gear1"/>
    <dgm:cxn modelId="{C25AC9E9-C7E2-4721-B312-96DC1275100B}" type="presOf" srcId="{93EE2415-56CB-433A-B495-D79F215C3D0D}" destId="{443F7978-AED2-4A90-BC63-A54B286A3285}" srcOrd="3" destOrd="0" presId="urn:microsoft.com/office/officeart/2005/8/layout/gear1"/>
    <dgm:cxn modelId="{84A01C8F-A780-4824-BDAF-5EC7C244D9C6}" type="presOf" srcId="{93EE2415-56CB-433A-B495-D79F215C3D0D}" destId="{47F7EBFB-820B-45FF-A9DD-2B0CAA47EC03}" srcOrd="2" destOrd="0" presId="urn:microsoft.com/office/officeart/2005/8/layout/gear1"/>
    <dgm:cxn modelId="{207121BB-7110-46F2-9D94-1607330D7527}" type="presOf" srcId="{AC2F5277-009A-40A8-906D-F4B570C486F6}" destId="{AC05DCC2-426D-4CA9-B795-1AE482684D88}" srcOrd="0" destOrd="0" presId="urn:microsoft.com/office/officeart/2005/8/layout/gear1"/>
    <dgm:cxn modelId="{86B9C207-179B-4D0D-8871-CAE7C6A8F733}" type="presOf" srcId="{DC49A9DA-0F51-4AB5-9BFD-18BB6856C058}" destId="{D092EA5B-0ED7-4D47-B6F3-259EA3D92C3A}" srcOrd="2" destOrd="0" presId="urn:microsoft.com/office/officeart/2005/8/layout/gear1"/>
    <dgm:cxn modelId="{22FD3AA9-69FC-4F20-BE92-62E71EB56E88}" type="presOf" srcId="{DC49A9DA-0F51-4AB5-9BFD-18BB6856C058}" destId="{909291BD-6024-4978-921E-07778BF8CA9E}" srcOrd="1" destOrd="0" presId="urn:microsoft.com/office/officeart/2005/8/layout/gear1"/>
    <dgm:cxn modelId="{C11B4125-8D91-4DAB-BB0F-ABF8E5033A4C}" type="presOf" srcId="{93EE2415-56CB-433A-B495-D79F215C3D0D}" destId="{7BBDE013-573A-4EF0-9B31-D4E8C2312FAC}" srcOrd="0" destOrd="0" presId="urn:microsoft.com/office/officeart/2005/8/layout/gear1"/>
    <dgm:cxn modelId="{11B98115-2341-4467-A585-2504E8D9D1C3}" type="presOf" srcId="{9D5EC57C-EC26-4442-874D-7B6CBCAB4A09}" destId="{55AE0E33-B628-4F50-8588-D0DE19CD4367}" srcOrd="0" destOrd="0" presId="urn:microsoft.com/office/officeart/2005/8/layout/gear1"/>
    <dgm:cxn modelId="{26F001BD-3A5F-40C7-9D7A-CF7BEAC6490F}" type="presOf" srcId="{A369FA11-A386-4D2A-84A0-BED7AC21BCCA}" destId="{6F6801B2-C5E5-4792-A4ED-02412B690BD3}" srcOrd="0" destOrd="0" presId="urn:microsoft.com/office/officeart/2005/8/layout/gear1"/>
    <dgm:cxn modelId="{A92D1982-52C2-4C2A-A18D-2FFE67DE1A56}" type="presOf" srcId="{B0B39591-7044-4EAB-A0FF-8B07FAB938C8}" destId="{C34248BB-6D85-43E3-91EA-47C2996DCD9C}" srcOrd="0" destOrd="0" presId="urn:microsoft.com/office/officeart/2005/8/layout/gear1"/>
    <dgm:cxn modelId="{14E19998-8747-48D3-A755-7A9BCD48D76E}" srcId="{AC2F5277-009A-40A8-906D-F4B570C486F6}" destId="{5D20E101-C8B5-4432-A7CF-DDBA8CA94B49}" srcOrd="1" destOrd="0" parTransId="{5547F859-72CE-4899-B752-4C33C48A097A}" sibTransId="{9D5EC57C-EC26-4442-874D-7B6CBCAB4A09}"/>
    <dgm:cxn modelId="{E0498575-B853-4266-A030-D37A57AA493A}" srcId="{AC2F5277-009A-40A8-906D-F4B570C486F6}" destId="{93EE2415-56CB-433A-B495-D79F215C3D0D}" srcOrd="2" destOrd="0" parTransId="{0365F86F-BB18-4C82-9362-ED234FAB6616}" sibTransId="{B0B39591-7044-4EAB-A0FF-8B07FAB938C8}"/>
    <dgm:cxn modelId="{BE3DD816-79A1-46FA-AED5-32AF558A8119}" type="presOf" srcId="{DC49A9DA-0F51-4AB5-9BFD-18BB6856C058}" destId="{63716F51-70B1-48D7-9DF2-064B1401C349}" srcOrd="0" destOrd="0" presId="urn:microsoft.com/office/officeart/2005/8/layout/gear1"/>
    <dgm:cxn modelId="{2A258514-E292-4B9A-B544-A4EAE9371A6A}" type="presOf" srcId="{5D20E101-C8B5-4432-A7CF-DDBA8CA94B49}" destId="{09952080-4A5C-46FB-8015-55770A57E3CA}" srcOrd="0" destOrd="0" presId="urn:microsoft.com/office/officeart/2005/8/layout/gear1"/>
    <dgm:cxn modelId="{DF77DAA8-8FBD-4EB0-A186-E83E227A5F8B}" type="presParOf" srcId="{AC05DCC2-426D-4CA9-B795-1AE482684D88}" destId="{63716F51-70B1-48D7-9DF2-064B1401C349}" srcOrd="0" destOrd="0" presId="urn:microsoft.com/office/officeart/2005/8/layout/gear1"/>
    <dgm:cxn modelId="{CA934235-CC59-4B46-891E-D15C39FEAC1C}" type="presParOf" srcId="{AC05DCC2-426D-4CA9-B795-1AE482684D88}" destId="{909291BD-6024-4978-921E-07778BF8CA9E}" srcOrd="1" destOrd="0" presId="urn:microsoft.com/office/officeart/2005/8/layout/gear1"/>
    <dgm:cxn modelId="{82AAD2F3-476D-4F12-AFC9-F7CB53C224CD}" type="presParOf" srcId="{AC05DCC2-426D-4CA9-B795-1AE482684D88}" destId="{D092EA5B-0ED7-4D47-B6F3-259EA3D92C3A}" srcOrd="2" destOrd="0" presId="urn:microsoft.com/office/officeart/2005/8/layout/gear1"/>
    <dgm:cxn modelId="{2F94F2FA-9F38-4F3C-A56B-317EB26E7B25}" type="presParOf" srcId="{AC05DCC2-426D-4CA9-B795-1AE482684D88}" destId="{09952080-4A5C-46FB-8015-55770A57E3CA}" srcOrd="3" destOrd="0" presId="urn:microsoft.com/office/officeart/2005/8/layout/gear1"/>
    <dgm:cxn modelId="{FC541401-E7B9-4B8A-B4C7-487BB7A70C57}" type="presParOf" srcId="{AC05DCC2-426D-4CA9-B795-1AE482684D88}" destId="{47DD9450-0FF7-4FCA-A631-442C6210D96E}" srcOrd="4" destOrd="0" presId="urn:microsoft.com/office/officeart/2005/8/layout/gear1"/>
    <dgm:cxn modelId="{7401E5A7-26AD-41E3-BCFA-6B523AA3BBCD}" type="presParOf" srcId="{AC05DCC2-426D-4CA9-B795-1AE482684D88}" destId="{9DC90BDC-D7DC-4BFF-8606-D61FEF57B11C}" srcOrd="5" destOrd="0" presId="urn:microsoft.com/office/officeart/2005/8/layout/gear1"/>
    <dgm:cxn modelId="{0C2922BA-7C54-4857-A483-CF7CC9CD8F42}" type="presParOf" srcId="{AC05DCC2-426D-4CA9-B795-1AE482684D88}" destId="{7BBDE013-573A-4EF0-9B31-D4E8C2312FAC}" srcOrd="6" destOrd="0" presId="urn:microsoft.com/office/officeart/2005/8/layout/gear1"/>
    <dgm:cxn modelId="{5AD93FF4-3C54-42AE-967E-D848D5F97CEC}" type="presParOf" srcId="{AC05DCC2-426D-4CA9-B795-1AE482684D88}" destId="{72547AD2-4DBB-4781-9107-F2A491871645}" srcOrd="7" destOrd="0" presId="urn:microsoft.com/office/officeart/2005/8/layout/gear1"/>
    <dgm:cxn modelId="{55D0EAF0-214B-4D4B-829C-45D688513475}" type="presParOf" srcId="{AC05DCC2-426D-4CA9-B795-1AE482684D88}" destId="{47F7EBFB-820B-45FF-A9DD-2B0CAA47EC03}" srcOrd="8" destOrd="0" presId="urn:microsoft.com/office/officeart/2005/8/layout/gear1"/>
    <dgm:cxn modelId="{BDE3BC3E-1543-4417-88F2-52068AC33D64}" type="presParOf" srcId="{AC05DCC2-426D-4CA9-B795-1AE482684D88}" destId="{443F7978-AED2-4A90-BC63-A54B286A3285}" srcOrd="9" destOrd="0" presId="urn:microsoft.com/office/officeart/2005/8/layout/gear1"/>
    <dgm:cxn modelId="{B0EAFB6D-E324-4CF6-8724-0C11BA257E55}" type="presParOf" srcId="{AC05DCC2-426D-4CA9-B795-1AE482684D88}" destId="{6F6801B2-C5E5-4792-A4ED-02412B690BD3}" srcOrd="10" destOrd="0" presId="urn:microsoft.com/office/officeart/2005/8/layout/gear1"/>
    <dgm:cxn modelId="{93C21F04-E3F3-488E-96CE-A1ACF73AE9AB}" type="presParOf" srcId="{AC05DCC2-426D-4CA9-B795-1AE482684D88}" destId="{55AE0E33-B628-4F50-8588-D0DE19CD4367}" srcOrd="11" destOrd="0" presId="urn:microsoft.com/office/officeart/2005/8/layout/gear1"/>
    <dgm:cxn modelId="{8C06A14C-AFA1-4383-8835-9AB4171C7FAD}" type="presParOf" srcId="{AC05DCC2-426D-4CA9-B795-1AE482684D88}" destId="{C34248BB-6D85-43E3-91EA-47C2996DCD9C}"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4AD038F-FF8D-4206-AD81-00C344A2B6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A59ECBC1-C38E-4686-8E82-CD748586AB4E}">
      <dgm:prSet phldrT="[Texto]"/>
      <dgm:spPr>
        <a:solidFill>
          <a:srgbClr val="336600"/>
        </a:solidFill>
      </dgm:spPr>
      <dgm:t>
        <a:bodyPr/>
        <a:lstStyle/>
        <a:p>
          <a:r>
            <a:rPr lang="es-ES" dirty="0" smtClean="0"/>
            <a:t>¿La zonificación propuesta por el MDMQ contrasta con el levantamiento del estudio?</a:t>
          </a:r>
          <a:endParaRPr lang="es-EC" dirty="0"/>
        </a:p>
      </dgm:t>
    </dgm:pt>
    <dgm:pt modelId="{8D792A46-FBA6-4B8F-AE69-32A55B48957E}" type="parTrans" cxnId="{C4D02D79-AD0A-465D-80DB-B136C5129630}">
      <dgm:prSet/>
      <dgm:spPr/>
      <dgm:t>
        <a:bodyPr/>
        <a:lstStyle/>
        <a:p>
          <a:endParaRPr lang="es-EC"/>
        </a:p>
      </dgm:t>
    </dgm:pt>
    <dgm:pt modelId="{8A0E885C-1232-4863-96A1-3E044AA80B5B}" type="sibTrans" cxnId="{C4D02D79-AD0A-465D-80DB-B136C5129630}">
      <dgm:prSet/>
      <dgm:spPr/>
      <dgm:t>
        <a:bodyPr/>
        <a:lstStyle/>
        <a:p>
          <a:endParaRPr lang="es-EC"/>
        </a:p>
      </dgm:t>
    </dgm:pt>
    <dgm:pt modelId="{F327C882-60CB-4202-BDFF-9FA3077C90E4}">
      <dgm:prSet phldrT="[Texto]"/>
      <dgm:spPr/>
      <dgm:t>
        <a:bodyPr/>
        <a:lstStyle/>
        <a:p>
          <a:r>
            <a:rPr lang="es-ES" dirty="0" smtClean="0"/>
            <a:t>no </a:t>
          </a:r>
          <a:r>
            <a:rPr lang="es-ES" dirty="0" smtClean="0"/>
            <a:t>contrasta, EXISTE RELCIÓN </a:t>
          </a:r>
          <a:endParaRPr lang="es-EC" dirty="0"/>
        </a:p>
      </dgm:t>
    </dgm:pt>
    <dgm:pt modelId="{68D6053C-0D4D-4F5F-A305-955036EAEB6F}" type="parTrans" cxnId="{9D59DA0C-CD0D-4EFD-88BA-C5D6CDF046A5}">
      <dgm:prSet/>
      <dgm:spPr/>
      <dgm:t>
        <a:bodyPr/>
        <a:lstStyle/>
        <a:p>
          <a:endParaRPr lang="es-EC"/>
        </a:p>
      </dgm:t>
    </dgm:pt>
    <dgm:pt modelId="{88429C0B-0C7B-4DA4-BEA2-A09CB98391CC}" type="sibTrans" cxnId="{9D59DA0C-CD0D-4EFD-88BA-C5D6CDF046A5}">
      <dgm:prSet/>
      <dgm:spPr/>
      <dgm:t>
        <a:bodyPr/>
        <a:lstStyle/>
        <a:p>
          <a:endParaRPr lang="es-EC"/>
        </a:p>
      </dgm:t>
    </dgm:pt>
    <dgm:pt modelId="{2BC47104-6654-46AB-8C88-05A97D205A2C}">
      <dgm:prSet phldrT="[Texto]"/>
      <dgm:spPr>
        <a:solidFill>
          <a:srgbClr val="336600"/>
        </a:solidFill>
      </dgm:spPr>
      <dgm:t>
        <a:bodyPr/>
        <a:lstStyle/>
        <a:p>
          <a:r>
            <a:rPr lang="es-ES" dirty="0" smtClean="0"/>
            <a:t>¿Por qué se establecieron los locales en la ubicación geográfica donde se encuentran actualmente?</a:t>
          </a:r>
          <a:endParaRPr lang="es-EC" dirty="0"/>
        </a:p>
      </dgm:t>
    </dgm:pt>
    <dgm:pt modelId="{21FA97E8-85B0-4892-AB97-EF88AF25169B}" type="parTrans" cxnId="{435FD61B-0044-413B-A1DC-E27FF66C07F1}">
      <dgm:prSet/>
      <dgm:spPr/>
      <dgm:t>
        <a:bodyPr/>
        <a:lstStyle/>
        <a:p>
          <a:endParaRPr lang="es-EC"/>
        </a:p>
      </dgm:t>
    </dgm:pt>
    <dgm:pt modelId="{16ECF0B7-F39E-4359-AE16-85B30E5811B7}" type="sibTrans" cxnId="{435FD61B-0044-413B-A1DC-E27FF66C07F1}">
      <dgm:prSet/>
      <dgm:spPr/>
      <dgm:t>
        <a:bodyPr/>
        <a:lstStyle/>
        <a:p>
          <a:endParaRPr lang="es-EC"/>
        </a:p>
      </dgm:t>
    </dgm:pt>
    <dgm:pt modelId="{01D5CFBF-762C-416E-8228-F9657FA5F158}">
      <dgm:prSet phldrT="[Texto]"/>
      <dgm:spPr/>
      <dgm:t>
        <a:bodyPr/>
        <a:lstStyle/>
        <a:p>
          <a:r>
            <a:rPr lang="es-EC" dirty="0" smtClean="0"/>
            <a:t>Varias razones menos análisis de mercado</a:t>
          </a:r>
          <a:endParaRPr lang="es-EC" dirty="0"/>
        </a:p>
      </dgm:t>
    </dgm:pt>
    <dgm:pt modelId="{755C6DB7-BE0D-42E1-B16A-02A32E439810}" type="parTrans" cxnId="{1EF434B8-7A25-446D-B786-CA0EF6BD207D}">
      <dgm:prSet/>
      <dgm:spPr/>
      <dgm:t>
        <a:bodyPr/>
        <a:lstStyle/>
        <a:p>
          <a:endParaRPr lang="es-EC"/>
        </a:p>
      </dgm:t>
    </dgm:pt>
    <dgm:pt modelId="{43B29C80-9420-4BA1-A3FB-AB4B5C9B7007}" type="sibTrans" cxnId="{1EF434B8-7A25-446D-B786-CA0EF6BD207D}">
      <dgm:prSet/>
      <dgm:spPr/>
      <dgm:t>
        <a:bodyPr/>
        <a:lstStyle/>
        <a:p>
          <a:endParaRPr lang="es-EC"/>
        </a:p>
      </dgm:t>
    </dgm:pt>
    <dgm:pt modelId="{7C2FA405-4DA0-48A3-8C2F-96D28282659F}">
      <dgm:prSet phldrT="[Texto]"/>
      <dgm:spPr>
        <a:solidFill>
          <a:srgbClr val="336600"/>
        </a:solidFill>
      </dgm:spPr>
      <dgm:t>
        <a:bodyPr/>
        <a:lstStyle/>
        <a:p>
          <a:r>
            <a:rPr lang="es-ES" dirty="0" smtClean="0"/>
            <a:t>¿Se puede reordenar las zonas comerciales actuales?</a:t>
          </a:r>
          <a:endParaRPr lang="es-EC" dirty="0"/>
        </a:p>
      </dgm:t>
    </dgm:pt>
    <dgm:pt modelId="{4E869F33-63A4-4C7B-BD34-5DA6CCCB2B98}" type="parTrans" cxnId="{C7204989-EE11-45FA-A8C9-6F501549A050}">
      <dgm:prSet/>
      <dgm:spPr/>
      <dgm:t>
        <a:bodyPr/>
        <a:lstStyle/>
        <a:p>
          <a:endParaRPr lang="es-EC"/>
        </a:p>
      </dgm:t>
    </dgm:pt>
    <dgm:pt modelId="{6B363AC3-4759-4A65-87B0-FB40A3BF70E7}" type="sibTrans" cxnId="{C7204989-EE11-45FA-A8C9-6F501549A050}">
      <dgm:prSet/>
      <dgm:spPr/>
      <dgm:t>
        <a:bodyPr/>
        <a:lstStyle/>
        <a:p>
          <a:endParaRPr lang="es-EC"/>
        </a:p>
      </dgm:t>
    </dgm:pt>
    <dgm:pt modelId="{9F3F0026-554B-4494-BFDE-56F5CC9A08F8}">
      <dgm:prSet phldrT="[Texto]"/>
      <dgm:spPr/>
      <dgm:t>
        <a:bodyPr/>
        <a:lstStyle/>
        <a:p>
          <a:r>
            <a:rPr lang="es-EC" dirty="0" smtClean="0"/>
            <a:t>Difícil, personas </a:t>
          </a:r>
          <a:r>
            <a:rPr lang="es-EC" dirty="0" smtClean="0"/>
            <a:t>arraigadas, MDMQ realizo estudios profundos</a:t>
          </a:r>
          <a:endParaRPr lang="es-EC" dirty="0"/>
        </a:p>
      </dgm:t>
    </dgm:pt>
    <dgm:pt modelId="{6BD75202-E254-4BC4-BA40-E876356E52E3}" type="parTrans" cxnId="{FD6DA593-EC82-48DE-973C-EEC3F146146A}">
      <dgm:prSet/>
      <dgm:spPr/>
      <dgm:t>
        <a:bodyPr/>
        <a:lstStyle/>
        <a:p>
          <a:endParaRPr lang="es-EC"/>
        </a:p>
      </dgm:t>
    </dgm:pt>
    <dgm:pt modelId="{D066D8D2-2243-476D-805B-AE1494294A5A}" type="sibTrans" cxnId="{FD6DA593-EC82-48DE-973C-EEC3F146146A}">
      <dgm:prSet/>
      <dgm:spPr/>
      <dgm:t>
        <a:bodyPr/>
        <a:lstStyle/>
        <a:p>
          <a:endParaRPr lang="es-EC"/>
        </a:p>
      </dgm:t>
    </dgm:pt>
    <dgm:pt modelId="{983F5AA6-EA2D-48F6-BD95-04861EB07E26}">
      <dgm:prSet phldrT="[Texto]"/>
      <dgm:spPr>
        <a:solidFill>
          <a:srgbClr val="336600"/>
        </a:solidFill>
      </dgm:spPr>
      <dgm:t>
        <a:bodyPr/>
        <a:lstStyle/>
        <a:p>
          <a:r>
            <a:rPr lang="es-ES" dirty="0" smtClean="0"/>
            <a:t>¿Cuál es la opinión de los expertos y de los propietarios de los locales acerca de la zonificación actual planteada por el MDMQ?</a:t>
          </a:r>
          <a:endParaRPr lang="es-EC" dirty="0"/>
        </a:p>
      </dgm:t>
    </dgm:pt>
    <dgm:pt modelId="{E8ED24F9-F78F-4364-B40C-79B70ED88147}" type="parTrans" cxnId="{881FBCDC-C208-4192-BF99-90D260946E86}">
      <dgm:prSet/>
      <dgm:spPr/>
      <dgm:t>
        <a:bodyPr/>
        <a:lstStyle/>
        <a:p>
          <a:endParaRPr lang="es-EC"/>
        </a:p>
      </dgm:t>
    </dgm:pt>
    <dgm:pt modelId="{B37ECD4E-5B9A-44E6-82C7-B5BF6212C73B}" type="sibTrans" cxnId="{881FBCDC-C208-4192-BF99-90D260946E86}">
      <dgm:prSet/>
      <dgm:spPr/>
      <dgm:t>
        <a:bodyPr/>
        <a:lstStyle/>
        <a:p>
          <a:endParaRPr lang="es-EC"/>
        </a:p>
      </dgm:t>
    </dgm:pt>
    <dgm:pt modelId="{E69ED5A9-6573-4038-91D9-9810D4EF4296}">
      <dgm:prSet phldrT="[Texto]"/>
      <dgm:spPr/>
      <dgm:t>
        <a:bodyPr/>
        <a:lstStyle/>
        <a:p>
          <a:r>
            <a:rPr lang="es-EC" dirty="0" smtClean="0"/>
            <a:t>Esta bien establecida</a:t>
          </a:r>
          <a:endParaRPr lang="es-EC" dirty="0"/>
        </a:p>
      </dgm:t>
    </dgm:pt>
    <dgm:pt modelId="{CDB73F9C-2953-4453-AF61-383FFA5E34C1}" type="parTrans" cxnId="{5C4B4427-2E9D-4567-9DCC-BB90BF237AAE}">
      <dgm:prSet/>
      <dgm:spPr/>
      <dgm:t>
        <a:bodyPr/>
        <a:lstStyle/>
        <a:p>
          <a:endParaRPr lang="es-EC"/>
        </a:p>
      </dgm:t>
    </dgm:pt>
    <dgm:pt modelId="{7D746FE3-2E32-4AC3-A0B3-111993E4D430}" type="sibTrans" cxnId="{5C4B4427-2E9D-4567-9DCC-BB90BF237AAE}">
      <dgm:prSet/>
      <dgm:spPr/>
      <dgm:t>
        <a:bodyPr/>
        <a:lstStyle/>
        <a:p>
          <a:endParaRPr lang="es-EC"/>
        </a:p>
      </dgm:t>
    </dgm:pt>
    <dgm:pt modelId="{537BBB85-D6D9-465B-9780-5E49FBCAD585}">
      <dgm:prSet phldrT="[Texto]"/>
      <dgm:spPr>
        <a:solidFill>
          <a:srgbClr val="336600"/>
        </a:solidFill>
      </dgm:spPr>
      <dgm:t>
        <a:bodyPr/>
        <a:lstStyle/>
        <a:p>
          <a:r>
            <a:rPr lang="es-ES" dirty="0" smtClean="0"/>
            <a:t>¿Cuáles fueron los parámetros que se establecieron para la zonificación Comercial del DMQ establecidos en la ordenanza municipal 171?</a:t>
          </a:r>
          <a:endParaRPr lang="es-EC" dirty="0"/>
        </a:p>
      </dgm:t>
    </dgm:pt>
    <dgm:pt modelId="{6612EF17-1D5D-4992-A3AB-40A5EF6BFF9C}" type="parTrans" cxnId="{A2F732D2-B5FC-4C50-89F3-13B51ED834CC}">
      <dgm:prSet/>
      <dgm:spPr/>
      <dgm:t>
        <a:bodyPr/>
        <a:lstStyle/>
        <a:p>
          <a:endParaRPr lang="es-EC"/>
        </a:p>
      </dgm:t>
    </dgm:pt>
    <dgm:pt modelId="{BCA655DC-E286-47FF-84E8-354BF24290EA}" type="sibTrans" cxnId="{A2F732D2-B5FC-4C50-89F3-13B51ED834CC}">
      <dgm:prSet/>
      <dgm:spPr/>
      <dgm:t>
        <a:bodyPr/>
        <a:lstStyle/>
        <a:p>
          <a:endParaRPr lang="es-EC"/>
        </a:p>
      </dgm:t>
    </dgm:pt>
    <dgm:pt modelId="{6841B599-CFD0-45AE-8BAF-8B344404BD8D}">
      <dgm:prSet phldrT="[Texto]"/>
      <dgm:spPr/>
      <dgm:t>
        <a:bodyPr/>
        <a:lstStyle/>
        <a:p>
          <a:r>
            <a:rPr lang="es-EC" dirty="0" smtClean="0"/>
            <a:t>Estudios de movilidad, factibilidad de los moradores, geográficos y demográficos</a:t>
          </a:r>
          <a:endParaRPr lang="es-EC" dirty="0"/>
        </a:p>
      </dgm:t>
    </dgm:pt>
    <dgm:pt modelId="{09F28992-B7A1-49C6-B19F-7DF2B8A7F728}" type="parTrans" cxnId="{B6FCFDEB-D9D4-495E-8434-A0E9EAC0279E}">
      <dgm:prSet/>
      <dgm:spPr/>
      <dgm:t>
        <a:bodyPr/>
        <a:lstStyle/>
        <a:p>
          <a:endParaRPr lang="es-EC"/>
        </a:p>
      </dgm:t>
    </dgm:pt>
    <dgm:pt modelId="{5499A276-990E-4DBA-A5F7-3FD13D72B32E}" type="sibTrans" cxnId="{B6FCFDEB-D9D4-495E-8434-A0E9EAC0279E}">
      <dgm:prSet/>
      <dgm:spPr/>
      <dgm:t>
        <a:bodyPr/>
        <a:lstStyle/>
        <a:p>
          <a:endParaRPr lang="es-EC"/>
        </a:p>
      </dgm:t>
    </dgm:pt>
    <dgm:pt modelId="{7239BF4E-D815-4B95-87EA-ABD801B98C22}" type="pres">
      <dgm:prSet presAssocID="{44AD038F-FF8D-4206-AD81-00C344A2B6EB}" presName="linear" presStyleCnt="0">
        <dgm:presLayoutVars>
          <dgm:animLvl val="lvl"/>
          <dgm:resizeHandles val="exact"/>
        </dgm:presLayoutVars>
      </dgm:prSet>
      <dgm:spPr/>
      <dgm:t>
        <a:bodyPr/>
        <a:lstStyle/>
        <a:p>
          <a:endParaRPr lang="es-EC"/>
        </a:p>
      </dgm:t>
    </dgm:pt>
    <dgm:pt modelId="{44B4E439-6528-448A-A474-7BD688BF04B7}" type="pres">
      <dgm:prSet presAssocID="{A59ECBC1-C38E-4686-8E82-CD748586AB4E}" presName="parentText" presStyleLbl="node1" presStyleIdx="0" presStyleCnt="5">
        <dgm:presLayoutVars>
          <dgm:chMax val="0"/>
          <dgm:bulletEnabled val="1"/>
        </dgm:presLayoutVars>
      </dgm:prSet>
      <dgm:spPr/>
      <dgm:t>
        <a:bodyPr/>
        <a:lstStyle/>
        <a:p>
          <a:endParaRPr lang="es-EC"/>
        </a:p>
      </dgm:t>
    </dgm:pt>
    <dgm:pt modelId="{8C11EE47-7D6A-40D9-A40E-46B4DEAC48F3}" type="pres">
      <dgm:prSet presAssocID="{A59ECBC1-C38E-4686-8E82-CD748586AB4E}" presName="childText" presStyleLbl="revTx" presStyleIdx="0" presStyleCnt="5">
        <dgm:presLayoutVars>
          <dgm:bulletEnabled val="1"/>
        </dgm:presLayoutVars>
      </dgm:prSet>
      <dgm:spPr/>
      <dgm:t>
        <a:bodyPr/>
        <a:lstStyle/>
        <a:p>
          <a:endParaRPr lang="es-EC"/>
        </a:p>
      </dgm:t>
    </dgm:pt>
    <dgm:pt modelId="{FB4952AA-572F-4C09-8DF6-E306D852929D}" type="pres">
      <dgm:prSet presAssocID="{2BC47104-6654-46AB-8C88-05A97D205A2C}" presName="parentText" presStyleLbl="node1" presStyleIdx="1" presStyleCnt="5">
        <dgm:presLayoutVars>
          <dgm:chMax val="0"/>
          <dgm:bulletEnabled val="1"/>
        </dgm:presLayoutVars>
      </dgm:prSet>
      <dgm:spPr/>
      <dgm:t>
        <a:bodyPr/>
        <a:lstStyle/>
        <a:p>
          <a:endParaRPr lang="es-EC"/>
        </a:p>
      </dgm:t>
    </dgm:pt>
    <dgm:pt modelId="{BC164508-7B05-47FF-960F-AFD02465D384}" type="pres">
      <dgm:prSet presAssocID="{2BC47104-6654-46AB-8C88-05A97D205A2C}" presName="childText" presStyleLbl="revTx" presStyleIdx="1" presStyleCnt="5">
        <dgm:presLayoutVars>
          <dgm:bulletEnabled val="1"/>
        </dgm:presLayoutVars>
      </dgm:prSet>
      <dgm:spPr/>
      <dgm:t>
        <a:bodyPr/>
        <a:lstStyle/>
        <a:p>
          <a:endParaRPr lang="es-EC"/>
        </a:p>
      </dgm:t>
    </dgm:pt>
    <dgm:pt modelId="{216803B1-32F1-4D7A-98F4-38BB7053329E}" type="pres">
      <dgm:prSet presAssocID="{7C2FA405-4DA0-48A3-8C2F-96D28282659F}" presName="parentText" presStyleLbl="node1" presStyleIdx="2" presStyleCnt="5">
        <dgm:presLayoutVars>
          <dgm:chMax val="0"/>
          <dgm:bulletEnabled val="1"/>
        </dgm:presLayoutVars>
      </dgm:prSet>
      <dgm:spPr/>
      <dgm:t>
        <a:bodyPr/>
        <a:lstStyle/>
        <a:p>
          <a:endParaRPr lang="es-EC"/>
        </a:p>
      </dgm:t>
    </dgm:pt>
    <dgm:pt modelId="{CF91982A-BC93-4529-886D-1E5F7ECE4B7C}" type="pres">
      <dgm:prSet presAssocID="{7C2FA405-4DA0-48A3-8C2F-96D28282659F}" presName="childText" presStyleLbl="revTx" presStyleIdx="2" presStyleCnt="5">
        <dgm:presLayoutVars>
          <dgm:bulletEnabled val="1"/>
        </dgm:presLayoutVars>
      </dgm:prSet>
      <dgm:spPr/>
      <dgm:t>
        <a:bodyPr/>
        <a:lstStyle/>
        <a:p>
          <a:endParaRPr lang="es-EC"/>
        </a:p>
      </dgm:t>
    </dgm:pt>
    <dgm:pt modelId="{9D65D58C-5BA0-433E-ABD3-17D86D00AFA3}" type="pres">
      <dgm:prSet presAssocID="{983F5AA6-EA2D-48F6-BD95-04861EB07E26}" presName="parentText" presStyleLbl="node1" presStyleIdx="3" presStyleCnt="5">
        <dgm:presLayoutVars>
          <dgm:chMax val="0"/>
          <dgm:bulletEnabled val="1"/>
        </dgm:presLayoutVars>
      </dgm:prSet>
      <dgm:spPr/>
      <dgm:t>
        <a:bodyPr/>
        <a:lstStyle/>
        <a:p>
          <a:endParaRPr lang="es-EC"/>
        </a:p>
      </dgm:t>
    </dgm:pt>
    <dgm:pt modelId="{0BCD95BA-E63C-4378-8BC6-8CAF424F859B}" type="pres">
      <dgm:prSet presAssocID="{983F5AA6-EA2D-48F6-BD95-04861EB07E26}" presName="childText" presStyleLbl="revTx" presStyleIdx="3" presStyleCnt="5">
        <dgm:presLayoutVars>
          <dgm:bulletEnabled val="1"/>
        </dgm:presLayoutVars>
      </dgm:prSet>
      <dgm:spPr/>
      <dgm:t>
        <a:bodyPr/>
        <a:lstStyle/>
        <a:p>
          <a:endParaRPr lang="es-EC"/>
        </a:p>
      </dgm:t>
    </dgm:pt>
    <dgm:pt modelId="{91CBC35F-7EB1-473D-89FD-D39A2AF18F6F}" type="pres">
      <dgm:prSet presAssocID="{537BBB85-D6D9-465B-9780-5E49FBCAD585}" presName="parentText" presStyleLbl="node1" presStyleIdx="4" presStyleCnt="5">
        <dgm:presLayoutVars>
          <dgm:chMax val="0"/>
          <dgm:bulletEnabled val="1"/>
        </dgm:presLayoutVars>
      </dgm:prSet>
      <dgm:spPr/>
      <dgm:t>
        <a:bodyPr/>
        <a:lstStyle/>
        <a:p>
          <a:endParaRPr lang="es-EC"/>
        </a:p>
      </dgm:t>
    </dgm:pt>
    <dgm:pt modelId="{0AA6CED6-A1B4-4190-9DC2-D7F047BD3899}" type="pres">
      <dgm:prSet presAssocID="{537BBB85-D6D9-465B-9780-5E49FBCAD585}" presName="childText" presStyleLbl="revTx" presStyleIdx="4" presStyleCnt="5">
        <dgm:presLayoutVars>
          <dgm:bulletEnabled val="1"/>
        </dgm:presLayoutVars>
      </dgm:prSet>
      <dgm:spPr/>
      <dgm:t>
        <a:bodyPr/>
        <a:lstStyle/>
        <a:p>
          <a:endParaRPr lang="es-EC"/>
        </a:p>
      </dgm:t>
    </dgm:pt>
  </dgm:ptLst>
  <dgm:cxnLst>
    <dgm:cxn modelId="{32A667C8-93C8-4195-BF04-9E360EFB5487}" type="presOf" srcId="{2BC47104-6654-46AB-8C88-05A97D205A2C}" destId="{FB4952AA-572F-4C09-8DF6-E306D852929D}" srcOrd="0" destOrd="0" presId="urn:microsoft.com/office/officeart/2005/8/layout/vList2"/>
    <dgm:cxn modelId="{435FD61B-0044-413B-A1DC-E27FF66C07F1}" srcId="{44AD038F-FF8D-4206-AD81-00C344A2B6EB}" destId="{2BC47104-6654-46AB-8C88-05A97D205A2C}" srcOrd="1" destOrd="0" parTransId="{21FA97E8-85B0-4892-AB97-EF88AF25169B}" sibTransId="{16ECF0B7-F39E-4359-AE16-85B30E5811B7}"/>
    <dgm:cxn modelId="{3E0A2FA8-B3E9-4022-B853-B521FC8E58C1}" type="presOf" srcId="{01D5CFBF-762C-416E-8228-F9657FA5F158}" destId="{BC164508-7B05-47FF-960F-AFD02465D384}" srcOrd="0" destOrd="0" presId="urn:microsoft.com/office/officeart/2005/8/layout/vList2"/>
    <dgm:cxn modelId="{9D59DA0C-CD0D-4EFD-88BA-C5D6CDF046A5}" srcId="{A59ECBC1-C38E-4686-8E82-CD748586AB4E}" destId="{F327C882-60CB-4202-BDFF-9FA3077C90E4}" srcOrd="0" destOrd="0" parTransId="{68D6053C-0D4D-4F5F-A305-955036EAEB6F}" sibTransId="{88429C0B-0C7B-4DA4-BEA2-A09CB98391CC}"/>
    <dgm:cxn modelId="{3F894696-5B3B-4B88-ABAC-049AF8B62675}" type="presOf" srcId="{9F3F0026-554B-4494-BFDE-56F5CC9A08F8}" destId="{CF91982A-BC93-4529-886D-1E5F7ECE4B7C}" srcOrd="0" destOrd="0" presId="urn:microsoft.com/office/officeart/2005/8/layout/vList2"/>
    <dgm:cxn modelId="{B6FCFDEB-D9D4-495E-8434-A0E9EAC0279E}" srcId="{537BBB85-D6D9-465B-9780-5E49FBCAD585}" destId="{6841B599-CFD0-45AE-8BAF-8B344404BD8D}" srcOrd="0" destOrd="0" parTransId="{09F28992-B7A1-49C6-B19F-7DF2B8A7F728}" sibTransId="{5499A276-990E-4DBA-A5F7-3FD13D72B32E}"/>
    <dgm:cxn modelId="{2A996FDA-AAA4-4F41-80A8-EBCA02106240}" type="presOf" srcId="{A59ECBC1-C38E-4686-8E82-CD748586AB4E}" destId="{44B4E439-6528-448A-A474-7BD688BF04B7}" srcOrd="0" destOrd="0" presId="urn:microsoft.com/office/officeart/2005/8/layout/vList2"/>
    <dgm:cxn modelId="{23D25FA1-BB04-484F-BAB9-0C0FD728C875}" type="presOf" srcId="{44AD038F-FF8D-4206-AD81-00C344A2B6EB}" destId="{7239BF4E-D815-4B95-87EA-ABD801B98C22}" srcOrd="0" destOrd="0" presId="urn:microsoft.com/office/officeart/2005/8/layout/vList2"/>
    <dgm:cxn modelId="{A2F732D2-B5FC-4C50-89F3-13B51ED834CC}" srcId="{44AD038F-FF8D-4206-AD81-00C344A2B6EB}" destId="{537BBB85-D6D9-465B-9780-5E49FBCAD585}" srcOrd="4" destOrd="0" parTransId="{6612EF17-1D5D-4992-A3AB-40A5EF6BFF9C}" sibTransId="{BCA655DC-E286-47FF-84E8-354BF24290EA}"/>
    <dgm:cxn modelId="{DB796FB3-7AF0-443A-A306-B441707914A5}" type="presOf" srcId="{E69ED5A9-6573-4038-91D9-9810D4EF4296}" destId="{0BCD95BA-E63C-4378-8BC6-8CAF424F859B}" srcOrd="0" destOrd="0" presId="urn:microsoft.com/office/officeart/2005/8/layout/vList2"/>
    <dgm:cxn modelId="{A193BAC1-B8B9-4AE1-B43C-8709326BFA57}" type="presOf" srcId="{7C2FA405-4DA0-48A3-8C2F-96D28282659F}" destId="{216803B1-32F1-4D7A-98F4-38BB7053329E}" srcOrd="0" destOrd="0" presId="urn:microsoft.com/office/officeart/2005/8/layout/vList2"/>
    <dgm:cxn modelId="{5C4B4427-2E9D-4567-9DCC-BB90BF237AAE}" srcId="{983F5AA6-EA2D-48F6-BD95-04861EB07E26}" destId="{E69ED5A9-6573-4038-91D9-9810D4EF4296}" srcOrd="0" destOrd="0" parTransId="{CDB73F9C-2953-4453-AF61-383FFA5E34C1}" sibTransId="{7D746FE3-2E32-4AC3-A0B3-111993E4D430}"/>
    <dgm:cxn modelId="{C4D02D79-AD0A-465D-80DB-B136C5129630}" srcId="{44AD038F-FF8D-4206-AD81-00C344A2B6EB}" destId="{A59ECBC1-C38E-4686-8E82-CD748586AB4E}" srcOrd="0" destOrd="0" parTransId="{8D792A46-FBA6-4B8F-AE69-32A55B48957E}" sibTransId="{8A0E885C-1232-4863-96A1-3E044AA80B5B}"/>
    <dgm:cxn modelId="{2C4C41FC-101E-466A-A014-0A28DB1D5855}" type="presOf" srcId="{F327C882-60CB-4202-BDFF-9FA3077C90E4}" destId="{8C11EE47-7D6A-40D9-A40E-46B4DEAC48F3}" srcOrd="0" destOrd="0" presId="urn:microsoft.com/office/officeart/2005/8/layout/vList2"/>
    <dgm:cxn modelId="{C7204989-EE11-45FA-A8C9-6F501549A050}" srcId="{44AD038F-FF8D-4206-AD81-00C344A2B6EB}" destId="{7C2FA405-4DA0-48A3-8C2F-96D28282659F}" srcOrd="2" destOrd="0" parTransId="{4E869F33-63A4-4C7B-BD34-5DA6CCCB2B98}" sibTransId="{6B363AC3-4759-4A65-87B0-FB40A3BF70E7}"/>
    <dgm:cxn modelId="{5E562351-3267-487A-B4DB-4977D49D8C34}" type="presOf" srcId="{537BBB85-D6D9-465B-9780-5E49FBCAD585}" destId="{91CBC35F-7EB1-473D-89FD-D39A2AF18F6F}" srcOrd="0" destOrd="0" presId="urn:microsoft.com/office/officeart/2005/8/layout/vList2"/>
    <dgm:cxn modelId="{E5F93B54-FCC7-4535-A461-6976DEB4ABCC}" type="presOf" srcId="{983F5AA6-EA2D-48F6-BD95-04861EB07E26}" destId="{9D65D58C-5BA0-433E-ABD3-17D86D00AFA3}" srcOrd="0" destOrd="0" presId="urn:microsoft.com/office/officeart/2005/8/layout/vList2"/>
    <dgm:cxn modelId="{FD6DA593-EC82-48DE-973C-EEC3F146146A}" srcId="{7C2FA405-4DA0-48A3-8C2F-96D28282659F}" destId="{9F3F0026-554B-4494-BFDE-56F5CC9A08F8}" srcOrd="0" destOrd="0" parTransId="{6BD75202-E254-4BC4-BA40-E876356E52E3}" sibTransId="{D066D8D2-2243-476D-805B-AE1494294A5A}"/>
    <dgm:cxn modelId="{881FBCDC-C208-4192-BF99-90D260946E86}" srcId="{44AD038F-FF8D-4206-AD81-00C344A2B6EB}" destId="{983F5AA6-EA2D-48F6-BD95-04861EB07E26}" srcOrd="3" destOrd="0" parTransId="{E8ED24F9-F78F-4364-B40C-79B70ED88147}" sibTransId="{B37ECD4E-5B9A-44E6-82C7-B5BF6212C73B}"/>
    <dgm:cxn modelId="{1EF434B8-7A25-446D-B786-CA0EF6BD207D}" srcId="{2BC47104-6654-46AB-8C88-05A97D205A2C}" destId="{01D5CFBF-762C-416E-8228-F9657FA5F158}" srcOrd="0" destOrd="0" parTransId="{755C6DB7-BE0D-42E1-B16A-02A32E439810}" sibTransId="{43B29C80-9420-4BA1-A3FB-AB4B5C9B7007}"/>
    <dgm:cxn modelId="{30779929-B3C5-40EA-9A26-1273867C7C28}" type="presOf" srcId="{6841B599-CFD0-45AE-8BAF-8B344404BD8D}" destId="{0AA6CED6-A1B4-4190-9DC2-D7F047BD3899}" srcOrd="0" destOrd="0" presId="urn:microsoft.com/office/officeart/2005/8/layout/vList2"/>
    <dgm:cxn modelId="{FC26F38D-E24F-400E-8349-3B269DB523AA}" type="presParOf" srcId="{7239BF4E-D815-4B95-87EA-ABD801B98C22}" destId="{44B4E439-6528-448A-A474-7BD688BF04B7}" srcOrd="0" destOrd="0" presId="urn:microsoft.com/office/officeart/2005/8/layout/vList2"/>
    <dgm:cxn modelId="{1EBAA006-F31B-424E-9265-0044C54EAD9A}" type="presParOf" srcId="{7239BF4E-D815-4B95-87EA-ABD801B98C22}" destId="{8C11EE47-7D6A-40D9-A40E-46B4DEAC48F3}" srcOrd="1" destOrd="0" presId="urn:microsoft.com/office/officeart/2005/8/layout/vList2"/>
    <dgm:cxn modelId="{E2AA6AE1-437F-4653-AB05-8A26C1E2BC0B}" type="presParOf" srcId="{7239BF4E-D815-4B95-87EA-ABD801B98C22}" destId="{FB4952AA-572F-4C09-8DF6-E306D852929D}" srcOrd="2" destOrd="0" presId="urn:microsoft.com/office/officeart/2005/8/layout/vList2"/>
    <dgm:cxn modelId="{88EDD726-48FD-4DD0-AAED-18B974D592D5}" type="presParOf" srcId="{7239BF4E-D815-4B95-87EA-ABD801B98C22}" destId="{BC164508-7B05-47FF-960F-AFD02465D384}" srcOrd="3" destOrd="0" presId="urn:microsoft.com/office/officeart/2005/8/layout/vList2"/>
    <dgm:cxn modelId="{24B44D4E-5354-4973-A124-93EE2C3CB0D5}" type="presParOf" srcId="{7239BF4E-D815-4B95-87EA-ABD801B98C22}" destId="{216803B1-32F1-4D7A-98F4-38BB7053329E}" srcOrd="4" destOrd="0" presId="urn:microsoft.com/office/officeart/2005/8/layout/vList2"/>
    <dgm:cxn modelId="{6D24E9B0-22DD-40EA-A213-F7944EC26B99}" type="presParOf" srcId="{7239BF4E-D815-4B95-87EA-ABD801B98C22}" destId="{CF91982A-BC93-4529-886D-1E5F7ECE4B7C}" srcOrd="5" destOrd="0" presId="urn:microsoft.com/office/officeart/2005/8/layout/vList2"/>
    <dgm:cxn modelId="{C6DC424A-4122-4DE1-9E45-7CC1AF687294}" type="presParOf" srcId="{7239BF4E-D815-4B95-87EA-ABD801B98C22}" destId="{9D65D58C-5BA0-433E-ABD3-17D86D00AFA3}" srcOrd="6" destOrd="0" presId="urn:microsoft.com/office/officeart/2005/8/layout/vList2"/>
    <dgm:cxn modelId="{6726C470-7133-4EA2-BE85-BB97B95CAC3F}" type="presParOf" srcId="{7239BF4E-D815-4B95-87EA-ABD801B98C22}" destId="{0BCD95BA-E63C-4378-8BC6-8CAF424F859B}" srcOrd="7" destOrd="0" presId="urn:microsoft.com/office/officeart/2005/8/layout/vList2"/>
    <dgm:cxn modelId="{2F2CA5E6-C75A-4640-AB2A-AB7BD9A1E47E}" type="presParOf" srcId="{7239BF4E-D815-4B95-87EA-ABD801B98C22}" destId="{91CBC35F-7EB1-473D-89FD-D39A2AF18F6F}" srcOrd="8" destOrd="0" presId="urn:microsoft.com/office/officeart/2005/8/layout/vList2"/>
    <dgm:cxn modelId="{255C95FA-09BA-4C86-80BF-2C5BA16AB5BF}" type="presParOf" srcId="{7239BF4E-D815-4B95-87EA-ABD801B98C22}" destId="{0AA6CED6-A1B4-4190-9DC2-D7F047BD3899}"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13B1E68-7B52-406D-A4C3-A70473E3470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E8CB0304-C90F-4B80-9FA3-74674167004F}">
      <dgm:prSet phldrT="[Texto]" custT="1"/>
      <dgm:spPr>
        <a:solidFill>
          <a:srgbClr val="336600"/>
        </a:solidFill>
      </dgm:spPr>
      <dgm:t>
        <a:bodyPr/>
        <a:lstStyle/>
        <a:p>
          <a:r>
            <a:rPr lang="es-ES" sz="1200" dirty="0" smtClean="0">
              <a:latin typeface="Times New Roman" panose="02020603050405020304" pitchFamily="18" charset="0"/>
              <a:ea typeface="Calibri" panose="020F0502020204030204" pitchFamily="34" charset="0"/>
            </a:rPr>
            <a:t>Los propietarios de los locales, para arrancar con su actividad comercial, no se basan prioritariamente en información obtenida por el municipio, ni por estudios técnicos, se basan en </a:t>
          </a:r>
          <a:r>
            <a:rPr lang="es-ES" sz="1200" dirty="0" smtClean="0">
              <a:latin typeface="Times New Roman" panose="02020603050405020304" pitchFamily="18" charset="0"/>
              <a:ea typeface="Calibri" panose="020F0502020204030204" pitchFamily="34" charset="0"/>
            </a:rPr>
            <a:t>percepciones, sugerencias y experiencias.</a:t>
          </a:r>
          <a:endParaRPr lang="es-EC" sz="1200" dirty="0"/>
        </a:p>
      </dgm:t>
    </dgm:pt>
    <dgm:pt modelId="{883912D0-0DF0-4C2F-BBEA-7CE0B86D9FF5}" type="parTrans" cxnId="{540E3A8C-7DAA-4F65-9CB4-64159956684A}">
      <dgm:prSet/>
      <dgm:spPr/>
      <dgm:t>
        <a:bodyPr/>
        <a:lstStyle/>
        <a:p>
          <a:endParaRPr lang="es-EC" sz="1200"/>
        </a:p>
      </dgm:t>
    </dgm:pt>
    <dgm:pt modelId="{240B5DDC-D84B-4348-BB4B-B0F7B713047C}" type="sibTrans" cxnId="{540E3A8C-7DAA-4F65-9CB4-64159956684A}">
      <dgm:prSet/>
      <dgm:spPr/>
      <dgm:t>
        <a:bodyPr/>
        <a:lstStyle/>
        <a:p>
          <a:endParaRPr lang="es-EC" sz="1200"/>
        </a:p>
      </dgm:t>
    </dgm:pt>
    <dgm:pt modelId="{579BE337-F113-40DA-9DA8-151B2B2052AE}">
      <dgm:prSet custT="1"/>
      <dgm:spPr>
        <a:solidFill>
          <a:srgbClr val="336600"/>
        </a:solidFill>
      </dgm:spPr>
      <dgm:t>
        <a:bodyPr/>
        <a:lstStyle/>
        <a:p>
          <a:r>
            <a:rPr lang="es-ES" sz="1200" dirty="0" smtClean="0">
              <a:latin typeface="Times New Roman" panose="02020603050405020304" pitchFamily="18" charset="0"/>
              <a:ea typeface="Calibri" panose="020F0502020204030204" pitchFamily="34" charset="0"/>
            </a:rPr>
            <a:t>Gran parte de los locales que funcionan en el sector son propios, de acuerdo a la actividad estudiada en este proyecto, lo que da la pauta para concluir que se mantienen realizando actividad en el sector por la ventaja competitiva que da el poseer un bien en este sector, que como lugar comercial es muy estratégico.</a:t>
          </a:r>
          <a:endParaRPr lang="es-EC" sz="1200" dirty="0">
            <a:latin typeface="Times New Roman" panose="02020603050405020304" pitchFamily="18" charset="0"/>
            <a:ea typeface="Calibri" panose="020F0502020204030204" pitchFamily="34" charset="0"/>
          </a:endParaRPr>
        </a:p>
      </dgm:t>
    </dgm:pt>
    <dgm:pt modelId="{1E073F3A-67E2-4E71-8126-B655F366B1AB}" type="parTrans" cxnId="{FCAF2925-DDF6-4342-9CC1-1C58CF7A589B}">
      <dgm:prSet/>
      <dgm:spPr/>
      <dgm:t>
        <a:bodyPr/>
        <a:lstStyle/>
        <a:p>
          <a:endParaRPr lang="es-EC" sz="1200"/>
        </a:p>
      </dgm:t>
    </dgm:pt>
    <dgm:pt modelId="{D1E785C3-1563-4B76-8AD5-292EDE336049}" type="sibTrans" cxnId="{FCAF2925-DDF6-4342-9CC1-1C58CF7A589B}">
      <dgm:prSet/>
      <dgm:spPr/>
      <dgm:t>
        <a:bodyPr/>
        <a:lstStyle/>
        <a:p>
          <a:endParaRPr lang="es-EC" sz="1200"/>
        </a:p>
      </dgm:t>
    </dgm:pt>
    <dgm:pt modelId="{3F1924B4-64F6-417E-9DA9-45FCEF3AAF56}">
      <dgm:prSet custT="1"/>
      <dgm:spPr>
        <a:solidFill>
          <a:srgbClr val="336600"/>
        </a:solidFill>
      </dgm:spPr>
      <dgm:t>
        <a:bodyPr/>
        <a:lstStyle/>
        <a:p>
          <a:r>
            <a:rPr lang="es-ES" sz="1200" dirty="0" smtClean="0">
              <a:latin typeface="Times New Roman" panose="02020603050405020304" pitchFamily="18" charset="0"/>
              <a:ea typeface="Calibri" panose="020F0502020204030204" pitchFamily="34" charset="0"/>
            </a:rPr>
            <a:t>La zonificación de los sectores comerciales que maneja actualmente el MDMQ, se basa en estudios profundos que ha realizado esta institución, y mucho de estos estudios tienen que ver con la demografía y geografía del sector, pero a pesar de esto, el MDMQ no cuenta con un mapa de las zonas comerciales georeferenciado, sabiendo que esta herramienta es sumamente </a:t>
          </a:r>
          <a:r>
            <a:rPr lang="es-ES" sz="1200" dirty="0" smtClean="0">
              <a:latin typeface="Times New Roman" panose="02020603050405020304" pitchFamily="18" charset="0"/>
              <a:ea typeface="Calibri" panose="020F0502020204030204" pitchFamily="34" charset="0"/>
            </a:rPr>
            <a:t>importante, por lo que este proyecto es el complemento perfecto para la información con la que cuenta el MDMQ.</a:t>
          </a:r>
          <a:endParaRPr lang="es-EC" sz="1200" dirty="0">
            <a:latin typeface="Times New Roman" panose="02020603050405020304" pitchFamily="18" charset="0"/>
            <a:ea typeface="Calibri" panose="020F0502020204030204" pitchFamily="34" charset="0"/>
          </a:endParaRPr>
        </a:p>
      </dgm:t>
    </dgm:pt>
    <dgm:pt modelId="{907F9435-F26B-42EC-BE20-6A02147A6958}" type="parTrans" cxnId="{848595DB-5AAE-47AC-AFD6-EE0B3C1104AE}">
      <dgm:prSet/>
      <dgm:spPr/>
      <dgm:t>
        <a:bodyPr/>
        <a:lstStyle/>
        <a:p>
          <a:endParaRPr lang="es-EC" sz="1200"/>
        </a:p>
      </dgm:t>
    </dgm:pt>
    <dgm:pt modelId="{76B1792C-A1A6-4E43-89D8-ADA49AE11B64}" type="sibTrans" cxnId="{848595DB-5AAE-47AC-AFD6-EE0B3C1104AE}">
      <dgm:prSet/>
      <dgm:spPr/>
      <dgm:t>
        <a:bodyPr/>
        <a:lstStyle/>
        <a:p>
          <a:endParaRPr lang="es-EC" sz="1200"/>
        </a:p>
      </dgm:t>
    </dgm:pt>
    <dgm:pt modelId="{3D2F4A7C-787C-4D54-9481-AEAFA6BBA069}">
      <dgm:prSet custT="1"/>
      <dgm:spPr>
        <a:solidFill>
          <a:srgbClr val="336600"/>
        </a:solidFill>
      </dgm:spPr>
      <dgm:t>
        <a:bodyPr/>
        <a:lstStyle/>
        <a:p>
          <a:r>
            <a:rPr lang="es-ES" sz="1200" dirty="0" smtClean="0">
              <a:latin typeface="Times New Roman" panose="02020603050405020304" pitchFamily="18" charset="0"/>
              <a:ea typeface="Calibri" panose="020F0502020204030204" pitchFamily="34" charset="0"/>
            </a:rPr>
            <a:t>La ordenanza </a:t>
          </a:r>
          <a:r>
            <a:rPr lang="es-ES" sz="1200" dirty="0" smtClean="0">
              <a:latin typeface="Times New Roman" panose="02020603050405020304" pitchFamily="18" charset="0"/>
              <a:ea typeface="Calibri" panose="020F0502020204030204" pitchFamily="34" charset="0"/>
            </a:rPr>
            <a:t>171, </a:t>
          </a:r>
          <a:r>
            <a:rPr lang="es-ES" sz="1200" dirty="0" smtClean="0">
              <a:latin typeface="Times New Roman" panose="02020603050405020304" pitchFamily="18" charset="0"/>
              <a:ea typeface="Calibri" panose="020F0502020204030204" pitchFamily="34" charset="0"/>
            </a:rPr>
            <a:t>la ordenanza 308 y el mapa PUOS, denotan relación con la información obtenida, esto nos lleva a concluir que el MDMQ está realizando controles necesarios para regularizar las actividades en el Distrito. </a:t>
          </a:r>
          <a:endParaRPr lang="es-EC" sz="1200" dirty="0">
            <a:latin typeface="Times New Roman" panose="02020603050405020304" pitchFamily="18" charset="0"/>
            <a:ea typeface="Calibri" panose="020F0502020204030204" pitchFamily="34" charset="0"/>
          </a:endParaRPr>
        </a:p>
      </dgm:t>
    </dgm:pt>
    <dgm:pt modelId="{813D0F7D-D1E3-45C7-9A7E-6EDE24B9B17B}" type="parTrans" cxnId="{2845CC26-3496-4F34-8B8F-8577B0C1A24A}">
      <dgm:prSet/>
      <dgm:spPr/>
      <dgm:t>
        <a:bodyPr/>
        <a:lstStyle/>
        <a:p>
          <a:endParaRPr lang="es-EC" sz="1200"/>
        </a:p>
      </dgm:t>
    </dgm:pt>
    <dgm:pt modelId="{CDA5D937-6AC9-46B7-BD9A-2D896D967B6C}" type="sibTrans" cxnId="{2845CC26-3496-4F34-8B8F-8577B0C1A24A}">
      <dgm:prSet/>
      <dgm:spPr/>
      <dgm:t>
        <a:bodyPr/>
        <a:lstStyle/>
        <a:p>
          <a:endParaRPr lang="es-EC" sz="1200"/>
        </a:p>
      </dgm:t>
    </dgm:pt>
    <dgm:pt modelId="{A3AB146C-1785-44F9-9DED-93A4C154848B}">
      <dgm:prSet custT="1"/>
      <dgm:spPr>
        <a:solidFill>
          <a:srgbClr val="336600"/>
        </a:solidFill>
      </dgm:spPr>
      <dgm:t>
        <a:bodyPr/>
        <a:lstStyle/>
        <a:p>
          <a:r>
            <a:rPr lang="es-ES" sz="1200" dirty="0" smtClean="0">
              <a:latin typeface="Times New Roman" panose="02020603050405020304" pitchFamily="18" charset="0"/>
              <a:ea typeface="Calibri" panose="020F0502020204030204" pitchFamily="34" charset="0"/>
            </a:rPr>
            <a:t>Se nota una baja en la utilidad de los negocios, esto se debe mayoritariamente a la inflación, causante del encarecimiento de productos necesarios para la elaboración del producto principal que es la </a:t>
          </a:r>
          <a:r>
            <a:rPr lang="es-ES" sz="1200" dirty="0" smtClean="0">
              <a:latin typeface="Times New Roman" panose="02020603050405020304" pitchFamily="18" charset="0"/>
              <a:ea typeface="Calibri" panose="020F0502020204030204" pitchFamily="34" charset="0"/>
            </a:rPr>
            <a:t>preparación </a:t>
          </a:r>
          <a:r>
            <a:rPr lang="es-ES" sz="1200" dirty="0" smtClean="0">
              <a:latin typeface="Times New Roman" panose="02020603050405020304" pitchFamily="18" charset="0"/>
              <a:ea typeface="Calibri" panose="020F0502020204030204" pitchFamily="34" charset="0"/>
            </a:rPr>
            <a:t>de productos de primera necesidad (alimentos).</a:t>
          </a:r>
          <a:endParaRPr lang="es-EC" sz="1200" dirty="0">
            <a:latin typeface="Times New Roman" panose="02020603050405020304" pitchFamily="18" charset="0"/>
            <a:ea typeface="Calibri" panose="020F0502020204030204" pitchFamily="34" charset="0"/>
          </a:endParaRPr>
        </a:p>
      </dgm:t>
    </dgm:pt>
    <dgm:pt modelId="{3188DC53-E3B9-45B3-9FBD-43D747A9520B}" type="parTrans" cxnId="{7D677FAE-9FD4-4981-AAE3-D14BBE2E3A40}">
      <dgm:prSet/>
      <dgm:spPr/>
      <dgm:t>
        <a:bodyPr/>
        <a:lstStyle/>
        <a:p>
          <a:endParaRPr lang="es-EC" sz="1200"/>
        </a:p>
      </dgm:t>
    </dgm:pt>
    <dgm:pt modelId="{7302F8F7-5B10-4424-AFD3-4B2C072DAC4E}" type="sibTrans" cxnId="{7D677FAE-9FD4-4981-AAE3-D14BBE2E3A40}">
      <dgm:prSet/>
      <dgm:spPr/>
      <dgm:t>
        <a:bodyPr/>
        <a:lstStyle/>
        <a:p>
          <a:endParaRPr lang="es-EC" sz="1200"/>
        </a:p>
      </dgm:t>
    </dgm:pt>
    <dgm:pt modelId="{E4BBFBA1-359B-4C8C-B0D1-E965484273A8}">
      <dgm:prSet custT="1"/>
      <dgm:spPr>
        <a:solidFill>
          <a:srgbClr val="336600"/>
        </a:solidFill>
      </dgm:spPr>
      <dgm:t>
        <a:bodyPr/>
        <a:lstStyle/>
        <a:p>
          <a:r>
            <a:rPr lang="es-ES" sz="1200" dirty="0" smtClean="0">
              <a:latin typeface="Times New Roman" panose="02020603050405020304" pitchFamily="18" charset="0"/>
              <a:ea typeface="Calibri" panose="020F0502020204030204" pitchFamily="34" charset="0"/>
            </a:rPr>
            <a:t>La propuesta presentada en este proyecto de investigación se ajusta a varias de las necesidades que presenta tanto el MDMQ, como a las personas en general, para la búsqueda de sectores ideales para desarrollar una actividad, y para identificar si ciertas actividades están incumpliendo normas u otras actividades están saturadas en otros sectores.</a:t>
          </a:r>
          <a:endParaRPr lang="es-EC" sz="1200" dirty="0">
            <a:effectLst/>
            <a:latin typeface="Times New Roman" panose="02020603050405020304" pitchFamily="18" charset="0"/>
            <a:ea typeface="Calibri" panose="020F0502020204030204" pitchFamily="34" charset="0"/>
          </a:endParaRPr>
        </a:p>
      </dgm:t>
    </dgm:pt>
    <dgm:pt modelId="{C60468F1-499B-406F-AB4E-A71786BAA82F}" type="parTrans" cxnId="{2CBE530F-35B7-4BBC-9662-39C9B0D7665F}">
      <dgm:prSet/>
      <dgm:spPr/>
      <dgm:t>
        <a:bodyPr/>
        <a:lstStyle/>
        <a:p>
          <a:endParaRPr lang="es-EC" sz="1200"/>
        </a:p>
      </dgm:t>
    </dgm:pt>
    <dgm:pt modelId="{88C6A654-8093-406C-93A9-F56E7B704C2A}" type="sibTrans" cxnId="{2CBE530F-35B7-4BBC-9662-39C9B0D7665F}">
      <dgm:prSet/>
      <dgm:spPr/>
      <dgm:t>
        <a:bodyPr/>
        <a:lstStyle/>
        <a:p>
          <a:endParaRPr lang="es-EC" sz="1200"/>
        </a:p>
      </dgm:t>
    </dgm:pt>
    <dgm:pt modelId="{38A3A843-CBCF-40EF-B222-3C38908FAB9D}" type="pres">
      <dgm:prSet presAssocID="{F13B1E68-7B52-406D-A4C3-A70473E34703}" presName="linear" presStyleCnt="0">
        <dgm:presLayoutVars>
          <dgm:dir/>
          <dgm:resizeHandles val="exact"/>
        </dgm:presLayoutVars>
      </dgm:prSet>
      <dgm:spPr/>
      <dgm:t>
        <a:bodyPr/>
        <a:lstStyle/>
        <a:p>
          <a:endParaRPr lang="es-EC"/>
        </a:p>
      </dgm:t>
    </dgm:pt>
    <dgm:pt modelId="{A3A56CB8-BE7F-4C2A-8C64-FD75F90DA6D7}" type="pres">
      <dgm:prSet presAssocID="{E8CB0304-C90F-4B80-9FA3-74674167004F}" presName="comp" presStyleCnt="0"/>
      <dgm:spPr/>
    </dgm:pt>
    <dgm:pt modelId="{85F588D1-5E7D-47FC-98CC-BC4958E0BBF6}" type="pres">
      <dgm:prSet presAssocID="{E8CB0304-C90F-4B80-9FA3-74674167004F}" presName="box" presStyleLbl="node1" presStyleIdx="0" presStyleCnt="6"/>
      <dgm:spPr/>
      <dgm:t>
        <a:bodyPr/>
        <a:lstStyle/>
        <a:p>
          <a:endParaRPr lang="es-EC"/>
        </a:p>
      </dgm:t>
    </dgm:pt>
    <dgm:pt modelId="{9BECA8FE-E3B0-47F4-86DE-A28AF31FC578}" type="pres">
      <dgm:prSet presAssocID="{E8CB0304-C90F-4B80-9FA3-74674167004F}" presName="img" presStyleLbl="fgImgPlace1" presStyleIdx="0" presStyleCnt="6"/>
      <dgm:spPr>
        <a:blipFill rotWithShape="1">
          <a:blip xmlns:r="http://schemas.openxmlformats.org/officeDocument/2006/relationships" r:embed="rId1"/>
          <a:stretch>
            <a:fillRect/>
          </a:stretch>
        </a:blipFill>
      </dgm:spPr>
      <dgm:t>
        <a:bodyPr/>
        <a:lstStyle/>
        <a:p>
          <a:endParaRPr lang="es-EC"/>
        </a:p>
      </dgm:t>
    </dgm:pt>
    <dgm:pt modelId="{4919BBB8-DE25-4CE1-9593-156CD92CE8FC}" type="pres">
      <dgm:prSet presAssocID="{E8CB0304-C90F-4B80-9FA3-74674167004F}" presName="text" presStyleLbl="node1" presStyleIdx="0" presStyleCnt="6">
        <dgm:presLayoutVars>
          <dgm:bulletEnabled val="1"/>
        </dgm:presLayoutVars>
      </dgm:prSet>
      <dgm:spPr/>
      <dgm:t>
        <a:bodyPr/>
        <a:lstStyle/>
        <a:p>
          <a:endParaRPr lang="es-EC"/>
        </a:p>
      </dgm:t>
    </dgm:pt>
    <dgm:pt modelId="{A39473AB-60FD-49EF-B463-5BD5B0A7A5AB}" type="pres">
      <dgm:prSet presAssocID="{240B5DDC-D84B-4348-BB4B-B0F7B713047C}" presName="spacer" presStyleCnt="0"/>
      <dgm:spPr/>
    </dgm:pt>
    <dgm:pt modelId="{A97B72CD-7607-4F85-BA3E-4A1FAA8708FB}" type="pres">
      <dgm:prSet presAssocID="{579BE337-F113-40DA-9DA8-151B2B2052AE}" presName="comp" presStyleCnt="0"/>
      <dgm:spPr/>
    </dgm:pt>
    <dgm:pt modelId="{4430B7E4-F08A-4DA2-B6A1-A3EE8DEB2240}" type="pres">
      <dgm:prSet presAssocID="{579BE337-F113-40DA-9DA8-151B2B2052AE}" presName="box" presStyleLbl="node1" presStyleIdx="1" presStyleCnt="6"/>
      <dgm:spPr/>
      <dgm:t>
        <a:bodyPr/>
        <a:lstStyle/>
        <a:p>
          <a:endParaRPr lang="es-EC"/>
        </a:p>
      </dgm:t>
    </dgm:pt>
    <dgm:pt modelId="{BE799140-7B9C-477F-BD5E-E2E2DFBC0453}" type="pres">
      <dgm:prSet presAssocID="{579BE337-F113-40DA-9DA8-151B2B2052AE}" presName="img" presStyleLbl="fgImgPlace1" presStyleIdx="1" presStyleCnt="6"/>
      <dgm:spPr>
        <a:blipFill rotWithShape="1">
          <a:blip xmlns:r="http://schemas.openxmlformats.org/officeDocument/2006/relationships" r:embed="rId2"/>
          <a:stretch>
            <a:fillRect/>
          </a:stretch>
        </a:blipFill>
      </dgm:spPr>
      <dgm:t>
        <a:bodyPr/>
        <a:lstStyle/>
        <a:p>
          <a:endParaRPr lang="es-EC"/>
        </a:p>
      </dgm:t>
    </dgm:pt>
    <dgm:pt modelId="{4A57CBAB-7C21-4B92-BB81-25A2A2352DA8}" type="pres">
      <dgm:prSet presAssocID="{579BE337-F113-40DA-9DA8-151B2B2052AE}" presName="text" presStyleLbl="node1" presStyleIdx="1" presStyleCnt="6">
        <dgm:presLayoutVars>
          <dgm:bulletEnabled val="1"/>
        </dgm:presLayoutVars>
      </dgm:prSet>
      <dgm:spPr/>
      <dgm:t>
        <a:bodyPr/>
        <a:lstStyle/>
        <a:p>
          <a:endParaRPr lang="es-EC"/>
        </a:p>
      </dgm:t>
    </dgm:pt>
    <dgm:pt modelId="{349F1840-A7CB-4250-867C-295D400D05F4}" type="pres">
      <dgm:prSet presAssocID="{D1E785C3-1563-4B76-8AD5-292EDE336049}" presName="spacer" presStyleCnt="0"/>
      <dgm:spPr/>
    </dgm:pt>
    <dgm:pt modelId="{CB4B596B-19C4-4CF8-A174-CA1C1C48D198}" type="pres">
      <dgm:prSet presAssocID="{3F1924B4-64F6-417E-9DA9-45FCEF3AAF56}" presName="comp" presStyleCnt="0"/>
      <dgm:spPr/>
    </dgm:pt>
    <dgm:pt modelId="{25346CF9-F3A9-4816-8090-2FFA8E4C1B48}" type="pres">
      <dgm:prSet presAssocID="{3F1924B4-64F6-417E-9DA9-45FCEF3AAF56}" presName="box" presStyleLbl="node1" presStyleIdx="2" presStyleCnt="6"/>
      <dgm:spPr/>
      <dgm:t>
        <a:bodyPr/>
        <a:lstStyle/>
        <a:p>
          <a:endParaRPr lang="es-EC"/>
        </a:p>
      </dgm:t>
    </dgm:pt>
    <dgm:pt modelId="{CC0C8ED9-34E7-4839-B5BA-AA1D9FFF0488}" type="pres">
      <dgm:prSet presAssocID="{3F1924B4-64F6-417E-9DA9-45FCEF3AAF56}" presName="img" presStyleLbl="fgImgPlace1" presStyleIdx="2" presStyleCnt="6"/>
      <dgm:spPr>
        <a:blipFill rotWithShape="1">
          <a:blip xmlns:r="http://schemas.openxmlformats.org/officeDocument/2006/relationships" r:embed="rId3"/>
          <a:stretch>
            <a:fillRect/>
          </a:stretch>
        </a:blipFill>
      </dgm:spPr>
      <dgm:t>
        <a:bodyPr/>
        <a:lstStyle/>
        <a:p>
          <a:endParaRPr lang="es-EC"/>
        </a:p>
      </dgm:t>
    </dgm:pt>
    <dgm:pt modelId="{40C50EE5-D59F-425E-A619-22A2E188AE21}" type="pres">
      <dgm:prSet presAssocID="{3F1924B4-64F6-417E-9DA9-45FCEF3AAF56}" presName="text" presStyleLbl="node1" presStyleIdx="2" presStyleCnt="6">
        <dgm:presLayoutVars>
          <dgm:bulletEnabled val="1"/>
        </dgm:presLayoutVars>
      </dgm:prSet>
      <dgm:spPr/>
      <dgm:t>
        <a:bodyPr/>
        <a:lstStyle/>
        <a:p>
          <a:endParaRPr lang="es-EC"/>
        </a:p>
      </dgm:t>
    </dgm:pt>
    <dgm:pt modelId="{D32D1159-705A-4181-8C09-162909F8719C}" type="pres">
      <dgm:prSet presAssocID="{76B1792C-A1A6-4E43-89D8-ADA49AE11B64}" presName="spacer" presStyleCnt="0"/>
      <dgm:spPr/>
    </dgm:pt>
    <dgm:pt modelId="{EB46AC89-937E-43ED-B417-BEC335FC3750}" type="pres">
      <dgm:prSet presAssocID="{3D2F4A7C-787C-4D54-9481-AEAFA6BBA069}" presName="comp" presStyleCnt="0"/>
      <dgm:spPr/>
    </dgm:pt>
    <dgm:pt modelId="{2F71B482-EDB3-4360-83CB-7C49842682E1}" type="pres">
      <dgm:prSet presAssocID="{3D2F4A7C-787C-4D54-9481-AEAFA6BBA069}" presName="box" presStyleLbl="node1" presStyleIdx="3" presStyleCnt="6"/>
      <dgm:spPr/>
      <dgm:t>
        <a:bodyPr/>
        <a:lstStyle/>
        <a:p>
          <a:endParaRPr lang="es-EC"/>
        </a:p>
      </dgm:t>
    </dgm:pt>
    <dgm:pt modelId="{96387F4B-7BAC-4EDC-B40B-ED1BB7F46362}" type="pres">
      <dgm:prSet presAssocID="{3D2F4A7C-787C-4D54-9481-AEAFA6BBA069}" presName="img" presStyleLbl="fgImgPlace1" presStyleIdx="3" presStyleCnt="6"/>
      <dgm:spPr>
        <a:blipFill rotWithShape="1">
          <a:blip xmlns:r="http://schemas.openxmlformats.org/officeDocument/2006/relationships" r:embed="rId4"/>
          <a:stretch>
            <a:fillRect/>
          </a:stretch>
        </a:blipFill>
      </dgm:spPr>
      <dgm:t>
        <a:bodyPr/>
        <a:lstStyle/>
        <a:p>
          <a:endParaRPr lang="es-EC"/>
        </a:p>
      </dgm:t>
    </dgm:pt>
    <dgm:pt modelId="{7DDAC81F-7A52-4F65-BBAF-149681C7787E}" type="pres">
      <dgm:prSet presAssocID="{3D2F4A7C-787C-4D54-9481-AEAFA6BBA069}" presName="text" presStyleLbl="node1" presStyleIdx="3" presStyleCnt="6">
        <dgm:presLayoutVars>
          <dgm:bulletEnabled val="1"/>
        </dgm:presLayoutVars>
      </dgm:prSet>
      <dgm:spPr/>
      <dgm:t>
        <a:bodyPr/>
        <a:lstStyle/>
        <a:p>
          <a:endParaRPr lang="es-EC"/>
        </a:p>
      </dgm:t>
    </dgm:pt>
    <dgm:pt modelId="{B31F8CCA-06A8-4E65-8917-A345E2A5FD76}" type="pres">
      <dgm:prSet presAssocID="{CDA5D937-6AC9-46B7-BD9A-2D896D967B6C}" presName="spacer" presStyleCnt="0"/>
      <dgm:spPr/>
    </dgm:pt>
    <dgm:pt modelId="{2F98AB4D-0538-4766-AEE2-E81F763DBB09}" type="pres">
      <dgm:prSet presAssocID="{A3AB146C-1785-44F9-9DED-93A4C154848B}" presName="comp" presStyleCnt="0"/>
      <dgm:spPr/>
    </dgm:pt>
    <dgm:pt modelId="{E0D01F12-69A8-4747-BD90-FB075512516B}" type="pres">
      <dgm:prSet presAssocID="{A3AB146C-1785-44F9-9DED-93A4C154848B}" presName="box" presStyleLbl="node1" presStyleIdx="4" presStyleCnt="6"/>
      <dgm:spPr/>
      <dgm:t>
        <a:bodyPr/>
        <a:lstStyle/>
        <a:p>
          <a:endParaRPr lang="es-EC"/>
        </a:p>
      </dgm:t>
    </dgm:pt>
    <dgm:pt modelId="{C8A383EF-806F-404F-BACC-549587F9560D}" type="pres">
      <dgm:prSet presAssocID="{A3AB146C-1785-44F9-9DED-93A4C154848B}" presName="img" presStyleLbl="fgImgPlace1" presStyleIdx="4" presStyleCnt="6"/>
      <dgm:spPr>
        <a:blipFill rotWithShape="1">
          <a:blip xmlns:r="http://schemas.openxmlformats.org/officeDocument/2006/relationships" r:embed="rId5"/>
          <a:stretch>
            <a:fillRect/>
          </a:stretch>
        </a:blipFill>
      </dgm:spPr>
      <dgm:t>
        <a:bodyPr/>
        <a:lstStyle/>
        <a:p>
          <a:endParaRPr lang="es-EC"/>
        </a:p>
      </dgm:t>
    </dgm:pt>
    <dgm:pt modelId="{66D33D70-3D96-48BC-A633-AD39E6D795AD}" type="pres">
      <dgm:prSet presAssocID="{A3AB146C-1785-44F9-9DED-93A4C154848B}" presName="text" presStyleLbl="node1" presStyleIdx="4" presStyleCnt="6">
        <dgm:presLayoutVars>
          <dgm:bulletEnabled val="1"/>
        </dgm:presLayoutVars>
      </dgm:prSet>
      <dgm:spPr/>
      <dgm:t>
        <a:bodyPr/>
        <a:lstStyle/>
        <a:p>
          <a:endParaRPr lang="es-EC"/>
        </a:p>
      </dgm:t>
    </dgm:pt>
    <dgm:pt modelId="{8A1D2A2A-6305-433A-9C69-8C2B6F523A66}" type="pres">
      <dgm:prSet presAssocID="{7302F8F7-5B10-4424-AFD3-4B2C072DAC4E}" presName="spacer" presStyleCnt="0"/>
      <dgm:spPr/>
    </dgm:pt>
    <dgm:pt modelId="{03F8BAB3-7626-45CB-9513-7B9FEA42AE4A}" type="pres">
      <dgm:prSet presAssocID="{E4BBFBA1-359B-4C8C-B0D1-E965484273A8}" presName="comp" presStyleCnt="0"/>
      <dgm:spPr/>
    </dgm:pt>
    <dgm:pt modelId="{8329D226-9614-407D-850D-66910B84BEA4}" type="pres">
      <dgm:prSet presAssocID="{E4BBFBA1-359B-4C8C-B0D1-E965484273A8}" presName="box" presStyleLbl="node1" presStyleIdx="5" presStyleCnt="6"/>
      <dgm:spPr/>
      <dgm:t>
        <a:bodyPr/>
        <a:lstStyle/>
        <a:p>
          <a:endParaRPr lang="es-EC"/>
        </a:p>
      </dgm:t>
    </dgm:pt>
    <dgm:pt modelId="{29047740-7DA9-44E7-BFCA-DD6D2804BCA8}" type="pres">
      <dgm:prSet presAssocID="{E4BBFBA1-359B-4C8C-B0D1-E965484273A8}" presName="img" presStyleLbl="fgImgPlace1" presStyleIdx="5" presStyleCnt="6"/>
      <dgm:spPr>
        <a:blipFill rotWithShape="1">
          <a:blip xmlns:r="http://schemas.openxmlformats.org/officeDocument/2006/relationships" r:embed="rId6"/>
          <a:stretch>
            <a:fillRect/>
          </a:stretch>
        </a:blipFill>
      </dgm:spPr>
      <dgm:t>
        <a:bodyPr/>
        <a:lstStyle/>
        <a:p>
          <a:endParaRPr lang="es-EC"/>
        </a:p>
      </dgm:t>
    </dgm:pt>
    <dgm:pt modelId="{3183AE4E-F4EC-4C71-ACDD-639920BA2294}" type="pres">
      <dgm:prSet presAssocID="{E4BBFBA1-359B-4C8C-B0D1-E965484273A8}" presName="text" presStyleLbl="node1" presStyleIdx="5" presStyleCnt="6">
        <dgm:presLayoutVars>
          <dgm:bulletEnabled val="1"/>
        </dgm:presLayoutVars>
      </dgm:prSet>
      <dgm:spPr/>
      <dgm:t>
        <a:bodyPr/>
        <a:lstStyle/>
        <a:p>
          <a:endParaRPr lang="es-EC"/>
        </a:p>
      </dgm:t>
    </dgm:pt>
  </dgm:ptLst>
  <dgm:cxnLst>
    <dgm:cxn modelId="{AE6FDACB-00B0-4E11-81AD-EEDB8B587B5D}" type="presOf" srcId="{E8CB0304-C90F-4B80-9FA3-74674167004F}" destId="{85F588D1-5E7D-47FC-98CC-BC4958E0BBF6}" srcOrd="0" destOrd="0" presId="urn:microsoft.com/office/officeart/2005/8/layout/vList4"/>
    <dgm:cxn modelId="{848595DB-5AAE-47AC-AFD6-EE0B3C1104AE}" srcId="{F13B1E68-7B52-406D-A4C3-A70473E34703}" destId="{3F1924B4-64F6-417E-9DA9-45FCEF3AAF56}" srcOrd="2" destOrd="0" parTransId="{907F9435-F26B-42EC-BE20-6A02147A6958}" sibTransId="{76B1792C-A1A6-4E43-89D8-ADA49AE11B64}"/>
    <dgm:cxn modelId="{242BA4E0-42A1-4CF7-AE19-D41FD427E5C4}" type="presOf" srcId="{579BE337-F113-40DA-9DA8-151B2B2052AE}" destId="{4430B7E4-F08A-4DA2-B6A1-A3EE8DEB2240}" srcOrd="0" destOrd="0" presId="urn:microsoft.com/office/officeart/2005/8/layout/vList4"/>
    <dgm:cxn modelId="{2845CC26-3496-4F34-8B8F-8577B0C1A24A}" srcId="{F13B1E68-7B52-406D-A4C3-A70473E34703}" destId="{3D2F4A7C-787C-4D54-9481-AEAFA6BBA069}" srcOrd="3" destOrd="0" parTransId="{813D0F7D-D1E3-45C7-9A7E-6EDE24B9B17B}" sibTransId="{CDA5D937-6AC9-46B7-BD9A-2D896D967B6C}"/>
    <dgm:cxn modelId="{562CBAEE-7E56-4CBA-B5D8-0D53DCC7A15A}" type="presOf" srcId="{E8CB0304-C90F-4B80-9FA3-74674167004F}" destId="{4919BBB8-DE25-4CE1-9593-156CD92CE8FC}" srcOrd="1" destOrd="0" presId="urn:microsoft.com/office/officeart/2005/8/layout/vList4"/>
    <dgm:cxn modelId="{FCAF2925-DDF6-4342-9CC1-1C58CF7A589B}" srcId="{F13B1E68-7B52-406D-A4C3-A70473E34703}" destId="{579BE337-F113-40DA-9DA8-151B2B2052AE}" srcOrd="1" destOrd="0" parTransId="{1E073F3A-67E2-4E71-8126-B655F366B1AB}" sibTransId="{D1E785C3-1563-4B76-8AD5-292EDE336049}"/>
    <dgm:cxn modelId="{7D677FAE-9FD4-4981-AAE3-D14BBE2E3A40}" srcId="{F13B1E68-7B52-406D-A4C3-A70473E34703}" destId="{A3AB146C-1785-44F9-9DED-93A4C154848B}" srcOrd="4" destOrd="0" parTransId="{3188DC53-E3B9-45B3-9FBD-43D747A9520B}" sibTransId="{7302F8F7-5B10-4424-AFD3-4B2C072DAC4E}"/>
    <dgm:cxn modelId="{CFE9A9DF-8176-4218-9212-3D1E12259569}" type="presOf" srcId="{3F1924B4-64F6-417E-9DA9-45FCEF3AAF56}" destId="{25346CF9-F3A9-4816-8090-2FFA8E4C1B48}" srcOrd="0" destOrd="0" presId="urn:microsoft.com/office/officeart/2005/8/layout/vList4"/>
    <dgm:cxn modelId="{C6B3F3B9-A3E3-4F88-A5DB-DC2B66911BCC}" type="presOf" srcId="{E4BBFBA1-359B-4C8C-B0D1-E965484273A8}" destId="{8329D226-9614-407D-850D-66910B84BEA4}" srcOrd="0" destOrd="0" presId="urn:microsoft.com/office/officeart/2005/8/layout/vList4"/>
    <dgm:cxn modelId="{CABE6164-4C1C-4D5A-ACE9-B40788338A7C}" type="presOf" srcId="{3D2F4A7C-787C-4D54-9481-AEAFA6BBA069}" destId="{2F71B482-EDB3-4360-83CB-7C49842682E1}" srcOrd="0" destOrd="0" presId="urn:microsoft.com/office/officeart/2005/8/layout/vList4"/>
    <dgm:cxn modelId="{2CBE530F-35B7-4BBC-9662-39C9B0D7665F}" srcId="{F13B1E68-7B52-406D-A4C3-A70473E34703}" destId="{E4BBFBA1-359B-4C8C-B0D1-E965484273A8}" srcOrd="5" destOrd="0" parTransId="{C60468F1-499B-406F-AB4E-A71786BAA82F}" sibTransId="{88C6A654-8093-406C-93A9-F56E7B704C2A}"/>
    <dgm:cxn modelId="{2DCDF542-684D-4D78-8DF6-3E173DFD2823}" type="presOf" srcId="{3D2F4A7C-787C-4D54-9481-AEAFA6BBA069}" destId="{7DDAC81F-7A52-4F65-BBAF-149681C7787E}" srcOrd="1" destOrd="0" presId="urn:microsoft.com/office/officeart/2005/8/layout/vList4"/>
    <dgm:cxn modelId="{540E3A8C-7DAA-4F65-9CB4-64159956684A}" srcId="{F13B1E68-7B52-406D-A4C3-A70473E34703}" destId="{E8CB0304-C90F-4B80-9FA3-74674167004F}" srcOrd="0" destOrd="0" parTransId="{883912D0-0DF0-4C2F-BBEA-7CE0B86D9FF5}" sibTransId="{240B5DDC-D84B-4348-BB4B-B0F7B713047C}"/>
    <dgm:cxn modelId="{FFA45484-9A6F-4673-8DC4-FBE84916291E}" type="presOf" srcId="{F13B1E68-7B52-406D-A4C3-A70473E34703}" destId="{38A3A843-CBCF-40EF-B222-3C38908FAB9D}" srcOrd="0" destOrd="0" presId="urn:microsoft.com/office/officeart/2005/8/layout/vList4"/>
    <dgm:cxn modelId="{FCB88D42-4191-46CB-A6D5-AEAFB9DCFD38}" type="presOf" srcId="{3F1924B4-64F6-417E-9DA9-45FCEF3AAF56}" destId="{40C50EE5-D59F-425E-A619-22A2E188AE21}" srcOrd="1" destOrd="0" presId="urn:microsoft.com/office/officeart/2005/8/layout/vList4"/>
    <dgm:cxn modelId="{D49C94C3-FB01-4F9D-B598-38DF3D8C1E5B}" type="presOf" srcId="{579BE337-F113-40DA-9DA8-151B2B2052AE}" destId="{4A57CBAB-7C21-4B92-BB81-25A2A2352DA8}" srcOrd="1" destOrd="0" presId="urn:microsoft.com/office/officeart/2005/8/layout/vList4"/>
    <dgm:cxn modelId="{4D712299-80EB-4BE1-8320-023D54295897}" type="presOf" srcId="{A3AB146C-1785-44F9-9DED-93A4C154848B}" destId="{66D33D70-3D96-48BC-A633-AD39E6D795AD}" srcOrd="1" destOrd="0" presId="urn:microsoft.com/office/officeart/2005/8/layout/vList4"/>
    <dgm:cxn modelId="{A1F8F48E-9952-4486-948E-EFBDFE561F34}" type="presOf" srcId="{E4BBFBA1-359B-4C8C-B0D1-E965484273A8}" destId="{3183AE4E-F4EC-4C71-ACDD-639920BA2294}" srcOrd="1" destOrd="0" presId="urn:microsoft.com/office/officeart/2005/8/layout/vList4"/>
    <dgm:cxn modelId="{416E7A88-B03D-404F-913B-17ABAE869362}" type="presOf" srcId="{A3AB146C-1785-44F9-9DED-93A4C154848B}" destId="{E0D01F12-69A8-4747-BD90-FB075512516B}" srcOrd="0" destOrd="0" presId="urn:microsoft.com/office/officeart/2005/8/layout/vList4"/>
    <dgm:cxn modelId="{0D8A2FE9-FCA9-4AC4-8C17-B2F94F365D63}" type="presParOf" srcId="{38A3A843-CBCF-40EF-B222-3C38908FAB9D}" destId="{A3A56CB8-BE7F-4C2A-8C64-FD75F90DA6D7}" srcOrd="0" destOrd="0" presId="urn:microsoft.com/office/officeart/2005/8/layout/vList4"/>
    <dgm:cxn modelId="{E9B86EF2-E2E8-4533-8654-B391E3B72273}" type="presParOf" srcId="{A3A56CB8-BE7F-4C2A-8C64-FD75F90DA6D7}" destId="{85F588D1-5E7D-47FC-98CC-BC4958E0BBF6}" srcOrd="0" destOrd="0" presId="urn:microsoft.com/office/officeart/2005/8/layout/vList4"/>
    <dgm:cxn modelId="{BE1F7B66-91CB-48C8-B352-BDE7F4B71ADE}" type="presParOf" srcId="{A3A56CB8-BE7F-4C2A-8C64-FD75F90DA6D7}" destId="{9BECA8FE-E3B0-47F4-86DE-A28AF31FC578}" srcOrd="1" destOrd="0" presId="urn:microsoft.com/office/officeart/2005/8/layout/vList4"/>
    <dgm:cxn modelId="{C2AD69B2-83B3-4A89-8FE9-9BBF83E6F96F}" type="presParOf" srcId="{A3A56CB8-BE7F-4C2A-8C64-FD75F90DA6D7}" destId="{4919BBB8-DE25-4CE1-9593-156CD92CE8FC}" srcOrd="2" destOrd="0" presId="urn:microsoft.com/office/officeart/2005/8/layout/vList4"/>
    <dgm:cxn modelId="{D2321327-1B28-4C60-87DA-0D78264D1DDC}" type="presParOf" srcId="{38A3A843-CBCF-40EF-B222-3C38908FAB9D}" destId="{A39473AB-60FD-49EF-B463-5BD5B0A7A5AB}" srcOrd="1" destOrd="0" presId="urn:microsoft.com/office/officeart/2005/8/layout/vList4"/>
    <dgm:cxn modelId="{95D0376F-957B-40CB-9F42-D199B2309BCA}" type="presParOf" srcId="{38A3A843-CBCF-40EF-B222-3C38908FAB9D}" destId="{A97B72CD-7607-4F85-BA3E-4A1FAA8708FB}" srcOrd="2" destOrd="0" presId="urn:microsoft.com/office/officeart/2005/8/layout/vList4"/>
    <dgm:cxn modelId="{385DD1EB-45EB-4A71-9505-9F2D15DEAA83}" type="presParOf" srcId="{A97B72CD-7607-4F85-BA3E-4A1FAA8708FB}" destId="{4430B7E4-F08A-4DA2-B6A1-A3EE8DEB2240}" srcOrd="0" destOrd="0" presId="urn:microsoft.com/office/officeart/2005/8/layout/vList4"/>
    <dgm:cxn modelId="{950C7FD4-E8BC-4A98-B534-AED92FD51993}" type="presParOf" srcId="{A97B72CD-7607-4F85-BA3E-4A1FAA8708FB}" destId="{BE799140-7B9C-477F-BD5E-E2E2DFBC0453}" srcOrd="1" destOrd="0" presId="urn:microsoft.com/office/officeart/2005/8/layout/vList4"/>
    <dgm:cxn modelId="{250753FC-2778-4A7B-A31E-A3A6EFDA20EB}" type="presParOf" srcId="{A97B72CD-7607-4F85-BA3E-4A1FAA8708FB}" destId="{4A57CBAB-7C21-4B92-BB81-25A2A2352DA8}" srcOrd="2" destOrd="0" presId="urn:microsoft.com/office/officeart/2005/8/layout/vList4"/>
    <dgm:cxn modelId="{C74CA79D-DEDF-4BD6-AA0E-6AAB13BAA5D7}" type="presParOf" srcId="{38A3A843-CBCF-40EF-B222-3C38908FAB9D}" destId="{349F1840-A7CB-4250-867C-295D400D05F4}" srcOrd="3" destOrd="0" presId="urn:microsoft.com/office/officeart/2005/8/layout/vList4"/>
    <dgm:cxn modelId="{1380135D-69A1-4301-AE35-8EADDCD56164}" type="presParOf" srcId="{38A3A843-CBCF-40EF-B222-3C38908FAB9D}" destId="{CB4B596B-19C4-4CF8-A174-CA1C1C48D198}" srcOrd="4" destOrd="0" presId="urn:microsoft.com/office/officeart/2005/8/layout/vList4"/>
    <dgm:cxn modelId="{EC94E325-0246-4F45-A79B-4CEDF643786A}" type="presParOf" srcId="{CB4B596B-19C4-4CF8-A174-CA1C1C48D198}" destId="{25346CF9-F3A9-4816-8090-2FFA8E4C1B48}" srcOrd="0" destOrd="0" presId="urn:microsoft.com/office/officeart/2005/8/layout/vList4"/>
    <dgm:cxn modelId="{55A1E189-7538-409E-A41A-583A37EF18B8}" type="presParOf" srcId="{CB4B596B-19C4-4CF8-A174-CA1C1C48D198}" destId="{CC0C8ED9-34E7-4839-B5BA-AA1D9FFF0488}" srcOrd="1" destOrd="0" presId="urn:microsoft.com/office/officeart/2005/8/layout/vList4"/>
    <dgm:cxn modelId="{20156101-47F0-44B5-BE4D-8B46D48AF3CD}" type="presParOf" srcId="{CB4B596B-19C4-4CF8-A174-CA1C1C48D198}" destId="{40C50EE5-D59F-425E-A619-22A2E188AE21}" srcOrd="2" destOrd="0" presId="urn:microsoft.com/office/officeart/2005/8/layout/vList4"/>
    <dgm:cxn modelId="{0AA338DF-8D60-4DBA-BF23-4DF9FA063532}" type="presParOf" srcId="{38A3A843-CBCF-40EF-B222-3C38908FAB9D}" destId="{D32D1159-705A-4181-8C09-162909F8719C}" srcOrd="5" destOrd="0" presId="urn:microsoft.com/office/officeart/2005/8/layout/vList4"/>
    <dgm:cxn modelId="{31730FAE-CA67-4E42-A001-EBE9114C800A}" type="presParOf" srcId="{38A3A843-CBCF-40EF-B222-3C38908FAB9D}" destId="{EB46AC89-937E-43ED-B417-BEC335FC3750}" srcOrd="6" destOrd="0" presId="urn:microsoft.com/office/officeart/2005/8/layout/vList4"/>
    <dgm:cxn modelId="{B89F08C5-B01A-4E86-AF22-1EA1106ED4D9}" type="presParOf" srcId="{EB46AC89-937E-43ED-B417-BEC335FC3750}" destId="{2F71B482-EDB3-4360-83CB-7C49842682E1}" srcOrd="0" destOrd="0" presId="urn:microsoft.com/office/officeart/2005/8/layout/vList4"/>
    <dgm:cxn modelId="{2CB7685D-7683-47E0-869A-211DF6AF6D0C}" type="presParOf" srcId="{EB46AC89-937E-43ED-B417-BEC335FC3750}" destId="{96387F4B-7BAC-4EDC-B40B-ED1BB7F46362}" srcOrd="1" destOrd="0" presId="urn:microsoft.com/office/officeart/2005/8/layout/vList4"/>
    <dgm:cxn modelId="{96158D8A-6F5F-4858-BAB5-6EDFD4D1581B}" type="presParOf" srcId="{EB46AC89-937E-43ED-B417-BEC335FC3750}" destId="{7DDAC81F-7A52-4F65-BBAF-149681C7787E}" srcOrd="2" destOrd="0" presId="urn:microsoft.com/office/officeart/2005/8/layout/vList4"/>
    <dgm:cxn modelId="{F7CCFDDE-5F4E-4326-A6BF-E0493A76C27A}" type="presParOf" srcId="{38A3A843-CBCF-40EF-B222-3C38908FAB9D}" destId="{B31F8CCA-06A8-4E65-8917-A345E2A5FD76}" srcOrd="7" destOrd="0" presId="urn:microsoft.com/office/officeart/2005/8/layout/vList4"/>
    <dgm:cxn modelId="{C010CD00-968A-497B-870E-2547C2ACCBEE}" type="presParOf" srcId="{38A3A843-CBCF-40EF-B222-3C38908FAB9D}" destId="{2F98AB4D-0538-4766-AEE2-E81F763DBB09}" srcOrd="8" destOrd="0" presId="urn:microsoft.com/office/officeart/2005/8/layout/vList4"/>
    <dgm:cxn modelId="{FF8F6F52-8B1B-470B-9E32-4855EA9ADA37}" type="presParOf" srcId="{2F98AB4D-0538-4766-AEE2-E81F763DBB09}" destId="{E0D01F12-69A8-4747-BD90-FB075512516B}" srcOrd="0" destOrd="0" presId="urn:microsoft.com/office/officeart/2005/8/layout/vList4"/>
    <dgm:cxn modelId="{BF6DCF57-7508-4E48-AA41-64F0EF498B03}" type="presParOf" srcId="{2F98AB4D-0538-4766-AEE2-E81F763DBB09}" destId="{C8A383EF-806F-404F-BACC-549587F9560D}" srcOrd="1" destOrd="0" presId="urn:microsoft.com/office/officeart/2005/8/layout/vList4"/>
    <dgm:cxn modelId="{0ED29653-936F-460A-A357-580F527B9DF3}" type="presParOf" srcId="{2F98AB4D-0538-4766-AEE2-E81F763DBB09}" destId="{66D33D70-3D96-48BC-A633-AD39E6D795AD}" srcOrd="2" destOrd="0" presId="urn:microsoft.com/office/officeart/2005/8/layout/vList4"/>
    <dgm:cxn modelId="{C1546122-C83A-4131-A70D-9B3623B771CE}" type="presParOf" srcId="{38A3A843-CBCF-40EF-B222-3C38908FAB9D}" destId="{8A1D2A2A-6305-433A-9C69-8C2B6F523A66}" srcOrd="9" destOrd="0" presId="urn:microsoft.com/office/officeart/2005/8/layout/vList4"/>
    <dgm:cxn modelId="{EF142108-A67A-4407-8B96-8E2A5724BD17}" type="presParOf" srcId="{38A3A843-CBCF-40EF-B222-3C38908FAB9D}" destId="{03F8BAB3-7626-45CB-9513-7B9FEA42AE4A}" srcOrd="10" destOrd="0" presId="urn:microsoft.com/office/officeart/2005/8/layout/vList4"/>
    <dgm:cxn modelId="{093FAB6D-BC8A-41FF-A496-0117FDC7C883}" type="presParOf" srcId="{03F8BAB3-7626-45CB-9513-7B9FEA42AE4A}" destId="{8329D226-9614-407D-850D-66910B84BEA4}" srcOrd="0" destOrd="0" presId="urn:microsoft.com/office/officeart/2005/8/layout/vList4"/>
    <dgm:cxn modelId="{3FB4C799-7574-4B03-9CD1-15814D691BF5}" type="presParOf" srcId="{03F8BAB3-7626-45CB-9513-7B9FEA42AE4A}" destId="{29047740-7DA9-44E7-BFCA-DD6D2804BCA8}" srcOrd="1" destOrd="0" presId="urn:microsoft.com/office/officeart/2005/8/layout/vList4"/>
    <dgm:cxn modelId="{B14030DD-624E-4C06-A378-ED1BF705CCDE}" type="presParOf" srcId="{03F8BAB3-7626-45CB-9513-7B9FEA42AE4A}" destId="{3183AE4E-F4EC-4C71-ACDD-639920BA229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3B1E68-7B52-406D-A4C3-A70473E3470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02A8E00D-BA30-464F-99C2-2CE87286FDCE}">
      <dgm:prSet/>
      <dgm:spPr>
        <a:solidFill>
          <a:srgbClr val="336600"/>
        </a:solidFill>
      </dgm:spPr>
      <dgm:t>
        <a:bodyPr/>
        <a:lstStyle/>
        <a:p>
          <a:r>
            <a:rPr lang="es-ES" dirty="0" smtClean="0">
              <a:latin typeface="Times New Roman" panose="02020603050405020304" pitchFamily="18" charset="0"/>
              <a:ea typeface="Calibri" panose="020F0502020204030204" pitchFamily="34" charset="0"/>
            </a:rPr>
            <a:t>Generalizar el presente proyecto con todas las actividades que se establecen en el CIIU, lo cual nutrirá de información a la base, y permitirá convertirla en una fuente poderosa de análisis de geomarketing en el futuro, como para ver la conveniencia de la apertura o no de ciertos establecimientos en determinadas zonas humanas.</a:t>
          </a:r>
          <a:endParaRPr lang="es-EC" dirty="0"/>
        </a:p>
      </dgm:t>
    </dgm:pt>
    <dgm:pt modelId="{A22D5952-716F-4115-BA8D-97214397FE10}" type="parTrans" cxnId="{5DA63B34-17BE-45F8-837D-3BE93544CD1A}">
      <dgm:prSet/>
      <dgm:spPr/>
      <dgm:t>
        <a:bodyPr/>
        <a:lstStyle/>
        <a:p>
          <a:endParaRPr lang="es-EC"/>
        </a:p>
      </dgm:t>
    </dgm:pt>
    <dgm:pt modelId="{26E7571F-A7A6-48C5-9B0D-F5C21EA32FA9}" type="sibTrans" cxnId="{5DA63B34-17BE-45F8-837D-3BE93544CD1A}">
      <dgm:prSet/>
      <dgm:spPr/>
      <dgm:t>
        <a:bodyPr/>
        <a:lstStyle/>
        <a:p>
          <a:endParaRPr lang="es-EC"/>
        </a:p>
      </dgm:t>
    </dgm:pt>
    <dgm:pt modelId="{EACD2D39-AAE5-4B38-B3B1-A4B98F9DC771}">
      <dgm:prSet/>
      <dgm:spPr>
        <a:solidFill>
          <a:srgbClr val="336600"/>
        </a:solidFill>
      </dgm:spPr>
      <dgm:t>
        <a:bodyPr/>
        <a:lstStyle/>
        <a:p>
          <a:r>
            <a:rPr lang="es-ES" dirty="0" smtClean="0">
              <a:latin typeface="Times New Roman" panose="02020603050405020304" pitchFamily="18" charset="0"/>
              <a:ea typeface="Calibri" panose="020F0502020204030204" pitchFamily="34" charset="0"/>
            </a:rPr>
            <a:t>Promover una cultura de investigación de mercados en la sociedad Quiteña, para que en emprendimientos futuros, sea cual sea la actividad, antes de basarse en consejos, herencias de locales o percepciones, se basen en un estudio completo, el cual les beneficiará para que su actividad comercial pueda realizarse de una manera efectiva en lugar apropiado, acogiéndose a las políticas que imponen las autoridades y que la actividad perdure a lo largo del tiempo</a:t>
          </a:r>
          <a:endParaRPr lang="es-EC" dirty="0">
            <a:latin typeface="Times New Roman" panose="02020603050405020304" pitchFamily="18" charset="0"/>
            <a:ea typeface="Calibri" panose="020F0502020204030204" pitchFamily="34" charset="0"/>
          </a:endParaRPr>
        </a:p>
      </dgm:t>
    </dgm:pt>
    <dgm:pt modelId="{3C4BA2BE-10C4-4800-B438-FB40C3EEDB76}" type="parTrans" cxnId="{91AAA80A-B49A-4E54-9B0F-50B2CDC82EF2}">
      <dgm:prSet/>
      <dgm:spPr/>
      <dgm:t>
        <a:bodyPr/>
        <a:lstStyle/>
        <a:p>
          <a:endParaRPr lang="es-EC"/>
        </a:p>
      </dgm:t>
    </dgm:pt>
    <dgm:pt modelId="{E3E815B2-512C-4335-AABB-8FE74C3D2A67}" type="sibTrans" cxnId="{91AAA80A-B49A-4E54-9B0F-50B2CDC82EF2}">
      <dgm:prSet/>
      <dgm:spPr/>
      <dgm:t>
        <a:bodyPr/>
        <a:lstStyle/>
        <a:p>
          <a:endParaRPr lang="es-EC"/>
        </a:p>
      </dgm:t>
    </dgm:pt>
    <dgm:pt modelId="{3EEF2588-C6C7-48A8-90F1-CBD0FE2AF745}">
      <dgm:prSet/>
      <dgm:spPr>
        <a:solidFill>
          <a:srgbClr val="336600"/>
        </a:solidFill>
      </dgm:spPr>
      <dgm:t>
        <a:bodyPr/>
        <a:lstStyle/>
        <a:p>
          <a:r>
            <a:rPr lang="es-ES" dirty="0" smtClean="0">
              <a:latin typeface="Times New Roman" panose="02020603050405020304" pitchFamily="18" charset="0"/>
              <a:ea typeface="Calibri" panose="020F0502020204030204" pitchFamily="34" charset="0"/>
            </a:rPr>
            <a:t>La metodología planteada en este estudio puede servir de base para implementarla en un estudio más amplio, que sea aplicable a cada actividad, cada sector y que se generalice más para que sea apropiada a utilizarla en todos los Municipios a Nivel Nacional, no tan solo que sea utilizado por el MDMQ.</a:t>
          </a:r>
          <a:endParaRPr lang="es-EC" dirty="0">
            <a:latin typeface="Times New Roman" panose="02020603050405020304" pitchFamily="18" charset="0"/>
            <a:ea typeface="Calibri" panose="020F0502020204030204" pitchFamily="34" charset="0"/>
          </a:endParaRPr>
        </a:p>
      </dgm:t>
    </dgm:pt>
    <dgm:pt modelId="{3A81BB7E-D280-4385-8556-85FDB3784E62}" type="parTrans" cxnId="{00FC9374-0DBE-4142-AE05-A7759C33CE6E}">
      <dgm:prSet/>
      <dgm:spPr/>
      <dgm:t>
        <a:bodyPr/>
        <a:lstStyle/>
        <a:p>
          <a:endParaRPr lang="es-EC"/>
        </a:p>
      </dgm:t>
    </dgm:pt>
    <dgm:pt modelId="{24DEE71D-7158-4535-A056-A2872A6F7341}" type="sibTrans" cxnId="{00FC9374-0DBE-4142-AE05-A7759C33CE6E}">
      <dgm:prSet/>
      <dgm:spPr/>
      <dgm:t>
        <a:bodyPr/>
        <a:lstStyle/>
        <a:p>
          <a:endParaRPr lang="es-EC"/>
        </a:p>
      </dgm:t>
    </dgm:pt>
    <dgm:pt modelId="{28B7DDBA-0747-49F1-B855-3DFA16FF3381}">
      <dgm:prSet/>
      <dgm:spPr>
        <a:solidFill>
          <a:srgbClr val="336600"/>
        </a:solidFill>
      </dgm:spPr>
      <dgm:t>
        <a:bodyPr/>
        <a:lstStyle/>
        <a:p>
          <a:r>
            <a:rPr lang="es-ES" smtClean="0">
              <a:latin typeface="Times New Roman" panose="02020603050405020304" pitchFamily="18" charset="0"/>
              <a:ea typeface="Calibri" panose="020F0502020204030204" pitchFamily="34" charset="0"/>
            </a:rPr>
            <a:t>En el futuro mejorar la interfaz aplicada en este proyecto, para que sea más amigable al usuario, y que se pueda nutrir de más información para que todos los datos obtenidos aquí sean más apropiados, más oportunos y de mayor utilidad tanto a las autoridades como a los usuarios.</a:t>
          </a:r>
          <a:endParaRPr lang="es-EC" dirty="0">
            <a:latin typeface="Times New Roman" panose="02020603050405020304" pitchFamily="18" charset="0"/>
            <a:ea typeface="Calibri" panose="020F0502020204030204" pitchFamily="34" charset="0"/>
          </a:endParaRPr>
        </a:p>
      </dgm:t>
    </dgm:pt>
    <dgm:pt modelId="{0B8E2275-0DED-4472-BBAA-C360F33086C0}" type="parTrans" cxnId="{FD035C5E-1FF2-49A4-AF07-EB749E7EBFD3}">
      <dgm:prSet/>
      <dgm:spPr/>
      <dgm:t>
        <a:bodyPr/>
        <a:lstStyle/>
        <a:p>
          <a:endParaRPr lang="es-EC"/>
        </a:p>
      </dgm:t>
    </dgm:pt>
    <dgm:pt modelId="{AC6B9656-2D92-43AF-B6FE-7ABFB4DA2204}" type="sibTrans" cxnId="{FD035C5E-1FF2-49A4-AF07-EB749E7EBFD3}">
      <dgm:prSet/>
      <dgm:spPr/>
      <dgm:t>
        <a:bodyPr/>
        <a:lstStyle/>
        <a:p>
          <a:endParaRPr lang="es-EC"/>
        </a:p>
      </dgm:t>
    </dgm:pt>
    <dgm:pt modelId="{4114B0DC-CBBE-4EAF-9C4C-739312FBA4F9}">
      <dgm:prSet/>
      <dgm:spPr>
        <a:solidFill>
          <a:srgbClr val="336600"/>
        </a:solidFill>
      </dgm:spPr>
      <dgm:t>
        <a:bodyPr/>
        <a:lstStyle/>
        <a:p>
          <a:r>
            <a:rPr lang="es-ES" dirty="0" smtClean="0">
              <a:latin typeface="Times New Roman" panose="02020603050405020304" pitchFamily="18" charset="0"/>
              <a:ea typeface="Calibri" panose="020F0502020204030204" pitchFamily="34" charset="0"/>
            </a:rPr>
            <a:t>Impulsar el desarrollo de esta nueva herramienta que se basa en Geomarketing, que en un futuro pueden ser complemento de inteligencia de mercados.</a:t>
          </a:r>
          <a:endParaRPr lang="es-EC" dirty="0" smtClean="0">
            <a:latin typeface="Times New Roman" panose="02020603050405020304" pitchFamily="18" charset="0"/>
            <a:ea typeface="Calibri" panose="020F0502020204030204" pitchFamily="34" charset="0"/>
          </a:endParaRPr>
        </a:p>
      </dgm:t>
    </dgm:pt>
    <dgm:pt modelId="{3C3CF1E4-F6E3-441F-A361-D8D374033ADA}" type="parTrans" cxnId="{6B94B7F5-0BC3-416D-AD35-498D73EF9C38}">
      <dgm:prSet/>
      <dgm:spPr/>
      <dgm:t>
        <a:bodyPr/>
        <a:lstStyle/>
        <a:p>
          <a:endParaRPr lang="es-EC"/>
        </a:p>
      </dgm:t>
    </dgm:pt>
    <dgm:pt modelId="{9BBA732D-5AAD-4B8E-A769-C98D1A11A8A8}" type="sibTrans" cxnId="{6B94B7F5-0BC3-416D-AD35-498D73EF9C38}">
      <dgm:prSet/>
      <dgm:spPr/>
      <dgm:t>
        <a:bodyPr/>
        <a:lstStyle/>
        <a:p>
          <a:endParaRPr lang="es-EC"/>
        </a:p>
      </dgm:t>
    </dgm:pt>
    <dgm:pt modelId="{DADE74DD-7F88-43AA-85CB-261B4DFFD030}">
      <dgm:prSet/>
      <dgm:spPr>
        <a:solidFill>
          <a:srgbClr val="336600"/>
        </a:solidFill>
      </dgm:spPr>
      <dgm:t>
        <a:bodyPr/>
        <a:lstStyle/>
        <a:p>
          <a:r>
            <a:rPr lang="es-ES" dirty="0" smtClean="0">
              <a:latin typeface="Times New Roman" panose="02020603050405020304" pitchFamily="18" charset="0"/>
              <a:ea typeface="Calibri" panose="020F0502020204030204" pitchFamily="34" charset="0"/>
            </a:rPr>
            <a:t>Mejorar el sistema planteado aquí para que en base a la nueva idea del gobierno de fomentar el turismo, este proyecto sea usado no solo para la identificación de las zonas comerciales, sino para identificar y porque no promocionar las diversas zonas turísticas que tiene el Ecuador, lo que seria un mejor y más amplio complemento para la base de datos que se mantiene actualmente.</a:t>
          </a:r>
          <a:endParaRPr lang="es-EC" dirty="0"/>
        </a:p>
      </dgm:t>
    </dgm:pt>
    <dgm:pt modelId="{63DA1EAA-F58A-4F0A-B3D5-F90BECFA525C}" type="parTrans" cxnId="{40CCF4BD-15E9-4E99-93D5-C521406F3072}">
      <dgm:prSet/>
      <dgm:spPr/>
      <dgm:t>
        <a:bodyPr/>
        <a:lstStyle/>
        <a:p>
          <a:endParaRPr lang="es-EC"/>
        </a:p>
      </dgm:t>
    </dgm:pt>
    <dgm:pt modelId="{DC3F0920-FFF3-4A4C-86F8-2E9049E6AB1A}" type="sibTrans" cxnId="{40CCF4BD-15E9-4E99-93D5-C521406F3072}">
      <dgm:prSet/>
      <dgm:spPr/>
      <dgm:t>
        <a:bodyPr/>
        <a:lstStyle/>
        <a:p>
          <a:endParaRPr lang="es-EC"/>
        </a:p>
      </dgm:t>
    </dgm:pt>
    <dgm:pt modelId="{38A3A843-CBCF-40EF-B222-3C38908FAB9D}" type="pres">
      <dgm:prSet presAssocID="{F13B1E68-7B52-406D-A4C3-A70473E34703}" presName="linear" presStyleCnt="0">
        <dgm:presLayoutVars>
          <dgm:dir/>
          <dgm:resizeHandles val="exact"/>
        </dgm:presLayoutVars>
      </dgm:prSet>
      <dgm:spPr/>
      <dgm:t>
        <a:bodyPr/>
        <a:lstStyle/>
        <a:p>
          <a:endParaRPr lang="es-EC"/>
        </a:p>
      </dgm:t>
    </dgm:pt>
    <dgm:pt modelId="{DC6BCE3E-AEF3-47F8-95FF-7348015630E9}" type="pres">
      <dgm:prSet presAssocID="{02A8E00D-BA30-464F-99C2-2CE87286FDCE}" presName="comp" presStyleCnt="0"/>
      <dgm:spPr/>
    </dgm:pt>
    <dgm:pt modelId="{7D6AB6C2-EBE8-4A1B-9D50-C7D5AF176DE8}" type="pres">
      <dgm:prSet presAssocID="{02A8E00D-BA30-464F-99C2-2CE87286FDCE}" presName="box" presStyleLbl="node1" presStyleIdx="0" presStyleCnt="6"/>
      <dgm:spPr/>
      <dgm:t>
        <a:bodyPr/>
        <a:lstStyle/>
        <a:p>
          <a:endParaRPr lang="es-EC"/>
        </a:p>
      </dgm:t>
    </dgm:pt>
    <dgm:pt modelId="{B6F02C01-57A4-4787-94DD-0173DDB5E50E}" type="pres">
      <dgm:prSet presAssocID="{02A8E00D-BA30-464F-99C2-2CE87286FDCE}" presName="img" presStyleLbl="fgImgPlace1" presStyleIdx="0" presStyleCnt="6"/>
      <dgm:spPr>
        <a:blipFill rotWithShape="1">
          <a:blip xmlns:r="http://schemas.openxmlformats.org/officeDocument/2006/relationships" r:embed="rId1"/>
          <a:stretch>
            <a:fillRect/>
          </a:stretch>
        </a:blipFill>
      </dgm:spPr>
      <dgm:t>
        <a:bodyPr/>
        <a:lstStyle/>
        <a:p>
          <a:endParaRPr lang="es-EC"/>
        </a:p>
      </dgm:t>
    </dgm:pt>
    <dgm:pt modelId="{EF2ACBE0-E0D4-4F25-9E62-B05E7F7B5989}" type="pres">
      <dgm:prSet presAssocID="{02A8E00D-BA30-464F-99C2-2CE87286FDCE}" presName="text" presStyleLbl="node1" presStyleIdx="0" presStyleCnt="6">
        <dgm:presLayoutVars>
          <dgm:bulletEnabled val="1"/>
        </dgm:presLayoutVars>
      </dgm:prSet>
      <dgm:spPr/>
      <dgm:t>
        <a:bodyPr/>
        <a:lstStyle/>
        <a:p>
          <a:endParaRPr lang="es-EC"/>
        </a:p>
      </dgm:t>
    </dgm:pt>
    <dgm:pt modelId="{E447170C-28DB-4D28-9325-C99C31139F68}" type="pres">
      <dgm:prSet presAssocID="{26E7571F-A7A6-48C5-9B0D-F5C21EA32FA9}" presName="spacer" presStyleCnt="0"/>
      <dgm:spPr/>
    </dgm:pt>
    <dgm:pt modelId="{5C71BE01-4595-402C-B4B5-99EDE56167B1}" type="pres">
      <dgm:prSet presAssocID="{EACD2D39-AAE5-4B38-B3B1-A4B98F9DC771}" presName="comp" presStyleCnt="0"/>
      <dgm:spPr/>
    </dgm:pt>
    <dgm:pt modelId="{4421648D-A0E1-4424-A74A-FB3F8F0D87E2}" type="pres">
      <dgm:prSet presAssocID="{EACD2D39-AAE5-4B38-B3B1-A4B98F9DC771}" presName="box" presStyleLbl="node1" presStyleIdx="1" presStyleCnt="6"/>
      <dgm:spPr/>
      <dgm:t>
        <a:bodyPr/>
        <a:lstStyle/>
        <a:p>
          <a:endParaRPr lang="es-EC"/>
        </a:p>
      </dgm:t>
    </dgm:pt>
    <dgm:pt modelId="{7995E3BA-BCBE-46B8-B0A8-4B457984002F}" type="pres">
      <dgm:prSet presAssocID="{EACD2D39-AAE5-4B38-B3B1-A4B98F9DC771}" presName="img" presStyleLbl="fgImgPlace1" presStyleIdx="1" presStyleCnt="6"/>
      <dgm:spPr>
        <a:blipFill rotWithShape="1">
          <a:blip xmlns:r="http://schemas.openxmlformats.org/officeDocument/2006/relationships" r:embed="rId2"/>
          <a:stretch>
            <a:fillRect/>
          </a:stretch>
        </a:blipFill>
      </dgm:spPr>
      <dgm:t>
        <a:bodyPr/>
        <a:lstStyle/>
        <a:p>
          <a:endParaRPr lang="es-EC"/>
        </a:p>
      </dgm:t>
    </dgm:pt>
    <dgm:pt modelId="{4817D4C6-5899-4EAA-BE91-F66E3C4BD937}" type="pres">
      <dgm:prSet presAssocID="{EACD2D39-AAE5-4B38-B3B1-A4B98F9DC771}" presName="text" presStyleLbl="node1" presStyleIdx="1" presStyleCnt="6">
        <dgm:presLayoutVars>
          <dgm:bulletEnabled val="1"/>
        </dgm:presLayoutVars>
      </dgm:prSet>
      <dgm:spPr/>
      <dgm:t>
        <a:bodyPr/>
        <a:lstStyle/>
        <a:p>
          <a:endParaRPr lang="es-EC"/>
        </a:p>
      </dgm:t>
    </dgm:pt>
    <dgm:pt modelId="{A21A8627-4744-46E3-8020-0B280F5518C6}" type="pres">
      <dgm:prSet presAssocID="{E3E815B2-512C-4335-AABB-8FE74C3D2A67}" presName="spacer" presStyleCnt="0"/>
      <dgm:spPr/>
    </dgm:pt>
    <dgm:pt modelId="{FAFBF4B1-956E-46E8-A6B4-1B6B80AF5649}" type="pres">
      <dgm:prSet presAssocID="{3EEF2588-C6C7-48A8-90F1-CBD0FE2AF745}" presName="comp" presStyleCnt="0"/>
      <dgm:spPr/>
    </dgm:pt>
    <dgm:pt modelId="{32220409-888A-454E-8F5A-21350CD96796}" type="pres">
      <dgm:prSet presAssocID="{3EEF2588-C6C7-48A8-90F1-CBD0FE2AF745}" presName="box" presStyleLbl="node1" presStyleIdx="2" presStyleCnt="6"/>
      <dgm:spPr/>
      <dgm:t>
        <a:bodyPr/>
        <a:lstStyle/>
        <a:p>
          <a:endParaRPr lang="es-EC"/>
        </a:p>
      </dgm:t>
    </dgm:pt>
    <dgm:pt modelId="{B46EE938-C8D2-469F-B90F-7D018E445AF5}" type="pres">
      <dgm:prSet presAssocID="{3EEF2588-C6C7-48A8-90F1-CBD0FE2AF745}" presName="img" presStyleLbl="fgImgPlace1" presStyleIdx="2" presStyleCnt="6"/>
      <dgm:spPr>
        <a:blipFill rotWithShape="1">
          <a:blip xmlns:r="http://schemas.openxmlformats.org/officeDocument/2006/relationships" r:embed="rId3"/>
          <a:stretch>
            <a:fillRect/>
          </a:stretch>
        </a:blipFill>
      </dgm:spPr>
      <dgm:t>
        <a:bodyPr/>
        <a:lstStyle/>
        <a:p>
          <a:endParaRPr lang="es-EC"/>
        </a:p>
      </dgm:t>
    </dgm:pt>
    <dgm:pt modelId="{DD5AF5DD-FD55-419F-B7BC-FB6DCFC5488F}" type="pres">
      <dgm:prSet presAssocID="{3EEF2588-C6C7-48A8-90F1-CBD0FE2AF745}" presName="text" presStyleLbl="node1" presStyleIdx="2" presStyleCnt="6">
        <dgm:presLayoutVars>
          <dgm:bulletEnabled val="1"/>
        </dgm:presLayoutVars>
      </dgm:prSet>
      <dgm:spPr/>
      <dgm:t>
        <a:bodyPr/>
        <a:lstStyle/>
        <a:p>
          <a:endParaRPr lang="es-EC"/>
        </a:p>
      </dgm:t>
    </dgm:pt>
    <dgm:pt modelId="{F99E0986-48D6-4F2A-A0AA-592B7F2D4D92}" type="pres">
      <dgm:prSet presAssocID="{24DEE71D-7158-4535-A056-A2872A6F7341}" presName="spacer" presStyleCnt="0"/>
      <dgm:spPr/>
    </dgm:pt>
    <dgm:pt modelId="{E90D4728-9257-458A-B80C-50656DF5BFA5}" type="pres">
      <dgm:prSet presAssocID="{28B7DDBA-0747-49F1-B855-3DFA16FF3381}" presName="comp" presStyleCnt="0"/>
      <dgm:spPr/>
    </dgm:pt>
    <dgm:pt modelId="{C8C79F33-2358-4D5F-983B-31E9D029D2DD}" type="pres">
      <dgm:prSet presAssocID="{28B7DDBA-0747-49F1-B855-3DFA16FF3381}" presName="box" presStyleLbl="node1" presStyleIdx="3" presStyleCnt="6"/>
      <dgm:spPr/>
      <dgm:t>
        <a:bodyPr/>
        <a:lstStyle/>
        <a:p>
          <a:endParaRPr lang="es-EC"/>
        </a:p>
      </dgm:t>
    </dgm:pt>
    <dgm:pt modelId="{0345B243-9E8E-4928-B87A-D40A9F20C283}" type="pres">
      <dgm:prSet presAssocID="{28B7DDBA-0747-49F1-B855-3DFA16FF3381}" presName="img" presStyleLbl="fgImgPlace1" presStyleIdx="3" presStyleCnt="6"/>
      <dgm:spPr>
        <a:blipFill rotWithShape="1">
          <a:blip xmlns:r="http://schemas.openxmlformats.org/officeDocument/2006/relationships" r:embed="rId4"/>
          <a:stretch>
            <a:fillRect/>
          </a:stretch>
        </a:blipFill>
      </dgm:spPr>
      <dgm:t>
        <a:bodyPr/>
        <a:lstStyle/>
        <a:p>
          <a:endParaRPr lang="es-EC"/>
        </a:p>
      </dgm:t>
    </dgm:pt>
    <dgm:pt modelId="{94375E4E-ADF6-4924-B1E5-5A76436BC33C}" type="pres">
      <dgm:prSet presAssocID="{28B7DDBA-0747-49F1-B855-3DFA16FF3381}" presName="text" presStyleLbl="node1" presStyleIdx="3" presStyleCnt="6">
        <dgm:presLayoutVars>
          <dgm:bulletEnabled val="1"/>
        </dgm:presLayoutVars>
      </dgm:prSet>
      <dgm:spPr/>
      <dgm:t>
        <a:bodyPr/>
        <a:lstStyle/>
        <a:p>
          <a:endParaRPr lang="es-EC"/>
        </a:p>
      </dgm:t>
    </dgm:pt>
    <dgm:pt modelId="{BAF3D731-CAFF-409D-90DE-06AB2C840053}" type="pres">
      <dgm:prSet presAssocID="{AC6B9656-2D92-43AF-B6FE-7ABFB4DA2204}" presName="spacer" presStyleCnt="0"/>
      <dgm:spPr/>
    </dgm:pt>
    <dgm:pt modelId="{B5D1A05E-6D21-4B25-8BCC-4667101F6AB8}" type="pres">
      <dgm:prSet presAssocID="{4114B0DC-CBBE-4EAF-9C4C-739312FBA4F9}" presName="comp" presStyleCnt="0"/>
      <dgm:spPr/>
    </dgm:pt>
    <dgm:pt modelId="{9CA9080D-772D-4FF9-9B77-E0AF1FFBE5BD}" type="pres">
      <dgm:prSet presAssocID="{4114B0DC-CBBE-4EAF-9C4C-739312FBA4F9}" presName="box" presStyleLbl="node1" presStyleIdx="4" presStyleCnt="6"/>
      <dgm:spPr/>
      <dgm:t>
        <a:bodyPr/>
        <a:lstStyle/>
        <a:p>
          <a:endParaRPr lang="es-EC"/>
        </a:p>
      </dgm:t>
    </dgm:pt>
    <dgm:pt modelId="{D5C000A3-3E78-481B-9CBB-645660E49757}" type="pres">
      <dgm:prSet presAssocID="{4114B0DC-CBBE-4EAF-9C4C-739312FBA4F9}" presName="img" presStyleLbl="fgImgPlace1" presStyleIdx="4" presStyleCnt="6"/>
      <dgm:spPr>
        <a:blipFill rotWithShape="1">
          <a:blip xmlns:r="http://schemas.openxmlformats.org/officeDocument/2006/relationships" r:embed="rId5"/>
          <a:stretch>
            <a:fillRect/>
          </a:stretch>
        </a:blipFill>
      </dgm:spPr>
      <dgm:t>
        <a:bodyPr/>
        <a:lstStyle/>
        <a:p>
          <a:endParaRPr lang="es-EC"/>
        </a:p>
      </dgm:t>
    </dgm:pt>
    <dgm:pt modelId="{60670BE1-C1E8-4E8C-AD65-DD7C395BC8AC}" type="pres">
      <dgm:prSet presAssocID="{4114B0DC-CBBE-4EAF-9C4C-739312FBA4F9}" presName="text" presStyleLbl="node1" presStyleIdx="4" presStyleCnt="6">
        <dgm:presLayoutVars>
          <dgm:bulletEnabled val="1"/>
        </dgm:presLayoutVars>
      </dgm:prSet>
      <dgm:spPr/>
      <dgm:t>
        <a:bodyPr/>
        <a:lstStyle/>
        <a:p>
          <a:endParaRPr lang="es-EC"/>
        </a:p>
      </dgm:t>
    </dgm:pt>
    <dgm:pt modelId="{DCB07FBC-D69B-496E-896E-414A716B95F8}" type="pres">
      <dgm:prSet presAssocID="{9BBA732D-5AAD-4B8E-A769-C98D1A11A8A8}" presName="spacer" presStyleCnt="0"/>
      <dgm:spPr/>
    </dgm:pt>
    <dgm:pt modelId="{460675F8-BAED-4DB1-9C53-9B37CA50E798}" type="pres">
      <dgm:prSet presAssocID="{DADE74DD-7F88-43AA-85CB-261B4DFFD030}" presName="comp" presStyleCnt="0"/>
      <dgm:spPr/>
    </dgm:pt>
    <dgm:pt modelId="{9638D714-663F-4ACD-BA21-EF931413B846}" type="pres">
      <dgm:prSet presAssocID="{DADE74DD-7F88-43AA-85CB-261B4DFFD030}" presName="box" presStyleLbl="node1" presStyleIdx="5" presStyleCnt="6"/>
      <dgm:spPr/>
      <dgm:t>
        <a:bodyPr/>
        <a:lstStyle/>
        <a:p>
          <a:endParaRPr lang="es-EC"/>
        </a:p>
      </dgm:t>
    </dgm:pt>
    <dgm:pt modelId="{378003C6-7A84-481B-BAD4-11766B63C922}" type="pres">
      <dgm:prSet presAssocID="{DADE74DD-7F88-43AA-85CB-261B4DFFD030}" presName="img" presStyleLbl="fgImgPlace1" presStyleIdx="5" presStyleCnt="6"/>
      <dgm:spPr>
        <a:blipFill rotWithShape="1">
          <a:blip xmlns:r="http://schemas.openxmlformats.org/officeDocument/2006/relationships" r:embed="rId6"/>
          <a:stretch>
            <a:fillRect/>
          </a:stretch>
        </a:blipFill>
      </dgm:spPr>
      <dgm:t>
        <a:bodyPr/>
        <a:lstStyle/>
        <a:p>
          <a:endParaRPr lang="es-EC"/>
        </a:p>
      </dgm:t>
    </dgm:pt>
    <dgm:pt modelId="{31870519-28BF-419A-BCF7-A5BD1202BD93}" type="pres">
      <dgm:prSet presAssocID="{DADE74DD-7F88-43AA-85CB-261B4DFFD030}" presName="text" presStyleLbl="node1" presStyleIdx="5" presStyleCnt="6">
        <dgm:presLayoutVars>
          <dgm:bulletEnabled val="1"/>
        </dgm:presLayoutVars>
      </dgm:prSet>
      <dgm:spPr/>
      <dgm:t>
        <a:bodyPr/>
        <a:lstStyle/>
        <a:p>
          <a:endParaRPr lang="es-EC"/>
        </a:p>
      </dgm:t>
    </dgm:pt>
  </dgm:ptLst>
  <dgm:cxnLst>
    <dgm:cxn modelId="{40CCF4BD-15E9-4E99-93D5-C521406F3072}" srcId="{F13B1E68-7B52-406D-A4C3-A70473E34703}" destId="{DADE74DD-7F88-43AA-85CB-261B4DFFD030}" srcOrd="5" destOrd="0" parTransId="{63DA1EAA-F58A-4F0A-B3D5-F90BECFA525C}" sibTransId="{DC3F0920-FFF3-4A4C-86F8-2E9049E6AB1A}"/>
    <dgm:cxn modelId="{9E8123C6-5415-463C-8558-BCCC9E5C8C34}" type="presOf" srcId="{02A8E00D-BA30-464F-99C2-2CE87286FDCE}" destId="{EF2ACBE0-E0D4-4F25-9E62-B05E7F7B5989}" srcOrd="1" destOrd="0" presId="urn:microsoft.com/office/officeart/2005/8/layout/vList4"/>
    <dgm:cxn modelId="{50EB832D-5874-4E3F-B4FE-D78390454012}" type="presOf" srcId="{28B7DDBA-0747-49F1-B855-3DFA16FF3381}" destId="{94375E4E-ADF6-4924-B1E5-5A76436BC33C}" srcOrd="1" destOrd="0" presId="urn:microsoft.com/office/officeart/2005/8/layout/vList4"/>
    <dgm:cxn modelId="{5DA63B34-17BE-45F8-837D-3BE93544CD1A}" srcId="{F13B1E68-7B52-406D-A4C3-A70473E34703}" destId="{02A8E00D-BA30-464F-99C2-2CE87286FDCE}" srcOrd="0" destOrd="0" parTransId="{A22D5952-716F-4115-BA8D-97214397FE10}" sibTransId="{26E7571F-A7A6-48C5-9B0D-F5C21EA32FA9}"/>
    <dgm:cxn modelId="{5C513E59-9EE9-4809-8DB8-464206F1F0E1}" type="presOf" srcId="{EACD2D39-AAE5-4B38-B3B1-A4B98F9DC771}" destId="{4421648D-A0E1-4424-A74A-FB3F8F0D87E2}" srcOrd="0" destOrd="0" presId="urn:microsoft.com/office/officeart/2005/8/layout/vList4"/>
    <dgm:cxn modelId="{813AA421-9A15-4D29-AA1D-B327A87B573A}" type="presOf" srcId="{F13B1E68-7B52-406D-A4C3-A70473E34703}" destId="{38A3A843-CBCF-40EF-B222-3C38908FAB9D}" srcOrd="0" destOrd="0" presId="urn:microsoft.com/office/officeart/2005/8/layout/vList4"/>
    <dgm:cxn modelId="{6B94B7F5-0BC3-416D-AD35-498D73EF9C38}" srcId="{F13B1E68-7B52-406D-A4C3-A70473E34703}" destId="{4114B0DC-CBBE-4EAF-9C4C-739312FBA4F9}" srcOrd="4" destOrd="0" parTransId="{3C3CF1E4-F6E3-441F-A361-D8D374033ADA}" sibTransId="{9BBA732D-5AAD-4B8E-A769-C98D1A11A8A8}"/>
    <dgm:cxn modelId="{4CFC99AE-70A6-4F03-AF16-06DCC445ED11}" type="presOf" srcId="{02A8E00D-BA30-464F-99C2-2CE87286FDCE}" destId="{7D6AB6C2-EBE8-4A1B-9D50-C7D5AF176DE8}" srcOrd="0" destOrd="0" presId="urn:microsoft.com/office/officeart/2005/8/layout/vList4"/>
    <dgm:cxn modelId="{C81530D6-5B8B-4E79-908B-8D94F54C8DCD}" type="presOf" srcId="{EACD2D39-AAE5-4B38-B3B1-A4B98F9DC771}" destId="{4817D4C6-5899-4EAA-BE91-F66E3C4BD937}" srcOrd="1" destOrd="0" presId="urn:microsoft.com/office/officeart/2005/8/layout/vList4"/>
    <dgm:cxn modelId="{0BA55B66-1444-4C41-99D1-113826905C97}" type="presOf" srcId="{DADE74DD-7F88-43AA-85CB-261B4DFFD030}" destId="{9638D714-663F-4ACD-BA21-EF931413B846}" srcOrd="0" destOrd="0" presId="urn:microsoft.com/office/officeart/2005/8/layout/vList4"/>
    <dgm:cxn modelId="{91AAA80A-B49A-4E54-9B0F-50B2CDC82EF2}" srcId="{F13B1E68-7B52-406D-A4C3-A70473E34703}" destId="{EACD2D39-AAE5-4B38-B3B1-A4B98F9DC771}" srcOrd="1" destOrd="0" parTransId="{3C4BA2BE-10C4-4800-B438-FB40C3EEDB76}" sibTransId="{E3E815B2-512C-4335-AABB-8FE74C3D2A67}"/>
    <dgm:cxn modelId="{1355CCB1-A8DF-4EA4-A6E6-35FF759D96AC}" type="presOf" srcId="{3EEF2588-C6C7-48A8-90F1-CBD0FE2AF745}" destId="{32220409-888A-454E-8F5A-21350CD96796}" srcOrd="0" destOrd="0" presId="urn:microsoft.com/office/officeart/2005/8/layout/vList4"/>
    <dgm:cxn modelId="{2B266C2C-1B89-4EF3-B142-125AAE1B9CA6}" type="presOf" srcId="{28B7DDBA-0747-49F1-B855-3DFA16FF3381}" destId="{C8C79F33-2358-4D5F-983B-31E9D029D2DD}" srcOrd="0" destOrd="0" presId="urn:microsoft.com/office/officeart/2005/8/layout/vList4"/>
    <dgm:cxn modelId="{23F87AFB-B4E8-4B78-8754-DCBD2209ABE5}" type="presOf" srcId="{3EEF2588-C6C7-48A8-90F1-CBD0FE2AF745}" destId="{DD5AF5DD-FD55-419F-B7BC-FB6DCFC5488F}" srcOrd="1" destOrd="0" presId="urn:microsoft.com/office/officeart/2005/8/layout/vList4"/>
    <dgm:cxn modelId="{36BF628B-E9F0-46E3-87B0-A28A28D936DF}" type="presOf" srcId="{4114B0DC-CBBE-4EAF-9C4C-739312FBA4F9}" destId="{60670BE1-C1E8-4E8C-AD65-DD7C395BC8AC}" srcOrd="1" destOrd="0" presId="urn:microsoft.com/office/officeart/2005/8/layout/vList4"/>
    <dgm:cxn modelId="{E00AC753-EACF-497E-AAFF-6CAA413646E4}" type="presOf" srcId="{4114B0DC-CBBE-4EAF-9C4C-739312FBA4F9}" destId="{9CA9080D-772D-4FF9-9B77-E0AF1FFBE5BD}" srcOrd="0" destOrd="0" presId="urn:microsoft.com/office/officeart/2005/8/layout/vList4"/>
    <dgm:cxn modelId="{6EAA1E0F-F00F-475C-9886-486AAD2A17ED}" type="presOf" srcId="{DADE74DD-7F88-43AA-85CB-261B4DFFD030}" destId="{31870519-28BF-419A-BCF7-A5BD1202BD93}" srcOrd="1" destOrd="0" presId="urn:microsoft.com/office/officeart/2005/8/layout/vList4"/>
    <dgm:cxn modelId="{00FC9374-0DBE-4142-AE05-A7759C33CE6E}" srcId="{F13B1E68-7B52-406D-A4C3-A70473E34703}" destId="{3EEF2588-C6C7-48A8-90F1-CBD0FE2AF745}" srcOrd="2" destOrd="0" parTransId="{3A81BB7E-D280-4385-8556-85FDB3784E62}" sibTransId="{24DEE71D-7158-4535-A056-A2872A6F7341}"/>
    <dgm:cxn modelId="{FD035C5E-1FF2-49A4-AF07-EB749E7EBFD3}" srcId="{F13B1E68-7B52-406D-A4C3-A70473E34703}" destId="{28B7DDBA-0747-49F1-B855-3DFA16FF3381}" srcOrd="3" destOrd="0" parTransId="{0B8E2275-0DED-4472-BBAA-C360F33086C0}" sibTransId="{AC6B9656-2D92-43AF-B6FE-7ABFB4DA2204}"/>
    <dgm:cxn modelId="{269B7F6C-3320-4F9C-A968-0A797A428C6D}" type="presParOf" srcId="{38A3A843-CBCF-40EF-B222-3C38908FAB9D}" destId="{DC6BCE3E-AEF3-47F8-95FF-7348015630E9}" srcOrd="0" destOrd="0" presId="urn:microsoft.com/office/officeart/2005/8/layout/vList4"/>
    <dgm:cxn modelId="{B600FDF7-D231-4100-8682-C64252449780}" type="presParOf" srcId="{DC6BCE3E-AEF3-47F8-95FF-7348015630E9}" destId="{7D6AB6C2-EBE8-4A1B-9D50-C7D5AF176DE8}" srcOrd="0" destOrd="0" presId="urn:microsoft.com/office/officeart/2005/8/layout/vList4"/>
    <dgm:cxn modelId="{C3C30ABF-2215-4913-8629-81CE6C1033E8}" type="presParOf" srcId="{DC6BCE3E-AEF3-47F8-95FF-7348015630E9}" destId="{B6F02C01-57A4-4787-94DD-0173DDB5E50E}" srcOrd="1" destOrd="0" presId="urn:microsoft.com/office/officeart/2005/8/layout/vList4"/>
    <dgm:cxn modelId="{CD6095E7-58DD-4730-84EA-921342CE8241}" type="presParOf" srcId="{DC6BCE3E-AEF3-47F8-95FF-7348015630E9}" destId="{EF2ACBE0-E0D4-4F25-9E62-B05E7F7B5989}" srcOrd="2" destOrd="0" presId="urn:microsoft.com/office/officeart/2005/8/layout/vList4"/>
    <dgm:cxn modelId="{C11FA545-C74D-47A9-AE79-FA933F2F73E0}" type="presParOf" srcId="{38A3A843-CBCF-40EF-B222-3C38908FAB9D}" destId="{E447170C-28DB-4D28-9325-C99C31139F68}" srcOrd="1" destOrd="0" presId="urn:microsoft.com/office/officeart/2005/8/layout/vList4"/>
    <dgm:cxn modelId="{E20DEAE6-0DD6-46C9-87F2-FF535B806B06}" type="presParOf" srcId="{38A3A843-CBCF-40EF-B222-3C38908FAB9D}" destId="{5C71BE01-4595-402C-B4B5-99EDE56167B1}" srcOrd="2" destOrd="0" presId="urn:microsoft.com/office/officeart/2005/8/layout/vList4"/>
    <dgm:cxn modelId="{3B67F59D-CF30-4CAB-8C04-C238B8F6517F}" type="presParOf" srcId="{5C71BE01-4595-402C-B4B5-99EDE56167B1}" destId="{4421648D-A0E1-4424-A74A-FB3F8F0D87E2}" srcOrd="0" destOrd="0" presId="urn:microsoft.com/office/officeart/2005/8/layout/vList4"/>
    <dgm:cxn modelId="{C7265970-8C76-417D-BE54-7B474191CD92}" type="presParOf" srcId="{5C71BE01-4595-402C-B4B5-99EDE56167B1}" destId="{7995E3BA-BCBE-46B8-B0A8-4B457984002F}" srcOrd="1" destOrd="0" presId="urn:microsoft.com/office/officeart/2005/8/layout/vList4"/>
    <dgm:cxn modelId="{FB2CC568-DF99-4176-9E79-946F516D7BC2}" type="presParOf" srcId="{5C71BE01-4595-402C-B4B5-99EDE56167B1}" destId="{4817D4C6-5899-4EAA-BE91-F66E3C4BD937}" srcOrd="2" destOrd="0" presId="urn:microsoft.com/office/officeart/2005/8/layout/vList4"/>
    <dgm:cxn modelId="{B8ED9060-7508-4E6B-9133-3372CEC12627}" type="presParOf" srcId="{38A3A843-CBCF-40EF-B222-3C38908FAB9D}" destId="{A21A8627-4744-46E3-8020-0B280F5518C6}" srcOrd="3" destOrd="0" presId="urn:microsoft.com/office/officeart/2005/8/layout/vList4"/>
    <dgm:cxn modelId="{8D93773F-8ABD-4919-A959-733DE12EA021}" type="presParOf" srcId="{38A3A843-CBCF-40EF-B222-3C38908FAB9D}" destId="{FAFBF4B1-956E-46E8-A6B4-1B6B80AF5649}" srcOrd="4" destOrd="0" presId="urn:microsoft.com/office/officeart/2005/8/layout/vList4"/>
    <dgm:cxn modelId="{EE4C65CB-E71E-42E1-A64E-5657AA4821A9}" type="presParOf" srcId="{FAFBF4B1-956E-46E8-A6B4-1B6B80AF5649}" destId="{32220409-888A-454E-8F5A-21350CD96796}" srcOrd="0" destOrd="0" presId="urn:microsoft.com/office/officeart/2005/8/layout/vList4"/>
    <dgm:cxn modelId="{EAB3FFAD-E112-44BA-8F33-C265760F376B}" type="presParOf" srcId="{FAFBF4B1-956E-46E8-A6B4-1B6B80AF5649}" destId="{B46EE938-C8D2-469F-B90F-7D018E445AF5}" srcOrd="1" destOrd="0" presId="urn:microsoft.com/office/officeart/2005/8/layout/vList4"/>
    <dgm:cxn modelId="{F24CBCC0-930E-4BB2-B36D-672508607A53}" type="presParOf" srcId="{FAFBF4B1-956E-46E8-A6B4-1B6B80AF5649}" destId="{DD5AF5DD-FD55-419F-B7BC-FB6DCFC5488F}" srcOrd="2" destOrd="0" presId="urn:microsoft.com/office/officeart/2005/8/layout/vList4"/>
    <dgm:cxn modelId="{40DE2A3E-D705-4A63-A71E-28A9D55337FD}" type="presParOf" srcId="{38A3A843-CBCF-40EF-B222-3C38908FAB9D}" destId="{F99E0986-48D6-4F2A-A0AA-592B7F2D4D92}" srcOrd="5" destOrd="0" presId="urn:microsoft.com/office/officeart/2005/8/layout/vList4"/>
    <dgm:cxn modelId="{65C2A14B-57A9-492A-9B14-9A10EC46606A}" type="presParOf" srcId="{38A3A843-CBCF-40EF-B222-3C38908FAB9D}" destId="{E90D4728-9257-458A-B80C-50656DF5BFA5}" srcOrd="6" destOrd="0" presId="urn:microsoft.com/office/officeart/2005/8/layout/vList4"/>
    <dgm:cxn modelId="{FAD669D9-873D-478B-8FE5-FA0A26F29E17}" type="presParOf" srcId="{E90D4728-9257-458A-B80C-50656DF5BFA5}" destId="{C8C79F33-2358-4D5F-983B-31E9D029D2DD}" srcOrd="0" destOrd="0" presId="urn:microsoft.com/office/officeart/2005/8/layout/vList4"/>
    <dgm:cxn modelId="{54373E35-89D7-403E-BC37-8CD884046362}" type="presParOf" srcId="{E90D4728-9257-458A-B80C-50656DF5BFA5}" destId="{0345B243-9E8E-4928-B87A-D40A9F20C283}" srcOrd="1" destOrd="0" presId="urn:microsoft.com/office/officeart/2005/8/layout/vList4"/>
    <dgm:cxn modelId="{8C07342C-3ABB-4905-8009-9E9FE7421A47}" type="presParOf" srcId="{E90D4728-9257-458A-B80C-50656DF5BFA5}" destId="{94375E4E-ADF6-4924-B1E5-5A76436BC33C}" srcOrd="2" destOrd="0" presId="urn:microsoft.com/office/officeart/2005/8/layout/vList4"/>
    <dgm:cxn modelId="{3D31E389-A2EE-4B21-B1A6-9B4F80F99481}" type="presParOf" srcId="{38A3A843-CBCF-40EF-B222-3C38908FAB9D}" destId="{BAF3D731-CAFF-409D-90DE-06AB2C840053}" srcOrd="7" destOrd="0" presId="urn:microsoft.com/office/officeart/2005/8/layout/vList4"/>
    <dgm:cxn modelId="{904EEE99-3C5E-4800-9E6D-C566ABB4BEFA}" type="presParOf" srcId="{38A3A843-CBCF-40EF-B222-3C38908FAB9D}" destId="{B5D1A05E-6D21-4B25-8BCC-4667101F6AB8}" srcOrd="8" destOrd="0" presId="urn:microsoft.com/office/officeart/2005/8/layout/vList4"/>
    <dgm:cxn modelId="{5BEACC42-1F51-420A-91F8-11CA1521CEDD}" type="presParOf" srcId="{B5D1A05E-6D21-4B25-8BCC-4667101F6AB8}" destId="{9CA9080D-772D-4FF9-9B77-E0AF1FFBE5BD}" srcOrd="0" destOrd="0" presId="urn:microsoft.com/office/officeart/2005/8/layout/vList4"/>
    <dgm:cxn modelId="{81C36683-AF66-494C-A7AF-AB3ECC473071}" type="presParOf" srcId="{B5D1A05E-6D21-4B25-8BCC-4667101F6AB8}" destId="{D5C000A3-3E78-481B-9CBB-645660E49757}" srcOrd="1" destOrd="0" presId="urn:microsoft.com/office/officeart/2005/8/layout/vList4"/>
    <dgm:cxn modelId="{DCBDDBA7-F2FA-43B4-9C89-0BF2B8C99797}" type="presParOf" srcId="{B5D1A05E-6D21-4B25-8BCC-4667101F6AB8}" destId="{60670BE1-C1E8-4E8C-AD65-DD7C395BC8AC}" srcOrd="2" destOrd="0" presId="urn:microsoft.com/office/officeart/2005/8/layout/vList4"/>
    <dgm:cxn modelId="{A9468138-ABFE-4416-A92C-90409BDC792D}" type="presParOf" srcId="{38A3A843-CBCF-40EF-B222-3C38908FAB9D}" destId="{DCB07FBC-D69B-496E-896E-414A716B95F8}" srcOrd="9" destOrd="0" presId="urn:microsoft.com/office/officeart/2005/8/layout/vList4"/>
    <dgm:cxn modelId="{EBC81A47-B3A1-4547-B01A-3346C89D2B15}" type="presParOf" srcId="{38A3A843-CBCF-40EF-B222-3C38908FAB9D}" destId="{460675F8-BAED-4DB1-9C53-9B37CA50E798}" srcOrd="10" destOrd="0" presId="urn:microsoft.com/office/officeart/2005/8/layout/vList4"/>
    <dgm:cxn modelId="{CF34441B-6071-459F-8A3B-79420431D5E2}" type="presParOf" srcId="{460675F8-BAED-4DB1-9C53-9B37CA50E798}" destId="{9638D714-663F-4ACD-BA21-EF931413B846}" srcOrd="0" destOrd="0" presId="urn:microsoft.com/office/officeart/2005/8/layout/vList4"/>
    <dgm:cxn modelId="{B14E69B9-F8CE-4A07-8162-8F617DD6D9AE}" type="presParOf" srcId="{460675F8-BAED-4DB1-9C53-9B37CA50E798}" destId="{378003C6-7A84-481B-BAD4-11766B63C922}" srcOrd="1" destOrd="0" presId="urn:microsoft.com/office/officeart/2005/8/layout/vList4"/>
    <dgm:cxn modelId="{61B98360-ED06-41A4-97A1-5A8D22AC6FB4}" type="presParOf" srcId="{460675F8-BAED-4DB1-9C53-9B37CA50E798}" destId="{31870519-28BF-419A-BCF7-A5BD1202BD93}" srcOrd="2" destOrd="0" presId="urn:microsoft.com/office/officeart/2005/8/layout/vList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569F11-A9BA-42CC-9A49-D7743AA6BFA3}"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s-EC"/>
        </a:p>
      </dgm:t>
    </dgm:pt>
    <dgm:pt modelId="{221500C2-FD53-49EC-86DE-E9CD98A1EFCE}">
      <dgm:prSet phldrT="[Texto]"/>
      <dgm:spPr/>
      <dgm:t>
        <a:bodyPr/>
        <a:lstStyle/>
        <a:p>
          <a:r>
            <a:rPr lang="es-ES" smtClean="0"/>
            <a:t>Objetivo 2 “Auspiciar la igualdad, la cohesión, la inclusión y la equidad social y territorial, en la diversidad”</a:t>
          </a:r>
          <a:endParaRPr lang="es-EC" dirty="0"/>
        </a:p>
      </dgm:t>
    </dgm:pt>
    <dgm:pt modelId="{BDC24ACA-270B-4622-80C9-6AC4255D39D0}" type="parTrans" cxnId="{D6090B58-2ABC-4419-8907-FECC42E8633B}">
      <dgm:prSet/>
      <dgm:spPr/>
      <dgm:t>
        <a:bodyPr/>
        <a:lstStyle/>
        <a:p>
          <a:endParaRPr lang="es-EC"/>
        </a:p>
      </dgm:t>
    </dgm:pt>
    <dgm:pt modelId="{0BBA8550-7DD1-4EC0-90D8-B496784CA5A4}" type="sibTrans" cxnId="{D6090B58-2ABC-4419-8907-FECC42E8633B}">
      <dgm:prSet/>
      <dgm:spPr/>
      <dgm:t>
        <a:bodyPr/>
        <a:lstStyle/>
        <a:p>
          <a:endParaRPr lang="es-EC"/>
        </a:p>
      </dgm:t>
    </dgm:pt>
    <dgm:pt modelId="{2215BA47-E9BC-4851-BCA4-0DEFFEFEDB86}">
      <dgm:prSet/>
      <dgm:spPr/>
      <dgm:t>
        <a:bodyPr/>
        <a:lstStyle/>
        <a:p>
          <a:r>
            <a:rPr lang="es-ES" smtClean="0"/>
            <a:t>Objetivo 4 “Fortalecer las capacidades y potencialidades de la ciudadanía”.</a:t>
          </a:r>
          <a:endParaRPr lang="es-EC"/>
        </a:p>
      </dgm:t>
    </dgm:pt>
    <dgm:pt modelId="{7B12A657-A602-462F-B388-BD7B3B76DF1D}" type="parTrans" cxnId="{93ED6F4B-10FC-4583-8DA3-B9243285AE9D}">
      <dgm:prSet/>
      <dgm:spPr/>
      <dgm:t>
        <a:bodyPr/>
        <a:lstStyle/>
        <a:p>
          <a:endParaRPr lang="es-EC"/>
        </a:p>
      </dgm:t>
    </dgm:pt>
    <dgm:pt modelId="{C6751308-8288-44B2-A218-975E119811D6}" type="sibTrans" cxnId="{93ED6F4B-10FC-4583-8DA3-B9243285AE9D}">
      <dgm:prSet/>
      <dgm:spPr/>
      <dgm:t>
        <a:bodyPr/>
        <a:lstStyle/>
        <a:p>
          <a:endParaRPr lang="es-EC"/>
        </a:p>
      </dgm:t>
    </dgm:pt>
    <dgm:pt modelId="{AA103AB3-0D47-44C9-AEA5-C172398D33B4}">
      <dgm:prSet/>
      <dgm:spPr/>
      <dgm:t>
        <a:bodyPr/>
        <a:lstStyle/>
        <a:p>
          <a:r>
            <a:rPr lang="es-ES" smtClean="0"/>
            <a:t>Objetivo 8 “Consolidar el sistema económico social y solidario, de forma sostenible”</a:t>
          </a:r>
          <a:endParaRPr lang="es-EC"/>
        </a:p>
      </dgm:t>
    </dgm:pt>
    <dgm:pt modelId="{CDBC04D0-EA31-4028-9010-DED0D57CEBA0}" type="parTrans" cxnId="{18B6F6D1-EAF3-4775-9C0F-A4C7E51C3A04}">
      <dgm:prSet/>
      <dgm:spPr/>
      <dgm:t>
        <a:bodyPr/>
        <a:lstStyle/>
        <a:p>
          <a:endParaRPr lang="es-EC"/>
        </a:p>
      </dgm:t>
    </dgm:pt>
    <dgm:pt modelId="{F1FAB344-CD1B-4AFC-90B9-9B41FDBA80DF}" type="sibTrans" cxnId="{18B6F6D1-EAF3-4775-9C0F-A4C7E51C3A04}">
      <dgm:prSet/>
      <dgm:spPr/>
      <dgm:t>
        <a:bodyPr/>
        <a:lstStyle/>
        <a:p>
          <a:endParaRPr lang="es-EC"/>
        </a:p>
      </dgm:t>
    </dgm:pt>
    <dgm:pt modelId="{07BE32EA-B33D-4ACE-8B96-9726224A2296}">
      <dgm:prSet/>
      <dgm:spPr/>
      <dgm:t>
        <a:bodyPr/>
        <a:lstStyle/>
        <a:p>
          <a:r>
            <a:rPr lang="es-ES" smtClean="0"/>
            <a:t>Objetivo 9 “Garantizar el trabajo digno en todas sus formas”</a:t>
          </a:r>
          <a:endParaRPr lang="es-EC"/>
        </a:p>
      </dgm:t>
    </dgm:pt>
    <dgm:pt modelId="{E555F79F-C561-40C6-9D93-95975E8D9B89}" type="parTrans" cxnId="{960B21A7-6C1E-4F3A-A32D-8363A8446218}">
      <dgm:prSet/>
      <dgm:spPr/>
      <dgm:t>
        <a:bodyPr/>
        <a:lstStyle/>
        <a:p>
          <a:endParaRPr lang="es-EC"/>
        </a:p>
      </dgm:t>
    </dgm:pt>
    <dgm:pt modelId="{03F6AC01-A985-45B5-A267-0190EFFD4BE9}" type="sibTrans" cxnId="{960B21A7-6C1E-4F3A-A32D-8363A8446218}">
      <dgm:prSet/>
      <dgm:spPr/>
      <dgm:t>
        <a:bodyPr/>
        <a:lstStyle/>
        <a:p>
          <a:endParaRPr lang="es-EC"/>
        </a:p>
      </dgm:t>
    </dgm:pt>
    <dgm:pt modelId="{CAB0DF08-2525-4E76-B05D-83B3F8CF2849}">
      <dgm:prSet/>
      <dgm:spPr/>
      <dgm:t>
        <a:bodyPr/>
        <a:lstStyle/>
        <a:p>
          <a:r>
            <a:rPr lang="es-ES" smtClean="0"/>
            <a:t>Objetivo 10 “Impulsar la transformación de la matriz productiva”</a:t>
          </a:r>
          <a:endParaRPr lang="es-EC"/>
        </a:p>
      </dgm:t>
    </dgm:pt>
    <dgm:pt modelId="{3A6685CE-403C-4A9B-973C-7D65E07AAB34}" type="parTrans" cxnId="{D01312F1-2A0C-406D-ABCA-6C65FA873034}">
      <dgm:prSet/>
      <dgm:spPr/>
      <dgm:t>
        <a:bodyPr/>
        <a:lstStyle/>
        <a:p>
          <a:endParaRPr lang="es-EC"/>
        </a:p>
      </dgm:t>
    </dgm:pt>
    <dgm:pt modelId="{0AA501BA-8D57-460F-BEC2-3569A064962A}" type="sibTrans" cxnId="{D01312F1-2A0C-406D-ABCA-6C65FA873034}">
      <dgm:prSet/>
      <dgm:spPr/>
      <dgm:t>
        <a:bodyPr/>
        <a:lstStyle/>
        <a:p>
          <a:endParaRPr lang="es-EC"/>
        </a:p>
      </dgm:t>
    </dgm:pt>
    <dgm:pt modelId="{D3E1A1F2-1E6E-492D-BDEB-94510A5F4F84}">
      <dgm:prSet/>
      <dgm:spPr/>
      <dgm:t>
        <a:bodyPr/>
        <a:lstStyle/>
        <a:p>
          <a:r>
            <a:rPr lang="es-ES" smtClean="0"/>
            <a:t>Objetivo 11 “Asegurar la soberanía y eficiencia de los sectores estratégicos para la transformación industrial y tecnológica”</a:t>
          </a:r>
          <a:endParaRPr lang="es-EC"/>
        </a:p>
      </dgm:t>
    </dgm:pt>
    <dgm:pt modelId="{9F9B4ABC-AF0B-4778-9BA5-BE681861C073}" type="parTrans" cxnId="{AF380A94-46AD-4294-97C5-049FAF014F0F}">
      <dgm:prSet/>
      <dgm:spPr/>
      <dgm:t>
        <a:bodyPr/>
        <a:lstStyle/>
        <a:p>
          <a:endParaRPr lang="es-EC"/>
        </a:p>
      </dgm:t>
    </dgm:pt>
    <dgm:pt modelId="{FE8B4EFC-5F00-4C3E-B876-BCAD629865BD}" type="sibTrans" cxnId="{AF380A94-46AD-4294-97C5-049FAF014F0F}">
      <dgm:prSet/>
      <dgm:spPr/>
      <dgm:t>
        <a:bodyPr/>
        <a:lstStyle/>
        <a:p>
          <a:endParaRPr lang="es-EC"/>
        </a:p>
      </dgm:t>
    </dgm:pt>
    <dgm:pt modelId="{E970B626-4863-4AA7-A864-C52155B232FF}" type="pres">
      <dgm:prSet presAssocID="{9D569F11-A9BA-42CC-9A49-D7743AA6BFA3}" presName="Name0" presStyleCnt="0">
        <dgm:presLayoutVars>
          <dgm:chMax val="7"/>
          <dgm:chPref val="5"/>
        </dgm:presLayoutVars>
      </dgm:prSet>
      <dgm:spPr/>
    </dgm:pt>
    <dgm:pt modelId="{4E9082FE-4AF0-41E2-8639-D5E5639E2503}" type="pres">
      <dgm:prSet presAssocID="{9D569F11-A9BA-42CC-9A49-D7743AA6BFA3}" presName="arrowNode" presStyleLbl="node1" presStyleIdx="0" presStyleCnt="1"/>
      <dgm:spPr>
        <a:solidFill>
          <a:srgbClr val="336600"/>
        </a:solidFill>
        <a:ln>
          <a:solidFill>
            <a:srgbClr val="336600"/>
          </a:solidFill>
        </a:ln>
      </dgm:spPr>
    </dgm:pt>
    <dgm:pt modelId="{EDDC1DC7-B943-4A9E-82F9-B8D38B5836EB}" type="pres">
      <dgm:prSet presAssocID="{221500C2-FD53-49EC-86DE-E9CD98A1EFCE}" presName="txNode1" presStyleLbl="revTx" presStyleIdx="0" presStyleCnt="6">
        <dgm:presLayoutVars>
          <dgm:bulletEnabled val="1"/>
        </dgm:presLayoutVars>
      </dgm:prSet>
      <dgm:spPr/>
    </dgm:pt>
    <dgm:pt modelId="{EBB13609-7938-4E37-9DC4-FB1D50DD8A8B}" type="pres">
      <dgm:prSet presAssocID="{2215BA47-E9BC-4851-BCA4-0DEFFEFEDB86}" presName="txNode2" presStyleLbl="revTx" presStyleIdx="1" presStyleCnt="6">
        <dgm:presLayoutVars>
          <dgm:bulletEnabled val="1"/>
        </dgm:presLayoutVars>
      </dgm:prSet>
      <dgm:spPr/>
    </dgm:pt>
    <dgm:pt modelId="{9B9A0DEE-7703-4744-9C25-414A20A65BC9}" type="pres">
      <dgm:prSet presAssocID="{C6751308-8288-44B2-A218-975E119811D6}" presName="dotNode2" presStyleCnt="0"/>
      <dgm:spPr/>
    </dgm:pt>
    <dgm:pt modelId="{D67981C7-2B56-460F-805A-B90B88CCA32F}" type="pres">
      <dgm:prSet presAssocID="{C6751308-8288-44B2-A218-975E119811D6}" presName="dotRepeatNode" presStyleLbl="fgShp" presStyleIdx="0" presStyleCnt="4"/>
      <dgm:spPr/>
    </dgm:pt>
    <dgm:pt modelId="{000337FE-508F-4B01-AFFD-A93F82D01A7B}" type="pres">
      <dgm:prSet presAssocID="{AA103AB3-0D47-44C9-AEA5-C172398D33B4}" presName="txNode3" presStyleLbl="revTx" presStyleIdx="2" presStyleCnt="6">
        <dgm:presLayoutVars>
          <dgm:bulletEnabled val="1"/>
        </dgm:presLayoutVars>
      </dgm:prSet>
      <dgm:spPr/>
    </dgm:pt>
    <dgm:pt modelId="{A919B7F4-5E98-44E2-A472-4F104A27BE32}" type="pres">
      <dgm:prSet presAssocID="{F1FAB344-CD1B-4AFC-90B9-9B41FDBA80DF}" presName="dotNode3" presStyleCnt="0"/>
      <dgm:spPr/>
    </dgm:pt>
    <dgm:pt modelId="{F10DBF48-B842-4B7E-AC5B-8534E004DABE}" type="pres">
      <dgm:prSet presAssocID="{F1FAB344-CD1B-4AFC-90B9-9B41FDBA80DF}" presName="dotRepeatNode" presStyleLbl="fgShp" presStyleIdx="1" presStyleCnt="4"/>
      <dgm:spPr/>
    </dgm:pt>
    <dgm:pt modelId="{E9D38018-D4E0-487F-87D4-C86810DCB9F8}" type="pres">
      <dgm:prSet presAssocID="{07BE32EA-B33D-4ACE-8B96-9726224A2296}" presName="txNode4" presStyleLbl="revTx" presStyleIdx="3" presStyleCnt="6">
        <dgm:presLayoutVars>
          <dgm:bulletEnabled val="1"/>
        </dgm:presLayoutVars>
      </dgm:prSet>
      <dgm:spPr/>
    </dgm:pt>
    <dgm:pt modelId="{47CCD494-8AEB-422B-BBFA-EE619CC64790}" type="pres">
      <dgm:prSet presAssocID="{03F6AC01-A985-45B5-A267-0190EFFD4BE9}" presName="dotNode4" presStyleCnt="0"/>
      <dgm:spPr/>
    </dgm:pt>
    <dgm:pt modelId="{5E4CDD85-8927-41C0-8928-A4155DB835D5}" type="pres">
      <dgm:prSet presAssocID="{03F6AC01-A985-45B5-A267-0190EFFD4BE9}" presName="dotRepeatNode" presStyleLbl="fgShp" presStyleIdx="2" presStyleCnt="4"/>
      <dgm:spPr/>
    </dgm:pt>
    <dgm:pt modelId="{BC57BD74-61E2-4F05-8113-0D7ACA9839E4}" type="pres">
      <dgm:prSet presAssocID="{CAB0DF08-2525-4E76-B05D-83B3F8CF2849}" presName="txNode5" presStyleLbl="revTx" presStyleIdx="4" presStyleCnt="6">
        <dgm:presLayoutVars>
          <dgm:bulletEnabled val="1"/>
        </dgm:presLayoutVars>
      </dgm:prSet>
      <dgm:spPr/>
    </dgm:pt>
    <dgm:pt modelId="{BE21E30F-A13D-478D-80D0-381A32876F5E}" type="pres">
      <dgm:prSet presAssocID="{0AA501BA-8D57-460F-BEC2-3569A064962A}" presName="dotNode5" presStyleCnt="0"/>
      <dgm:spPr/>
    </dgm:pt>
    <dgm:pt modelId="{E09580E4-11FA-4DF0-BC14-91E8FFE06937}" type="pres">
      <dgm:prSet presAssocID="{0AA501BA-8D57-460F-BEC2-3569A064962A}" presName="dotRepeatNode" presStyleLbl="fgShp" presStyleIdx="3" presStyleCnt="4"/>
      <dgm:spPr/>
    </dgm:pt>
    <dgm:pt modelId="{0836CF1D-9492-407F-A440-8017EC9B29DA}" type="pres">
      <dgm:prSet presAssocID="{D3E1A1F2-1E6E-492D-BDEB-94510A5F4F84}" presName="txNode6" presStyleLbl="revTx" presStyleIdx="5" presStyleCnt="6">
        <dgm:presLayoutVars>
          <dgm:bulletEnabled val="1"/>
        </dgm:presLayoutVars>
      </dgm:prSet>
      <dgm:spPr/>
    </dgm:pt>
  </dgm:ptLst>
  <dgm:cxnLst>
    <dgm:cxn modelId="{6DDB32C3-53B4-48A6-9E78-0E4A9694653A}" type="presOf" srcId="{D3E1A1F2-1E6E-492D-BDEB-94510A5F4F84}" destId="{0836CF1D-9492-407F-A440-8017EC9B29DA}" srcOrd="0" destOrd="0" presId="urn:microsoft.com/office/officeart/2009/3/layout/DescendingProcess"/>
    <dgm:cxn modelId="{18B6F6D1-EAF3-4775-9C0F-A4C7E51C3A04}" srcId="{9D569F11-A9BA-42CC-9A49-D7743AA6BFA3}" destId="{AA103AB3-0D47-44C9-AEA5-C172398D33B4}" srcOrd="2" destOrd="0" parTransId="{CDBC04D0-EA31-4028-9010-DED0D57CEBA0}" sibTransId="{F1FAB344-CD1B-4AFC-90B9-9B41FDBA80DF}"/>
    <dgm:cxn modelId="{E458F4E0-0585-4B88-A235-E5EA193568CC}" type="presOf" srcId="{9D569F11-A9BA-42CC-9A49-D7743AA6BFA3}" destId="{E970B626-4863-4AA7-A864-C52155B232FF}" srcOrd="0" destOrd="0" presId="urn:microsoft.com/office/officeart/2009/3/layout/DescendingProcess"/>
    <dgm:cxn modelId="{93ED6F4B-10FC-4583-8DA3-B9243285AE9D}" srcId="{9D569F11-A9BA-42CC-9A49-D7743AA6BFA3}" destId="{2215BA47-E9BC-4851-BCA4-0DEFFEFEDB86}" srcOrd="1" destOrd="0" parTransId="{7B12A657-A602-462F-B388-BD7B3B76DF1D}" sibTransId="{C6751308-8288-44B2-A218-975E119811D6}"/>
    <dgm:cxn modelId="{D01312F1-2A0C-406D-ABCA-6C65FA873034}" srcId="{9D569F11-A9BA-42CC-9A49-D7743AA6BFA3}" destId="{CAB0DF08-2525-4E76-B05D-83B3F8CF2849}" srcOrd="4" destOrd="0" parTransId="{3A6685CE-403C-4A9B-973C-7D65E07AAB34}" sibTransId="{0AA501BA-8D57-460F-BEC2-3569A064962A}"/>
    <dgm:cxn modelId="{D6090B58-2ABC-4419-8907-FECC42E8633B}" srcId="{9D569F11-A9BA-42CC-9A49-D7743AA6BFA3}" destId="{221500C2-FD53-49EC-86DE-E9CD98A1EFCE}" srcOrd="0" destOrd="0" parTransId="{BDC24ACA-270B-4622-80C9-6AC4255D39D0}" sibTransId="{0BBA8550-7DD1-4EC0-90D8-B496784CA5A4}"/>
    <dgm:cxn modelId="{FD3E0DC0-360D-4134-AAE5-90B1AE9CEB1A}" type="presOf" srcId="{221500C2-FD53-49EC-86DE-E9CD98A1EFCE}" destId="{EDDC1DC7-B943-4A9E-82F9-B8D38B5836EB}" srcOrd="0" destOrd="0" presId="urn:microsoft.com/office/officeart/2009/3/layout/DescendingProcess"/>
    <dgm:cxn modelId="{98C5A320-0CE0-4E48-875B-10F3EF046DBF}" type="presOf" srcId="{F1FAB344-CD1B-4AFC-90B9-9B41FDBA80DF}" destId="{F10DBF48-B842-4B7E-AC5B-8534E004DABE}" srcOrd="0" destOrd="0" presId="urn:microsoft.com/office/officeart/2009/3/layout/DescendingProcess"/>
    <dgm:cxn modelId="{CDA28132-A52D-49B5-851F-29591E708CED}" type="presOf" srcId="{0AA501BA-8D57-460F-BEC2-3569A064962A}" destId="{E09580E4-11FA-4DF0-BC14-91E8FFE06937}" srcOrd="0" destOrd="0" presId="urn:microsoft.com/office/officeart/2009/3/layout/DescendingProcess"/>
    <dgm:cxn modelId="{BBD670D4-A87A-4779-9D7B-F39FD83DDBBB}" type="presOf" srcId="{2215BA47-E9BC-4851-BCA4-0DEFFEFEDB86}" destId="{EBB13609-7938-4E37-9DC4-FB1D50DD8A8B}" srcOrd="0" destOrd="0" presId="urn:microsoft.com/office/officeart/2009/3/layout/DescendingProcess"/>
    <dgm:cxn modelId="{AF380A94-46AD-4294-97C5-049FAF014F0F}" srcId="{9D569F11-A9BA-42CC-9A49-D7743AA6BFA3}" destId="{D3E1A1F2-1E6E-492D-BDEB-94510A5F4F84}" srcOrd="5" destOrd="0" parTransId="{9F9B4ABC-AF0B-4778-9BA5-BE681861C073}" sibTransId="{FE8B4EFC-5F00-4C3E-B876-BCAD629865BD}"/>
    <dgm:cxn modelId="{DC7DD7CD-F86A-40F4-AD6D-E2B8C25EAE1B}" type="presOf" srcId="{CAB0DF08-2525-4E76-B05D-83B3F8CF2849}" destId="{BC57BD74-61E2-4F05-8113-0D7ACA9839E4}" srcOrd="0" destOrd="0" presId="urn:microsoft.com/office/officeart/2009/3/layout/DescendingProcess"/>
    <dgm:cxn modelId="{B516DF2E-0A69-4B16-BA05-8ADF34DA49CE}" type="presOf" srcId="{03F6AC01-A985-45B5-A267-0190EFFD4BE9}" destId="{5E4CDD85-8927-41C0-8928-A4155DB835D5}" srcOrd="0" destOrd="0" presId="urn:microsoft.com/office/officeart/2009/3/layout/DescendingProcess"/>
    <dgm:cxn modelId="{B462E7FD-C816-414A-B598-4BFEBA9DDA2A}" type="presOf" srcId="{07BE32EA-B33D-4ACE-8B96-9726224A2296}" destId="{E9D38018-D4E0-487F-87D4-C86810DCB9F8}" srcOrd="0" destOrd="0" presId="urn:microsoft.com/office/officeart/2009/3/layout/DescendingProcess"/>
    <dgm:cxn modelId="{E2A9F8DD-8F1E-4CEA-8758-BBE4135B37D7}" type="presOf" srcId="{C6751308-8288-44B2-A218-975E119811D6}" destId="{D67981C7-2B56-460F-805A-B90B88CCA32F}" srcOrd="0" destOrd="0" presId="urn:microsoft.com/office/officeart/2009/3/layout/DescendingProcess"/>
    <dgm:cxn modelId="{960B21A7-6C1E-4F3A-A32D-8363A8446218}" srcId="{9D569F11-A9BA-42CC-9A49-D7743AA6BFA3}" destId="{07BE32EA-B33D-4ACE-8B96-9726224A2296}" srcOrd="3" destOrd="0" parTransId="{E555F79F-C561-40C6-9D93-95975E8D9B89}" sibTransId="{03F6AC01-A985-45B5-A267-0190EFFD4BE9}"/>
    <dgm:cxn modelId="{B5B2919C-A3C1-4EC2-BE03-F56F681E5943}" type="presOf" srcId="{AA103AB3-0D47-44C9-AEA5-C172398D33B4}" destId="{000337FE-508F-4B01-AFFD-A93F82D01A7B}" srcOrd="0" destOrd="0" presId="urn:microsoft.com/office/officeart/2009/3/layout/DescendingProcess"/>
    <dgm:cxn modelId="{AC7FE7CA-C2A9-4B72-B1C1-3B9F1331DB93}" type="presParOf" srcId="{E970B626-4863-4AA7-A864-C52155B232FF}" destId="{4E9082FE-4AF0-41E2-8639-D5E5639E2503}" srcOrd="0" destOrd="0" presId="urn:microsoft.com/office/officeart/2009/3/layout/DescendingProcess"/>
    <dgm:cxn modelId="{BC5E2808-C5E4-46BC-AA64-3DE87001D0A6}" type="presParOf" srcId="{E970B626-4863-4AA7-A864-C52155B232FF}" destId="{EDDC1DC7-B943-4A9E-82F9-B8D38B5836EB}" srcOrd="1" destOrd="0" presId="urn:microsoft.com/office/officeart/2009/3/layout/DescendingProcess"/>
    <dgm:cxn modelId="{5882A53B-E04C-4B02-8DE9-0574BE396869}" type="presParOf" srcId="{E970B626-4863-4AA7-A864-C52155B232FF}" destId="{EBB13609-7938-4E37-9DC4-FB1D50DD8A8B}" srcOrd="2" destOrd="0" presId="urn:microsoft.com/office/officeart/2009/3/layout/DescendingProcess"/>
    <dgm:cxn modelId="{94419BC2-9C64-4988-9075-C9E395DB3B53}" type="presParOf" srcId="{E970B626-4863-4AA7-A864-C52155B232FF}" destId="{9B9A0DEE-7703-4744-9C25-414A20A65BC9}" srcOrd="3" destOrd="0" presId="urn:microsoft.com/office/officeart/2009/3/layout/DescendingProcess"/>
    <dgm:cxn modelId="{D7D680A2-CF64-47DB-8A3E-DA1082034836}" type="presParOf" srcId="{9B9A0DEE-7703-4744-9C25-414A20A65BC9}" destId="{D67981C7-2B56-460F-805A-B90B88CCA32F}" srcOrd="0" destOrd="0" presId="urn:microsoft.com/office/officeart/2009/3/layout/DescendingProcess"/>
    <dgm:cxn modelId="{C4304BB7-A749-4058-B52E-B4C100D22540}" type="presParOf" srcId="{E970B626-4863-4AA7-A864-C52155B232FF}" destId="{000337FE-508F-4B01-AFFD-A93F82D01A7B}" srcOrd="4" destOrd="0" presId="urn:microsoft.com/office/officeart/2009/3/layout/DescendingProcess"/>
    <dgm:cxn modelId="{1862DF8B-F849-4F1B-94CA-50B1F7279B4F}" type="presParOf" srcId="{E970B626-4863-4AA7-A864-C52155B232FF}" destId="{A919B7F4-5E98-44E2-A472-4F104A27BE32}" srcOrd="5" destOrd="0" presId="urn:microsoft.com/office/officeart/2009/3/layout/DescendingProcess"/>
    <dgm:cxn modelId="{9A5F445C-4420-4455-A6F5-5567DC2F8994}" type="presParOf" srcId="{A919B7F4-5E98-44E2-A472-4F104A27BE32}" destId="{F10DBF48-B842-4B7E-AC5B-8534E004DABE}" srcOrd="0" destOrd="0" presId="urn:microsoft.com/office/officeart/2009/3/layout/DescendingProcess"/>
    <dgm:cxn modelId="{4A8D1E22-796B-4C70-A5D6-78965CF256AB}" type="presParOf" srcId="{E970B626-4863-4AA7-A864-C52155B232FF}" destId="{E9D38018-D4E0-487F-87D4-C86810DCB9F8}" srcOrd="6" destOrd="0" presId="urn:microsoft.com/office/officeart/2009/3/layout/DescendingProcess"/>
    <dgm:cxn modelId="{98E44EA3-9AFD-4E51-8597-77879125F2A8}" type="presParOf" srcId="{E970B626-4863-4AA7-A864-C52155B232FF}" destId="{47CCD494-8AEB-422B-BBFA-EE619CC64790}" srcOrd="7" destOrd="0" presId="urn:microsoft.com/office/officeart/2009/3/layout/DescendingProcess"/>
    <dgm:cxn modelId="{0258A307-4EDD-49C1-AA81-9AA0DE23581C}" type="presParOf" srcId="{47CCD494-8AEB-422B-BBFA-EE619CC64790}" destId="{5E4CDD85-8927-41C0-8928-A4155DB835D5}" srcOrd="0" destOrd="0" presId="urn:microsoft.com/office/officeart/2009/3/layout/DescendingProcess"/>
    <dgm:cxn modelId="{784A2ADA-3990-4ADC-8CFC-9823FFBDB397}" type="presParOf" srcId="{E970B626-4863-4AA7-A864-C52155B232FF}" destId="{BC57BD74-61E2-4F05-8113-0D7ACA9839E4}" srcOrd="8" destOrd="0" presId="urn:microsoft.com/office/officeart/2009/3/layout/DescendingProcess"/>
    <dgm:cxn modelId="{62DA41D5-E0C2-4E00-873F-12D23439080F}" type="presParOf" srcId="{E970B626-4863-4AA7-A864-C52155B232FF}" destId="{BE21E30F-A13D-478D-80D0-381A32876F5E}" srcOrd="9" destOrd="0" presId="urn:microsoft.com/office/officeart/2009/3/layout/DescendingProcess"/>
    <dgm:cxn modelId="{2362859E-68CC-4882-888F-AA958EE410CD}" type="presParOf" srcId="{BE21E30F-A13D-478D-80D0-381A32876F5E}" destId="{E09580E4-11FA-4DF0-BC14-91E8FFE06937}" srcOrd="0" destOrd="0" presId="urn:microsoft.com/office/officeart/2009/3/layout/DescendingProcess"/>
    <dgm:cxn modelId="{13AEBDF5-42BD-4B29-A924-1E60A6572137}" type="presParOf" srcId="{E970B626-4863-4AA7-A864-C52155B232FF}" destId="{0836CF1D-9492-407F-A440-8017EC9B29DA}" srcOrd="10" destOrd="0" presId="urn:microsoft.com/office/officeart/2009/3/layout/Descending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3B8C5F-B535-4D8B-A7FE-1362AD2C76F0}" type="doc">
      <dgm:prSet loTypeId="urn:microsoft.com/office/officeart/2005/8/layout/vList2" loCatId="list" qsTypeId="urn:microsoft.com/office/officeart/2005/8/quickstyle/simple2" qsCatId="simple" csTypeId="urn:microsoft.com/office/officeart/2005/8/colors/accent4_1" csCatId="accent4" phldr="1"/>
      <dgm:spPr/>
      <dgm:t>
        <a:bodyPr/>
        <a:lstStyle/>
        <a:p>
          <a:endParaRPr lang="es-EC"/>
        </a:p>
      </dgm:t>
    </dgm:pt>
    <dgm:pt modelId="{ABA07D92-673E-40EE-A51D-6BB35D120034}">
      <dgm:prSet phldrT="[Text]" custT="1"/>
      <dgm:spPr>
        <a:ln>
          <a:solidFill>
            <a:srgbClr val="336600"/>
          </a:solidFill>
        </a:ln>
      </dgm:spPr>
      <dgm:t>
        <a:bodyPr/>
        <a:lstStyle/>
        <a:p>
          <a:r>
            <a:rPr lang="es-EC" sz="2000" b="1" dirty="0" smtClean="0"/>
            <a:t>Objetivo General</a:t>
          </a:r>
          <a:endParaRPr lang="es-EC" sz="2000" b="1" dirty="0"/>
        </a:p>
      </dgm:t>
    </dgm:pt>
    <dgm:pt modelId="{71EA8F67-EF8F-474E-9EB1-12D4B02625E8}" type="parTrans" cxnId="{18D214C1-AF3B-47CB-B75D-2B1A9487DA3E}">
      <dgm:prSet/>
      <dgm:spPr/>
      <dgm:t>
        <a:bodyPr/>
        <a:lstStyle/>
        <a:p>
          <a:endParaRPr lang="es-EC" sz="2000"/>
        </a:p>
      </dgm:t>
    </dgm:pt>
    <dgm:pt modelId="{48DD959A-8BCA-41CE-BC42-BB65D8AE5352}" type="sibTrans" cxnId="{18D214C1-AF3B-47CB-B75D-2B1A9487DA3E}">
      <dgm:prSet/>
      <dgm:spPr/>
      <dgm:t>
        <a:bodyPr/>
        <a:lstStyle/>
        <a:p>
          <a:endParaRPr lang="es-EC" sz="2000"/>
        </a:p>
      </dgm:t>
    </dgm:pt>
    <dgm:pt modelId="{233BDF86-4799-4292-ADE9-B98458EFF5C9}">
      <dgm:prSet phldrT="[Text]" custT="1"/>
      <dgm:spPr/>
      <dgm:t>
        <a:bodyPr/>
        <a:lstStyle/>
        <a:p>
          <a:pPr algn="ctr"/>
          <a:r>
            <a:rPr lang="es-ES" sz="2000" dirty="0" smtClean="0"/>
            <a:t>Desarrollar el estudio de las zonas comerciales alrededor de la zona centro del DMQ, por medio de georeferenciación, así como también levantamiento de datos </a:t>
          </a:r>
          <a:r>
            <a:rPr lang="es-ES" sz="2000" dirty="0" smtClean="0"/>
            <a:t>cualitativos y cuantitativos </a:t>
          </a:r>
          <a:r>
            <a:rPr lang="es-ES" sz="2000" dirty="0" smtClean="0"/>
            <a:t>que apoyen al estudio a manejar varias variables importantes para la toma de decisiones comerciales.</a:t>
          </a:r>
          <a:endParaRPr lang="es-EC" sz="2000" dirty="0"/>
        </a:p>
      </dgm:t>
    </dgm:pt>
    <dgm:pt modelId="{A4133C3E-6CB5-4319-9CF7-33FDBEDE206A}" type="parTrans" cxnId="{3DD0A5A1-9443-4CEE-B1A5-A719CEADC252}">
      <dgm:prSet/>
      <dgm:spPr/>
      <dgm:t>
        <a:bodyPr/>
        <a:lstStyle/>
        <a:p>
          <a:endParaRPr lang="es-EC" sz="2000"/>
        </a:p>
      </dgm:t>
    </dgm:pt>
    <dgm:pt modelId="{4B46F7DF-DD79-4BAE-B14A-3FF7CB517390}" type="sibTrans" cxnId="{3DD0A5A1-9443-4CEE-B1A5-A719CEADC252}">
      <dgm:prSet/>
      <dgm:spPr/>
      <dgm:t>
        <a:bodyPr/>
        <a:lstStyle/>
        <a:p>
          <a:endParaRPr lang="es-EC" sz="2000"/>
        </a:p>
      </dgm:t>
    </dgm:pt>
    <dgm:pt modelId="{3E41EC33-DC84-48B4-AD68-C083EB082A8A}">
      <dgm:prSet phldrT="[Text]" custT="1"/>
      <dgm:spPr/>
      <dgm:t>
        <a:bodyPr/>
        <a:lstStyle/>
        <a:p>
          <a:pPr algn="l"/>
          <a:endParaRPr lang="es-EC" sz="2000" dirty="0">
            <a:solidFill>
              <a:schemeClr val="tx1"/>
            </a:solidFill>
          </a:endParaRPr>
        </a:p>
      </dgm:t>
    </dgm:pt>
    <dgm:pt modelId="{0E350A18-844F-4621-BE0D-CFF4AE6B7299}" type="parTrans" cxnId="{6A3B515E-071B-4438-97DC-668EE1211508}">
      <dgm:prSet/>
      <dgm:spPr/>
      <dgm:t>
        <a:bodyPr/>
        <a:lstStyle/>
        <a:p>
          <a:endParaRPr lang="es-EC"/>
        </a:p>
      </dgm:t>
    </dgm:pt>
    <dgm:pt modelId="{DF877AFD-DC32-4FF4-8053-BDCC38D0BCB0}" type="sibTrans" cxnId="{6A3B515E-071B-4438-97DC-668EE1211508}">
      <dgm:prSet/>
      <dgm:spPr/>
      <dgm:t>
        <a:bodyPr/>
        <a:lstStyle/>
        <a:p>
          <a:endParaRPr lang="es-EC"/>
        </a:p>
      </dgm:t>
    </dgm:pt>
    <dgm:pt modelId="{F231A7CF-79F8-4E20-ADEA-D7FAEF2A8DFE}" type="pres">
      <dgm:prSet presAssocID="{613B8C5F-B535-4D8B-A7FE-1362AD2C76F0}" presName="linear" presStyleCnt="0">
        <dgm:presLayoutVars>
          <dgm:animLvl val="lvl"/>
          <dgm:resizeHandles val="exact"/>
        </dgm:presLayoutVars>
      </dgm:prSet>
      <dgm:spPr/>
      <dgm:t>
        <a:bodyPr/>
        <a:lstStyle/>
        <a:p>
          <a:endParaRPr lang="es-EC"/>
        </a:p>
      </dgm:t>
    </dgm:pt>
    <dgm:pt modelId="{1A36CAD7-A239-4B31-BD71-730663D9FCB3}" type="pres">
      <dgm:prSet presAssocID="{ABA07D92-673E-40EE-A51D-6BB35D120034}" presName="parentText" presStyleLbl="node1" presStyleIdx="0" presStyleCnt="1" custScaleY="55025">
        <dgm:presLayoutVars>
          <dgm:chMax val="0"/>
          <dgm:bulletEnabled val="1"/>
        </dgm:presLayoutVars>
      </dgm:prSet>
      <dgm:spPr/>
      <dgm:t>
        <a:bodyPr/>
        <a:lstStyle/>
        <a:p>
          <a:endParaRPr lang="es-EC"/>
        </a:p>
      </dgm:t>
    </dgm:pt>
    <dgm:pt modelId="{F40E42B3-E748-456C-8EAF-C05D1A0B89C0}" type="pres">
      <dgm:prSet presAssocID="{ABA07D92-673E-40EE-A51D-6BB35D120034}" presName="childText" presStyleLbl="revTx" presStyleIdx="0" presStyleCnt="1" custScaleY="116954">
        <dgm:presLayoutVars>
          <dgm:bulletEnabled val="1"/>
        </dgm:presLayoutVars>
      </dgm:prSet>
      <dgm:spPr/>
      <dgm:t>
        <a:bodyPr/>
        <a:lstStyle/>
        <a:p>
          <a:endParaRPr lang="es-EC"/>
        </a:p>
      </dgm:t>
    </dgm:pt>
  </dgm:ptLst>
  <dgm:cxnLst>
    <dgm:cxn modelId="{D3D118C7-CF87-4267-8BA9-91FCADE3FA27}" type="presOf" srcId="{3E41EC33-DC84-48B4-AD68-C083EB082A8A}" destId="{F40E42B3-E748-456C-8EAF-C05D1A0B89C0}" srcOrd="0" destOrd="0" presId="urn:microsoft.com/office/officeart/2005/8/layout/vList2"/>
    <dgm:cxn modelId="{C4669A2A-87D8-45C8-B3F5-BB45AD73E462}" type="presOf" srcId="{ABA07D92-673E-40EE-A51D-6BB35D120034}" destId="{1A36CAD7-A239-4B31-BD71-730663D9FCB3}" srcOrd="0" destOrd="0" presId="urn:microsoft.com/office/officeart/2005/8/layout/vList2"/>
    <dgm:cxn modelId="{3DD0A5A1-9443-4CEE-B1A5-A719CEADC252}" srcId="{ABA07D92-673E-40EE-A51D-6BB35D120034}" destId="{233BDF86-4799-4292-ADE9-B98458EFF5C9}" srcOrd="1" destOrd="0" parTransId="{A4133C3E-6CB5-4319-9CF7-33FDBEDE206A}" sibTransId="{4B46F7DF-DD79-4BAE-B14A-3FF7CB517390}"/>
    <dgm:cxn modelId="{18D214C1-AF3B-47CB-B75D-2B1A9487DA3E}" srcId="{613B8C5F-B535-4D8B-A7FE-1362AD2C76F0}" destId="{ABA07D92-673E-40EE-A51D-6BB35D120034}" srcOrd="0" destOrd="0" parTransId="{71EA8F67-EF8F-474E-9EB1-12D4B02625E8}" sibTransId="{48DD959A-8BCA-41CE-BC42-BB65D8AE5352}"/>
    <dgm:cxn modelId="{6A3B515E-071B-4438-97DC-668EE1211508}" srcId="{ABA07D92-673E-40EE-A51D-6BB35D120034}" destId="{3E41EC33-DC84-48B4-AD68-C083EB082A8A}" srcOrd="0" destOrd="0" parTransId="{0E350A18-844F-4621-BE0D-CFF4AE6B7299}" sibTransId="{DF877AFD-DC32-4FF4-8053-BDCC38D0BCB0}"/>
    <dgm:cxn modelId="{66FACF8F-A340-4BBB-96BE-6C96534A46E9}" type="presOf" srcId="{233BDF86-4799-4292-ADE9-B98458EFF5C9}" destId="{F40E42B3-E748-456C-8EAF-C05D1A0B89C0}" srcOrd="0" destOrd="1" presId="urn:microsoft.com/office/officeart/2005/8/layout/vList2"/>
    <dgm:cxn modelId="{2CCF12BE-87CF-45CD-BDDE-EE1781AD77C7}" type="presOf" srcId="{613B8C5F-B535-4D8B-A7FE-1362AD2C76F0}" destId="{F231A7CF-79F8-4E20-ADEA-D7FAEF2A8DFE}" srcOrd="0" destOrd="0" presId="urn:microsoft.com/office/officeart/2005/8/layout/vList2"/>
    <dgm:cxn modelId="{94B4E09F-2FC6-47FB-A053-98B26550515E}" type="presParOf" srcId="{F231A7CF-79F8-4E20-ADEA-D7FAEF2A8DFE}" destId="{1A36CAD7-A239-4B31-BD71-730663D9FCB3}" srcOrd="0" destOrd="0" presId="urn:microsoft.com/office/officeart/2005/8/layout/vList2"/>
    <dgm:cxn modelId="{3E9EFDA9-2229-4675-8C3C-545A791989AE}" type="presParOf" srcId="{F231A7CF-79F8-4E20-ADEA-D7FAEF2A8DFE}" destId="{F40E42B3-E748-456C-8EAF-C05D1A0B89C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A16ED0-AD97-4EDF-BDBD-008DF29DF8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48C8E7B8-62DC-4718-93BA-F62726C1343F}">
      <dgm:prSet phldrT="[Texto]" custT="1"/>
      <dgm:spPr>
        <a:solidFill>
          <a:srgbClr val="336600"/>
        </a:solidFill>
        <a:ln>
          <a:solidFill>
            <a:srgbClr val="336600"/>
          </a:solidFill>
        </a:ln>
      </dgm:spPr>
      <dgm:t>
        <a:bodyPr/>
        <a:lstStyle/>
        <a:p>
          <a:r>
            <a:rPr lang="es-ES" sz="1200" dirty="0" smtClean="0"/>
            <a:t>Investigar las  razones que tuvieron los propietarios de los locales para la ubicación geográfica actual de los mismos.</a:t>
          </a:r>
          <a:endParaRPr lang="es-EC" sz="1200" dirty="0"/>
        </a:p>
      </dgm:t>
    </dgm:pt>
    <dgm:pt modelId="{738C70B2-6104-4A48-9A0C-4AA821EC0E80}" type="parTrans" cxnId="{AA644D40-8F65-4FB4-9D5C-AFF963FD78E9}">
      <dgm:prSet/>
      <dgm:spPr/>
      <dgm:t>
        <a:bodyPr/>
        <a:lstStyle/>
        <a:p>
          <a:endParaRPr lang="es-EC" sz="1200"/>
        </a:p>
      </dgm:t>
    </dgm:pt>
    <dgm:pt modelId="{D8020E99-0376-4B07-ABB4-85C9D18073FB}" type="sibTrans" cxnId="{AA644D40-8F65-4FB4-9D5C-AFF963FD78E9}">
      <dgm:prSet/>
      <dgm:spPr/>
      <dgm:t>
        <a:bodyPr/>
        <a:lstStyle/>
        <a:p>
          <a:endParaRPr lang="es-EC" sz="1200"/>
        </a:p>
      </dgm:t>
    </dgm:pt>
    <dgm:pt modelId="{171819B2-D668-46A1-91C2-3139C86EFB88}">
      <dgm:prSet custT="1"/>
      <dgm:spPr>
        <a:solidFill>
          <a:srgbClr val="336600"/>
        </a:solidFill>
      </dgm:spPr>
      <dgm:t>
        <a:bodyPr/>
        <a:lstStyle/>
        <a:p>
          <a:r>
            <a:rPr lang="es-ES" sz="1200" dirty="0" smtClean="0"/>
            <a:t>Realizar investigaciones cualitativas que nos permitan obtener información no cuantificable, información obtenida de las autoridades municipales para buscar una respuesta a las zonificaciones actuales que maneja el MDMQ, a través de entrevistas a profundidad</a:t>
          </a:r>
          <a:endParaRPr lang="es-EC" sz="1200" dirty="0"/>
        </a:p>
      </dgm:t>
    </dgm:pt>
    <dgm:pt modelId="{E7FE88D4-4EE7-4CA3-8179-DDEA0CAF979B}" type="parTrans" cxnId="{78C48DA4-8831-4261-8DB1-5F18C0393D7C}">
      <dgm:prSet/>
      <dgm:spPr/>
      <dgm:t>
        <a:bodyPr/>
        <a:lstStyle/>
        <a:p>
          <a:endParaRPr lang="es-EC" sz="1200"/>
        </a:p>
      </dgm:t>
    </dgm:pt>
    <dgm:pt modelId="{5610FA5C-E12C-43A6-A5EE-9DB7784B594B}" type="sibTrans" cxnId="{78C48DA4-8831-4261-8DB1-5F18C0393D7C}">
      <dgm:prSet/>
      <dgm:spPr/>
      <dgm:t>
        <a:bodyPr/>
        <a:lstStyle/>
        <a:p>
          <a:endParaRPr lang="es-EC" sz="1200"/>
        </a:p>
      </dgm:t>
    </dgm:pt>
    <dgm:pt modelId="{872F183C-50F5-4AA4-BC73-AF81417EEED9}">
      <dgm:prSet custT="1"/>
      <dgm:spPr>
        <a:solidFill>
          <a:srgbClr val="336600"/>
        </a:solidFill>
      </dgm:spPr>
      <dgm:t>
        <a:bodyPr/>
        <a:lstStyle/>
        <a:p>
          <a:r>
            <a:rPr lang="es-ES" sz="1200" dirty="0" smtClean="0"/>
            <a:t>Realizar estudios cuantitativos que apoyen y nutran la información obtenida en el levantamiento georeferencial, médiate el uso de encuestas, para obtener información medible acerca de las características de cada zona.</a:t>
          </a:r>
          <a:endParaRPr lang="es-EC" sz="1200" dirty="0"/>
        </a:p>
      </dgm:t>
    </dgm:pt>
    <dgm:pt modelId="{2055FD7A-FFA5-472B-B40E-D5D4AED81BEA}" type="parTrans" cxnId="{212AF3D1-2EB1-49A8-B304-C034362948FB}">
      <dgm:prSet/>
      <dgm:spPr/>
      <dgm:t>
        <a:bodyPr/>
        <a:lstStyle/>
        <a:p>
          <a:endParaRPr lang="es-EC" sz="1200"/>
        </a:p>
      </dgm:t>
    </dgm:pt>
    <dgm:pt modelId="{F5F13FC5-36BD-43DA-AFBE-C2FE8D2CDF3E}" type="sibTrans" cxnId="{212AF3D1-2EB1-49A8-B304-C034362948FB}">
      <dgm:prSet/>
      <dgm:spPr/>
      <dgm:t>
        <a:bodyPr/>
        <a:lstStyle/>
        <a:p>
          <a:endParaRPr lang="es-EC" sz="1200"/>
        </a:p>
      </dgm:t>
    </dgm:pt>
    <dgm:pt modelId="{FC0586B0-7620-4B85-8788-65D3199310FF}">
      <dgm:prSet custT="1"/>
      <dgm:spPr>
        <a:solidFill>
          <a:srgbClr val="336600"/>
        </a:solidFill>
      </dgm:spPr>
      <dgm:t>
        <a:bodyPr/>
        <a:lstStyle/>
        <a:p>
          <a:r>
            <a:rPr lang="es-ES" sz="1200" dirty="0" smtClean="0"/>
            <a:t>Diseñar la plataforma de presentación de los datos, para que sea una interfaz interactiva entre los usuarios y la plataforma, que sea accesible y de fácil manejo, para acceder a la información recabada de una manera eficaz y fácil.</a:t>
          </a:r>
          <a:endParaRPr lang="es-EC" sz="1200" dirty="0"/>
        </a:p>
      </dgm:t>
    </dgm:pt>
    <dgm:pt modelId="{29C95969-A3A8-4407-948B-882CEC55D4B5}" type="parTrans" cxnId="{415ED69A-7784-4674-9938-CF8DD500527D}">
      <dgm:prSet/>
      <dgm:spPr/>
      <dgm:t>
        <a:bodyPr/>
        <a:lstStyle/>
        <a:p>
          <a:endParaRPr lang="es-EC" sz="1200"/>
        </a:p>
      </dgm:t>
    </dgm:pt>
    <dgm:pt modelId="{2E2CDD1B-3250-4923-9AB5-C552EBDDDFBC}" type="sibTrans" cxnId="{415ED69A-7784-4674-9938-CF8DD500527D}">
      <dgm:prSet/>
      <dgm:spPr/>
      <dgm:t>
        <a:bodyPr/>
        <a:lstStyle/>
        <a:p>
          <a:endParaRPr lang="es-EC" sz="1200"/>
        </a:p>
      </dgm:t>
    </dgm:pt>
    <dgm:pt modelId="{E1396343-9924-4FB5-B6D1-4F30E2427214}">
      <dgm:prSet custT="1"/>
      <dgm:spPr>
        <a:solidFill>
          <a:srgbClr val="336600"/>
        </a:solidFill>
      </dgm:spPr>
      <dgm:t>
        <a:bodyPr/>
        <a:lstStyle/>
        <a:p>
          <a:r>
            <a:rPr lang="es-ES" sz="1200" dirty="0" smtClean="0"/>
            <a:t>Georeferenciar las zonas comerciales del DMQ.</a:t>
          </a:r>
          <a:endParaRPr lang="es-EC" sz="1200" dirty="0"/>
        </a:p>
      </dgm:t>
    </dgm:pt>
    <dgm:pt modelId="{7D4EA638-3A37-40B8-9FB9-8D64626AC65E}" type="parTrans" cxnId="{95D1909A-E41A-40E0-848D-64CAAFBEDE50}">
      <dgm:prSet/>
      <dgm:spPr/>
      <dgm:t>
        <a:bodyPr/>
        <a:lstStyle/>
        <a:p>
          <a:endParaRPr lang="es-EC" sz="1200"/>
        </a:p>
      </dgm:t>
    </dgm:pt>
    <dgm:pt modelId="{02691727-06EF-46D6-AF83-7855CAA751B0}" type="sibTrans" cxnId="{95D1909A-E41A-40E0-848D-64CAAFBEDE50}">
      <dgm:prSet/>
      <dgm:spPr/>
      <dgm:t>
        <a:bodyPr/>
        <a:lstStyle/>
        <a:p>
          <a:endParaRPr lang="es-EC" sz="1200"/>
        </a:p>
      </dgm:t>
    </dgm:pt>
    <dgm:pt modelId="{9CE4EC1E-AED5-4461-9CE7-31A936401234}" type="pres">
      <dgm:prSet presAssocID="{ADA16ED0-AD97-4EDF-BDBD-008DF29DF86F}" presName="linear" presStyleCnt="0">
        <dgm:presLayoutVars>
          <dgm:dir/>
          <dgm:animLvl val="lvl"/>
          <dgm:resizeHandles val="exact"/>
        </dgm:presLayoutVars>
      </dgm:prSet>
      <dgm:spPr/>
      <dgm:t>
        <a:bodyPr/>
        <a:lstStyle/>
        <a:p>
          <a:endParaRPr lang="es-EC"/>
        </a:p>
      </dgm:t>
    </dgm:pt>
    <dgm:pt modelId="{0E20BA06-862D-42C3-A57A-EAC91E484765}" type="pres">
      <dgm:prSet presAssocID="{48C8E7B8-62DC-4718-93BA-F62726C1343F}" presName="parentLin" presStyleCnt="0"/>
      <dgm:spPr/>
    </dgm:pt>
    <dgm:pt modelId="{F9086BCD-E887-4898-B839-BF471702F0FD}" type="pres">
      <dgm:prSet presAssocID="{48C8E7B8-62DC-4718-93BA-F62726C1343F}" presName="parentLeftMargin" presStyleLbl="node1" presStyleIdx="0" presStyleCnt="5"/>
      <dgm:spPr/>
      <dgm:t>
        <a:bodyPr/>
        <a:lstStyle/>
        <a:p>
          <a:endParaRPr lang="es-EC"/>
        </a:p>
      </dgm:t>
    </dgm:pt>
    <dgm:pt modelId="{C8F6EFE8-E7B7-4B80-8453-CA3327DF895B}" type="pres">
      <dgm:prSet presAssocID="{48C8E7B8-62DC-4718-93BA-F62726C1343F}" presName="parentText" presStyleLbl="node1" presStyleIdx="0" presStyleCnt="5">
        <dgm:presLayoutVars>
          <dgm:chMax val="0"/>
          <dgm:bulletEnabled val="1"/>
        </dgm:presLayoutVars>
      </dgm:prSet>
      <dgm:spPr/>
      <dgm:t>
        <a:bodyPr/>
        <a:lstStyle/>
        <a:p>
          <a:endParaRPr lang="es-EC"/>
        </a:p>
      </dgm:t>
    </dgm:pt>
    <dgm:pt modelId="{1F68322E-BACA-4D49-A917-9CED6A2C5AFB}" type="pres">
      <dgm:prSet presAssocID="{48C8E7B8-62DC-4718-93BA-F62726C1343F}" presName="negativeSpace" presStyleCnt="0"/>
      <dgm:spPr/>
    </dgm:pt>
    <dgm:pt modelId="{D67E111D-1F7B-4149-8D07-B700AE43F10A}" type="pres">
      <dgm:prSet presAssocID="{48C8E7B8-62DC-4718-93BA-F62726C1343F}" presName="childText" presStyleLbl="conFgAcc1" presStyleIdx="0" presStyleCnt="5">
        <dgm:presLayoutVars>
          <dgm:bulletEnabled val="1"/>
        </dgm:presLayoutVars>
      </dgm:prSet>
      <dgm:spPr>
        <a:ln>
          <a:solidFill>
            <a:srgbClr val="336600"/>
          </a:solidFill>
        </a:ln>
      </dgm:spPr>
      <dgm:t>
        <a:bodyPr/>
        <a:lstStyle/>
        <a:p>
          <a:endParaRPr lang="es-EC"/>
        </a:p>
      </dgm:t>
    </dgm:pt>
    <dgm:pt modelId="{DC0C08AE-367F-485D-A84E-004B40263DFA}" type="pres">
      <dgm:prSet presAssocID="{D8020E99-0376-4B07-ABB4-85C9D18073FB}" presName="spaceBetweenRectangles" presStyleCnt="0"/>
      <dgm:spPr/>
    </dgm:pt>
    <dgm:pt modelId="{B8C46E22-609F-4301-966F-5753978A7F32}" type="pres">
      <dgm:prSet presAssocID="{171819B2-D668-46A1-91C2-3139C86EFB88}" presName="parentLin" presStyleCnt="0"/>
      <dgm:spPr/>
    </dgm:pt>
    <dgm:pt modelId="{61BAB631-3267-40AD-9B43-7C885F9B52D0}" type="pres">
      <dgm:prSet presAssocID="{171819B2-D668-46A1-91C2-3139C86EFB88}" presName="parentLeftMargin" presStyleLbl="node1" presStyleIdx="0" presStyleCnt="5"/>
      <dgm:spPr/>
      <dgm:t>
        <a:bodyPr/>
        <a:lstStyle/>
        <a:p>
          <a:endParaRPr lang="es-EC"/>
        </a:p>
      </dgm:t>
    </dgm:pt>
    <dgm:pt modelId="{7547F5B9-424C-4EE3-B1F2-F7554C2A4D4E}" type="pres">
      <dgm:prSet presAssocID="{171819B2-D668-46A1-91C2-3139C86EFB88}" presName="parentText" presStyleLbl="node1" presStyleIdx="1" presStyleCnt="5">
        <dgm:presLayoutVars>
          <dgm:chMax val="0"/>
          <dgm:bulletEnabled val="1"/>
        </dgm:presLayoutVars>
      </dgm:prSet>
      <dgm:spPr/>
      <dgm:t>
        <a:bodyPr/>
        <a:lstStyle/>
        <a:p>
          <a:endParaRPr lang="es-EC"/>
        </a:p>
      </dgm:t>
    </dgm:pt>
    <dgm:pt modelId="{3A7070C5-8845-4F7E-9E23-592F32366A0D}" type="pres">
      <dgm:prSet presAssocID="{171819B2-D668-46A1-91C2-3139C86EFB88}" presName="negativeSpace" presStyleCnt="0"/>
      <dgm:spPr/>
    </dgm:pt>
    <dgm:pt modelId="{E7D68054-476A-47E5-BC7C-DE59A23F73ED}" type="pres">
      <dgm:prSet presAssocID="{171819B2-D668-46A1-91C2-3139C86EFB88}" presName="childText" presStyleLbl="conFgAcc1" presStyleIdx="1" presStyleCnt="5">
        <dgm:presLayoutVars>
          <dgm:bulletEnabled val="1"/>
        </dgm:presLayoutVars>
      </dgm:prSet>
      <dgm:spPr>
        <a:ln>
          <a:solidFill>
            <a:srgbClr val="336600"/>
          </a:solidFill>
        </a:ln>
      </dgm:spPr>
      <dgm:t>
        <a:bodyPr/>
        <a:lstStyle/>
        <a:p>
          <a:endParaRPr lang="es-EC"/>
        </a:p>
      </dgm:t>
    </dgm:pt>
    <dgm:pt modelId="{6AEA8945-A900-4054-B1EB-2B93C29B1426}" type="pres">
      <dgm:prSet presAssocID="{5610FA5C-E12C-43A6-A5EE-9DB7784B594B}" presName="spaceBetweenRectangles" presStyleCnt="0"/>
      <dgm:spPr/>
    </dgm:pt>
    <dgm:pt modelId="{E71A5FC9-CAA5-45FA-AF7D-105188A7B68E}" type="pres">
      <dgm:prSet presAssocID="{872F183C-50F5-4AA4-BC73-AF81417EEED9}" presName="parentLin" presStyleCnt="0"/>
      <dgm:spPr/>
    </dgm:pt>
    <dgm:pt modelId="{0BD8D0A8-939D-46DD-AEFC-FC253F3C7B4F}" type="pres">
      <dgm:prSet presAssocID="{872F183C-50F5-4AA4-BC73-AF81417EEED9}" presName="parentLeftMargin" presStyleLbl="node1" presStyleIdx="1" presStyleCnt="5"/>
      <dgm:spPr/>
      <dgm:t>
        <a:bodyPr/>
        <a:lstStyle/>
        <a:p>
          <a:endParaRPr lang="es-EC"/>
        </a:p>
      </dgm:t>
    </dgm:pt>
    <dgm:pt modelId="{5335DAB9-867D-4F07-981C-FE51E5E03AB4}" type="pres">
      <dgm:prSet presAssocID="{872F183C-50F5-4AA4-BC73-AF81417EEED9}" presName="parentText" presStyleLbl="node1" presStyleIdx="2" presStyleCnt="5">
        <dgm:presLayoutVars>
          <dgm:chMax val="0"/>
          <dgm:bulletEnabled val="1"/>
        </dgm:presLayoutVars>
      </dgm:prSet>
      <dgm:spPr/>
      <dgm:t>
        <a:bodyPr/>
        <a:lstStyle/>
        <a:p>
          <a:endParaRPr lang="es-EC"/>
        </a:p>
      </dgm:t>
    </dgm:pt>
    <dgm:pt modelId="{B24C63F9-93A8-4F36-B7E8-BC0D2CFB1ACE}" type="pres">
      <dgm:prSet presAssocID="{872F183C-50F5-4AA4-BC73-AF81417EEED9}" presName="negativeSpace" presStyleCnt="0"/>
      <dgm:spPr/>
    </dgm:pt>
    <dgm:pt modelId="{7E767FD9-FCEE-4996-99AD-D0215E742164}" type="pres">
      <dgm:prSet presAssocID="{872F183C-50F5-4AA4-BC73-AF81417EEED9}" presName="childText" presStyleLbl="conFgAcc1" presStyleIdx="2" presStyleCnt="5">
        <dgm:presLayoutVars>
          <dgm:bulletEnabled val="1"/>
        </dgm:presLayoutVars>
      </dgm:prSet>
      <dgm:spPr>
        <a:ln>
          <a:solidFill>
            <a:srgbClr val="336600"/>
          </a:solidFill>
        </a:ln>
      </dgm:spPr>
      <dgm:t>
        <a:bodyPr/>
        <a:lstStyle/>
        <a:p>
          <a:endParaRPr lang="es-EC"/>
        </a:p>
      </dgm:t>
    </dgm:pt>
    <dgm:pt modelId="{841C6C18-1993-4439-AAA8-A801770BD85B}" type="pres">
      <dgm:prSet presAssocID="{F5F13FC5-36BD-43DA-AFBE-C2FE8D2CDF3E}" presName="spaceBetweenRectangles" presStyleCnt="0"/>
      <dgm:spPr/>
    </dgm:pt>
    <dgm:pt modelId="{1ABECD72-80EB-4E1E-A2B2-A7DA2E8495AF}" type="pres">
      <dgm:prSet presAssocID="{FC0586B0-7620-4B85-8788-65D3199310FF}" presName="parentLin" presStyleCnt="0"/>
      <dgm:spPr/>
    </dgm:pt>
    <dgm:pt modelId="{35BBFC8D-3720-46D0-973A-F41D1EA76C62}" type="pres">
      <dgm:prSet presAssocID="{FC0586B0-7620-4B85-8788-65D3199310FF}" presName="parentLeftMargin" presStyleLbl="node1" presStyleIdx="2" presStyleCnt="5"/>
      <dgm:spPr/>
      <dgm:t>
        <a:bodyPr/>
        <a:lstStyle/>
        <a:p>
          <a:endParaRPr lang="es-EC"/>
        </a:p>
      </dgm:t>
    </dgm:pt>
    <dgm:pt modelId="{C9D68324-7F04-4CB3-BD0D-84DBDC4EC545}" type="pres">
      <dgm:prSet presAssocID="{FC0586B0-7620-4B85-8788-65D3199310FF}" presName="parentText" presStyleLbl="node1" presStyleIdx="3" presStyleCnt="5">
        <dgm:presLayoutVars>
          <dgm:chMax val="0"/>
          <dgm:bulletEnabled val="1"/>
        </dgm:presLayoutVars>
      </dgm:prSet>
      <dgm:spPr/>
      <dgm:t>
        <a:bodyPr/>
        <a:lstStyle/>
        <a:p>
          <a:endParaRPr lang="es-EC"/>
        </a:p>
      </dgm:t>
    </dgm:pt>
    <dgm:pt modelId="{DE90DB5B-5E0C-4085-82DC-15BF83055A15}" type="pres">
      <dgm:prSet presAssocID="{FC0586B0-7620-4B85-8788-65D3199310FF}" presName="negativeSpace" presStyleCnt="0"/>
      <dgm:spPr/>
    </dgm:pt>
    <dgm:pt modelId="{E83E46BE-90A1-44A7-822A-437E74226ACB}" type="pres">
      <dgm:prSet presAssocID="{FC0586B0-7620-4B85-8788-65D3199310FF}" presName="childText" presStyleLbl="conFgAcc1" presStyleIdx="3" presStyleCnt="5">
        <dgm:presLayoutVars>
          <dgm:bulletEnabled val="1"/>
        </dgm:presLayoutVars>
      </dgm:prSet>
      <dgm:spPr>
        <a:ln>
          <a:solidFill>
            <a:srgbClr val="336600"/>
          </a:solidFill>
        </a:ln>
      </dgm:spPr>
      <dgm:t>
        <a:bodyPr/>
        <a:lstStyle/>
        <a:p>
          <a:endParaRPr lang="es-EC"/>
        </a:p>
      </dgm:t>
    </dgm:pt>
    <dgm:pt modelId="{77AE1D8A-1478-4A21-9CE0-7E2F4CECC9DE}" type="pres">
      <dgm:prSet presAssocID="{2E2CDD1B-3250-4923-9AB5-C552EBDDDFBC}" presName="spaceBetweenRectangles" presStyleCnt="0"/>
      <dgm:spPr/>
    </dgm:pt>
    <dgm:pt modelId="{1CFC5DDC-AF24-4514-A32F-25CB449007EF}" type="pres">
      <dgm:prSet presAssocID="{E1396343-9924-4FB5-B6D1-4F30E2427214}" presName="parentLin" presStyleCnt="0"/>
      <dgm:spPr/>
    </dgm:pt>
    <dgm:pt modelId="{E2DC1AB1-0086-4C81-A43F-4557B81C1D89}" type="pres">
      <dgm:prSet presAssocID="{E1396343-9924-4FB5-B6D1-4F30E2427214}" presName="parentLeftMargin" presStyleLbl="node1" presStyleIdx="3" presStyleCnt="5"/>
      <dgm:spPr/>
      <dgm:t>
        <a:bodyPr/>
        <a:lstStyle/>
        <a:p>
          <a:endParaRPr lang="es-EC"/>
        </a:p>
      </dgm:t>
    </dgm:pt>
    <dgm:pt modelId="{2BA05A30-14AD-42E6-A428-613726FE837D}" type="pres">
      <dgm:prSet presAssocID="{E1396343-9924-4FB5-B6D1-4F30E2427214}" presName="parentText" presStyleLbl="node1" presStyleIdx="4" presStyleCnt="5">
        <dgm:presLayoutVars>
          <dgm:chMax val="0"/>
          <dgm:bulletEnabled val="1"/>
        </dgm:presLayoutVars>
      </dgm:prSet>
      <dgm:spPr/>
      <dgm:t>
        <a:bodyPr/>
        <a:lstStyle/>
        <a:p>
          <a:endParaRPr lang="es-EC"/>
        </a:p>
      </dgm:t>
    </dgm:pt>
    <dgm:pt modelId="{2F750B9E-A8F5-4FC2-8171-982E4EC08486}" type="pres">
      <dgm:prSet presAssocID="{E1396343-9924-4FB5-B6D1-4F30E2427214}" presName="negativeSpace" presStyleCnt="0"/>
      <dgm:spPr/>
    </dgm:pt>
    <dgm:pt modelId="{8F6C0D2E-9DE1-4935-ADEF-48E5B0B50DDA}" type="pres">
      <dgm:prSet presAssocID="{E1396343-9924-4FB5-B6D1-4F30E2427214}" presName="childText" presStyleLbl="conFgAcc1" presStyleIdx="4" presStyleCnt="5">
        <dgm:presLayoutVars>
          <dgm:bulletEnabled val="1"/>
        </dgm:presLayoutVars>
      </dgm:prSet>
      <dgm:spPr>
        <a:ln>
          <a:solidFill>
            <a:srgbClr val="336600"/>
          </a:solidFill>
        </a:ln>
      </dgm:spPr>
      <dgm:t>
        <a:bodyPr/>
        <a:lstStyle/>
        <a:p>
          <a:endParaRPr lang="es-EC"/>
        </a:p>
      </dgm:t>
    </dgm:pt>
  </dgm:ptLst>
  <dgm:cxnLst>
    <dgm:cxn modelId="{78C48DA4-8831-4261-8DB1-5F18C0393D7C}" srcId="{ADA16ED0-AD97-4EDF-BDBD-008DF29DF86F}" destId="{171819B2-D668-46A1-91C2-3139C86EFB88}" srcOrd="1" destOrd="0" parTransId="{E7FE88D4-4EE7-4CA3-8179-DDEA0CAF979B}" sibTransId="{5610FA5C-E12C-43A6-A5EE-9DB7784B594B}"/>
    <dgm:cxn modelId="{F4D7C2A8-5BF5-4599-A4E4-6C5408BAEFA3}" type="presOf" srcId="{171819B2-D668-46A1-91C2-3139C86EFB88}" destId="{61BAB631-3267-40AD-9B43-7C885F9B52D0}" srcOrd="0" destOrd="0" presId="urn:microsoft.com/office/officeart/2005/8/layout/list1"/>
    <dgm:cxn modelId="{82389E49-D96E-497E-96D6-EE4C726D23A6}" type="presOf" srcId="{E1396343-9924-4FB5-B6D1-4F30E2427214}" destId="{2BA05A30-14AD-42E6-A428-613726FE837D}" srcOrd="1" destOrd="0" presId="urn:microsoft.com/office/officeart/2005/8/layout/list1"/>
    <dgm:cxn modelId="{D05D1EA2-9956-4C64-A521-576E0EC4147C}" type="presOf" srcId="{FC0586B0-7620-4B85-8788-65D3199310FF}" destId="{C9D68324-7F04-4CB3-BD0D-84DBDC4EC545}" srcOrd="1" destOrd="0" presId="urn:microsoft.com/office/officeart/2005/8/layout/list1"/>
    <dgm:cxn modelId="{854E0489-E432-41CB-B163-0B7D3271F4B1}" type="presOf" srcId="{872F183C-50F5-4AA4-BC73-AF81417EEED9}" destId="{5335DAB9-867D-4F07-981C-FE51E5E03AB4}" srcOrd="1" destOrd="0" presId="urn:microsoft.com/office/officeart/2005/8/layout/list1"/>
    <dgm:cxn modelId="{E739020E-FB5F-41E0-9706-730598EAD3AE}" type="presOf" srcId="{872F183C-50F5-4AA4-BC73-AF81417EEED9}" destId="{0BD8D0A8-939D-46DD-AEFC-FC253F3C7B4F}" srcOrd="0" destOrd="0" presId="urn:microsoft.com/office/officeart/2005/8/layout/list1"/>
    <dgm:cxn modelId="{AA644D40-8F65-4FB4-9D5C-AFF963FD78E9}" srcId="{ADA16ED0-AD97-4EDF-BDBD-008DF29DF86F}" destId="{48C8E7B8-62DC-4718-93BA-F62726C1343F}" srcOrd="0" destOrd="0" parTransId="{738C70B2-6104-4A48-9A0C-4AA821EC0E80}" sibTransId="{D8020E99-0376-4B07-ABB4-85C9D18073FB}"/>
    <dgm:cxn modelId="{415ED69A-7784-4674-9938-CF8DD500527D}" srcId="{ADA16ED0-AD97-4EDF-BDBD-008DF29DF86F}" destId="{FC0586B0-7620-4B85-8788-65D3199310FF}" srcOrd="3" destOrd="0" parTransId="{29C95969-A3A8-4407-948B-882CEC55D4B5}" sibTransId="{2E2CDD1B-3250-4923-9AB5-C552EBDDDFBC}"/>
    <dgm:cxn modelId="{212AF3D1-2EB1-49A8-B304-C034362948FB}" srcId="{ADA16ED0-AD97-4EDF-BDBD-008DF29DF86F}" destId="{872F183C-50F5-4AA4-BC73-AF81417EEED9}" srcOrd="2" destOrd="0" parTransId="{2055FD7A-FFA5-472B-B40E-D5D4AED81BEA}" sibTransId="{F5F13FC5-36BD-43DA-AFBE-C2FE8D2CDF3E}"/>
    <dgm:cxn modelId="{4D0FD7DD-7CD3-4664-AC01-694AE502E8BC}" type="presOf" srcId="{E1396343-9924-4FB5-B6D1-4F30E2427214}" destId="{E2DC1AB1-0086-4C81-A43F-4557B81C1D89}" srcOrd="0" destOrd="0" presId="urn:microsoft.com/office/officeart/2005/8/layout/list1"/>
    <dgm:cxn modelId="{C080C20A-D834-41EB-8E94-136046DE6702}" type="presOf" srcId="{48C8E7B8-62DC-4718-93BA-F62726C1343F}" destId="{C8F6EFE8-E7B7-4B80-8453-CA3327DF895B}" srcOrd="1" destOrd="0" presId="urn:microsoft.com/office/officeart/2005/8/layout/list1"/>
    <dgm:cxn modelId="{ACE43384-8E15-434C-B930-E6BA07D8D152}" type="presOf" srcId="{ADA16ED0-AD97-4EDF-BDBD-008DF29DF86F}" destId="{9CE4EC1E-AED5-4461-9CE7-31A936401234}" srcOrd="0" destOrd="0" presId="urn:microsoft.com/office/officeart/2005/8/layout/list1"/>
    <dgm:cxn modelId="{49432665-CFE1-408B-8FDC-2F764B1872F9}" type="presOf" srcId="{48C8E7B8-62DC-4718-93BA-F62726C1343F}" destId="{F9086BCD-E887-4898-B839-BF471702F0FD}" srcOrd="0" destOrd="0" presId="urn:microsoft.com/office/officeart/2005/8/layout/list1"/>
    <dgm:cxn modelId="{95D1909A-E41A-40E0-848D-64CAAFBEDE50}" srcId="{ADA16ED0-AD97-4EDF-BDBD-008DF29DF86F}" destId="{E1396343-9924-4FB5-B6D1-4F30E2427214}" srcOrd="4" destOrd="0" parTransId="{7D4EA638-3A37-40B8-9FB9-8D64626AC65E}" sibTransId="{02691727-06EF-46D6-AF83-7855CAA751B0}"/>
    <dgm:cxn modelId="{6DB1483C-256E-4B82-B87E-E3133B590C50}" type="presOf" srcId="{171819B2-D668-46A1-91C2-3139C86EFB88}" destId="{7547F5B9-424C-4EE3-B1F2-F7554C2A4D4E}" srcOrd="1" destOrd="0" presId="urn:microsoft.com/office/officeart/2005/8/layout/list1"/>
    <dgm:cxn modelId="{42EF525D-39AF-48CD-8EA2-938E319982DA}" type="presOf" srcId="{FC0586B0-7620-4B85-8788-65D3199310FF}" destId="{35BBFC8D-3720-46D0-973A-F41D1EA76C62}" srcOrd="0" destOrd="0" presId="urn:microsoft.com/office/officeart/2005/8/layout/list1"/>
    <dgm:cxn modelId="{C78E4EE5-8511-4FAF-AD9E-F3D69ED47676}" type="presParOf" srcId="{9CE4EC1E-AED5-4461-9CE7-31A936401234}" destId="{0E20BA06-862D-42C3-A57A-EAC91E484765}" srcOrd="0" destOrd="0" presId="urn:microsoft.com/office/officeart/2005/8/layout/list1"/>
    <dgm:cxn modelId="{AE8E737A-D195-4363-929E-7BCFBD190F22}" type="presParOf" srcId="{0E20BA06-862D-42C3-A57A-EAC91E484765}" destId="{F9086BCD-E887-4898-B839-BF471702F0FD}" srcOrd="0" destOrd="0" presId="urn:microsoft.com/office/officeart/2005/8/layout/list1"/>
    <dgm:cxn modelId="{31AD9C94-1CE8-4D2D-BA30-E45B8ABE4A38}" type="presParOf" srcId="{0E20BA06-862D-42C3-A57A-EAC91E484765}" destId="{C8F6EFE8-E7B7-4B80-8453-CA3327DF895B}" srcOrd="1" destOrd="0" presId="urn:microsoft.com/office/officeart/2005/8/layout/list1"/>
    <dgm:cxn modelId="{B205705C-138B-46BB-BFDE-A7CEA1038033}" type="presParOf" srcId="{9CE4EC1E-AED5-4461-9CE7-31A936401234}" destId="{1F68322E-BACA-4D49-A917-9CED6A2C5AFB}" srcOrd="1" destOrd="0" presId="urn:microsoft.com/office/officeart/2005/8/layout/list1"/>
    <dgm:cxn modelId="{A1BBB873-460F-419F-8917-B0E5F9F79896}" type="presParOf" srcId="{9CE4EC1E-AED5-4461-9CE7-31A936401234}" destId="{D67E111D-1F7B-4149-8D07-B700AE43F10A}" srcOrd="2" destOrd="0" presId="urn:microsoft.com/office/officeart/2005/8/layout/list1"/>
    <dgm:cxn modelId="{D726E4B5-8567-4110-8886-EE94A9BE89E3}" type="presParOf" srcId="{9CE4EC1E-AED5-4461-9CE7-31A936401234}" destId="{DC0C08AE-367F-485D-A84E-004B40263DFA}" srcOrd="3" destOrd="0" presId="urn:microsoft.com/office/officeart/2005/8/layout/list1"/>
    <dgm:cxn modelId="{B6A813CF-9E02-4C46-9BFF-A4524E3389B7}" type="presParOf" srcId="{9CE4EC1E-AED5-4461-9CE7-31A936401234}" destId="{B8C46E22-609F-4301-966F-5753978A7F32}" srcOrd="4" destOrd="0" presId="urn:microsoft.com/office/officeart/2005/8/layout/list1"/>
    <dgm:cxn modelId="{8470794D-0202-4D23-B98E-9E07117C7A09}" type="presParOf" srcId="{B8C46E22-609F-4301-966F-5753978A7F32}" destId="{61BAB631-3267-40AD-9B43-7C885F9B52D0}" srcOrd="0" destOrd="0" presId="urn:microsoft.com/office/officeart/2005/8/layout/list1"/>
    <dgm:cxn modelId="{DA2E7E1D-B8F8-44ED-A3DB-814EA7F66EDA}" type="presParOf" srcId="{B8C46E22-609F-4301-966F-5753978A7F32}" destId="{7547F5B9-424C-4EE3-B1F2-F7554C2A4D4E}" srcOrd="1" destOrd="0" presId="urn:microsoft.com/office/officeart/2005/8/layout/list1"/>
    <dgm:cxn modelId="{7C49966C-74FC-4B9F-B7F1-1E368BA771ED}" type="presParOf" srcId="{9CE4EC1E-AED5-4461-9CE7-31A936401234}" destId="{3A7070C5-8845-4F7E-9E23-592F32366A0D}" srcOrd="5" destOrd="0" presId="urn:microsoft.com/office/officeart/2005/8/layout/list1"/>
    <dgm:cxn modelId="{37DAA8F3-4561-4C4E-A84D-047E463E1629}" type="presParOf" srcId="{9CE4EC1E-AED5-4461-9CE7-31A936401234}" destId="{E7D68054-476A-47E5-BC7C-DE59A23F73ED}" srcOrd="6" destOrd="0" presId="urn:microsoft.com/office/officeart/2005/8/layout/list1"/>
    <dgm:cxn modelId="{D39A000E-61A3-4C3C-AE41-9391694F384E}" type="presParOf" srcId="{9CE4EC1E-AED5-4461-9CE7-31A936401234}" destId="{6AEA8945-A900-4054-B1EB-2B93C29B1426}" srcOrd="7" destOrd="0" presId="urn:microsoft.com/office/officeart/2005/8/layout/list1"/>
    <dgm:cxn modelId="{0061FD91-A20A-4FC9-B224-9B7C9F7A929C}" type="presParOf" srcId="{9CE4EC1E-AED5-4461-9CE7-31A936401234}" destId="{E71A5FC9-CAA5-45FA-AF7D-105188A7B68E}" srcOrd="8" destOrd="0" presId="urn:microsoft.com/office/officeart/2005/8/layout/list1"/>
    <dgm:cxn modelId="{35134D74-E023-4A89-B316-D6746C06CE6E}" type="presParOf" srcId="{E71A5FC9-CAA5-45FA-AF7D-105188A7B68E}" destId="{0BD8D0A8-939D-46DD-AEFC-FC253F3C7B4F}" srcOrd="0" destOrd="0" presId="urn:microsoft.com/office/officeart/2005/8/layout/list1"/>
    <dgm:cxn modelId="{F150341E-D152-4D03-959E-510751AB437E}" type="presParOf" srcId="{E71A5FC9-CAA5-45FA-AF7D-105188A7B68E}" destId="{5335DAB9-867D-4F07-981C-FE51E5E03AB4}" srcOrd="1" destOrd="0" presId="urn:microsoft.com/office/officeart/2005/8/layout/list1"/>
    <dgm:cxn modelId="{D0D28E9D-F8D9-4314-A0E6-A83ED78B55A4}" type="presParOf" srcId="{9CE4EC1E-AED5-4461-9CE7-31A936401234}" destId="{B24C63F9-93A8-4F36-B7E8-BC0D2CFB1ACE}" srcOrd="9" destOrd="0" presId="urn:microsoft.com/office/officeart/2005/8/layout/list1"/>
    <dgm:cxn modelId="{4798EE8F-2329-4D83-BE5A-66CB56FC83DA}" type="presParOf" srcId="{9CE4EC1E-AED5-4461-9CE7-31A936401234}" destId="{7E767FD9-FCEE-4996-99AD-D0215E742164}" srcOrd="10" destOrd="0" presId="urn:microsoft.com/office/officeart/2005/8/layout/list1"/>
    <dgm:cxn modelId="{3A4F0E73-7A7D-4C83-8B5B-275042E904C9}" type="presParOf" srcId="{9CE4EC1E-AED5-4461-9CE7-31A936401234}" destId="{841C6C18-1993-4439-AAA8-A801770BD85B}" srcOrd="11" destOrd="0" presId="urn:microsoft.com/office/officeart/2005/8/layout/list1"/>
    <dgm:cxn modelId="{A786B41B-2FB9-4D6F-A33E-45316046ECAC}" type="presParOf" srcId="{9CE4EC1E-AED5-4461-9CE7-31A936401234}" destId="{1ABECD72-80EB-4E1E-A2B2-A7DA2E8495AF}" srcOrd="12" destOrd="0" presId="urn:microsoft.com/office/officeart/2005/8/layout/list1"/>
    <dgm:cxn modelId="{5D00E1E1-AA5F-4E61-A18F-9433E9454457}" type="presParOf" srcId="{1ABECD72-80EB-4E1E-A2B2-A7DA2E8495AF}" destId="{35BBFC8D-3720-46D0-973A-F41D1EA76C62}" srcOrd="0" destOrd="0" presId="urn:microsoft.com/office/officeart/2005/8/layout/list1"/>
    <dgm:cxn modelId="{F880EFDB-7051-4304-BC0E-07FC184C4599}" type="presParOf" srcId="{1ABECD72-80EB-4E1E-A2B2-A7DA2E8495AF}" destId="{C9D68324-7F04-4CB3-BD0D-84DBDC4EC545}" srcOrd="1" destOrd="0" presId="urn:microsoft.com/office/officeart/2005/8/layout/list1"/>
    <dgm:cxn modelId="{E6BE927B-82FA-49EE-AA1D-3CFA66D637B6}" type="presParOf" srcId="{9CE4EC1E-AED5-4461-9CE7-31A936401234}" destId="{DE90DB5B-5E0C-4085-82DC-15BF83055A15}" srcOrd="13" destOrd="0" presId="urn:microsoft.com/office/officeart/2005/8/layout/list1"/>
    <dgm:cxn modelId="{151DBF07-67DE-411A-A356-F90C6C86ACD1}" type="presParOf" srcId="{9CE4EC1E-AED5-4461-9CE7-31A936401234}" destId="{E83E46BE-90A1-44A7-822A-437E74226ACB}" srcOrd="14" destOrd="0" presId="urn:microsoft.com/office/officeart/2005/8/layout/list1"/>
    <dgm:cxn modelId="{612BFC1F-08A5-4346-821F-EBB4EC1155BB}" type="presParOf" srcId="{9CE4EC1E-AED5-4461-9CE7-31A936401234}" destId="{77AE1D8A-1478-4A21-9CE0-7E2F4CECC9DE}" srcOrd="15" destOrd="0" presId="urn:microsoft.com/office/officeart/2005/8/layout/list1"/>
    <dgm:cxn modelId="{10D368C1-3D9B-4DA0-B6FF-159B7394E2C2}" type="presParOf" srcId="{9CE4EC1E-AED5-4461-9CE7-31A936401234}" destId="{1CFC5DDC-AF24-4514-A32F-25CB449007EF}" srcOrd="16" destOrd="0" presId="urn:microsoft.com/office/officeart/2005/8/layout/list1"/>
    <dgm:cxn modelId="{CFED9E09-6028-4ACA-89C2-D3C97460249C}" type="presParOf" srcId="{1CFC5DDC-AF24-4514-A32F-25CB449007EF}" destId="{E2DC1AB1-0086-4C81-A43F-4557B81C1D89}" srcOrd="0" destOrd="0" presId="urn:microsoft.com/office/officeart/2005/8/layout/list1"/>
    <dgm:cxn modelId="{E524110F-33FE-4BC2-845A-F380C13C1DC4}" type="presParOf" srcId="{1CFC5DDC-AF24-4514-A32F-25CB449007EF}" destId="{2BA05A30-14AD-42E6-A428-613726FE837D}" srcOrd="1" destOrd="0" presId="urn:microsoft.com/office/officeart/2005/8/layout/list1"/>
    <dgm:cxn modelId="{79ECB78E-611F-4096-994C-4028A32BE825}" type="presParOf" srcId="{9CE4EC1E-AED5-4461-9CE7-31A936401234}" destId="{2F750B9E-A8F5-4FC2-8171-982E4EC08486}" srcOrd="17" destOrd="0" presId="urn:microsoft.com/office/officeart/2005/8/layout/list1"/>
    <dgm:cxn modelId="{0D2EF97F-BB59-4E11-9F79-C445598719BF}" type="presParOf" srcId="{9CE4EC1E-AED5-4461-9CE7-31A936401234}" destId="{8F6C0D2E-9DE1-4935-ADEF-48E5B0B50DD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FA0277-4130-49B2-93F0-592F6F7BD3F2}"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S"/>
        </a:p>
      </dgm:t>
    </dgm:pt>
    <dgm:pt modelId="{0CFB019A-494E-4435-A05E-23E4504E2657}">
      <dgm:prSet phldrT="[Texto]"/>
      <dgm:spPr>
        <a:solidFill>
          <a:srgbClr val="336600"/>
        </a:solidFill>
      </dgm:spPr>
      <dgm:t>
        <a:bodyPr/>
        <a:lstStyle/>
        <a:p>
          <a:r>
            <a:rPr lang="es-ES" dirty="0" smtClean="0"/>
            <a:t>SISTEMA</a:t>
          </a:r>
          <a:endParaRPr lang="es-ES" dirty="0"/>
        </a:p>
      </dgm:t>
    </dgm:pt>
    <dgm:pt modelId="{D7AAF5E3-6300-45FE-A734-43969513C64B}" type="parTrans" cxnId="{4CD7E650-0E73-4A6C-9DC6-17C4545512CB}">
      <dgm:prSet/>
      <dgm:spPr/>
      <dgm:t>
        <a:bodyPr/>
        <a:lstStyle/>
        <a:p>
          <a:endParaRPr lang="es-ES"/>
        </a:p>
      </dgm:t>
    </dgm:pt>
    <dgm:pt modelId="{00B98837-91D8-4E8C-A685-10DFE6A35BA6}" type="sibTrans" cxnId="{4CD7E650-0E73-4A6C-9DC6-17C4545512CB}">
      <dgm:prSet/>
      <dgm:spPr/>
      <dgm:t>
        <a:bodyPr/>
        <a:lstStyle/>
        <a:p>
          <a:endParaRPr lang="es-ES"/>
        </a:p>
      </dgm:t>
    </dgm:pt>
    <dgm:pt modelId="{2782C365-4B26-4B5A-8F53-189C5F4CFC84}">
      <dgm:prSet phldrT="[Texto]"/>
      <dgm:spPr>
        <a:solidFill>
          <a:srgbClr val="336600"/>
        </a:solidFill>
      </dgm:spPr>
      <dgm:t>
        <a:bodyPr/>
        <a:lstStyle/>
        <a:p>
          <a:r>
            <a:rPr lang="es-ES" dirty="0" smtClean="0"/>
            <a:t>INFORMACION </a:t>
          </a:r>
          <a:endParaRPr lang="es-ES" dirty="0"/>
        </a:p>
      </dgm:t>
    </dgm:pt>
    <dgm:pt modelId="{A8BB5A37-751D-4863-AF65-6F59B305D8A1}" type="parTrans" cxnId="{36E3024B-6830-4759-84C3-FB7F56858894}">
      <dgm:prSet/>
      <dgm:spPr/>
      <dgm:t>
        <a:bodyPr/>
        <a:lstStyle/>
        <a:p>
          <a:endParaRPr lang="es-ES"/>
        </a:p>
      </dgm:t>
    </dgm:pt>
    <dgm:pt modelId="{C4F1392A-6C58-4E17-A92B-C6FF69E8FE01}" type="sibTrans" cxnId="{36E3024B-6830-4759-84C3-FB7F56858894}">
      <dgm:prSet/>
      <dgm:spPr/>
      <dgm:t>
        <a:bodyPr/>
        <a:lstStyle/>
        <a:p>
          <a:endParaRPr lang="es-ES"/>
        </a:p>
      </dgm:t>
    </dgm:pt>
    <dgm:pt modelId="{2193769F-71E3-46E1-AEC6-60DBF2EB3B36}">
      <dgm:prSet phldrT="[Texto]"/>
      <dgm:spPr>
        <a:solidFill>
          <a:srgbClr val="336600"/>
        </a:solidFill>
      </dgm:spPr>
      <dgm:t>
        <a:bodyPr/>
        <a:lstStyle/>
        <a:p>
          <a:r>
            <a:rPr lang="es-ES" dirty="0" smtClean="0"/>
            <a:t>NECESIDAD </a:t>
          </a:r>
          <a:endParaRPr lang="es-ES" dirty="0"/>
        </a:p>
      </dgm:t>
    </dgm:pt>
    <dgm:pt modelId="{867DC7CB-338E-4AB4-B268-2012869526F6}" type="parTrans" cxnId="{B94CAC33-00BA-4AE4-8CD0-6B0D99515968}">
      <dgm:prSet/>
      <dgm:spPr/>
      <dgm:t>
        <a:bodyPr/>
        <a:lstStyle/>
        <a:p>
          <a:endParaRPr lang="es-ES"/>
        </a:p>
      </dgm:t>
    </dgm:pt>
    <dgm:pt modelId="{8ADCE5EC-F22E-4AA1-A012-98FD27DD7161}" type="sibTrans" cxnId="{B94CAC33-00BA-4AE4-8CD0-6B0D99515968}">
      <dgm:prSet/>
      <dgm:spPr/>
      <dgm:t>
        <a:bodyPr/>
        <a:lstStyle/>
        <a:p>
          <a:endParaRPr lang="es-ES"/>
        </a:p>
      </dgm:t>
    </dgm:pt>
    <dgm:pt modelId="{E46F315C-0E2E-4572-B4F3-7DF3434DA112}">
      <dgm:prSet phldrT="[Texto]"/>
      <dgm:spPr>
        <a:solidFill>
          <a:srgbClr val="336600"/>
        </a:solidFill>
      </dgm:spPr>
      <dgm:t>
        <a:bodyPr/>
        <a:lstStyle/>
        <a:p>
          <a:r>
            <a:rPr lang="es-ES" dirty="0" smtClean="0"/>
            <a:t>TOMA DE DECISIONES</a:t>
          </a:r>
        </a:p>
      </dgm:t>
    </dgm:pt>
    <dgm:pt modelId="{B4D6542A-1C14-445C-A4B8-2AB9A6388E11}" type="parTrans" cxnId="{21480E07-0218-49DE-896D-95717B889BBE}">
      <dgm:prSet/>
      <dgm:spPr/>
      <dgm:t>
        <a:bodyPr/>
        <a:lstStyle/>
        <a:p>
          <a:endParaRPr lang="es-ES"/>
        </a:p>
      </dgm:t>
    </dgm:pt>
    <dgm:pt modelId="{9E9B9AC2-DB2E-4757-BD36-DE80EA985E84}" type="sibTrans" cxnId="{21480E07-0218-49DE-896D-95717B889BBE}">
      <dgm:prSet/>
      <dgm:spPr/>
      <dgm:t>
        <a:bodyPr/>
        <a:lstStyle/>
        <a:p>
          <a:endParaRPr lang="es-ES"/>
        </a:p>
      </dgm:t>
    </dgm:pt>
    <dgm:pt modelId="{2B94EBD8-1D59-415D-B263-5E40DBCC3511}">
      <dgm:prSet phldrT="[Texto]"/>
      <dgm:spPr>
        <a:solidFill>
          <a:srgbClr val="336600"/>
        </a:solidFill>
      </dgm:spPr>
      <dgm:t>
        <a:bodyPr/>
        <a:lstStyle/>
        <a:p>
          <a:r>
            <a:rPr lang="es-ES" dirty="0" smtClean="0"/>
            <a:t>ESTADISTICA</a:t>
          </a:r>
          <a:endParaRPr lang="es-ES" dirty="0"/>
        </a:p>
      </dgm:t>
    </dgm:pt>
    <dgm:pt modelId="{25A9F1FE-00CC-4AAB-A858-90B78D659127}" type="parTrans" cxnId="{48996E99-DDC7-4906-9C0B-0BAB506436FD}">
      <dgm:prSet/>
      <dgm:spPr/>
      <dgm:t>
        <a:bodyPr/>
        <a:lstStyle/>
        <a:p>
          <a:endParaRPr lang="es-ES"/>
        </a:p>
      </dgm:t>
    </dgm:pt>
    <dgm:pt modelId="{35CDF93B-150E-4312-8DF9-09D594E49D82}" type="sibTrans" cxnId="{48996E99-DDC7-4906-9C0B-0BAB506436FD}">
      <dgm:prSet/>
      <dgm:spPr/>
      <dgm:t>
        <a:bodyPr/>
        <a:lstStyle/>
        <a:p>
          <a:endParaRPr lang="es-ES"/>
        </a:p>
      </dgm:t>
    </dgm:pt>
    <dgm:pt modelId="{6B2898E1-046E-4646-80B5-9874A4F8D055}">
      <dgm:prSet phldrT="[Texto]"/>
      <dgm:spPr>
        <a:solidFill>
          <a:srgbClr val="336600"/>
        </a:solidFill>
      </dgm:spPr>
      <dgm:t>
        <a:bodyPr/>
        <a:lstStyle/>
        <a:p>
          <a:r>
            <a:rPr lang="es-ES" dirty="0" smtClean="0"/>
            <a:t>CARTOGRÀFICA</a:t>
          </a:r>
          <a:endParaRPr lang="es-ES" dirty="0"/>
        </a:p>
      </dgm:t>
    </dgm:pt>
    <dgm:pt modelId="{68F0A6D2-552A-4940-994D-950A621770A4}" type="parTrans" cxnId="{E7C17C80-C966-4733-8499-DADC6E4BE873}">
      <dgm:prSet/>
      <dgm:spPr/>
      <dgm:t>
        <a:bodyPr/>
        <a:lstStyle/>
        <a:p>
          <a:endParaRPr lang="es-ES"/>
        </a:p>
      </dgm:t>
    </dgm:pt>
    <dgm:pt modelId="{76294FBF-3C66-4121-A1EA-68A03379AB83}" type="sibTrans" cxnId="{E7C17C80-C966-4733-8499-DADC6E4BE873}">
      <dgm:prSet/>
      <dgm:spPr/>
      <dgm:t>
        <a:bodyPr/>
        <a:lstStyle/>
        <a:p>
          <a:endParaRPr lang="es-ES"/>
        </a:p>
      </dgm:t>
    </dgm:pt>
    <dgm:pt modelId="{E7AA921D-ACA2-499D-A477-16DC2E4BEA34}">
      <dgm:prSet phldrT="[Texto]"/>
      <dgm:spPr>
        <a:solidFill>
          <a:srgbClr val="336600"/>
        </a:solidFill>
      </dgm:spPr>
      <dgm:t>
        <a:bodyPr/>
        <a:lstStyle/>
        <a:p>
          <a:r>
            <a:rPr lang="es-ES" dirty="0" smtClean="0"/>
            <a:t>ENTORNO GEOGRAFICO</a:t>
          </a:r>
          <a:endParaRPr lang="es-ES" dirty="0"/>
        </a:p>
      </dgm:t>
    </dgm:pt>
    <dgm:pt modelId="{9F86B8E1-7E6C-408C-9380-3D0D3D88BD34}" type="parTrans" cxnId="{D0A6568D-08F1-4329-A98A-889BE8E97065}">
      <dgm:prSet/>
      <dgm:spPr/>
      <dgm:t>
        <a:bodyPr/>
        <a:lstStyle/>
        <a:p>
          <a:endParaRPr lang="es-ES"/>
        </a:p>
      </dgm:t>
    </dgm:pt>
    <dgm:pt modelId="{F29C3B18-1A26-478A-976B-DCE48B487CB5}" type="sibTrans" cxnId="{D0A6568D-08F1-4329-A98A-889BE8E97065}">
      <dgm:prSet/>
      <dgm:spPr/>
      <dgm:t>
        <a:bodyPr/>
        <a:lstStyle/>
        <a:p>
          <a:endParaRPr lang="es-ES"/>
        </a:p>
      </dgm:t>
    </dgm:pt>
    <dgm:pt modelId="{2346387C-C906-4F27-A3AF-61C916E54AE3}" type="pres">
      <dgm:prSet presAssocID="{DAFA0277-4130-49B2-93F0-592F6F7BD3F2}" presName="diagram" presStyleCnt="0">
        <dgm:presLayoutVars>
          <dgm:dir/>
          <dgm:resizeHandles val="exact"/>
        </dgm:presLayoutVars>
      </dgm:prSet>
      <dgm:spPr/>
      <dgm:t>
        <a:bodyPr/>
        <a:lstStyle/>
        <a:p>
          <a:endParaRPr lang="es-ES"/>
        </a:p>
      </dgm:t>
    </dgm:pt>
    <dgm:pt modelId="{A7E7FD13-3865-430C-A03F-1D166F190F8A}" type="pres">
      <dgm:prSet presAssocID="{0CFB019A-494E-4435-A05E-23E4504E2657}" presName="node" presStyleLbl="node1" presStyleIdx="0" presStyleCnt="5">
        <dgm:presLayoutVars>
          <dgm:bulletEnabled val="1"/>
        </dgm:presLayoutVars>
      </dgm:prSet>
      <dgm:spPr/>
      <dgm:t>
        <a:bodyPr/>
        <a:lstStyle/>
        <a:p>
          <a:endParaRPr lang="es-ES"/>
        </a:p>
      </dgm:t>
    </dgm:pt>
    <dgm:pt modelId="{88612D0E-0A4E-4419-983D-24191B5A0228}" type="pres">
      <dgm:prSet presAssocID="{00B98837-91D8-4E8C-A685-10DFE6A35BA6}" presName="sibTrans" presStyleLbl="sibTrans2D1" presStyleIdx="0" presStyleCnt="4"/>
      <dgm:spPr/>
      <dgm:t>
        <a:bodyPr/>
        <a:lstStyle/>
        <a:p>
          <a:endParaRPr lang="es-ES"/>
        </a:p>
      </dgm:t>
    </dgm:pt>
    <dgm:pt modelId="{D0E3B6B5-5001-496E-B43E-C2443BF2B208}" type="pres">
      <dgm:prSet presAssocID="{00B98837-91D8-4E8C-A685-10DFE6A35BA6}" presName="connectorText" presStyleLbl="sibTrans2D1" presStyleIdx="0" presStyleCnt="4"/>
      <dgm:spPr/>
      <dgm:t>
        <a:bodyPr/>
        <a:lstStyle/>
        <a:p>
          <a:endParaRPr lang="es-ES"/>
        </a:p>
      </dgm:t>
    </dgm:pt>
    <dgm:pt modelId="{3F4DB602-A648-4E35-AD77-A1900B1E938C}" type="pres">
      <dgm:prSet presAssocID="{2782C365-4B26-4B5A-8F53-189C5F4CFC84}" presName="node" presStyleLbl="node1" presStyleIdx="1" presStyleCnt="5">
        <dgm:presLayoutVars>
          <dgm:bulletEnabled val="1"/>
        </dgm:presLayoutVars>
      </dgm:prSet>
      <dgm:spPr/>
      <dgm:t>
        <a:bodyPr/>
        <a:lstStyle/>
        <a:p>
          <a:endParaRPr lang="es-ES"/>
        </a:p>
      </dgm:t>
    </dgm:pt>
    <dgm:pt modelId="{806F7BB9-F44B-4C4F-8712-CBAA3FEDCCFB}" type="pres">
      <dgm:prSet presAssocID="{C4F1392A-6C58-4E17-A92B-C6FF69E8FE01}" presName="sibTrans" presStyleLbl="sibTrans2D1" presStyleIdx="1" presStyleCnt="4"/>
      <dgm:spPr/>
      <dgm:t>
        <a:bodyPr/>
        <a:lstStyle/>
        <a:p>
          <a:endParaRPr lang="es-ES"/>
        </a:p>
      </dgm:t>
    </dgm:pt>
    <dgm:pt modelId="{0003995F-9B89-43A9-BF07-E1BAA995760B}" type="pres">
      <dgm:prSet presAssocID="{C4F1392A-6C58-4E17-A92B-C6FF69E8FE01}" presName="connectorText" presStyleLbl="sibTrans2D1" presStyleIdx="1" presStyleCnt="4"/>
      <dgm:spPr/>
      <dgm:t>
        <a:bodyPr/>
        <a:lstStyle/>
        <a:p>
          <a:endParaRPr lang="es-ES"/>
        </a:p>
      </dgm:t>
    </dgm:pt>
    <dgm:pt modelId="{83C7BF85-1F22-487B-AAA8-193EADFEF1D5}" type="pres">
      <dgm:prSet presAssocID="{2193769F-71E3-46E1-AEC6-60DBF2EB3B36}" presName="node" presStyleLbl="node1" presStyleIdx="2" presStyleCnt="5">
        <dgm:presLayoutVars>
          <dgm:bulletEnabled val="1"/>
        </dgm:presLayoutVars>
      </dgm:prSet>
      <dgm:spPr/>
      <dgm:t>
        <a:bodyPr/>
        <a:lstStyle/>
        <a:p>
          <a:endParaRPr lang="es-ES"/>
        </a:p>
      </dgm:t>
    </dgm:pt>
    <dgm:pt modelId="{93336E15-8AE1-40A0-83C1-4F273A3F8370}" type="pres">
      <dgm:prSet presAssocID="{8ADCE5EC-F22E-4AA1-A012-98FD27DD7161}" presName="sibTrans" presStyleLbl="sibTrans2D1" presStyleIdx="2" presStyleCnt="4"/>
      <dgm:spPr/>
      <dgm:t>
        <a:bodyPr/>
        <a:lstStyle/>
        <a:p>
          <a:endParaRPr lang="es-ES"/>
        </a:p>
      </dgm:t>
    </dgm:pt>
    <dgm:pt modelId="{65BE0A79-B4E6-4E44-976E-1641888FF352}" type="pres">
      <dgm:prSet presAssocID="{8ADCE5EC-F22E-4AA1-A012-98FD27DD7161}" presName="connectorText" presStyleLbl="sibTrans2D1" presStyleIdx="2" presStyleCnt="4"/>
      <dgm:spPr/>
      <dgm:t>
        <a:bodyPr/>
        <a:lstStyle/>
        <a:p>
          <a:endParaRPr lang="es-ES"/>
        </a:p>
      </dgm:t>
    </dgm:pt>
    <dgm:pt modelId="{06D3E665-83FD-410F-BD19-85A450231DE4}" type="pres">
      <dgm:prSet presAssocID="{E7AA921D-ACA2-499D-A477-16DC2E4BEA34}" presName="node" presStyleLbl="node1" presStyleIdx="3" presStyleCnt="5">
        <dgm:presLayoutVars>
          <dgm:bulletEnabled val="1"/>
        </dgm:presLayoutVars>
      </dgm:prSet>
      <dgm:spPr/>
      <dgm:t>
        <a:bodyPr/>
        <a:lstStyle/>
        <a:p>
          <a:endParaRPr lang="es-ES"/>
        </a:p>
      </dgm:t>
    </dgm:pt>
    <dgm:pt modelId="{EF2330B7-2F8A-49E1-A02E-11A841D1A3AD}" type="pres">
      <dgm:prSet presAssocID="{F29C3B18-1A26-478A-976B-DCE48B487CB5}" presName="sibTrans" presStyleLbl="sibTrans2D1" presStyleIdx="3" presStyleCnt="4"/>
      <dgm:spPr/>
      <dgm:t>
        <a:bodyPr/>
        <a:lstStyle/>
        <a:p>
          <a:endParaRPr lang="es-ES"/>
        </a:p>
      </dgm:t>
    </dgm:pt>
    <dgm:pt modelId="{CBC4D9CE-4966-4E61-86CE-94926E21CB69}" type="pres">
      <dgm:prSet presAssocID="{F29C3B18-1A26-478A-976B-DCE48B487CB5}" presName="connectorText" presStyleLbl="sibTrans2D1" presStyleIdx="3" presStyleCnt="4"/>
      <dgm:spPr/>
      <dgm:t>
        <a:bodyPr/>
        <a:lstStyle/>
        <a:p>
          <a:endParaRPr lang="es-ES"/>
        </a:p>
      </dgm:t>
    </dgm:pt>
    <dgm:pt modelId="{49F0EB80-418E-4037-8096-5E460A4FDC99}" type="pres">
      <dgm:prSet presAssocID="{E46F315C-0E2E-4572-B4F3-7DF3434DA112}" presName="node" presStyleLbl="node1" presStyleIdx="4" presStyleCnt="5">
        <dgm:presLayoutVars>
          <dgm:bulletEnabled val="1"/>
        </dgm:presLayoutVars>
      </dgm:prSet>
      <dgm:spPr/>
      <dgm:t>
        <a:bodyPr/>
        <a:lstStyle/>
        <a:p>
          <a:endParaRPr lang="es-ES"/>
        </a:p>
      </dgm:t>
    </dgm:pt>
  </dgm:ptLst>
  <dgm:cxnLst>
    <dgm:cxn modelId="{CB9874C4-C6F5-42D5-9924-2BF89025C0BC}" type="presOf" srcId="{F29C3B18-1A26-478A-976B-DCE48B487CB5}" destId="{CBC4D9CE-4966-4E61-86CE-94926E21CB69}" srcOrd="1" destOrd="0" presId="urn:microsoft.com/office/officeart/2005/8/layout/process5"/>
    <dgm:cxn modelId="{8D28ED5D-6A30-4AAF-AC3E-CBDE9B9015B8}" type="presOf" srcId="{00B98837-91D8-4E8C-A685-10DFE6A35BA6}" destId="{88612D0E-0A4E-4419-983D-24191B5A0228}" srcOrd="0" destOrd="0" presId="urn:microsoft.com/office/officeart/2005/8/layout/process5"/>
    <dgm:cxn modelId="{36E3024B-6830-4759-84C3-FB7F56858894}" srcId="{DAFA0277-4130-49B2-93F0-592F6F7BD3F2}" destId="{2782C365-4B26-4B5A-8F53-189C5F4CFC84}" srcOrd="1" destOrd="0" parTransId="{A8BB5A37-751D-4863-AF65-6F59B305D8A1}" sibTransId="{C4F1392A-6C58-4E17-A92B-C6FF69E8FE01}"/>
    <dgm:cxn modelId="{FAFF6050-99D5-4787-BF2D-0CFEDE1EAD7B}" type="presOf" srcId="{F29C3B18-1A26-478A-976B-DCE48B487CB5}" destId="{EF2330B7-2F8A-49E1-A02E-11A841D1A3AD}" srcOrd="0" destOrd="0" presId="urn:microsoft.com/office/officeart/2005/8/layout/process5"/>
    <dgm:cxn modelId="{BA7E0920-AA0B-4DE5-9A26-9836F79B876C}" type="presOf" srcId="{DAFA0277-4130-49B2-93F0-592F6F7BD3F2}" destId="{2346387C-C906-4F27-A3AF-61C916E54AE3}" srcOrd="0" destOrd="0" presId="urn:microsoft.com/office/officeart/2005/8/layout/process5"/>
    <dgm:cxn modelId="{B94CAC33-00BA-4AE4-8CD0-6B0D99515968}" srcId="{DAFA0277-4130-49B2-93F0-592F6F7BD3F2}" destId="{2193769F-71E3-46E1-AEC6-60DBF2EB3B36}" srcOrd="2" destOrd="0" parTransId="{867DC7CB-338E-4AB4-B268-2012869526F6}" sibTransId="{8ADCE5EC-F22E-4AA1-A012-98FD27DD7161}"/>
    <dgm:cxn modelId="{D037DF6F-3195-476E-BA6B-C48383760F96}" type="presOf" srcId="{2782C365-4B26-4B5A-8F53-189C5F4CFC84}" destId="{3F4DB602-A648-4E35-AD77-A1900B1E938C}" srcOrd="0" destOrd="0" presId="urn:microsoft.com/office/officeart/2005/8/layout/process5"/>
    <dgm:cxn modelId="{CB484681-5B96-45F8-8CD0-F01FB9EBB5AE}" type="presOf" srcId="{8ADCE5EC-F22E-4AA1-A012-98FD27DD7161}" destId="{65BE0A79-B4E6-4E44-976E-1641888FF352}" srcOrd="1" destOrd="0" presId="urn:microsoft.com/office/officeart/2005/8/layout/process5"/>
    <dgm:cxn modelId="{243799F2-B534-4D70-AD99-EC0127991839}" type="presOf" srcId="{2193769F-71E3-46E1-AEC6-60DBF2EB3B36}" destId="{83C7BF85-1F22-487B-AAA8-193EADFEF1D5}" srcOrd="0" destOrd="0" presId="urn:microsoft.com/office/officeart/2005/8/layout/process5"/>
    <dgm:cxn modelId="{B458D323-3051-4C55-B918-ADAD98848B7E}" type="presOf" srcId="{E46F315C-0E2E-4572-B4F3-7DF3434DA112}" destId="{49F0EB80-418E-4037-8096-5E460A4FDC99}" srcOrd="0" destOrd="0" presId="urn:microsoft.com/office/officeart/2005/8/layout/process5"/>
    <dgm:cxn modelId="{4C23CA8E-CF27-43B4-B3EC-9C12D81EBFA8}" type="presOf" srcId="{0CFB019A-494E-4435-A05E-23E4504E2657}" destId="{A7E7FD13-3865-430C-A03F-1D166F190F8A}" srcOrd="0" destOrd="0" presId="urn:microsoft.com/office/officeart/2005/8/layout/process5"/>
    <dgm:cxn modelId="{8A23BAC9-4967-4854-8F0A-6A544FD10334}" type="presOf" srcId="{6B2898E1-046E-4646-80B5-9874A4F8D055}" destId="{3F4DB602-A648-4E35-AD77-A1900B1E938C}" srcOrd="0" destOrd="2" presId="urn:microsoft.com/office/officeart/2005/8/layout/process5"/>
    <dgm:cxn modelId="{60DCF304-6F51-432E-89BB-14E0F8FBFD70}" type="presOf" srcId="{C4F1392A-6C58-4E17-A92B-C6FF69E8FE01}" destId="{0003995F-9B89-43A9-BF07-E1BAA995760B}" srcOrd="1" destOrd="0" presId="urn:microsoft.com/office/officeart/2005/8/layout/process5"/>
    <dgm:cxn modelId="{4CD7E650-0E73-4A6C-9DC6-17C4545512CB}" srcId="{DAFA0277-4130-49B2-93F0-592F6F7BD3F2}" destId="{0CFB019A-494E-4435-A05E-23E4504E2657}" srcOrd="0" destOrd="0" parTransId="{D7AAF5E3-6300-45FE-A734-43969513C64B}" sibTransId="{00B98837-91D8-4E8C-A685-10DFE6A35BA6}"/>
    <dgm:cxn modelId="{39AFC2AA-CEAA-445C-853F-029021BA2A59}" type="presOf" srcId="{00B98837-91D8-4E8C-A685-10DFE6A35BA6}" destId="{D0E3B6B5-5001-496E-B43E-C2443BF2B208}" srcOrd="1" destOrd="0" presId="urn:microsoft.com/office/officeart/2005/8/layout/process5"/>
    <dgm:cxn modelId="{48996E99-DDC7-4906-9C0B-0BAB506436FD}" srcId="{2782C365-4B26-4B5A-8F53-189C5F4CFC84}" destId="{2B94EBD8-1D59-415D-B263-5E40DBCC3511}" srcOrd="0" destOrd="0" parTransId="{25A9F1FE-00CC-4AAB-A858-90B78D659127}" sibTransId="{35CDF93B-150E-4312-8DF9-09D594E49D82}"/>
    <dgm:cxn modelId="{C3C8DB17-7BB6-42C7-B0CA-20869D9BEB84}" type="presOf" srcId="{C4F1392A-6C58-4E17-A92B-C6FF69E8FE01}" destId="{806F7BB9-F44B-4C4F-8712-CBAA3FEDCCFB}" srcOrd="0" destOrd="0" presId="urn:microsoft.com/office/officeart/2005/8/layout/process5"/>
    <dgm:cxn modelId="{D0A6568D-08F1-4329-A98A-889BE8E97065}" srcId="{DAFA0277-4130-49B2-93F0-592F6F7BD3F2}" destId="{E7AA921D-ACA2-499D-A477-16DC2E4BEA34}" srcOrd="3" destOrd="0" parTransId="{9F86B8E1-7E6C-408C-9380-3D0D3D88BD34}" sibTransId="{F29C3B18-1A26-478A-976B-DCE48B487CB5}"/>
    <dgm:cxn modelId="{6696E0F2-3C8F-420A-9B59-3974F3DA5639}" type="presOf" srcId="{2B94EBD8-1D59-415D-B263-5E40DBCC3511}" destId="{3F4DB602-A648-4E35-AD77-A1900B1E938C}" srcOrd="0" destOrd="1" presId="urn:microsoft.com/office/officeart/2005/8/layout/process5"/>
    <dgm:cxn modelId="{A8DC4C43-9898-4B4C-93E2-EE29C5C2CC4D}" type="presOf" srcId="{E7AA921D-ACA2-499D-A477-16DC2E4BEA34}" destId="{06D3E665-83FD-410F-BD19-85A450231DE4}" srcOrd="0" destOrd="0" presId="urn:microsoft.com/office/officeart/2005/8/layout/process5"/>
    <dgm:cxn modelId="{21480E07-0218-49DE-896D-95717B889BBE}" srcId="{DAFA0277-4130-49B2-93F0-592F6F7BD3F2}" destId="{E46F315C-0E2E-4572-B4F3-7DF3434DA112}" srcOrd="4" destOrd="0" parTransId="{B4D6542A-1C14-445C-A4B8-2AB9A6388E11}" sibTransId="{9E9B9AC2-DB2E-4757-BD36-DE80EA985E84}"/>
    <dgm:cxn modelId="{E5FF35A4-0EE4-431B-9108-F890511107C5}" type="presOf" srcId="{8ADCE5EC-F22E-4AA1-A012-98FD27DD7161}" destId="{93336E15-8AE1-40A0-83C1-4F273A3F8370}" srcOrd="0" destOrd="0" presId="urn:microsoft.com/office/officeart/2005/8/layout/process5"/>
    <dgm:cxn modelId="{E7C17C80-C966-4733-8499-DADC6E4BE873}" srcId="{2782C365-4B26-4B5A-8F53-189C5F4CFC84}" destId="{6B2898E1-046E-4646-80B5-9874A4F8D055}" srcOrd="1" destOrd="0" parTransId="{68F0A6D2-552A-4940-994D-950A621770A4}" sibTransId="{76294FBF-3C66-4121-A1EA-68A03379AB83}"/>
    <dgm:cxn modelId="{7A950AD2-ED37-495B-A9B3-00AE32D8D33E}" type="presParOf" srcId="{2346387C-C906-4F27-A3AF-61C916E54AE3}" destId="{A7E7FD13-3865-430C-A03F-1D166F190F8A}" srcOrd="0" destOrd="0" presId="urn:microsoft.com/office/officeart/2005/8/layout/process5"/>
    <dgm:cxn modelId="{B9FAAE55-CC9E-43DF-94DE-1622A549A424}" type="presParOf" srcId="{2346387C-C906-4F27-A3AF-61C916E54AE3}" destId="{88612D0E-0A4E-4419-983D-24191B5A0228}" srcOrd="1" destOrd="0" presId="urn:microsoft.com/office/officeart/2005/8/layout/process5"/>
    <dgm:cxn modelId="{EA43E9D9-47A7-421B-BE79-E95496FB1D22}" type="presParOf" srcId="{88612D0E-0A4E-4419-983D-24191B5A0228}" destId="{D0E3B6B5-5001-496E-B43E-C2443BF2B208}" srcOrd="0" destOrd="0" presId="urn:microsoft.com/office/officeart/2005/8/layout/process5"/>
    <dgm:cxn modelId="{747FA8F0-3AFE-4DF6-8921-BA7E5D5A28CE}" type="presParOf" srcId="{2346387C-C906-4F27-A3AF-61C916E54AE3}" destId="{3F4DB602-A648-4E35-AD77-A1900B1E938C}" srcOrd="2" destOrd="0" presId="urn:microsoft.com/office/officeart/2005/8/layout/process5"/>
    <dgm:cxn modelId="{EF65F9A5-FDCC-48C6-A9AF-30D36809A53D}" type="presParOf" srcId="{2346387C-C906-4F27-A3AF-61C916E54AE3}" destId="{806F7BB9-F44B-4C4F-8712-CBAA3FEDCCFB}" srcOrd="3" destOrd="0" presId="urn:microsoft.com/office/officeart/2005/8/layout/process5"/>
    <dgm:cxn modelId="{EA7365B9-DE8E-450A-9D6D-72B677217BBE}" type="presParOf" srcId="{806F7BB9-F44B-4C4F-8712-CBAA3FEDCCFB}" destId="{0003995F-9B89-43A9-BF07-E1BAA995760B}" srcOrd="0" destOrd="0" presId="urn:microsoft.com/office/officeart/2005/8/layout/process5"/>
    <dgm:cxn modelId="{60CCF371-B2BD-4BA4-804D-5B86EE7A50BE}" type="presParOf" srcId="{2346387C-C906-4F27-A3AF-61C916E54AE3}" destId="{83C7BF85-1F22-487B-AAA8-193EADFEF1D5}" srcOrd="4" destOrd="0" presId="urn:microsoft.com/office/officeart/2005/8/layout/process5"/>
    <dgm:cxn modelId="{5B8FC6AE-FE80-4097-A2BE-F5C5392979DF}" type="presParOf" srcId="{2346387C-C906-4F27-A3AF-61C916E54AE3}" destId="{93336E15-8AE1-40A0-83C1-4F273A3F8370}" srcOrd="5" destOrd="0" presId="urn:microsoft.com/office/officeart/2005/8/layout/process5"/>
    <dgm:cxn modelId="{9395726F-355E-468B-8EA4-708492524395}" type="presParOf" srcId="{93336E15-8AE1-40A0-83C1-4F273A3F8370}" destId="{65BE0A79-B4E6-4E44-976E-1641888FF352}" srcOrd="0" destOrd="0" presId="urn:microsoft.com/office/officeart/2005/8/layout/process5"/>
    <dgm:cxn modelId="{2A40A45F-6268-4C3E-8867-EAA9F334E684}" type="presParOf" srcId="{2346387C-C906-4F27-A3AF-61C916E54AE3}" destId="{06D3E665-83FD-410F-BD19-85A450231DE4}" srcOrd="6" destOrd="0" presId="urn:microsoft.com/office/officeart/2005/8/layout/process5"/>
    <dgm:cxn modelId="{0E62976E-6627-4E52-9C3A-35840942C292}" type="presParOf" srcId="{2346387C-C906-4F27-A3AF-61C916E54AE3}" destId="{EF2330B7-2F8A-49E1-A02E-11A841D1A3AD}" srcOrd="7" destOrd="0" presId="urn:microsoft.com/office/officeart/2005/8/layout/process5"/>
    <dgm:cxn modelId="{9166032B-4524-4C1E-80CF-61CA85DA1E89}" type="presParOf" srcId="{EF2330B7-2F8A-49E1-A02E-11A841D1A3AD}" destId="{CBC4D9CE-4966-4E61-86CE-94926E21CB69}" srcOrd="0" destOrd="0" presId="urn:microsoft.com/office/officeart/2005/8/layout/process5"/>
    <dgm:cxn modelId="{A8C7D9B8-4D55-4941-8D2F-F33EC76BD2E7}" type="presParOf" srcId="{2346387C-C906-4F27-A3AF-61C916E54AE3}" destId="{49F0EB80-418E-4037-8096-5E460A4FDC99}"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9677F6-BCA6-4E1B-85BF-9C0791B5AD04}"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s-ES"/>
        </a:p>
      </dgm:t>
    </dgm:pt>
    <dgm:pt modelId="{2514F448-F476-43A7-B8BA-79224022087E}">
      <dgm:prSet phldrT="[Texto]"/>
      <dgm:spPr>
        <a:ln>
          <a:solidFill>
            <a:srgbClr val="336600"/>
          </a:solidFill>
        </a:ln>
      </dgm:spPr>
      <dgm:t>
        <a:bodyPr/>
        <a:lstStyle/>
        <a:p>
          <a:r>
            <a:rPr lang="es-ES" dirty="0" smtClean="0"/>
            <a:t>Afluencia de </a:t>
          </a:r>
          <a:r>
            <a:rPr lang="es-ES" dirty="0" smtClean="0"/>
            <a:t>personas</a:t>
          </a:r>
          <a:endParaRPr lang="es-ES" dirty="0"/>
        </a:p>
      </dgm:t>
    </dgm:pt>
    <dgm:pt modelId="{E3FD4B00-260C-4F54-8365-E6EFB5564935}" type="parTrans" cxnId="{37EBFD59-77F1-4AB3-8AE9-61D147A3DF2C}">
      <dgm:prSet/>
      <dgm:spPr/>
      <dgm:t>
        <a:bodyPr/>
        <a:lstStyle/>
        <a:p>
          <a:endParaRPr lang="es-ES"/>
        </a:p>
      </dgm:t>
    </dgm:pt>
    <dgm:pt modelId="{0BE11ECE-C64D-40B4-9E15-6271D57A6250}" type="sibTrans" cxnId="{37EBFD59-77F1-4AB3-8AE9-61D147A3DF2C}">
      <dgm:prSet/>
      <dgm:spPr/>
      <dgm:t>
        <a:bodyPr/>
        <a:lstStyle/>
        <a:p>
          <a:endParaRPr lang="es-ES"/>
        </a:p>
      </dgm:t>
    </dgm:pt>
    <dgm:pt modelId="{5AD10D8E-2727-4DF0-8405-A3141E52E87D}">
      <dgm:prSet phldrT="[Texto]"/>
      <dgm:spPr>
        <a:ln>
          <a:solidFill>
            <a:srgbClr val="336600"/>
          </a:solidFill>
        </a:ln>
      </dgm:spPr>
      <dgm:t>
        <a:bodyPr/>
        <a:lstStyle/>
        <a:p>
          <a:r>
            <a:rPr lang="es-ES" dirty="0" smtClean="0"/>
            <a:t>Residencia de clientes</a:t>
          </a:r>
          <a:endParaRPr lang="es-ES" dirty="0"/>
        </a:p>
      </dgm:t>
    </dgm:pt>
    <dgm:pt modelId="{9A06C6CC-881E-4805-BB97-36266276547A}" type="parTrans" cxnId="{03AA882B-ECC5-48BF-83EE-811BC5B3A075}">
      <dgm:prSet/>
      <dgm:spPr/>
      <dgm:t>
        <a:bodyPr/>
        <a:lstStyle/>
        <a:p>
          <a:endParaRPr lang="es-ES"/>
        </a:p>
      </dgm:t>
    </dgm:pt>
    <dgm:pt modelId="{0E24A058-45A4-4277-82C3-2E7C2949D6B5}" type="sibTrans" cxnId="{03AA882B-ECC5-48BF-83EE-811BC5B3A075}">
      <dgm:prSet/>
      <dgm:spPr/>
      <dgm:t>
        <a:bodyPr/>
        <a:lstStyle/>
        <a:p>
          <a:endParaRPr lang="es-ES"/>
        </a:p>
      </dgm:t>
    </dgm:pt>
    <dgm:pt modelId="{74A72FE7-47ED-42B3-B5B5-958DFF14B03D}">
      <dgm:prSet phldrT="[Texto]"/>
      <dgm:spPr>
        <a:ln>
          <a:solidFill>
            <a:srgbClr val="336600"/>
          </a:solidFill>
        </a:ln>
      </dgm:spPr>
      <dgm:t>
        <a:bodyPr/>
        <a:lstStyle/>
        <a:p>
          <a:r>
            <a:rPr lang="es-ES" dirty="0" smtClean="0"/>
            <a:t>Lugar de frecuencia de compras</a:t>
          </a:r>
          <a:endParaRPr lang="es-ES" dirty="0"/>
        </a:p>
      </dgm:t>
    </dgm:pt>
    <dgm:pt modelId="{B0E2FC07-8E84-4AB9-B056-1B5E186F246E}" type="parTrans" cxnId="{B7BBBA60-41F4-45E3-B648-955379AFE0D6}">
      <dgm:prSet/>
      <dgm:spPr/>
      <dgm:t>
        <a:bodyPr/>
        <a:lstStyle/>
        <a:p>
          <a:endParaRPr lang="es-ES"/>
        </a:p>
      </dgm:t>
    </dgm:pt>
    <dgm:pt modelId="{14FBE2BA-8575-49D0-97B7-3A4087AC350B}" type="sibTrans" cxnId="{B7BBBA60-41F4-45E3-B648-955379AFE0D6}">
      <dgm:prSet/>
      <dgm:spPr/>
      <dgm:t>
        <a:bodyPr/>
        <a:lstStyle/>
        <a:p>
          <a:endParaRPr lang="es-ES"/>
        </a:p>
      </dgm:t>
    </dgm:pt>
    <dgm:pt modelId="{7BEAF357-EB68-4782-B079-59D1B780D3E0}">
      <dgm:prSet phldrT="[Texto]"/>
      <dgm:spPr>
        <a:ln>
          <a:solidFill>
            <a:srgbClr val="336600"/>
          </a:solidFill>
        </a:ln>
      </dgm:spPr>
      <dgm:t>
        <a:bodyPr/>
        <a:lstStyle/>
        <a:p>
          <a:r>
            <a:rPr lang="es-ES" dirty="0" smtClean="0"/>
            <a:t>Factibilidad de la zona</a:t>
          </a:r>
          <a:endParaRPr lang="es-ES" dirty="0"/>
        </a:p>
      </dgm:t>
    </dgm:pt>
    <dgm:pt modelId="{5EA6BDE9-D836-4404-8906-23DC73B7D563}" type="parTrans" cxnId="{CA3FAFD3-7DA2-4623-8FC8-0C6EB62A45F8}">
      <dgm:prSet/>
      <dgm:spPr/>
      <dgm:t>
        <a:bodyPr/>
        <a:lstStyle/>
        <a:p>
          <a:endParaRPr lang="es-ES"/>
        </a:p>
      </dgm:t>
    </dgm:pt>
    <dgm:pt modelId="{AEBDDCE3-80E5-4572-8D91-70977EB14E60}" type="sibTrans" cxnId="{CA3FAFD3-7DA2-4623-8FC8-0C6EB62A45F8}">
      <dgm:prSet/>
      <dgm:spPr/>
      <dgm:t>
        <a:bodyPr/>
        <a:lstStyle/>
        <a:p>
          <a:endParaRPr lang="es-ES"/>
        </a:p>
      </dgm:t>
    </dgm:pt>
    <dgm:pt modelId="{BA12FFAE-02BF-4819-B252-C88729A7A571}">
      <dgm:prSet phldrT="[Texto]" custT="1"/>
      <dgm:spPr/>
      <dgm:t>
        <a:bodyPr/>
        <a:lstStyle/>
        <a:p>
          <a:r>
            <a:rPr lang="es-ES" sz="700" dirty="0" smtClean="0"/>
            <a:t>Socio económica</a:t>
          </a:r>
          <a:endParaRPr lang="es-ES" sz="700" dirty="0"/>
        </a:p>
      </dgm:t>
    </dgm:pt>
    <dgm:pt modelId="{1C54BD3B-7EE3-40A3-92CD-54BA7FCD8B80}" type="parTrans" cxnId="{0AC1237A-A01B-4F7F-B1F1-85060E2A6F2D}">
      <dgm:prSet/>
      <dgm:spPr/>
      <dgm:t>
        <a:bodyPr/>
        <a:lstStyle/>
        <a:p>
          <a:endParaRPr lang="es-ES"/>
        </a:p>
      </dgm:t>
    </dgm:pt>
    <dgm:pt modelId="{BEA30921-1857-4014-A1DF-D7929316B9BF}" type="sibTrans" cxnId="{0AC1237A-A01B-4F7F-B1F1-85060E2A6F2D}">
      <dgm:prSet/>
      <dgm:spPr/>
      <dgm:t>
        <a:bodyPr/>
        <a:lstStyle/>
        <a:p>
          <a:endParaRPr lang="es-ES"/>
        </a:p>
      </dgm:t>
    </dgm:pt>
    <dgm:pt modelId="{56F29B4E-A0BF-4986-A98C-AAA8589B155C}">
      <dgm:prSet phldrT="[Texto]" custT="1"/>
      <dgm:spPr/>
      <dgm:t>
        <a:bodyPr/>
        <a:lstStyle/>
        <a:p>
          <a:r>
            <a:rPr lang="es-ES" sz="700" dirty="0" smtClean="0"/>
            <a:t>Geográfica</a:t>
          </a:r>
          <a:endParaRPr lang="es-ES" sz="700" dirty="0"/>
        </a:p>
      </dgm:t>
    </dgm:pt>
    <dgm:pt modelId="{20C46E8E-FE63-4485-8BB9-8894E992FA5E}" type="parTrans" cxnId="{7C0C5682-8248-45BA-A373-A4D0048436B8}">
      <dgm:prSet/>
      <dgm:spPr/>
      <dgm:t>
        <a:bodyPr/>
        <a:lstStyle/>
        <a:p>
          <a:endParaRPr lang="es-ES"/>
        </a:p>
      </dgm:t>
    </dgm:pt>
    <dgm:pt modelId="{FEB5CE7B-63F8-472B-9DC4-71C0A3011611}" type="sibTrans" cxnId="{7C0C5682-8248-45BA-A373-A4D0048436B8}">
      <dgm:prSet/>
      <dgm:spPr/>
      <dgm:t>
        <a:bodyPr/>
        <a:lstStyle/>
        <a:p>
          <a:endParaRPr lang="es-ES"/>
        </a:p>
      </dgm:t>
    </dgm:pt>
    <dgm:pt modelId="{2E3BC74B-B2D6-42EA-9F47-21EB320F941A}">
      <dgm:prSet phldrT="[Texto]" custT="1"/>
      <dgm:spPr/>
      <dgm:t>
        <a:bodyPr/>
        <a:lstStyle/>
        <a:p>
          <a:r>
            <a:rPr lang="es-ES" sz="700" dirty="0" smtClean="0"/>
            <a:t>Demográfica</a:t>
          </a:r>
          <a:endParaRPr lang="es-ES" sz="700" dirty="0"/>
        </a:p>
      </dgm:t>
    </dgm:pt>
    <dgm:pt modelId="{DC3AA5FB-4FE7-4163-82DC-686DAB6F3E5D}" type="parTrans" cxnId="{307C4AD4-6AC3-413E-BB95-33F7589FBBC4}">
      <dgm:prSet/>
      <dgm:spPr/>
      <dgm:t>
        <a:bodyPr/>
        <a:lstStyle/>
        <a:p>
          <a:endParaRPr lang="es-ES"/>
        </a:p>
      </dgm:t>
    </dgm:pt>
    <dgm:pt modelId="{7993C437-F6BE-4BD6-AEE8-E31B3353A133}" type="sibTrans" cxnId="{307C4AD4-6AC3-413E-BB95-33F7589FBBC4}">
      <dgm:prSet/>
      <dgm:spPr/>
      <dgm:t>
        <a:bodyPr/>
        <a:lstStyle/>
        <a:p>
          <a:endParaRPr lang="es-ES"/>
        </a:p>
      </dgm:t>
    </dgm:pt>
    <dgm:pt modelId="{2884B5C7-96D1-41C5-9DF1-D2D256E9372B}">
      <dgm:prSet phldrT="[Texto]" custT="1"/>
      <dgm:spPr/>
      <dgm:t>
        <a:bodyPr/>
        <a:lstStyle/>
        <a:p>
          <a:r>
            <a:rPr lang="es-ES" sz="700" dirty="0" smtClean="0"/>
            <a:t>Pictográfica</a:t>
          </a:r>
          <a:endParaRPr lang="es-ES" sz="700" dirty="0"/>
        </a:p>
      </dgm:t>
    </dgm:pt>
    <dgm:pt modelId="{03CA90C8-36AB-433B-908A-7384717795B8}" type="parTrans" cxnId="{004AC572-30CD-4CA5-8751-E63761FDB974}">
      <dgm:prSet/>
      <dgm:spPr/>
      <dgm:t>
        <a:bodyPr/>
        <a:lstStyle/>
        <a:p>
          <a:endParaRPr lang="es-ES"/>
        </a:p>
      </dgm:t>
    </dgm:pt>
    <dgm:pt modelId="{6C31CE3F-A203-4A36-BCE7-8171EECF0368}" type="sibTrans" cxnId="{004AC572-30CD-4CA5-8751-E63761FDB974}">
      <dgm:prSet/>
      <dgm:spPr/>
      <dgm:t>
        <a:bodyPr/>
        <a:lstStyle/>
        <a:p>
          <a:endParaRPr lang="es-ES"/>
        </a:p>
      </dgm:t>
    </dgm:pt>
    <dgm:pt modelId="{77623EB7-763B-4566-A104-3A1680507531}">
      <dgm:prSet phldrT="[Texto]" custT="1"/>
      <dgm:spPr/>
      <dgm:t>
        <a:bodyPr/>
        <a:lstStyle/>
        <a:p>
          <a:r>
            <a:rPr lang="es-ES" sz="700" dirty="0" smtClean="0"/>
            <a:t>De comportamiento</a:t>
          </a:r>
          <a:endParaRPr lang="es-ES" sz="700" dirty="0"/>
        </a:p>
      </dgm:t>
    </dgm:pt>
    <dgm:pt modelId="{FEF9F1E5-E973-4EE1-BCB2-321A537DBF49}" type="parTrans" cxnId="{FC1301E6-3322-4901-A9A1-C6181CB076B3}">
      <dgm:prSet/>
      <dgm:spPr/>
      <dgm:t>
        <a:bodyPr/>
        <a:lstStyle/>
        <a:p>
          <a:endParaRPr lang="es-ES"/>
        </a:p>
      </dgm:t>
    </dgm:pt>
    <dgm:pt modelId="{33CA6496-69B5-46AF-8B40-57E655047771}" type="sibTrans" cxnId="{FC1301E6-3322-4901-A9A1-C6181CB076B3}">
      <dgm:prSet/>
      <dgm:spPr/>
      <dgm:t>
        <a:bodyPr/>
        <a:lstStyle/>
        <a:p>
          <a:endParaRPr lang="es-ES"/>
        </a:p>
      </dgm:t>
    </dgm:pt>
    <dgm:pt modelId="{6FCD5737-7AD4-48A9-9CF7-7AF104336A66}">
      <dgm:prSet phldrT="[Texto]"/>
      <dgm:spPr>
        <a:ln>
          <a:solidFill>
            <a:srgbClr val="336600"/>
          </a:solidFill>
        </a:ln>
      </dgm:spPr>
      <dgm:t>
        <a:bodyPr/>
        <a:lstStyle/>
        <a:p>
          <a:r>
            <a:rPr lang="es-ES" smtClean="0"/>
            <a:t>Ubicar </a:t>
          </a:r>
          <a:r>
            <a:rPr lang="es-ES" dirty="0" smtClean="0"/>
            <a:t>clientes</a:t>
          </a:r>
          <a:endParaRPr lang="es-ES" dirty="0"/>
        </a:p>
      </dgm:t>
    </dgm:pt>
    <dgm:pt modelId="{1AFADC73-B3C9-45BF-AC72-BA005BBCA480}" type="parTrans" cxnId="{DAAC5D1E-724B-429D-B253-68C002C08783}">
      <dgm:prSet/>
      <dgm:spPr/>
      <dgm:t>
        <a:bodyPr/>
        <a:lstStyle/>
        <a:p>
          <a:endParaRPr lang="es-EC"/>
        </a:p>
      </dgm:t>
    </dgm:pt>
    <dgm:pt modelId="{F3FA127D-D667-430E-B5C0-2012CC654F9D}" type="sibTrans" cxnId="{DAAC5D1E-724B-429D-B253-68C002C08783}">
      <dgm:prSet/>
      <dgm:spPr/>
      <dgm:t>
        <a:bodyPr/>
        <a:lstStyle/>
        <a:p>
          <a:endParaRPr lang="es-EC"/>
        </a:p>
      </dgm:t>
    </dgm:pt>
    <dgm:pt modelId="{516176EA-043B-4DDC-A274-C8C92B5CD32F}" type="pres">
      <dgm:prSet presAssocID="{B39677F6-BCA6-4E1B-85BF-9C0791B5AD04}" presName="Name0" presStyleCnt="0">
        <dgm:presLayoutVars>
          <dgm:chMax val="7"/>
          <dgm:dir/>
          <dgm:animLvl val="lvl"/>
          <dgm:resizeHandles val="exact"/>
        </dgm:presLayoutVars>
      </dgm:prSet>
      <dgm:spPr/>
      <dgm:t>
        <a:bodyPr/>
        <a:lstStyle/>
        <a:p>
          <a:endParaRPr lang="es-ES"/>
        </a:p>
      </dgm:t>
    </dgm:pt>
    <dgm:pt modelId="{A5A0E91D-09DF-42C3-8DAD-9389E0FA32B0}" type="pres">
      <dgm:prSet presAssocID="{2514F448-F476-43A7-B8BA-79224022087E}" presName="circle1" presStyleLbl="node1" presStyleIdx="0" presStyleCnt="5"/>
      <dgm:spPr>
        <a:solidFill>
          <a:srgbClr val="336600"/>
        </a:solidFill>
      </dgm:spPr>
      <dgm:t>
        <a:bodyPr/>
        <a:lstStyle/>
        <a:p>
          <a:endParaRPr lang="es-EC"/>
        </a:p>
      </dgm:t>
    </dgm:pt>
    <dgm:pt modelId="{41137F8B-F5E0-45B7-935C-0324B756CB60}" type="pres">
      <dgm:prSet presAssocID="{2514F448-F476-43A7-B8BA-79224022087E}" presName="space" presStyleCnt="0"/>
      <dgm:spPr/>
    </dgm:pt>
    <dgm:pt modelId="{9245B8E1-DB5F-4E9B-B1F1-DA43B8EB2565}" type="pres">
      <dgm:prSet presAssocID="{2514F448-F476-43A7-B8BA-79224022087E}" presName="rect1" presStyleLbl="alignAcc1" presStyleIdx="0" presStyleCnt="5"/>
      <dgm:spPr/>
      <dgm:t>
        <a:bodyPr/>
        <a:lstStyle/>
        <a:p>
          <a:endParaRPr lang="es-EC"/>
        </a:p>
      </dgm:t>
    </dgm:pt>
    <dgm:pt modelId="{D6758D45-8C5B-4136-A756-95FA0890361D}" type="pres">
      <dgm:prSet presAssocID="{6FCD5737-7AD4-48A9-9CF7-7AF104336A66}" presName="vertSpace2" presStyleLbl="node1" presStyleIdx="0" presStyleCnt="5"/>
      <dgm:spPr/>
    </dgm:pt>
    <dgm:pt modelId="{384F0CF2-AAA3-4459-A2A8-970C732609D3}" type="pres">
      <dgm:prSet presAssocID="{6FCD5737-7AD4-48A9-9CF7-7AF104336A66}" presName="circle2" presStyleLbl="node1" presStyleIdx="1" presStyleCnt="5"/>
      <dgm:spPr>
        <a:solidFill>
          <a:srgbClr val="336600"/>
        </a:solidFill>
      </dgm:spPr>
      <dgm:t>
        <a:bodyPr/>
        <a:lstStyle/>
        <a:p>
          <a:endParaRPr lang="es-EC"/>
        </a:p>
      </dgm:t>
    </dgm:pt>
    <dgm:pt modelId="{7758B47A-DBF6-4548-9CC4-416A9C3BF234}" type="pres">
      <dgm:prSet presAssocID="{6FCD5737-7AD4-48A9-9CF7-7AF104336A66}" presName="rect2" presStyleLbl="alignAcc1" presStyleIdx="1" presStyleCnt="5"/>
      <dgm:spPr/>
      <dgm:t>
        <a:bodyPr/>
        <a:lstStyle/>
        <a:p>
          <a:endParaRPr lang="es-EC"/>
        </a:p>
      </dgm:t>
    </dgm:pt>
    <dgm:pt modelId="{4D0FDD71-C5C3-44A6-9885-32EE3D73B1D5}" type="pres">
      <dgm:prSet presAssocID="{5AD10D8E-2727-4DF0-8405-A3141E52E87D}" presName="vertSpace3" presStyleLbl="node1" presStyleIdx="1" presStyleCnt="5"/>
      <dgm:spPr/>
    </dgm:pt>
    <dgm:pt modelId="{35088663-DD6C-47BF-82BE-781F75D0E4B7}" type="pres">
      <dgm:prSet presAssocID="{5AD10D8E-2727-4DF0-8405-A3141E52E87D}" presName="circle3" presStyleLbl="node1" presStyleIdx="2" presStyleCnt="5"/>
      <dgm:spPr>
        <a:solidFill>
          <a:srgbClr val="336600"/>
        </a:solidFill>
      </dgm:spPr>
      <dgm:t>
        <a:bodyPr/>
        <a:lstStyle/>
        <a:p>
          <a:endParaRPr lang="es-EC"/>
        </a:p>
      </dgm:t>
    </dgm:pt>
    <dgm:pt modelId="{4E743ED0-A5CD-4AED-9575-D66CA28EDA5D}" type="pres">
      <dgm:prSet presAssocID="{5AD10D8E-2727-4DF0-8405-A3141E52E87D}" presName="rect3" presStyleLbl="alignAcc1" presStyleIdx="2" presStyleCnt="5" custScaleY="106452"/>
      <dgm:spPr/>
      <dgm:t>
        <a:bodyPr/>
        <a:lstStyle/>
        <a:p>
          <a:endParaRPr lang="es-ES"/>
        </a:p>
      </dgm:t>
    </dgm:pt>
    <dgm:pt modelId="{8F123866-6AF5-4889-9A44-4AC2667D9C2D}" type="pres">
      <dgm:prSet presAssocID="{74A72FE7-47ED-42B3-B5B5-958DFF14B03D}" presName="vertSpace4" presStyleLbl="node1" presStyleIdx="2" presStyleCnt="5"/>
      <dgm:spPr/>
    </dgm:pt>
    <dgm:pt modelId="{51A33F90-E5EC-4307-BA06-EF3F6A24AEAB}" type="pres">
      <dgm:prSet presAssocID="{74A72FE7-47ED-42B3-B5B5-958DFF14B03D}" presName="circle4" presStyleLbl="node1" presStyleIdx="3" presStyleCnt="5"/>
      <dgm:spPr>
        <a:solidFill>
          <a:srgbClr val="336600"/>
        </a:solidFill>
      </dgm:spPr>
      <dgm:t>
        <a:bodyPr/>
        <a:lstStyle/>
        <a:p>
          <a:endParaRPr lang="es-EC"/>
        </a:p>
      </dgm:t>
    </dgm:pt>
    <dgm:pt modelId="{7EABBB82-FF39-49FF-B9E1-7A999C0A1171}" type="pres">
      <dgm:prSet presAssocID="{74A72FE7-47ED-42B3-B5B5-958DFF14B03D}" presName="rect4" presStyleLbl="alignAcc1" presStyleIdx="3" presStyleCnt="5" custScaleY="125601"/>
      <dgm:spPr/>
      <dgm:t>
        <a:bodyPr/>
        <a:lstStyle/>
        <a:p>
          <a:endParaRPr lang="es-ES"/>
        </a:p>
      </dgm:t>
    </dgm:pt>
    <dgm:pt modelId="{2E43926F-8ED9-41A4-B7C4-8316F38ED67F}" type="pres">
      <dgm:prSet presAssocID="{7BEAF357-EB68-4782-B079-59D1B780D3E0}" presName="vertSpace5" presStyleLbl="node1" presStyleIdx="3" presStyleCnt="5"/>
      <dgm:spPr/>
    </dgm:pt>
    <dgm:pt modelId="{4CCC5FF7-4325-4702-A8D4-396CFD6EBF53}" type="pres">
      <dgm:prSet presAssocID="{7BEAF357-EB68-4782-B079-59D1B780D3E0}" presName="circle5" presStyleLbl="node1" presStyleIdx="4" presStyleCnt="5"/>
      <dgm:spPr>
        <a:solidFill>
          <a:srgbClr val="336600"/>
        </a:solidFill>
      </dgm:spPr>
      <dgm:t>
        <a:bodyPr/>
        <a:lstStyle/>
        <a:p>
          <a:endParaRPr lang="es-EC"/>
        </a:p>
      </dgm:t>
    </dgm:pt>
    <dgm:pt modelId="{E10EEAB6-1030-4B27-B7B5-08CC37BA4FB5}" type="pres">
      <dgm:prSet presAssocID="{7BEAF357-EB68-4782-B079-59D1B780D3E0}" presName="rect5" presStyleLbl="alignAcc1" presStyleIdx="4" presStyleCnt="5" custScaleY="133788"/>
      <dgm:spPr/>
      <dgm:t>
        <a:bodyPr/>
        <a:lstStyle/>
        <a:p>
          <a:endParaRPr lang="es-ES"/>
        </a:p>
      </dgm:t>
    </dgm:pt>
    <dgm:pt modelId="{5DEE7638-B42E-40B9-A895-8EF7A7EC3C6F}" type="pres">
      <dgm:prSet presAssocID="{2514F448-F476-43A7-B8BA-79224022087E}" presName="rect1ParTx" presStyleLbl="alignAcc1" presStyleIdx="4" presStyleCnt="5">
        <dgm:presLayoutVars>
          <dgm:chMax val="1"/>
          <dgm:bulletEnabled val="1"/>
        </dgm:presLayoutVars>
      </dgm:prSet>
      <dgm:spPr/>
      <dgm:t>
        <a:bodyPr/>
        <a:lstStyle/>
        <a:p>
          <a:endParaRPr lang="es-EC"/>
        </a:p>
      </dgm:t>
    </dgm:pt>
    <dgm:pt modelId="{29E72644-5FAE-4291-BE96-C1CD29CD3013}" type="pres">
      <dgm:prSet presAssocID="{2514F448-F476-43A7-B8BA-79224022087E}" presName="rect1ChTx" presStyleLbl="alignAcc1" presStyleIdx="4" presStyleCnt="5">
        <dgm:presLayoutVars>
          <dgm:bulletEnabled val="1"/>
        </dgm:presLayoutVars>
      </dgm:prSet>
      <dgm:spPr/>
    </dgm:pt>
    <dgm:pt modelId="{48C7BE9E-A459-4AA6-8BCF-671131789140}" type="pres">
      <dgm:prSet presAssocID="{6FCD5737-7AD4-48A9-9CF7-7AF104336A66}" presName="rect2ParTx" presStyleLbl="alignAcc1" presStyleIdx="4" presStyleCnt="5">
        <dgm:presLayoutVars>
          <dgm:chMax val="1"/>
          <dgm:bulletEnabled val="1"/>
        </dgm:presLayoutVars>
      </dgm:prSet>
      <dgm:spPr/>
      <dgm:t>
        <a:bodyPr/>
        <a:lstStyle/>
        <a:p>
          <a:endParaRPr lang="es-EC"/>
        </a:p>
      </dgm:t>
    </dgm:pt>
    <dgm:pt modelId="{F1FC213B-D6DB-4E35-B21E-5F76B05013E7}" type="pres">
      <dgm:prSet presAssocID="{6FCD5737-7AD4-48A9-9CF7-7AF104336A66}" presName="rect2ChTx" presStyleLbl="alignAcc1" presStyleIdx="4" presStyleCnt="5">
        <dgm:presLayoutVars>
          <dgm:bulletEnabled val="1"/>
        </dgm:presLayoutVars>
      </dgm:prSet>
      <dgm:spPr/>
    </dgm:pt>
    <dgm:pt modelId="{FAB46923-BB53-4D8C-A3F9-DDBD6C77143C}" type="pres">
      <dgm:prSet presAssocID="{5AD10D8E-2727-4DF0-8405-A3141E52E87D}" presName="rect3ParTx" presStyleLbl="alignAcc1" presStyleIdx="4" presStyleCnt="5">
        <dgm:presLayoutVars>
          <dgm:chMax val="1"/>
          <dgm:bulletEnabled val="1"/>
        </dgm:presLayoutVars>
      </dgm:prSet>
      <dgm:spPr/>
      <dgm:t>
        <a:bodyPr/>
        <a:lstStyle/>
        <a:p>
          <a:endParaRPr lang="es-ES"/>
        </a:p>
      </dgm:t>
    </dgm:pt>
    <dgm:pt modelId="{3200BAD0-73B0-43DA-8E83-FDBA2A9A7437}" type="pres">
      <dgm:prSet presAssocID="{5AD10D8E-2727-4DF0-8405-A3141E52E87D}" presName="rect3ChTx" presStyleLbl="alignAcc1" presStyleIdx="4" presStyleCnt="5">
        <dgm:presLayoutVars>
          <dgm:bulletEnabled val="1"/>
        </dgm:presLayoutVars>
      </dgm:prSet>
      <dgm:spPr/>
    </dgm:pt>
    <dgm:pt modelId="{BF990702-CFB0-4069-B559-EEE7AF20AFB8}" type="pres">
      <dgm:prSet presAssocID="{74A72FE7-47ED-42B3-B5B5-958DFF14B03D}" presName="rect4ParTx" presStyleLbl="alignAcc1" presStyleIdx="4" presStyleCnt="5">
        <dgm:presLayoutVars>
          <dgm:chMax val="1"/>
          <dgm:bulletEnabled val="1"/>
        </dgm:presLayoutVars>
      </dgm:prSet>
      <dgm:spPr/>
      <dgm:t>
        <a:bodyPr/>
        <a:lstStyle/>
        <a:p>
          <a:endParaRPr lang="es-ES"/>
        </a:p>
      </dgm:t>
    </dgm:pt>
    <dgm:pt modelId="{C57AA3C8-8C22-4153-8890-27EDC34124FA}" type="pres">
      <dgm:prSet presAssocID="{74A72FE7-47ED-42B3-B5B5-958DFF14B03D}" presName="rect4ChTx" presStyleLbl="alignAcc1" presStyleIdx="4" presStyleCnt="5">
        <dgm:presLayoutVars>
          <dgm:bulletEnabled val="1"/>
        </dgm:presLayoutVars>
      </dgm:prSet>
      <dgm:spPr/>
    </dgm:pt>
    <dgm:pt modelId="{FAE4BE4C-BDEF-44BD-8C72-D777705A4950}" type="pres">
      <dgm:prSet presAssocID="{7BEAF357-EB68-4782-B079-59D1B780D3E0}" presName="rect5ParTx" presStyleLbl="alignAcc1" presStyleIdx="4" presStyleCnt="5">
        <dgm:presLayoutVars>
          <dgm:chMax val="1"/>
          <dgm:bulletEnabled val="1"/>
        </dgm:presLayoutVars>
      </dgm:prSet>
      <dgm:spPr/>
      <dgm:t>
        <a:bodyPr/>
        <a:lstStyle/>
        <a:p>
          <a:endParaRPr lang="es-ES"/>
        </a:p>
      </dgm:t>
    </dgm:pt>
    <dgm:pt modelId="{8B4D0D44-A31F-41CF-9F08-88522A376601}" type="pres">
      <dgm:prSet presAssocID="{7BEAF357-EB68-4782-B079-59D1B780D3E0}" presName="rect5ChTx" presStyleLbl="alignAcc1" presStyleIdx="4" presStyleCnt="5">
        <dgm:presLayoutVars>
          <dgm:bulletEnabled val="1"/>
        </dgm:presLayoutVars>
      </dgm:prSet>
      <dgm:spPr/>
      <dgm:t>
        <a:bodyPr/>
        <a:lstStyle/>
        <a:p>
          <a:endParaRPr lang="es-ES"/>
        </a:p>
      </dgm:t>
    </dgm:pt>
  </dgm:ptLst>
  <dgm:cxnLst>
    <dgm:cxn modelId="{6A3F1FB2-94B5-490F-9E0A-A43A4FAF54DC}" type="presOf" srcId="{2E3BC74B-B2D6-42EA-9F47-21EB320F941A}" destId="{8B4D0D44-A31F-41CF-9F08-88522A376601}" srcOrd="0" destOrd="2" presId="urn:microsoft.com/office/officeart/2005/8/layout/target3"/>
    <dgm:cxn modelId="{1B43806C-B70E-4C7D-870B-FC76D6102FDB}" type="presOf" srcId="{BA12FFAE-02BF-4819-B252-C88729A7A571}" destId="{8B4D0D44-A31F-41CF-9F08-88522A376601}" srcOrd="0" destOrd="0" presId="urn:microsoft.com/office/officeart/2005/8/layout/target3"/>
    <dgm:cxn modelId="{C266EEB9-EF63-40C9-91B5-A18B86413532}" type="presOf" srcId="{74A72FE7-47ED-42B3-B5B5-958DFF14B03D}" destId="{7EABBB82-FF39-49FF-B9E1-7A999C0A1171}" srcOrd="0" destOrd="0" presId="urn:microsoft.com/office/officeart/2005/8/layout/target3"/>
    <dgm:cxn modelId="{9F5AA126-4543-41BB-819D-5CD65F0EFBC3}" type="presOf" srcId="{5AD10D8E-2727-4DF0-8405-A3141E52E87D}" destId="{4E743ED0-A5CD-4AED-9575-D66CA28EDA5D}" srcOrd="0" destOrd="0" presId="urn:microsoft.com/office/officeart/2005/8/layout/target3"/>
    <dgm:cxn modelId="{CA3FAFD3-7DA2-4623-8FC8-0C6EB62A45F8}" srcId="{B39677F6-BCA6-4E1B-85BF-9C0791B5AD04}" destId="{7BEAF357-EB68-4782-B079-59D1B780D3E0}" srcOrd="4" destOrd="0" parTransId="{5EA6BDE9-D836-4404-8906-23DC73B7D563}" sibTransId="{AEBDDCE3-80E5-4572-8D91-70977EB14E60}"/>
    <dgm:cxn modelId="{D7B5D69B-68D2-41FF-9D7B-EE62A7A90276}" type="presOf" srcId="{2514F448-F476-43A7-B8BA-79224022087E}" destId="{9245B8E1-DB5F-4E9B-B1F1-DA43B8EB2565}" srcOrd="0" destOrd="0" presId="urn:microsoft.com/office/officeart/2005/8/layout/target3"/>
    <dgm:cxn modelId="{62C68E79-E80C-4DDC-BF7C-E7B35CB642BE}" type="presOf" srcId="{6FCD5737-7AD4-48A9-9CF7-7AF104336A66}" destId="{48C7BE9E-A459-4AA6-8BCF-671131789140}" srcOrd="1" destOrd="0" presId="urn:microsoft.com/office/officeart/2005/8/layout/target3"/>
    <dgm:cxn modelId="{AE3C0099-CC99-4C70-BE42-C07D29AEDBC6}" type="presOf" srcId="{77623EB7-763B-4566-A104-3A1680507531}" destId="{8B4D0D44-A31F-41CF-9F08-88522A376601}" srcOrd="0" destOrd="4" presId="urn:microsoft.com/office/officeart/2005/8/layout/target3"/>
    <dgm:cxn modelId="{7C0C5682-8248-45BA-A373-A4D0048436B8}" srcId="{7BEAF357-EB68-4782-B079-59D1B780D3E0}" destId="{56F29B4E-A0BF-4986-A98C-AAA8589B155C}" srcOrd="1" destOrd="0" parTransId="{20C46E8E-FE63-4485-8BB9-8894E992FA5E}" sibTransId="{FEB5CE7B-63F8-472B-9DC4-71C0A3011611}"/>
    <dgm:cxn modelId="{307C4AD4-6AC3-413E-BB95-33F7589FBBC4}" srcId="{7BEAF357-EB68-4782-B079-59D1B780D3E0}" destId="{2E3BC74B-B2D6-42EA-9F47-21EB320F941A}" srcOrd="2" destOrd="0" parTransId="{DC3AA5FB-4FE7-4163-82DC-686DAB6F3E5D}" sibTransId="{7993C437-F6BE-4BD6-AEE8-E31B3353A133}"/>
    <dgm:cxn modelId="{78935D9B-05FC-4C36-A7BC-A6BB51D7BDC5}" type="presOf" srcId="{56F29B4E-A0BF-4986-A98C-AAA8589B155C}" destId="{8B4D0D44-A31F-41CF-9F08-88522A376601}" srcOrd="0" destOrd="1" presId="urn:microsoft.com/office/officeart/2005/8/layout/target3"/>
    <dgm:cxn modelId="{7E0CA39C-E42A-460E-9AF2-BA7000FA9829}" type="presOf" srcId="{7BEAF357-EB68-4782-B079-59D1B780D3E0}" destId="{E10EEAB6-1030-4B27-B7B5-08CC37BA4FB5}" srcOrd="0" destOrd="0" presId="urn:microsoft.com/office/officeart/2005/8/layout/target3"/>
    <dgm:cxn modelId="{37EBFD59-77F1-4AB3-8AE9-61D147A3DF2C}" srcId="{B39677F6-BCA6-4E1B-85BF-9C0791B5AD04}" destId="{2514F448-F476-43A7-B8BA-79224022087E}" srcOrd="0" destOrd="0" parTransId="{E3FD4B00-260C-4F54-8365-E6EFB5564935}" sibTransId="{0BE11ECE-C64D-40B4-9E15-6271D57A6250}"/>
    <dgm:cxn modelId="{FC1301E6-3322-4901-A9A1-C6181CB076B3}" srcId="{7BEAF357-EB68-4782-B079-59D1B780D3E0}" destId="{77623EB7-763B-4566-A104-3A1680507531}" srcOrd="4" destOrd="0" parTransId="{FEF9F1E5-E973-4EE1-BCB2-321A537DBF49}" sibTransId="{33CA6496-69B5-46AF-8B40-57E655047771}"/>
    <dgm:cxn modelId="{B7BBBA60-41F4-45E3-B648-955379AFE0D6}" srcId="{B39677F6-BCA6-4E1B-85BF-9C0791B5AD04}" destId="{74A72FE7-47ED-42B3-B5B5-958DFF14B03D}" srcOrd="3" destOrd="0" parTransId="{B0E2FC07-8E84-4AB9-B056-1B5E186F246E}" sibTransId="{14FBE2BA-8575-49D0-97B7-3A4087AC350B}"/>
    <dgm:cxn modelId="{DE35A0C2-1F5F-40D2-90D4-66ECC15564E4}" type="presOf" srcId="{5AD10D8E-2727-4DF0-8405-A3141E52E87D}" destId="{FAB46923-BB53-4D8C-A3F9-DDBD6C77143C}" srcOrd="1" destOrd="0" presId="urn:microsoft.com/office/officeart/2005/8/layout/target3"/>
    <dgm:cxn modelId="{B3B239F9-EF5F-400E-9C84-02BBE8B36895}" type="presOf" srcId="{7BEAF357-EB68-4782-B079-59D1B780D3E0}" destId="{FAE4BE4C-BDEF-44BD-8C72-D777705A4950}" srcOrd="1" destOrd="0" presId="urn:microsoft.com/office/officeart/2005/8/layout/target3"/>
    <dgm:cxn modelId="{DAAC5D1E-724B-429D-B253-68C002C08783}" srcId="{B39677F6-BCA6-4E1B-85BF-9C0791B5AD04}" destId="{6FCD5737-7AD4-48A9-9CF7-7AF104336A66}" srcOrd="1" destOrd="0" parTransId="{1AFADC73-B3C9-45BF-AC72-BA005BBCA480}" sibTransId="{F3FA127D-D667-430E-B5C0-2012CC654F9D}"/>
    <dgm:cxn modelId="{004AC572-30CD-4CA5-8751-E63761FDB974}" srcId="{7BEAF357-EB68-4782-B079-59D1B780D3E0}" destId="{2884B5C7-96D1-41C5-9DF1-D2D256E9372B}" srcOrd="3" destOrd="0" parTransId="{03CA90C8-36AB-433B-908A-7384717795B8}" sibTransId="{6C31CE3F-A203-4A36-BCE7-8171EECF0368}"/>
    <dgm:cxn modelId="{1252BE9B-441F-49A9-8D42-5024EFE2735A}" type="presOf" srcId="{B39677F6-BCA6-4E1B-85BF-9C0791B5AD04}" destId="{516176EA-043B-4DDC-A274-C8C92B5CD32F}" srcOrd="0" destOrd="0" presId="urn:microsoft.com/office/officeart/2005/8/layout/target3"/>
    <dgm:cxn modelId="{0AC1237A-A01B-4F7F-B1F1-85060E2A6F2D}" srcId="{7BEAF357-EB68-4782-B079-59D1B780D3E0}" destId="{BA12FFAE-02BF-4819-B252-C88729A7A571}" srcOrd="0" destOrd="0" parTransId="{1C54BD3B-7EE3-40A3-92CD-54BA7FCD8B80}" sibTransId="{BEA30921-1857-4014-A1DF-D7929316B9BF}"/>
    <dgm:cxn modelId="{AE91820A-C3DD-4680-94B3-A6D9AF9C46AB}" type="presOf" srcId="{6FCD5737-7AD4-48A9-9CF7-7AF104336A66}" destId="{7758B47A-DBF6-4548-9CC4-416A9C3BF234}" srcOrd="0" destOrd="0" presId="urn:microsoft.com/office/officeart/2005/8/layout/target3"/>
    <dgm:cxn modelId="{03AA882B-ECC5-48BF-83EE-811BC5B3A075}" srcId="{B39677F6-BCA6-4E1B-85BF-9C0791B5AD04}" destId="{5AD10D8E-2727-4DF0-8405-A3141E52E87D}" srcOrd="2" destOrd="0" parTransId="{9A06C6CC-881E-4805-BB97-36266276547A}" sibTransId="{0E24A058-45A4-4277-82C3-2E7C2949D6B5}"/>
    <dgm:cxn modelId="{7A245D7E-5233-4692-9BF5-E0B2A186AE8E}" type="presOf" srcId="{2514F448-F476-43A7-B8BA-79224022087E}" destId="{5DEE7638-B42E-40B9-A895-8EF7A7EC3C6F}" srcOrd="1" destOrd="0" presId="urn:microsoft.com/office/officeart/2005/8/layout/target3"/>
    <dgm:cxn modelId="{522FFA0E-BC1E-479C-AC62-7B57DF5F3330}" type="presOf" srcId="{2884B5C7-96D1-41C5-9DF1-D2D256E9372B}" destId="{8B4D0D44-A31F-41CF-9F08-88522A376601}" srcOrd="0" destOrd="3" presId="urn:microsoft.com/office/officeart/2005/8/layout/target3"/>
    <dgm:cxn modelId="{AB5434C0-1A08-4639-9074-34A2EC81F240}" type="presOf" srcId="{74A72FE7-47ED-42B3-B5B5-958DFF14B03D}" destId="{BF990702-CFB0-4069-B559-EEE7AF20AFB8}" srcOrd="1" destOrd="0" presId="urn:microsoft.com/office/officeart/2005/8/layout/target3"/>
    <dgm:cxn modelId="{97A02202-42AB-4F37-9214-0C07C65A8EB6}" type="presParOf" srcId="{516176EA-043B-4DDC-A274-C8C92B5CD32F}" destId="{A5A0E91D-09DF-42C3-8DAD-9389E0FA32B0}" srcOrd="0" destOrd="0" presId="urn:microsoft.com/office/officeart/2005/8/layout/target3"/>
    <dgm:cxn modelId="{91AC4BB8-DB74-4833-94D3-302A9CEED0C7}" type="presParOf" srcId="{516176EA-043B-4DDC-A274-C8C92B5CD32F}" destId="{41137F8B-F5E0-45B7-935C-0324B756CB60}" srcOrd="1" destOrd="0" presId="urn:microsoft.com/office/officeart/2005/8/layout/target3"/>
    <dgm:cxn modelId="{B1C255DF-A428-4339-8F31-C007A1D20789}" type="presParOf" srcId="{516176EA-043B-4DDC-A274-C8C92B5CD32F}" destId="{9245B8E1-DB5F-4E9B-B1F1-DA43B8EB2565}" srcOrd="2" destOrd="0" presId="urn:microsoft.com/office/officeart/2005/8/layout/target3"/>
    <dgm:cxn modelId="{02D9412B-A768-4F88-8391-8CC46BBEEA2A}" type="presParOf" srcId="{516176EA-043B-4DDC-A274-C8C92B5CD32F}" destId="{D6758D45-8C5B-4136-A756-95FA0890361D}" srcOrd="3" destOrd="0" presId="urn:microsoft.com/office/officeart/2005/8/layout/target3"/>
    <dgm:cxn modelId="{351F7928-D378-45EE-B11E-3F5A3730D948}" type="presParOf" srcId="{516176EA-043B-4DDC-A274-C8C92B5CD32F}" destId="{384F0CF2-AAA3-4459-A2A8-970C732609D3}" srcOrd="4" destOrd="0" presId="urn:microsoft.com/office/officeart/2005/8/layout/target3"/>
    <dgm:cxn modelId="{CB36E4EE-9D35-4FB7-B0A0-52F5294A8A6B}" type="presParOf" srcId="{516176EA-043B-4DDC-A274-C8C92B5CD32F}" destId="{7758B47A-DBF6-4548-9CC4-416A9C3BF234}" srcOrd="5" destOrd="0" presId="urn:microsoft.com/office/officeart/2005/8/layout/target3"/>
    <dgm:cxn modelId="{143E6A2B-8E97-47DA-B168-6405346F7F8F}" type="presParOf" srcId="{516176EA-043B-4DDC-A274-C8C92B5CD32F}" destId="{4D0FDD71-C5C3-44A6-9885-32EE3D73B1D5}" srcOrd="6" destOrd="0" presId="urn:microsoft.com/office/officeart/2005/8/layout/target3"/>
    <dgm:cxn modelId="{5576BE17-6A73-4237-A5F4-6A7500A151F9}" type="presParOf" srcId="{516176EA-043B-4DDC-A274-C8C92B5CD32F}" destId="{35088663-DD6C-47BF-82BE-781F75D0E4B7}" srcOrd="7" destOrd="0" presId="urn:microsoft.com/office/officeart/2005/8/layout/target3"/>
    <dgm:cxn modelId="{3D229A35-C76B-40B6-AEEC-CB1D87443952}" type="presParOf" srcId="{516176EA-043B-4DDC-A274-C8C92B5CD32F}" destId="{4E743ED0-A5CD-4AED-9575-D66CA28EDA5D}" srcOrd="8" destOrd="0" presId="urn:microsoft.com/office/officeart/2005/8/layout/target3"/>
    <dgm:cxn modelId="{D7F8E262-34D4-4D4A-B4A0-39B8744B305C}" type="presParOf" srcId="{516176EA-043B-4DDC-A274-C8C92B5CD32F}" destId="{8F123866-6AF5-4889-9A44-4AC2667D9C2D}" srcOrd="9" destOrd="0" presId="urn:microsoft.com/office/officeart/2005/8/layout/target3"/>
    <dgm:cxn modelId="{DC771762-2724-4B8B-980A-09307CF445FA}" type="presParOf" srcId="{516176EA-043B-4DDC-A274-C8C92B5CD32F}" destId="{51A33F90-E5EC-4307-BA06-EF3F6A24AEAB}" srcOrd="10" destOrd="0" presId="urn:microsoft.com/office/officeart/2005/8/layout/target3"/>
    <dgm:cxn modelId="{CFBA529B-8337-4202-90F0-C923DA0B177D}" type="presParOf" srcId="{516176EA-043B-4DDC-A274-C8C92B5CD32F}" destId="{7EABBB82-FF39-49FF-B9E1-7A999C0A1171}" srcOrd="11" destOrd="0" presId="urn:microsoft.com/office/officeart/2005/8/layout/target3"/>
    <dgm:cxn modelId="{9FEBD486-DED9-4D05-91CA-EB48EEA0EC1B}" type="presParOf" srcId="{516176EA-043B-4DDC-A274-C8C92B5CD32F}" destId="{2E43926F-8ED9-41A4-B7C4-8316F38ED67F}" srcOrd="12" destOrd="0" presId="urn:microsoft.com/office/officeart/2005/8/layout/target3"/>
    <dgm:cxn modelId="{4C1E3343-DBBF-4DE3-A6AE-5A55EB0B3FB5}" type="presParOf" srcId="{516176EA-043B-4DDC-A274-C8C92B5CD32F}" destId="{4CCC5FF7-4325-4702-A8D4-396CFD6EBF53}" srcOrd="13" destOrd="0" presId="urn:microsoft.com/office/officeart/2005/8/layout/target3"/>
    <dgm:cxn modelId="{3D061A8F-11CB-4FA2-9985-38C60F553613}" type="presParOf" srcId="{516176EA-043B-4DDC-A274-C8C92B5CD32F}" destId="{E10EEAB6-1030-4B27-B7B5-08CC37BA4FB5}" srcOrd="14" destOrd="0" presId="urn:microsoft.com/office/officeart/2005/8/layout/target3"/>
    <dgm:cxn modelId="{F8B75106-C509-4819-8819-21C03F5D754E}" type="presParOf" srcId="{516176EA-043B-4DDC-A274-C8C92B5CD32F}" destId="{5DEE7638-B42E-40B9-A895-8EF7A7EC3C6F}" srcOrd="15" destOrd="0" presId="urn:microsoft.com/office/officeart/2005/8/layout/target3"/>
    <dgm:cxn modelId="{5B53E55F-7865-4EDA-9C4A-D6F2CFDF02F4}" type="presParOf" srcId="{516176EA-043B-4DDC-A274-C8C92B5CD32F}" destId="{29E72644-5FAE-4291-BE96-C1CD29CD3013}" srcOrd="16" destOrd="0" presId="urn:microsoft.com/office/officeart/2005/8/layout/target3"/>
    <dgm:cxn modelId="{4D782689-81DC-4885-81D8-B57A027A6B07}" type="presParOf" srcId="{516176EA-043B-4DDC-A274-C8C92B5CD32F}" destId="{48C7BE9E-A459-4AA6-8BCF-671131789140}" srcOrd="17" destOrd="0" presId="urn:microsoft.com/office/officeart/2005/8/layout/target3"/>
    <dgm:cxn modelId="{C280471A-5894-4CC1-9568-9E0685A7FD42}" type="presParOf" srcId="{516176EA-043B-4DDC-A274-C8C92B5CD32F}" destId="{F1FC213B-D6DB-4E35-B21E-5F76B05013E7}" srcOrd="18" destOrd="0" presId="urn:microsoft.com/office/officeart/2005/8/layout/target3"/>
    <dgm:cxn modelId="{637AC077-6604-4FCB-AB50-2D00AB329157}" type="presParOf" srcId="{516176EA-043B-4DDC-A274-C8C92B5CD32F}" destId="{FAB46923-BB53-4D8C-A3F9-DDBD6C77143C}" srcOrd="19" destOrd="0" presId="urn:microsoft.com/office/officeart/2005/8/layout/target3"/>
    <dgm:cxn modelId="{E9A4A656-D20A-428D-89D3-8EEE02A29E93}" type="presParOf" srcId="{516176EA-043B-4DDC-A274-C8C92B5CD32F}" destId="{3200BAD0-73B0-43DA-8E83-FDBA2A9A7437}" srcOrd="20" destOrd="0" presId="urn:microsoft.com/office/officeart/2005/8/layout/target3"/>
    <dgm:cxn modelId="{0AED2ABA-68CF-43FC-9934-89C4A1DDF57B}" type="presParOf" srcId="{516176EA-043B-4DDC-A274-C8C92B5CD32F}" destId="{BF990702-CFB0-4069-B559-EEE7AF20AFB8}" srcOrd="21" destOrd="0" presId="urn:microsoft.com/office/officeart/2005/8/layout/target3"/>
    <dgm:cxn modelId="{DF60F759-6882-47AD-AAD3-8EEB2B870498}" type="presParOf" srcId="{516176EA-043B-4DDC-A274-C8C92B5CD32F}" destId="{C57AA3C8-8C22-4153-8890-27EDC34124FA}" srcOrd="22" destOrd="0" presId="urn:microsoft.com/office/officeart/2005/8/layout/target3"/>
    <dgm:cxn modelId="{AE819EB2-15DA-428F-945B-2BA631F8F4EE}" type="presParOf" srcId="{516176EA-043B-4DDC-A274-C8C92B5CD32F}" destId="{FAE4BE4C-BDEF-44BD-8C72-D777705A4950}" srcOrd="23" destOrd="0" presId="urn:microsoft.com/office/officeart/2005/8/layout/target3"/>
    <dgm:cxn modelId="{1061E19D-DF21-465A-887B-8094E6EF63A1}" type="presParOf" srcId="{516176EA-043B-4DDC-A274-C8C92B5CD32F}" destId="{8B4D0D44-A31F-41CF-9F08-88522A376601}" srcOrd="2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1C2AAF-DE48-4406-AD25-F0B1C565D2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2ED658B4-6710-42DD-BDA2-0540B237DCBF}">
      <dgm:prSet phldrT="[Texto]"/>
      <dgm:spPr>
        <a:ln>
          <a:solidFill>
            <a:srgbClr val="336600"/>
          </a:solidFill>
        </a:ln>
      </dgm:spPr>
      <dgm:t>
        <a:bodyPr/>
        <a:lstStyle/>
        <a:p>
          <a:r>
            <a:rPr lang="es-ES" dirty="0" smtClean="0"/>
            <a:t>RASTER</a:t>
          </a:r>
          <a:endParaRPr lang="es-ES" dirty="0"/>
        </a:p>
      </dgm:t>
    </dgm:pt>
    <dgm:pt modelId="{0D63BA5F-0720-46F2-90C8-A9B48C9B7DEA}" type="parTrans" cxnId="{AB765E9E-29BF-4100-872D-6B22B8546CB4}">
      <dgm:prSet/>
      <dgm:spPr/>
      <dgm:t>
        <a:bodyPr/>
        <a:lstStyle/>
        <a:p>
          <a:endParaRPr lang="es-ES"/>
        </a:p>
      </dgm:t>
    </dgm:pt>
    <dgm:pt modelId="{A3A262CB-D2C2-495C-93DB-42CF0AB19662}" type="sibTrans" cxnId="{AB765E9E-29BF-4100-872D-6B22B8546CB4}">
      <dgm:prSet/>
      <dgm:spPr/>
      <dgm:t>
        <a:bodyPr/>
        <a:lstStyle/>
        <a:p>
          <a:endParaRPr lang="es-ES"/>
        </a:p>
      </dgm:t>
    </dgm:pt>
    <dgm:pt modelId="{B26A5F5C-6318-40E1-9FD7-CF36901956EF}">
      <dgm:prSet phldrT="[Texto]"/>
      <dgm:spPr>
        <a:ln>
          <a:solidFill>
            <a:srgbClr val="336600"/>
          </a:solidFill>
        </a:ln>
      </dgm:spPr>
      <dgm:t>
        <a:bodyPr/>
        <a:lstStyle/>
        <a:p>
          <a:r>
            <a:rPr lang="es-ES" dirty="0" smtClean="0"/>
            <a:t>IMAGEN DIGITAL PIXELADA</a:t>
          </a:r>
          <a:endParaRPr lang="es-ES" dirty="0"/>
        </a:p>
      </dgm:t>
    </dgm:pt>
    <dgm:pt modelId="{8012665B-9FE2-4DB0-AC48-EA9E138E86F0}" type="parTrans" cxnId="{7C9E2C54-C296-4C11-8375-7C504BF22EFA}">
      <dgm:prSet/>
      <dgm:spPr>
        <a:ln>
          <a:solidFill>
            <a:srgbClr val="336600"/>
          </a:solidFill>
        </a:ln>
      </dgm:spPr>
      <dgm:t>
        <a:bodyPr/>
        <a:lstStyle/>
        <a:p>
          <a:endParaRPr lang="es-ES"/>
        </a:p>
      </dgm:t>
    </dgm:pt>
    <dgm:pt modelId="{4A9C1910-2F24-4EF6-81EA-F326D0CE712C}" type="sibTrans" cxnId="{7C9E2C54-C296-4C11-8375-7C504BF22EFA}">
      <dgm:prSet/>
      <dgm:spPr/>
      <dgm:t>
        <a:bodyPr/>
        <a:lstStyle/>
        <a:p>
          <a:endParaRPr lang="es-ES"/>
        </a:p>
      </dgm:t>
    </dgm:pt>
    <dgm:pt modelId="{3C3C5A97-3699-43F0-A397-198085203DC9}">
      <dgm:prSet phldrT="[Texto]"/>
      <dgm:spPr>
        <a:ln>
          <a:solidFill>
            <a:srgbClr val="336600"/>
          </a:solidFill>
        </a:ln>
      </dgm:spPr>
      <dgm:t>
        <a:bodyPr/>
        <a:lstStyle/>
        <a:p>
          <a:r>
            <a:rPr lang="es-ES" dirty="0" smtClean="0"/>
            <a:t>SE CENTRA EN EL ESPACIO</a:t>
          </a:r>
          <a:endParaRPr lang="es-ES" dirty="0"/>
        </a:p>
      </dgm:t>
    </dgm:pt>
    <dgm:pt modelId="{6B4B34F3-4322-4F75-92E8-73EF1836C52F}" type="parTrans" cxnId="{D10D1A0C-4FB3-4F4E-AD82-71291177C5E0}">
      <dgm:prSet/>
      <dgm:spPr/>
      <dgm:t>
        <a:bodyPr/>
        <a:lstStyle/>
        <a:p>
          <a:endParaRPr lang="es-ES"/>
        </a:p>
      </dgm:t>
    </dgm:pt>
    <dgm:pt modelId="{B580E658-ECBD-4E89-A584-5035E4BD5331}" type="sibTrans" cxnId="{D10D1A0C-4FB3-4F4E-AD82-71291177C5E0}">
      <dgm:prSet/>
      <dgm:spPr/>
      <dgm:t>
        <a:bodyPr/>
        <a:lstStyle/>
        <a:p>
          <a:endParaRPr lang="es-ES"/>
        </a:p>
      </dgm:t>
    </dgm:pt>
    <dgm:pt modelId="{C801E6B7-DE33-46E4-9EA5-7977B02A64B3}">
      <dgm:prSet phldrT="[Texto]"/>
      <dgm:spPr>
        <a:ln>
          <a:solidFill>
            <a:srgbClr val="336600"/>
          </a:solidFill>
        </a:ln>
      </dgm:spPr>
      <dgm:t>
        <a:bodyPr/>
        <a:lstStyle/>
        <a:p>
          <a:r>
            <a:rPr lang="es-ES" dirty="0" smtClean="0"/>
            <a:t>FORMATO </a:t>
          </a:r>
          <a:r>
            <a:rPr lang="es-ES" dirty="0" err="1" smtClean="0"/>
            <a:t>jpg</a:t>
          </a:r>
          <a:r>
            <a:rPr lang="es-ES" dirty="0" smtClean="0"/>
            <a:t>. </a:t>
          </a:r>
          <a:r>
            <a:rPr lang="es-ES" dirty="0" err="1" smtClean="0"/>
            <a:t>tif</a:t>
          </a:r>
          <a:r>
            <a:rPr lang="es-ES" dirty="0" smtClean="0"/>
            <a:t>, </a:t>
          </a:r>
          <a:r>
            <a:rPr lang="es-ES" dirty="0" err="1" smtClean="0"/>
            <a:t>dgn</a:t>
          </a:r>
          <a:r>
            <a:rPr lang="es-ES" dirty="0" smtClean="0"/>
            <a:t>, </a:t>
          </a:r>
          <a:r>
            <a:rPr lang="es-ES" dirty="0" err="1" smtClean="0"/>
            <a:t>ecw</a:t>
          </a:r>
          <a:endParaRPr lang="es-ES" dirty="0"/>
        </a:p>
      </dgm:t>
    </dgm:pt>
    <dgm:pt modelId="{5B778146-15C5-4861-910F-18AAD444E386}" type="parTrans" cxnId="{BACC2ADE-B933-41A9-A33A-40B10A0708EE}">
      <dgm:prSet/>
      <dgm:spPr>
        <a:ln>
          <a:solidFill>
            <a:srgbClr val="336600"/>
          </a:solidFill>
        </a:ln>
      </dgm:spPr>
      <dgm:t>
        <a:bodyPr/>
        <a:lstStyle/>
        <a:p>
          <a:endParaRPr lang="es-ES"/>
        </a:p>
      </dgm:t>
    </dgm:pt>
    <dgm:pt modelId="{C044743E-6995-4AD5-B87E-76825D3CD779}" type="sibTrans" cxnId="{BACC2ADE-B933-41A9-A33A-40B10A0708EE}">
      <dgm:prSet/>
      <dgm:spPr/>
      <dgm:t>
        <a:bodyPr/>
        <a:lstStyle/>
        <a:p>
          <a:endParaRPr lang="es-ES"/>
        </a:p>
      </dgm:t>
    </dgm:pt>
    <dgm:pt modelId="{EBA13629-3E53-4ADC-BC29-78C5C7DD8178}" type="pres">
      <dgm:prSet presAssocID="{AD1C2AAF-DE48-4406-AD25-F0B1C565D25E}" presName="hierChild1" presStyleCnt="0">
        <dgm:presLayoutVars>
          <dgm:chPref val="1"/>
          <dgm:dir/>
          <dgm:animOne val="branch"/>
          <dgm:animLvl val="lvl"/>
          <dgm:resizeHandles/>
        </dgm:presLayoutVars>
      </dgm:prSet>
      <dgm:spPr/>
      <dgm:t>
        <a:bodyPr/>
        <a:lstStyle/>
        <a:p>
          <a:endParaRPr lang="es-ES"/>
        </a:p>
      </dgm:t>
    </dgm:pt>
    <dgm:pt modelId="{6A48F970-6D69-44E5-AE06-E3A7941DFD5F}" type="pres">
      <dgm:prSet presAssocID="{2ED658B4-6710-42DD-BDA2-0540B237DCBF}" presName="hierRoot1" presStyleCnt="0"/>
      <dgm:spPr/>
    </dgm:pt>
    <dgm:pt modelId="{B5EC4D6C-4D22-42E9-9093-85E5ADB6AA29}" type="pres">
      <dgm:prSet presAssocID="{2ED658B4-6710-42DD-BDA2-0540B237DCBF}" presName="composite" presStyleCnt="0"/>
      <dgm:spPr/>
    </dgm:pt>
    <dgm:pt modelId="{EA2F4A3F-C143-4E5E-8C89-7E01366A1BF9}" type="pres">
      <dgm:prSet presAssocID="{2ED658B4-6710-42DD-BDA2-0540B237DCBF}" presName="background" presStyleLbl="node0" presStyleIdx="0" presStyleCnt="1"/>
      <dgm:spPr>
        <a:solidFill>
          <a:srgbClr val="336600"/>
        </a:solidFill>
        <a:ln>
          <a:solidFill>
            <a:srgbClr val="336600"/>
          </a:solidFill>
        </a:ln>
      </dgm:spPr>
      <dgm:t>
        <a:bodyPr/>
        <a:lstStyle/>
        <a:p>
          <a:endParaRPr lang="es-EC"/>
        </a:p>
      </dgm:t>
    </dgm:pt>
    <dgm:pt modelId="{3E2D13B4-4AA8-412A-B5EA-FA0DDA2EEE21}" type="pres">
      <dgm:prSet presAssocID="{2ED658B4-6710-42DD-BDA2-0540B237DCBF}" presName="text" presStyleLbl="fgAcc0" presStyleIdx="0" presStyleCnt="1">
        <dgm:presLayoutVars>
          <dgm:chPref val="3"/>
        </dgm:presLayoutVars>
      </dgm:prSet>
      <dgm:spPr/>
      <dgm:t>
        <a:bodyPr/>
        <a:lstStyle/>
        <a:p>
          <a:endParaRPr lang="es-ES"/>
        </a:p>
      </dgm:t>
    </dgm:pt>
    <dgm:pt modelId="{9E35D647-3847-49F8-B26F-456C1D666244}" type="pres">
      <dgm:prSet presAssocID="{2ED658B4-6710-42DD-BDA2-0540B237DCBF}" presName="hierChild2" presStyleCnt="0"/>
      <dgm:spPr/>
    </dgm:pt>
    <dgm:pt modelId="{865775FE-2D07-4173-9147-FC636F42C0F1}" type="pres">
      <dgm:prSet presAssocID="{8012665B-9FE2-4DB0-AC48-EA9E138E86F0}" presName="Name10" presStyleLbl="parChTrans1D2" presStyleIdx="0" presStyleCnt="3"/>
      <dgm:spPr/>
      <dgm:t>
        <a:bodyPr/>
        <a:lstStyle/>
        <a:p>
          <a:endParaRPr lang="es-ES"/>
        </a:p>
      </dgm:t>
    </dgm:pt>
    <dgm:pt modelId="{20D7A0D2-958A-4F2A-B5C3-2F12B4A4C77B}" type="pres">
      <dgm:prSet presAssocID="{B26A5F5C-6318-40E1-9FD7-CF36901956EF}" presName="hierRoot2" presStyleCnt="0"/>
      <dgm:spPr/>
    </dgm:pt>
    <dgm:pt modelId="{5EC574DC-FEDF-45A8-BC04-00727A7CB326}" type="pres">
      <dgm:prSet presAssocID="{B26A5F5C-6318-40E1-9FD7-CF36901956EF}" presName="composite2" presStyleCnt="0"/>
      <dgm:spPr/>
    </dgm:pt>
    <dgm:pt modelId="{380B4D26-E6FB-4A2E-91C1-1240D16B886F}" type="pres">
      <dgm:prSet presAssocID="{B26A5F5C-6318-40E1-9FD7-CF36901956EF}" presName="background2" presStyleLbl="node2" presStyleIdx="0" presStyleCnt="3"/>
      <dgm:spPr>
        <a:solidFill>
          <a:srgbClr val="336600"/>
        </a:solidFill>
      </dgm:spPr>
      <dgm:t>
        <a:bodyPr/>
        <a:lstStyle/>
        <a:p>
          <a:endParaRPr lang="es-EC"/>
        </a:p>
      </dgm:t>
    </dgm:pt>
    <dgm:pt modelId="{C9DC5BC7-B835-40D4-BDA1-5970A4211638}" type="pres">
      <dgm:prSet presAssocID="{B26A5F5C-6318-40E1-9FD7-CF36901956EF}" presName="text2" presStyleLbl="fgAcc2" presStyleIdx="0" presStyleCnt="3">
        <dgm:presLayoutVars>
          <dgm:chPref val="3"/>
        </dgm:presLayoutVars>
      </dgm:prSet>
      <dgm:spPr/>
      <dgm:t>
        <a:bodyPr/>
        <a:lstStyle/>
        <a:p>
          <a:endParaRPr lang="es-ES"/>
        </a:p>
      </dgm:t>
    </dgm:pt>
    <dgm:pt modelId="{D9FF30E0-20AF-4AC4-BF3B-221DF4695CE0}" type="pres">
      <dgm:prSet presAssocID="{B26A5F5C-6318-40E1-9FD7-CF36901956EF}" presName="hierChild3" presStyleCnt="0"/>
      <dgm:spPr/>
    </dgm:pt>
    <dgm:pt modelId="{41C64D44-9AE9-45C4-8BC0-F70612C297F3}" type="pres">
      <dgm:prSet presAssocID="{6B4B34F3-4322-4F75-92E8-73EF1836C52F}" presName="Name10" presStyleLbl="parChTrans1D2" presStyleIdx="1" presStyleCnt="3"/>
      <dgm:spPr/>
      <dgm:t>
        <a:bodyPr/>
        <a:lstStyle/>
        <a:p>
          <a:endParaRPr lang="es-ES"/>
        </a:p>
      </dgm:t>
    </dgm:pt>
    <dgm:pt modelId="{6544BA6F-6AB1-46AB-975E-EF2F8B0C6400}" type="pres">
      <dgm:prSet presAssocID="{3C3C5A97-3699-43F0-A397-198085203DC9}" presName="hierRoot2" presStyleCnt="0"/>
      <dgm:spPr/>
    </dgm:pt>
    <dgm:pt modelId="{CE78F350-F53B-46D5-8CC2-8CF89878E56B}" type="pres">
      <dgm:prSet presAssocID="{3C3C5A97-3699-43F0-A397-198085203DC9}" presName="composite2" presStyleCnt="0"/>
      <dgm:spPr/>
    </dgm:pt>
    <dgm:pt modelId="{9CBE4DCA-0BE9-4966-A522-98C06615F576}" type="pres">
      <dgm:prSet presAssocID="{3C3C5A97-3699-43F0-A397-198085203DC9}" presName="background2" presStyleLbl="node2" presStyleIdx="1" presStyleCnt="3"/>
      <dgm:spPr>
        <a:solidFill>
          <a:srgbClr val="336600"/>
        </a:solidFill>
      </dgm:spPr>
      <dgm:t>
        <a:bodyPr/>
        <a:lstStyle/>
        <a:p>
          <a:endParaRPr lang="es-EC"/>
        </a:p>
      </dgm:t>
    </dgm:pt>
    <dgm:pt modelId="{D2A7B3D5-F2BD-4F5F-AB6A-21B4262A39ED}" type="pres">
      <dgm:prSet presAssocID="{3C3C5A97-3699-43F0-A397-198085203DC9}" presName="text2" presStyleLbl="fgAcc2" presStyleIdx="1" presStyleCnt="3">
        <dgm:presLayoutVars>
          <dgm:chPref val="3"/>
        </dgm:presLayoutVars>
      </dgm:prSet>
      <dgm:spPr/>
      <dgm:t>
        <a:bodyPr/>
        <a:lstStyle/>
        <a:p>
          <a:endParaRPr lang="es-ES"/>
        </a:p>
      </dgm:t>
    </dgm:pt>
    <dgm:pt modelId="{B99F0156-DCE8-4EED-BE7E-18392A7DF65F}" type="pres">
      <dgm:prSet presAssocID="{3C3C5A97-3699-43F0-A397-198085203DC9}" presName="hierChild3" presStyleCnt="0"/>
      <dgm:spPr/>
    </dgm:pt>
    <dgm:pt modelId="{2C46FD59-C12F-4700-9AD7-5644A7E0D229}" type="pres">
      <dgm:prSet presAssocID="{5B778146-15C5-4861-910F-18AAD444E386}" presName="Name10" presStyleLbl="parChTrans1D2" presStyleIdx="2" presStyleCnt="3"/>
      <dgm:spPr/>
      <dgm:t>
        <a:bodyPr/>
        <a:lstStyle/>
        <a:p>
          <a:endParaRPr lang="es-ES"/>
        </a:p>
      </dgm:t>
    </dgm:pt>
    <dgm:pt modelId="{6733A223-7D69-406D-A9CA-BA149FEC6D8B}" type="pres">
      <dgm:prSet presAssocID="{C801E6B7-DE33-46E4-9EA5-7977B02A64B3}" presName="hierRoot2" presStyleCnt="0"/>
      <dgm:spPr/>
    </dgm:pt>
    <dgm:pt modelId="{DCB7F8F6-E623-41A3-82BC-D98069E8BD4D}" type="pres">
      <dgm:prSet presAssocID="{C801E6B7-DE33-46E4-9EA5-7977B02A64B3}" presName="composite2" presStyleCnt="0"/>
      <dgm:spPr/>
    </dgm:pt>
    <dgm:pt modelId="{C45E6F41-0F99-45EE-84AF-B22B43C6FA2A}" type="pres">
      <dgm:prSet presAssocID="{C801E6B7-DE33-46E4-9EA5-7977B02A64B3}" presName="background2" presStyleLbl="node2" presStyleIdx="2" presStyleCnt="3"/>
      <dgm:spPr>
        <a:solidFill>
          <a:srgbClr val="336600"/>
        </a:solidFill>
      </dgm:spPr>
      <dgm:t>
        <a:bodyPr/>
        <a:lstStyle/>
        <a:p>
          <a:endParaRPr lang="es-EC"/>
        </a:p>
      </dgm:t>
    </dgm:pt>
    <dgm:pt modelId="{87732878-845D-4418-92A8-8E51DAC60506}" type="pres">
      <dgm:prSet presAssocID="{C801E6B7-DE33-46E4-9EA5-7977B02A64B3}" presName="text2" presStyleLbl="fgAcc2" presStyleIdx="2" presStyleCnt="3">
        <dgm:presLayoutVars>
          <dgm:chPref val="3"/>
        </dgm:presLayoutVars>
      </dgm:prSet>
      <dgm:spPr/>
      <dgm:t>
        <a:bodyPr/>
        <a:lstStyle/>
        <a:p>
          <a:endParaRPr lang="es-ES"/>
        </a:p>
      </dgm:t>
    </dgm:pt>
    <dgm:pt modelId="{85916138-78CE-45CA-BD47-BAA0C39F6ACC}" type="pres">
      <dgm:prSet presAssocID="{C801E6B7-DE33-46E4-9EA5-7977B02A64B3}" presName="hierChild3" presStyleCnt="0"/>
      <dgm:spPr/>
    </dgm:pt>
  </dgm:ptLst>
  <dgm:cxnLst>
    <dgm:cxn modelId="{0F53EC05-8AA9-47A4-A067-97424F07BC7C}" type="presOf" srcId="{3C3C5A97-3699-43F0-A397-198085203DC9}" destId="{D2A7B3D5-F2BD-4F5F-AB6A-21B4262A39ED}" srcOrd="0" destOrd="0" presId="urn:microsoft.com/office/officeart/2005/8/layout/hierarchy1"/>
    <dgm:cxn modelId="{7B2CE3BF-23C2-4D8E-97DD-583761997DBF}" type="presOf" srcId="{5B778146-15C5-4861-910F-18AAD444E386}" destId="{2C46FD59-C12F-4700-9AD7-5644A7E0D229}" srcOrd="0" destOrd="0" presId="urn:microsoft.com/office/officeart/2005/8/layout/hierarchy1"/>
    <dgm:cxn modelId="{037F29CF-3989-49E9-A24A-AEAC8EE28652}" type="presOf" srcId="{AD1C2AAF-DE48-4406-AD25-F0B1C565D25E}" destId="{EBA13629-3E53-4ADC-BC29-78C5C7DD8178}" srcOrd="0" destOrd="0" presId="urn:microsoft.com/office/officeart/2005/8/layout/hierarchy1"/>
    <dgm:cxn modelId="{AAFB4D08-597F-4A25-9263-723C511755EC}" type="presOf" srcId="{B26A5F5C-6318-40E1-9FD7-CF36901956EF}" destId="{C9DC5BC7-B835-40D4-BDA1-5970A4211638}" srcOrd="0" destOrd="0" presId="urn:microsoft.com/office/officeart/2005/8/layout/hierarchy1"/>
    <dgm:cxn modelId="{A4BA85A2-9F2B-44B5-A738-56696390037F}" type="presOf" srcId="{6B4B34F3-4322-4F75-92E8-73EF1836C52F}" destId="{41C64D44-9AE9-45C4-8BC0-F70612C297F3}" srcOrd="0" destOrd="0" presId="urn:microsoft.com/office/officeart/2005/8/layout/hierarchy1"/>
    <dgm:cxn modelId="{D10D1A0C-4FB3-4F4E-AD82-71291177C5E0}" srcId="{2ED658B4-6710-42DD-BDA2-0540B237DCBF}" destId="{3C3C5A97-3699-43F0-A397-198085203DC9}" srcOrd="1" destOrd="0" parTransId="{6B4B34F3-4322-4F75-92E8-73EF1836C52F}" sibTransId="{B580E658-ECBD-4E89-A584-5035E4BD5331}"/>
    <dgm:cxn modelId="{AB765E9E-29BF-4100-872D-6B22B8546CB4}" srcId="{AD1C2AAF-DE48-4406-AD25-F0B1C565D25E}" destId="{2ED658B4-6710-42DD-BDA2-0540B237DCBF}" srcOrd="0" destOrd="0" parTransId="{0D63BA5F-0720-46F2-90C8-A9B48C9B7DEA}" sibTransId="{A3A262CB-D2C2-495C-93DB-42CF0AB19662}"/>
    <dgm:cxn modelId="{7C9E2C54-C296-4C11-8375-7C504BF22EFA}" srcId="{2ED658B4-6710-42DD-BDA2-0540B237DCBF}" destId="{B26A5F5C-6318-40E1-9FD7-CF36901956EF}" srcOrd="0" destOrd="0" parTransId="{8012665B-9FE2-4DB0-AC48-EA9E138E86F0}" sibTransId="{4A9C1910-2F24-4EF6-81EA-F326D0CE712C}"/>
    <dgm:cxn modelId="{BACC2ADE-B933-41A9-A33A-40B10A0708EE}" srcId="{2ED658B4-6710-42DD-BDA2-0540B237DCBF}" destId="{C801E6B7-DE33-46E4-9EA5-7977B02A64B3}" srcOrd="2" destOrd="0" parTransId="{5B778146-15C5-4861-910F-18AAD444E386}" sibTransId="{C044743E-6995-4AD5-B87E-76825D3CD779}"/>
    <dgm:cxn modelId="{39FC15F7-9675-4FE6-866A-72C4CAE1A473}" type="presOf" srcId="{C801E6B7-DE33-46E4-9EA5-7977B02A64B3}" destId="{87732878-845D-4418-92A8-8E51DAC60506}" srcOrd="0" destOrd="0" presId="urn:microsoft.com/office/officeart/2005/8/layout/hierarchy1"/>
    <dgm:cxn modelId="{913F5958-14F7-43F8-A957-C14108829930}" type="presOf" srcId="{2ED658B4-6710-42DD-BDA2-0540B237DCBF}" destId="{3E2D13B4-4AA8-412A-B5EA-FA0DDA2EEE21}" srcOrd="0" destOrd="0" presId="urn:microsoft.com/office/officeart/2005/8/layout/hierarchy1"/>
    <dgm:cxn modelId="{FE6E8F47-CAA8-48D0-921F-A35F8FE6789D}" type="presOf" srcId="{8012665B-9FE2-4DB0-AC48-EA9E138E86F0}" destId="{865775FE-2D07-4173-9147-FC636F42C0F1}" srcOrd="0" destOrd="0" presId="urn:microsoft.com/office/officeart/2005/8/layout/hierarchy1"/>
    <dgm:cxn modelId="{74DF8F88-5016-4485-9C7A-BE4DDCC46942}" type="presParOf" srcId="{EBA13629-3E53-4ADC-BC29-78C5C7DD8178}" destId="{6A48F970-6D69-44E5-AE06-E3A7941DFD5F}" srcOrd="0" destOrd="0" presId="urn:microsoft.com/office/officeart/2005/8/layout/hierarchy1"/>
    <dgm:cxn modelId="{76C66729-183F-4D24-9E12-C483B807094E}" type="presParOf" srcId="{6A48F970-6D69-44E5-AE06-E3A7941DFD5F}" destId="{B5EC4D6C-4D22-42E9-9093-85E5ADB6AA29}" srcOrd="0" destOrd="0" presId="urn:microsoft.com/office/officeart/2005/8/layout/hierarchy1"/>
    <dgm:cxn modelId="{E56668ED-07B3-4D22-8125-D5B392BE361E}" type="presParOf" srcId="{B5EC4D6C-4D22-42E9-9093-85E5ADB6AA29}" destId="{EA2F4A3F-C143-4E5E-8C89-7E01366A1BF9}" srcOrd="0" destOrd="0" presId="urn:microsoft.com/office/officeart/2005/8/layout/hierarchy1"/>
    <dgm:cxn modelId="{E9C765B5-BDE3-48B0-87C9-10C20B9B67C0}" type="presParOf" srcId="{B5EC4D6C-4D22-42E9-9093-85E5ADB6AA29}" destId="{3E2D13B4-4AA8-412A-B5EA-FA0DDA2EEE21}" srcOrd="1" destOrd="0" presId="urn:microsoft.com/office/officeart/2005/8/layout/hierarchy1"/>
    <dgm:cxn modelId="{19010600-1FBA-44D8-8D36-1B71EFAE3CFB}" type="presParOf" srcId="{6A48F970-6D69-44E5-AE06-E3A7941DFD5F}" destId="{9E35D647-3847-49F8-B26F-456C1D666244}" srcOrd="1" destOrd="0" presId="urn:microsoft.com/office/officeart/2005/8/layout/hierarchy1"/>
    <dgm:cxn modelId="{886F3C5F-4BA4-4301-8911-B7AC8D0FAEA3}" type="presParOf" srcId="{9E35D647-3847-49F8-B26F-456C1D666244}" destId="{865775FE-2D07-4173-9147-FC636F42C0F1}" srcOrd="0" destOrd="0" presId="urn:microsoft.com/office/officeart/2005/8/layout/hierarchy1"/>
    <dgm:cxn modelId="{63ECF4C2-640B-4232-A971-30BCA7A9CD00}" type="presParOf" srcId="{9E35D647-3847-49F8-B26F-456C1D666244}" destId="{20D7A0D2-958A-4F2A-B5C3-2F12B4A4C77B}" srcOrd="1" destOrd="0" presId="urn:microsoft.com/office/officeart/2005/8/layout/hierarchy1"/>
    <dgm:cxn modelId="{7E46183E-AF03-4003-981E-194586A3B7F8}" type="presParOf" srcId="{20D7A0D2-958A-4F2A-B5C3-2F12B4A4C77B}" destId="{5EC574DC-FEDF-45A8-BC04-00727A7CB326}" srcOrd="0" destOrd="0" presId="urn:microsoft.com/office/officeart/2005/8/layout/hierarchy1"/>
    <dgm:cxn modelId="{89DCA76C-B2D9-4A2A-97C8-18AA5CB3FE30}" type="presParOf" srcId="{5EC574DC-FEDF-45A8-BC04-00727A7CB326}" destId="{380B4D26-E6FB-4A2E-91C1-1240D16B886F}" srcOrd="0" destOrd="0" presId="urn:microsoft.com/office/officeart/2005/8/layout/hierarchy1"/>
    <dgm:cxn modelId="{81A35E57-7391-4887-9051-48BABBE5AA2A}" type="presParOf" srcId="{5EC574DC-FEDF-45A8-BC04-00727A7CB326}" destId="{C9DC5BC7-B835-40D4-BDA1-5970A4211638}" srcOrd="1" destOrd="0" presId="urn:microsoft.com/office/officeart/2005/8/layout/hierarchy1"/>
    <dgm:cxn modelId="{EBFAA2B0-80E0-4BA9-8BD1-13ED47E93F32}" type="presParOf" srcId="{20D7A0D2-958A-4F2A-B5C3-2F12B4A4C77B}" destId="{D9FF30E0-20AF-4AC4-BF3B-221DF4695CE0}" srcOrd="1" destOrd="0" presId="urn:microsoft.com/office/officeart/2005/8/layout/hierarchy1"/>
    <dgm:cxn modelId="{812B04D0-1946-4064-871C-5866FFC24B2F}" type="presParOf" srcId="{9E35D647-3847-49F8-B26F-456C1D666244}" destId="{41C64D44-9AE9-45C4-8BC0-F70612C297F3}" srcOrd="2" destOrd="0" presId="urn:microsoft.com/office/officeart/2005/8/layout/hierarchy1"/>
    <dgm:cxn modelId="{511356C0-2086-457E-98C2-751C6C06E7E3}" type="presParOf" srcId="{9E35D647-3847-49F8-B26F-456C1D666244}" destId="{6544BA6F-6AB1-46AB-975E-EF2F8B0C6400}" srcOrd="3" destOrd="0" presId="urn:microsoft.com/office/officeart/2005/8/layout/hierarchy1"/>
    <dgm:cxn modelId="{130B49FC-16B1-43F3-AF69-8D93A1D6D9D0}" type="presParOf" srcId="{6544BA6F-6AB1-46AB-975E-EF2F8B0C6400}" destId="{CE78F350-F53B-46D5-8CC2-8CF89878E56B}" srcOrd="0" destOrd="0" presId="urn:microsoft.com/office/officeart/2005/8/layout/hierarchy1"/>
    <dgm:cxn modelId="{21858D2C-09F3-4754-91E1-A4EACE53A0B0}" type="presParOf" srcId="{CE78F350-F53B-46D5-8CC2-8CF89878E56B}" destId="{9CBE4DCA-0BE9-4966-A522-98C06615F576}" srcOrd="0" destOrd="0" presId="urn:microsoft.com/office/officeart/2005/8/layout/hierarchy1"/>
    <dgm:cxn modelId="{3D655398-17BB-4D2E-AF23-B66EBE3C3561}" type="presParOf" srcId="{CE78F350-F53B-46D5-8CC2-8CF89878E56B}" destId="{D2A7B3D5-F2BD-4F5F-AB6A-21B4262A39ED}" srcOrd="1" destOrd="0" presId="urn:microsoft.com/office/officeart/2005/8/layout/hierarchy1"/>
    <dgm:cxn modelId="{25CCF88B-E6D3-4B1B-B388-3BBFBA2A7E7A}" type="presParOf" srcId="{6544BA6F-6AB1-46AB-975E-EF2F8B0C6400}" destId="{B99F0156-DCE8-4EED-BE7E-18392A7DF65F}" srcOrd="1" destOrd="0" presId="urn:microsoft.com/office/officeart/2005/8/layout/hierarchy1"/>
    <dgm:cxn modelId="{2BD23685-58E0-49F0-88A7-046E78787B10}" type="presParOf" srcId="{9E35D647-3847-49F8-B26F-456C1D666244}" destId="{2C46FD59-C12F-4700-9AD7-5644A7E0D229}" srcOrd="4" destOrd="0" presId="urn:microsoft.com/office/officeart/2005/8/layout/hierarchy1"/>
    <dgm:cxn modelId="{30405038-6199-45D0-B429-C42A8CA545E5}" type="presParOf" srcId="{9E35D647-3847-49F8-B26F-456C1D666244}" destId="{6733A223-7D69-406D-A9CA-BA149FEC6D8B}" srcOrd="5" destOrd="0" presId="urn:microsoft.com/office/officeart/2005/8/layout/hierarchy1"/>
    <dgm:cxn modelId="{E23B1574-9258-4687-BD6F-D0820B64BCFB}" type="presParOf" srcId="{6733A223-7D69-406D-A9CA-BA149FEC6D8B}" destId="{DCB7F8F6-E623-41A3-82BC-D98069E8BD4D}" srcOrd="0" destOrd="0" presId="urn:microsoft.com/office/officeart/2005/8/layout/hierarchy1"/>
    <dgm:cxn modelId="{AFAE4681-4625-44B8-8910-CE691BB3EB81}" type="presParOf" srcId="{DCB7F8F6-E623-41A3-82BC-D98069E8BD4D}" destId="{C45E6F41-0F99-45EE-84AF-B22B43C6FA2A}" srcOrd="0" destOrd="0" presId="urn:microsoft.com/office/officeart/2005/8/layout/hierarchy1"/>
    <dgm:cxn modelId="{EEC3F262-DD60-46B7-B214-B4240530D5C5}" type="presParOf" srcId="{DCB7F8F6-E623-41A3-82BC-D98069E8BD4D}" destId="{87732878-845D-4418-92A8-8E51DAC60506}" srcOrd="1" destOrd="0" presId="urn:microsoft.com/office/officeart/2005/8/layout/hierarchy1"/>
    <dgm:cxn modelId="{B93692B6-CA1C-4D4A-8AA9-C14A9DC6179B}" type="presParOf" srcId="{6733A223-7D69-406D-A9CA-BA149FEC6D8B}" destId="{85916138-78CE-45CA-BD47-BAA0C39F6AC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152640-41F4-496E-9941-A2B8D9BE558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07F4411F-A46F-4D3E-AF1D-929B2E486333}">
      <dgm:prSet phldrT="[Texto]"/>
      <dgm:spPr>
        <a:ln>
          <a:solidFill>
            <a:srgbClr val="336600"/>
          </a:solidFill>
        </a:ln>
      </dgm:spPr>
      <dgm:t>
        <a:bodyPr/>
        <a:lstStyle/>
        <a:p>
          <a:r>
            <a:rPr lang="es-ES" dirty="0" smtClean="0"/>
            <a:t>VECTORIAL</a:t>
          </a:r>
          <a:endParaRPr lang="es-ES" dirty="0"/>
        </a:p>
      </dgm:t>
    </dgm:pt>
    <dgm:pt modelId="{274F1FFC-81CD-4B8B-A3E5-72DBE6CA7945}" type="parTrans" cxnId="{280AC5ED-3EAA-4BD2-BA7D-A2F56BF24417}">
      <dgm:prSet/>
      <dgm:spPr/>
      <dgm:t>
        <a:bodyPr/>
        <a:lstStyle/>
        <a:p>
          <a:endParaRPr lang="es-ES"/>
        </a:p>
      </dgm:t>
    </dgm:pt>
    <dgm:pt modelId="{FE11EB8E-CDAB-4181-9D10-DDD0AFB47B07}" type="sibTrans" cxnId="{280AC5ED-3EAA-4BD2-BA7D-A2F56BF24417}">
      <dgm:prSet/>
      <dgm:spPr/>
      <dgm:t>
        <a:bodyPr/>
        <a:lstStyle/>
        <a:p>
          <a:endParaRPr lang="es-ES"/>
        </a:p>
      </dgm:t>
    </dgm:pt>
    <dgm:pt modelId="{0EFBAB50-4F5E-44A2-B826-776E774780CD}">
      <dgm:prSet phldrT="[Texto]"/>
      <dgm:spPr>
        <a:ln>
          <a:solidFill>
            <a:srgbClr val="336600"/>
          </a:solidFill>
        </a:ln>
      </dgm:spPr>
      <dgm:t>
        <a:bodyPr/>
        <a:lstStyle/>
        <a:p>
          <a:r>
            <a:rPr lang="es-ES" dirty="0" smtClean="0"/>
            <a:t>PRECISION EN LOCALIZACIÒN</a:t>
          </a:r>
          <a:endParaRPr lang="es-ES" dirty="0"/>
        </a:p>
      </dgm:t>
    </dgm:pt>
    <dgm:pt modelId="{5DAB40DD-D2D8-4D7D-AD39-2BCF981EB642}" type="parTrans" cxnId="{B8C7D11C-E135-4757-A6C8-3BFC85E600AF}">
      <dgm:prSet/>
      <dgm:spPr>
        <a:ln>
          <a:solidFill>
            <a:srgbClr val="336600"/>
          </a:solidFill>
        </a:ln>
      </dgm:spPr>
      <dgm:t>
        <a:bodyPr/>
        <a:lstStyle/>
        <a:p>
          <a:endParaRPr lang="es-ES"/>
        </a:p>
      </dgm:t>
    </dgm:pt>
    <dgm:pt modelId="{83ACAB8D-B8DA-4A46-8A0B-856929C51D0B}" type="sibTrans" cxnId="{B8C7D11C-E135-4757-A6C8-3BFC85E600AF}">
      <dgm:prSet/>
      <dgm:spPr/>
      <dgm:t>
        <a:bodyPr/>
        <a:lstStyle/>
        <a:p>
          <a:endParaRPr lang="es-ES"/>
        </a:p>
      </dgm:t>
    </dgm:pt>
    <dgm:pt modelId="{E6745CBD-4219-4DF6-ABCE-029078DB50AE}">
      <dgm:prSet phldrT="[Texto]"/>
      <dgm:spPr>
        <a:ln>
          <a:solidFill>
            <a:srgbClr val="336600"/>
          </a:solidFill>
        </a:ln>
      </dgm:spPr>
      <dgm:t>
        <a:bodyPr/>
        <a:lstStyle/>
        <a:p>
          <a:r>
            <a:rPr lang="es-ES" dirty="0" smtClean="0"/>
            <a:t>GEOMETRIAS DE LOS </a:t>
          </a:r>
          <a:r>
            <a:rPr lang="es-ES" dirty="0" smtClean="0"/>
            <a:t>ELEMENTOS </a:t>
          </a:r>
          <a:r>
            <a:rPr lang="es-ES" dirty="0" smtClean="0"/>
            <a:t>COMPARAN</a:t>
          </a:r>
          <a:endParaRPr lang="es-ES" dirty="0"/>
        </a:p>
      </dgm:t>
    </dgm:pt>
    <dgm:pt modelId="{924C13A4-25C9-4BE7-BB67-8EDE8C303009}" type="parTrans" cxnId="{A203C3C6-7724-4D0D-A6FB-1D0078985A9C}">
      <dgm:prSet/>
      <dgm:spPr/>
      <dgm:t>
        <a:bodyPr/>
        <a:lstStyle/>
        <a:p>
          <a:endParaRPr lang="es-ES"/>
        </a:p>
      </dgm:t>
    </dgm:pt>
    <dgm:pt modelId="{23046770-F872-4361-A45B-CEAD8AB1B90A}" type="sibTrans" cxnId="{A203C3C6-7724-4D0D-A6FB-1D0078985A9C}">
      <dgm:prSet/>
      <dgm:spPr/>
      <dgm:t>
        <a:bodyPr/>
        <a:lstStyle/>
        <a:p>
          <a:endParaRPr lang="es-ES"/>
        </a:p>
      </dgm:t>
    </dgm:pt>
    <dgm:pt modelId="{C0B71C84-54A0-4245-B383-EF0E9A2E8BFC}">
      <dgm:prSet phldrT="[Texto]"/>
      <dgm:spPr>
        <a:ln>
          <a:solidFill>
            <a:srgbClr val="336600"/>
          </a:solidFill>
        </a:ln>
      </dgm:spPr>
      <dgm:t>
        <a:bodyPr/>
        <a:lstStyle/>
        <a:p>
          <a:r>
            <a:rPr lang="es-ES" dirty="0" smtClean="0"/>
            <a:t>CREAR UN NUEVO MAPA</a:t>
          </a:r>
          <a:endParaRPr lang="es-ES" dirty="0"/>
        </a:p>
      </dgm:t>
    </dgm:pt>
    <dgm:pt modelId="{85CEC141-6C5A-492B-9DA5-9FBF61874E5D}" type="parTrans" cxnId="{5F43AE98-A285-4272-A310-4C005CEDECAE}">
      <dgm:prSet/>
      <dgm:spPr>
        <a:ln>
          <a:solidFill>
            <a:srgbClr val="336600"/>
          </a:solidFill>
        </a:ln>
      </dgm:spPr>
      <dgm:t>
        <a:bodyPr/>
        <a:lstStyle/>
        <a:p>
          <a:endParaRPr lang="es-ES"/>
        </a:p>
      </dgm:t>
    </dgm:pt>
    <dgm:pt modelId="{D0A8220E-3C48-4312-A07D-0D31223991BD}" type="sibTrans" cxnId="{5F43AE98-A285-4272-A310-4C005CEDECAE}">
      <dgm:prSet/>
      <dgm:spPr/>
      <dgm:t>
        <a:bodyPr/>
        <a:lstStyle/>
        <a:p>
          <a:endParaRPr lang="es-ES"/>
        </a:p>
      </dgm:t>
    </dgm:pt>
    <dgm:pt modelId="{4BD4402F-B52C-4DFC-8814-CE8704DECEA8}" type="pres">
      <dgm:prSet presAssocID="{EC152640-41F4-496E-9941-A2B8D9BE5582}" presName="hierChild1" presStyleCnt="0">
        <dgm:presLayoutVars>
          <dgm:chPref val="1"/>
          <dgm:dir/>
          <dgm:animOne val="branch"/>
          <dgm:animLvl val="lvl"/>
          <dgm:resizeHandles/>
        </dgm:presLayoutVars>
      </dgm:prSet>
      <dgm:spPr/>
      <dgm:t>
        <a:bodyPr/>
        <a:lstStyle/>
        <a:p>
          <a:endParaRPr lang="es-ES"/>
        </a:p>
      </dgm:t>
    </dgm:pt>
    <dgm:pt modelId="{EF66D41E-FAE6-419A-94D7-B8BA6B3030B9}" type="pres">
      <dgm:prSet presAssocID="{07F4411F-A46F-4D3E-AF1D-929B2E486333}" presName="hierRoot1" presStyleCnt="0"/>
      <dgm:spPr/>
    </dgm:pt>
    <dgm:pt modelId="{8F410AB2-DF53-4460-A923-F9F88CE74875}" type="pres">
      <dgm:prSet presAssocID="{07F4411F-A46F-4D3E-AF1D-929B2E486333}" presName="composite" presStyleCnt="0"/>
      <dgm:spPr/>
    </dgm:pt>
    <dgm:pt modelId="{7CCE83A7-F2BE-448A-9A0C-874198427DEA}" type="pres">
      <dgm:prSet presAssocID="{07F4411F-A46F-4D3E-AF1D-929B2E486333}" presName="background" presStyleLbl="node0" presStyleIdx="0" presStyleCnt="1"/>
      <dgm:spPr>
        <a:solidFill>
          <a:srgbClr val="336600"/>
        </a:solidFill>
      </dgm:spPr>
      <dgm:t>
        <a:bodyPr/>
        <a:lstStyle/>
        <a:p>
          <a:endParaRPr lang="es-EC"/>
        </a:p>
      </dgm:t>
    </dgm:pt>
    <dgm:pt modelId="{8DA152AE-D3B2-46D2-B4EB-3F3E6177B585}" type="pres">
      <dgm:prSet presAssocID="{07F4411F-A46F-4D3E-AF1D-929B2E486333}" presName="text" presStyleLbl="fgAcc0" presStyleIdx="0" presStyleCnt="1">
        <dgm:presLayoutVars>
          <dgm:chPref val="3"/>
        </dgm:presLayoutVars>
      </dgm:prSet>
      <dgm:spPr/>
      <dgm:t>
        <a:bodyPr/>
        <a:lstStyle/>
        <a:p>
          <a:endParaRPr lang="es-ES"/>
        </a:p>
      </dgm:t>
    </dgm:pt>
    <dgm:pt modelId="{44F8906E-4F1D-4874-9445-995F5B97D124}" type="pres">
      <dgm:prSet presAssocID="{07F4411F-A46F-4D3E-AF1D-929B2E486333}" presName="hierChild2" presStyleCnt="0"/>
      <dgm:spPr/>
    </dgm:pt>
    <dgm:pt modelId="{B379744A-051A-4C8C-BF8C-D2346F186CA8}" type="pres">
      <dgm:prSet presAssocID="{5DAB40DD-D2D8-4D7D-AD39-2BCF981EB642}" presName="Name10" presStyleLbl="parChTrans1D2" presStyleIdx="0" presStyleCnt="3"/>
      <dgm:spPr/>
      <dgm:t>
        <a:bodyPr/>
        <a:lstStyle/>
        <a:p>
          <a:endParaRPr lang="es-ES"/>
        </a:p>
      </dgm:t>
    </dgm:pt>
    <dgm:pt modelId="{3AAB78EC-D127-4D9D-B52B-AE1DFD90F6F9}" type="pres">
      <dgm:prSet presAssocID="{0EFBAB50-4F5E-44A2-B826-776E774780CD}" presName="hierRoot2" presStyleCnt="0"/>
      <dgm:spPr/>
    </dgm:pt>
    <dgm:pt modelId="{D25BD1E8-1602-429F-8464-D3F9E2F1B9CB}" type="pres">
      <dgm:prSet presAssocID="{0EFBAB50-4F5E-44A2-B826-776E774780CD}" presName="composite2" presStyleCnt="0"/>
      <dgm:spPr/>
    </dgm:pt>
    <dgm:pt modelId="{4EF1BE09-9733-4E57-B3D1-8CA1A72DFCA2}" type="pres">
      <dgm:prSet presAssocID="{0EFBAB50-4F5E-44A2-B826-776E774780CD}" presName="background2" presStyleLbl="node2" presStyleIdx="0" presStyleCnt="3"/>
      <dgm:spPr>
        <a:solidFill>
          <a:srgbClr val="336600"/>
        </a:solidFill>
      </dgm:spPr>
      <dgm:t>
        <a:bodyPr/>
        <a:lstStyle/>
        <a:p>
          <a:endParaRPr lang="es-EC"/>
        </a:p>
      </dgm:t>
    </dgm:pt>
    <dgm:pt modelId="{D5BFF0EB-3A72-4D7C-9BA8-71C4395D5032}" type="pres">
      <dgm:prSet presAssocID="{0EFBAB50-4F5E-44A2-B826-776E774780CD}" presName="text2" presStyleLbl="fgAcc2" presStyleIdx="0" presStyleCnt="3">
        <dgm:presLayoutVars>
          <dgm:chPref val="3"/>
        </dgm:presLayoutVars>
      </dgm:prSet>
      <dgm:spPr/>
      <dgm:t>
        <a:bodyPr/>
        <a:lstStyle/>
        <a:p>
          <a:endParaRPr lang="es-ES"/>
        </a:p>
      </dgm:t>
    </dgm:pt>
    <dgm:pt modelId="{76C19E98-03A1-4FD3-A6BA-82C1993A8877}" type="pres">
      <dgm:prSet presAssocID="{0EFBAB50-4F5E-44A2-B826-776E774780CD}" presName="hierChild3" presStyleCnt="0"/>
      <dgm:spPr/>
    </dgm:pt>
    <dgm:pt modelId="{9E2AD58A-C69D-44C2-9289-2D2340AA4FB4}" type="pres">
      <dgm:prSet presAssocID="{924C13A4-25C9-4BE7-BB67-8EDE8C303009}" presName="Name10" presStyleLbl="parChTrans1D2" presStyleIdx="1" presStyleCnt="3"/>
      <dgm:spPr/>
      <dgm:t>
        <a:bodyPr/>
        <a:lstStyle/>
        <a:p>
          <a:endParaRPr lang="es-ES"/>
        </a:p>
      </dgm:t>
    </dgm:pt>
    <dgm:pt modelId="{ED0837EF-2B93-4202-8690-56D9EFD5FCCD}" type="pres">
      <dgm:prSet presAssocID="{E6745CBD-4219-4DF6-ABCE-029078DB50AE}" presName="hierRoot2" presStyleCnt="0"/>
      <dgm:spPr/>
    </dgm:pt>
    <dgm:pt modelId="{D5D51EA5-D076-43DD-9D96-58D083FBEFE0}" type="pres">
      <dgm:prSet presAssocID="{E6745CBD-4219-4DF6-ABCE-029078DB50AE}" presName="composite2" presStyleCnt="0"/>
      <dgm:spPr/>
    </dgm:pt>
    <dgm:pt modelId="{A4947788-0C08-414D-9BA7-7BFD1733C69F}" type="pres">
      <dgm:prSet presAssocID="{E6745CBD-4219-4DF6-ABCE-029078DB50AE}" presName="background2" presStyleLbl="node2" presStyleIdx="1" presStyleCnt="3"/>
      <dgm:spPr>
        <a:solidFill>
          <a:srgbClr val="336600"/>
        </a:solidFill>
      </dgm:spPr>
      <dgm:t>
        <a:bodyPr/>
        <a:lstStyle/>
        <a:p>
          <a:endParaRPr lang="es-EC"/>
        </a:p>
      </dgm:t>
    </dgm:pt>
    <dgm:pt modelId="{B3F4BD5D-D079-4DFB-B0F6-0B9036E11D77}" type="pres">
      <dgm:prSet presAssocID="{E6745CBD-4219-4DF6-ABCE-029078DB50AE}" presName="text2" presStyleLbl="fgAcc2" presStyleIdx="1" presStyleCnt="3">
        <dgm:presLayoutVars>
          <dgm:chPref val="3"/>
        </dgm:presLayoutVars>
      </dgm:prSet>
      <dgm:spPr/>
      <dgm:t>
        <a:bodyPr/>
        <a:lstStyle/>
        <a:p>
          <a:endParaRPr lang="es-ES"/>
        </a:p>
      </dgm:t>
    </dgm:pt>
    <dgm:pt modelId="{44EE5429-E144-4D8B-A6E4-E7247B08FE64}" type="pres">
      <dgm:prSet presAssocID="{E6745CBD-4219-4DF6-ABCE-029078DB50AE}" presName="hierChild3" presStyleCnt="0"/>
      <dgm:spPr/>
    </dgm:pt>
    <dgm:pt modelId="{284F91BD-6E91-4014-A869-B2B6C58EB4FC}" type="pres">
      <dgm:prSet presAssocID="{85CEC141-6C5A-492B-9DA5-9FBF61874E5D}" presName="Name10" presStyleLbl="parChTrans1D2" presStyleIdx="2" presStyleCnt="3"/>
      <dgm:spPr/>
      <dgm:t>
        <a:bodyPr/>
        <a:lstStyle/>
        <a:p>
          <a:endParaRPr lang="es-ES"/>
        </a:p>
      </dgm:t>
    </dgm:pt>
    <dgm:pt modelId="{BB2A6A4A-CA01-4DB0-83CC-57052B28F623}" type="pres">
      <dgm:prSet presAssocID="{C0B71C84-54A0-4245-B383-EF0E9A2E8BFC}" presName="hierRoot2" presStyleCnt="0"/>
      <dgm:spPr/>
    </dgm:pt>
    <dgm:pt modelId="{491CA938-C1B2-4C25-86CE-08D119E60825}" type="pres">
      <dgm:prSet presAssocID="{C0B71C84-54A0-4245-B383-EF0E9A2E8BFC}" presName="composite2" presStyleCnt="0"/>
      <dgm:spPr/>
    </dgm:pt>
    <dgm:pt modelId="{69E1C47A-C375-47BA-BFC5-71D37A7E5BEA}" type="pres">
      <dgm:prSet presAssocID="{C0B71C84-54A0-4245-B383-EF0E9A2E8BFC}" presName="background2" presStyleLbl="node2" presStyleIdx="2" presStyleCnt="3"/>
      <dgm:spPr>
        <a:solidFill>
          <a:srgbClr val="336600"/>
        </a:solidFill>
      </dgm:spPr>
      <dgm:t>
        <a:bodyPr/>
        <a:lstStyle/>
        <a:p>
          <a:endParaRPr lang="es-EC"/>
        </a:p>
      </dgm:t>
    </dgm:pt>
    <dgm:pt modelId="{2B1D62DB-195A-44D0-AB7B-906F0E97A32D}" type="pres">
      <dgm:prSet presAssocID="{C0B71C84-54A0-4245-B383-EF0E9A2E8BFC}" presName="text2" presStyleLbl="fgAcc2" presStyleIdx="2" presStyleCnt="3">
        <dgm:presLayoutVars>
          <dgm:chPref val="3"/>
        </dgm:presLayoutVars>
      </dgm:prSet>
      <dgm:spPr/>
      <dgm:t>
        <a:bodyPr/>
        <a:lstStyle/>
        <a:p>
          <a:endParaRPr lang="es-ES"/>
        </a:p>
      </dgm:t>
    </dgm:pt>
    <dgm:pt modelId="{EF763BBB-3661-408D-8372-E3EB023613CA}" type="pres">
      <dgm:prSet presAssocID="{C0B71C84-54A0-4245-B383-EF0E9A2E8BFC}" presName="hierChild3" presStyleCnt="0"/>
      <dgm:spPr/>
    </dgm:pt>
  </dgm:ptLst>
  <dgm:cxnLst>
    <dgm:cxn modelId="{5F43AE98-A285-4272-A310-4C005CEDECAE}" srcId="{07F4411F-A46F-4D3E-AF1D-929B2E486333}" destId="{C0B71C84-54A0-4245-B383-EF0E9A2E8BFC}" srcOrd="2" destOrd="0" parTransId="{85CEC141-6C5A-492B-9DA5-9FBF61874E5D}" sibTransId="{D0A8220E-3C48-4312-A07D-0D31223991BD}"/>
    <dgm:cxn modelId="{48569E93-E37F-4603-B392-B40BEF3624D0}" type="presOf" srcId="{0EFBAB50-4F5E-44A2-B826-776E774780CD}" destId="{D5BFF0EB-3A72-4D7C-9BA8-71C4395D5032}" srcOrd="0" destOrd="0" presId="urn:microsoft.com/office/officeart/2005/8/layout/hierarchy1"/>
    <dgm:cxn modelId="{A1E1AB5D-3653-42EB-8A40-0AA71549B895}" type="presOf" srcId="{85CEC141-6C5A-492B-9DA5-9FBF61874E5D}" destId="{284F91BD-6E91-4014-A869-B2B6C58EB4FC}" srcOrd="0" destOrd="0" presId="urn:microsoft.com/office/officeart/2005/8/layout/hierarchy1"/>
    <dgm:cxn modelId="{280AC5ED-3EAA-4BD2-BA7D-A2F56BF24417}" srcId="{EC152640-41F4-496E-9941-A2B8D9BE5582}" destId="{07F4411F-A46F-4D3E-AF1D-929B2E486333}" srcOrd="0" destOrd="0" parTransId="{274F1FFC-81CD-4B8B-A3E5-72DBE6CA7945}" sibTransId="{FE11EB8E-CDAB-4181-9D10-DDD0AFB47B07}"/>
    <dgm:cxn modelId="{B458B438-FE14-4375-B105-288BB4E22194}" type="presOf" srcId="{E6745CBD-4219-4DF6-ABCE-029078DB50AE}" destId="{B3F4BD5D-D079-4DFB-B0F6-0B9036E11D77}" srcOrd="0" destOrd="0" presId="urn:microsoft.com/office/officeart/2005/8/layout/hierarchy1"/>
    <dgm:cxn modelId="{DCC5A930-292E-45CE-A9C1-B05E1C62265D}" type="presOf" srcId="{07F4411F-A46F-4D3E-AF1D-929B2E486333}" destId="{8DA152AE-D3B2-46D2-B4EB-3F3E6177B585}" srcOrd="0" destOrd="0" presId="urn:microsoft.com/office/officeart/2005/8/layout/hierarchy1"/>
    <dgm:cxn modelId="{B8C7D11C-E135-4757-A6C8-3BFC85E600AF}" srcId="{07F4411F-A46F-4D3E-AF1D-929B2E486333}" destId="{0EFBAB50-4F5E-44A2-B826-776E774780CD}" srcOrd="0" destOrd="0" parTransId="{5DAB40DD-D2D8-4D7D-AD39-2BCF981EB642}" sibTransId="{83ACAB8D-B8DA-4A46-8A0B-856929C51D0B}"/>
    <dgm:cxn modelId="{1E0B3FCF-1B74-4C0D-8DFF-BA871E526226}" type="presOf" srcId="{EC152640-41F4-496E-9941-A2B8D9BE5582}" destId="{4BD4402F-B52C-4DFC-8814-CE8704DECEA8}" srcOrd="0" destOrd="0" presId="urn:microsoft.com/office/officeart/2005/8/layout/hierarchy1"/>
    <dgm:cxn modelId="{3CFC8370-BFCD-4CC4-A99D-9EF2132262C4}" type="presOf" srcId="{C0B71C84-54A0-4245-B383-EF0E9A2E8BFC}" destId="{2B1D62DB-195A-44D0-AB7B-906F0E97A32D}" srcOrd="0" destOrd="0" presId="urn:microsoft.com/office/officeart/2005/8/layout/hierarchy1"/>
    <dgm:cxn modelId="{9939D7C0-0EA6-41D9-AE30-075D7A16D4B3}" type="presOf" srcId="{924C13A4-25C9-4BE7-BB67-8EDE8C303009}" destId="{9E2AD58A-C69D-44C2-9289-2D2340AA4FB4}" srcOrd="0" destOrd="0" presId="urn:microsoft.com/office/officeart/2005/8/layout/hierarchy1"/>
    <dgm:cxn modelId="{A5C89EF5-3CF1-4323-9307-8A9BBD95AD7B}" type="presOf" srcId="{5DAB40DD-D2D8-4D7D-AD39-2BCF981EB642}" destId="{B379744A-051A-4C8C-BF8C-D2346F186CA8}" srcOrd="0" destOrd="0" presId="urn:microsoft.com/office/officeart/2005/8/layout/hierarchy1"/>
    <dgm:cxn modelId="{A203C3C6-7724-4D0D-A6FB-1D0078985A9C}" srcId="{07F4411F-A46F-4D3E-AF1D-929B2E486333}" destId="{E6745CBD-4219-4DF6-ABCE-029078DB50AE}" srcOrd="1" destOrd="0" parTransId="{924C13A4-25C9-4BE7-BB67-8EDE8C303009}" sibTransId="{23046770-F872-4361-A45B-CEAD8AB1B90A}"/>
    <dgm:cxn modelId="{F98574E2-2A0A-42D5-AE70-3F74975C91A5}" type="presParOf" srcId="{4BD4402F-B52C-4DFC-8814-CE8704DECEA8}" destId="{EF66D41E-FAE6-419A-94D7-B8BA6B3030B9}" srcOrd="0" destOrd="0" presId="urn:microsoft.com/office/officeart/2005/8/layout/hierarchy1"/>
    <dgm:cxn modelId="{7DBA42B8-8160-48FC-9310-AA150D39DF20}" type="presParOf" srcId="{EF66D41E-FAE6-419A-94D7-B8BA6B3030B9}" destId="{8F410AB2-DF53-4460-A923-F9F88CE74875}" srcOrd="0" destOrd="0" presId="urn:microsoft.com/office/officeart/2005/8/layout/hierarchy1"/>
    <dgm:cxn modelId="{CA1B7E5B-39B9-46B4-BABC-DE7B3CEA4E54}" type="presParOf" srcId="{8F410AB2-DF53-4460-A923-F9F88CE74875}" destId="{7CCE83A7-F2BE-448A-9A0C-874198427DEA}" srcOrd="0" destOrd="0" presId="urn:microsoft.com/office/officeart/2005/8/layout/hierarchy1"/>
    <dgm:cxn modelId="{218BB152-D2BA-4C9E-830A-5DDF716E5092}" type="presParOf" srcId="{8F410AB2-DF53-4460-A923-F9F88CE74875}" destId="{8DA152AE-D3B2-46D2-B4EB-3F3E6177B585}" srcOrd="1" destOrd="0" presId="urn:microsoft.com/office/officeart/2005/8/layout/hierarchy1"/>
    <dgm:cxn modelId="{BEB7D97C-0F6E-4246-8CF9-6FB30EBF4548}" type="presParOf" srcId="{EF66D41E-FAE6-419A-94D7-B8BA6B3030B9}" destId="{44F8906E-4F1D-4874-9445-995F5B97D124}" srcOrd="1" destOrd="0" presId="urn:microsoft.com/office/officeart/2005/8/layout/hierarchy1"/>
    <dgm:cxn modelId="{A22403AC-9CBD-4A08-A074-A4B85987297A}" type="presParOf" srcId="{44F8906E-4F1D-4874-9445-995F5B97D124}" destId="{B379744A-051A-4C8C-BF8C-D2346F186CA8}" srcOrd="0" destOrd="0" presId="urn:microsoft.com/office/officeart/2005/8/layout/hierarchy1"/>
    <dgm:cxn modelId="{02697C8B-9BCD-464D-8021-20A7A41C417B}" type="presParOf" srcId="{44F8906E-4F1D-4874-9445-995F5B97D124}" destId="{3AAB78EC-D127-4D9D-B52B-AE1DFD90F6F9}" srcOrd="1" destOrd="0" presId="urn:microsoft.com/office/officeart/2005/8/layout/hierarchy1"/>
    <dgm:cxn modelId="{6E8675E7-EAE5-42DE-9B2F-2FE7C3BB766C}" type="presParOf" srcId="{3AAB78EC-D127-4D9D-B52B-AE1DFD90F6F9}" destId="{D25BD1E8-1602-429F-8464-D3F9E2F1B9CB}" srcOrd="0" destOrd="0" presId="urn:microsoft.com/office/officeart/2005/8/layout/hierarchy1"/>
    <dgm:cxn modelId="{AE8E1523-A34B-4BB4-BA1F-48976F09886A}" type="presParOf" srcId="{D25BD1E8-1602-429F-8464-D3F9E2F1B9CB}" destId="{4EF1BE09-9733-4E57-B3D1-8CA1A72DFCA2}" srcOrd="0" destOrd="0" presId="urn:microsoft.com/office/officeart/2005/8/layout/hierarchy1"/>
    <dgm:cxn modelId="{A03A15E1-0043-496B-9CB1-5201EE07A960}" type="presParOf" srcId="{D25BD1E8-1602-429F-8464-D3F9E2F1B9CB}" destId="{D5BFF0EB-3A72-4D7C-9BA8-71C4395D5032}" srcOrd="1" destOrd="0" presId="urn:microsoft.com/office/officeart/2005/8/layout/hierarchy1"/>
    <dgm:cxn modelId="{B61C8414-70E4-4975-B323-30F539033F6F}" type="presParOf" srcId="{3AAB78EC-D127-4D9D-B52B-AE1DFD90F6F9}" destId="{76C19E98-03A1-4FD3-A6BA-82C1993A8877}" srcOrd="1" destOrd="0" presId="urn:microsoft.com/office/officeart/2005/8/layout/hierarchy1"/>
    <dgm:cxn modelId="{809D89F2-2CA9-4329-8DC5-14851E7EF8B7}" type="presParOf" srcId="{44F8906E-4F1D-4874-9445-995F5B97D124}" destId="{9E2AD58A-C69D-44C2-9289-2D2340AA4FB4}" srcOrd="2" destOrd="0" presId="urn:microsoft.com/office/officeart/2005/8/layout/hierarchy1"/>
    <dgm:cxn modelId="{363D87C2-9851-479A-A053-6658931347DE}" type="presParOf" srcId="{44F8906E-4F1D-4874-9445-995F5B97D124}" destId="{ED0837EF-2B93-4202-8690-56D9EFD5FCCD}" srcOrd="3" destOrd="0" presId="urn:microsoft.com/office/officeart/2005/8/layout/hierarchy1"/>
    <dgm:cxn modelId="{3508DE6B-9AE8-44EF-BD06-0FBB456A7F0A}" type="presParOf" srcId="{ED0837EF-2B93-4202-8690-56D9EFD5FCCD}" destId="{D5D51EA5-D076-43DD-9D96-58D083FBEFE0}" srcOrd="0" destOrd="0" presId="urn:microsoft.com/office/officeart/2005/8/layout/hierarchy1"/>
    <dgm:cxn modelId="{42D5254C-6C43-44B8-9F9B-67EC3B408100}" type="presParOf" srcId="{D5D51EA5-D076-43DD-9D96-58D083FBEFE0}" destId="{A4947788-0C08-414D-9BA7-7BFD1733C69F}" srcOrd="0" destOrd="0" presId="urn:microsoft.com/office/officeart/2005/8/layout/hierarchy1"/>
    <dgm:cxn modelId="{7CC8C40B-7651-4A42-B458-59BFCB1C0E27}" type="presParOf" srcId="{D5D51EA5-D076-43DD-9D96-58D083FBEFE0}" destId="{B3F4BD5D-D079-4DFB-B0F6-0B9036E11D77}" srcOrd="1" destOrd="0" presId="urn:microsoft.com/office/officeart/2005/8/layout/hierarchy1"/>
    <dgm:cxn modelId="{6454F389-6E8A-4484-9BAC-3F6BFF5758F5}" type="presParOf" srcId="{ED0837EF-2B93-4202-8690-56D9EFD5FCCD}" destId="{44EE5429-E144-4D8B-A6E4-E7247B08FE64}" srcOrd="1" destOrd="0" presId="urn:microsoft.com/office/officeart/2005/8/layout/hierarchy1"/>
    <dgm:cxn modelId="{56AC3830-E856-416B-98B8-E09D642340C3}" type="presParOf" srcId="{44F8906E-4F1D-4874-9445-995F5B97D124}" destId="{284F91BD-6E91-4014-A869-B2B6C58EB4FC}" srcOrd="4" destOrd="0" presId="urn:microsoft.com/office/officeart/2005/8/layout/hierarchy1"/>
    <dgm:cxn modelId="{D9070519-89BE-4DF2-B5C9-B0ADF3C842CC}" type="presParOf" srcId="{44F8906E-4F1D-4874-9445-995F5B97D124}" destId="{BB2A6A4A-CA01-4DB0-83CC-57052B28F623}" srcOrd="5" destOrd="0" presId="urn:microsoft.com/office/officeart/2005/8/layout/hierarchy1"/>
    <dgm:cxn modelId="{79A6C948-129A-4856-A220-F878AF3519C7}" type="presParOf" srcId="{BB2A6A4A-CA01-4DB0-83CC-57052B28F623}" destId="{491CA938-C1B2-4C25-86CE-08D119E60825}" srcOrd="0" destOrd="0" presId="urn:microsoft.com/office/officeart/2005/8/layout/hierarchy1"/>
    <dgm:cxn modelId="{B3375D61-AC0C-4039-8092-09F3FD374094}" type="presParOf" srcId="{491CA938-C1B2-4C25-86CE-08D119E60825}" destId="{69E1C47A-C375-47BA-BFC5-71D37A7E5BEA}" srcOrd="0" destOrd="0" presId="urn:microsoft.com/office/officeart/2005/8/layout/hierarchy1"/>
    <dgm:cxn modelId="{F7C20BB1-CE1A-4536-B29B-F80EE10F0353}" type="presParOf" srcId="{491CA938-C1B2-4C25-86CE-08D119E60825}" destId="{2B1D62DB-195A-44D0-AB7B-906F0E97A32D}" srcOrd="1" destOrd="0" presId="urn:microsoft.com/office/officeart/2005/8/layout/hierarchy1"/>
    <dgm:cxn modelId="{DABDA9F0-7E9E-4932-99F8-D7D4D4226525}" type="presParOf" srcId="{BB2A6A4A-CA01-4DB0-83CC-57052B28F623}" destId="{EF763BBB-3661-408D-8372-E3EB023613CA}"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1C2AAF-DE48-4406-AD25-F0B1C565D2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2ED658B4-6710-42DD-BDA2-0540B237DCBF}">
      <dgm:prSet phldrT="[Texto]"/>
      <dgm:spPr>
        <a:ln>
          <a:solidFill>
            <a:srgbClr val="336600"/>
          </a:solidFill>
        </a:ln>
      </dgm:spPr>
      <dgm:t>
        <a:bodyPr/>
        <a:lstStyle/>
        <a:p>
          <a:r>
            <a:rPr lang="es-ES" b="0" dirty="0" smtClean="0"/>
            <a:t>GEOCODIFICACIÓN</a:t>
          </a:r>
          <a:endParaRPr lang="es-ES" dirty="0"/>
        </a:p>
      </dgm:t>
    </dgm:pt>
    <dgm:pt modelId="{0D63BA5F-0720-46F2-90C8-A9B48C9B7DEA}" type="parTrans" cxnId="{AB765E9E-29BF-4100-872D-6B22B8546CB4}">
      <dgm:prSet/>
      <dgm:spPr/>
      <dgm:t>
        <a:bodyPr/>
        <a:lstStyle/>
        <a:p>
          <a:endParaRPr lang="es-ES"/>
        </a:p>
      </dgm:t>
    </dgm:pt>
    <dgm:pt modelId="{A3A262CB-D2C2-495C-93DB-42CF0AB19662}" type="sibTrans" cxnId="{AB765E9E-29BF-4100-872D-6B22B8546CB4}">
      <dgm:prSet/>
      <dgm:spPr/>
      <dgm:t>
        <a:bodyPr/>
        <a:lstStyle/>
        <a:p>
          <a:endParaRPr lang="es-ES"/>
        </a:p>
      </dgm:t>
    </dgm:pt>
    <dgm:pt modelId="{729A7E90-5662-4985-9144-4F85B72C985A}">
      <dgm:prSet phldrT="[Texto]"/>
      <dgm:spPr>
        <a:ln>
          <a:solidFill>
            <a:srgbClr val="336600"/>
          </a:solidFill>
        </a:ln>
      </dgm:spPr>
      <dgm:t>
        <a:bodyPr/>
        <a:lstStyle/>
        <a:p>
          <a:r>
            <a:rPr lang="es-ES" b="0" dirty="0" smtClean="0"/>
            <a:t>ASIGNAR COORDENDAS</a:t>
          </a:r>
          <a:endParaRPr lang="es-ES" b="0" dirty="0"/>
        </a:p>
      </dgm:t>
    </dgm:pt>
    <dgm:pt modelId="{98EE53EE-D38B-4750-82B7-24DA786F3708}" type="parTrans" cxnId="{B5EED7CB-AB4D-4022-83F6-B9A8FBF4AA99}">
      <dgm:prSet/>
      <dgm:spPr>
        <a:ln>
          <a:solidFill>
            <a:srgbClr val="336600"/>
          </a:solidFill>
        </a:ln>
      </dgm:spPr>
      <dgm:t>
        <a:bodyPr/>
        <a:lstStyle/>
        <a:p>
          <a:endParaRPr lang="es-ES"/>
        </a:p>
      </dgm:t>
    </dgm:pt>
    <dgm:pt modelId="{24789925-D5EC-447B-9F27-54C30F6A0B76}" type="sibTrans" cxnId="{B5EED7CB-AB4D-4022-83F6-B9A8FBF4AA99}">
      <dgm:prSet/>
      <dgm:spPr/>
      <dgm:t>
        <a:bodyPr/>
        <a:lstStyle/>
        <a:p>
          <a:endParaRPr lang="es-ES"/>
        </a:p>
      </dgm:t>
    </dgm:pt>
    <dgm:pt modelId="{099BBDBC-2CF9-4A76-8653-A85A6D536C96}">
      <dgm:prSet phldrT="[Texto]"/>
      <dgm:spPr>
        <a:ln>
          <a:solidFill>
            <a:srgbClr val="336600"/>
          </a:solidFill>
        </a:ln>
      </dgm:spPr>
      <dgm:t>
        <a:bodyPr/>
        <a:lstStyle/>
        <a:p>
          <a:r>
            <a:rPr lang="es-ES" b="0" dirty="0" smtClean="0"/>
            <a:t>IDENTIFICAR PUNTOS</a:t>
          </a:r>
          <a:endParaRPr lang="es-ES" b="0" dirty="0"/>
        </a:p>
      </dgm:t>
    </dgm:pt>
    <dgm:pt modelId="{AF747618-96ED-48A0-818B-9D6E6FA056F1}" type="parTrans" cxnId="{92298269-55DC-4BF4-BFE4-0FB5EE6D13F5}">
      <dgm:prSet/>
      <dgm:spPr>
        <a:ln>
          <a:solidFill>
            <a:srgbClr val="336600"/>
          </a:solidFill>
        </a:ln>
      </dgm:spPr>
      <dgm:t>
        <a:bodyPr/>
        <a:lstStyle/>
        <a:p>
          <a:endParaRPr lang="es-ES"/>
        </a:p>
      </dgm:t>
    </dgm:pt>
    <dgm:pt modelId="{245B8B06-CE30-4E5A-8423-EA9A9DE615E6}" type="sibTrans" cxnId="{92298269-55DC-4BF4-BFE4-0FB5EE6D13F5}">
      <dgm:prSet/>
      <dgm:spPr/>
      <dgm:t>
        <a:bodyPr/>
        <a:lstStyle/>
        <a:p>
          <a:endParaRPr lang="es-ES"/>
        </a:p>
      </dgm:t>
    </dgm:pt>
    <dgm:pt modelId="{EBA13629-3E53-4ADC-BC29-78C5C7DD8178}" type="pres">
      <dgm:prSet presAssocID="{AD1C2AAF-DE48-4406-AD25-F0B1C565D25E}" presName="hierChild1" presStyleCnt="0">
        <dgm:presLayoutVars>
          <dgm:chPref val="1"/>
          <dgm:dir/>
          <dgm:animOne val="branch"/>
          <dgm:animLvl val="lvl"/>
          <dgm:resizeHandles/>
        </dgm:presLayoutVars>
      </dgm:prSet>
      <dgm:spPr/>
      <dgm:t>
        <a:bodyPr/>
        <a:lstStyle/>
        <a:p>
          <a:endParaRPr lang="es-ES"/>
        </a:p>
      </dgm:t>
    </dgm:pt>
    <dgm:pt modelId="{6A48F970-6D69-44E5-AE06-E3A7941DFD5F}" type="pres">
      <dgm:prSet presAssocID="{2ED658B4-6710-42DD-BDA2-0540B237DCBF}" presName="hierRoot1" presStyleCnt="0"/>
      <dgm:spPr/>
    </dgm:pt>
    <dgm:pt modelId="{B5EC4D6C-4D22-42E9-9093-85E5ADB6AA29}" type="pres">
      <dgm:prSet presAssocID="{2ED658B4-6710-42DD-BDA2-0540B237DCBF}" presName="composite" presStyleCnt="0"/>
      <dgm:spPr/>
    </dgm:pt>
    <dgm:pt modelId="{EA2F4A3F-C143-4E5E-8C89-7E01366A1BF9}" type="pres">
      <dgm:prSet presAssocID="{2ED658B4-6710-42DD-BDA2-0540B237DCBF}" presName="background" presStyleLbl="node0" presStyleIdx="0" presStyleCnt="1"/>
      <dgm:spPr>
        <a:solidFill>
          <a:srgbClr val="336600"/>
        </a:solidFill>
      </dgm:spPr>
      <dgm:t>
        <a:bodyPr/>
        <a:lstStyle/>
        <a:p>
          <a:endParaRPr lang="es-EC"/>
        </a:p>
      </dgm:t>
    </dgm:pt>
    <dgm:pt modelId="{3E2D13B4-4AA8-412A-B5EA-FA0DDA2EEE21}" type="pres">
      <dgm:prSet presAssocID="{2ED658B4-6710-42DD-BDA2-0540B237DCBF}" presName="text" presStyleLbl="fgAcc0" presStyleIdx="0" presStyleCnt="1">
        <dgm:presLayoutVars>
          <dgm:chPref val="3"/>
        </dgm:presLayoutVars>
      </dgm:prSet>
      <dgm:spPr/>
      <dgm:t>
        <a:bodyPr/>
        <a:lstStyle/>
        <a:p>
          <a:endParaRPr lang="es-ES"/>
        </a:p>
      </dgm:t>
    </dgm:pt>
    <dgm:pt modelId="{9E35D647-3847-49F8-B26F-456C1D666244}" type="pres">
      <dgm:prSet presAssocID="{2ED658B4-6710-42DD-BDA2-0540B237DCBF}" presName="hierChild2" presStyleCnt="0"/>
      <dgm:spPr/>
    </dgm:pt>
    <dgm:pt modelId="{85DB4E0A-1AA0-4893-8371-AEB00938B2AF}" type="pres">
      <dgm:prSet presAssocID="{98EE53EE-D38B-4750-82B7-24DA786F3708}" presName="Name10" presStyleLbl="parChTrans1D2" presStyleIdx="0" presStyleCnt="2"/>
      <dgm:spPr/>
      <dgm:t>
        <a:bodyPr/>
        <a:lstStyle/>
        <a:p>
          <a:endParaRPr lang="es-ES"/>
        </a:p>
      </dgm:t>
    </dgm:pt>
    <dgm:pt modelId="{2E9923D1-CF37-4AE1-AD29-5D8E4CA8D346}" type="pres">
      <dgm:prSet presAssocID="{729A7E90-5662-4985-9144-4F85B72C985A}" presName="hierRoot2" presStyleCnt="0"/>
      <dgm:spPr/>
    </dgm:pt>
    <dgm:pt modelId="{14B106A6-D448-46E3-A01E-CE589E329737}" type="pres">
      <dgm:prSet presAssocID="{729A7E90-5662-4985-9144-4F85B72C985A}" presName="composite2" presStyleCnt="0"/>
      <dgm:spPr/>
    </dgm:pt>
    <dgm:pt modelId="{4A10AFD8-6F62-42AB-848E-A486C3D851E8}" type="pres">
      <dgm:prSet presAssocID="{729A7E90-5662-4985-9144-4F85B72C985A}" presName="background2" presStyleLbl="node2" presStyleIdx="0" presStyleCnt="2"/>
      <dgm:spPr>
        <a:solidFill>
          <a:srgbClr val="336600"/>
        </a:solidFill>
      </dgm:spPr>
      <dgm:t>
        <a:bodyPr/>
        <a:lstStyle/>
        <a:p>
          <a:endParaRPr lang="es-EC"/>
        </a:p>
      </dgm:t>
    </dgm:pt>
    <dgm:pt modelId="{49304165-73E2-4FFC-A466-98F59E74D3E1}" type="pres">
      <dgm:prSet presAssocID="{729A7E90-5662-4985-9144-4F85B72C985A}" presName="text2" presStyleLbl="fgAcc2" presStyleIdx="0" presStyleCnt="2">
        <dgm:presLayoutVars>
          <dgm:chPref val="3"/>
        </dgm:presLayoutVars>
      </dgm:prSet>
      <dgm:spPr/>
      <dgm:t>
        <a:bodyPr/>
        <a:lstStyle/>
        <a:p>
          <a:endParaRPr lang="es-ES"/>
        </a:p>
      </dgm:t>
    </dgm:pt>
    <dgm:pt modelId="{35E8CAF3-4823-483D-A9A0-78D16709F3AA}" type="pres">
      <dgm:prSet presAssocID="{729A7E90-5662-4985-9144-4F85B72C985A}" presName="hierChild3" presStyleCnt="0"/>
      <dgm:spPr/>
    </dgm:pt>
    <dgm:pt modelId="{BFB33835-5858-414C-8D17-383445C981A9}" type="pres">
      <dgm:prSet presAssocID="{AF747618-96ED-48A0-818B-9D6E6FA056F1}" presName="Name10" presStyleLbl="parChTrans1D2" presStyleIdx="1" presStyleCnt="2"/>
      <dgm:spPr/>
      <dgm:t>
        <a:bodyPr/>
        <a:lstStyle/>
        <a:p>
          <a:endParaRPr lang="es-ES"/>
        </a:p>
      </dgm:t>
    </dgm:pt>
    <dgm:pt modelId="{B467CB90-D4CE-4FD0-9771-342CD104D747}" type="pres">
      <dgm:prSet presAssocID="{099BBDBC-2CF9-4A76-8653-A85A6D536C96}" presName="hierRoot2" presStyleCnt="0"/>
      <dgm:spPr/>
    </dgm:pt>
    <dgm:pt modelId="{02CE1082-5AD1-4530-B768-54E9DB74EE4C}" type="pres">
      <dgm:prSet presAssocID="{099BBDBC-2CF9-4A76-8653-A85A6D536C96}" presName="composite2" presStyleCnt="0"/>
      <dgm:spPr/>
    </dgm:pt>
    <dgm:pt modelId="{316EF11C-004A-439B-9B61-686B304C3BF4}" type="pres">
      <dgm:prSet presAssocID="{099BBDBC-2CF9-4A76-8653-A85A6D536C96}" presName="background2" presStyleLbl="node2" presStyleIdx="1" presStyleCnt="2"/>
      <dgm:spPr>
        <a:solidFill>
          <a:srgbClr val="336600"/>
        </a:solidFill>
      </dgm:spPr>
      <dgm:t>
        <a:bodyPr/>
        <a:lstStyle/>
        <a:p>
          <a:endParaRPr lang="es-EC"/>
        </a:p>
      </dgm:t>
    </dgm:pt>
    <dgm:pt modelId="{1BE9E911-8E36-4145-90C3-7214C993B641}" type="pres">
      <dgm:prSet presAssocID="{099BBDBC-2CF9-4A76-8653-A85A6D536C96}" presName="text2" presStyleLbl="fgAcc2" presStyleIdx="1" presStyleCnt="2">
        <dgm:presLayoutVars>
          <dgm:chPref val="3"/>
        </dgm:presLayoutVars>
      </dgm:prSet>
      <dgm:spPr/>
      <dgm:t>
        <a:bodyPr/>
        <a:lstStyle/>
        <a:p>
          <a:endParaRPr lang="es-ES"/>
        </a:p>
      </dgm:t>
    </dgm:pt>
    <dgm:pt modelId="{396666C8-5D56-4184-A5DA-2E7EE3DC835D}" type="pres">
      <dgm:prSet presAssocID="{099BBDBC-2CF9-4A76-8653-A85A6D536C96}" presName="hierChild3" presStyleCnt="0"/>
      <dgm:spPr/>
    </dgm:pt>
  </dgm:ptLst>
  <dgm:cxnLst>
    <dgm:cxn modelId="{43B0F469-7D7D-4497-ABAA-F5D028C9BA29}" type="presOf" srcId="{2ED658B4-6710-42DD-BDA2-0540B237DCBF}" destId="{3E2D13B4-4AA8-412A-B5EA-FA0DDA2EEE21}" srcOrd="0" destOrd="0" presId="urn:microsoft.com/office/officeart/2005/8/layout/hierarchy1"/>
    <dgm:cxn modelId="{92298269-55DC-4BF4-BFE4-0FB5EE6D13F5}" srcId="{2ED658B4-6710-42DD-BDA2-0540B237DCBF}" destId="{099BBDBC-2CF9-4A76-8653-A85A6D536C96}" srcOrd="1" destOrd="0" parTransId="{AF747618-96ED-48A0-818B-9D6E6FA056F1}" sibTransId="{245B8B06-CE30-4E5A-8423-EA9A9DE615E6}"/>
    <dgm:cxn modelId="{34FA8CAD-0192-4516-90FF-B42B642F3E0A}" type="presOf" srcId="{099BBDBC-2CF9-4A76-8653-A85A6D536C96}" destId="{1BE9E911-8E36-4145-90C3-7214C993B641}" srcOrd="0" destOrd="0" presId="urn:microsoft.com/office/officeart/2005/8/layout/hierarchy1"/>
    <dgm:cxn modelId="{B5EED7CB-AB4D-4022-83F6-B9A8FBF4AA99}" srcId="{2ED658B4-6710-42DD-BDA2-0540B237DCBF}" destId="{729A7E90-5662-4985-9144-4F85B72C985A}" srcOrd="0" destOrd="0" parTransId="{98EE53EE-D38B-4750-82B7-24DA786F3708}" sibTransId="{24789925-D5EC-447B-9F27-54C30F6A0B76}"/>
    <dgm:cxn modelId="{AB765E9E-29BF-4100-872D-6B22B8546CB4}" srcId="{AD1C2AAF-DE48-4406-AD25-F0B1C565D25E}" destId="{2ED658B4-6710-42DD-BDA2-0540B237DCBF}" srcOrd="0" destOrd="0" parTransId="{0D63BA5F-0720-46F2-90C8-A9B48C9B7DEA}" sibTransId="{A3A262CB-D2C2-495C-93DB-42CF0AB19662}"/>
    <dgm:cxn modelId="{C95CAB92-864A-411F-83AA-6EA5F88FB06A}" type="presOf" srcId="{AF747618-96ED-48A0-818B-9D6E6FA056F1}" destId="{BFB33835-5858-414C-8D17-383445C981A9}" srcOrd="0" destOrd="0" presId="urn:microsoft.com/office/officeart/2005/8/layout/hierarchy1"/>
    <dgm:cxn modelId="{798EFF50-317D-490C-86BF-62BA94D41FC7}" type="presOf" srcId="{AD1C2AAF-DE48-4406-AD25-F0B1C565D25E}" destId="{EBA13629-3E53-4ADC-BC29-78C5C7DD8178}" srcOrd="0" destOrd="0" presId="urn:microsoft.com/office/officeart/2005/8/layout/hierarchy1"/>
    <dgm:cxn modelId="{261F80A7-090C-4FDD-98EF-54C6B1E88FA5}" type="presOf" srcId="{98EE53EE-D38B-4750-82B7-24DA786F3708}" destId="{85DB4E0A-1AA0-4893-8371-AEB00938B2AF}" srcOrd="0" destOrd="0" presId="urn:microsoft.com/office/officeart/2005/8/layout/hierarchy1"/>
    <dgm:cxn modelId="{98FBE3EA-9708-4FB9-95DD-7558B6FA13BF}" type="presOf" srcId="{729A7E90-5662-4985-9144-4F85B72C985A}" destId="{49304165-73E2-4FFC-A466-98F59E74D3E1}" srcOrd="0" destOrd="0" presId="urn:microsoft.com/office/officeart/2005/8/layout/hierarchy1"/>
    <dgm:cxn modelId="{89D44049-A62A-4775-B2A6-B5881BC4EB0D}" type="presParOf" srcId="{EBA13629-3E53-4ADC-BC29-78C5C7DD8178}" destId="{6A48F970-6D69-44E5-AE06-E3A7941DFD5F}" srcOrd="0" destOrd="0" presId="urn:microsoft.com/office/officeart/2005/8/layout/hierarchy1"/>
    <dgm:cxn modelId="{2A84EC71-4927-4EED-9E98-CBD34B1D082E}" type="presParOf" srcId="{6A48F970-6D69-44E5-AE06-E3A7941DFD5F}" destId="{B5EC4D6C-4D22-42E9-9093-85E5ADB6AA29}" srcOrd="0" destOrd="0" presId="urn:microsoft.com/office/officeart/2005/8/layout/hierarchy1"/>
    <dgm:cxn modelId="{F76CB1CD-ED45-4EF7-93E7-4F399D6CA92C}" type="presParOf" srcId="{B5EC4D6C-4D22-42E9-9093-85E5ADB6AA29}" destId="{EA2F4A3F-C143-4E5E-8C89-7E01366A1BF9}" srcOrd="0" destOrd="0" presId="urn:microsoft.com/office/officeart/2005/8/layout/hierarchy1"/>
    <dgm:cxn modelId="{463BFE24-7C5D-4633-95A2-DAA5F7F0F964}" type="presParOf" srcId="{B5EC4D6C-4D22-42E9-9093-85E5ADB6AA29}" destId="{3E2D13B4-4AA8-412A-B5EA-FA0DDA2EEE21}" srcOrd="1" destOrd="0" presId="urn:microsoft.com/office/officeart/2005/8/layout/hierarchy1"/>
    <dgm:cxn modelId="{D65AD089-D21D-441B-B43C-F3511053C4CA}" type="presParOf" srcId="{6A48F970-6D69-44E5-AE06-E3A7941DFD5F}" destId="{9E35D647-3847-49F8-B26F-456C1D666244}" srcOrd="1" destOrd="0" presId="urn:microsoft.com/office/officeart/2005/8/layout/hierarchy1"/>
    <dgm:cxn modelId="{CA554F67-64E7-46A5-83F5-4D236870EF8E}" type="presParOf" srcId="{9E35D647-3847-49F8-B26F-456C1D666244}" destId="{85DB4E0A-1AA0-4893-8371-AEB00938B2AF}" srcOrd="0" destOrd="0" presId="urn:microsoft.com/office/officeart/2005/8/layout/hierarchy1"/>
    <dgm:cxn modelId="{8F57FBBB-7346-42F7-BA77-863855ED2281}" type="presParOf" srcId="{9E35D647-3847-49F8-B26F-456C1D666244}" destId="{2E9923D1-CF37-4AE1-AD29-5D8E4CA8D346}" srcOrd="1" destOrd="0" presId="urn:microsoft.com/office/officeart/2005/8/layout/hierarchy1"/>
    <dgm:cxn modelId="{D45F7DF7-C38D-4AD8-8B38-49AC02E421A7}" type="presParOf" srcId="{2E9923D1-CF37-4AE1-AD29-5D8E4CA8D346}" destId="{14B106A6-D448-46E3-A01E-CE589E329737}" srcOrd="0" destOrd="0" presId="urn:microsoft.com/office/officeart/2005/8/layout/hierarchy1"/>
    <dgm:cxn modelId="{49299C14-D8BA-4C11-94E7-1DC52E88E2AE}" type="presParOf" srcId="{14B106A6-D448-46E3-A01E-CE589E329737}" destId="{4A10AFD8-6F62-42AB-848E-A486C3D851E8}" srcOrd="0" destOrd="0" presId="urn:microsoft.com/office/officeart/2005/8/layout/hierarchy1"/>
    <dgm:cxn modelId="{E66D5910-5335-4E36-9B53-9F3E7074C24E}" type="presParOf" srcId="{14B106A6-D448-46E3-A01E-CE589E329737}" destId="{49304165-73E2-4FFC-A466-98F59E74D3E1}" srcOrd="1" destOrd="0" presId="urn:microsoft.com/office/officeart/2005/8/layout/hierarchy1"/>
    <dgm:cxn modelId="{D802DD86-B26E-47FD-9CF1-B7BB10FDF5AE}" type="presParOf" srcId="{2E9923D1-CF37-4AE1-AD29-5D8E4CA8D346}" destId="{35E8CAF3-4823-483D-A9A0-78D16709F3AA}" srcOrd="1" destOrd="0" presId="urn:microsoft.com/office/officeart/2005/8/layout/hierarchy1"/>
    <dgm:cxn modelId="{871E9E94-A572-4952-AAA7-D0AD53FE75A4}" type="presParOf" srcId="{9E35D647-3847-49F8-B26F-456C1D666244}" destId="{BFB33835-5858-414C-8D17-383445C981A9}" srcOrd="2" destOrd="0" presId="urn:microsoft.com/office/officeart/2005/8/layout/hierarchy1"/>
    <dgm:cxn modelId="{4C58FCE9-4518-4063-8C42-00C4F2B1C9E0}" type="presParOf" srcId="{9E35D647-3847-49F8-B26F-456C1D666244}" destId="{B467CB90-D4CE-4FD0-9771-342CD104D747}" srcOrd="3" destOrd="0" presId="urn:microsoft.com/office/officeart/2005/8/layout/hierarchy1"/>
    <dgm:cxn modelId="{C3F9797D-C9BD-471D-B948-0B7856718D3C}" type="presParOf" srcId="{B467CB90-D4CE-4FD0-9771-342CD104D747}" destId="{02CE1082-5AD1-4530-B768-54E9DB74EE4C}" srcOrd="0" destOrd="0" presId="urn:microsoft.com/office/officeart/2005/8/layout/hierarchy1"/>
    <dgm:cxn modelId="{8620DE2B-C0F1-4EA5-8C06-284A7130AB2E}" type="presParOf" srcId="{02CE1082-5AD1-4530-B768-54E9DB74EE4C}" destId="{316EF11C-004A-439B-9B61-686B304C3BF4}" srcOrd="0" destOrd="0" presId="urn:microsoft.com/office/officeart/2005/8/layout/hierarchy1"/>
    <dgm:cxn modelId="{5F2CAD68-3BD0-4605-B946-0A7D3C5242CF}" type="presParOf" srcId="{02CE1082-5AD1-4530-B768-54E9DB74EE4C}" destId="{1BE9E911-8E36-4145-90C3-7214C993B641}" srcOrd="1" destOrd="0" presId="urn:microsoft.com/office/officeart/2005/8/layout/hierarchy1"/>
    <dgm:cxn modelId="{FBCA2388-8BCA-44B5-B2A2-7D5356F7C9AF}" type="presParOf" srcId="{B467CB90-D4CE-4FD0-9771-342CD104D747}" destId="{396666C8-5D56-4184-A5DA-2E7EE3DC835D}" srcOrd="1" destOrd="0" presId="urn:microsoft.com/office/officeart/2005/8/layout/hierarchy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CB8D2-E3F6-4FE2-AD0A-D8BA259BFEEB}">
      <dsp:nvSpPr>
        <dsp:cNvPr id="0" name=""/>
        <dsp:cNvSpPr/>
      </dsp:nvSpPr>
      <dsp:spPr>
        <a:xfrm>
          <a:off x="2580663" y="0"/>
          <a:ext cx="1493634" cy="1493709"/>
        </a:xfrm>
        <a:prstGeom prst="circularArrow">
          <a:avLst>
            <a:gd name="adj1" fmla="val 10980"/>
            <a:gd name="adj2" fmla="val 1142322"/>
            <a:gd name="adj3" fmla="val 4500000"/>
            <a:gd name="adj4" fmla="val 10800000"/>
            <a:gd name="adj5" fmla="val 125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116FD-3DAE-4E9A-99C8-1D7CB1505776}">
      <dsp:nvSpPr>
        <dsp:cNvPr id="0" name=""/>
        <dsp:cNvSpPr/>
      </dsp:nvSpPr>
      <dsp:spPr>
        <a:xfrm>
          <a:off x="2910434" y="540975"/>
          <a:ext cx="833532" cy="4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Identificar cada local</a:t>
          </a:r>
          <a:endParaRPr lang="es-EC" sz="1000" kern="1200" dirty="0"/>
        </a:p>
      </dsp:txBody>
      <dsp:txXfrm>
        <a:off x="2910434" y="540975"/>
        <a:ext cx="833532" cy="416580"/>
      </dsp:txXfrm>
    </dsp:sp>
    <dsp:sp modelId="{D5CF1AEC-5B27-4434-86E5-291AA0BFE922}">
      <dsp:nvSpPr>
        <dsp:cNvPr id="0" name=""/>
        <dsp:cNvSpPr/>
      </dsp:nvSpPr>
      <dsp:spPr>
        <a:xfrm>
          <a:off x="2165718" y="858231"/>
          <a:ext cx="1493634" cy="1493709"/>
        </a:xfrm>
        <a:prstGeom prst="leftCircularArrow">
          <a:avLst>
            <a:gd name="adj1" fmla="val 10980"/>
            <a:gd name="adj2" fmla="val 1142322"/>
            <a:gd name="adj3" fmla="val 6300000"/>
            <a:gd name="adj4" fmla="val 18900000"/>
            <a:gd name="adj5" fmla="val 125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E51E5-F439-4712-B961-45A78CFA67BE}">
      <dsp:nvSpPr>
        <dsp:cNvPr id="0" name=""/>
        <dsp:cNvSpPr/>
      </dsp:nvSpPr>
      <dsp:spPr>
        <a:xfrm>
          <a:off x="2493807" y="1401136"/>
          <a:ext cx="833532" cy="4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Georreferenciarlos</a:t>
          </a:r>
          <a:endParaRPr lang="es-EC" sz="1000" kern="1200" dirty="0"/>
        </a:p>
      </dsp:txBody>
      <dsp:txXfrm>
        <a:off x="2493807" y="1401136"/>
        <a:ext cx="833532" cy="416580"/>
      </dsp:txXfrm>
    </dsp:sp>
    <dsp:sp modelId="{97D85F67-1C28-4746-A8E0-1ABF01766943}">
      <dsp:nvSpPr>
        <dsp:cNvPr id="0" name=""/>
        <dsp:cNvSpPr/>
      </dsp:nvSpPr>
      <dsp:spPr>
        <a:xfrm>
          <a:off x="2580663" y="1720321"/>
          <a:ext cx="1493634" cy="1493709"/>
        </a:xfrm>
        <a:prstGeom prst="circularArrow">
          <a:avLst>
            <a:gd name="adj1" fmla="val 10980"/>
            <a:gd name="adj2" fmla="val 1142322"/>
            <a:gd name="adj3" fmla="val 4500000"/>
            <a:gd name="adj4" fmla="val 13500000"/>
            <a:gd name="adj5" fmla="val 125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081C4F-8234-4AE3-97B0-B79F4253E1B1}">
      <dsp:nvSpPr>
        <dsp:cNvPr id="0" name=""/>
        <dsp:cNvSpPr/>
      </dsp:nvSpPr>
      <dsp:spPr>
        <a:xfrm>
          <a:off x="2910434" y="2260814"/>
          <a:ext cx="833532" cy="4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Comparar con información MDMQ</a:t>
          </a:r>
          <a:endParaRPr lang="es-EC" sz="1000" kern="1200" dirty="0"/>
        </a:p>
      </dsp:txBody>
      <dsp:txXfrm>
        <a:off x="2910434" y="2260814"/>
        <a:ext cx="833532" cy="416580"/>
      </dsp:txXfrm>
    </dsp:sp>
    <dsp:sp modelId="{04A4BEFA-E628-4C6D-B785-12488439A761}">
      <dsp:nvSpPr>
        <dsp:cNvPr id="0" name=""/>
        <dsp:cNvSpPr/>
      </dsp:nvSpPr>
      <dsp:spPr>
        <a:xfrm>
          <a:off x="2165718" y="2579999"/>
          <a:ext cx="1493634" cy="1493709"/>
        </a:xfrm>
        <a:prstGeom prst="leftCircularArrow">
          <a:avLst>
            <a:gd name="adj1" fmla="val 10980"/>
            <a:gd name="adj2" fmla="val 1142322"/>
            <a:gd name="adj3" fmla="val 6300000"/>
            <a:gd name="adj4" fmla="val 18900000"/>
            <a:gd name="adj5" fmla="val 125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1E17DC-1C26-4033-8D8E-BA132E994F36}">
      <dsp:nvSpPr>
        <dsp:cNvPr id="0" name=""/>
        <dsp:cNvSpPr/>
      </dsp:nvSpPr>
      <dsp:spPr>
        <a:xfrm>
          <a:off x="2493807" y="3120975"/>
          <a:ext cx="833532" cy="4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Futuro aportar a toma de decisiones</a:t>
          </a:r>
          <a:endParaRPr lang="es-EC" sz="1000" kern="1200" dirty="0"/>
        </a:p>
      </dsp:txBody>
      <dsp:txXfrm>
        <a:off x="2493807" y="3120975"/>
        <a:ext cx="833532" cy="416580"/>
      </dsp:txXfrm>
    </dsp:sp>
    <dsp:sp modelId="{7D2C72B3-0AB9-45D1-B453-EB033D3877F1}">
      <dsp:nvSpPr>
        <dsp:cNvPr id="0" name=""/>
        <dsp:cNvSpPr/>
      </dsp:nvSpPr>
      <dsp:spPr>
        <a:xfrm>
          <a:off x="2686851" y="3537555"/>
          <a:ext cx="1283219" cy="1283972"/>
        </a:xfrm>
        <a:prstGeom prst="blockArc">
          <a:avLst>
            <a:gd name="adj1" fmla="val 13500000"/>
            <a:gd name="adj2" fmla="val 10800000"/>
            <a:gd name="adj3" fmla="val 1274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1EE9F9-6829-493C-A5A8-C09D67F5848A}">
      <dsp:nvSpPr>
        <dsp:cNvPr id="0" name=""/>
        <dsp:cNvSpPr/>
      </dsp:nvSpPr>
      <dsp:spPr>
        <a:xfrm>
          <a:off x="2910434" y="3981135"/>
          <a:ext cx="833532" cy="4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Proyectarse a ser la base de información comercial más completa del País</a:t>
          </a:r>
          <a:endParaRPr lang="es-EC" sz="1000" kern="1200" dirty="0"/>
        </a:p>
      </dsp:txBody>
      <dsp:txXfrm>
        <a:off x="2910434" y="3981135"/>
        <a:ext cx="833532" cy="4165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3557A-A789-4D95-A7B1-C8174E9348D3}">
      <dsp:nvSpPr>
        <dsp:cNvPr id="0" name=""/>
        <dsp:cNvSpPr/>
      </dsp:nvSpPr>
      <dsp:spPr>
        <a:xfrm>
          <a:off x="2219309" y="1849294"/>
          <a:ext cx="91440" cy="344300"/>
        </a:xfrm>
        <a:custGeom>
          <a:avLst/>
          <a:gdLst/>
          <a:ahLst/>
          <a:cxnLst/>
          <a:rect l="0" t="0" r="0" b="0"/>
          <a:pathLst>
            <a:path>
              <a:moveTo>
                <a:pt x="45720" y="0"/>
              </a:moveTo>
              <a:lnTo>
                <a:pt x="45720" y="3443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F20536-B2AF-4FE8-B4B5-CD9856132BF8}">
      <dsp:nvSpPr>
        <dsp:cNvPr id="0" name=""/>
        <dsp:cNvSpPr/>
      </dsp:nvSpPr>
      <dsp:spPr>
        <a:xfrm>
          <a:off x="1541569" y="753253"/>
          <a:ext cx="723459" cy="344300"/>
        </a:xfrm>
        <a:custGeom>
          <a:avLst/>
          <a:gdLst/>
          <a:ahLst/>
          <a:cxnLst/>
          <a:rect l="0" t="0" r="0" b="0"/>
          <a:pathLst>
            <a:path>
              <a:moveTo>
                <a:pt x="0" y="0"/>
              </a:moveTo>
              <a:lnTo>
                <a:pt x="0" y="234631"/>
              </a:lnTo>
              <a:lnTo>
                <a:pt x="723459" y="234631"/>
              </a:lnTo>
              <a:lnTo>
                <a:pt x="723459" y="344300"/>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F3F964FB-7F2C-46DE-9DF5-A16196752A24}">
      <dsp:nvSpPr>
        <dsp:cNvPr id="0" name=""/>
        <dsp:cNvSpPr/>
      </dsp:nvSpPr>
      <dsp:spPr>
        <a:xfrm>
          <a:off x="818110" y="753253"/>
          <a:ext cx="723459" cy="344300"/>
        </a:xfrm>
        <a:custGeom>
          <a:avLst/>
          <a:gdLst/>
          <a:ahLst/>
          <a:cxnLst/>
          <a:rect l="0" t="0" r="0" b="0"/>
          <a:pathLst>
            <a:path>
              <a:moveTo>
                <a:pt x="723459" y="0"/>
              </a:moveTo>
              <a:lnTo>
                <a:pt x="723459" y="234631"/>
              </a:lnTo>
              <a:lnTo>
                <a:pt x="0" y="234631"/>
              </a:lnTo>
              <a:lnTo>
                <a:pt x="0" y="344300"/>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EA2F4A3F-C143-4E5E-8C89-7E01366A1BF9}">
      <dsp:nvSpPr>
        <dsp:cNvPr id="0" name=""/>
        <dsp:cNvSpPr/>
      </dsp:nvSpPr>
      <dsp:spPr>
        <a:xfrm>
          <a:off x="949648" y="1513"/>
          <a:ext cx="1183842" cy="751740"/>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2D13B4-4AA8-412A-B5EA-FA0DDA2EEE21}">
      <dsp:nvSpPr>
        <dsp:cNvPr id="0" name=""/>
        <dsp:cNvSpPr/>
      </dsp:nvSpPr>
      <dsp:spPr>
        <a:xfrm>
          <a:off x="1081186" y="126474"/>
          <a:ext cx="1183842" cy="751740"/>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SISTEMAS DE COORDENADAS</a:t>
          </a:r>
          <a:endParaRPr lang="es-ES" sz="1000" kern="1200" dirty="0"/>
        </a:p>
      </dsp:txBody>
      <dsp:txXfrm>
        <a:off x="1103204" y="148492"/>
        <a:ext cx="1139806" cy="707704"/>
      </dsp:txXfrm>
    </dsp:sp>
    <dsp:sp modelId="{80B4E9FF-9921-4E33-90DB-4DD15215E7EC}">
      <dsp:nvSpPr>
        <dsp:cNvPr id="0" name=""/>
        <dsp:cNvSpPr/>
      </dsp:nvSpPr>
      <dsp:spPr>
        <a:xfrm>
          <a:off x="226189" y="1097554"/>
          <a:ext cx="1183842" cy="751740"/>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7C98E0-CBE7-4802-93E0-F433173DD172}">
      <dsp:nvSpPr>
        <dsp:cNvPr id="0" name=""/>
        <dsp:cNvSpPr/>
      </dsp:nvSpPr>
      <dsp:spPr>
        <a:xfrm>
          <a:off x="357727" y="1222515"/>
          <a:ext cx="1183842" cy="751740"/>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SISTEMA DE PROYECCIÒN CARTOGRÀFICA</a:t>
          </a:r>
          <a:endParaRPr lang="es-ES" sz="1000" kern="1200" dirty="0"/>
        </a:p>
      </dsp:txBody>
      <dsp:txXfrm>
        <a:off x="379745" y="1244533"/>
        <a:ext cx="1139806" cy="707704"/>
      </dsp:txXfrm>
    </dsp:sp>
    <dsp:sp modelId="{BA95C626-215C-43AD-8CC2-6995408F6BB9}">
      <dsp:nvSpPr>
        <dsp:cNvPr id="0" name=""/>
        <dsp:cNvSpPr/>
      </dsp:nvSpPr>
      <dsp:spPr>
        <a:xfrm>
          <a:off x="1673108" y="1097554"/>
          <a:ext cx="1183842" cy="751740"/>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00AEF0-BAED-41DF-863E-1DFA07C9DBC9}">
      <dsp:nvSpPr>
        <dsp:cNvPr id="0" name=""/>
        <dsp:cNvSpPr/>
      </dsp:nvSpPr>
      <dsp:spPr>
        <a:xfrm>
          <a:off x="1804646" y="1222515"/>
          <a:ext cx="1183842" cy="751740"/>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UTM (UNIVERSAL TRANSVERSAL DE MERCATOR)</a:t>
          </a:r>
          <a:endParaRPr lang="es-ES" sz="1000" kern="1200" dirty="0"/>
        </a:p>
      </dsp:txBody>
      <dsp:txXfrm>
        <a:off x="1826664" y="1244533"/>
        <a:ext cx="1139806" cy="707704"/>
      </dsp:txXfrm>
    </dsp:sp>
    <dsp:sp modelId="{6B9623B0-D0ED-45C0-8D4C-37FB2EFFDD57}">
      <dsp:nvSpPr>
        <dsp:cNvPr id="0" name=""/>
        <dsp:cNvSpPr/>
      </dsp:nvSpPr>
      <dsp:spPr>
        <a:xfrm>
          <a:off x="1673108" y="2193595"/>
          <a:ext cx="1183842" cy="751740"/>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4C954-922E-4589-A774-781D1C591133}">
      <dsp:nvSpPr>
        <dsp:cNvPr id="0" name=""/>
        <dsp:cNvSpPr/>
      </dsp:nvSpPr>
      <dsp:spPr>
        <a:xfrm>
          <a:off x="1804646" y="2318556"/>
          <a:ext cx="1183842" cy="751740"/>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smtClean="0"/>
            <a:t>DESCRITA EN COORDENADAS DE ACUERDO AL DATUM</a:t>
          </a:r>
          <a:endParaRPr lang="es-ES" sz="1000" kern="1200" dirty="0"/>
        </a:p>
      </dsp:txBody>
      <dsp:txXfrm>
        <a:off x="1826664" y="2340574"/>
        <a:ext cx="1139806" cy="7077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48210-84F5-469D-B3A3-64550874D7E1}">
      <dsp:nvSpPr>
        <dsp:cNvPr id="0" name=""/>
        <dsp:cNvSpPr/>
      </dsp:nvSpPr>
      <dsp:spPr>
        <a:xfrm>
          <a:off x="2318386" y="1110302"/>
          <a:ext cx="1645306" cy="391508"/>
        </a:xfrm>
        <a:custGeom>
          <a:avLst/>
          <a:gdLst/>
          <a:ahLst/>
          <a:cxnLst/>
          <a:rect l="0" t="0" r="0" b="0"/>
          <a:pathLst>
            <a:path>
              <a:moveTo>
                <a:pt x="0" y="0"/>
              </a:moveTo>
              <a:lnTo>
                <a:pt x="0" y="266801"/>
              </a:lnTo>
              <a:lnTo>
                <a:pt x="1645306" y="266801"/>
              </a:lnTo>
              <a:lnTo>
                <a:pt x="1645306" y="391508"/>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D883D6ED-EE4D-4D6A-BF3B-4CA7BA7FF689}">
      <dsp:nvSpPr>
        <dsp:cNvPr id="0" name=""/>
        <dsp:cNvSpPr/>
      </dsp:nvSpPr>
      <dsp:spPr>
        <a:xfrm>
          <a:off x="2272666" y="2356622"/>
          <a:ext cx="91440" cy="391508"/>
        </a:xfrm>
        <a:custGeom>
          <a:avLst/>
          <a:gdLst/>
          <a:ahLst/>
          <a:cxnLst/>
          <a:rect l="0" t="0" r="0" b="0"/>
          <a:pathLst>
            <a:path>
              <a:moveTo>
                <a:pt x="45720" y="0"/>
              </a:moveTo>
              <a:lnTo>
                <a:pt x="45720" y="391508"/>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988617A5-85D8-402E-A0F3-89B6C20D6EE9}">
      <dsp:nvSpPr>
        <dsp:cNvPr id="0" name=""/>
        <dsp:cNvSpPr/>
      </dsp:nvSpPr>
      <dsp:spPr>
        <a:xfrm>
          <a:off x="2272666" y="1110302"/>
          <a:ext cx="91440" cy="391508"/>
        </a:xfrm>
        <a:custGeom>
          <a:avLst/>
          <a:gdLst/>
          <a:ahLst/>
          <a:cxnLst/>
          <a:rect l="0" t="0" r="0" b="0"/>
          <a:pathLst>
            <a:path>
              <a:moveTo>
                <a:pt x="45720" y="0"/>
              </a:moveTo>
              <a:lnTo>
                <a:pt x="45720" y="391508"/>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59CD71F4-8D55-40DA-ABDC-93639E792696}">
      <dsp:nvSpPr>
        <dsp:cNvPr id="0" name=""/>
        <dsp:cNvSpPr/>
      </dsp:nvSpPr>
      <dsp:spPr>
        <a:xfrm>
          <a:off x="627359" y="2356622"/>
          <a:ext cx="91440" cy="391508"/>
        </a:xfrm>
        <a:custGeom>
          <a:avLst/>
          <a:gdLst/>
          <a:ahLst/>
          <a:cxnLst/>
          <a:rect l="0" t="0" r="0" b="0"/>
          <a:pathLst>
            <a:path>
              <a:moveTo>
                <a:pt x="45720" y="0"/>
              </a:moveTo>
              <a:lnTo>
                <a:pt x="45720" y="391508"/>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B067EB1C-DE2D-412B-A927-6FA30952D77B}">
      <dsp:nvSpPr>
        <dsp:cNvPr id="0" name=""/>
        <dsp:cNvSpPr/>
      </dsp:nvSpPr>
      <dsp:spPr>
        <a:xfrm>
          <a:off x="673079" y="1110302"/>
          <a:ext cx="1645306" cy="391508"/>
        </a:xfrm>
        <a:custGeom>
          <a:avLst/>
          <a:gdLst/>
          <a:ahLst/>
          <a:cxnLst/>
          <a:rect l="0" t="0" r="0" b="0"/>
          <a:pathLst>
            <a:path>
              <a:moveTo>
                <a:pt x="1645306" y="0"/>
              </a:moveTo>
              <a:lnTo>
                <a:pt x="1645306" y="266801"/>
              </a:lnTo>
              <a:lnTo>
                <a:pt x="0" y="266801"/>
              </a:lnTo>
              <a:lnTo>
                <a:pt x="0" y="391508"/>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EA2F4A3F-C143-4E5E-8C89-7E01366A1BF9}">
      <dsp:nvSpPr>
        <dsp:cNvPr id="0" name=""/>
        <dsp:cNvSpPr/>
      </dsp:nvSpPr>
      <dsp:spPr>
        <a:xfrm>
          <a:off x="1645306" y="255491"/>
          <a:ext cx="1346159" cy="85481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2D13B4-4AA8-412A-B5EA-FA0DDA2EEE21}">
      <dsp:nvSpPr>
        <dsp:cNvPr id="0" name=""/>
        <dsp:cNvSpPr/>
      </dsp:nvSpPr>
      <dsp:spPr>
        <a:xfrm>
          <a:off x="1794879" y="397585"/>
          <a:ext cx="1346159" cy="85481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DATUM GEODÉSICO</a:t>
          </a:r>
          <a:endParaRPr lang="es-ES" sz="1000" kern="1200" dirty="0"/>
        </a:p>
      </dsp:txBody>
      <dsp:txXfrm>
        <a:off x="1819916" y="422622"/>
        <a:ext cx="1296085" cy="804737"/>
      </dsp:txXfrm>
    </dsp:sp>
    <dsp:sp modelId="{99B67A5B-001F-466C-A5D2-D45496B07A6F}">
      <dsp:nvSpPr>
        <dsp:cNvPr id="0" name=""/>
        <dsp:cNvSpPr/>
      </dsp:nvSpPr>
      <dsp:spPr>
        <a:xfrm>
          <a:off x="0" y="1501810"/>
          <a:ext cx="1346159" cy="85481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B55D97-3B8E-4D01-B73C-CFD3F0775CFF}">
      <dsp:nvSpPr>
        <dsp:cNvPr id="0" name=""/>
        <dsp:cNvSpPr/>
      </dsp:nvSpPr>
      <dsp:spPr>
        <a:xfrm>
          <a:off x="149573" y="1643905"/>
          <a:ext cx="1346159" cy="85481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DATUM HORIZONTALES SON UTILIZADOS PARA DESCRIBIR UN PUNTO SOBRE LA SUPERFICIE TERRESTRE. </a:t>
          </a:r>
          <a:endParaRPr lang="es-ES" sz="1000" kern="1200" dirty="0"/>
        </a:p>
      </dsp:txBody>
      <dsp:txXfrm>
        <a:off x="174610" y="1668942"/>
        <a:ext cx="1296085" cy="804737"/>
      </dsp:txXfrm>
    </dsp:sp>
    <dsp:sp modelId="{6B0B2091-AD81-4809-9D1C-B30CDE6C4F5B}">
      <dsp:nvSpPr>
        <dsp:cNvPr id="0" name=""/>
        <dsp:cNvSpPr/>
      </dsp:nvSpPr>
      <dsp:spPr>
        <a:xfrm>
          <a:off x="0" y="2748130"/>
          <a:ext cx="1346159" cy="854811"/>
        </a:xfrm>
        <a:prstGeom prst="roundRect">
          <a:avLst>
            <a:gd name="adj" fmla="val 10000"/>
          </a:avLst>
        </a:prstGeom>
        <a:solidFill>
          <a:srgbClr val="336600"/>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a:schemeClr val="lt1"/>
        </a:fontRef>
      </dsp:style>
    </dsp:sp>
    <dsp:sp modelId="{CF46067F-6F86-44FE-A2FE-71730F002BF7}">
      <dsp:nvSpPr>
        <dsp:cNvPr id="0" name=""/>
        <dsp:cNvSpPr/>
      </dsp:nvSpPr>
      <dsp:spPr>
        <a:xfrm>
          <a:off x="149573" y="2890225"/>
          <a:ext cx="1346159" cy="85481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REFERENCIA DE LAS MEDIDAS TOMADAS AL ELIPSOIDE DE LA TIERRA</a:t>
          </a:r>
          <a:endParaRPr lang="es-ES" sz="1000" kern="1200" dirty="0"/>
        </a:p>
      </dsp:txBody>
      <dsp:txXfrm>
        <a:off x="174610" y="2915262"/>
        <a:ext cx="1296085" cy="804737"/>
      </dsp:txXfrm>
    </dsp:sp>
    <dsp:sp modelId="{0DD8521D-FEDA-4847-BF9E-FDAB4070C6C7}">
      <dsp:nvSpPr>
        <dsp:cNvPr id="0" name=""/>
        <dsp:cNvSpPr/>
      </dsp:nvSpPr>
      <dsp:spPr>
        <a:xfrm>
          <a:off x="1645306" y="1501810"/>
          <a:ext cx="1346159" cy="854811"/>
        </a:xfrm>
        <a:prstGeom prst="roundRect">
          <a:avLst>
            <a:gd name="adj" fmla="val 10000"/>
          </a:avLst>
        </a:prstGeom>
        <a:solidFill>
          <a:srgbClr val="336600"/>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a:schemeClr val="lt1"/>
        </a:fontRef>
      </dsp:style>
    </dsp:sp>
    <dsp:sp modelId="{83BF356C-0813-45A6-8D48-ECC1095B518A}">
      <dsp:nvSpPr>
        <dsp:cNvPr id="0" name=""/>
        <dsp:cNvSpPr/>
      </dsp:nvSpPr>
      <dsp:spPr>
        <a:xfrm>
          <a:off x="1794879" y="1643905"/>
          <a:ext cx="1346159" cy="85481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DATUM VERTICALES MIDEN ELEVACIONES O PROFUNDIDADES</a:t>
          </a:r>
          <a:endParaRPr lang="es-ES" sz="1000" kern="1200" dirty="0"/>
        </a:p>
      </dsp:txBody>
      <dsp:txXfrm>
        <a:off x="1819916" y="1668942"/>
        <a:ext cx="1296085" cy="804737"/>
      </dsp:txXfrm>
    </dsp:sp>
    <dsp:sp modelId="{2C807073-A233-40CE-925C-1DCA0C80DC8C}">
      <dsp:nvSpPr>
        <dsp:cNvPr id="0" name=""/>
        <dsp:cNvSpPr/>
      </dsp:nvSpPr>
      <dsp:spPr>
        <a:xfrm>
          <a:off x="1645306" y="2748130"/>
          <a:ext cx="1346159" cy="854811"/>
        </a:xfrm>
        <a:prstGeom prst="roundRect">
          <a:avLst>
            <a:gd name="adj" fmla="val 10000"/>
          </a:avLst>
        </a:prstGeom>
        <a:solidFill>
          <a:srgbClr val="336600"/>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a:schemeClr val="lt1"/>
        </a:fontRef>
      </dsp:style>
    </dsp:sp>
    <dsp:sp modelId="{2F706826-B51D-488C-BB6B-602717A9DBB3}">
      <dsp:nvSpPr>
        <dsp:cNvPr id="0" name=""/>
        <dsp:cNvSpPr/>
      </dsp:nvSpPr>
      <dsp:spPr>
        <a:xfrm>
          <a:off x="1794879" y="2890225"/>
          <a:ext cx="1346159" cy="85481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REFERENCIA DE LAS MEDIDAS TOMADAS AL GEOIDE DE LA TIERRA</a:t>
          </a:r>
          <a:endParaRPr lang="es-ES" sz="1000" kern="1200" dirty="0"/>
        </a:p>
      </dsp:txBody>
      <dsp:txXfrm>
        <a:off x="1819916" y="2915262"/>
        <a:ext cx="1296085" cy="804737"/>
      </dsp:txXfrm>
    </dsp:sp>
    <dsp:sp modelId="{07F0E78B-B2CC-41B0-AA70-0CF333290C62}">
      <dsp:nvSpPr>
        <dsp:cNvPr id="0" name=""/>
        <dsp:cNvSpPr/>
      </dsp:nvSpPr>
      <dsp:spPr>
        <a:xfrm>
          <a:off x="3290612" y="1501810"/>
          <a:ext cx="1346159" cy="85481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EBB88A-A791-46B2-8697-E1FCA37F0B44}">
      <dsp:nvSpPr>
        <dsp:cNvPr id="0" name=""/>
        <dsp:cNvSpPr/>
      </dsp:nvSpPr>
      <dsp:spPr>
        <a:xfrm>
          <a:off x="3440186" y="1643905"/>
          <a:ext cx="1346159" cy="85481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WGS 84</a:t>
          </a:r>
          <a:endParaRPr lang="es-ES" sz="1000" kern="1200" dirty="0"/>
        </a:p>
      </dsp:txBody>
      <dsp:txXfrm>
        <a:off x="3465223" y="1668942"/>
        <a:ext cx="1296085" cy="8047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B5A1C-D9D9-4485-BABF-AFC313926BB0}">
      <dsp:nvSpPr>
        <dsp:cNvPr id="0" name=""/>
        <dsp:cNvSpPr/>
      </dsp:nvSpPr>
      <dsp:spPr>
        <a:xfrm>
          <a:off x="1794867" y="607"/>
          <a:ext cx="1196578" cy="777776"/>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PROCESO</a:t>
          </a:r>
          <a:endParaRPr lang="es-ES" sz="1000" kern="1200" dirty="0"/>
        </a:p>
      </dsp:txBody>
      <dsp:txXfrm>
        <a:off x="1832835" y="38575"/>
        <a:ext cx="1120642" cy="701840"/>
      </dsp:txXfrm>
    </dsp:sp>
    <dsp:sp modelId="{DA812B91-5DD9-4072-9D12-A60F7FB7A86C}">
      <dsp:nvSpPr>
        <dsp:cNvPr id="0" name=""/>
        <dsp:cNvSpPr/>
      </dsp:nvSpPr>
      <dsp:spPr>
        <a:xfrm>
          <a:off x="838334" y="389495"/>
          <a:ext cx="3109645" cy="3109645"/>
        </a:xfrm>
        <a:custGeom>
          <a:avLst/>
          <a:gdLst/>
          <a:ahLst/>
          <a:cxnLst/>
          <a:rect l="0" t="0" r="0" b="0"/>
          <a:pathLst>
            <a:path>
              <a:moveTo>
                <a:pt x="2313635" y="197738"/>
              </a:moveTo>
              <a:arcTo wR="1554822" hR="1554822" stAng="17952702" swAng="1212702"/>
            </a:path>
          </a:pathLst>
        </a:custGeom>
        <a:noFill/>
        <a:ln w="9525" cap="flat" cmpd="sng" algn="ctr">
          <a:solidFill>
            <a:srgbClr val="336600"/>
          </a:solidFill>
          <a:prstDash val="solid"/>
          <a:tailEnd type="arrow"/>
        </a:ln>
        <a:effectLst/>
      </dsp:spPr>
      <dsp:style>
        <a:lnRef idx="1">
          <a:scrgbClr r="0" g="0" b="0"/>
        </a:lnRef>
        <a:fillRef idx="0">
          <a:scrgbClr r="0" g="0" b="0"/>
        </a:fillRef>
        <a:effectRef idx="0">
          <a:scrgbClr r="0" g="0" b="0"/>
        </a:effectRef>
        <a:fontRef idx="minor"/>
      </dsp:style>
    </dsp:sp>
    <dsp:sp modelId="{1B1DA128-2D12-429F-B6FE-9756127024C4}">
      <dsp:nvSpPr>
        <dsp:cNvPr id="0" name=""/>
        <dsp:cNvSpPr/>
      </dsp:nvSpPr>
      <dsp:spPr>
        <a:xfrm>
          <a:off x="3273592" y="1074963"/>
          <a:ext cx="1196578" cy="777776"/>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ASIGNAR COORDENADAS A PUNTOS</a:t>
          </a:r>
          <a:endParaRPr lang="es-ES" sz="1000" kern="1200" dirty="0"/>
        </a:p>
      </dsp:txBody>
      <dsp:txXfrm>
        <a:off x="3311560" y="1112931"/>
        <a:ext cx="1120642" cy="701840"/>
      </dsp:txXfrm>
    </dsp:sp>
    <dsp:sp modelId="{EE6F68CD-3BD8-41DC-8E5D-7D0C6742698C}">
      <dsp:nvSpPr>
        <dsp:cNvPr id="0" name=""/>
        <dsp:cNvSpPr/>
      </dsp:nvSpPr>
      <dsp:spPr>
        <a:xfrm>
          <a:off x="838334" y="389495"/>
          <a:ext cx="3109645" cy="3109645"/>
        </a:xfrm>
        <a:custGeom>
          <a:avLst/>
          <a:gdLst/>
          <a:ahLst/>
          <a:cxnLst/>
          <a:rect l="0" t="0" r="0" b="0"/>
          <a:pathLst>
            <a:path>
              <a:moveTo>
                <a:pt x="3105928" y="1662279"/>
              </a:moveTo>
              <a:arcTo wR="1554822" hR="1554822" stAng="21837779" swAng="1360626"/>
            </a:path>
          </a:pathLst>
        </a:custGeom>
        <a:noFill/>
        <a:ln w="9525" cap="flat" cmpd="sng" algn="ctr">
          <a:solidFill>
            <a:srgbClr val="336600"/>
          </a:solidFill>
          <a:prstDash val="solid"/>
          <a:tailEnd type="arrow"/>
        </a:ln>
        <a:effectLst/>
      </dsp:spPr>
      <dsp:style>
        <a:lnRef idx="1">
          <a:scrgbClr r="0" g="0" b="0"/>
        </a:lnRef>
        <a:fillRef idx="0">
          <a:scrgbClr r="0" g="0" b="0"/>
        </a:fillRef>
        <a:effectRef idx="0">
          <a:scrgbClr r="0" g="0" b="0"/>
        </a:effectRef>
        <a:fontRef idx="minor"/>
      </dsp:style>
    </dsp:sp>
    <dsp:sp modelId="{CA00B4BF-AD2E-4A24-9D7E-BFED3F3783EF}">
      <dsp:nvSpPr>
        <dsp:cNvPr id="0" name=""/>
        <dsp:cNvSpPr/>
      </dsp:nvSpPr>
      <dsp:spPr>
        <a:xfrm>
          <a:off x="2708769" y="2813308"/>
          <a:ext cx="1196578" cy="777776"/>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REPRESENTADA EN UN SIG</a:t>
          </a:r>
          <a:endParaRPr lang="es-ES" sz="1000" kern="1200" dirty="0"/>
        </a:p>
      </dsp:txBody>
      <dsp:txXfrm>
        <a:off x="2746737" y="2851276"/>
        <a:ext cx="1120642" cy="701840"/>
      </dsp:txXfrm>
    </dsp:sp>
    <dsp:sp modelId="{8E0CAC7D-9CD3-479D-8A79-2DC31F9B29BF}">
      <dsp:nvSpPr>
        <dsp:cNvPr id="0" name=""/>
        <dsp:cNvSpPr/>
      </dsp:nvSpPr>
      <dsp:spPr>
        <a:xfrm>
          <a:off x="838334" y="389495"/>
          <a:ext cx="3109645" cy="3109645"/>
        </a:xfrm>
        <a:custGeom>
          <a:avLst/>
          <a:gdLst/>
          <a:ahLst/>
          <a:cxnLst/>
          <a:rect l="0" t="0" r="0" b="0"/>
          <a:pathLst>
            <a:path>
              <a:moveTo>
                <a:pt x="1745914" y="3097858"/>
              </a:moveTo>
              <a:arcTo wR="1554822" hR="1554822" stAng="4976421" swAng="84715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61BF836-8B21-4892-A60A-F00B66F59922}">
      <dsp:nvSpPr>
        <dsp:cNvPr id="0" name=""/>
        <dsp:cNvSpPr/>
      </dsp:nvSpPr>
      <dsp:spPr>
        <a:xfrm>
          <a:off x="880965" y="2813308"/>
          <a:ext cx="1196578" cy="777776"/>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REPRESENTA MEDIANTE LINES, PUNTOS, ETC.</a:t>
          </a:r>
          <a:endParaRPr lang="es-ES" sz="1000" kern="1200" dirty="0"/>
        </a:p>
      </dsp:txBody>
      <dsp:txXfrm>
        <a:off x="918933" y="2851276"/>
        <a:ext cx="1120642" cy="701840"/>
      </dsp:txXfrm>
    </dsp:sp>
    <dsp:sp modelId="{EDD92878-F049-4F85-B891-8EA3574D4B1B}">
      <dsp:nvSpPr>
        <dsp:cNvPr id="0" name=""/>
        <dsp:cNvSpPr/>
      </dsp:nvSpPr>
      <dsp:spPr>
        <a:xfrm>
          <a:off x="838334" y="389495"/>
          <a:ext cx="3109645" cy="3109645"/>
        </a:xfrm>
        <a:custGeom>
          <a:avLst/>
          <a:gdLst/>
          <a:ahLst/>
          <a:cxnLst/>
          <a:rect l="0" t="0" r="0" b="0"/>
          <a:pathLst>
            <a:path>
              <a:moveTo>
                <a:pt x="165058" y="2251981"/>
              </a:moveTo>
              <a:arcTo wR="1554822" hR="1554822" stAng="9201594" swAng="1360626"/>
            </a:path>
          </a:pathLst>
        </a:custGeom>
        <a:noFill/>
        <a:ln w="9525" cap="flat" cmpd="sng" algn="ctr">
          <a:solidFill>
            <a:srgbClr val="336600"/>
          </a:solidFill>
          <a:prstDash val="solid"/>
          <a:tailEnd type="arrow"/>
        </a:ln>
        <a:effectLst/>
      </dsp:spPr>
      <dsp:style>
        <a:lnRef idx="1">
          <a:scrgbClr r="0" g="0" b="0"/>
        </a:lnRef>
        <a:fillRef idx="0">
          <a:scrgbClr r="0" g="0" b="0"/>
        </a:fillRef>
        <a:effectRef idx="0">
          <a:scrgbClr r="0" g="0" b="0"/>
        </a:effectRef>
        <a:fontRef idx="minor"/>
      </dsp:style>
    </dsp:sp>
    <dsp:sp modelId="{6EC8EE43-FC9E-4F28-A1DA-347BC1978381}">
      <dsp:nvSpPr>
        <dsp:cNvPr id="0" name=""/>
        <dsp:cNvSpPr/>
      </dsp:nvSpPr>
      <dsp:spPr>
        <a:xfrm>
          <a:off x="316143" y="1074963"/>
          <a:ext cx="1196578" cy="777776"/>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ANALISIS MEDIANTE CARTOGRAFIAS ESTADISTICA</a:t>
          </a:r>
          <a:endParaRPr lang="es-ES" sz="1000" kern="1200" dirty="0"/>
        </a:p>
      </dsp:txBody>
      <dsp:txXfrm>
        <a:off x="354111" y="1112931"/>
        <a:ext cx="1120642" cy="701840"/>
      </dsp:txXfrm>
    </dsp:sp>
    <dsp:sp modelId="{9D9B11D1-DE56-4C1A-BB10-81A1DACE0749}">
      <dsp:nvSpPr>
        <dsp:cNvPr id="0" name=""/>
        <dsp:cNvSpPr/>
      </dsp:nvSpPr>
      <dsp:spPr>
        <a:xfrm>
          <a:off x="838334" y="389495"/>
          <a:ext cx="3109645" cy="3109645"/>
        </a:xfrm>
        <a:custGeom>
          <a:avLst/>
          <a:gdLst/>
          <a:ahLst/>
          <a:cxnLst/>
          <a:rect l="0" t="0" r="0" b="0"/>
          <a:pathLst>
            <a:path>
              <a:moveTo>
                <a:pt x="373877" y="543466"/>
              </a:moveTo>
              <a:arcTo wR="1554822" hR="1554822" stAng="13234595" swAng="1212702"/>
            </a:path>
          </a:pathLst>
        </a:custGeom>
        <a:noFill/>
        <a:ln w="9525" cap="flat" cmpd="sng" algn="ctr">
          <a:solidFill>
            <a:srgbClr val="336600"/>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1230C-FDF6-49ED-B800-526B8B8788A0}">
      <dsp:nvSpPr>
        <dsp:cNvPr id="0" name=""/>
        <dsp:cNvSpPr/>
      </dsp:nvSpPr>
      <dsp:spPr>
        <a:xfrm>
          <a:off x="876" y="167868"/>
          <a:ext cx="1007282" cy="50364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METRICA</a:t>
          </a:r>
          <a:endParaRPr lang="es-ES" sz="750" kern="1200" dirty="0"/>
        </a:p>
      </dsp:txBody>
      <dsp:txXfrm>
        <a:off x="15627" y="182619"/>
        <a:ext cx="977780" cy="474139"/>
      </dsp:txXfrm>
    </dsp:sp>
    <dsp:sp modelId="{60335A14-90BF-4556-81C7-15DDD7BE5F7C}">
      <dsp:nvSpPr>
        <dsp:cNvPr id="0" name=""/>
        <dsp:cNvSpPr/>
      </dsp:nvSpPr>
      <dsp:spPr>
        <a:xfrm>
          <a:off x="101604" y="671510"/>
          <a:ext cx="100728" cy="377731"/>
        </a:xfrm>
        <a:custGeom>
          <a:avLst/>
          <a:gdLst/>
          <a:ahLst/>
          <a:cxnLst/>
          <a:rect l="0" t="0" r="0" b="0"/>
          <a:pathLst>
            <a:path>
              <a:moveTo>
                <a:pt x="0" y="0"/>
              </a:moveTo>
              <a:lnTo>
                <a:pt x="0" y="377731"/>
              </a:lnTo>
              <a:lnTo>
                <a:pt x="100728" y="377731"/>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50D03827-DDDE-40BA-AE19-75787D967BCA}">
      <dsp:nvSpPr>
        <dsp:cNvPr id="0" name=""/>
        <dsp:cNvSpPr/>
      </dsp:nvSpPr>
      <dsp:spPr>
        <a:xfrm>
          <a:off x="202332" y="797420"/>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REPRESENTA UBICACIONES</a:t>
          </a:r>
          <a:endParaRPr lang="es-ES" sz="750" kern="1200" dirty="0"/>
        </a:p>
      </dsp:txBody>
      <dsp:txXfrm>
        <a:off x="217083" y="812171"/>
        <a:ext cx="776324" cy="474139"/>
      </dsp:txXfrm>
    </dsp:sp>
    <dsp:sp modelId="{8BC53645-495D-4BC7-9913-83A3F51296E9}">
      <dsp:nvSpPr>
        <dsp:cNvPr id="0" name=""/>
        <dsp:cNvSpPr/>
      </dsp:nvSpPr>
      <dsp:spPr>
        <a:xfrm>
          <a:off x="101604" y="671510"/>
          <a:ext cx="100728" cy="1007282"/>
        </a:xfrm>
        <a:custGeom>
          <a:avLst/>
          <a:gdLst/>
          <a:ahLst/>
          <a:cxnLst/>
          <a:rect l="0" t="0" r="0" b="0"/>
          <a:pathLst>
            <a:path>
              <a:moveTo>
                <a:pt x="0" y="0"/>
              </a:moveTo>
              <a:lnTo>
                <a:pt x="0" y="1007282"/>
              </a:lnTo>
              <a:lnTo>
                <a:pt x="100728" y="1007282"/>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FC8C8C83-E6FD-4959-801B-48AF943BADE1}">
      <dsp:nvSpPr>
        <dsp:cNvPr id="0" name=""/>
        <dsp:cNvSpPr/>
      </dsp:nvSpPr>
      <dsp:spPr>
        <a:xfrm>
          <a:off x="202332" y="1426972"/>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UTILIZA COORDENDAS LONGITUD (X), LATITUD (Y)</a:t>
          </a:r>
          <a:endParaRPr lang="es-ES" sz="750" kern="1200" dirty="0"/>
        </a:p>
      </dsp:txBody>
      <dsp:txXfrm>
        <a:off x="217083" y="1441723"/>
        <a:ext cx="776324" cy="474139"/>
      </dsp:txXfrm>
    </dsp:sp>
    <dsp:sp modelId="{29E4E4A4-4E12-441D-A439-0E41CFCE578B}">
      <dsp:nvSpPr>
        <dsp:cNvPr id="0" name=""/>
        <dsp:cNvSpPr/>
      </dsp:nvSpPr>
      <dsp:spPr>
        <a:xfrm>
          <a:off x="101604" y="671510"/>
          <a:ext cx="100728" cy="1636834"/>
        </a:xfrm>
        <a:custGeom>
          <a:avLst/>
          <a:gdLst/>
          <a:ahLst/>
          <a:cxnLst/>
          <a:rect l="0" t="0" r="0" b="0"/>
          <a:pathLst>
            <a:path>
              <a:moveTo>
                <a:pt x="0" y="0"/>
              </a:moveTo>
              <a:lnTo>
                <a:pt x="0" y="1636834"/>
              </a:lnTo>
              <a:lnTo>
                <a:pt x="100728" y="1636834"/>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1582E542-BBAC-4C6E-B96F-657E2FE855AA}">
      <dsp:nvSpPr>
        <dsp:cNvPr id="0" name=""/>
        <dsp:cNvSpPr/>
      </dsp:nvSpPr>
      <dsp:spPr>
        <a:xfrm>
          <a:off x="202332" y="2056524"/>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INVESTIGADOR RECOPILA PUNTOS</a:t>
          </a:r>
          <a:endParaRPr lang="es-ES" sz="750" kern="1200" dirty="0"/>
        </a:p>
      </dsp:txBody>
      <dsp:txXfrm>
        <a:off x="217083" y="2071275"/>
        <a:ext cx="776324" cy="474139"/>
      </dsp:txXfrm>
    </dsp:sp>
    <dsp:sp modelId="{AA94705F-D6DE-497C-9A26-B5B1A448F099}">
      <dsp:nvSpPr>
        <dsp:cNvPr id="0" name=""/>
        <dsp:cNvSpPr/>
      </dsp:nvSpPr>
      <dsp:spPr>
        <a:xfrm>
          <a:off x="1259979" y="167868"/>
          <a:ext cx="1007282" cy="50364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INDIRECTA</a:t>
          </a:r>
          <a:endParaRPr lang="es-ES" sz="750" kern="1200" dirty="0"/>
        </a:p>
      </dsp:txBody>
      <dsp:txXfrm>
        <a:off x="1274730" y="182619"/>
        <a:ext cx="977780" cy="474139"/>
      </dsp:txXfrm>
    </dsp:sp>
    <dsp:sp modelId="{69C04995-E274-4500-8815-FD45C48918D3}">
      <dsp:nvSpPr>
        <dsp:cNvPr id="0" name=""/>
        <dsp:cNvSpPr/>
      </dsp:nvSpPr>
      <dsp:spPr>
        <a:xfrm>
          <a:off x="1360708" y="671510"/>
          <a:ext cx="100728" cy="377731"/>
        </a:xfrm>
        <a:custGeom>
          <a:avLst/>
          <a:gdLst/>
          <a:ahLst/>
          <a:cxnLst/>
          <a:rect l="0" t="0" r="0" b="0"/>
          <a:pathLst>
            <a:path>
              <a:moveTo>
                <a:pt x="0" y="0"/>
              </a:moveTo>
              <a:lnTo>
                <a:pt x="0" y="377731"/>
              </a:lnTo>
              <a:lnTo>
                <a:pt x="100728" y="377731"/>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B8590454-091E-4B77-95C7-6C22A25AA016}">
      <dsp:nvSpPr>
        <dsp:cNvPr id="0" name=""/>
        <dsp:cNvSpPr/>
      </dsp:nvSpPr>
      <dsp:spPr>
        <a:xfrm>
          <a:off x="1461436" y="797420"/>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SE BASAN EN UNA RELACION CON UNA UBICACIÓN DEFINIDA</a:t>
          </a:r>
          <a:endParaRPr lang="es-ES" sz="750" kern="1200" dirty="0"/>
        </a:p>
      </dsp:txBody>
      <dsp:txXfrm>
        <a:off x="1476187" y="812171"/>
        <a:ext cx="776324" cy="474139"/>
      </dsp:txXfrm>
    </dsp:sp>
    <dsp:sp modelId="{A7D11256-1B95-4AB8-8CA6-6BF6A887335E}">
      <dsp:nvSpPr>
        <dsp:cNvPr id="0" name=""/>
        <dsp:cNvSpPr/>
      </dsp:nvSpPr>
      <dsp:spPr>
        <a:xfrm>
          <a:off x="1360708" y="671510"/>
          <a:ext cx="100728" cy="1007282"/>
        </a:xfrm>
        <a:custGeom>
          <a:avLst/>
          <a:gdLst/>
          <a:ahLst/>
          <a:cxnLst/>
          <a:rect l="0" t="0" r="0" b="0"/>
          <a:pathLst>
            <a:path>
              <a:moveTo>
                <a:pt x="0" y="0"/>
              </a:moveTo>
              <a:lnTo>
                <a:pt x="0" y="1007282"/>
              </a:lnTo>
              <a:lnTo>
                <a:pt x="100728" y="1007282"/>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CEAD7418-3470-4A13-AAD9-F186B6E8E2B0}">
      <dsp:nvSpPr>
        <dsp:cNvPr id="0" name=""/>
        <dsp:cNvSpPr/>
      </dsp:nvSpPr>
      <dsp:spPr>
        <a:xfrm>
          <a:off x="1461436" y="1426972"/>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EJM: BUSCAMON UN PUNTO EN LA PLAZA FOCH</a:t>
          </a:r>
          <a:endParaRPr lang="es-ES" sz="750" kern="1200" dirty="0"/>
        </a:p>
      </dsp:txBody>
      <dsp:txXfrm>
        <a:off x="1476187" y="1441723"/>
        <a:ext cx="776324" cy="474139"/>
      </dsp:txXfrm>
    </dsp:sp>
    <dsp:sp modelId="{82FBE4B3-E90A-4B81-8B9D-8FC6CA2319D9}">
      <dsp:nvSpPr>
        <dsp:cNvPr id="0" name=""/>
        <dsp:cNvSpPr/>
      </dsp:nvSpPr>
      <dsp:spPr>
        <a:xfrm>
          <a:off x="2519083" y="167868"/>
          <a:ext cx="1007282" cy="50364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PUNTOD DE CONTROL</a:t>
          </a:r>
          <a:endParaRPr lang="es-ES" sz="750" kern="1200" dirty="0"/>
        </a:p>
      </dsp:txBody>
      <dsp:txXfrm>
        <a:off x="2533834" y="182619"/>
        <a:ext cx="977780" cy="474139"/>
      </dsp:txXfrm>
    </dsp:sp>
    <dsp:sp modelId="{9BAA1D78-EDAC-4AA0-8080-3AEAD40E011F}">
      <dsp:nvSpPr>
        <dsp:cNvPr id="0" name=""/>
        <dsp:cNvSpPr/>
      </dsp:nvSpPr>
      <dsp:spPr>
        <a:xfrm>
          <a:off x="2619811" y="671510"/>
          <a:ext cx="100728" cy="377731"/>
        </a:xfrm>
        <a:custGeom>
          <a:avLst/>
          <a:gdLst/>
          <a:ahLst/>
          <a:cxnLst/>
          <a:rect l="0" t="0" r="0" b="0"/>
          <a:pathLst>
            <a:path>
              <a:moveTo>
                <a:pt x="0" y="0"/>
              </a:moveTo>
              <a:lnTo>
                <a:pt x="0" y="377731"/>
              </a:lnTo>
              <a:lnTo>
                <a:pt x="100728" y="377731"/>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4F15994B-9703-49F3-848D-4A8C6D164C03}">
      <dsp:nvSpPr>
        <dsp:cNvPr id="0" name=""/>
        <dsp:cNvSpPr/>
      </dsp:nvSpPr>
      <dsp:spPr>
        <a:xfrm>
          <a:off x="2720539" y="797420"/>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PUNTOS MANUALES</a:t>
          </a:r>
          <a:endParaRPr lang="es-ES" sz="750" kern="1200" dirty="0"/>
        </a:p>
      </dsp:txBody>
      <dsp:txXfrm>
        <a:off x="2735290" y="812171"/>
        <a:ext cx="776324" cy="474139"/>
      </dsp:txXfrm>
    </dsp:sp>
    <dsp:sp modelId="{67B8CD39-89B7-4C76-A538-36D094A20E4A}">
      <dsp:nvSpPr>
        <dsp:cNvPr id="0" name=""/>
        <dsp:cNvSpPr/>
      </dsp:nvSpPr>
      <dsp:spPr>
        <a:xfrm>
          <a:off x="2619811" y="671510"/>
          <a:ext cx="100728" cy="1007282"/>
        </a:xfrm>
        <a:custGeom>
          <a:avLst/>
          <a:gdLst/>
          <a:ahLst/>
          <a:cxnLst/>
          <a:rect l="0" t="0" r="0" b="0"/>
          <a:pathLst>
            <a:path>
              <a:moveTo>
                <a:pt x="0" y="0"/>
              </a:moveTo>
              <a:lnTo>
                <a:pt x="0" y="1007282"/>
              </a:lnTo>
              <a:lnTo>
                <a:pt x="100728" y="1007282"/>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2494477B-5282-4709-8B64-041A1F5315E3}">
      <dsp:nvSpPr>
        <dsp:cNvPr id="0" name=""/>
        <dsp:cNvSpPr/>
      </dsp:nvSpPr>
      <dsp:spPr>
        <a:xfrm>
          <a:off x="2720539" y="1426972"/>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FUNCION LINEAL O CUADRATICA</a:t>
          </a:r>
          <a:endParaRPr lang="es-ES" sz="750" kern="1200" dirty="0"/>
        </a:p>
      </dsp:txBody>
      <dsp:txXfrm>
        <a:off x="2735290" y="1441723"/>
        <a:ext cx="776324" cy="474139"/>
      </dsp:txXfrm>
    </dsp:sp>
    <dsp:sp modelId="{5E97AB7E-D1B0-4AA4-8855-FD19BFA94652}">
      <dsp:nvSpPr>
        <dsp:cNvPr id="0" name=""/>
        <dsp:cNvSpPr/>
      </dsp:nvSpPr>
      <dsp:spPr>
        <a:xfrm>
          <a:off x="2619811" y="671510"/>
          <a:ext cx="100728" cy="1636834"/>
        </a:xfrm>
        <a:custGeom>
          <a:avLst/>
          <a:gdLst/>
          <a:ahLst/>
          <a:cxnLst/>
          <a:rect l="0" t="0" r="0" b="0"/>
          <a:pathLst>
            <a:path>
              <a:moveTo>
                <a:pt x="0" y="0"/>
              </a:moveTo>
              <a:lnTo>
                <a:pt x="0" y="1636834"/>
              </a:lnTo>
              <a:lnTo>
                <a:pt x="100728" y="1636834"/>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88001272-45BB-495F-B787-383687F68943}">
      <dsp:nvSpPr>
        <dsp:cNvPr id="0" name=""/>
        <dsp:cNvSpPr/>
      </dsp:nvSpPr>
      <dsp:spPr>
        <a:xfrm>
          <a:off x="2720539" y="2056524"/>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IDENTIFICAR DONDE SERIA EL PUNTO UQE SE NECESITA</a:t>
          </a:r>
          <a:endParaRPr lang="es-ES" sz="750" kern="1200" dirty="0"/>
        </a:p>
      </dsp:txBody>
      <dsp:txXfrm>
        <a:off x="2735290" y="2071275"/>
        <a:ext cx="776324" cy="474139"/>
      </dsp:txXfrm>
    </dsp:sp>
    <dsp:sp modelId="{69E9C273-9570-48AF-83ED-EA5D23CB0DBC}">
      <dsp:nvSpPr>
        <dsp:cNvPr id="0" name=""/>
        <dsp:cNvSpPr/>
      </dsp:nvSpPr>
      <dsp:spPr>
        <a:xfrm>
          <a:off x="2619811" y="671510"/>
          <a:ext cx="100728" cy="2266386"/>
        </a:xfrm>
        <a:custGeom>
          <a:avLst/>
          <a:gdLst/>
          <a:ahLst/>
          <a:cxnLst/>
          <a:rect l="0" t="0" r="0" b="0"/>
          <a:pathLst>
            <a:path>
              <a:moveTo>
                <a:pt x="0" y="0"/>
              </a:moveTo>
              <a:lnTo>
                <a:pt x="0" y="2266386"/>
              </a:lnTo>
              <a:lnTo>
                <a:pt x="100728" y="2266386"/>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8D1CDBA7-FE06-4B43-AD64-F7B06FDFB9E3}">
      <dsp:nvSpPr>
        <dsp:cNvPr id="0" name=""/>
        <dsp:cNvSpPr/>
      </dsp:nvSpPr>
      <dsp:spPr>
        <a:xfrm>
          <a:off x="2720539" y="2686075"/>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COMO UNA REGRESION LINEAL</a:t>
          </a:r>
          <a:endParaRPr lang="es-ES" sz="750" kern="1200" dirty="0"/>
        </a:p>
      </dsp:txBody>
      <dsp:txXfrm>
        <a:off x="2735290" y="2700826"/>
        <a:ext cx="776324" cy="474139"/>
      </dsp:txXfrm>
    </dsp:sp>
    <dsp:sp modelId="{DED70FEE-B028-40A2-9C7F-74285107AF99}">
      <dsp:nvSpPr>
        <dsp:cNvPr id="0" name=""/>
        <dsp:cNvSpPr/>
      </dsp:nvSpPr>
      <dsp:spPr>
        <a:xfrm>
          <a:off x="3778186" y="167868"/>
          <a:ext cx="1007282" cy="50364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ORBITAL</a:t>
          </a:r>
          <a:endParaRPr lang="es-ES" sz="750" kern="1200" dirty="0"/>
        </a:p>
      </dsp:txBody>
      <dsp:txXfrm>
        <a:off x="3792937" y="182619"/>
        <a:ext cx="977780" cy="474139"/>
      </dsp:txXfrm>
    </dsp:sp>
    <dsp:sp modelId="{E603A639-780F-481D-8A95-A75745E56A6F}">
      <dsp:nvSpPr>
        <dsp:cNvPr id="0" name=""/>
        <dsp:cNvSpPr/>
      </dsp:nvSpPr>
      <dsp:spPr>
        <a:xfrm>
          <a:off x="3878915" y="671510"/>
          <a:ext cx="100728" cy="377731"/>
        </a:xfrm>
        <a:custGeom>
          <a:avLst/>
          <a:gdLst/>
          <a:ahLst/>
          <a:cxnLst/>
          <a:rect l="0" t="0" r="0" b="0"/>
          <a:pathLst>
            <a:path>
              <a:moveTo>
                <a:pt x="0" y="0"/>
              </a:moveTo>
              <a:lnTo>
                <a:pt x="0" y="377731"/>
              </a:lnTo>
              <a:lnTo>
                <a:pt x="100728" y="377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84577-B143-4B29-9744-617D60AFD215}">
      <dsp:nvSpPr>
        <dsp:cNvPr id="0" name=""/>
        <dsp:cNvSpPr/>
      </dsp:nvSpPr>
      <dsp:spPr>
        <a:xfrm>
          <a:off x="3979643" y="797420"/>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MOLDEA FUENTES DE ERROR GEOMETRICO</a:t>
          </a:r>
          <a:endParaRPr lang="es-ES" sz="750" kern="1200" dirty="0"/>
        </a:p>
      </dsp:txBody>
      <dsp:txXfrm>
        <a:off x="3994394" y="812171"/>
        <a:ext cx="776324" cy="474139"/>
      </dsp:txXfrm>
    </dsp:sp>
    <dsp:sp modelId="{CB5B3321-E1B9-419C-BBD0-D0A3AC3B7528}">
      <dsp:nvSpPr>
        <dsp:cNvPr id="0" name=""/>
        <dsp:cNvSpPr/>
      </dsp:nvSpPr>
      <dsp:spPr>
        <a:xfrm>
          <a:off x="3878915" y="671510"/>
          <a:ext cx="100728" cy="1007282"/>
        </a:xfrm>
        <a:custGeom>
          <a:avLst/>
          <a:gdLst/>
          <a:ahLst/>
          <a:cxnLst/>
          <a:rect l="0" t="0" r="0" b="0"/>
          <a:pathLst>
            <a:path>
              <a:moveTo>
                <a:pt x="0" y="0"/>
              </a:moveTo>
              <a:lnTo>
                <a:pt x="0" y="1007282"/>
              </a:lnTo>
              <a:lnTo>
                <a:pt x="100728" y="1007282"/>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8D9200B5-8ECA-49AA-AA4B-24895286EF82}">
      <dsp:nvSpPr>
        <dsp:cNvPr id="0" name=""/>
        <dsp:cNvSpPr/>
      </dsp:nvSpPr>
      <dsp:spPr>
        <a:xfrm>
          <a:off x="3979643" y="1426972"/>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CURVATURA Y ROTACION TERRESTRE, DISTORSION</a:t>
          </a:r>
          <a:endParaRPr lang="es-ES" sz="750" kern="1200" dirty="0"/>
        </a:p>
      </dsp:txBody>
      <dsp:txXfrm>
        <a:off x="3994394" y="1441723"/>
        <a:ext cx="776324" cy="474139"/>
      </dsp:txXfrm>
    </dsp:sp>
    <dsp:sp modelId="{CC1D7AC8-61B8-424E-B46C-0E8461365295}">
      <dsp:nvSpPr>
        <dsp:cNvPr id="0" name=""/>
        <dsp:cNvSpPr/>
      </dsp:nvSpPr>
      <dsp:spPr>
        <a:xfrm>
          <a:off x="3878915" y="671510"/>
          <a:ext cx="100728" cy="1636834"/>
        </a:xfrm>
        <a:custGeom>
          <a:avLst/>
          <a:gdLst/>
          <a:ahLst/>
          <a:cxnLst/>
          <a:rect l="0" t="0" r="0" b="0"/>
          <a:pathLst>
            <a:path>
              <a:moveTo>
                <a:pt x="0" y="0"/>
              </a:moveTo>
              <a:lnTo>
                <a:pt x="0" y="1636834"/>
              </a:lnTo>
              <a:lnTo>
                <a:pt x="100728" y="1636834"/>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3786F4BB-6FC3-4917-B6C5-A214F295FC80}">
      <dsp:nvSpPr>
        <dsp:cNvPr id="0" name=""/>
        <dsp:cNvSpPr/>
      </dsp:nvSpPr>
      <dsp:spPr>
        <a:xfrm>
          <a:off x="3979643" y="2056524"/>
          <a:ext cx="805826" cy="50364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33375">
            <a:lnSpc>
              <a:spcPct val="90000"/>
            </a:lnSpc>
            <a:spcBef>
              <a:spcPct val="0"/>
            </a:spcBef>
            <a:spcAft>
              <a:spcPct val="35000"/>
            </a:spcAft>
          </a:pPr>
          <a:r>
            <a:rPr lang="es-ES" sz="750" kern="1200" dirty="0" smtClean="0"/>
            <a:t>UTILIZACION SOLO DE SATELITES, NO INTERVENCIÓN HUMANA</a:t>
          </a:r>
          <a:endParaRPr lang="es-ES" sz="750" kern="1200" dirty="0"/>
        </a:p>
      </dsp:txBody>
      <dsp:txXfrm>
        <a:off x="3994394" y="2071275"/>
        <a:ext cx="776324" cy="4741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16F51-70B1-48D7-9DF2-064B1401C349}">
      <dsp:nvSpPr>
        <dsp:cNvPr id="0" name=""/>
        <dsp:cNvSpPr/>
      </dsp:nvSpPr>
      <dsp:spPr>
        <a:xfrm>
          <a:off x="2844800" y="1828800"/>
          <a:ext cx="2235200" cy="2235200"/>
        </a:xfrm>
        <a:prstGeom prst="gear9">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H0: NO EXISTE RELACIÓN</a:t>
          </a:r>
        </a:p>
        <a:p>
          <a:pPr lvl="0" algn="ctr" defTabSz="533400">
            <a:lnSpc>
              <a:spcPct val="90000"/>
            </a:lnSpc>
            <a:spcBef>
              <a:spcPct val="0"/>
            </a:spcBef>
            <a:spcAft>
              <a:spcPct val="35000"/>
            </a:spcAft>
          </a:pPr>
          <a:r>
            <a:rPr lang="es-EC" sz="1200" kern="1200" dirty="0" smtClean="0"/>
            <a:t>H1: EXISTE RELACIÓN</a:t>
          </a:r>
          <a:endParaRPr lang="es-EC" sz="1200" kern="1200" dirty="0"/>
        </a:p>
      </dsp:txBody>
      <dsp:txXfrm>
        <a:off x="3294175" y="2352385"/>
        <a:ext cx="1336450" cy="1148939"/>
      </dsp:txXfrm>
    </dsp:sp>
    <dsp:sp modelId="{09952080-4A5C-46FB-8015-55770A57E3CA}">
      <dsp:nvSpPr>
        <dsp:cNvPr id="0" name=""/>
        <dsp:cNvSpPr/>
      </dsp:nvSpPr>
      <dsp:spPr>
        <a:xfrm>
          <a:off x="1544320" y="1300480"/>
          <a:ext cx="1625600" cy="1625600"/>
        </a:xfrm>
        <a:prstGeom prst="gear6">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α ≤ 0,05</a:t>
          </a:r>
          <a:endParaRPr lang="es-EC" sz="1200" kern="1200" dirty="0"/>
        </a:p>
      </dsp:txBody>
      <dsp:txXfrm>
        <a:off x="1953570" y="1712203"/>
        <a:ext cx="807100" cy="802154"/>
      </dsp:txXfrm>
    </dsp:sp>
    <dsp:sp modelId="{7BBDE013-573A-4EF0-9B31-D4E8C2312FAC}">
      <dsp:nvSpPr>
        <dsp:cNvPr id="0" name=""/>
        <dsp:cNvSpPr/>
      </dsp:nvSpPr>
      <dsp:spPr>
        <a:xfrm rot="20700000">
          <a:off x="2454821" y="178981"/>
          <a:ext cx="1592756" cy="1592756"/>
        </a:xfrm>
        <a:prstGeom prst="gear6">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APRUEBA H1</a:t>
          </a:r>
          <a:endParaRPr lang="es-EC" sz="1200" kern="1200" dirty="0"/>
        </a:p>
      </dsp:txBody>
      <dsp:txXfrm rot="-20700000">
        <a:off x="2804160" y="528320"/>
        <a:ext cx="894080" cy="894080"/>
      </dsp:txXfrm>
    </dsp:sp>
    <dsp:sp modelId="{6F6801B2-C5E5-4792-A4ED-02412B690BD3}">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AE0E33-B628-4F50-8588-D0DE19CD4367}">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4248BB-6D85-43E3-91EA-47C2996DCD9C}">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4E439-6528-448A-A474-7BD688BF04B7}">
      <dsp:nvSpPr>
        <dsp:cNvPr id="0" name=""/>
        <dsp:cNvSpPr/>
      </dsp:nvSpPr>
      <dsp:spPr>
        <a:xfrm>
          <a:off x="0" y="103546"/>
          <a:ext cx="8280920" cy="65637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t>¿La zonificación propuesta por el MDMQ contrasta con el levantamiento del estudio?</a:t>
          </a:r>
          <a:endParaRPr lang="es-EC" sz="1700" kern="1200" dirty="0"/>
        </a:p>
      </dsp:txBody>
      <dsp:txXfrm>
        <a:off x="32041" y="135587"/>
        <a:ext cx="8216838" cy="592288"/>
      </dsp:txXfrm>
    </dsp:sp>
    <dsp:sp modelId="{8C11EE47-7D6A-40D9-A40E-46B4DEAC48F3}">
      <dsp:nvSpPr>
        <dsp:cNvPr id="0" name=""/>
        <dsp:cNvSpPr/>
      </dsp:nvSpPr>
      <dsp:spPr>
        <a:xfrm>
          <a:off x="0" y="759916"/>
          <a:ext cx="828092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1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S" sz="1300" kern="1200" dirty="0" smtClean="0"/>
            <a:t>no </a:t>
          </a:r>
          <a:r>
            <a:rPr lang="es-ES" sz="1300" kern="1200" dirty="0" smtClean="0"/>
            <a:t>contrasta, EXISTE RELCIÓN </a:t>
          </a:r>
          <a:endParaRPr lang="es-EC" sz="1300" kern="1200" dirty="0"/>
        </a:p>
      </dsp:txBody>
      <dsp:txXfrm>
        <a:off x="0" y="759916"/>
        <a:ext cx="8280920" cy="281520"/>
      </dsp:txXfrm>
    </dsp:sp>
    <dsp:sp modelId="{FB4952AA-572F-4C09-8DF6-E306D852929D}">
      <dsp:nvSpPr>
        <dsp:cNvPr id="0" name=""/>
        <dsp:cNvSpPr/>
      </dsp:nvSpPr>
      <dsp:spPr>
        <a:xfrm>
          <a:off x="0" y="1041436"/>
          <a:ext cx="8280920" cy="65637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t>¿Por qué se establecieron los locales en la ubicación geográfica donde se encuentran actualmente?</a:t>
          </a:r>
          <a:endParaRPr lang="es-EC" sz="1700" kern="1200" dirty="0"/>
        </a:p>
      </dsp:txBody>
      <dsp:txXfrm>
        <a:off x="32041" y="1073477"/>
        <a:ext cx="8216838" cy="592288"/>
      </dsp:txXfrm>
    </dsp:sp>
    <dsp:sp modelId="{BC164508-7B05-47FF-960F-AFD02465D384}">
      <dsp:nvSpPr>
        <dsp:cNvPr id="0" name=""/>
        <dsp:cNvSpPr/>
      </dsp:nvSpPr>
      <dsp:spPr>
        <a:xfrm>
          <a:off x="0" y="1697807"/>
          <a:ext cx="828092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1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C" sz="1300" kern="1200" dirty="0" smtClean="0"/>
            <a:t>Varias razones menos análisis de mercado</a:t>
          </a:r>
          <a:endParaRPr lang="es-EC" sz="1300" kern="1200" dirty="0"/>
        </a:p>
      </dsp:txBody>
      <dsp:txXfrm>
        <a:off x="0" y="1697807"/>
        <a:ext cx="8280920" cy="281520"/>
      </dsp:txXfrm>
    </dsp:sp>
    <dsp:sp modelId="{216803B1-32F1-4D7A-98F4-38BB7053329E}">
      <dsp:nvSpPr>
        <dsp:cNvPr id="0" name=""/>
        <dsp:cNvSpPr/>
      </dsp:nvSpPr>
      <dsp:spPr>
        <a:xfrm>
          <a:off x="0" y="1979327"/>
          <a:ext cx="8280920" cy="65637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t>¿Se puede reordenar las zonas comerciales actuales?</a:t>
          </a:r>
          <a:endParaRPr lang="es-EC" sz="1700" kern="1200" dirty="0"/>
        </a:p>
      </dsp:txBody>
      <dsp:txXfrm>
        <a:off x="32041" y="2011368"/>
        <a:ext cx="8216838" cy="592288"/>
      </dsp:txXfrm>
    </dsp:sp>
    <dsp:sp modelId="{CF91982A-BC93-4529-886D-1E5F7ECE4B7C}">
      <dsp:nvSpPr>
        <dsp:cNvPr id="0" name=""/>
        <dsp:cNvSpPr/>
      </dsp:nvSpPr>
      <dsp:spPr>
        <a:xfrm>
          <a:off x="0" y="2635697"/>
          <a:ext cx="828092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1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C" sz="1300" kern="1200" dirty="0" smtClean="0"/>
            <a:t>Difícil, personas </a:t>
          </a:r>
          <a:r>
            <a:rPr lang="es-EC" sz="1300" kern="1200" dirty="0" smtClean="0"/>
            <a:t>arraigadas, MDMQ realizo estudios profundos</a:t>
          </a:r>
          <a:endParaRPr lang="es-EC" sz="1300" kern="1200" dirty="0"/>
        </a:p>
      </dsp:txBody>
      <dsp:txXfrm>
        <a:off x="0" y="2635697"/>
        <a:ext cx="8280920" cy="281520"/>
      </dsp:txXfrm>
    </dsp:sp>
    <dsp:sp modelId="{9D65D58C-5BA0-433E-ABD3-17D86D00AFA3}">
      <dsp:nvSpPr>
        <dsp:cNvPr id="0" name=""/>
        <dsp:cNvSpPr/>
      </dsp:nvSpPr>
      <dsp:spPr>
        <a:xfrm>
          <a:off x="0" y="2917216"/>
          <a:ext cx="8280920" cy="65637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t>¿Cuál es la opinión de los expertos y de los propietarios de los locales acerca de la zonificación actual planteada por el MDMQ?</a:t>
          </a:r>
          <a:endParaRPr lang="es-EC" sz="1700" kern="1200" dirty="0"/>
        </a:p>
      </dsp:txBody>
      <dsp:txXfrm>
        <a:off x="32041" y="2949257"/>
        <a:ext cx="8216838" cy="592288"/>
      </dsp:txXfrm>
    </dsp:sp>
    <dsp:sp modelId="{0BCD95BA-E63C-4378-8BC6-8CAF424F859B}">
      <dsp:nvSpPr>
        <dsp:cNvPr id="0" name=""/>
        <dsp:cNvSpPr/>
      </dsp:nvSpPr>
      <dsp:spPr>
        <a:xfrm>
          <a:off x="0" y="3573587"/>
          <a:ext cx="828092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1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C" sz="1300" kern="1200" dirty="0" smtClean="0"/>
            <a:t>Esta bien establecida</a:t>
          </a:r>
          <a:endParaRPr lang="es-EC" sz="1300" kern="1200" dirty="0"/>
        </a:p>
      </dsp:txBody>
      <dsp:txXfrm>
        <a:off x="0" y="3573587"/>
        <a:ext cx="8280920" cy="281520"/>
      </dsp:txXfrm>
    </dsp:sp>
    <dsp:sp modelId="{91CBC35F-7EB1-473D-89FD-D39A2AF18F6F}">
      <dsp:nvSpPr>
        <dsp:cNvPr id="0" name=""/>
        <dsp:cNvSpPr/>
      </dsp:nvSpPr>
      <dsp:spPr>
        <a:xfrm>
          <a:off x="0" y="3855107"/>
          <a:ext cx="8280920" cy="65637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t>¿Cuáles fueron los parámetros que se establecieron para la zonificación Comercial del DMQ establecidos en la ordenanza municipal 171?</a:t>
          </a:r>
          <a:endParaRPr lang="es-EC" sz="1700" kern="1200" dirty="0"/>
        </a:p>
      </dsp:txBody>
      <dsp:txXfrm>
        <a:off x="32041" y="3887148"/>
        <a:ext cx="8216838" cy="592288"/>
      </dsp:txXfrm>
    </dsp:sp>
    <dsp:sp modelId="{0AA6CED6-A1B4-4190-9DC2-D7F047BD3899}">
      <dsp:nvSpPr>
        <dsp:cNvPr id="0" name=""/>
        <dsp:cNvSpPr/>
      </dsp:nvSpPr>
      <dsp:spPr>
        <a:xfrm>
          <a:off x="0" y="4511477"/>
          <a:ext cx="828092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1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C" sz="1300" kern="1200" dirty="0" smtClean="0"/>
            <a:t>Estudios de movilidad, factibilidad de los moradores, geográficos y demográficos</a:t>
          </a:r>
          <a:endParaRPr lang="es-EC" sz="1300" kern="1200" dirty="0"/>
        </a:p>
      </dsp:txBody>
      <dsp:txXfrm>
        <a:off x="0" y="4511477"/>
        <a:ext cx="8280920" cy="2815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588D1-5E7D-47FC-98CC-BC4958E0BBF6}">
      <dsp:nvSpPr>
        <dsp:cNvPr id="0" name=""/>
        <dsp:cNvSpPr/>
      </dsp:nvSpPr>
      <dsp:spPr>
        <a:xfrm>
          <a:off x="0" y="0"/>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Los propietarios de los locales, para arrancar con su actividad comercial, no se basan prioritariamente en información obtenida por el municipio, ni por estudios técnicos, se basan en </a:t>
          </a:r>
          <a:r>
            <a:rPr lang="es-ES" sz="1200" kern="1200" dirty="0" smtClean="0">
              <a:latin typeface="Times New Roman" panose="02020603050405020304" pitchFamily="18" charset="0"/>
              <a:ea typeface="Calibri" panose="020F0502020204030204" pitchFamily="34" charset="0"/>
            </a:rPr>
            <a:t>percepciones, sugerencias y experiencias.</a:t>
          </a:r>
          <a:endParaRPr lang="es-EC" sz="1200" kern="1200" dirty="0"/>
        </a:p>
      </dsp:txBody>
      <dsp:txXfrm>
        <a:off x="1912973" y="0"/>
        <a:ext cx="7231026" cy="841734"/>
      </dsp:txXfrm>
    </dsp:sp>
    <dsp:sp modelId="{9BECA8FE-E3B0-47F4-86DE-A28AF31FC578}">
      <dsp:nvSpPr>
        <dsp:cNvPr id="0" name=""/>
        <dsp:cNvSpPr/>
      </dsp:nvSpPr>
      <dsp:spPr>
        <a:xfrm>
          <a:off x="84173" y="84173"/>
          <a:ext cx="1828800" cy="67338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30B7E4-F08A-4DA2-B6A1-A3EE8DEB2240}">
      <dsp:nvSpPr>
        <dsp:cNvPr id="0" name=""/>
        <dsp:cNvSpPr/>
      </dsp:nvSpPr>
      <dsp:spPr>
        <a:xfrm>
          <a:off x="0" y="925907"/>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Gran parte de los locales que funcionan en el sector son propios, de acuerdo a la actividad estudiada en este proyecto, lo que da la pauta para concluir que se mantienen realizando actividad en el sector por la ventaja competitiva que da el poseer un bien en este sector, que como lugar comercial es muy estratégico.</a:t>
          </a:r>
          <a:endParaRPr lang="es-EC" sz="1200" kern="1200" dirty="0">
            <a:latin typeface="Times New Roman" panose="02020603050405020304" pitchFamily="18" charset="0"/>
            <a:ea typeface="Calibri" panose="020F0502020204030204" pitchFamily="34" charset="0"/>
          </a:endParaRPr>
        </a:p>
      </dsp:txBody>
      <dsp:txXfrm>
        <a:off x="1912973" y="925907"/>
        <a:ext cx="7231026" cy="841734"/>
      </dsp:txXfrm>
    </dsp:sp>
    <dsp:sp modelId="{BE799140-7B9C-477F-BD5E-E2E2DFBC0453}">
      <dsp:nvSpPr>
        <dsp:cNvPr id="0" name=""/>
        <dsp:cNvSpPr/>
      </dsp:nvSpPr>
      <dsp:spPr>
        <a:xfrm>
          <a:off x="84173" y="1010080"/>
          <a:ext cx="1828800" cy="673387"/>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346CF9-F3A9-4816-8090-2FFA8E4C1B48}">
      <dsp:nvSpPr>
        <dsp:cNvPr id="0" name=""/>
        <dsp:cNvSpPr/>
      </dsp:nvSpPr>
      <dsp:spPr>
        <a:xfrm>
          <a:off x="0" y="1851815"/>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La zonificación de los sectores comerciales que maneja actualmente el MDMQ, se basa en estudios profundos que ha realizado esta institución, y mucho de estos estudios tienen que ver con la demografía y geografía del sector, pero a pesar de esto, el MDMQ no cuenta con un mapa de las zonas comerciales georeferenciado, sabiendo que esta herramienta es sumamente </a:t>
          </a:r>
          <a:r>
            <a:rPr lang="es-ES" sz="1200" kern="1200" dirty="0" smtClean="0">
              <a:latin typeface="Times New Roman" panose="02020603050405020304" pitchFamily="18" charset="0"/>
              <a:ea typeface="Calibri" panose="020F0502020204030204" pitchFamily="34" charset="0"/>
            </a:rPr>
            <a:t>importante, por lo que este proyecto es el complemento perfecto para la información con la que cuenta el MDMQ.</a:t>
          </a:r>
          <a:endParaRPr lang="es-EC" sz="1200" kern="1200" dirty="0">
            <a:latin typeface="Times New Roman" panose="02020603050405020304" pitchFamily="18" charset="0"/>
            <a:ea typeface="Calibri" panose="020F0502020204030204" pitchFamily="34" charset="0"/>
          </a:endParaRPr>
        </a:p>
      </dsp:txBody>
      <dsp:txXfrm>
        <a:off x="1912973" y="1851815"/>
        <a:ext cx="7231026" cy="841734"/>
      </dsp:txXfrm>
    </dsp:sp>
    <dsp:sp modelId="{CC0C8ED9-34E7-4839-B5BA-AA1D9FFF0488}">
      <dsp:nvSpPr>
        <dsp:cNvPr id="0" name=""/>
        <dsp:cNvSpPr/>
      </dsp:nvSpPr>
      <dsp:spPr>
        <a:xfrm>
          <a:off x="84173" y="1935988"/>
          <a:ext cx="1828800" cy="67338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71B482-EDB3-4360-83CB-7C49842682E1}">
      <dsp:nvSpPr>
        <dsp:cNvPr id="0" name=""/>
        <dsp:cNvSpPr/>
      </dsp:nvSpPr>
      <dsp:spPr>
        <a:xfrm>
          <a:off x="0" y="2777722"/>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La ordenanza </a:t>
          </a:r>
          <a:r>
            <a:rPr lang="es-ES" sz="1200" kern="1200" dirty="0" smtClean="0">
              <a:latin typeface="Times New Roman" panose="02020603050405020304" pitchFamily="18" charset="0"/>
              <a:ea typeface="Calibri" panose="020F0502020204030204" pitchFamily="34" charset="0"/>
            </a:rPr>
            <a:t>171, </a:t>
          </a:r>
          <a:r>
            <a:rPr lang="es-ES" sz="1200" kern="1200" dirty="0" smtClean="0">
              <a:latin typeface="Times New Roman" panose="02020603050405020304" pitchFamily="18" charset="0"/>
              <a:ea typeface="Calibri" panose="020F0502020204030204" pitchFamily="34" charset="0"/>
            </a:rPr>
            <a:t>la ordenanza 308 y el mapa PUOS, denotan relación con la información obtenida, esto nos lleva a concluir que el MDMQ está realizando controles necesarios para regularizar las actividades en el Distrito. </a:t>
          </a:r>
          <a:endParaRPr lang="es-EC" sz="1200" kern="1200" dirty="0">
            <a:latin typeface="Times New Roman" panose="02020603050405020304" pitchFamily="18" charset="0"/>
            <a:ea typeface="Calibri" panose="020F0502020204030204" pitchFamily="34" charset="0"/>
          </a:endParaRPr>
        </a:p>
      </dsp:txBody>
      <dsp:txXfrm>
        <a:off x="1912973" y="2777722"/>
        <a:ext cx="7231026" cy="841734"/>
      </dsp:txXfrm>
    </dsp:sp>
    <dsp:sp modelId="{96387F4B-7BAC-4EDC-B40B-ED1BB7F46362}">
      <dsp:nvSpPr>
        <dsp:cNvPr id="0" name=""/>
        <dsp:cNvSpPr/>
      </dsp:nvSpPr>
      <dsp:spPr>
        <a:xfrm>
          <a:off x="84173" y="2861896"/>
          <a:ext cx="1828800" cy="673387"/>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D01F12-69A8-4747-BD90-FB075512516B}">
      <dsp:nvSpPr>
        <dsp:cNvPr id="0" name=""/>
        <dsp:cNvSpPr/>
      </dsp:nvSpPr>
      <dsp:spPr>
        <a:xfrm>
          <a:off x="0" y="3703630"/>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Se nota una baja en la utilidad de los negocios, esto se debe mayoritariamente a la inflación, causante del encarecimiento de productos necesarios para la elaboración del producto principal que es la </a:t>
          </a:r>
          <a:r>
            <a:rPr lang="es-ES" sz="1200" kern="1200" dirty="0" smtClean="0">
              <a:latin typeface="Times New Roman" panose="02020603050405020304" pitchFamily="18" charset="0"/>
              <a:ea typeface="Calibri" panose="020F0502020204030204" pitchFamily="34" charset="0"/>
            </a:rPr>
            <a:t>preparación </a:t>
          </a:r>
          <a:r>
            <a:rPr lang="es-ES" sz="1200" kern="1200" dirty="0" smtClean="0">
              <a:latin typeface="Times New Roman" panose="02020603050405020304" pitchFamily="18" charset="0"/>
              <a:ea typeface="Calibri" panose="020F0502020204030204" pitchFamily="34" charset="0"/>
            </a:rPr>
            <a:t>de productos de primera necesidad (alimentos).</a:t>
          </a:r>
          <a:endParaRPr lang="es-EC" sz="1200" kern="1200" dirty="0">
            <a:latin typeface="Times New Roman" panose="02020603050405020304" pitchFamily="18" charset="0"/>
            <a:ea typeface="Calibri" panose="020F0502020204030204" pitchFamily="34" charset="0"/>
          </a:endParaRPr>
        </a:p>
      </dsp:txBody>
      <dsp:txXfrm>
        <a:off x="1912973" y="3703630"/>
        <a:ext cx="7231026" cy="841734"/>
      </dsp:txXfrm>
    </dsp:sp>
    <dsp:sp modelId="{C8A383EF-806F-404F-BACC-549587F9560D}">
      <dsp:nvSpPr>
        <dsp:cNvPr id="0" name=""/>
        <dsp:cNvSpPr/>
      </dsp:nvSpPr>
      <dsp:spPr>
        <a:xfrm>
          <a:off x="84173" y="3787803"/>
          <a:ext cx="1828800" cy="673387"/>
        </a:xfrm>
        <a:prstGeom prst="roundRect">
          <a:avLst>
            <a:gd name="adj" fmla="val 10000"/>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29D226-9614-407D-850D-66910B84BEA4}">
      <dsp:nvSpPr>
        <dsp:cNvPr id="0" name=""/>
        <dsp:cNvSpPr/>
      </dsp:nvSpPr>
      <dsp:spPr>
        <a:xfrm>
          <a:off x="0" y="4629537"/>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La propuesta presentada en este proyecto de investigación se ajusta a varias de las necesidades que presenta tanto el MDMQ, como a las personas en general, para la búsqueda de sectores ideales para desarrollar una actividad, y para identificar si ciertas actividades están incumpliendo normas u otras actividades están saturadas en otros sectores.</a:t>
          </a:r>
          <a:endParaRPr lang="es-EC" sz="1200" kern="1200" dirty="0">
            <a:effectLst/>
            <a:latin typeface="Times New Roman" panose="02020603050405020304" pitchFamily="18" charset="0"/>
            <a:ea typeface="Calibri" panose="020F0502020204030204" pitchFamily="34" charset="0"/>
          </a:endParaRPr>
        </a:p>
      </dsp:txBody>
      <dsp:txXfrm>
        <a:off x="1912973" y="4629537"/>
        <a:ext cx="7231026" cy="841734"/>
      </dsp:txXfrm>
    </dsp:sp>
    <dsp:sp modelId="{29047740-7DA9-44E7-BFCA-DD6D2804BCA8}">
      <dsp:nvSpPr>
        <dsp:cNvPr id="0" name=""/>
        <dsp:cNvSpPr/>
      </dsp:nvSpPr>
      <dsp:spPr>
        <a:xfrm>
          <a:off x="84173" y="4713711"/>
          <a:ext cx="1828800" cy="673387"/>
        </a:xfrm>
        <a:prstGeom prst="roundRect">
          <a:avLst>
            <a:gd name="adj" fmla="val 10000"/>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AB6C2-EBE8-4A1B-9D50-C7D5AF176DE8}">
      <dsp:nvSpPr>
        <dsp:cNvPr id="0" name=""/>
        <dsp:cNvSpPr/>
      </dsp:nvSpPr>
      <dsp:spPr>
        <a:xfrm>
          <a:off x="0" y="0"/>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Generalizar el presente proyecto con todas las actividades que se establecen en el CIIU, lo cual nutrirá de información a la base, y permitirá convertirla en una fuente poderosa de análisis de geomarketing en el futuro, como para ver la conveniencia de la apertura o no de ciertos establecimientos en determinadas zonas humanas.</a:t>
          </a:r>
          <a:endParaRPr lang="es-EC" sz="1200" kern="1200" dirty="0"/>
        </a:p>
      </dsp:txBody>
      <dsp:txXfrm>
        <a:off x="1912973" y="0"/>
        <a:ext cx="7231026" cy="841734"/>
      </dsp:txXfrm>
    </dsp:sp>
    <dsp:sp modelId="{B6F02C01-57A4-4787-94DD-0173DDB5E50E}">
      <dsp:nvSpPr>
        <dsp:cNvPr id="0" name=""/>
        <dsp:cNvSpPr/>
      </dsp:nvSpPr>
      <dsp:spPr>
        <a:xfrm>
          <a:off x="84173" y="84173"/>
          <a:ext cx="1828800" cy="67338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21648D-A0E1-4424-A74A-FB3F8F0D87E2}">
      <dsp:nvSpPr>
        <dsp:cNvPr id="0" name=""/>
        <dsp:cNvSpPr/>
      </dsp:nvSpPr>
      <dsp:spPr>
        <a:xfrm>
          <a:off x="0" y="925907"/>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Promover una cultura de investigación de mercados en la sociedad Quiteña, para que en emprendimientos futuros, sea cual sea la actividad, antes de basarse en consejos, herencias de locales o percepciones, se basen en un estudio completo, el cual les beneficiará para que su actividad comercial pueda realizarse de una manera efectiva en lugar apropiado, acogiéndose a las políticas que imponen las autoridades y que la actividad perdure a lo largo del tiempo</a:t>
          </a:r>
          <a:endParaRPr lang="es-EC" sz="1200" kern="1200" dirty="0">
            <a:latin typeface="Times New Roman" panose="02020603050405020304" pitchFamily="18" charset="0"/>
            <a:ea typeface="Calibri" panose="020F0502020204030204" pitchFamily="34" charset="0"/>
          </a:endParaRPr>
        </a:p>
      </dsp:txBody>
      <dsp:txXfrm>
        <a:off x="1912973" y="925907"/>
        <a:ext cx="7231026" cy="841734"/>
      </dsp:txXfrm>
    </dsp:sp>
    <dsp:sp modelId="{7995E3BA-BCBE-46B8-B0A8-4B457984002F}">
      <dsp:nvSpPr>
        <dsp:cNvPr id="0" name=""/>
        <dsp:cNvSpPr/>
      </dsp:nvSpPr>
      <dsp:spPr>
        <a:xfrm>
          <a:off x="84173" y="1010080"/>
          <a:ext cx="1828800" cy="673387"/>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220409-888A-454E-8F5A-21350CD96796}">
      <dsp:nvSpPr>
        <dsp:cNvPr id="0" name=""/>
        <dsp:cNvSpPr/>
      </dsp:nvSpPr>
      <dsp:spPr>
        <a:xfrm>
          <a:off x="0" y="1851815"/>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La metodología planteada en este estudio puede servir de base para implementarla en un estudio más amplio, que sea aplicable a cada actividad, cada sector y que se generalice más para que sea apropiada a utilizarla en todos los Municipios a Nivel Nacional, no tan solo que sea utilizado por el MDMQ.</a:t>
          </a:r>
          <a:endParaRPr lang="es-EC" sz="1200" kern="1200" dirty="0">
            <a:latin typeface="Times New Roman" panose="02020603050405020304" pitchFamily="18" charset="0"/>
            <a:ea typeface="Calibri" panose="020F0502020204030204" pitchFamily="34" charset="0"/>
          </a:endParaRPr>
        </a:p>
      </dsp:txBody>
      <dsp:txXfrm>
        <a:off x="1912973" y="1851815"/>
        <a:ext cx="7231026" cy="841734"/>
      </dsp:txXfrm>
    </dsp:sp>
    <dsp:sp modelId="{B46EE938-C8D2-469F-B90F-7D018E445AF5}">
      <dsp:nvSpPr>
        <dsp:cNvPr id="0" name=""/>
        <dsp:cNvSpPr/>
      </dsp:nvSpPr>
      <dsp:spPr>
        <a:xfrm>
          <a:off x="84173" y="1935988"/>
          <a:ext cx="1828800" cy="67338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C79F33-2358-4D5F-983B-31E9D029D2DD}">
      <dsp:nvSpPr>
        <dsp:cNvPr id="0" name=""/>
        <dsp:cNvSpPr/>
      </dsp:nvSpPr>
      <dsp:spPr>
        <a:xfrm>
          <a:off x="0" y="2777722"/>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smtClean="0">
              <a:latin typeface="Times New Roman" panose="02020603050405020304" pitchFamily="18" charset="0"/>
              <a:ea typeface="Calibri" panose="020F0502020204030204" pitchFamily="34" charset="0"/>
            </a:rPr>
            <a:t>En el futuro mejorar la interfaz aplicada en este proyecto, para que sea más amigable al usuario, y que se pueda nutrir de más información para que todos los datos obtenidos aquí sean más apropiados, más oportunos y de mayor utilidad tanto a las autoridades como a los usuarios.</a:t>
          </a:r>
          <a:endParaRPr lang="es-EC" sz="1200" kern="1200" dirty="0">
            <a:latin typeface="Times New Roman" panose="02020603050405020304" pitchFamily="18" charset="0"/>
            <a:ea typeface="Calibri" panose="020F0502020204030204" pitchFamily="34" charset="0"/>
          </a:endParaRPr>
        </a:p>
      </dsp:txBody>
      <dsp:txXfrm>
        <a:off x="1912973" y="2777722"/>
        <a:ext cx="7231026" cy="841734"/>
      </dsp:txXfrm>
    </dsp:sp>
    <dsp:sp modelId="{0345B243-9E8E-4928-B87A-D40A9F20C283}">
      <dsp:nvSpPr>
        <dsp:cNvPr id="0" name=""/>
        <dsp:cNvSpPr/>
      </dsp:nvSpPr>
      <dsp:spPr>
        <a:xfrm>
          <a:off x="84173" y="2861896"/>
          <a:ext cx="1828800" cy="673387"/>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A9080D-772D-4FF9-9B77-E0AF1FFBE5BD}">
      <dsp:nvSpPr>
        <dsp:cNvPr id="0" name=""/>
        <dsp:cNvSpPr/>
      </dsp:nvSpPr>
      <dsp:spPr>
        <a:xfrm>
          <a:off x="0" y="3703630"/>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Impulsar el desarrollo de esta nueva herramienta que se basa en Geomarketing, que en un futuro pueden ser complemento de inteligencia de mercados.</a:t>
          </a:r>
          <a:endParaRPr lang="es-EC" sz="1200" kern="1200" dirty="0" smtClean="0">
            <a:latin typeface="Times New Roman" panose="02020603050405020304" pitchFamily="18" charset="0"/>
            <a:ea typeface="Calibri" panose="020F0502020204030204" pitchFamily="34" charset="0"/>
          </a:endParaRPr>
        </a:p>
      </dsp:txBody>
      <dsp:txXfrm>
        <a:off x="1912973" y="3703630"/>
        <a:ext cx="7231026" cy="841734"/>
      </dsp:txXfrm>
    </dsp:sp>
    <dsp:sp modelId="{D5C000A3-3E78-481B-9CBB-645660E49757}">
      <dsp:nvSpPr>
        <dsp:cNvPr id="0" name=""/>
        <dsp:cNvSpPr/>
      </dsp:nvSpPr>
      <dsp:spPr>
        <a:xfrm>
          <a:off x="84173" y="3787803"/>
          <a:ext cx="1828800" cy="673387"/>
        </a:xfrm>
        <a:prstGeom prst="roundRect">
          <a:avLst>
            <a:gd name="adj" fmla="val 10000"/>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38D714-663F-4ACD-BA21-EF931413B846}">
      <dsp:nvSpPr>
        <dsp:cNvPr id="0" name=""/>
        <dsp:cNvSpPr/>
      </dsp:nvSpPr>
      <dsp:spPr>
        <a:xfrm>
          <a:off x="0" y="4629537"/>
          <a:ext cx="9144000" cy="841734"/>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Times New Roman" panose="02020603050405020304" pitchFamily="18" charset="0"/>
              <a:ea typeface="Calibri" panose="020F0502020204030204" pitchFamily="34" charset="0"/>
            </a:rPr>
            <a:t>Mejorar el sistema planteado aquí para que en base a la nueva idea del gobierno de fomentar el turismo, este proyecto sea usado no solo para la identificación de las zonas comerciales, sino para identificar y porque no promocionar las diversas zonas turísticas que tiene el Ecuador, lo que seria un mejor y más amplio complemento para la base de datos que se mantiene actualmente.</a:t>
          </a:r>
          <a:endParaRPr lang="es-EC" sz="1200" kern="1200" dirty="0"/>
        </a:p>
      </dsp:txBody>
      <dsp:txXfrm>
        <a:off x="1912973" y="4629537"/>
        <a:ext cx="7231026" cy="841734"/>
      </dsp:txXfrm>
    </dsp:sp>
    <dsp:sp modelId="{378003C6-7A84-481B-BAD4-11766B63C922}">
      <dsp:nvSpPr>
        <dsp:cNvPr id="0" name=""/>
        <dsp:cNvSpPr/>
      </dsp:nvSpPr>
      <dsp:spPr>
        <a:xfrm>
          <a:off x="84173" y="4713711"/>
          <a:ext cx="1828800" cy="673387"/>
        </a:xfrm>
        <a:prstGeom prst="roundRect">
          <a:avLst>
            <a:gd name="adj" fmla="val 10000"/>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082FE-4AF0-41E2-8639-D5E5639E2503}">
      <dsp:nvSpPr>
        <dsp:cNvPr id="0" name=""/>
        <dsp:cNvSpPr/>
      </dsp:nvSpPr>
      <dsp:spPr>
        <a:xfrm rot="4396374">
          <a:off x="1992633" y="941262"/>
          <a:ext cx="4083344" cy="2847623"/>
        </a:xfrm>
        <a:prstGeom prst="swooshArrow">
          <a:avLst>
            <a:gd name="adj1" fmla="val 16310"/>
            <a:gd name="adj2" fmla="val 31370"/>
          </a:avLst>
        </a:prstGeom>
        <a:solidFill>
          <a:srgbClr val="336600"/>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a:schemeClr val="lt1"/>
        </a:fontRef>
      </dsp:style>
    </dsp:sp>
    <dsp:sp modelId="{D67981C7-2B56-460F-805A-B90B88CCA32F}">
      <dsp:nvSpPr>
        <dsp:cNvPr id="0" name=""/>
        <dsp:cNvSpPr/>
      </dsp:nvSpPr>
      <dsp:spPr>
        <a:xfrm>
          <a:off x="3384383" y="1222270"/>
          <a:ext cx="103117" cy="10311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DBF48-B842-4B7E-AC5B-8534E004DABE}">
      <dsp:nvSpPr>
        <dsp:cNvPr id="0" name=""/>
        <dsp:cNvSpPr/>
      </dsp:nvSpPr>
      <dsp:spPr>
        <a:xfrm>
          <a:off x="3966617" y="1669269"/>
          <a:ext cx="103117" cy="10311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4CDD85-8927-41C0-8928-A4155DB835D5}">
      <dsp:nvSpPr>
        <dsp:cNvPr id="0" name=""/>
        <dsp:cNvSpPr/>
      </dsp:nvSpPr>
      <dsp:spPr>
        <a:xfrm>
          <a:off x="4490055" y="2192423"/>
          <a:ext cx="103117" cy="10311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DC1DC7-B943-4A9E-82F9-B8D38B5836EB}">
      <dsp:nvSpPr>
        <dsp:cNvPr id="0" name=""/>
        <dsp:cNvSpPr/>
      </dsp:nvSpPr>
      <dsp:spPr>
        <a:xfrm>
          <a:off x="1718898" y="0"/>
          <a:ext cx="1925170" cy="75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b" anchorCtr="0">
          <a:noAutofit/>
        </a:bodyPr>
        <a:lstStyle/>
        <a:p>
          <a:pPr lvl="0" algn="ctr" defTabSz="488950">
            <a:lnSpc>
              <a:spcPct val="90000"/>
            </a:lnSpc>
            <a:spcBef>
              <a:spcPct val="0"/>
            </a:spcBef>
            <a:spcAft>
              <a:spcPct val="35000"/>
            </a:spcAft>
          </a:pPr>
          <a:r>
            <a:rPr lang="es-ES" sz="1100" kern="1200" smtClean="0"/>
            <a:t>Objetivo 2 “Auspiciar la igualdad, la cohesión, la inclusión y la equidad social y territorial, en la diversidad”</a:t>
          </a:r>
          <a:endParaRPr lang="es-EC" sz="1100" kern="1200" dirty="0"/>
        </a:p>
      </dsp:txBody>
      <dsp:txXfrm>
        <a:off x="1718898" y="0"/>
        <a:ext cx="1925170" cy="756823"/>
      </dsp:txXfrm>
    </dsp:sp>
    <dsp:sp modelId="{EBB13609-7938-4E37-9DC4-FB1D50DD8A8B}">
      <dsp:nvSpPr>
        <dsp:cNvPr id="0" name=""/>
        <dsp:cNvSpPr/>
      </dsp:nvSpPr>
      <dsp:spPr>
        <a:xfrm>
          <a:off x="4060321" y="895417"/>
          <a:ext cx="2861739" cy="75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35000"/>
            </a:spcAft>
          </a:pPr>
          <a:r>
            <a:rPr lang="es-ES" sz="1100" kern="1200" smtClean="0"/>
            <a:t>Objetivo 4 “Fortalecer las capacidades y potencialidades de la ciudadanía”.</a:t>
          </a:r>
          <a:endParaRPr lang="es-EC" sz="1100" kern="1200"/>
        </a:p>
      </dsp:txBody>
      <dsp:txXfrm>
        <a:off x="4060321" y="895417"/>
        <a:ext cx="2861739" cy="756823"/>
      </dsp:txXfrm>
    </dsp:sp>
    <dsp:sp modelId="{000337FE-508F-4B01-AFFD-A93F82D01A7B}">
      <dsp:nvSpPr>
        <dsp:cNvPr id="0" name=""/>
        <dsp:cNvSpPr/>
      </dsp:nvSpPr>
      <dsp:spPr>
        <a:xfrm>
          <a:off x="1718898" y="1342416"/>
          <a:ext cx="1925170" cy="75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r" defTabSz="488950">
            <a:lnSpc>
              <a:spcPct val="90000"/>
            </a:lnSpc>
            <a:spcBef>
              <a:spcPct val="0"/>
            </a:spcBef>
            <a:spcAft>
              <a:spcPct val="35000"/>
            </a:spcAft>
          </a:pPr>
          <a:r>
            <a:rPr lang="es-ES" sz="1100" kern="1200" smtClean="0"/>
            <a:t>Objetivo 8 “Consolidar el sistema económico social y solidario, de forma sostenible”</a:t>
          </a:r>
          <a:endParaRPr lang="es-EC" sz="1100" kern="1200"/>
        </a:p>
      </dsp:txBody>
      <dsp:txXfrm>
        <a:off x="1718898" y="1342416"/>
        <a:ext cx="1925170" cy="756823"/>
      </dsp:txXfrm>
    </dsp:sp>
    <dsp:sp modelId="{E09580E4-11FA-4DF0-BC14-91E8FFE06937}">
      <dsp:nvSpPr>
        <dsp:cNvPr id="0" name=""/>
        <dsp:cNvSpPr/>
      </dsp:nvSpPr>
      <dsp:spPr>
        <a:xfrm>
          <a:off x="4868846" y="2768082"/>
          <a:ext cx="103117" cy="10311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D38018-D4E0-487F-87D4-C86810DCB9F8}">
      <dsp:nvSpPr>
        <dsp:cNvPr id="0" name=""/>
        <dsp:cNvSpPr/>
      </dsp:nvSpPr>
      <dsp:spPr>
        <a:xfrm>
          <a:off x="4996891" y="1865570"/>
          <a:ext cx="1925170" cy="75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35000"/>
            </a:spcAft>
          </a:pPr>
          <a:r>
            <a:rPr lang="es-ES" sz="1100" kern="1200" smtClean="0"/>
            <a:t>Objetivo 9 “Garantizar el trabajo digno en todas sus formas”</a:t>
          </a:r>
          <a:endParaRPr lang="es-EC" sz="1100" kern="1200"/>
        </a:p>
      </dsp:txBody>
      <dsp:txXfrm>
        <a:off x="4996891" y="1865570"/>
        <a:ext cx="1925170" cy="756823"/>
      </dsp:txXfrm>
    </dsp:sp>
    <dsp:sp modelId="{BC57BD74-61E2-4F05-8113-0D7ACA9839E4}">
      <dsp:nvSpPr>
        <dsp:cNvPr id="0" name=""/>
        <dsp:cNvSpPr/>
      </dsp:nvSpPr>
      <dsp:spPr>
        <a:xfrm>
          <a:off x="1718898" y="2441229"/>
          <a:ext cx="2861739" cy="75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r" defTabSz="488950">
            <a:lnSpc>
              <a:spcPct val="90000"/>
            </a:lnSpc>
            <a:spcBef>
              <a:spcPct val="0"/>
            </a:spcBef>
            <a:spcAft>
              <a:spcPct val="35000"/>
            </a:spcAft>
          </a:pPr>
          <a:r>
            <a:rPr lang="es-ES" sz="1100" kern="1200" smtClean="0"/>
            <a:t>Objetivo 10 “Impulsar la transformación de la matriz productiva”</a:t>
          </a:r>
          <a:endParaRPr lang="es-EC" sz="1100" kern="1200"/>
        </a:p>
      </dsp:txBody>
      <dsp:txXfrm>
        <a:off x="1718898" y="2441229"/>
        <a:ext cx="2861739" cy="756823"/>
      </dsp:txXfrm>
    </dsp:sp>
    <dsp:sp modelId="{0836CF1D-9492-407F-A440-8017EC9B29DA}">
      <dsp:nvSpPr>
        <dsp:cNvPr id="0" name=""/>
        <dsp:cNvSpPr/>
      </dsp:nvSpPr>
      <dsp:spPr>
        <a:xfrm>
          <a:off x="4320480" y="3973324"/>
          <a:ext cx="2601581" cy="75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t" anchorCtr="0">
          <a:noAutofit/>
        </a:bodyPr>
        <a:lstStyle/>
        <a:p>
          <a:pPr lvl="0" algn="ctr" defTabSz="488950">
            <a:lnSpc>
              <a:spcPct val="90000"/>
            </a:lnSpc>
            <a:spcBef>
              <a:spcPct val="0"/>
            </a:spcBef>
            <a:spcAft>
              <a:spcPct val="35000"/>
            </a:spcAft>
          </a:pPr>
          <a:r>
            <a:rPr lang="es-ES" sz="1100" kern="1200" smtClean="0"/>
            <a:t>Objetivo 11 “Asegurar la soberanía y eficiencia de los sectores estratégicos para la transformación industrial y tecnológica”</a:t>
          </a:r>
          <a:endParaRPr lang="es-EC" sz="1100" kern="1200"/>
        </a:p>
      </dsp:txBody>
      <dsp:txXfrm>
        <a:off x="4320480" y="3973324"/>
        <a:ext cx="2601581" cy="7568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6CAD7-A239-4B31-BD71-730663D9FCB3}">
      <dsp:nvSpPr>
        <dsp:cNvPr id="0" name=""/>
        <dsp:cNvSpPr/>
      </dsp:nvSpPr>
      <dsp:spPr>
        <a:xfrm>
          <a:off x="0" y="13714"/>
          <a:ext cx="7920880" cy="442929"/>
        </a:xfrm>
        <a:prstGeom prst="roundRect">
          <a:avLst/>
        </a:prstGeom>
        <a:solidFill>
          <a:schemeClr val="lt1">
            <a:hueOff val="0"/>
            <a:satOff val="0"/>
            <a:lumOff val="0"/>
            <a:alphaOff val="0"/>
          </a:schemeClr>
        </a:solidFill>
        <a:ln w="38100" cap="flat" cmpd="sng" algn="ctr">
          <a:solidFill>
            <a:srgbClr val="3366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smtClean="0"/>
            <a:t>Objetivo General</a:t>
          </a:r>
          <a:endParaRPr lang="es-EC" sz="2000" b="1" kern="1200" dirty="0"/>
        </a:p>
      </dsp:txBody>
      <dsp:txXfrm>
        <a:off x="21622" y="35336"/>
        <a:ext cx="7877636" cy="399685"/>
      </dsp:txXfrm>
    </dsp:sp>
    <dsp:sp modelId="{F40E42B3-E748-456C-8EAF-C05D1A0B89C0}">
      <dsp:nvSpPr>
        <dsp:cNvPr id="0" name=""/>
        <dsp:cNvSpPr/>
      </dsp:nvSpPr>
      <dsp:spPr>
        <a:xfrm>
          <a:off x="0" y="456643"/>
          <a:ext cx="7920880" cy="197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88"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s-EC" sz="2000" kern="1200" dirty="0">
            <a:solidFill>
              <a:schemeClr val="tx1"/>
            </a:solidFill>
          </a:endParaRPr>
        </a:p>
        <a:p>
          <a:pPr marL="228600" lvl="1" indent="-228600" algn="ctr" defTabSz="889000">
            <a:lnSpc>
              <a:spcPct val="90000"/>
            </a:lnSpc>
            <a:spcBef>
              <a:spcPct val="0"/>
            </a:spcBef>
            <a:spcAft>
              <a:spcPct val="20000"/>
            </a:spcAft>
            <a:buChar char="••"/>
          </a:pPr>
          <a:r>
            <a:rPr lang="es-ES" sz="2000" kern="1200" dirty="0" smtClean="0"/>
            <a:t>Desarrollar el estudio de las zonas comerciales alrededor de la zona centro del DMQ, por medio de georeferenciación, así como también levantamiento de datos </a:t>
          </a:r>
          <a:r>
            <a:rPr lang="es-ES" sz="2000" kern="1200" dirty="0" smtClean="0"/>
            <a:t>cualitativos y cuantitativos </a:t>
          </a:r>
          <a:r>
            <a:rPr lang="es-ES" sz="2000" kern="1200" dirty="0" smtClean="0"/>
            <a:t>que apoyen al estudio a manejar varias variables importantes para la toma de decisiones comerciales.</a:t>
          </a:r>
          <a:endParaRPr lang="es-EC" sz="2000" kern="1200" dirty="0"/>
        </a:p>
      </dsp:txBody>
      <dsp:txXfrm>
        <a:off x="0" y="456643"/>
        <a:ext cx="7920880" cy="19779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E111D-1F7B-4149-8D07-B700AE43F10A}">
      <dsp:nvSpPr>
        <dsp:cNvPr id="0" name=""/>
        <dsp:cNvSpPr/>
      </dsp:nvSpPr>
      <dsp:spPr>
        <a:xfrm>
          <a:off x="0" y="421672"/>
          <a:ext cx="9036496" cy="579600"/>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sp>
    <dsp:sp modelId="{C8F6EFE8-E7B7-4B80-8453-CA3327DF895B}">
      <dsp:nvSpPr>
        <dsp:cNvPr id="0" name=""/>
        <dsp:cNvSpPr/>
      </dsp:nvSpPr>
      <dsp:spPr>
        <a:xfrm>
          <a:off x="451824" y="82192"/>
          <a:ext cx="6325547" cy="678960"/>
        </a:xfrm>
        <a:prstGeom prst="roundRect">
          <a:avLst/>
        </a:prstGeom>
        <a:solidFill>
          <a:srgbClr val="336600"/>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lvl="0" algn="l" defTabSz="533400">
            <a:lnSpc>
              <a:spcPct val="90000"/>
            </a:lnSpc>
            <a:spcBef>
              <a:spcPct val="0"/>
            </a:spcBef>
            <a:spcAft>
              <a:spcPct val="35000"/>
            </a:spcAft>
          </a:pPr>
          <a:r>
            <a:rPr lang="es-ES" sz="1200" kern="1200" dirty="0" smtClean="0"/>
            <a:t>Investigar las  razones que tuvieron los propietarios de los locales para la ubicación geográfica actual de los mismos.</a:t>
          </a:r>
          <a:endParaRPr lang="es-EC" sz="1200" kern="1200" dirty="0"/>
        </a:p>
      </dsp:txBody>
      <dsp:txXfrm>
        <a:off x="484968" y="115336"/>
        <a:ext cx="6259259" cy="612672"/>
      </dsp:txXfrm>
    </dsp:sp>
    <dsp:sp modelId="{E7D68054-476A-47E5-BC7C-DE59A23F73ED}">
      <dsp:nvSpPr>
        <dsp:cNvPr id="0" name=""/>
        <dsp:cNvSpPr/>
      </dsp:nvSpPr>
      <dsp:spPr>
        <a:xfrm>
          <a:off x="0" y="1464952"/>
          <a:ext cx="9036496" cy="579600"/>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sp>
    <dsp:sp modelId="{7547F5B9-424C-4EE3-B1F2-F7554C2A4D4E}">
      <dsp:nvSpPr>
        <dsp:cNvPr id="0" name=""/>
        <dsp:cNvSpPr/>
      </dsp:nvSpPr>
      <dsp:spPr>
        <a:xfrm>
          <a:off x="451824" y="1125471"/>
          <a:ext cx="6325547" cy="67896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lvl="0" algn="l" defTabSz="533400">
            <a:lnSpc>
              <a:spcPct val="90000"/>
            </a:lnSpc>
            <a:spcBef>
              <a:spcPct val="0"/>
            </a:spcBef>
            <a:spcAft>
              <a:spcPct val="35000"/>
            </a:spcAft>
          </a:pPr>
          <a:r>
            <a:rPr lang="es-ES" sz="1200" kern="1200" dirty="0" smtClean="0"/>
            <a:t>Realizar investigaciones cualitativas que nos permitan obtener información no cuantificable, información obtenida de las autoridades municipales para buscar una respuesta a las zonificaciones actuales que maneja el MDMQ, a través de entrevistas a profundidad</a:t>
          </a:r>
          <a:endParaRPr lang="es-EC" sz="1200" kern="1200" dirty="0"/>
        </a:p>
      </dsp:txBody>
      <dsp:txXfrm>
        <a:off x="484968" y="1158615"/>
        <a:ext cx="6259259" cy="612672"/>
      </dsp:txXfrm>
    </dsp:sp>
    <dsp:sp modelId="{7E767FD9-FCEE-4996-99AD-D0215E742164}">
      <dsp:nvSpPr>
        <dsp:cNvPr id="0" name=""/>
        <dsp:cNvSpPr/>
      </dsp:nvSpPr>
      <dsp:spPr>
        <a:xfrm>
          <a:off x="0" y="2508232"/>
          <a:ext cx="9036496" cy="579600"/>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sp>
    <dsp:sp modelId="{5335DAB9-867D-4F07-981C-FE51E5E03AB4}">
      <dsp:nvSpPr>
        <dsp:cNvPr id="0" name=""/>
        <dsp:cNvSpPr/>
      </dsp:nvSpPr>
      <dsp:spPr>
        <a:xfrm>
          <a:off x="451824" y="2168752"/>
          <a:ext cx="6325547" cy="67896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lvl="0" algn="l" defTabSz="533400">
            <a:lnSpc>
              <a:spcPct val="90000"/>
            </a:lnSpc>
            <a:spcBef>
              <a:spcPct val="0"/>
            </a:spcBef>
            <a:spcAft>
              <a:spcPct val="35000"/>
            </a:spcAft>
          </a:pPr>
          <a:r>
            <a:rPr lang="es-ES" sz="1200" kern="1200" dirty="0" smtClean="0"/>
            <a:t>Realizar estudios cuantitativos que apoyen y nutran la información obtenida en el levantamiento georeferencial, médiate el uso de encuestas, para obtener información medible acerca de las características de cada zona.</a:t>
          </a:r>
          <a:endParaRPr lang="es-EC" sz="1200" kern="1200" dirty="0"/>
        </a:p>
      </dsp:txBody>
      <dsp:txXfrm>
        <a:off x="484968" y="2201896"/>
        <a:ext cx="6259259" cy="612672"/>
      </dsp:txXfrm>
    </dsp:sp>
    <dsp:sp modelId="{E83E46BE-90A1-44A7-822A-437E74226ACB}">
      <dsp:nvSpPr>
        <dsp:cNvPr id="0" name=""/>
        <dsp:cNvSpPr/>
      </dsp:nvSpPr>
      <dsp:spPr>
        <a:xfrm>
          <a:off x="0" y="3551512"/>
          <a:ext cx="9036496" cy="579600"/>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sp>
    <dsp:sp modelId="{C9D68324-7F04-4CB3-BD0D-84DBDC4EC545}">
      <dsp:nvSpPr>
        <dsp:cNvPr id="0" name=""/>
        <dsp:cNvSpPr/>
      </dsp:nvSpPr>
      <dsp:spPr>
        <a:xfrm>
          <a:off x="451824" y="3212032"/>
          <a:ext cx="6325547" cy="67896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lvl="0" algn="l" defTabSz="533400">
            <a:lnSpc>
              <a:spcPct val="90000"/>
            </a:lnSpc>
            <a:spcBef>
              <a:spcPct val="0"/>
            </a:spcBef>
            <a:spcAft>
              <a:spcPct val="35000"/>
            </a:spcAft>
          </a:pPr>
          <a:r>
            <a:rPr lang="es-ES" sz="1200" kern="1200" dirty="0" smtClean="0"/>
            <a:t>Diseñar la plataforma de presentación de los datos, para que sea una interfaz interactiva entre los usuarios y la plataforma, que sea accesible y de fácil manejo, para acceder a la información recabada de una manera eficaz y fácil.</a:t>
          </a:r>
          <a:endParaRPr lang="es-EC" sz="1200" kern="1200" dirty="0"/>
        </a:p>
      </dsp:txBody>
      <dsp:txXfrm>
        <a:off x="484968" y="3245176"/>
        <a:ext cx="6259259" cy="612672"/>
      </dsp:txXfrm>
    </dsp:sp>
    <dsp:sp modelId="{8F6C0D2E-9DE1-4935-ADEF-48E5B0B50DDA}">
      <dsp:nvSpPr>
        <dsp:cNvPr id="0" name=""/>
        <dsp:cNvSpPr/>
      </dsp:nvSpPr>
      <dsp:spPr>
        <a:xfrm>
          <a:off x="0" y="4594792"/>
          <a:ext cx="9036496" cy="579600"/>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sp>
    <dsp:sp modelId="{2BA05A30-14AD-42E6-A428-613726FE837D}">
      <dsp:nvSpPr>
        <dsp:cNvPr id="0" name=""/>
        <dsp:cNvSpPr/>
      </dsp:nvSpPr>
      <dsp:spPr>
        <a:xfrm>
          <a:off x="451824" y="4255312"/>
          <a:ext cx="6325547" cy="678960"/>
        </a:xfrm>
        <a:prstGeom prst="roundRect">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lvl="0" algn="l" defTabSz="533400">
            <a:lnSpc>
              <a:spcPct val="90000"/>
            </a:lnSpc>
            <a:spcBef>
              <a:spcPct val="0"/>
            </a:spcBef>
            <a:spcAft>
              <a:spcPct val="35000"/>
            </a:spcAft>
          </a:pPr>
          <a:r>
            <a:rPr lang="es-ES" sz="1200" kern="1200" dirty="0" smtClean="0"/>
            <a:t>Georeferenciar las zonas comerciales del DMQ.</a:t>
          </a:r>
          <a:endParaRPr lang="es-EC" sz="1200" kern="1200" dirty="0"/>
        </a:p>
      </dsp:txBody>
      <dsp:txXfrm>
        <a:off x="484968" y="4288456"/>
        <a:ext cx="6259259"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7FD13-3865-430C-A03F-1D166F190F8A}">
      <dsp:nvSpPr>
        <dsp:cNvPr id="0" name=""/>
        <dsp:cNvSpPr/>
      </dsp:nvSpPr>
      <dsp:spPr>
        <a:xfrm>
          <a:off x="4646" y="496382"/>
          <a:ext cx="1388715" cy="833229"/>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SISTEMA</a:t>
          </a:r>
          <a:endParaRPr lang="es-ES" sz="1300" kern="1200" dirty="0"/>
        </a:p>
      </dsp:txBody>
      <dsp:txXfrm>
        <a:off x="29050" y="520786"/>
        <a:ext cx="1339907" cy="784421"/>
      </dsp:txXfrm>
    </dsp:sp>
    <dsp:sp modelId="{88612D0E-0A4E-4419-983D-24191B5A0228}">
      <dsp:nvSpPr>
        <dsp:cNvPr id="0" name=""/>
        <dsp:cNvSpPr/>
      </dsp:nvSpPr>
      <dsp:spPr>
        <a:xfrm>
          <a:off x="1515568" y="740796"/>
          <a:ext cx="294407" cy="3444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1515568" y="809676"/>
        <a:ext cx="206085" cy="206641"/>
      </dsp:txXfrm>
    </dsp:sp>
    <dsp:sp modelId="{3F4DB602-A648-4E35-AD77-A1900B1E938C}">
      <dsp:nvSpPr>
        <dsp:cNvPr id="0" name=""/>
        <dsp:cNvSpPr/>
      </dsp:nvSpPr>
      <dsp:spPr>
        <a:xfrm>
          <a:off x="1948848" y="496382"/>
          <a:ext cx="1388715" cy="833229"/>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 sz="1300" kern="1200" dirty="0" smtClean="0"/>
            <a:t>INFORMACION </a:t>
          </a:r>
          <a:endParaRPr lang="es-ES" sz="1300" kern="1200" dirty="0"/>
        </a:p>
        <a:p>
          <a:pPr marL="57150" lvl="1" indent="-57150" algn="l" defTabSz="444500">
            <a:lnSpc>
              <a:spcPct val="90000"/>
            </a:lnSpc>
            <a:spcBef>
              <a:spcPct val="0"/>
            </a:spcBef>
            <a:spcAft>
              <a:spcPct val="15000"/>
            </a:spcAft>
            <a:buChar char="••"/>
          </a:pPr>
          <a:r>
            <a:rPr lang="es-ES" sz="1000" kern="1200" dirty="0" smtClean="0"/>
            <a:t>ESTADISTICA</a:t>
          </a:r>
          <a:endParaRPr lang="es-ES" sz="1000" kern="1200" dirty="0"/>
        </a:p>
        <a:p>
          <a:pPr marL="57150" lvl="1" indent="-57150" algn="l" defTabSz="444500">
            <a:lnSpc>
              <a:spcPct val="90000"/>
            </a:lnSpc>
            <a:spcBef>
              <a:spcPct val="0"/>
            </a:spcBef>
            <a:spcAft>
              <a:spcPct val="15000"/>
            </a:spcAft>
            <a:buChar char="••"/>
          </a:pPr>
          <a:r>
            <a:rPr lang="es-ES" sz="1000" kern="1200" dirty="0" smtClean="0"/>
            <a:t>CARTOGRÀFICA</a:t>
          </a:r>
          <a:endParaRPr lang="es-ES" sz="1000" kern="1200" dirty="0"/>
        </a:p>
      </dsp:txBody>
      <dsp:txXfrm>
        <a:off x="1973252" y="520786"/>
        <a:ext cx="1339907" cy="784421"/>
      </dsp:txXfrm>
    </dsp:sp>
    <dsp:sp modelId="{806F7BB9-F44B-4C4F-8712-CBAA3FEDCCFB}">
      <dsp:nvSpPr>
        <dsp:cNvPr id="0" name=""/>
        <dsp:cNvSpPr/>
      </dsp:nvSpPr>
      <dsp:spPr>
        <a:xfrm>
          <a:off x="3459770" y="740796"/>
          <a:ext cx="294407" cy="3444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3459770" y="809676"/>
        <a:ext cx="206085" cy="206641"/>
      </dsp:txXfrm>
    </dsp:sp>
    <dsp:sp modelId="{83C7BF85-1F22-487B-AAA8-193EADFEF1D5}">
      <dsp:nvSpPr>
        <dsp:cNvPr id="0" name=""/>
        <dsp:cNvSpPr/>
      </dsp:nvSpPr>
      <dsp:spPr>
        <a:xfrm>
          <a:off x="3893050" y="496382"/>
          <a:ext cx="1388715" cy="833229"/>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NECESIDAD </a:t>
          </a:r>
          <a:endParaRPr lang="es-ES" sz="1300" kern="1200" dirty="0"/>
        </a:p>
      </dsp:txBody>
      <dsp:txXfrm>
        <a:off x="3917454" y="520786"/>
        <a:ext cx="1339907" cy="784421"/>
      </dsp:txXfrm>
    </dsp:sp>
    <dsp:sp modelId="{93336E15-8AE1-40A0-83C1-4F273A3F8370}">
      <dsp:nvSpPr>
        <dsp:cNvPr id="0" name=""/>
        <dsp:cNvSpPr/>
      </dsp:nvSpPr>
      <dsp:spPr>
        <a:xfrm rot="5400000">
          <a:off x="4440204" y="1426821"/>
          <a:ext cx="294407" cy="3444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5400000">
        <a:off x="4484087" y="1451818"/>
        <a:ext cx="206641" cy="206085"/>
      </dsp:txXfrm>
    </dsp:sp>
    <dsp:sp modelId="{06D3E665-83FD-410F-BD19-85A450231DE4}">
      <dsp:nvSpPr>
        <dsp:cNvPr id="0" name=""/>
        <dsp:cNvSpPr/>
      </dsp:nvSpPr>
      <dsp:spPr>
        <a:xfrm>
          <a:off x="3893050" y="1885098"/>
          <a:ext cx="1388715" cy="833229"/>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ENTORNO GEOGRAFICO</a:t>
          </a:r>
          <a:endParaRPr lang="es-ES" sz="1300" kern="1200" dirty="0"/>
        </a:p>
      </dsp:txBody>
      <dsp:txXfrm>
        <a:off x="3917454" y="1909502"/>
        <a:ext cx="1339907" cy="784421"/>
      </dsp:txXfrm>
    </dsp:sp>
    <dsp:sp modelId="{EF2330B7-2F8A-49E1-A02E-11A841D1A3AD}">
      <dsp:nvSpPr>
        <dsp:cNvPr id="0" name=""/>
        <dsp:cNvSpPr/>
      </dsp:nvSpPr>
      <dsp:spPr>
        <a:xfrm rot="10800000">
          <a:off x="3476435" y="2129512"/>
          <a:ext cx="294407" cy="3444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10800000">
        <a:off x="3564757" y="2198392"/>
        <a:ext cx="206085" cy="206641"/>
      </dsp:txXfrm>
    </dsp:sp>
    <dsp:sp modelId="{49F0EB80-418E-4037-8096-5E460A4FDC99}">
      <dsp:nvSpPr>
        <dsp:cNvPr id="0" name=""/>
        <dsp:cNvSpPr/>
      </dsp:nvSpPr>
      <dsp:spPr>
        <a:xfrm>
          <a:off x="1948848" y="1885098"/>
          <a:ext cx="1388715" cy="833229"/>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TOMA DE DECISIONES</a:t>
          </a:r>
        </a:p>
      </dsp:txBody>
      <dsp:txXfrm>
        <a:off x="1973252" y="1909502"/>
        <a:ext cx="1339907" cy="7844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0E91D-09DF-42C3-8DAD-9389E0FA32B0}">
      <dsp:nvSpPr>
        <dsp:cNvPr id="0" name=""/>
        <dsp:cNvSpPr/>
      </dsp:nvSpPr>
      <dsp:spPr>
        <a:xfrm>
          <a:off x="0" y="0"/>
          <a:ext cx="3127701" cy="3127701"/>
        </a:xfrm>
        <a:prstGeom prst="pie">
          <a:avLst>
            <a:gd name="adj1" fmla="val 5400000"/>
            <a:gd name="adj2" fmla="val 1620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45B8E1-DB5F-4E9B-B1F1-DA43B8EB2565}">
      <dsp:nvSpPr>
        <dsp:cNvPr id="0" name=""/>
        <dsp:cNvSpPr/>
      </dsp:nvSpPr>
      <dsp:spPr>
        <a:xfrm>
          <a:off x="1563850" y="0"/>
          <a:ext cx="3953173" cy="3127701"/>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Afluencia de </a:t>
          </a:r>
          <a:r>
            <a:rPr lang="es-ES" sz="1400" kern="1200" dirty="0" smtClean="0"/>
            <a:t>personas</a:t>
          </a:r>
          <a:endParaRPr lang="es-ES" sz="1400" kern="1200" dirty="0"/>
        </a:p>
      </dsp:txBody>
      <dsp:txXfrm>
        <a:off x="1563850" y="0"/>
        <a:ext cx="1976586" cy="500432"/>
      </dsp:txXfrm>
    </dsp:sp>
    <dsp:sp modelId="{384F0CF2-AAA3-4459-A2A8-970C732609D3}">
      <dsp:nvSpPr>
        <dsp:cNvPr id="0" name=""/>
        <dsp:cNvSpPr/>
      </dsp:nvSpPr>
      <dsp:spPr>
        <a:xfrm>
          <a:off x="328408" y="500432"/>
          <a:ext cx="2470884" cy="2470884"/>
        </a:xfrm>
        <a:prstGeom prst="pie">
          <a:avLst>
            <a:gd name="adj1" fmla="val 5400000"/>
            <a:gd name="adj2" fmla="val 1620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58B47A-DBF6-4548-9CC4-416A9C3BF234}">
      <dsp:nvSpPr>
        <dsp:cNvPr id="0" name=""/>
        <dsp:cNvSpPr/>
      </dsp:nvSpPr>
      <dsp:spPr>
        <a:xfrm>
          <a:off x="1563850" y="500432"/>
          <a:ext cx="3953173" cy="2470884"/>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smtClean="0"/>
            <a:t>Ubicar </a:t>
          </a:r>
          <a:r>
            <a:rPr lang="es-ES" sz="1400" kern="1200" dirty="0" smtClean="0"/>
            <a:t>clientes</a:t>
          </a:r>
          <a:endParaRPr lang="es-ES" sz="1400" kern="1200" dirty="0"/>
        </a:p>
      </dsp:txBody>
      <dsp:txXfrm>
        <a:off x="1563850" y="500432"/>
        <a:ext cx="1976586" cy="500432"/>
      </dsp:txXfrm>
    </dsp:sp>
    <dsp:sp modelId="{35088663-DD6C-47BF-82BE-781F75D0E4B7}">
      <dsp:nvSpPr>
        <dsp:cNvPr id="0" name=""/>
        <dsp:cNvSpPr/>
      </dsp:nvSpPr>
      <dsp:spPr>
        <a:xfrm>
          <a:off x="656817" y="1000864"/>
          <a:ext cx="1814067" cy="1814067"/>
        </a:xfrm>
        <a:prstGeom prst="pie">
          <a:avLst>
            <a:gd name="adj1" fmla="val 5400000"/>
            <a:gd name="adj2" fmla="val 1620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743ED0-A5CD-4AED-9575-D66CA28EDA5D}">
      <dsp:nvSpPr>
        <dsp:cNvPr id="0" name=""/>
        <dsp:cNvSpPr/>
      </dsp:nvSpPr>
      <dsp:spPr>
        <a:xfrm>
          <a:off x="1563850" y="942342"/>
          <a:ext cx="3953173" cy="1931110"/>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Residencia de clientes</a:t>
          </a:r>
          <a:endParaRPr lang="es-ES" sz="1400" kern="1200" dirty="0"/>
        </a:p>
      </dsp:txBody>
      <dsp:txXfrm>
        <a:off x="1563850" y="942342"/>
        <a:ext cx="1976586" cy="532720"/>
      </dsp:txXfrm>
    </dsp:sp>
    <dsp:sp modelId="{51A33F90-E5EC-4307-BA06-EF3F6A24AEAB}">
      <dsp:nvSpPr>
        <dsp:cNvPr id="0" name=""/>
        <dsp:cNvSpPr/>
      </dsp:nvSpPr>
      <dsp:spPr>
        <a:xfrm>
          <a:off x="985226" y="1501296"/>
          <a:ext cx="1157249" cy="1157249"/>
        </a:xfrm>
        <a:prstGeom prst="pie">
          <a:avLst>
            <a:gd name="adj1" fmla="val 5400000"/>
            <a:gd name="adj2" fmla="val 1620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BBB82-FF39-49FF-B9E1-7A999C0A1171}">
      <dsp:nvSpPr>
        <dsp:cNvPr id="0" name=""/>
        <dsp:cNvSpPr/>
      </dsp:nvSpPr>
      <dsp:spPr>
        <a:xfrm>
          <a:off x="1563850" y="1353163"/>
          <a:ext cx="3953173" cy="1453517"/>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Lugar de frecuencia de compras</a:t>
          </a:r>
          <a:endParaRPr lang="es-ES" sz="1400" kern="1200" dirty="0"/>
        </a:p>
      </dsp:txBody>
      <dsp:txXfrm>
        <a:off x="1563850" y="1353163"/>
        <a:ext cx="1976586" cy="628547"/>
      </dsp:txXfrm>
    </dsp:sp>
    <dsp:sp modelId="{4CCC5FF7-4325-4702-A8D4-396CFD6EBF53}">
      <dsp:nvSpPr>
        <dsp:cNvPr id="0" name=""/>
        <dsp:cNvSpPr/>
      </dsp:nvSpPr>
      <dsp:spPr>
        <a:xfrm>
          <a:off x="1313634" y="2001729"/>
          <a:ext cx="500432" cy="500432"/>
        </a:xfrm>
        <a:prstGeom prst="pie">
          <a:avLst>
            <a:gd name="adj1" fmla="val 5400000"/>
            <a:gd name="adj2" fmla="val 1620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0EEAB6-1030-4B27-B7B5-08CC37BA4FB5}">
      <dsp:nvSpPr>
        <dsp:cNvPr id="0" name=""/>
        <dsp:cNvSpPr/>
      </dsp:nvSpPr>
      <dsp:spPr>
        <a:xfrm>
          <a:off x="1563850" y="1917186"/>
          <a:ext cx="3953173" cy="669518"/>
        </a:xfrm>
        <a:prstGeom prst="rect">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Factibilidad de la zona</a:t>
          </a:r>
          <a:endParaRPr lang="es-ES" sz="1400" kern="1200" dirty="0"/>
        </a:p>
      </dsp:txBody>
      <dsp:txXfrm>
        <a:off x="1563850" y="1917186"/>
        <a:ext cx="1976586" cy="669518"/>
      </dsp:txXfrm>
    </dsp:sp>
    <dsp:sp modelId="{8B4D0D44-A31F-41CF-9F08-88522A376601}">
      <dsp:nvSpPr>
        <dsp:cNvPr id="0" name=""/>
        <dsp:cNvSpPr/>
      </dsp:nvSpPr>
      <dsp:spPr>
        <a:xfrm>
          <a:off x="3540437" y="2001729"/>
          <a:ext cx="1976586" cy="5004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57150" lvl="1" indent="-57150" algn="l" defTabSz="311150">
            <a:lnSpc>
              <a:spcPct val="90000"/>
            </a:lnSpc>
            <a:spcBef>
              <a:spcPct val="0"/>
            </a:spcBef>
            <a:spcAft>
              <a:spcPct val="15000"/>
            </a:spcAft>
            <a:buChar char="••"/>
          </a:pPr>
          <a:r>
            <a:rPr lang="es-ES" sz="700" kern="1200" dirty="0" smtClean="0"/>
            <a:t>Socio económica</a:t>
          </a:r>
          <a:endParaRPr lang="es-ES" sz="700" kern="1200" dirty="0"/>
        </a:p>
        <a:p>
          <a:pPr marL="57150" lvl="1" indent="-57150" algn="l" defTabSz="311150">
            <a:lnSpc>
              <a:spcPct val="90000"/>
            </a:lnSpc>
            <a:spcBef>
              <a:spcPct val="0"/>
            </a:spcBef>
            <a:spcAft>
              <a:spcPct val="15000"/>
            </a:spcAft>
            <a:buChar char="••"/>
          </a:pPr>
          <a:r>
            <a:rPr lang="es-ES" sz="700" kern="1200" dirty="0" smtClean="0"/>
            <a:t>Geográfica</a:t>
          </a:r>
          <a:endParaRPr lang="es-ES" sz="700" kern="1200" dirty="0"/>
        </a:p>
        <a:p>
          <a:pPr marL="57150" lvl="1" indent="-57150" algn="l" defTabSz="311150">
            <a:lnSpc>
              <a:spcPct val="90000"/>
            </a:lnSpc>
            <a:spcBef>
              <a:spcPct val="0"/>
            </a:spcBef>
            <a:spcAft>
              <a:spcPct val="15000"/>
            </a:spcAft>
            <a:buChar char="••"/>
          </a:pPr>
          <a:r>
            <a:rPr lang="es-ES" sz="700" kern="1200" dirty="0" smtClean="0"/>
            <a:t>Demográfica</a:t>
          </a:r>
          <a:endParaRPr lang="es-ES" sz="700" kern="1200" dirty="0"/>
        </a:p>
        <a:p>
          <a:pPr marL="57150" lvl="1" indent="-57150" algn="l" defTabSz="311150">
            <a:lnSpc>
              <a:spcPct val="90000"/>
            </a:lnSpc>
            <a:spcBef>
              <a:spcPct val="0"/>
            </a:spcBef>
            <a:spcAft>
              <a:spcPct val="15000"/>
            </a:spcAft>
            <a:buChar char="••"/>
          </a:pPr>
          <a:r>
            <a:rPr lang="es-ES" sz="700" kern="1200" dirty="0" smtClean="0"/>
            <a:t>Pictográfica</a:t>
          </a:r>
          <a:endParaRPr lang="es-ES" sz="700" kern="1200" dirty="0"/>
        </a:p>
        <a:p>
          <a:pPr marL="57150" lvl="1" indent="-57150" algn="l" defTabSz="311150">
            <a:lnSpc>
              <a:spcPct val="90000"/>
            </a:lnSpc>
            <a:spcBef>
              <a:spcPct val="0"/>
            </a:spcBef>
            <a:spcAft>
              <a:spcPct val="15000"/>
            </a:spcAft>
            <a:buChar char="••"/>
          </a:pPr>
          <a:r>
            <a:rPr lang="es-ES" sz="700" kern="1200" dirty="0" smtClean="0"/>
            <a:t>De comportamiento</a:t>
          </a:r>
          <a:endParaRPr lang="es-ES" sz="700" kern="1200" dirty="0"/>
        </a:p>
      </dsp:txBody>
      <dsp:txXfrm>
        <a:off x="3540437" y="2001729"/>
        <a:ext cx="1976586" cy="5004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6FD59-C12F-4700-9AD7-5644A7E0D229}">
      <dsp:nvSpPr>
        <dsp:cNvPr id="0" name=""/>
        <dsp:cNvSpPr/>
      </dsp:nvSpPr>
      <dsp:spPr>
        <a:xfrm>
          <a:off x="1557109" y="1356711"/>
          <a:ext cx="1105045" cy="262950"/>
        </a:xfrm>
        <a:custGeom>
          <a:avLst/>
          <a:gdLst/>
          <a:ahLst/>
          <a:cxnLst/>
          <a:rect l="0" t="0" r="0" b="0"/>
          <a:pathLst>
            <a:path>
              <a:moveTo>
                <a:pt x="0" y="0"/>
              </a:moveTo>
              <a:lnTo>
                <a:pt x="0" y="179193"/>
              </a:lnTo>
              <a:lnTo>
                <a:pt x="1105045" y="179193"/>
              </a:lnTo>
              <a:lnTo>
                <a:pt x="1105045" y="262950"/>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41C64D44-9AE9-45C4-8BC0-F70612C297F3}">
      <dsp:nvSpPr>
        <dsp:cNvPr id="0" name=""/>
        <dsp:cNvSpPr/>
      </dsp:nvSpPr>
      <dsp:spPr>
        <a:xfrm>
          <a:off x="1511389" y="1356711"/>
          <a:ext cx="91440" cy="262950"/>
        </a:xfrm>
        <a:custGeom>
          <a:avLst/>
          <a:gdLst/>
          <a:ahLst/>
          <a:cxnLst/>
          <a:rect l="0" t="0" r="0" b="0"/>
          <a:pathLst>
            <a:path>
              <a:moveTo>
                <a:pt x="45720" y="0"/>
              </a:moveTo>
              <a:lnTo>
                <a:pt x="45720" y="2629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5775FE-2D07-4173-9147-FC636F42C0F1}">
      <dsp:nvSpPr>
        <dsp:cNvPr id="0" name=""/>
        <dsp:cNvSpPr/>
      </dsp:nvSpPr>
      <dsp:spPr>
        <a:xfrm>
          <a:off x="452064" y="1356711"/>
          <a:ext cx="1105045" cy="262950"/>
        </a:xfrm>
        <a:custGeom>
          <a:avLst/>
          <a:gdLst/>
          <a:ahLst/>
          <a:cxnLst/>
          <a:rect l="0" t="0" r="0" b="0"/>
          <a:pathLst>
            <a:path>
              <a:moveTo>
                <a:pt x="1105045" y="0"/>
              </a:moveTo>
              <a:lnTo>
                <a:pt x="1105045" y="179193"/>
              </a:lnTo>
              <a:lnTo>
                <a:pt x="0" y="179193"/>
              </a:lnTo>
              <a:lnTo>
                <a:pt x="0" y="262950"/>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EA2F4A3F-C143-4E5E-8C89-7E01366A1BF9}">
      <dsp:nvSpPr>
        <dsp:cNvPr id="0" name=""/>
        <dsp:cNvSpPr/>
      </dsp:nvSpPr>
      <dsp:spPr>
        <a:xfrm>
          <a:off x="1105045" y="782590"/>
          <a:ext cx="904128" cy="574121"/>
        </a:xfrm>
        <a:prstGeom prst="roundRect">
          <a:avLst>
            <a:gd name="adj" fmla="val 10000"/>
          </a:avLst>
        </a:prstGeom>
        <a:solidFill>
          <a:srgbClr val="336600"/>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a:schemeClr val="lt1"/>
        </a:fontRef>
      </dsp:style>
    </dsp:sp>
    <dsp:sp modelId="{3E2D13B4-4AA8-412A-B5EA-FA0DDA2EEE21}">
      <dsp:nvSpPr>
        <dsp:cNvPr id="0" name=""/>
        <dsp:cNvSpPr/>
      </dsp:nvSpPr>
      <dsp:spPr>
        <a:xfrm>
          <a:off x="1205504" y="878026"/>
          <a:ext cx="904128" cy="57412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RASTER</a:t>
          </a:r>
          <a:endParaRPr lang="es-ES" sz="1000" kern="1200" dirty="0"/>
        </a:p>
      </dsp:txBody>
      <dsp:txXfrm>
        <a:off x="1222319" y="894841"/>
        <a:ext cx="870498" cy="540491"/>
      </dsp:txXfrm>
    </dsp:sp>
    <dsp:sp modelId="{380B4D26-E6FB-4A2E-91C1-1240D16B886F}">
      <dsp:nvSpPr>
        <dsp:cNvPr id="0" name=""/>
        <dsp:cNvSpPr/>
      </dsp:nvSpPr>
      <dsp:spPr>
        <a:xfrm>
          <a:off x="0" y="1619662"/>
          <a:ext cx="904128" cy="57412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DC5BC7-B835-40D4-BDA1-5970A4211638}">
      <dsp:nvSpPr>
        <dsp:cNvPr id="0" name=""/>
        <dsp:cNvSpPr/>
      </dsp:nvSpPr>
      <dsp:spPr>
        <a:xfrm>
          <a:off x="100458" y="1715098"/>
          <a:ext cx="904128" cy="57412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IMAGEN DIGITAL PIXELADA</a:t>
          </a:r>
          <a:endParaRPr lang="es-ES" sz="1000" kern="1200" dirty="0"/>
        </a:p>
      </dsp:txBody>
      <dsp:txXfrm>
        <a:off x="117273" y="1731913"/>
        <a:ext cx="870498" cy="540491"/>
      </dsp:txXfrm>
    </dsp:sp>
    <dsp:sp modelId="{9CBE4DCA-0BE9-4966-A522-98C06615F576}">
      <dsp:nvSpPr>
        <dsp:cNvPr id="0" name=""/>
        <dsp:cNvSpPr/>
      </dsp:nvSpPr>
      <dsp:spPr>
        <a:xfrm>
          <a:off x="1105045" y="1619662"/>
          <a:ext cx="904128" cy="57412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A7B3D5-F2BD-4F5F-AB6A-21B4262A39ED}">
      <dsp:nvSpPr>
        <dsp:cNvPr id="0" name=""/>
        <dsp:cNvSpPr/>
      </dsp:nvSpPr>
      <dsp:spPr>
        <a:xfrm>
          <a:off x="1205504" y="1715098"/>
          <a:ext cx="904128" cy="57412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SE CENTRA EN EL ESPACIO</a:t>
          </a:r>
          <a:endParaRPr lang="es-ES" sz="1000" kern="1200" dirty="0"/>
        </a:p>
      </dsp:txBody>
      <dsp:txXfrm>
        <a:off x="1222319" y="1731913"/>
        <a:ext cx="870498" cy="540491"/>
      </dsp:txXfrm>
    </dsp:sp>
    <dsp:sp modelId="{C45E6F41-0F99-45EE-84AF-B22B43C6FA2A}">
      <dsp:nvSpPr>
        <dsp:cNvPr id="0" name=""/>
        <dsp:cNvSpPr/>
      </dsp:nvSpPr>
      <dsp:spPr>
        <a:xfrm>
          <a:off x="2210091" y="1619662"/>
          <a:ext cx="904128" cy="574121"/>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732878-845D-4418-92A8-8E51DAC60506}">
      <dsp:nvSpPr>
        <dsp:cNvPr id="0" name=""/>
        <dsp:cNvSpPr/>
      </dsp:nvSpPr>
      <dsp:spPr>
        <a:xfrm>
          <a:off x="2310549" y="1715098"/>
          <a:ext cx="904128" cy="574121"/>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FORMATO </a:t>
          </a:r>
          <a:r>
            <a:rPr lang="es-ES" sz="1000" kern="1200" dirty="0" err="1" smtClean="0"/>
            <a:t>jpg</a:t>
          </a:r>
          <a:r>
            <a:rPr lang="es-ES" sz="1000" kern="1200" dirty="0" smtClean="0"/>
            <a:t>. </a:t>
          </a:r>
          <a:r>
            <a:rPr lang="es-ES" sz="1000" kern="1200" dirty="0" err="1" smtClean="0"/>
            <a:t>tif</a:t>
          </a:r>
          <a:r>
            <a:rPr lang="es-ES" sz="1000" kern="1200" dirty="0" smtClean="0"/>
            <a:t>, </a:t>
          </a:r>
          <a:r>
            <a:rPr lang="es-ES" sz="1000" kern="1200" dirty="0" err="1" smtClean="0"/>
            <a:t>dgn</a:t>
          </a:r>
          <a:r>
            <a:rPr lang="es-ES" sz="1000" kern="1200" dirty="0" smtClean="0"/>
            <a:t>, </a:t>
          </a:r>
          <a:r>
            <a:rPr lang="es-ES" sz="1000" kern="1200" dirty="0" err="1" smtClean="0"/>
            <a:t>ecw</a:t>
          </a:r>
          <a:endParaRPr lang="es-ES" sz="1000" kern="1200" dirty="0"/>
        </a:p>
      </dsp:txBody>
      <dsp:txXfrm>
        <a:off x="2327364" y="1731913"/>
        <a:ext cx="870498" cy="5404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F91BD-6E91-4014-A869-B2B6C58EB4FC}">
      <dsp:nvSpPr>
        <dsp:cNvPr id="0" name=""/>
        <dsp:cNvSpPr/>
      </dsp:nvSpPr>
      <dsp:spPr>
        <a:xfrm>
          <a:off x="1799344" y="1364566"/>
          <a:ext cx="1276954" cy="303857"/>
        </a:xfrm>
        <a:custGeom>
          <a:avLst/>
          <a:gdLst/>
          <a:ahLst/>
          <a:cxnLst/>
          <a:rect l="0" t="0" r="0" b="0"/>
          <a:pathLst>
            <a:path>
              <a:moveTo>
                <a:pt x="0" y="0"/>
              </a:moveTo>
              <a:lnTo>
                <a:pt x="0" y="207069"/>
              </a:lnTo>
              <a:lnTo>
                <a:pt x="1276954" y="207069"/>
              </a:lnTo>
              <a:lnTo>
                <a:pt x="1276954" y="303857"/>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9E2AD58A-C69D-44C2-9289-2D2340AA4FB4}">
      <dsp:nvSpPr>
        <dsp:cNvPr id="0" name=""/>
        <dsp:cNvSpPr/>
      </dsp:nvSpPr>
      <dsp:spPr>
        <a:xfrm>
          <a:off x="1753624" y="1364566"/>
          <a:ext cx="91440" cy="303857"/>
        </a:xfrm>
        <a:custGeom>
          <a:avLst/>
          <a:gdLst/>
          <a:ahLst/>
          <a:cxnLst/>
          <a:rect l="0" t="0" r="0" b="0"/>
          <a:pathLst>
            <a:path>
              <a:moveTo>
                <a:pt x="45720" y="0"/>
              </a:moveTo>
              <a:lnTo>
                <a:pt x="45720" y="3038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79744A-051A-4C8C-BF8C-D2346F186CA8}">
      <dsp:nvSpPr>
        <dsp:cNvPr id="0" name=""/>
        <dsp:cNvSpPr/>
      </dsp:nvSpPr>
      <dsp:spPr>
        <a:xfrm>
          <a:off x="522390" y="1364566"/>
          <a:ext cx="1276954" cy="303857"/>
        </a:xfrm>
        <a:custGeom>
          <a:avLst/>
          <a:gdLst/>
          <a:ahLst/>
          <a:cxnLst/>
          <a:rect l="0" t="0" r="0" b="0"/>
          <a:pathLst>
            <a:path>
              <a:moveTo>
                <a:pt x="1276954" y="0"/>
              </a:moveTo>
              <a:lnTo>
                <a:pt x="1276954" y="207069"/>
              </a:lnTo>
              <a:lnTo>
                <a:pt x="0" y="207069"/>
              </a:lnTo>
              <a:lnTo>
                <a:pt x="0" y="303857"/>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7CCE83A7-F2BE-448A-9A0C-874198427DEA}">
      <dsp:nvSpPr>
        <dsp:cNvPr id="0" name=""/>
        <dsp:cNvSpPr/>
      </dsp:nvSpPr>
      <dsp:spPr>
        <a:xfrm>
          <a:off x="1276954" y="701130"/>
          <a:ext cx="1044780" cy="663435"/>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A152AE-D3B2-46D2-B4EB-3F3E6177B585}">
      <dsp:nvSpPr>
        <dsp:cNvPr id="0" name=""/>
        <dsp:cNvSpPr/>
      </dsp:nvSpPr>
      <dsp:spPr>
        <a:xfrm>
          <a:off x="1393041" y="811412"/>
          <a:ext cx="1044780" cy="663435"/>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VECTORIAL</a:t>
          </a:r>
          <a:endParaRPr lang="es-ES" sz="900" kern="1200" dirty="0"/>
        </a:p>
      </dsp:txBody>
      <dsp:txXfrm>
        <a:off x="1412472" y="830843"/>
        <a:ext cx="1005918" cy="624573"/>
      </dsp:txXfrm>
    </dsp:sp>
    <dsp:sp modelId="{4EF1BE09-9733-4E57-B3D1-8CA1A72DFCA2}">
      <dsp:nvSpPr>
        <dsp:cNvPr id="0" name=""/>
        <dsp:cNvSpPr/>
      </dsp:nvSpPr>
      <dsp:spPr>
        <a:xfrm>
          <a:off x="0" y="1668423"/>
          <a:ext cx="1044780" cy="663435"/>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FF0EB-3A72-4D7C-9BA8-71C4395D5032}">
      <dsp:nvSpPr>
        <dsp:cNvPr id="0" name=""/>
        <dsp:cNvSpPr/>
      </dsp:nvSpPr>
      <dsp:spPr>
        <a:xfrm>
          <a:off x="116086" y="1778705"/>
          <a:ext cx="1044780" cy="663435"/>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PRECISION EN LOCALIZACIÒN</a:t>
          </a:r>
          <a:endParaRPr lang="es-ES" sz="900" kern="1200" dirty="0"/>
        </a:p>
      </dsp:txBody>
      <dsp:txXfrm>
        <a:off x="135517" y="1798136"/>
        <a:ext cx="1005918" cy="624573"/>
      </dsp:txXfrm>
    </dsp:sp>
    <dsp:sp modelId="{A4947788-0C08-414D-9BA7-7BFD1733C69F}">
      <dsp:nvSpPr>
        <dsp:cNvPr id="0" name=""/>
        <dsp:cNvSpPr/>
      </dsp:nvSpPr>
      <dsp:spPr>
        <a:xfrm>
          <a:off x="1276954" y="1668423"/>
          <a:ext cx="1044780" cy="663435"/>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F4BD5D-D079-4DFB-B0F6-0B9036E11D77}">
      <dsp:nvSpPr>
        <dsp:cNvPr id="0" name=""/>
        <dsp:cNvSpPr/>
      </dsp:nvSpPr>
      <dsp:spPr>
        <a:xfrm>
          <a:off x="1393041" y="1778705"/>
          <a:ext cx="1044780" cy="663435"/>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GEOMETRIAS DE LOS </a:t>
          </a:r>
          <a:r>
            <a:rPr lang="es-ES" sz="900" kern="1200" dirty="0" smtClean="0"/>
            <a:t>ELEMENTOS </a:t>
          </a:r>
          <a:r>
            <a:rPr lang="es-ES" sz="900" kern="1200" dirty="0" smtClean="0"/>
            <a:t>COMPARAN</a:t>
          </a:r>
          <a:endParaRPr lang="es-ES" sz="900" kern="1200" dirty="0"/>
        </a:p>
      </dsp:txBody>
      <dsp:txXfrm>
        <a:off x="1412472" y="1798136"/>
        <a:ext cx="1005918" cy="624573"/>
      </dsp:txXfrm>
    </dsp:sp>
    <dsp:sp modelId="{69E1C47A-C375-47BA-BFC5-71D37A7E5BEA}">
      <dsp:nvSpPr>
        <dsp:cNvPr id="0" name=""/>
        <dsp:cNvSpPr/>
      </dsp:nvSpPr>
      <dsp:spPr>
        <a:xfrm>
          <a:off x="2553908" y="1668423"/>
          <a:ext cx="1044780" cy="663435"/>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D62DB-195A-44D0-AB7B-906F0E97A32D}">
      <dsp:nvSpPr>
        <dsp:cNvPr id="0" name=""/>
        <dsp:cNvSpPr/>
      </dsp:nvSpPr>
      <dsp:spPr>
        <a:xfrm>
          <a:off x="2669995" y="1778705"/>
          <a:ext cx="1044780" cy="663435"/>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CREAR UN NUEVO MAPA</a:t>
          </a:r>
          <a:endParaRPr lang="es-ES" sz="900" kern="1200" dirty="0"/>
        </a:p>
      </dsp:txBody>
      <dsp:txXfrm>
        <a:off x="2689426" y="1798136"/>
        <a:ext cx="1005918" cy="6245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33835-5858-414C-8D17-383445C981A9}">
      <dsp:nvSpPr>
        <dsp:cNvPr id="0" name=""/>
        <dsp:cNvSpPr/>
      </dsp:nvSpPr>
      <dsp:spPr>
        <a:xfrm>
          <a:off x="1331127" y="707876"/>
          <a:ext cx="680868" cy="324031"/>
        </a:xfrm>
        <a:custGeom>
          <a:avLst/>
          <a:gdLst/>
          <a:ahLst/>
          <a:cxnLst/>
          <a:rect l="0" t="0" r="0" b="0"/>
          <a:pathLst>
            <a:path>
              <a:moveTo>
                <a:pt x="0" y="0"/>
              </a:moveTo>
              <a:lnTo>
                <a:pt x="0" y="220817"/>
              </a:lnTo>
              <a:lnTo>
                <a:pt x="680868" y="220817"/>
              </a:lnTo>
              <a:lnTo>
                <a:pt x="680868" y="324031"/>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85DB4E0A-1AA0-4893-8371-AEB00938B2AF}">
      <dsp:nvSpPr>
        <dsp:cNvPr id="0" name=""/>
        <dsp:cNvSpPr/>
      </dsp:nvSpPr>
      <dsp:spPr>
        <a:xfrm>
          <a:off x="650259" y="707876"/>
          <a:ext cx="680868" cy="324031"/>
        </a:xfrm>
        <a:custGeom>
          <a:avLst/>
          <a:gdLst/>
          <a:ahLst/>
          <a:cxnLst/>
          <a:rect l="0" t="0" r="0" b="0"/>
          <a:pathLst>
            <a:path>
              <a:moveTo>
                <a:pt x="680868" y="0"/>
              </a:moveTo>
              <a:lnTo>
                <a:pt x="680868" y="220817"/>
              </a:lnTo>
              <a:lnTo>
                <a:pt x="0" y="220817"/>
              </a:lnTo>
              <a:lnTo>
                <a:pt x="0" y="324031"/>
              </a:lnTo>
            </a:path>
          </a:pathLst>
        </a:custGeom>
        <a:noFill/>
        <a:ln w="25400" cap="flat" cmpd="sng" algn="ctr">
          <a:solidFill>
            <a:srgbClr val="336600"/>
          </a:solidFill>
          <a:prstDash val="solid"/>
        </a:ln>
        <a:effectLst/>
      </dsp:spPr>
      <dsp:style>
        <a:lnRef idx="2">
          <a:scrgbClr r="0" g="0" b="0"/>
        </a:lnRef>
        <a:fillRef idx="0">
          <a:scrgbClr r="0" g="0" b="0"/>
        </a:fillRef>
        <a:effectRef idx="0">
          <a:scrgbClr r="0" g="0" b="0"/>
        </a:effectRef>
        <a:fontRef idx="minor"/>
      </dsp:style>
    </dsp:sp>
    <dsp:sp modelId="{EA2F4A3F-C143-4E5E-8C89-7E01366A1BF9}">
      <dsp:nvSpPr>
        <dsp:cNvPr id="0" name=""/>
        <dsp:cNvSpPr/>
      </dsp:nvSpPr>
      <dsp:spPr>
        <a:xfrm>
          <a:off x="774053" y="392"/>
          <a:ext cx="1114147" cy="707483"/>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2D13B4-4AA8-412A-B5EA-FA0DDA2EEE21}">
      <dsp:nvSpPr>
        <dsp:cNvPr id="0" name=""/>
        <dsp:cNvSpPr/>
      </dsp:nvSpPr>
      <dsp:spPr>
        <a:xfrm>
          <a:off x="897848" y="117996"/>
          <a:ext cx="1114147" cy="707483"/>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S" sz="800" b="0" kern="1200" dirty="0" smtClean="0"/>
            <a:t>GEOCODIFICACIÓN</a:t>
          </a:r>
          <a:endParaRPr lang="es-ES" sz="800" kern="1200" dirty="0"/>
        </a:p>
      </dsp:txBody>
      <dsp:txXfrm>
        <a:off x="918569" y="138717"/>
        <a:ext cx="1072705" cy="666041"/>
      </dsp:txXfrm>
    </dsp:sp>
    <dsp:sp modelId="{4A10AFD8-6F62-42AB-848E-A486C3D851E8}">
      <dsp:nvSpPr>
        <dsp:cNvPr id="0" name=""/>
        <dsp:cNvSpPr/>
      </dsp:nvSpPr>
      <dsp:spPr>
        <a:xfrm>
          <a:off x="93185" y="1031907"/>
          <a:ext cx="1114147" cy="707483"/>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304165-73E2-4FFC-A466-98F59E74D3E1}">
      <dsp:nvSpPr>
        <dsp:cNvPr id="0" name=""/>
        <dsp:cNvSpPr/>
      </dsp:nvSpPr>
      <dsp:spPr>
        <a:xfrm>
          <a:off x="216979" y="1149511"/>
          <a:ext cx="1114147" cy="707483"/>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S" sz="800" b="0" kern="1200" dirty="0" smtClean="0"/>
            <a:t>ASIGNAR COORDENDAS</a:t>
          </a:r>
          <a:endParaRPr lang="es-ES" sz="800" b="0" kern="1200" dirty="0"/>
        </a:p>
      </dsp:txBody>
      <dsp:txXfrm>
        <a:off x="237700" y="1170232"/>
        <a:ext cx="1072705" cy="666041"/>
      </dsp:txXfrm>
    </dsp:sp>
    <dsp:sp modelId="{316EF11C-004A-439B-9B61-686B304C3BF4}">
      <dsp:nvSpPr>
        <dsp:cNvPr id="0" name=""/>
        <dsp:cNvSpPr/>
      </dsp:nvSpPr>
      <dsp:spPr>
        <a:xfrm>
          <a:off x="1454922" y="1031907"/>
          <a:ext cx="1114147" cy="707483"/>
        </a:xfrm>
        <a:prstGeom prst="roundRect">
          <a:avLst>
            <a:gd name="adj" fmla="val 10000"/>
          </a:avLst>
        </a:prstGeom>
        <a:solidFill>
          <a:srgbClr val="33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E9E911-8E36-4145-90C3-7214C993B641}">
      <dsp:nvSpPr>
        <dsp:cNvPr id="0" name=""/>
        <dsp:cNvSpPr/>
      </dsp:nvSpPr>
      <dsp:spPr>
        <a:xfrm>
          <a:off x="1578716" y="1149511"/>
          <a:ext cx="1114147" cy="707483"/>
        </a:xfrm>
        <a:prstGeom prst="roundRect">
          <a:avLst>
            <a:gd name="adj" fmla="val 10000"/>
          </a:avLst>
        </a:prstGeom>
        <a:solidFill>
          <a:schemeClr val="lt1">
            <a:alpha val="90000"/>
            <a:hueOff val="0"/>
            <a:satOff val="0"/>
            <a:lumOff val="0"/>
            <a:alphaOff val="0"/>
          </a:schemeClr>
        </a:solidFill>
        <a:ln w="25400" cap="flat" cmpd="sng" algn="ctr">
          <a:solidFill>
            <a:srgbClr val="33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S" sz="800" b="0" kern="1200" dirty="0" smtClean="0"/>
            <a:t>IDENTIFICAR PUNTOS</a:t>
          </a:r>
          <a:endParaRPr lang="es-ES" sz="800" b="0" kern="1200" dirty="0"/>
        </a:p>
      </dsp:txBody>
      <dsp:txXfrm>
        <a:off x="1599437" y="1170232"/>
        <a:ext cx="1072705" cy="66604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6397C12-92E4-4B0A-9A1B-A438E4617873}" type="datetimeFigureOut">
              <a:rPr lang="es-EC" smtClean="0"/>
              <a:pPr/>
              <a:t>13/11/2015</a:t>
            </a:fld>
            <a:endParaRPr lang="es-EC" dirty="0"/>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1E4188D-9713-4D7E-81DD-2D2A79282486}" type="slidenum">
              <a:rPr lang="es-EC" smtClean="0"/>
              <a:pPr/>
              <a:t>‹Nº›</a:t>
            </a:fld>
            <a:endParaRPr lang="es-EC" dirty="0"/>
          </a:p>
        </p:txBody>
      </p:sp>
    </p:spTree>
    <p:extLst>
      <p:ext uri="{BB962C8B-B14F-4D97-AF65-F5344CB8AC3E}">
        <p14:creationId xmlns:p14="http://schemas.microsoft.com/office/powerpoint/2010/main" val="3329514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1E4188D-9713-4D7E-81DD-2D2A79282486}" type="slidenum">
              <a:rPr lang="es-EC" smtClean="0"/>
              <a:pPr/>
              <a:t>12</a:t>
            </a:fld>
            <a:endParaRPr lang="es-EC" dirty="0"/>
          </a:p>
        </p:txBody>
      </p:sp>
    </p:spTree>
    <p:extLst>
      <p:ext uri="{BB962C8B-B14F-4D97-AF65-F5344CB8AC3E}">
        <p14:creationId xmlns:p14="http://schemas.microsoft.com/office/powerpoint/2010/main" val="1213796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1E4188D-9713-4D7E-81DD-2D2A79282486}" type="slidenum">
              <a:rPr lang="es-EC" smtClean="0"/>
              <a:pPr/>
              <a:t>31</a:t>
            </a:fld>
            <a:endParaRPr lang="es-EC" dirty="0"/>
          </a:p>
        </p:txBody>
      </p:sp>
    </p:spTree>
    <p:extLst>
      <p:ext uri="{BB962C8B-B14F-4D97-AF65-F5344CB8AC3E}">
        <p14:creationId xmlns:p14="http://schemas.microsoft.com/office/powerpoint/2010/main" val="159602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1E4188D-9713-4D7E-81DD-2D2A79282486}" type="slidenum">
              <a:rPr lang="es-EC" smtClean="0"/>
              <a:pPr/>
              <a:t>34</a:t>
            </a:fld>
            <a:endParaRPr lang="es-EC" dirty="0"/>
          </a:p>
        </p:txBody>
      </p:sp>
    </p:spTree>
    <p:extLst>
      <p:ext uri="{BB962C8B-B14F-4D97-AF65-F5344CB8AC3E}">
        <p14:creationId xmlns:p14="http://schemas.microsoft.com/office/powerpoint/2010/main" val="2562102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616" name="CorelDRAW" r:id="rId3" imgW="9151920" imgH="5621400" progId="">
                  <p:embed/>
                </p:oleObj>
              </mc:Choice>
              <mc:Fallback>
                <p:oleObj name="CorelDRAW" r:id="rId3" imgW="9151920" imgH="5621400" progId="">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dirty="0"/>
          </a:p>
        </p:txBody>
      </p:sp>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t="38806" b="30597"/>
          <a:stretch/>
        </p:blipFill>
        <p:spPr bwMode="auto">
          <a:xfrm>
            <a:off x="35816" y="188640"/>
            <a:ext cx="2880000" cy="624924"/>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E2DAC686-729A-4D0B-B0F1-0B98EAD63624}" type="datetimeFigureOut">
              <a:rPr lang="es-ES" smtClean="0"/>
              <a:pPr/>
              <a:t>13/11/2015</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82E25B8-97E7-48C6-BD50-7337D9399255}" type="slidenum">
              <a:rPr lang="es-ES" smtClean="0"/>
              <a:pPr/>
              <a:t>‹Nº›</a:t>
            </a:fld>
            <a:endParaRPr lang="es-ES"/>
          </a:p>
        </p:txBody>
      </p:sp>
    </p:spTree>
    <p:extLst>
      <p:ext uri="{BB962C8B-B14F-4D97-AF65-F5344CB8AC3E}">
        <p14:creationId xmlns:p14="http://schemas.microsoft.com/office/powerpoint/2010/main" val="118251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67544" y="1556792"/>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s-ES" dirty="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1045"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1047"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dirty="0"/>
          </a:p>
        </p:txBody>
      </p:sp>
      <p:sp>
        <p:nvSpPr>
          <p:cNvPr id="1048"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dirty="0"/>
          </a:p>
        </p:txBody>
      </p:sp>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l="7594" t="38806" r="7258" b="30597"/>
          <a:stretch/>
        </p:blipFill>
        <p:spPr bwMode="auto">
          <a:xfrm>
            <a:off x="6660232" y="5906861"/>
            <a:ext cx="2452285" cy="624920"/>
          </a:xfrm>
          <a:prstGeom prst="rect">
            <a:avLst/>
          </a:prstGeom>
          <a:ln>
            <a:noFill/>
          </a:ln>
          <a:extLst>
            <a:ext uri="{53640926-AAD7-44D8-BBD7-CCE9431645EC}">
              <a14:shadowObscured xmlns:a14="http://schemas.microsoft.com/office/drawing/2010/main"/>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diagramColors" Target="../diagrams/colors14.xml"/><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QuickStyle" Target="../diagrams/quickStyle14.xml"/><Relationship Id="rId11" Type="http://schemas.openxmlformats.org/officeDocument/2006/relationships/image" Target="../media/image19.png"/><Relationship Id="rId5" Type="http://schemas.openxmlformats.org/officeDocument/2006/relationships/diagramLayout" Target="../diagrams/layout14.xml"/><Relationship Id="rId10" Type="http://schemas.openxmlformats.org/officeDocument/2006/relationships/image" Target="../media/image18.gif"/><Relationship Id="rId4" Type="http://schemas.openxmlformats.org/officeDocument/2006/relationships/diagramData" Target="../diagrams/data14.xml"/><Relationship Id="rId9" Type="http://schemas.openxmlformats.org/officeDocument/2006/relationships/image" Target="../media/image17.gif"/></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2.xml"/><Relationship Id="rId5" Type="http://schemas.openxmlformats.org/officeDocument/2006/relationships/image" Target="../media/image39.em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1.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emf"/></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6.jpe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5.jpe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Layout" Target="../diagrams/layout7.xml"/><Relationship Id="rId7" Type="http://schemas.openxmlformats.org/officeDocument/2006/relationships/image" Target="../media/image7.png"/><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diagramData" Target="../diagrams/data7.xml"/><Relationship Id="rId16" Type="http://schemas.openxmlformats.org/officeDocument/2006/relationships/diagramColors" Target="../diagrams/colors9.xml"/><Relationship Id="rId1" Type="http://schemas.openxmlformats.org/officeDocument/2006/relationships/slideLayout" Target="../slideLayouts/slideLayout12.xml"/><Relationship Id="rId6" Type="http://schemas.microsoft.com/office/2007/relationships/diagramDrawing" Target="../diagrams/drawing7.xml"/><Relationship Id="rId11" Type="http://schemas.openxmlformats.org/officeDocument/2006/relationships/diagramColors" Target="../diagrams/colors8.xml"/><Relationship Id="rId5" Type="http://schemas.openxmlformats.org/officeDocument/2006/relationships/diagramColors" Target="../diagrams/colors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QuickStyle" Target="../diagrams/quickStyle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13" Type="http://schemas.microsoft.com/office/2007/relationships/diagramDrawing" Target="../diagrams/drawing11.xml"/><Relationship Id="rId3" Type="http://schemas.openxmlformats.org/officeDocument/2006/relationships/diagramLayout" Target="../diagrams/layout10.xml"/><Relationship Id="rId7" Type="http://schemas.openxmlformats.org/officeDocument/2006/relationships/image" Target="../media/image8.png"/><Relationship Id="rId12" Type="http://schemas.openxmlformats.org/officeDocument/2006/relationships/diagramColors" Target="../diagrams/colors11.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11" Type="http://schemas.openxmlformats.org/officeDocument/2006/relationships/diagramQuickStyle" Target="../diagrams/quickStyle11.xml"/><Relationship Id="rId5" Type="http://schemas.openxmlformats.org/officeDocument/2006/relationships/diagramColors" Target="../diagrams/colors10.xml"/><Relationship Id="rId15" Type="http://schemas.openxmlformats.org/officeDocument/2006/relationships/image" Target="../media/image11.jpeg"/><Relationship Id="rId10" Type="http://schemas.openxmlformats.org/officeDocument/2006/relationships/diagramLayout" Target="../diagrams/layout11.xml"/><Relationship Id="rId4" Type="http://schemas.openxmlformats.org/officeDocument/2006/relationships/diagramQuickStyle" Target="../diagrams/quickStyle10.xml"/><Relationship Id="rId9" Type="http://schemas.openxmlformats.org/officeDocument/2006/relationships/diagramData" Target="../diagrams/data11.xml"/><Relationship Id="rId1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979712" y="1412776"/>
            <a:ext cx="547260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2 Subtítulo"/>
          <p:cNvSpPr txBox="1">
            <a:spLocks/>
          </p:cNvSpPr>
          <p:nvPr/>
        </p:nvSpPr>
        <p:spPr>
          <a:xfrm>
            <a:off x="1619672" y="516224"/>
            <a:ext cx="6771104" cy="5001007"/>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S" sz="2000" b="1" kern="0" dirty="0" smtClean="0">
              <a:solidFill>
                <a:schemeClr val="tx1"/>
              </a:solidFill>
            </a:endParaRPr>
          </a:p>
          <a:p>
            <a:pPr marL="0" indent="0" algn="ctr">
              <a:buNone/>
            </a:pPr>
            <a:r>
              <a:rPr lang="es-ES" sz="1800" b="1" kern="0" dirty="0" smtClean="0">
                <a:solidFill>
                  <a:schemeClr val="tx1"/>
                </a:solidFill>
              </a:rPr>
              <a:t>UNIVERSIDAD DE LAS FUERZAS ARMADAS - ESPE </a:t>
            </a:r>
            <a:endParaRPr lang="es-EC" sz="1800" kern="0" dirty="0">
              <a:solidFill>
                <a:schemeClr val="tx1"/>
              </a:solidFill>
            </a:endParaRPr>
          </a:p>
          <a:p>
            <a:pPr marL="0" indent="0" algn="ctr">
              <a:buNone/>
            </a:pPr>
            <a:endParaRPr lang="es-EC" sz="1200" b="1" kern="0" dirty="0" smtClean="0">
              <a:solidFill>
                <a:schemeClr val="tx1"/>
              </a:solidFill>
            </a:endParaRPr>
          </a:p>
          <a:p>
            <a:pPr marL="0" indent="0" algn="ctr">
              <a:buNone/>
            </a:pPr>
            <a:r>
              <a:rPr lang="es-EC" sz="1600" b="1" kern="0" dirty="0" smtClean="0">
                <a:solidFill>
                  <a:schemeClr val="tx1"/>
                </a:solidFill>
              </a:rPr>
              <a:t>DEPARTAMENTO  DE CIENCIAS ECONÓMICAS, </a:t>
            </a:r>
          </a:p>
          <a:p>
            <a:pPr marL="0" indent="0" algn="ctr">
              <a:buNone/>
            </a:pPr>
            <a:r>
              <a:rPr lang="es-EC" sz="1600" b="1" kern="0" dirty="0" smtClean="0">
                <a:solidFill>
                  <a:schemeClr val="tx1"/>
                </a:solidFill>
              </a:rPr>
              <a:t>ADMINISTRATIVAS Y DE COMERCIO</a:t>
            </a:r>
            <a:endParaRPr lang="es-EC" sz="1400" kern="0" dirty="0" smtClean="0">
              <a:solidFill>
                <a:schemeClr val="tx1"/>
              </a:solidFill>
            </a:endParaRPr>
          </a:p>
          <a:p>
            <a:pPr marL="0" indent="0" algn="ctr">
              <a:buNone/>
            </a:pPr>
            <a:endParaRPr lang="es-EC" sz="1200" b="1" kern="0" dirty="0" smtClean="0">
              <a:solidFill>
                <a:schemeClr val="tx1"/>
              </a:solidFill>
            </a:endParaRPr>
          </a:p>
          <a:p>
            <a:pPr marL="0" indent="0" algn="ctr">
              <a:buNone/>
            </a:pPr>
            <a:r>
              <a:rPr lang="es-EC" sz="1600" b="1" kern="0" dirty="0" smtClean="0">
                <a:solidFill>
                  <a:schemeClr val="tx1"/>
                </a:solidFill>
              </a:rPr>
              <a:t>CARRERA DE INGENIERÍA EN MERCADOTECNIA</a:t>
            </a:r>
            <a:endParaRPr lang="es-EC" sz="1600" kern="0" dirty="0" smtClean="0">
              <a:solidFill>
                <a:schemeClr val="tx1"/>
              </a:solidFill>
            </a:endParaRPr>
          </a:p>
          <a:p>
            <a:pPr marL="0" indent="0" algn="ctr">
              <a:buNone/>
            </a:pPr>
            <a:endParaRPr lang="es-ES" sz="1200" b="1" kern="0" dirty="0" smtClean="0">
              <a:solidFill>
                <a:schemeClr val="tx1"/>
              </a:solidFill>
            </a:endParaRPr>
          </a:p>
          <a:p>
            <a:pPr marL="0" indent="0" algn="ctr">
              <a:buNone/>
            </a:pPr>
            <a:r>
              <a:rPr lang="es-EC" sz="1600" b="1" kern="0" dirty="0" smtClean="0">
                <a:solidFill>
                  <a:schemeClr val="tx1"/>
                </a:solidFill>
              </a:rPr>
              <a:t>Trabajo de investigación </a:t>
            </a:r>
            <a:r>
              <a:rPr lang="es-EC" sz="1600" b="1" kern="0" dirty="0">
                <a:solidFill>
                  <a:schemeClr val="tx1"/>
                </a:solidFill>
              </a:rPr>
              <a:t>presentada como requisito previo a la obtención del título de:</a:t>
            </a:r>
          </a:p>
          <a:p>
            <a:pPr marL="0" indent="0" algn="ctr">
              <a:buNone/>
            </a:pPr>
            <a:r>
              <a:rPr lang="es-EC" sz="1600" b="1" kern="0" dirty="0" smtClean="0">
                <a:solidFill>
                  <a:schemeClr val="tx1"/>
                </a:solidFill>
              </a:rPr>
              <a:t> INGENIERO EN MERCADOTECNIA</a:t>
            </a:r>
            <a:endParaRPr lang="es-EC" sz="1600" b="1" kern="0" dirty="0">
              <a:solidFill>
                <a:schemeClr val="tx1"/>
              </a:solidFill>
            </a:endParaRPr>
          </a:p>
          <a:p>
            <a:pPr marL="0" indent="0" algn="ctr">
              <a:buNone/>
            </a:pPr>
            <a:endParaRPr lang="es-EC" sz="1200" b="1" kern="0" dirty="0">
              <a:solidFill>
                <a:schemeClr val="tx1"/>
              </a:solidFill>
            </a:endParaRPr>
          </a:p>
          <a:p>
            <a:pPr marL="0" indent="0" algn="ctr">
              <a:buNone/>
            </a:pPr>
            <a:r>
              <a:rPr lang="es-EC" sz="1600" b="1" kern="0" dirty="0" smtClean="0">
                <a:solidFill>
                  <a:schemeClr val="tx1"/>
                </a:solidFill>
              </a:rPr>
              <a:t>AUTOR: GANGOTENA ALTAMIRANO, JOSÉ DAVID</a:t>
            </a:r>
            <a:endParaRPr lang="es-EC" sz="1600" b="1" kern="0" dirty="0">
              <a:solidFill>
                <a:schemeClr val="tx1"/>
              </a:solidFill>
            </a:endParaRPr>
          </a:p>
          <a:p>
            <a:pPr marL="0" indent="0" algn="ctr">
              <a:buNone/>
            </a:pPr>
            <a:endParaRPr lang="es-EC" sz="1200" b="1" kern="0" dirty="0">
              <a:solidFill>
                <a:schemeClr val="tx1"/>
              </a:solidFill>
            </a:endParaRPr>
          </a:p>
          <a:p>
            <a:pPr marL="0" indent="0" algn="ctr">
              <a:buNone/>
            </a:pPr>
            <a:r>
              <a:rPr lang="es-EC" sz="1600" b="1" kern="0" dirty="0" smtClean="0">
                <a:solidFill>
                  <a:schemeClr val="tx1"/>
                </a:solidFill>
              </a:rPr>
              <a:t>TEMA: </a:t>
            </a:r>
            <a:r>
              <a:rPr lang="es-EC" sz="1600" b="1" dirty="0">
                <a:solidFill>
                  <a:schemeClr val="tx1"/>
                </a:solidFill>
              </a:rPr>
              <a:t>ESTUDIO DE LAS ZONAS COMERCIALES DEL DISTRITO METROPOLITANO DE QUITO DE LA ADMINSITRACIÓN ZONAL MANUELA SÁENZ (CENTRO) MEDIANTE GEORREFERENCIACIÓN </a:t>
            </a:r>
            <a:endParaRPr lang="es-EC" sz="1600" dirty="0" smtClean="0">
              <a:solidFill>
                <a:schemeClr val="tx1"/>
              </a:solidFill>
            </a:endParaRPr>
          </a:p>
          <a:p>
            <a:pPr marL="0" indent="0" algn="ctr">
              <a:buNone/>
            </a:pPr>
            <a:endParaRPr lang="es-EC" sz="1200" b="1" kern="0" dirty="0" smtClean="0">
              <a:solidFill>
                <a:schemeClr val="tx1"/>
              </a:solidFill>
            </a:endParaRPr>
          </a:p>
          <a:p>
            <a:pPr marL="0" indent="0" algn="ctr">
              <a:buNone/>
            </a:pPr>
            <a:r>
              <a:rPr lang="es-EC" sz="1600" b="1" kern="0" dirty="0" smtClean="0">
                <a:solidFill>
                  <a:schemeClr val="tx1"/>
                </a:solidFill>
              </a:rPr>
              <a:t>SANGOLQUÍ</a:t>
            </a:r>
            <a:r>
              <a:rPr lang="es-EC" sz="1600" b="1" kern="0" dirty="0">
                <a:solidFill>
                  <a:schemeClr val="tx1"/>
                </a:solidFill>
              </a:rPr>
              <a:t>, </a:t>
            </a:r>
            <a:r>
              <a:rPr lang="es-EC" sz="1600" b="1" kern="0" dirty="0" smtClean="0">
                <a:solidFill>
                  <a:schemeClr val="tx1"/>
                </a:solidFill>
              </a:rPr>
              <a:t>NOVIEMBRE 2015</a:t>
            </a:r>
            <a:endParaRPr lang="es-EC" sz="1600" b="1" kern="0" dirty="0">
              <a:solidFill>
                <a:schemeClr val="tx1"/>
              </a:solidFill>
            </a:endParaRPr>
          </a:p>
        </p:txBody>
      </p:sp>
    </p:spTree>
    <p:extLst>
      <p:ext uri="{BB962C8B-B14F-4D97-AF65-F5344CB8AC3E}">
        <p14:creationId xmlns:p14="http://schemas.microsoft.com/office/powerpoint/2010/main" val="1371760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55776" y="96544"/>
            <a:ext cx="7572428" cy="369332"/>
          </a:xfrm>
          <a:prstGeom prst="rect">
            <a:avLst/>
          </a:prstGeom>
          <a:noFill/>
        </p:spPr>
        <p:txBody>
          <a:bodyPr wrap="square" rtlCol="0">
            <a:spAutoFit/>
          </a:bodyPr>
          <a:lstStyle/>
          <a:p>
            <a:r>
              <a:rPr lang="es-ES" dirty="0" smtClean="0"/>
              <a:t>ORDENANZAS METROPOLITANAS BASES PARA EL PROYECTO</a:t>
            </a:r>
            <a:endParaRPr lang="es-ES" dirty="0"/>
          </a:p>
        </p:txBody>
      </p:sp>
      <p:sp>
        <p:nvSpPr>
          <p:cNvPr id="9" name="8 CuadroTexto"/>
          <p:cNvSpPr txBox="1"/>
          <p:nvPr/>
        </p:nvSpPr>
        <p:spPr>
          <a:xfrm>
            <a:off x="2805901" y="499465"/>
            <a:ext cx="5206435" cy="369332"/>
          </a:xfrm>
          <a:prstGeom prst="rect">
            <a:avLst/>
          </a:prstGeom>
          <a:noFill/>
        </p:spPr>
        <p:txBody>
          <a:bodyPr wrap="square" rtlCol="0">
            <a:spAutoFit/>
          </a:bodyPr>
          <a:lstStyle/>
          <a:p>
            <a:r>
              <a:rPr lang="es-ES" dirty="0" smtClean="0"/>
              <a:t>ORDENANZA METROPOLITANA 171</a:t>
            </a:r>
            <a:endParaRPr lang="es-ES" dirty="0"/>
          </a:p>
        </p:txBody>
      </p:sp>
      <p:sp>
        <p:nvSpPr>
          <p:cNvPr id="17" name="16 Rectángulo"/>
          <p:cNvSpPr/>
          <p:nvPr/>
        </p:nvSpPr>
        <p:spPr>
          <a:xfrm>
            <a:off x="2520280" y="836712"/>
            <a:ext cx="4572000" cy="246221"/>
          </a:xfrm>
          <a:prstGeom prst="rect">
            <a:avLst/>
          </a:prstGeom>
        </p:spPr>
        <p:txBody>
          <a:bodyPr>
            <a:spAutoFit/>
          </a:bodyPr>
          <a:lstStyle/>
          <a:p>
            <a:r>
              <a:rPr lang="es-ES" sz="1000" dirty="0" smtClean="0"/>
              <a:t>Aprueba el Plan Metropolitano de Ordenamiento Territorial (PMOT) del DMQ</a:t>
            </a:r>
            <a:endParaRPr lang="es-ES" sz="1000" dirty="0"/>
          </a:p>
        </p:txBody>
      </p:sp>
      <p:pic>
        <p:nvPicPr>
          <p:cNvPr id="19" name="18 Imagen" descr="http://sthv.quito.gob.ec/spirales/9_mapas_tematicos/9_3_planes_urbanos/mapas/mapa_3_3_1.jpg"/>
          <p:cNvPicPr/>
          <p:nvPr/>
        </p:nvPicPr>
        <p:blipFill>
          <a:blip r:embed="rId2"/>
          <a:srcRect l="45000" t="40244" r="36667" b="34146"/>
          <a:stretch>
            <a:fillRect/>
          </a:stretch>
        </p:blipFill>
        <p:spPr bwMode="auto">
          <a:xfrm>
            <a:off x="5286348" y="3645024"/>
            <a:ext cx="3707904" cy="3075140"/>
          </a:xfrm>
          <a:prstGeom prst="rect">
            <a:avLst/>
          </a:prstGeom>
          <a:noFill/>
          <a:ln w="9525">
            <a:noFill/>
            <a:miter lim="800000"/>
            <a:headEnd/>
            <a:tailEnd/>
          </a:ln>
        </p:spPr>
      </p:pic>
      <p:pic>
        <p:nvPicPr>
          <p:cNvPr id="16387" name="Picture 3"/>
          <p:cNvPicPr>
            <a:picLocks noChangeAspect="1" noChangeArrowheads="1"/>
          </p:cNvPicPr>
          <p:nvPr/>
        </p:nvPicPr>
        <p:blipFill>
          <a:blip r:embed="rId3"/>
          <a:srcRect/>
          <a:stretch>
            <a:fillRect/>
          </a:stretch>
        </p:blipFill>
        <p:spPr bwMode="auto">
          <a:xfrm>
            <a:off x="5286348" y="1172450"/>
            <a:ext cx="3995936" cy="2544582"/>
          </a:xfrm>
          <a:prstGeom prst="rect">
            <a:avLst/>
          </a:prstGeom>
          <a:noFill/>
          <a:ln w="9525">
            <a:noFill/>
            <a:miter lim="800000"/>
            <a:headEnd/>
            <a:tailEnd/>
          </a:ln>
          <a:effectLst/>
        </p:spPr>
      </p:pic>
      <p:grpSp>
        <p:nvGrpSpPr>
          <p:cNvPr id="2" name="Grupo 1"/>
          <p:cNvGrpSpPr/>
          <p:nvPr/>
        </p:nvGrpSpPr>
        <p:grpSpPr>
          <a:xfrm>
            <a:off x="-36512" y="1788206"/>
            <a:ext cx="4572000" cy="5097178"/>
            <a:chOff x="4572000" y="1500174"/>
            <a:chExt cx="4286280" cy="5000660"/>
          </a:xfrm>
        </p:grpSpPr>
        <p:pic>
          <p:nvPicPr>
            <p:cNvPr id="18" name="17 Imagen" descr="http://sthv.quito.gob.ec/spirales/9_mapas_tematicos/9_3_planes_urbanos/mapas/mapa_3_3_1.jpg"/>
            <p:cNvPicPr/>
            <p:nvPr/>
          </p:nvPicPr>
          <p:blipFill>
            <a:blip r:embed="rId2"/>
            <a:srcRect t="4878" b="9756"/>
            <a:stretch>
              <a:fillRect/>
            </a:stretch>
          </p:blipFill>
          <p:spPr bwMode="auto">
            <a:xfrm>
              <a:off x="4572000" y="1500174"/>
              <a:ext cx="4286280" cy="5000660"/>
            </a:xfrm>
            <a:prstGeom prst="rect">
              <a:avLst/>
            </a:prstGeom>
            <a:noFill/>
            <a:ln w="9525">
              <a:noFill/>
              <a:miter lim="800000"/>
              <a:headEnd/>
              <a:tailEnd/>
            </a:ln>
          </p:spPr>
        </p:pic>
        <p:sp>
          <p:nvSpPr>
            <p:cNvPr id="22" name="21 Elipse"/>
            <p:cNvSpPr/>
            <p:nvPr/>
          </p:nvSpPr>
          <p:spPr>
            <a:xfrm rot="675146">
              <a:off x="6704711" y="3241925"/>
              <a:ext cx="489800" cy="21379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3" name="22 CuadroTexto"/>
          <p:cNvSpPr txBox="1"/>
          <p:nvPr/>
        </p:nvSpPr>
        <p:spPr>
          <a:xfrm>
            <a:off x="250000" y="1283277"/>
            <a:ext cx="2571768" cy="461665"/>
          </a:xfrm>
          <a:prstGeom prst="rect">
            <a:avLst/>
          </a:prstGeom>
          <a:noFill/>
        </p:spPr>
        <p:txBody>
          <a:bodyPr wrap="square" rtlCol="0">
            <a:spAutoFit/>
          </a:bodyPr>
          <a:lstStyle/>
          <a:p>
            <a:r>
              <a:rPr lang="es-ES" sz="1200" dirty="0" smtClean="0"/>
              <a:t>MAPA PUOS (PLAN DE USO Y OCUPACION DEL SUELO)</a:t>
            </a:r>
            <a:endParaRPr lang="es-ES" sz="1200" dirty="0"/>
          </a:p>
        </p:txBody>
      </p:sp>
    </p:spTree>
    <p:extLst>
      <p:ext uri="{BB962C8B-B14F-4D97-AF65-F5344CB8AC3E}">
        <p14:creationId xmlns:p14="http://schemas.microsoft.com/office/powerpoint/2010/main" val="1560423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28728" y="428604"/>
            <a:ext cx="6572296" cy="369332"/>
          </a:xfrm>
          <a:prstGeom prst="rect">
            <a:avLst/>
          </a:prstGeom>
          <a:noFill/>
        </p:spPr>
        <p:txBody>
          <a:bodyPr wrap="square" rtlCol="0">
            <a:spAutoFit/>
          </a:bodyPr>
          <a:lstStyle/>
          <a:p>
            <a:r>
              <a:rPr lang="es-ES" dirty="0" smtClean="0"/>
              <a:t>ORDENANZAS METROPOLITANAS BASES PARA EL PROYECTO</a:t>
            </a:r>
            <a:endParaRPr lang="es-ES" dirty="0"/>
          </a:p>
        </p:txBody>
      </p:sp>
      <p:sp>
        <p:nvSpPr>
          <p:cNvPr id="11" name="10 CuadroTexto"/>
          <p:cNvSpPr txBox="1"/>
          <p:nvPr/>
        </p:nvSpPr>
        <p:spPr>
          <a:xfrm>
            <a:off x="5000628" y="1071546"/>
            <a:ext cx="3500462" cy="369332"/>
          </a:xfrm>
          <a:prstGeom prst="rect">
            <a:avLst/>
          </a:prstGeom>
          <a:noFill/>
        </p:spPr>
        <p:txBody>
          <a:bodyPr wrap="square" rtlCol="0">
            <a:spAutoFit/>
          </a:bodyPr>
          <a:lstStyle/>
          <a:p>
            <a:r>
              <a:rPr lang="es-ES" dirty="0" smtClean="0"/>
              <a:t>ORDENANZA METROPOLITANA 308</a:t>
            </a:r>
            <a:endParaRPr lang="es-ES" dirty="0"/>
          </a:p>
        </p:txBody>
      </p:sp>
      <p:sp>
        <p:nvSpPr>
          <p:cNvPr id="14" name="13 Rectángulo"/>
          <p:cNvSpPr/>
          <p:nvPr/>
        </p:nvSpPr>
        <p:spPr>
          <a:xfrm>
            <a:off x="4857752" y="1571612"/>
            <a:ext cx="3643306" cy="553998"/>
          </a:xfrm>
          <a:prstGeom prst="rect">
            <a:avLst/>
          </a:prstGeom>
        </p:spPr>
        <p:txBody>
          <a:bodyPr wrap="square">
            <a:spAutoFit/>
          </a:bodyPr>
          <a:lstStyle/>
          <a:p>
            <a:pPr algn="just"/>
            <a:r>
              <a:rPr lang="es-ES" sz="1000" dirty="0"/>
              <a:t>E</a:t>
            </a:r>
            <a:r>
              <a:rPr lang="es-ES" sz="1000" dirty="0" smtClean="0"/>
              <a:t>stablece el régimen administrativo de las licencias metropolitanas, y en particular de la Licencia Única para el Ejercicio de Actividades Económicas (LUAE) en el DMQ</a:t>
            </a:r>
            <a:endParaRPr lang="es-ES" sz="1000" dirty="0"/>
          </a:p>
        </p:txBody>
      </p:sp>
      <p:pic>
        <p:nvPicPr>
          <p:cNvPr id="16385" name="Picture 1"/>
          <p:cNvPicPr>
            <a:picLocks noChangeAspect="1" noChangeArrowheads="1"/>
          </p:cNvPicPr>
          <p:nvPr/>
        </p:nvPicPr>
        <p:blipFill>
          <a:blip r:embed="rId2"/>
          <a:srcRect l="26479" t="35746" r="27978" b="21888"/>
          <a:stretch>
            <a:fillRect/>
          </a:stretch>
        </p:blipFill>
        <p:spPr bwMode="auto">
          <a:xfrm>
            <a:off x="4714876" y="2571744"/>
            <a:ext cx="3982668" cy="2963848"/>
          </a:xfrm>
          <a:prstGeom prst="rect">
            <a:avLst/>
          </a:prstGeom>
          <a:noFill/>
          <a:ln w="9525">
            <a:noFill/>
            <a:miter lim="800000"/>
            <a:headEnd/>
            <a:tailEnd/>
          </a:ln>
          <a:effectLst/>
        </p:spPr>
      </p:pic>
      <p:pic>
        <p:nvPicPr>
          <p:cNvPr id="10" name="9 Imagen"/>
          <p:cNvPicPr/>
          <p:nvPr/>
        </p:nvPicPr>
        <p:blipFill rotWithShape="1">
          <a:blip r:embed="rId3"/>
          <a:srcRect l="26479" t="37742" r="28630" b="16718"/>
          <a:stretch/>
        </p:blipFill>
        <p:spPr bwMode="auto">
          <a:xfrm>
            <a:off x="214282" y="2428868"/>
            <a:ext cx="3771956" cy="2303000"/>
          </a:xfrm>
          <a:prstGeom prst="rect">
            <a:avLst/>
          </a:prstGeom>
          <a:ln>
            <a:noFill/>
          </a:ln>
          <a:extLst>
            <a:ext uri="{53640926-AAD7-44D8-BBD7-CCE9431645EC}">
              <a14:shadowObscured xmlns:a14="http://schemas.microsoft.com/office/drawing/2010/main"/>
            </a:ext>
          </a:extLst>
        </p:spPr>
      </p:pic>
      <p:sp>
        <p:nvSpPr>
          <p:cNvPr id="15" name="14 CuadroTexto"/>
          <p:cNvSpPr txBox="1"/>
          <p:nvPr/>
        </p:nvSpPr>
        <p:spPr>
          <a:xfrm>
            <a:off x="357158" y="1071546"/>
            <a:ext cx="3500462" cy="369332"/>
          </a:xfrm>
          <a:prstGeom prst="rect">
            <a:avLst/>
          </a:prstGeom>
          <a:noFill/>
        </p:spPr>
        <p:txBody>
          <a:bodyPr wrap="square" rtlCol="0">
            <a:spAutoFit/>
          </a:bodyPr>
          <a:lstStyle/>
          <a:p>
            <a:r>
              <a:rPr lang="es-ES" dirty="0" smtClean="0"/>
              <a:t>ORDENANZA METROPOLITANA 225</a:t>
            </a:r>
            <a:endParaRPr lang="es-ES" dirty="0"/>
          </a:p>
        </p:txBody>
      </p:sp>
      <p:sp>
        <p:nvSpPr>
          <p:cNvPr id="16" name="15 Rectángulo"/>
          <p:cNvSpPr/>
          <p:nvPr/>
        </p:nvSpPr>
        <p:spPr>
          <a:xfrm>
            <a:off x="214282" y="1643050"/>
            <a:ext cx="3643338" cy="400110"/>
          </a:xfrm>
          <a:prstGeom prst="rect">
            <a:avLst/>
          </a:prstGeom>
        </p:spPr>
        <p:txBody>
          <a:bodyPr wrap="square">
            <a:spAutoFit/>
          </a:bodyPr>
          <a:lstStyle/>
          <a:p>
            <a:pPr algn="just"/>
            <a:r>
              <a:rPr lang="es-ES" sz="1000" dirty="0"/>
              <a:t>E</a:t>
            </a:r>
            <a:r>
              <a:rPr lang="es-ES" sz="1000" dirty="0" smtClean="0"/>
              <a:t>stablece </a:t>
            </a:r>
            <a:r>
              <a:rPr lang="es-ES" sz="1000" dirty="0"/>
              <a:t>los sistemas de referencia espacial SIRES, y de geolocalización SISGEO, del Distrito Metropolitano de Quito DMQ </a:t>
            </a:r>
          </a:p>
        </p:txBody>
      </p:sp>
      <p:sp>
        <p:nvSpPr>
          <p:cNvPr id="2" name="Elipse 1"/>
          <p:cNvSpPr/>
          <p:nvPr/>
        </p:nvSpPr>
        <p:spPr>
          <a:xfrm>
            <a:off x="357158" y="2708920"/>
            <a:ext cx="219861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p:cNvSpPr/>
          <p:nvPr/>
        </p:nvSpPr>
        <p:spPr>
          <a:xfrm>
            <a:off x="214282" y="3071810"/>
            <a:ext cx="3205590" cy="2388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204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634248" y="112381"/>
            <a:ext cx="3953976" cy="369332"/>
          </a:xfrm>
          <a:prstGeom prst="rect">
            <a:avLst/>
          </a:prstGeom>
          <a:noFill/>
        </p:spPr>
        <p:txBody>
          <a:bodyPr wrap="square" rtlCol="0">
            <a:spAutoFit/>
          </a:bodyPr>
          <a:lstStyle/>
          <a:p>
            <a:r>
              <a:rPr lang="es-ES" dirty="0" smtClean="0"/>
              <a:t>INVESTIGACIÓN DE MERCADOS</a:t>
            </a:r>
            <a:endParaRPr lang="es-ES" dirty="0"/>
          </a:p>
        </p:txBody>
      </p:sp>
      <p:pic>
        <p:nvPicPr>
          <p:cNvPr id="3" name="Imagen 2"/>
          <p:cNvPicPr>
            <a:picLocks noChangeAspect="1"/>
          </p:cNvPicPr>
          <p:nvPr/>
        </p:nvPicPr>
        <p:blipFill rotWithShape="1">
          <a:blip r:embed="rId3"/>
          <a:srcRect l="67710" t="44095" r="16573" b="21453"/>
          <a:stretch/>
        </p:blipFill>
        <p:spPr>
          <a:xfrm>
            <a:off x="122001" y="1024376"/>
            <a:ext cx="3009839" cy="3709567"/>
          </a:xfrm>
          <a:prstGeom prst="rect">
            <a:avLst/>
          </a:prstGeom>
        </p:spPr>
      </p:pic>
      <p:sp>
        <p:nvSpPr>
          <p:cNvPr id="9" name="3 CuadroTexto"/>
          <p:cNvSpPr txBox="1"/>
          <p:nvPr/>
        </p:nvSpPr>
        <p:spPr>
          <a:xfrm>
            <a:off x="122001" y="650852"/>
            <a:ext cx="6572296" cy="369332"/>
          </a:xfrm>
          <a:prstGeom prst="rect">
            <a:avLst/>
          </a:prstGeom>
          <a:noFill/>
        </p:spPr>
        <p:txBody>
          <a:bodyPr wrap="square" rtlCol="0">
            <a:spAutoFit/>
          </a:bodyPr>
          <a:lstStyle/>
          <a:p>
            <a:r>
              <a:rPr lang="es-ES" dirty="0" smtClean="0"/>
              <a:t>CHI CUADRADO</a:t>
            </a:r>
            <a:endParaRPr lang="es-ES" dirty="0"/>
          </a:p>
        </p:txBody>
      </p:sp>
      <p:graphicFrame>
        <p:nvGraphicFramePr>
          <p:cNvPr id="7" name="Diagrama 6"/>
          <p:cNvGraphicFramePr/>
          <p:nvPr>
            <p:extLst>
              <p:ext uri="{D42A27DB-BD31-4B8C-83A1-F6EECF244321}">
                <p14:modId xmlns:p14="http://schemas.microsoft.com/office/powerpoint/2010/main" val="3082915974"/>
              </p:ext>
            </p:extLst>
          </p:nvPr>
        </p:nvGraphicFramePr>
        <p:xfrm>
          <a:off x="3254936" y="76891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266" name="Picture 2" descr="http://www.itch.edu.mx/academic/industrial/estadistica1/img/image1133.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1563" y="4646637"/>
            <a:ext cx="27527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itch.edu.mx/academic/industrial/estadistica1/img/image1158.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529" y="4509120"/>
            <a:ext cx="33813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4.bp.blogspot.com/-LPxl3kPLrrg/VDwXTv4zk4I/AAAAAAAABNk/5Sdu7XTu-sU/s1600/verdadero-falso-correcto-incorrecto-recetas-cocina-faciles-sabrosas-saludables-ensaladas-sanas-postres-bruja.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7863" b="90874" l="53658" r="92235"/>
                    </a14:imgEffect>
                  </a14:imgLayer>
                </a14:imgProps>
              </a:ext>
              <a:ext uri="{28A0092B-C50C-407E-A947-70E740481C1C}">
                <a14:useLocalDpi xmlns:a14="http://schemas.microsoft.com/office/drawing/2010/main" val="0"/>
              </a:ext>
            </a:extLst>
          </a:blip>
          <a:srcRect l="48836" t="8737" r="2943"/>
          <a:stretch/>
        </p:blipFill>
        <p:spPr bwMode="auto">
          <a:xfrm>
            <a:off x="983853" y="4349866"/>
            <a:ext cx="1864960" cy="19853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4.bp.blogspot.com/-LPxl3kPLrrg/VDwXTv4zk4I/AAAAAAAABNk/5Sdu7XTu-sU/s1600/verdadero-falso-correcto-incorrecto-recetas-cocina-faciles-sabrosas-saludables-ensaladas-sanas-postres-bruja.png"/>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17863" b="90874" l="5146" r="46311"/>
                    </a14:imgEffect>
                  </a14:imgLayer>
                </a14:imgProps>
              </a:ext>
              <a:ext uri="{28A0092B-C50C-407E-A947-70E740481C1C}">
                <a14:useLocalDpi xmlns:a14="http://schemas.microsoft.com/office/drawing/2010/main" val="0"/>
              </a:ext>
            </a:extLst>
          </a:blip>
          <a:srcRect t="8737" r="48543"/>
          <a:stretch/>
        </p:blipFill>
        <p:spPr bwMode="auto">
          <a:xfrm>
            <a:off x="6444208" y="4769884"/>
            <a:ext cx="1543084" cy="153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4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500" fill="hold"/>
                                        <p:tgtEl>
                                          <p:spTgt spid="11270"/>
                                        </p:tgtEl>
                                        <p:attrNameLst>
                                          <p:attrName>ppt_w</p:attrName>
                                        </p:attrNameLst>
                                      </p:cBhvr>
                                      <p:tavLst>
                                        <p:tav tm="0">
                                          <p:val>
                                            <p:fltVal val="0"/>
                                          </p:val>
                                        </p:tav>
                                        <p:tav tm="100000">
                                          <p:val>
                                            <p:strVal val="#ppt_w"/>
                                          </p:val>
                                        </p:tav>
                                      </p:tavLst>
                                    </p:anim>
                                    <p:anim calcmode="lin" valueType="num">
                                      <p:cBhvr>
                                        <p:cTn id="8" dur="500" fill="hold"/>
                                        <p:tgtEl>
                                          <p:spTgt spid="11270"/>
                                        </p:tgtEl>
                                        <p:attrNameLst>
                                          <p:attrName>ppt_h</p:attrName>
                                        </p:attrNameLst>
                                      </p:cBhvr>
                                      <p:tavLst>
                                        <p:tav tm="0">
                                          <p:val>
                                            <p:fltVal val="0"/>
                                          </p:val>
                                        </p:tav>
                                        <p:tav tm="100000">
                                          <p:val>
                                            <p:strVal val="#ppt_h"/>
                                          </p:val>
                                        </p:tav>
                                      </p:tavLst>
                                    </p:anim>
                                    <p:animEffect transition="in" filter="fade">
                                      <p:cBhvr>
                                        <p:cTn id="9" dur="500"/>
                                        <p:tgtEl>
                                          <p:spTgt spid="11270"/>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800" decel="100000"/>
                                        <p:tgtEl>
                                          <p:spTgt spid="14"/>
                                        </p:tgtEl>
                                      </p:cBhvr>
                                    </p:animEffect>
                                    <p:anim calcmode="lin" valueType="num">
                                      <p:cBhvr>
                                        <p:cTn id="15" dur="800" decel="100000" fill="hold"/>
                                        <p:tgtEl>
                                          <p:spTgt spid="14"/>
                                        </p:tgtEl>
                                        <p:attrNameLst>
                                          <p:attrName>style.rotation</p:attrName>
                                        </p:attrNameLst>
                                      </p:cBhvr>
                                      <p:tavLst>
                                        <p:tav tm="0">
                                          <p:val>
                                            <p:fltVal val="-90"/>
                                          </p:val>
                                        </p:tav>
                                        <p:tav tm="100000">
                                          <p:val>
                                            <p:fltVal val="0"/>
                                          </p:val>
                                        </p:tav>
                                      </p:tavLst>
                                    </p:anim>
                                    <p:anim calcmode="lin" valueType="num">
                                      <p:cBhvr>
                                        <p:cTn id="16" dur="800" decel="100000" fill="hold"/>
                                        <p:tgtEl>
                                          <p:spTgt spid="14"/>
                                        </p:tgtEl>
                                        <p:attrNameLst>
                                          <p:attrName>ppt_x</p:attrName>
                                        </p:attrNameLst>
                                      </p:cBhvr>
                                      <p:tavLst>
                                        <p:tav tm="0">
                                          <p:val>
                                            <p:strVal val="#ppt_x+0.4"/>
                                          </p:val>
                                        </p:tav>
                                        <p:tav tm="100000">
                                          <p:val>
                                            <p:strVal val="#ppt_x-0.05"/>
                                          </p:val>
                                        </p:tav>
                                      </p:tavLst>
                                    </p:anim>
                                    <p:anim calcmode="lin" valueType="num">
                                      <p:cBhvr>
                                        <p:cTn id="17" dur="800" decel="100000" fill="hold"/>
                                        <p:tgtEl>
                                          <p:spTgt spid="1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535039"/>
            <a:ext cx="7772400" cy="1470025"/>
          </a:xfrm>
        </p:spPr>
        <p:txBody>
          <a:bodyPr/>
          <a:lstStyle/>
          <a:p>
            <a:pPr algn="ctr"/>
            <a:r>
              <a:rPr lang="es-EC" dirty="0" smtClean="0">
                <a:solidFill>
                  <a:srgbClr val="336600"/>
                </a:solidFill>
              </a:rPr>
              <a:t>ESTUDIO CUALITATIVO</a:t>
            </a:r>
            <a:endParaRPr lang="es-EC" dirty="0">
              <a:solidFill>
                <a:srgbClr val="336600"/>
              </a:solidFill>
            </a:endParaRPr>
          </a:p>
        </p:txBody>
      </p:sp>
      <p:pic>
        <p:nvPicPr>
          <p:cNvPr id="12290" name="Picture 2" descr="http://perspectiva.com.mx/wp-content/uploads/2014/08/foc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270051"/>
            <a:ext cx="3744416" cy="251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664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0"/>
            <a:ext cx="6858000" cy="5143500"/>
          </a:xfrm>
          <a:prstGeom prst="rect">
            <a:avLst/>
          </a:prstGeom>
        </p:spPr>
      </p:pic>
      <p:sp>
        <p:nvSpPr>
          <p:cNvPr id="5" name="CuadroTexto 4"/>
          <p:cNvSpPr txBox="1"/>
          <p:nvPr/>
        </p:nvSpPr>
        <p:spPr>
          <a:xfrm>
            <a:off x="1691680" y="5229200"/>
            <a:ext cx="5256584" cy="1015663"/>
          </a:xfrm>
          <a:prstGeom prst="rect">
            <a:avLst/>
          </a:prstGeom>
          <a:noFill/>
        </p:spPr>
        <p:txBody>
          <a:bodyPr wrap="square" rtlCol="0">
            <a:spAutoFit/>
          </a:bodyPr>
          <a:lstStyle/>
          <a:p>
            <a:pPr algn="just"/>
            <a:r>
              <a:rPr lang="es-EC" sz="1500" dirty="0" smtClean="0"/>
              <a:t>ORDENAMIENTO DE ZONAS SE HA REALIZADO EN BASE A ESTUDIOS DEMOGRAFICOS GEOGRAFICOS MOVILIDAD Y HABITOS DE LAS PERSONAS, SON INAMOVIBLES SALVO NUEVOS ESTUDIOS</a:t>
            </a:r>
            <a:endParaRPr lang="es-EC" sz="1500" dirty="0"/>
          </a:p>
        </p:txBody>
      </p:sp>
    </p:spTree>
    <p:extLst>
      <p:ext uri="{BB962C8B-B14F-4D97-AF65-F5344CB8AC3E}">
        <p14:creationId xmlns:p14="http://schemas.microsoft.com/office/powerpoint/2010/main" val="4195852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535039"/>
            <a:ext cx="7772400" cy="1470025"/>
          </a:xfrm>
        </p:spPr>
        <p:txBody>
          <a:bodyPr/>
          <a:lstStyle/>
          <a:p>
            <a:pPr algn="ctr"/>
            <a:r>
              <a:rPr lang="es-EC" dirty="0" smtClean="0">
                <a:solidFill>
                  <a:srgbClr val="336600"/>
                </a:solidFill>
              </a:rPr>
              <a:t>ESTUDIO CUANTITATIVO</a:t>
            </a:r>
            <a:endParaRPr lang="es-EC" dirty="0">
              <a:solidFill>
                <a:srgbClr val="336600"/>
              </a:solidFill>
            </a:endParaRPr>
          </a:p>
        </p:txBody>
      </p:sp>
      <p:pic>
        <p:nvPicPr>
          <p:cNvPr id="13314" name="Picture 2" descr="http://www.multivexsigmados.com/uploads/5/8/4/4/5844261/1152334.jpg?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140968"/>
            <a:ext cx="4464496" cy="301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38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42844" y="1142984"/>
            <a:ext cx="4106743" cy="1641479"/>
          </a:xfrm>
          <a:prstGeom prst="rect">
            <a:avLst/>
          </a:prstGeom>
          <a:noFill/>
          <a:ln w="9525">
            <a:noFill/>
            <a:miter lim="800000"/>
            <a:headEnd/>
            <a:tailEnd/>
          </a:ln>
          <a:effectLst/>
        </p:spPr>
      </p:pic>
      <p:pic>
        <p:nvPicPr>
          <p:cNvPr id="5" name="4 Imagen"/>
          <p:cNvPicPr/>
          <p:nvPr/>
        </p:nvPicPr>
        <p:blipFill rotWithShape="1">
          <a:blip r:embed="rId3">
            <a:extLst>
              <a:ext uri="{28A0092B-C50C-407E-A947-70E740481C1C}">
                <a14:useLocalDpi xmlns:a14="http://schemas.microsoft.com/office/drawing/2010/main" val="0"/>
              </a:ext>
            </a:extLst>
          </a:blip>
          <a:srcRect b="22181"/>
          <a:stretch/>
        </p:blipFill>
        <p:spPr bwMode="auto">
          <a:xfrm>
            <a:off x="285720" y="2786058"/>
            <a:ext cx="3857652" cy="2407314"/>
          </a:xfrm>
          <a:prstGeom prst="rect">
            <a:avLst/>
          </a:prstGeom>
          <a:noFill/>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4"/>
          <a:srcRect/>
          <a:stretch>
            <a:fillRect/>
          </a:stretch>
        </p:blipFill>
        <p:spPr bwMode="auto">
          <a:xfrm>
            <a:off x="4117709" y="3857628"/>
            <a:ext cx="5026291" cy="1550987"/>
          </a:xfrm>
          <a:prstGeom prst="rect">
            <a:avLst/>
          </a:prstGeom>
          <a:noFill/>
          <a:ln w="9525">
            <a:noFill/>
            <a:miter lim="800000"/>
            <a:headEnd/>
            <a:tailEnd/>
          </a:ln>
          <a:effectLst/>
        </p:spPr>
      </p:pic>
      <p:pic>
        <p:nvPicPr>
          <p:cNvPr id="6" name="5 Imagen"/>
          <p:cNvPicPr/>
          <p:nvPr/>
        </p:nvPicPr>
        <p:blipFill rotWithShape="1">
          <a:blip r:embed="rId5">
            <a:extLst>
              <a:ext uri="{28A0092B-C50C-407E-A947-70E740481C1C}">
                <a14:useLocalDpi xmlns:a14="http://schemas.microsoft.com/office/drawing/2010/main" val="0"/>
              </a:ext>
            </a:extLst>
          </a:blip>
          <a:srcRect b="22823"/>
          <a:stretch/>
        </p:blipFill>
        <p:spPr bwMode="auto">
          <a:xfrm>
            <a:off x="4857752" y="1142984"/>
            <a:ext cx="3890528" cy="2419356"/>
          </a:xfrm>
          <a:prstGeom prst="rect">
            <a:avLst/>
          </a:prstGeom>
          <a:noFill/>
          <a:ln>
            <a:noFill/>
          </a:ln>
          <a:extLst>
            <a:ext uri="{53640926-AAD7-44D8-BBD7-CCE9431645EC}">
              <a14:shadowObscured xmlns:a14="http://schemas.microsoft.com/office/drawing/2010/main"/>
            </a:ext>
          </a:extLst>
        </p:spPr>
      </p:pic>
      <p:sp>
        <p:nvSpPr>
          <p:cNvPr id="2" name="Explosión 1 1"/>
          <p:cNvSpPr/>
          <p:nvPr/>
        </p:nvSpPr>
        <p:spPr>
          <a:xfrm>
            <a:off x="5724128" y="4223611"/>
            <a:ext cx="1152128" cy="96976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3 CuadroTexto"/>
          <p:cNvSpPr txBox="1"/>
          <p:nvPr/>
        </p:nvSpPr>
        <p:spPr>
          <a:xfrm>
            <a:off x="3592933" y="143344"/>
            <a:ext cx="1627139" cy="369332"/>
          </a:xfrm>
          <a:prstGeom prst="rect">
            <a:avLst/>
          </a:prstGeom>
          <a:noFill/>
        </p:spPr>
        <p:txBody>
          <a:bodyPr wrap="square" rtlCol="0">
            <a:spAutoFit/>
          </a:bodyPr>
          <a:lstStyle/>
          <a:p>
            <a:r>
              <a:rPr lang="es-ES" dirty="0" smtClean="0"/>
              <a:t>UNIVARIADO</a:t>
            </a:r>
            <a:endParaRPr lang="es-ES" dirty="0"/>
          </a:p>
        </p:txBody>
      </p:sp>
    </p:spTree>
    <p:extLst>
      <p:ext uri="{BB962C8B-B14F-4D97-AF65-F5344CB8AC3E}">
        <p14:creationId xmlns:p14="http://schemas.microsoft.com/office/powerpoint/2010/main" val="290708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srcRect/>
          <a:stretch>
            <a:fillRect/>
          </a:stretch>
        </p:blipFill>
        <p:spPr bwMode="auto">
          <a:xfrm>
            <a:off x="0" y="1124744"/>
            <a:ext cx="4343412" cy="2094332"/>
          </a:xfrm>
          <a:prstGeom prst="rect">
            <a:avLst/>
          </a:prstGeom>
          <a:noFill/>
          <a:ln w="9525">
            <a:noFill/>
            <a:miter lim="800000"/>
            <a:headEnd/>
            <a:tailEnd/>
          </a:ln>
          <a:effectLst/>
        </p:spPr>
      </p:pic>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428596" y="3284984"/>
            <a:ext cx="3533775" cy="2828925"/>
          </a:xfrm>
          <a:prstGeom prst="rect">
            <a:avLst/>
          </a:prstGeom>
          <a:noFill/>
          <a:ln>
            <a:noFill/>
          </a:ln>
        </p:spPr>
      </p:pic>
      <p:pic>
        <p:nvPicPr>
          <p:cNvPr id="3" name="Imagen 2"/>
          <p:cNvPicPr>
            <a:picLocks noChangeAspect="1"/>
          </p:cNvPicPr>
          <p:nvPr/>
        </p:nvPicPr>
        <p:blipFill>
          <a:blip r:embed="rId4"/>
          <a:stretch>
            <a:fillRect/>
          </a:stretch>
        </p:blipFill>
        <p:spPr>
          <a:xfrm>
            <a:off x="4611028" y="3501008"/>
            <a:ext cx="3921412" cy="2341204"/>
          </a:xfrm>
          <a:prstGeom prst="rect">
            <a:avLst/>
          </a:prstGeom>
        </p:spPr>
      </p:pic>
      <p:pic>
        <p:nvPicPr>
          <p:cNvPr id="8" name="Imagen 7"/>
          <p:cNvPicPr>
            <a:picLocks noChangeAspect="1"/>
          </p:cNvPicPr>
          <p:nvPr/>
        </p:nvPicPr>
        <p:blipFill rotWithShape="1">
          <a:blip r:embed="rId5"/>
          <a:srcRect l="16241" t="22438" r="36164" b="12594"/>
          <a:stretch/>
        </p:blipFill>
        <p:spPr>
          <a:xfrm>
            <a:off x="4842535" y="647656"/>
            <a:ext cx="3724523" cy="2858355"/>
          </a:xfrm>
          <a:prstGeom prst="rect">
            <a:avLst/>
          </a:prstGeom>
        </p:spPr>
      </p:pic>
      <p:sp>
        <p:nvSpPr>
          <p:cNvPr id="10" name="Elipse 9"/>
          <p:cNvSpPr/>
          <p:nvPr/>
        </p:nvSpPr>
        <p:spPr>
          <a:xfrm>
            <a:off x="2843808" y="3284984"/>
            <a:ext cx="864096" cy="2557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p:cNvSpPr/>
          <p:nvPr/>
        </p:nvSpPr>
        <p:spPr>
          <a:xfrm>
            <a:off x="5576270" y="881066"/>
            <a:ext cx="1093691" cy="2619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Elipse 14"/>
          <p:cNvSpPr/>
          <p:nvPr/>
        </p:nvSpPr>
        <p:spPr>
          <a:xfrm>
            <a:off x="159108" y="2564904"/>
            <a:ext cx="354879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Elipse 15"/>
          <p:cNvSpPr/>
          <p:nvPr/>
        </p:nvSpPr>
        <p:spPr>
          <a:xfrm>
            <a:off x="4343412" y="3887276"/>
            <a:ext cx="4477060" cy="9818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xplosión 1 11"/>
          <p:cNvSpPr/>
          <p:nvPr/>
        </p:nvSpPr>
        <p:spPr>
          <a:xfrm>
            <a:off x="7956376" y="4241216"/>
            <a:ext cx="792088" cy="483928"/>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7" name="Conector recto de flecha 16"/>
          <p:cNvCxnSpPr>
            <a:stCxn id="12" idx="0"/>
          </p:cNvCxnSpPr>
          <p:nvPr/>
        </p:nvCxnSpPr>
        <p:spPr>
          <a:xfrm flipV="1">
            <a:off x="8488908" y="3284984"/>
            <a:ext cx="259556" cy="9562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ángulo redondeado 17"/>
          <p:cNvSpPr/>
          <p:nvPr/>
        </p:nvSpPr>
        <p:spPr>
          <a:xfrm>
            <a:off x="8316416" y="2708920"/>
            <a:ext cx="864096" cy="576064"/>
          </a:xfrm>
          <a:prstGeom prst="roundRect">
            <a:avLst/>
          </a:prstGeom>
          <a:solidFill>
            <a:schemeClr val="accent5">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smtClean="0"/>
              <a:t>NUEVO</a:t>
            </a:r>
            <a:endParaRPr lang="es-EC" sz="1100" dirty="0"/>
          </a:p>
        </p:txBody>
      </p:sp>
      <p:sp>
        <p:nvSpPr>
          <p:cNvPr id="21" name="3 CuadroTexto"/>
          <p:cNvSpPr txBox="1"/>
          <p:nvPr/>
        </p:nvSpPr>
        <p:spPr>
          <a:xfrm>
            <a:off x="3592933" y="143344"/>
            <a:ext cx="1627139" cy="369332"/>
          </a:xfrm>
          <a:prstGeom prst="rect">
            <a:avLst/>
          </a:prstGeom>
          <a:noFill/>
        </p:spPr>
        <p:txBody>
          <a:bodyPr wrap="square" rtlCol="0">
            <a:spAutoFit/>
          </a:bodyPr>
          <a:lstStyle/>
          <a:p>
            <a:r>
              <a:rPr lang="es-ES" dirty="0" smtClean="0"/>
              <a:t>UNIVARIADO</a:t>
            </a:r>
            <a:endParaRPr lang="es-ES" dirty="0"/>
          </a:p>
        </p:txBody>
      </p:sp>
    </p:spTree>
    <p:extLst>
      <p:ext uri="{BB962C8B-B14F-4D97-AF65-F5344CB8AC3E}">
        <p14:creationId xmlns:p14="http://schemas.microsoft.com/office/powerpoint/2010/main" val="193272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80">
                                          <p:stCondLst>
                                            <p:cond delay="0"/>
                                          </p:stCondLst>
                                        </p:cTn>
                                        <p:tgtEl>
                                          <p:spTgt spid="12"/>
                                        </p:tgtEl>
                                      </p:cBhvr>
                                    </p:animEffect>
                                    <p:anim calcmode="lin" valueType="num">
                                      <p:cBhvr>
                                        <p:cTn id="2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3" dur="26">
                                          <p:stCondLst>
                                            <p:cond delay="650"/>
                                          </p:stCondLst>
                                        </p:cTn>
                                        <p:tgtEl>
                                          <p:spTgt spid="12"/>
                                        </p:tgtEl>
                                      </p:cBhvr>
                                      <p:to x="100000" y="60000"/>
                                    </p:animScale>
                                    <p:animScale>
                                      <p:cBhvr>
                                        <p:cTn id="34" dur="166" decel="50000">
                                          <p:stCondLst>
                                            <p:cond delay="676"/>
                                          </p:stCondLst>
                                        </p:cTn>
                                        <p:tgtEl>
                                          <p:spTgt spid="12"/>
                                        </p:tgtEl>
                                      </p:cBhvr>
                                      <p:to x="100000" y="100000"/>
                                    </p:animScale>
                                    <p:animScale>
                                      <p:cBhvr>
                                        <p:cTn id="35" dur="26">
                                          <p:stCondLst>
                                            <p:cond delay="1312"/>
                                          </p:stCondLst>
                                        </p:cTn>
                                        <p:tgtEl>
                                          <p:spTgt spid="12"/>
                                        </p:tgtEl>
                                      </p:cBhvr>
                                      <p:to x="100000" y="80000"/>
                                    </p:animScale>
                                    <p:animScale>
                                      <p:cBhvr>
                                        <p:cTn id="36" dur="166" decel="50000">
                                          <p:stCondLst>
                                            <p:cond delay="1338"/>
                                          </p:stCondLst>
                                        </p:cTn>
                                        <p:tgtEl>
                                          <p:spTgt spid="12"/>
                                        </p:tgtEl>
                                      </p:cBhvr>
                                      <p:to x="100000" y="100000"/>
                                    </p:animScale>
                                    <p:animScale>
                                      <p:cBhvr>
                                        <p:cTn id="37" dur="26">
                                          <p:stCondLst>
                                            <p:cond delay="1642"/>
                                          </p:stCondLst>
                                        </p:cTn>
                                        <p:tgtEl>
                                          <p:spTgt spid="12"/>
                                        </p:tgtEl>
                                      </p:cBhvr>
                                      <p:to x="100000" y="90000"/>
                                    </p:animScale>
                                    <p:animScale>
                                      <p:cBhvr>
                                        <p:cTn id="38" dur="166" decel="50000">
                                          <p:stCondLst>
                                            <p:cond delay="1668"/>
                                          </p:stCondLst>
                                        </p:cTn>
                                        <p:tgtEl>
                                          <p:spTgt spid="12"/>
                                        </p:tgtEl>
                                      </p:cBhvr>
                                      <p:to x="100000" y="100000"/>
                                    </p:animScale>
                                    <p:animScale>
                                      <p:cBhvr>
                                        <p:cTn id="39" dur="26">
                                          <p:stCondLst>
                                            <p:cond delay="1808"/>
                                          </p:stCondLst>
                                        </p:cTn>
                                        <p:tgtEl>
                                          <p:spTgt spid="12"/>
                                        </p:tgtEl>
                                      </p:cBhvr>
                                      <p:to x="100000" y="95000"/>
                                    </p:animScale>
                                    <p:animScale>
                                      <p:cBhvr>
                                        <p:cTn id="40" dur="166" decel="50000">
                                          <p:stCondLst>
                                            <p:cond delay="1834"/>
                                          </p:stCondLst>
                                        </p:cTn>
                                        <p:tgtEl>
                                          <p:spTgt spid="1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2"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srcRect/>
          <a:stretch>
            <a:fillRect/>
          </a:stretch>
        </p:blipFill>
        <p:spPr bwMode="auto">
          <a:xfrm>
            <a:off x="4572000" y="3789040"/>
            <a:ext cx="4414850" cy="2262077"/>
          </a:xfrm>
          <a:prstGeom prst="rect">
            <a:avLst/>
          </a:prstGeom>
          <a:noFill/>
          <a:ln w="9525">
            <a:noFill/>
            <a:miter lim="800000"/>
            <a:headEnd/>
            <a:tailEnd/>
          </a:ln>
          <a:effectLst/>
        </p:spPr>
      </p:pic>
      <p:pic>
        <p:nvPicPr>
          <p:cNvPr id="21506" name="Picture 2"/>
          <p:cNvPicPr>
            <a:picLocks noChangeAspect="1" noChangeArrowheads="1"/>
          </p:cNvPicPr>
          <p:nvPr/>
        </p:nvPicPr>
        <p:blipFill>
          <a:blip r:embed="rId3"/>
          <a:srcRect/>
          <a:stretch>
            <a:fillRect/>
          </a:stretch>
        </p:blipFill>
        <p:spPr bwMode="auto">
          <a:xfrm>
            <a:off x="357158" y="980728"/>
            <a:ext cx="4483112" cy="2277544"/>
          </a:xfrm>
          <a:prstGeom prst="rect">
            <a:avLst/>
          </a:prstGeom>
          <a:noFill/>
          <a:ln w="9525">
            <a:noFill/>
            <a:miter lim="800000"/>
            <a:headEnd/>
            <a:tailEnd/>
          </a:ln>
          <a:effectLst/>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729030" y="3258272"/>
            <a:ext cx="3476635" cy="2911304"/>
          </a:xfrm>
          <a:prstGeom prst="rect">
            <a:avLst/>
          </a:prstGeom>
          <a:noFill/>
          <a:ln>
            <a:noFill/>
          </a:ln>
        </p:spPr>
      </p:pic>
      <p:pic>
        <p:nvPicPr>
          <p:cNvPr id="12" name="11 Imagen"/>
          <p:cNvPicPr/>
          <p:nvPr/>
        </p:nvPicPr>
        <p:blipFill>
          <a:blip r:embed="rId5">
            <a:extLst>
              <a:ext uri="{28A0092B-C50C-407E-A947-70E740481C1C}">
                <a14:useLocalDpi xmlns:a14="http://schemas.microsoft.com/office/drawing/2010/main" val="0"/>
              </a:ext>
            </a:extLst>
          </a:blip>
          <a:srcRect/>
          <a:stretch>
            <a:fillRect/>
          </a:stretch>
        </p:blipFill>
        <p:spPr bwMode="auto">
          <a:xfrm>
            <a:off x="4929190" y="836712"/>
            <a:ext cx="3748098" cy="2957062"/>
          </a:xfrm>
          <a:prstGeom prst="rect">
            <a:avLst/>
          </a:prstGeom>
          <a:noFill/>
          <a:ln>
            <a:noFill/>
          </a:ln>
        </p:spPr>
      </p:pic>
      <p:sp>
        <p:nvSpPr>
          <p:cNvPr id="2" name="Elipse 1"/>
          <p:cNvSpPr/>
          <p:nvPr/>
        </p:nvSpPr>
        <p:spPr>
          <a:xfrm>
            <a:off x="428596" y="1646994"/>
            <a:ext cx="2991276" cy="2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4929190" y="5229200"/>
            <a:ext cx="1850235"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3 CuadroTexto"/>
          <p:cNvSpPr txBox="1"/>
          <p:nvPr/>
        </p:nvSpPr>
        <p:spPr>
          <a:xfrm>
            <a:off x="3592933" y="143344"/>
            <a:ext cx="1627139" cy="369332"/>
          </a:xfrm>
          <a:prstGeom prst="rect">
            <a:avLst/>
          </a:prstGeom>
          <a:noFill/>
        </p:spPr>
        <p:txBody>
          <a:bodyPr wrap="square" rtlCol="0">
            <a:spAutoFit/>
          </a:bodyPr>
          <a:lstStyle/>
          <a:p>
            <a:r>
              <a:rPr lang="es-ES" dirty="0" smtClean="0"/>
              <a:t>UNIVARIADO</a:t>
            </a:r>
            <a:endParaRPr lang="es-ES" dirty="0"/>
          </a:p>
        </p:txBody>
      </p:sp>
      <p:sp>
        <p:nvSpPr>
          <p:cNvPr id="11" name="Elipse 10"/>
          <p:cNvSpPr/>
          <p:nvPr/>
        </p:nvSpPr>
        <p:spPr>
          <a:xfrm>
            <a:off x="1331640" y="4599712"/>
            <a:ext cx="792088" cy="1100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449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0" y="1571612"/>
            <a:ext cx="4630188" cy="1428760"/>
          </a:xfrm>
          <a:prstGeom prst="rect">
            <a:avLst/>
          </a:prstGeom>
          <a:noFill/>
          <a:ln w="9525">
            <a:noFill/>
            <a:miter lim="800000"/>
            <a:headEnd/>
            <a:tailEnd/>
          </a:ln>
          <a:effectLst/>
        </p:spPr>
      </p:pic>
      <p:pic>
        <p:nvPicPr>
          <p:cNvPr id="10" name="9 Imagen"/>
          <p:cNvPicPr/>
          <p:nvPr/>
        </p:nvPicPr>
        <p:blipFill rotWithShape="1">
          <a:blip r:embed="rId3">
            <a:extLst>
              <a:ext uri="{28A0092B-C50C-407E-A947-70E740481C1C}">
                <a14:useLocalDpi xmlns:a14="http://schemas.microsoft.com/office/drawing/2010/main" val="0"/>
              </a:ext>
            </a:extLst>
          </a:blip>
          <a:srcRect b="24274"/>
          <a:stretch/>
        </p:blipFill>
        <p:spPr bwMode="auto">
          <a:xfrm>
            <a:off x="642910" y="3643314"/>
            <a:ext cx="3362332" cy="2309816"/>
          </a:xfrm>
          <a:prstGeom prst="rect">
            <a:avLst/>
          </a:prstGeom>
          <a:noFill/>
          <a:ln>
            <a:noFill/>
          </a:ln>
          <a:extLst>
            <a:ext uri="{53640926-AAD7-44D8-BBD7-CCE9431645EC}">
              <a14:shadowObscured xmlns:a14="http://schemas.microsoft.com/office/drawing/2010/main"/>
            </a:ext>
          </a:extLst>
        </p:spPr>
      </p:pic>
      <p:pic>
        <p:nvPicPr>
          <p:cNvPr id="13" name="12 Imagen"/>
          <p:cNvPicPr/>
          <p:nvPr/>
        </p:nvPicPr>
        <p:blipFill rotWithShape="1">
          <a:blip r:embed="rId4">
            <a:extLst>
              <a:ext uri="{28A0092B-C50C-407E-A947-70E740481C1C}">
                <a14:useLocalDpi xmlns:a14="http://schemas.microsoft.com/office/drawing/2010/main" val="0"/>
              </a:ext>
            </a:extLst>
          </a:blip>
          <a:srcRect b="28008"/>
          <a:stretch/>
        </p:blipFill>
        <p:spPr bwMode="auto">
          <a:xfrm>
            <a:off x="4962545" y="797936"/>
            <a:ext cx="3895735" cy="2581281"/>
          </a:xfrm>
          <a:prstGeom prst="rect">
            <a:avLst/>
          </a:prstGeom>
          <a:noFill/>
          <a:ln>
            <a:noFill/>
          </a:ln>
          <a:extLst>
            <a:ext uri="{53640926-AAD7-44D8-BBD7-CCE9431645EC}">
              <a14:shadowObscured xmlns:a14="http://schemas.microsoft.com/office/drawing/2010/main"/>
            </a:ext>
          </a:extLst>
        </p:spPr>
      </p:pic>
      <p:pic>
        <p:nvPicPr>
          <p:cNvPr id="22531" name="Picture 3"/>
          <p:cNvPicPr>
            <a:picLocks noChangeAspect="1" noChangeArrowheads="1"/>
          </p:cNvPicPr>
          <p:nvPr/>
        </p:nvPicPr>
        <p:blipFill>
          <a:blip r:embed="rId5"/>
          <a:srcRect/>
          <a:stretch>
            <a:fillRect/>
          </a:stretch>
        </p:blipFill>
        <p:spPr bwMode="auto">
          <a:xfrm>
            <a:off x="4427984" y="3672388"/>
            <a:ext cx="4629164" cy="2170619"/>
          </a:xfrm>
          <a:prstGeom prst="rect">
            <a:avLst/>
          </a:prstGeom>
          <a:noFill/>
          <a:ln w="9525">
            <a:noFill/>
            <a:miter lim="800000"/>
            <a:headEnd/>
            <a:tailEnd/>
          </a:ln>
          <a:effectLst/>
        </p:spPr>
      </p:pic>
      <p:sp>
        <p:nvSpPr>
          <p:cNvPr id="2" name="Elipse 1"/>
          <p:cNvSpPr/>
          <p:nvPr/>
        </p:nvSpPr>
        <p:spPr>
          <a:xfrm>
            <a:off x="539552" y="2088576"/>
            <a:ext cx="2248176" cy="332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7668344" y="4581128"/>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6246624" y="5013176"/>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3 CuadroTexto"/>
          <p:cNvSpPr txBox="1"/>
          <p:nvPr/>
        </p:nvSpPr>
        <p:spPr>
          <a:xfrm>
            <a:off x="3592933" y="143344"/>
            <a:ext cx="1627139" cy="369332"/>
          </a:xfrm>
          <a:prstGeom prst="rect">
            <a:avLst/>
          </a:prstGeom>
          <a:noFill/>
        </p:spPr>
        <p:txBody>
          <a:bodyPr wrap="square" rtlCol="0">
            <a:spAutoFit/>
          </a:bodyPr>
          <a:lstStyle/>
          <a:p>
            <a:r>
              <a:rPr lang="es-ES" dirty="0" smtClean="0"/>
              <a:t>UNIVARIADO</a:t>
            </a:r>
            <a:endParaRPr lang="es-ES" dirty="0"/>
          </a:p>
        </p:txBody>
      </p:sp>
    </p:spTree>
    <p:extLst>
      <p:ext uri="{BB962C8B-B14F-4D97-AF65-F5344CB8AC3E}">
        <p14:creationId xmlns:p14="http://schemas.microsoft.com/office/powerpoint/2010/main" val="194401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n 51"/>
          <p:cNvPicPr>
            <a:picLocks noChangeAspect="1"/>
          </p:cNvPicPr>
          <p:nvPr/>
        </p:nvPicPr>
        <p:blipFill>
          <a:blip r:embed="rId2"/>
          <a:stretch>
            <a:fillRect/>
          </a:stretch>
        </p:blipFill>
        <p:spPr>
          <a:xfrm>
            <a:off x="395536" y="908720"/>
            <a:ext cx="8517572" cy="4441390"/>
          </a:xfrm>
          <a:prstGeom prst="rect">
            <a:avLst/>
          </a:prstGeom>
        </p:spPr>
      </p:pic>
      <p:sp>
        <p:nvSpPr>
          <p:cNvPr id="53" name="Title 1"/>
          <p:cNvSpPr txBox="1">
            <a:spLocks/>
          </p:cNvSpPr>
          <p:nvPr/>
        </p:nvSpPr>
        <p:spPr>
          <a:xfrm>
            <a:off x="21568" y="34550"/>
            <a:ext cx="7577490" cy="71095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i="0" kern="0" dirty="0" smtClean="0">
                <a:ln w="1905">
                  <a:solidFill>
                    <a:schemeClr val="accent5"/>
                  </a:solidFill>
                </a:ln>
                <a:solidFill>
                  <a:srgbClr val="336600"/>
                </a:solidFill>
                <a:effectLst>
                  <a:innerShdw blurRad="69850" dist="43180" dir="5400000">
                    <a:srgbClr val="000000">
                      <a:alpha val="65000"/>
                    </a:srgbClr>
                  </a:innerShdw>
                </a:effectLst>
              </a:rPr>
              <a:t>PROBLEMA</a:t>
            </a:r>
            <a:endParaRPr lang="es-EC" i="0" kern="0" dirty="0">
              <a:ln w="1905">
                <a:solidFill>
                  <a:schemeClr val="accent5"/>
                </a:solidFill>
              </a:ln>
              <a:solidFill>
                <a:srgbClr val="3366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798149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142844" y="1142984"/>
            <a:ext cx="4339007" cy="2111381"/>
          </a:xfrm>
          <a:prstGeom prst="rect">
            <a:avLst/>
          </a:prstGeom>
          <a:noFill/>
          <a:ln w="9525">
            <a:noFill/>
            <a:miter lim="800000"/>
            <a:headEnd/>
            <a:tailEnd/>
          </a:ln>
          <a:effectLst/>
        </p:spPr>
      </p:pic>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642910" y="3429000"/>
            <a:ext cx="3614748" cy="2764615"/>
          </a:xfrm>
          <a:prstGeom prst="rect">
            <a:avLst/>
          </a:prstGeom>
          <a:noFill/>
          <a:ln>
            <a:noFill/>
          </a:ln>
        </p:spPr>
      </p:pic>
      <p:pic>
        <p:nvPicPr>
          <p:cNvPr id="23555" name="Picture 3"/>
          <p:cNvPicPr>
            <a:picLocks noChangeAspect="1" noChangeArrowheads="1"/>
          </p:cNvPicPr>
          <p:nvPr/>
        </p:nvPicPr>
        <p:blipFill>
          <a:blip r:embed="rId4"/>
          <a:srcRect/>
          <a:stretch>
            <a:fillRect/>
          </a:stretch>
        </p:blipFill>
        <p:spPr bwMode="auto">
          <a:xfrm>
            <a:off x="4357686" y="4005064"/>
            <a:ext cx="4629164" cy="2056009"/>
          </a:xfrm>
          <a:prstGeom prst="rect">
            <a:avLst/>
          </a:prstGeom>
          <a:noFill/>
          <a:ln w="9525">
            <a:noFill/>
            <a:miter lim="800000"/>
            <a:headEnd/>
            <a:tailEnd/>
          </a:ln>
          <a:effectLst/>
        </p:spPr>
      </p:pic>
      <p:pic>
        <p:nvPicPr>
          <p:cNvPr id="11" name="10 Imagen"/>
          <p:cNvPicPr/>
          <p:nvPr/>
        </p:nvPicPr>
        <p:blipFill>
          <a:blip r:embed="rId5">
            <a:extLst>
              <a:ext uri="{28A0092B-C50C-407E-A947-70E740481C1C}">
                <a14:useLocalDpi xmlns:a14="http://schemas.microsoft.com/office/drawing/2010/main" val="0"/>
              </a:ext>
            </a:extLst>
          </a:blip>
          <a:srcRect/>
          <a:stretch>
            <a:fillRect/>
          </a:stretch>
        </p:blipFill>
        <p:spPr bwMode="auto">
          <a:xfrm>
            <a:off x="4930330" y="836712"/>
            <a:ext cx="3674118" cy="2934088"/>
          </a:xfrm>
          <a:prstGeom prst="rect">
            <a:avLst/>
          </a:prstGeom>
          <a:noFill/>
          <a:ln>
            <a:noFill/>
          </a:ln>
        </p:spPr>
      </p:pic>
      <p:sp>
        <p:nvSpPr>
          <p:cNvPr id="2" name="Elipse 1"/>
          <p:cNvSpPr/>
          <p:nvPr/>
        </p:nvSpPr>
        <p:spPr>
          <a:xfrm>
            <a:off x="1259632" y="3861048"/>
            <a:ext cx="1152128" cy="23325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5" name="Conector recto de flecha 4"/>
          <p:cNvCxnSpPr/>
          <p:nvPr/>
        </p:nvCxnSpPr>
        <p:spPr>
          <a:xfrm flipH="1" flipV="1">
            <a:off x="467544" y="3429000"/>
            <a:ext cx="936104" cy="936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125174" y="3138694"/>
            <a:ext cx="684740" cy="369332"/>
          </a:xfrm>
          <a:prstGeom prst="rect">
            <a:avLst/>
          </a:prstGeom>
          <a:noFill/>
        </p:spPr>
        <p:txBody>
          <a:bodyPr wrap="square" rtlCol="0">
            <a:spAutoFit/>
          </a:bodyPr>
          <a:lstStyle/>
          <a:p>
            <a:r>
              <a:rPr lang="es-EC" dirty="0" smtClean="0"/>
              <a:t>64%</a:t>
            </a:r>
            <a:endParaRPr lang="es-EC" dirty="0"/>
          </a:p>
        </p:txBody>
      </p:sp>
      <p:sp>
        <p:nvSpPr>
          <p:cNvPr id="7" name="Explosión 2 6"/>
          <p:cNvSpPr/>
          <p:nvPr/>
        </p:nvSpPr>
        <p:spPr>
          <a:xfrm>
            <a:off x="6660232" y="5229200"/>
            <a:ext cx="720080" cy="432048"/>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467544" y="1772816"/>
            <a:ext cx="122413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3 CuadroTexto"/>
          <p:cNvSpPr txBox="1"/>
          <p:nvPr/>
        </p:nvSpPr>
        <p:spPr>
          <a:xfrm>
            <a:off x="3592933" y="143344"/>
            <a:ext cx="1627139" cy="369332"/>
          </a:xfrm>
          <a:prstGeom prst="rect">
            <a:avLst/>
          </a:prstGeom>
          <a:noFill/>
        </p:spPr>
        <p:txBody>
          <a:bodyPr wrap="square" rtlCol="0">
            <a:spAutoFit/>
          </a:bodyPr>
          <a:lstStyle/>
          <a:p>
            <a:r>
              <a:rPr lang="es-ES" dirty="0" smtClean="0"/>
              <a:t>UNIVARIADO</a:t>
            </a:r>
            <a:endParaRPr lang="es-ES" dirty="0"/>
          </a:p>
        </p:txBody>
      </p:sp>
    </p:spTree>
    <p:extLst>
      <p:ext uri="{BB962C8B-B14F-4D97-AF65-F5344CB8AC3E}">
        <p14:creationId xmlns:p14="http://schemas.microsoft.com/office/powerpoint/2010/main" val="6700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4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1403648" y="818222"/>
            <a:ext cx="5184576" cy="2650207"/>
          </a:xfrm>
          <a:prstGeom prst="rect">
            <a:avLst/>
          </a:prstGeom>
          <a:noFill/>
          <a:ln w="9525">
            <a:noFill/>
            <a:miter lim="800000"/>
            <a:headEnd/>
            <a:tailEnd/>
          </a:ln>
          <a:effectLst/>
        </p:spPr>
      </p:pic>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2312962" y="3284984"/>
            <a:ext cx="3798184" cy="2721756"/>
          </a:xfrm>
          <a:prstGeom prst="rect">
            <a:avLst/>
          </a:prstGeom>
          <a:noFill/>
          <a:ln>
            <a:noFill/>
          </a:ln>
        </p:spPr>
      </p:pic>
      <p:sp>
        <p:nvSpPr>
          <p:cNvPr id="2" name="Elipse 1"/>
          <p:cNvSpPr/>
          <p:nvPr/>
        </p:nvSpPr>
        <p:spPr>
          <a:xfrm>
            <a:off x="1619672" y="1994076"/>
            <a:ext cx="3528392" cy="344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1835696" y="2688635"/>
            <a:ext cx="3312368" cy="308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3275856" y="3264698"/>
            <a:ext cx="1368152" cy="3116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Elipse 16"/>
          <p:cNvSpPr/>
          <p:nvPr/>
        </p:nvSpPr>
        <p:spPr>
          <a:xfrm>
            <a:off x="5076056" y="4293095"/>
            <a:ext cx="1035090" cy="18722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5" name="Conector recto 4"/>
          <p:cNvCxnSpPr>
            <a:stCxn id="2" idx="6"/>
          </p:cNvCxnSpPr>
          <p:nvPr/>
        </p:nvCxnSpPr>
        <p:spPr>
          <a:xfrm>
            <a:off x="5148064" y="2166244"/>
            <a:ext cx="2304256" cy="2546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a:stCxn id="10" idx="6"/>
          </p:cNvCxnSpPr>
          <p:nvPr/>
        </p:nvCxnSpPr>
        <p:spPr>
          <a:xfrm flipV="1">
            <a:off x="5148064" y="2420890"/>
            <a:ext cx="2304256" cy="4219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Explosión 2 7"/>
          <p:cNvSpPr/>
          <p:nvPr/>
        </p:nvSpPr>
        <p:spPr>
          <a:xfrm>
            <a:off x="7452320" y="1625274"/>
            <a:ext cx="1440160" cy="1371677"/>
          </a:xfrm>
          <a:prstGeom prst="irregularSeal2">
            <a:avLst/>
          </a:prstGeom>
          <a:no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dirty="0" smtClean="0">
                <a:solidFill>
                  <a:schemeClr val="tx1"/>
                </a:solidFill>
              </a:rPr>
              <a:t>82%</a:t>
            </a:r>
            <a:endParaRPr lang="es-EC" sz="1500" dirty="0">
              <a:solidFill>
                <a:schemeClr val="tx1"/>
              </a:solidFill>
            </a:endParaRPr>
          </a:p>
        </p:txBody>
      </p:sp>
      <p:sp>
        <p:nvSpPr>
          <p:cNvPr id="23" name="3 CuadroTexto"/>
          <p:cNvSpPr txBox="1"/>
          <p:nvPr/>
        </p:nvSpPr>
        <p:spPr>
          <a:xfrm>
            <a:off x="3592933" y="143344"/>
            <a:ext cx="1627139" cy="369332"/>
          </a:xfrm>
          <a:prstGeom prst="rect">
            <a:avLst/>
          </a:prstGeom>
          <a:noFill/>
        </p:spPr>
        <p:txBody>
          <a:bodyPr wrap="square" rtlCol="0">
            <a:spAutoFit/>
          </a:bodyPr>
          <a:lstStyle/>
          <a:p>
            <a:r>
              <a:rPr lang="es-ES" dirty="0" smtClean="0"/>
              <a:t>UNIVARIADO</a:t>
            </a:r>
            <a:endParaRPr lang="es-ES" dirty="0"/>
          </a:p>
        </p:txBody>
      </p:sp>
      <p:sp>
        <p:nvSpPr>
          <p:cNvPr id="20" name="Flecha curvada hacia la izquierda 19"/>
          <p:cNvSpPr/>
          <p:nvPr/>
        </p:nvSpPr>
        <p:spPr>
          <a:xfrm>
            <a:off x="8460432" y="2710542"/>
            <a:ext cx="288032" cy="1584177"/>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1" name="Explosión 2 20"/>
          <p:cNvSpPr/>
          <p:nvPr/>
        </p:nvSpPr>
        <p:spPr>
          <a:xfrm>
            <a:off x="5940152" y="4082218"/>
            <a:ext cx="2952328" cy="1507021"/>
          </a:xfrm>
          <a:prstGeom prst="irregularSeal2">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Escenario negativo</a:t>
            </a:r>
            <a:endParaRPr lang="es-EC" dirty="0"/>
          </a:p>
        </p:txBody>
      </p:sp>
    </p:spTree>
    <p:extLst>
      <p:ext uri="{BB962C8B-B14F-4D97-AF65-F5344CB8AC3E}">
        <p14:creationId xmlns:p14="http://schemas.microsoft.com/office/powerpoint/2010/main" val="363208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80">
                                          <p:stCondLst>
                                            <p:cond delay="0"/>
                                          </p:stCondLst>
                                        </p:cTn>
                                        <p:tgtEl>
                                          <p:spTgt spid="5"/>
                                        </p:tgtEl>
                                      </p:cBhvr>
                                    </p:animEffect>
                                    <p:anim calcmode="lin" valueType="num">
                                      <p:cBhvr>
                                        <p:cTn id="4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3" dur="26">
                                          <p:stCondLst>
                                            <p:cond delay="650"/>
                                          </p:stCondLst>
                                        </p:cTn>
                                        <p:tgtEl>
                                          <p:spTgt spid="5"/>
                                        </p:tgtEl>
                                      </p:cBhvr>
                                      <p:to x="100000" y="60000"/>
                                    </p:animScale>
                                    <p:animScale>
                                      <p:cBhvr>
                                        <p:cTn id="54" dur="166" decel="50000">
                                          <p:stCondLst>
                                            <p:cond delay="676"/>
                                          </p:stCondLst>
                                        </p:cTn>
                                        <p:tgtEl>
                                          <p:spTgt spid="5"/>
                                        </p:tgtEl>
                                      </p:cBhvr>
                                      <p:to x="100000" y="100000"/>
                                    </p:animScale>
                                    <p:animScale>
                                      <p:cBhvr>
                                        <p:cTn id="55" dur="26">
                                          <p:stCondLst>
                                            <p:cond delay="1312"/>
                                          </p:stCondLst>
                                        </p:cTn>
                                        <p:tgtEl>
                                          <p:spTgt spid="5"/>
                                        </p:tgtEl>
                                      </p:cBhvr>
                                      <p:to x="100000" y="80000"/>
                                    </p:animScale>
                                    <p:animScale>
                                      <p:cBhvr>
                                        <p:cTn id="56" dur="166" decel="50000">
                                          <p:stCondLst>
                                            <p:cond delay="1338"/>
                                          </p:stCondLst>
                                        </p:cTn>
                                        <p:tgtEl>
                                          <p:spTgt spid="5"/>
                                        </p:tgtEl>
                                      </p:cBhvr>
                                      <p:to x="100000" y="100000"/>
                                    </p:animScale>
                                    <p:animScale>
                                      <p:cBhvr>
                                        <p:cTn id="57" dur="26">
                                          <p:stCondLst>
                                            <p:cond delay="1642"/>
                                          </p:stCondLst>
                                        </p:cTn>
                                        <p:tgtEl>
                                          <p:spTgt spid="5"/>
                                        </p:tgtEl>
                                      </p:cBhvr>
                                      <p:to x="100000" y="90000"/>
                                    </p:animScale>
                                    <p:animScale>
                                      <p:cBhvr>
                                        <p:cTn id="58" dur="166" decel="50000">
                                          <p:stCondLst>
                                            <p:cond delay="1668"/>
                                          </p:stCondLst>
                                        </p:cTn>
                                        <p:tgtEl>
                                          <p:spTgt spid="5"/>
                                        </p:tgtEl>
                                      </p:cBhvr>
                                      <p:to x="100000" y="100000"/>
                                    </p:animScale>
                                    <p:animScale>
                                      <p:cBhvr>
                                        <p:cTn id="59" dur="26">
                                          <p:stCondLst>
                                            <p:cond delay="1808"/>
                                          </p:stCondLst>
                                        </p:cTn>
                                        <p:tgtEl>
                                          <p:spTgt spid="5"/>
                                        </p:tgtEl>
                                      </p:cBhvr>
                                      <p:to x="100000" y="95000"/>
                                    </p:animScale>
                                    <p:animScale>
                                      <p:cBhvr>
                                        <p:cTn id="60" dur="166" decel="50000">
                                          <p:stCondLst>
                                            <p:cond delay="1834"/>
                                          </p:stCondLst>
                                        </p:cTn>
                                        <p:tgtEl>
                                          <p:spTgt spid="5"/>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580">
                                          <p:stCondLst>
                                            <p:cond delay="0"/>
                                          </p:stCondLst>
                                        </p:cTn>
                                        <p:tgtEl>
                                          <p:spTgt spid="8"/>
                                        </p:tgtEl>
                                      </p:cBhvr>
                                    </p:animEffect>
                                    <p:anim calcmode="lin" valueType="num">
                                      <p:cBhvr>
                                        <p:cTn id="6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9" dur="26">
                                          <p:stCondLst>
                                            <p:cond delay="650"/>
                                          </p:stCondLst>
                                        </p:cTn>
                                        <p:tgtEl>
                                          <p:spTgt spid="8"/>
                                        </p:tgtEl>
                                      </p:cBhvr>
                                      <p:to x="100000" y="60000"/>
                                    </p:animScale>
                                    <p:animScale>
                                      <p:cBhvr>
                                        <p:cTn id="70" dur="166" decel="50000">
                                          <p:stCondLst>
                                            <p:cond delay="676"/>
                                          </p:stCondLst>
                                        </p:cTn>
                                        <p:tgtEl>
                                          <p:spTgt spid="8"/>
                                        </p:tgtEl>
                                      </p:cBhvr>
                                      <p:to x="100000" y="100000"/>
                                    </p:animScale>
                                    <p:animScale>
                                      <p:cBhvr>
                                        <p:cTn id="71" dur="26">
                                          <p:stCondLst>
                                            <p:cond delay="1312"/>
                                          </p:stCondLst>
                                        </p:cTn>
                                        <p:tgtEl>
                                          <p:spTgt spid="8"/>
                                        </p:tgtEl>
                                      </p:cBhvr>
                                      <p:to x="100000" y="80000"/>
                                    </p:animScale>
                                    <p:animScale>
                                      <p:cBhvr>
                                        <p:cTn id="72" dur="166" decel="50000">
                                          <p:stCondLst>
                                            <p:cond delay="1338"/>
                                          </p:stCondLst>
                                        </p:cTn>
                                        <p:tgtEl>
                                          <p:spTgt spid="8"/>
                                        </p:tgtEl>
                                      </p:cBhvr>
                                      <p:to x="100000" y="100000"/>
                                    </p:animScale>
                                    <p:animScale>
                                      <p:cBhvr>
                                        <p:cTn id="73" dur="26">
                                          <p:stCondLst>
                                            <p:cond delay="1642"/>
                                          </p:stCondLst>
                                        </p:cTn>
                                        <p:tgtEl>
                                          <p:spTgt spid="8"/>
                                        </p:tgtEl>
                                      </p:cBhvr>
                                      <p:to x="100000" y="90000"/>
                                    </p:animScale>
                                    <p:animScale>
                                      <p:cBhvr>
                                        <p:cTn id="74" dur="166" decel="50000">
                                          <p:stCondLst>
                                            <p:cond delay="1668"/>
                                          </p:stCondLst>
                                        </p:cTn>
                                        <p:tgtEl>
                                          <p:spTgt spid="8"/>
                                        </p:tgtEl>
                                      </p:cBhvr>
                                      <p:to x="100000" y="100000"/>
                                    </p:animScale>
                                    <p:animScale>
                                      <p:cBhvr>
                                        <p:cTn id="75" dur="26">
                                          <p:stCondLst>
                                            <p:cond delay="1808"/>
                                          </p:stCondLst>
                                        </p:cTn>
                                        <p:tgtEl>
                                          <p:spTgt spid="8"/>
                                        </p:tgtEl>
                                      </p:cBhvr>
                                      <p:to x="100000" y="95000"/>
                                    </p:animScale>
                                    <p:animScale>
                                      <p:cBhvr>
                                        <p:cTn id="76" dur="166" decel="50000">
                                          <p:stCondLst>
                                            <p:cond delay="1834"/>
                                          </p:stCondLst>
                                        </p:cTn>
                                        <p:tgtEl>
                                          <p:spTgt spid="8"/>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 presetClass="entr" presetSubtype="12"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0-#ppt_w/2"/>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12"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0-#ppt_w/2"/>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7" grpId="0" animBg="1"/>
      <p:bldP spid="8"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211960" y="764704"/>
            <a:ext cx="4791911" cy="3589059"/>
          </a:xfrm>
          <a:prstGeom prst="rect">
            <a:avLst/>
          </a:prstGeom>
        </p:spPr>
      </p:pic>
      <p:pic>
        <p:nvPicPr>
          <p:cNvPr id="7" name="Imagen 6"/>
          <p:cNvPicPr>
            <a:picLocks noChangeAspect="1"/>
          </p:cNvPicPr>
          <p:nvPr/>
        </p:nvPicPr>
        <p:blipFill rotWithShape="1">
          <a:blip r:embed="rId3"/>
          <a:srcRect l="10335" r="11044" b="10952"/>
          <a:stretch/>
        </p:blipFill>
        <p:spPr>
          <a:xfrm>
            <a:off x="107504" y="1268760"/>
            <a:ext cx="4104456" cy="1584176"/>
          </a:xfrm>
          <a:prstGeom prst="rect">
            <a:avLst/>
          </a:prstGeom>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380864" y="3212976"/>
            <a:ext cx="3554896" cy="2653906"/>
          </a:xfrm>
          <a:prstGeom prst="rect">
            <a:avLst/>
          </a:prstGeom>
          <a:noFill/>
          <a:ln>
            <a:noFill/>
          </a:ln>
        </p:spPr>
      </p:pic>
      <p:sp>
        <p:nvSpPr>
          <p:cNvPr id="9" name="3 CuadroTexto"/>
          <p:cNvSpPr txBox="1"/>
          <p:nvPr/>
        </p:nvSpPr>
        <p:spPr>
          <a:xfrm>
            <a:off x="3592933" y="143344"/>
            <a:ext cx="1627139" cy="369332"/>
          </a:xfrm>
          <a:prstGeom prst="rect">
            <a:avLst/>
          </a:prstGeom>
          <a:noFill/>
        </p:spPr>
        <p:txBody>
          <a:bodyPr wrap="square" rtlCol="0">
            <a:spAutoFit/>
          </a:bodyPr>
          <a:lstStyle/>
          <a:p>
            <a:r>
              <a:rPr lang="es-ES" dirty="0" smtClean="0"/>
              <a:t>BIVARIADO</a:t>
            </a:r>
            <a:endParaRPr lang="es-ES" dirty="0"/>
          </a:p>
        </p:txBody>
      </p:sp>
      <p:sp>
        <p:nvSpPr>
          <p:cNvPr id="10" name="Elipse 9"/>
          <p:cNvSpPr/>
          <p:nvPr/>
        </p:nvSpPr>
        <p:spPr>
          <a:xfrm>
            <a:off x="6516216" y="1556792"/>
            <a:ext cx="1800200" cy="33123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4932040" y="2780928"/>
            <a:ext cx="4071831" cy="13681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w="76200">
                <a:solidFill>
                  <a:schemeClr val="tx1"/>
                </a:solidFill>
              </a:ln>
            </a:endParaRPr>
          </a:p>
        </p:txBody>
      </p:sp>
      <p:sp>
        <p:nvSpPr>
          <p:cNvPr id="13" name="Llamada ovalada 12"/>
          <p:cNvSpPr/>
          <p:nvPr/>
        </p:nvSpPr>
        <p:spPr>
          <a:xfrm rot="13451607">
            <a:off x="4979935" y="3916415"/>
            <a:ext cx="1687890" cy="1400132"/>
          </a:xfrm>
          <a:prstGeom prst="wedgeEllipseCallou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spAutoFit/>
          </a:bodyPr>
          <a:lstStyle/>
          <a:p>
            <a:pPr algn="ctr"/>
            <a:r>
              <a:rPr lang="es-EC" sz="1100" dirty="0" smtClean="0"/>
              <a:t>56% UTILIDAD NEGTIVA POR NO REALIZAR ANALISIS</a:t>
            </a:r>
            <a:endParaRPr lang="es-EC" sz="1100" dirty="0"/>
          </a:p>
        </p:txBody>
      </p:sp>
    </p:spTree>
    <p:extLst>
      <p:ext uri="{BB962C8B-B14F-4D97-AF65-F5344CB8AC3E}">
        <p14:creationId xmlns:p14="http://schemas.microsoft.com/office/powerpoint/2010/main" val="163629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87624" y="620688"/>
            <a:ext cx="6741890" cy="2184347"/>
          </a:xfrm>
          <a:prstGeom prst="rect">
            <a:avLst/>
          </a:prstGeom>
        </p:spPr>
      </p:pic>
      <p:pic>
        <p:nvPicPr>
          <p:cNvPr id="5" name="Imagen 4"/>
          <p:cNvPicPr>
            <a:picLocks noChangeAspect="1"/>
          </p:cNvPicPr>
          <p:nvPr/>
        </p:nvPicPr>
        <p:blipFill rotWithShape="1">
          <a:blip r:embed="rId3"/>
          <a:srcRect r="33397"/>
          <a:stretch/>
        </p:blipFill>
        <p:spPr>
          <a:xfrm>
            <a:off x="5004048" y="3858723"/>
            <a:ext cx="3960440" cy="1643564"/>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823241"/>
            <a:ext cx="4640682" cy="371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5"/>
          <p:cNvSpPr/>
          <p:nvPr/>
        </p:nvSpPr>
        <p:spPr>
          <a:xfrm>
            <a:off x="7452320" y="1700808"/>
            <a:ext cx="576064" cy="86409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6696236" y="1700808"/>
            <a:ext cx="576064" cy="864096"/>
          </a:xfrm>
          <a:prstGeom prst="ellipse">
            <a:avLst/>
          </a:prstGeom>
          <a:no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3365866" y="1700808"/>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Llamada de nube 7"/>
          <p:cNvSpPr/>
          <p:nvPr/>
        </p:nvSpPr>
        <p:spPr>
          <a:xfrm>
            <a:off x="6516216" y="647120"/>
            <a:ext cx="1656183" cy="945676"/>
          </a:xfrm>
          <a:prstGeom prst="cloudCallout">
            <a:avLst/>
          </a:prstGeom>
          <a:solidFill>
            <a:srgbClr val="00B05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smtClean="0"/>
              <a:t>VENTAJA COMPETITIVA</a:t>
            </a:r>
            <a:endParaRPr lang="es-EC" sz="1000" dirty="0"/>
          </a:p>
        </p:txBody>
      </p:sp>
      <p:sp>
        <p:nvSpPr>
          <p:cNvPr id="13" name="3 CuadroTexto"/>
          <p:cNvSpPr txBox="1"/>
          <p:nvPr/>
        </p:nvSpPr>
        <p:spPr>
          <a:xfrm>
            <a:off x="3592933" y="143344"/>
            <a:ext cx="1627139" cy="369332"/>
          </a:xfrm>
          <a:prstGeom prst="rect">
            <a:avLst/>
          </a:prstGeom>
          <a:noFill/>
        </p:spPr>
        <p:txBody>
          <a:bodyPr wrap="square" rtlCol="0">
            <a:spAutoFit/>
          </a:bodyPr>
          <a:lstStyle/>
          <a:p>
            <a:r>
              <a:rPr lang="es-ES" dirty="0" smtClean="0"/>
              <a:t>BIVARIADO</a:t>
            </a:r>
            <a:endParaRPr lang="es-ES" dirty="0"/>
          </a:p>
        </p:txBody>
      </p:sp>
    </p:spTree>
    <p:extLst>
      <p:ext uri="{BB962C8B-B14F-4D97-AF65-F5344CB8AC3E}">
        <p14:creationId xmlns:p14="http://schemas.microsoft.com/office/powerpoint/2010/main" val="367704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5220072" y="887526"/>
            <a:ext cx="3440662" cy="3312368"/>
          </a:xfrm>
          <a:prstGeom prst="rect">
            <a:avLst/>
          </a:prstGeom>
        </p:spPr>
      </p:pic>
      <p:pic>
        <p:nvPicPr>
          <p:cNvPr id="12" name="Imagen 11"/>
          <p:cNvPicPr>
            <a:picLocks noChangeAspect="1"/>
          </p:cNvPicPr>
          <p:nvPr/>
        </p:nvPicPr>
        <p:blipFill>
          <a:blip r:embed="rId3"/>
          <a:stretch>
            <a:fillRect/>
          </a:stretch>
        </p:blipFill>
        <p:spPr>
          <a:xfrm>
            <a:off x="971600" y="551387"/>
            <a:ext cx="2880320" cy="2254224"/>
          </a:xfrm>
          <a:prstGeom prst="rect">
            <a:avLst/>
          </a:prstGeom>
        </p:spPr>
      </p:pic>
      <p:pic>
        <p:nvPicPr>
          <p:cNvPr id="14" name="Imagen 13"/>
          <p:cNvPicPr>
            <a:picLocks noChangeAspect="1"/>
          </p:cNvPicPr>
          <p:nvPr/>
        </p:nvPicPr>
        <p:blipFill>
          <a:blip r:embed="rId4"/>
          <a:stretch>
            <a:fillRect/>
          </a:stretch>
        </p:blipFill>
        <p:spPr>
          <a:xfrm>
            <a:off x="1115616" y="2924944"/>
            <a:ext cx="3725300" cy="2984978"/>
          </a:xfrm>
          <a:prstGeom prst="rect">
            <a:avLst/>
          </a:prstGeom>
        </p:spPr>
      </p:pic>
      <p:sp>
        <p:nvSpPr>
          <p:cNvPr id="15" name="Elipse 14"/>
          <p:cNvSpPr/>
          <p:nvPr/>
        </p:nvSpPr>
        <p:spPr>
          <a:xfrm>
            <a:off x="6588224" y="2204864"/>
            <a:ext cx="792088" cy="24482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Explosión 1 15"/>
          <p:cNvSpPr/>
          <p:nvPr/>
        </p:nvSpPr>
        <p:spPr>
          <a:xfrm>
            <a:off x="6804248" y="2301554"/>
            <a:ext cx="816909" cy="1127445"/>
          </a:xfrm>
          <a:prstGeom prst="irregularSeal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curvada hacia la izquierda 16"/>
          <p:cNvSpPr/>
          <p:nvPr/>
        </p:nvSpPr>
        <p:spPr>
          <a:xfrm>
            <a:off x="7380312" y="2805611"/>
            <a:ext cx="1440160" cy="2927645"/>
          </a:xfrm>
          <a:prstGeom prst="curvedLef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8" name="CuadroTexto 17"/>
          <p:cNvSpPr txBox="1"/>
          <p:nvPr/>
        </p:nvSpPr>
        <p:spPr>
          <a:xfrm>
            <a:off x="6636638" y="5244590"/>
            <a:ext cx="743674"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s-EC" dirty="0" smtClean="0"/>
              <a:t>73%</a:t>
            </a:r>
            <a:endParaRPr lang="es-EC" dirty="0"/>
          </a:p>
        </p:txBody>
      </p:sp>
      <p:sp>
        <p:nvSpPr>
          <p:cNvPr id="20" name="3 CuadroTexto"/>
          <p:cNvSpPr txBox="1"/>
          <p:nvPr/>
        </p:nvSpPr>
        <p:spPr>
          <a:xfrm>
            <a:off x="3592933" y="143344"/>
            <a:ext cx="1627139" cy="369332"/>
          </a:xfrm>
          <a:prstGeom prst="rect">
            <a:avLst/>
          </a:prstGeom>
          <a:noFill/>
        </p:spPr>
        <p:txBody>
          <a:bodyPr wrap="square" rtlCol="0">
            <a:spAutoFit/>
          </a:bodyPr>
          <a:lstStyle/>
          <a:p>
            <a:r>
              <a:rPr lang="es-ES" dirty="0" smtClean="0"/>
              <a:t>BIVARIADO</a:t>
            </a:r>
            <a:endParaRPr lang="es-ES" dirty="0"/>
          </a:p>
        </p:txBody>
      </p:sp>
    </p:spTree>
    <p:extLst>
      <p:ext uri="{BB962C8B-B14F-4D97-AF65-F5344CB8AC3E}">
        <p14:creationId xmlns:p14="http://schemas.microsoft.com/office/powerpoint/2010/main" val="29549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80">
                                          <p:stCondLst>
                                            <p:cond delay="0"/>
                                          </p:stCondLst>
                                        </p:cTn>
                                        <p:tgtEl>
                                          <p:spTgt spid="16"/>
                                        </p:tgtEl>
                                      </p:cBhvr>
                                    </p:animEffect>
                                    <p:anim calcmode="lin" valueType="num">
                                      <p:cBhvr>
                                        <p:cTn id="1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 dur="26">
                                          <p:stCondLst>
                                            <p:cond delay="650"/>
                                          </p:stCondLst>
                                        </p:cTn>
                                        <p:tgtEl>
                                          <p:spTgt spid="16"/>
                                        </p:tgtEl>
                                      </p:cBhvr>
                                      <p:to x="100000" y="60000"/>
                                    </p:animScale>
                                    <p:animScale>
                                      <p:cBhvr>
                                        <p:cTn id="20" dur="166" decel="50000">
                                          <p:stCondLst>
                                            <p:cond delay="676"/>
                                          </p:stCondLst>
                                        </p:cTn>
                                        <p:tgtEl>
                                          <p:spTgt spid="16"/>
                                        </p:tgtEl>
                                      </p:cBhvr>
                                      <p:to x="100000" y="100000"/>
                                    </p:animScale>
                                    <p:animScale>
                                      <p:cBhvr>
                                        <p:cTn id="21" dur="26">
                                          <p:stCondLst>
                                            <p:cond delay="1312"/>
                                          </p:stCondLst>
                                        </p:cTn>
                                        <p:tgtEl>
                                          <p:spTgt spid="16"/>
                                        </p:tgtEl>
                                      </p:cBhvr>
                                      <p:to x="100000" y="80000"/>
                                    </p:animScale>
                                    <p:animScale>
                                      <p:cBhvr>
                                        <p:cTn id="22" dur="166" decel="50000">
                                          <p:stCondLst>
                                            <p:cond delay="1338"/>
                                          </p:stCondLst>
                                        </p:cTn>
                                        <p:tgtEl>
                                          <p:spTgt spid="16"/>
                                        </p:tgtEl>
                                      </p:cBhvr>
                                      <p:to x="100000" y="100000"/>
                                    </p:animScale>
                                    <p:animScale>
                                      <p:cBhvr>
                                        <p:cTn id="23" dur="26">
                                          <p:stCondLst>
                                            <p:cond delay="1642"/>
                                          </p:stCondLst>
                                        </p:cTn>
                                        <p:tgtEl>
                                          <p:spTgt spid="16"/>
                                        </p:tgtEl>
                                      </p:cBhvr>
                                      <p:to x="100000" y="90000"/>
                                    </p:animScale>
                                    <p:animScale>
                                      <p:cBhvr>
                                        <p:cTn id="24" dur="166" decel="50000">
                                          <p:stCondLst>
                                            <p:cond delay="1668"/>
                                          </p:stCondLst>
                                        </p:cTn>
                                        <p:tgtEl>
                                          <p:spTgt spid="16"/>
                                        </p:tgtEl>
                                      </p:cBhvr>
                                      <p:to x="100000" y="100000"/>
                                    </p:animScale>
                                    <p:animScale>
                                      <p:cBhvr>
                                        <p:cTn id="25" dur="26">
                                          <p:stCondLst>
                                            <p:cond delay="1808"/>
                                          </p:stCondLst>
                                        </p:cTn>
                                        <p:tgtEl>
                                          <p:spTgt spid="16"/>
                                        </p:tgtEl>
                                      </p:cBhvr>
                                      <p:to x="100000" y="95000"/>
                                    </p:animScale>
                                    <p:animScale>
                                      <p:cBhvr>
                                        <p:cTn id="26" dur="166" decel="50000">
                                          <p:stCondLst>
                                            <p:cond delay="1834"/>
                                          </p:stCondLst>
                                        </p:cTn>
                                        <p:tgtEl>
                                          <p:spTgt spid="1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91680" y="519437"/>
            <a:ext cx="5444356" cy="2695098"/>
          </a:xfrm>
          <a:prstGeom prst="rect">
            <a:avLst/>
          </a:prstGeom>
        </p:spPr>
      </p:pic>
      <p:pic>
        <p:nvPicPr>
          <p:cNvPr id="5" name="Imagen 4"/>
          <p:cNvPicPr>
            <a:picLocks noChangeAspect="1"/>
          </p:cNvPicPr>
          <p:nvPr/>
        </p:nvPicPr>
        <p:blipFill>
          <a:blip r:embed="rId3"/>
          <a:stretch>
            <a:fillRect/>
          </a:stretch>
        </p:blipFill>
        <p:spPr>
          <a:xfrm>
            <a:off x="4211960" y="3766085"/>
            <a:ext cx="5220593" cy="1981408"/>
          </a:xfrm>
          <a:prstGeom prst="rect">
            <a:avLst/>
          </a:prstGeom>
        </p:spPr>
      </p:pic>
      <p:grpSp>
        <p:nvGrpSpPr>
          <p:cNvPr id="9" name="Grupo 8"/>
          <p:cNvGrpSpPr/>
          <p:nvPr/>
        </p:nvGrpSpPr>
        <p:grpSpPr>
          <a:xfrm>
            <a:off x="827584" y="3221296"/>
            <a:ext cx="3102174" cy="2878422"/>
            <a:chOff x="395537" y="901073"/>
            <a:chExt cx="3822252" cy="4333875"/>
          </a:xfrm>
        </p:grpSpPr>
        <p:pic>
          <p:nvPicPr>
            <p:cNvPr id="6" name="Imagen 5"/>
            <p:cNvPicPr/>
            <p:nvPr/>
          </p:nvPicPr>
          <p:blipFill rotWithShape="1">
            <a:blip r:embed="rId4">
              <a:extLst>
                <a:ext uri="{28A0092B-C50C-407E-A947-70E740481C1C}">
                  <a14:useLocalDpi xmlns:a14="http://schemas.microsoft.com/office/drawing/2010/main" val="0"/>
                </a:ext>
              </a:extLst>
            </a:blip>
            <a:srcRect t="6956" r="51369"/>
            <a:stretch/>
          </p:blipFill>
          <p:spPr bwMode="auto">
            <a:xfrm>
              <a:off x="395537" y="1196752"/>
              <a:ext cx="2376264" cy="4032448"/>
            </a:xfrm>
            <a:prstGeom prst="rect">
              <a:avLst/>
            </a:prstGeom>
            <a:noFill/>
            <a:ln>
              <a:noFill/>
            </a:ln>
          </p:spPr>
        </p:pic>
        <p:pic>
          <p:nvPicPr>
            <p:cNvPr id="7" name="Imagen 6"/>
            <p:cNvPicPr/>
            <p:nvPr/>
          </p:nvPicPr>
          <p:blipFill rotWithShape="1">
            <a:blip r:embed="rId4">
              <a:extLst>
                <a:ext uri="{28A0092B-C50C-407E-A947-70E740481C1C}">
                  <a14:useLocalDpi xmlns:a14="http://schemas.microsoft.com/office/drawing/2010/main" val="0"/>
                </a:ext>
              </a:extLst>
            </a:blip>
            <a:srcRect l="70288"/>
            <a:stretch/>
          </p:blipFill>
          <p:spPr bwMode="auto">
            <a:xfrm>
              <a:off x="2765970" y="901073"/>
              <a:ext cx="1451819" cy="4333875"/>
            </a:xfrm>
            <a:prstGeom prst="rect">
              <a:avLst/>
            </a:prstGeom>
            <a:noFill/>
            <a:ln>
              <a:noFill/>
            </a:ln>
          </p:spPr>
        </p:pic>
      </p:grpSp>
      <p:sp>
        <p:nvSpPr>
          <p:cNvPr id="11" name="Explosión 1 10"/>
          <p:cNvSpPr/>
          <p:nvPr/>
        </p:nvSpPr>
        <p:spPr>
          <a:xfrm>
            <a:off x="2915816" y="1942779"/>
            <a:ext cx="648072" cy="648072"/>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p:cNvSpPr/>
          <p:nvPr/>
        </p:nvSpPr>
        <p:spPr>
          <a:xfrm>
            <a:off x="1043608" y="3284984"/>
            <a:ext cx="360040" cy="2891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curvada hacia la derecha 13"/>
          <p:cNvSpPr/>
          <p:nvPr/>
        </p:nvSpPr>
        <p:spPr>
          <a:xfrm rot="14164927">
            <a:off x="2142095" y="4449670"/>
            <a:ext cx="1301347" cy="2819969"/>
          </a:xfrm>
          <a:prstGeom prst="curvedRightArrow">
            <a:avLst>
              <a:gd name="adj1" fmla="val 7972"/>
              <a:gd name="adj2" fmla="val 25974"/>
              <a:gd name="adj3" fmla="val 18341"/>
            </a:avLst>
          </a:prstGeom>
          <a:solidFill>
            <a:srgbClr val="33339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5" name="Estrella de 16 puntas 14"/>
          <p:cNvSpPr/>
          <p:nvPr/>
        </p:nvSpPr>
        <p:spPr>
          <a:xfrm>
            <a:off x="2912545" y="3792781"/>
            <a:ext cx="1074290" cy="792088"/>
          </a:xfrm>
          <a:prstGeom prst="star16">
            <a:avLst/>
          </a:prstGeom>
          <a:solidFill>
            <a:srgbClr val="33339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dirty="0" smtClean="0"/>
              <a:t>45%</a:t>
            </a:r>
            <a:endParaRPr lang="es-EC" sz="1500" dirty="0"/>
          </a:p>
        </p:txBody>
      </p:sp>
      <p:sp>
        <p:nvSpPr>
          <p:cNvPr id="17" name="3 CuadroTexto"/>
          <p:cNvSpPr txBox="1"/>
          <p:nvPr/>
        </p:nvSpPr>
        <p:spPr>
          <a:xfrm>
            <a:off x="3592933" y="143344"/>
            <a:ext cx="1627139" cy="369332"/>
          </a:xfrm>
          <a:prstGeom prst="rect">
            <a:avLst/>
          </a:prstGeom>
          <a:noFill/>
        </p:spPr>
        <p:txBody>
          <a:bodyPr wrap="square" rtlCol="0">
            <a:spAutoFit/>
          </a:bodyPr>
          <a:lstStyle/>
          <a:p>
            <a:r>
              <a:rPr lang="es-ES" dirty="0" smtClean="0"/>
              <a:t>BIVARIADO</a:t>
            </a:r>
            <a:endParaRPr lang="es-ES" dirty="0"/>
          </a:p>
        </p:txBody>
      </p:sp>
    </p:spTree>
    <p:extLst>
      <p:ext uri="{BB962C8B-B14F-4D97-AF65-F5344CB8AC3E}">
        <p14:creationId xmlns:p14="http://schemas.microsoft.com/office/powerpoint/2010/main" val="406195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 calcmode="lin" valueType="num">
                                      <p:cBhvr>
                                        <p:cTn id="23" dur="500" fill="hold"/>
                                        <p:tgtEl>
                                          <p:spTgt spid="15"/>
                                        </p:tgtEl>
                                        <p:attrNameLst>
                                          <p:attrName>style.rotation</p:attrName>
                                        </p:attrNameLst>
                                      </p:cBhvr>
                                      <p:tavLst>
                                        <p:tav tm="0">
                                          <p:val>
                                            <p:fltVal val="360"/>
                                          </p:val>
                                        </p:tav>
                                        <p:tav tm="100000">
                                          <p:val>
                                            <p:fltVal val="0"/>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71600" y="844623"/>
            <a:ext cx="6624736" cy="2023820"/>
          </a:xfrm>
          <a:prstGeom prst="rect">
            <a:avLst/>
          </a:prstGeom>
        </p:spPr>
      </p:pic>
      <p:pic>
        <p:nvPicPr>
          <p:cNvPr id="5" name="Imagen 4"/>
          <p:cNvPicPr>
            <a:picLocks noChangeAspect="1"/>
          </p:cNvPicPr>
          <p:nvPr/>
        </p:nvPicPr>
        <p:blipFill>
          <a:blip r:embed="rId3"/>
          <a:stretch>
            <a:fillRect/>
          </a:stretch>
        </p:blipFill>
        <p:spPr>
          <a:xfrm>
            <a:off x="5004048" y="3356992"/>
            <a:ext cx="3534442" cy="1292480"/>
          </a:xfrm>
          <a:prstGeom prst="rect">
            <a:avLst/>
          </a:prstGeom>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755576" y="2880681"/>
            <a:ext cx="3456382" cy="3153160"/>
          </a:xfrm>
          <a:prstGeom prst="rect">
            <a:avLst/>
          </a:prstGeom>
          <a:noFill/>
          <a:ln>
            <a:noFill/>
          </a:ln>
        </p:spPr>
      </p:pic>
      <p:sp>
        <p:nvSpPr>
          <p:cNvPr id="8" name="Elipse 7"/>
          <p:cNvSpPr/>
          <p:nvPr/>
        </p:nvSpPr>
        <p:spPr>
          <a:xfrm>
            <a:off x="3635896" y="1988840"/>
            <a:ext cx="237626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899592" y="4118125"/>
            <a:ext cx="864096" cy="1960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p:cNvSpPr txBox="1"/>
          <p:nvPr/>
        </p:nvSpPr>
        <p:spPr>
          <a:xfrm>
            <a:off x="4642386" y="5260558"/>
            <a:ext cx="648072"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dirty="0" smtClean="0"/>
              <a:t>75%</a:t>
            </a:r>
            <a:endParaRPr lang="es-EC" dirty="0"/>
          </a:p>
        </p:txBody>
      </p:sp>
      <p:cxnSp>
        <p:nvCxnSpPr>
          <p:cNvPr id="12" name="Conector recto de flecha 11"/>
          <p:cNvCxnSpPr/>
          <p:nvPr/>
        </p:nvCxnSpPr>
        <p:spPr>
          <a:xfrm>
            <a:off x="1763688" y="4869160"/>
            <a:ext cx="2880320" cy="5760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3 CuadroTexto"/>
          <p:cNvSpPr txBox="1"/>
          <p:nvPr/>
        </p:nvSpPr>
        <p:spPr>
          <a:xfrm>
            <a:off x="3592933" y="143344"/>
            <a:ext cx="1627139" cy="369332"/>
          </a:xfrm>
          <a:prstGeom prst="rect">
            <a:avLst/>
          </a:prstGeom>
          <a:noFill/>
        </p:spPr>
        <p:txBody>
          <a:bodyPr wrap="square" rtlCol="0">
            <a:spAutoFit/>
          </a:bodyPr>
          <a:lstStyle/>
          <a:p>
            <a:r>
              <a:rPr lang="es-ES" dirty="0" smtClean="0"/>
              <a:t>BIVARIADO</a:t>
            </a:r>
            <a:endParaRPr lang="es-ES" dirty="0"/>
          </a:p>
        </p:txBody>
      </p:sp>
    </p:spTree>
    <p:extLst>
      <p:ext uri="{BB962C8B-B14F-4D97-AF65-F5344CB8AC3E}">
        <p14:creationId xmlns:p14="http://schemas.microsoft.com/office/powerpoint/2010/main" val="30552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95736" y="33603"/>
            <a:ext cx="5040560" cy="369332"/>
          </a:xfrm>
          <a:prstGeom prst="rect">
            <a:avLst/>
          </a:prstGeom>
          <a:noFill/>
        </p:spPr>
        <p:txBody>
          <a:bodyPr wrap="square" rtlCol="0">
            <a:spAutoFit/>
          </a:bodyPr>
          <a:lstStyle/>
          <a:p>
            <a:r>
              <a:rPr lang="es-ES" dirty="0" smtClean="0"/>
              <a:t>ANÁLISIS PREGUNTAS DE INVESTIGACIÓN</a:t>
            </a:r>
            <a:endParaRPr lang="es-ES" dirty="0"/>
          </a:p>
        </p:txBody>
      </p:sp>
      <p:graphicFrame>
        <p:nvGraphicFramePr>
          <p:cNvPr id="5" name="Diagrama 4"/>
          <p:cNvGraphicFramePr/>
          <p:nvPr>
            <p:extLst>
              <p:ext uri="{D42A27DB-BD31-4B8C-83A1-F6EECF244321}">
                <p14:modId xmlns:p14="http://schemas.microsoft.com/office/powerpoint/2010/main" val="4066283811"/>
              </p:ext>
            </p:extLst>
          </p:nvPr>
        </p:nvGraphicFramePr>
        <p:xfrm>
          <a:off x="539552" y="764704"/>
          <a:ext cx="8280920"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313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915816" y="116632"/>
            <a:ext cx="2808312" cy="369332"/>
          </a:xfrm>
          <a:prstGeom prst="rect">
            <a:avLst/>
          </a:prstGeom>
          <a:noFill/>
        </p:spPr>
        <p:txBody>
          <a:bodyPr wrap="square" rtlCol="0">
            <a:spAutoFit/>
          </a:bodyPr>
          <a:lstStyle/>
          <a:p>
            <a:r>
              <a:rPr lang="es-ES" dirty="0" smtClean="0"/>
              <a:t>PRUEBA DE HIPÓTESIS</a:t>
            </a:r>
            <a:endParaRPr lang="es-ES" dirty="0"/>
          </a:p>
        </p:txBody>
      </p:sp>
      <p:sp>
        <p:nvSpPr>
          <p:cNvPr id="6" name="Explosión 2 5"/>
          <p:cNvSpPr/>
          <p:nvPr/>
        </p:nvSpPr>
        <p:spPr>
          <a:xfrm>
            <a:off x="-338" y="301298"/>
            <a:ext cx="6336704" cy="4248472"/>
          </a:xfrm>
          <a:prstGeom prst="irregularSeal2">
            <a:avLst/>
          </a:prstGeom>
          <a:solidFill>
            <a:srgbClr val="33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latin typeface="Times New Roman" panose="02020603050405020304" pitchFamily="18" charset="0"/>
                <a:ea typeface="Calibri" panose="020F0502020204030204" pitchFamily="34" charset="0"/>
              </a:rPr>
              <a:t>Al menos el 40% de los establecimientos comerciales existentes en la zona centro del DMQ se han establecido de manera irregular sin respetar ningún ordenamiento territorial, o planificación previa es decir se </a:t>
            </a:r>
            <a:r>
              <a:rPr lang="es-ES" sz="1300" dirty="0" err="1">
                <a:latin typeface="Times New Roman" panose="02020603050405020304" pitchFamily="18" charset="0"/>
                <a:ea typeface="Calibri" panose="020F0502020204030204" pitchFamily="34" charset="0"/>
              </a:rPr>
              <a:t>acentaron</a:t>
            </a:r>
            <a:r>
              <a:rPr lang="es-ES" sz="1300" dirty="0">
                <a:latin typeface="Times New Roman" panose="02020603050405020304" pitchFamily="18" charset="0"/>
                <a:ea typeface="Calibri" panose="020F0502020204030204" pitchFamily="34" charset="0"/>
              </a:rPr>
              <a:t> en sus puntos actuales por motivos diferentes a una planificación comercial o de territorio</a:t>
            </a:r>
            <a:endParaRPr lang="es-EC" sz="1300" dirty="0"/>
          </a:p>
          <a:p>
            <a:pPr algn="ctr"/>
            <a:endParaRPr lang="es-EC" sz="1300" dirty="0"/>
          </a:p>
        </p:txBody>
      </p:sp>
      <p:pic>
        <p:nvPicPr>
          <p:cNvPr id="7" name="Imagen 6"/>
          <p:cNvPicPr>
            <a:picLocks noChangeAspect="1"/>
          </p:cNvPicPr>
          <p:nvPr/>
        </p:nvPicPr>
        <p:blipFill>
          <a:blip r:embed="rId2"/>
          <a:stretch>
            <a:fillRect/>
          </a:stretch>
        </p:blipFill>
        <p:spPr>
          <a:xfrm>
            <a:off x="3748584" y="3839854"/>
            <a:ext cx="5220593" cy="2346644"/>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5697736" y="886730"/>
            <a:ext cx="3271441" cy="2704832"/>
          </a:xfrm>
          <a:prstGeom prst="rect">
            <a:avLst/>
          </a:prstGeom>
          <a:noFill/>
          <a:ln>
            <a:noFill/>
          </a:ln>
        </p:spPr>
      </p:pic>
      <p:sp>
        <p:nvSpPr>
          <p:cNvPr id="9" name="Rectángulo 8"/>
          <p:cNvSpPr/>
          <p:nvPr/>
        </p:nvSpPr>
        <p:spPr>
          <a:xfrm>
            <a:off x="467544" y="4667704"/>
            <a:ext cx="2880320" cy="1592744"/>
          </a:xfrm>
          <a:prstGeom prst="rect">
            <a:avLst/>
          </a:prstGeom>
        </p:spPr>
        <p:txBody>
          <a:bodyPr wrap="square">
            <a:spAutoFit/>
          </a:bodyPr>
          <a:lstStyle/>
          <a:p>
            <a:pPr algn="just">
              <a:lnSpc>
                <a:spcPct val="150000"/>
              </a:lnSpc>
              <a:spcAft>
                <a:spcPts val="0"/>
              </a:spcAft>
            </a:pPr>
            <a:r>
              <a:rPr lang="es-EC" sz="1300" dirty="0">
                <a:latin typeface="Times New Roman" panose="02020603050405020304" pitchFamily="18" charset="0"/>
                <a:ea typeface="Calibri" panose="020F0502020204030204" pitchFamily="34" charset="0"/>
              </a:rPr>
              <a:t>E</a:t>
            </a:r>
            <a:r>
              <a:rPr lang="es-EC" sz="1300" dirty="0" smtClean="0">
                <a:latin typeface="Times New Roman" panose="02020603050405020304" pitchFamily="18" charset="0"/>
                <a:ea typeface="Calibri" panose="020F0502020204030204" pitchFamily="34" charset="0"/>
              </a:rPr>
              <a:t>l </a:t>
            </a:r>
            <a:r>
              <a:rPr lang="es-EC" sz="1300" dirty="0">
                <a:latin typeface="Times New Roman" panose="02020603050405020304" pitchFamily="18" charset="0"/>
                <a:ea typeface="Calibri" panose="020F0502020204030204" pitchFamily="34" charset="0"/>
              </a:rPr>
              <a:t>80% se han asentado a realizar su actividad en el sector, por razones ajenas a una planificación o un estudio analítico previo, es por esto que la hipótesis planteada se ha confirmado</a:t>
            </a:r>
            <a:endParaRPr lang="es-EC" sz="1300" dirty="0">
              <a:effectLst/>
              <a:latin typeface="Times New Roman" panose="02020603050405020304" pitchFamily="18" charset="0"/>
              <a:ea typeface="Calibri" panose="020F0502020204030204" pitchFamily="34" charset="0"/>
            </a:endParaRPr>
          </a:p>
        </p:txBody>
      </p:sp>
      <p:sp>
        <p:nvSpPr>
          <p:cNvPr id="2" name="Elipse 1"/>
          <p:cNvSpPr/>
          <p:nvPr/>
        </p:nvSpPr>
        <p:spPr>
          <a:xfrm>
            <a:off x="6804248" y="4797152"/>
            <a:ext cx="720080"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6804248" y="1489430"/>
            <a:ext cx="1944216" cy="17235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Flecha izquierda 2"/>
          <p:cNvSpPr/>
          <p:nvPr/>
        </p:nvSpPr>
        <p:spPr>
          <a:xfrm>
            <a:off x="3347864" y="5445224"/>
            <a:ext cx="3456384" cy="288032"/>
          </a:xfrm>
          <a:prstGeom prst="leftArrow">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369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420888"/>
            <a:ext cx="7772400" cy="1470025"/>
          </a:xfrm>
        </p:spPr>
        <p:txBody>
          <a:bodyPr/>
          <a:lstStyle/>
          <a:p>
            <a:pPr algn="ctr"/>
            <a:r>
              <a:rPr lang="es-EC" dirty="0" smtClean="0">
                <a:solidFill>
                  <a:srgbClr val="336600"/>
                </a:solidFill>
              </a:rPr>
              <a:t>PROPUESTA</a:t>
            </a:r>
            <a:endParaRPr lang="es-EC" dirty="0">
              <a:solidFill>
                <a:srgbClr val="336600"/>
              </a:solidFill>
            </a:endParaRPr>
          </a:p>
        </p:txBody>
      </p:sp>
      <p:pic>
        <p:nvPicPr>
          <p:cNvPr id="14338" name="Picture 2" descr="https://diariodeuninmigrantedigital.files.wordpress.com/2009/03/berlin.jpg?w=6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140968"/>
            <a:ext cx="4680520" cy="295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72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568" y="34550"/>
            <a:ext cx="7577490" cy="71095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i="0" kern="0" dirty="0" smtClean="0">
                <a:ln w="1905">
                  <a:solidFill>
                    <a:schemeClr val="accent5"/>
                  </a:solidFill>
                </a:ln>
                <a:solidFill>
                  <a:srgbClr val="336600"/>
                </a:solidFill>
                <a:effectLst>
                  <a:innerShdw blurRad="69850" dist="43180" dir="5400000">
                    <a:srgbClr val="000000">
                      <a:alpha val="65000"/>
                    </a:srgbClr>
                  </a:innerShdw>
                </a:effectLst>
              </a:rPr>
              <a:t>CONTEXTO Y JUSTIFICACIÓN</a:t>
            </a:r>
            <a:endParaRPr lang="es-EC" i="0" kern="0" dirty="0">
              <a:ln w="1905">
                <a:solidFill>
                  <a:schemeClr val="accent5"/>
                </a:solidFill>
              </a:ln>
              <a:solidFill>
                <a:srgbClr val="336600"/>
              </a:solidFill>
              <a:effectLst>
                <a:innerShdw blurRad="69850" dist="43180" dir="5400000">
                  <a:srgbClr val="000000">
                    <a:alpha val="65000"/>
                  </a:srgbClr>
                </a:innerShdw>
              </a:effectLst>
            </a:endParaRPr>
          </a:p>
        </p:txBody>
      </p:sp>
      <p:graphicFrame>
        <p:nvGraphicFramePr>
          <p:cNvPr id="5" name="Diagrama 4"/>
          <p:cNvGraphicFramePr/>
          <p:nvPr>
            <p:extLst>
              <p:ext uri="{D42A27DB-BD31-4B8C-83A1-F6EECF244321}">
                <p14:modId xmlns:p14="http://schemas.microsoft.com/office/powerpoint/2010/main" val="2609016286"/>
              </p:ext>
            </p:extLst>
          </p:nvPr>
        </p:nvGraphicFramePr>
        <p:xfrm>
          <a:off x="-2052736" y="705784"/>
          <a:ext cx="6240016" cy="4821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051720" y="705784"/>
            <a:ext cx="7153472" cy="369332"/>
          </a:xfrm>
          <a:prstGeom prst="rect">
            <a:avLst/>
          </a:prstGeom>
          <a:noFill/>
        </p:spPr>
        <p:txBody>
          <a:bodyPr wrap="square" rtlCol="0">
            <a:spAutoFit/>
          </a:bodyPr>
          <a:lstStyle/>
          <a:p>
            <a:r>
              <a:rPr lang="es-EC" dirty="0" smtClean="0"/>
              <a:t>ESTA ENMARCADO CON LOS OBJETIVOS DEL PNBV 2013-2017:</a:t>
            </a:r>
            <a:endParaRPr lang="es-EC" dirty="0"/>
          </a:p>
        </p:txBody>
      </p:sp>
      <p:graphicFrame>
        <p:nvGraphicFramePr>
          <p:cNvPr id="7" name="Diagrama 6"/>
          <p:cNvGraphicFramePr/>
          <p:nvPr>
            <p:extLst>
              <p:ext uri="{D42A27DB-BD31-4B8C-83A1-F6EECF244321}">
                <p14:modId xmlns:p14="http://schemas.microsoft.com/office/powerpoint/2010/main" val="2625107381"/>
              </p:ext>
            </p:extLst>
          </p:nvPr>
        </p:nvGraphicFramePr>
        <p:xfrm>
          <a:off x="1835696" y="1075116"/>
          <a:ext cx="8640960" cy="47301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ángulo 7"/>
          <p:cNvSpPr/>
          <p:nvPr/>
        </p:nvSpPr>
        <p:spPr>
          <a:xfrm>
            <a:off x="2067203" y="5119215"/>
            <a:ext cx="3888432" cy="1015663"/>
          </a:xfrm>
          <a:prstGeom prst="rect">
            <a:avLst/>
          </a:prstGeom>
        </p:spPr>
        <p:txBody>
          <a:bodyPr wrap="square">
            <a:spAutoFit/>
          </a:bodyPr>
          <a:lstStyle/>
          <a:p>
            <a:pPr algn="just"/>
            <a:r>
              <a:rPr lang="es-ES" sz="1500" dirty="0">
                <a:latin typeface="Times New Roman" panose="02020603050405020304" pitchFamily="18" charset="0"/>
                <a:ea typeface="Calibri" panose="020F0502020204030204" pitchFamily="34" charset="0"/>
              </a:rPr>
              <a:t>C</a:t>
            </a:r>
            <a:r>
              <a:rPr lang="es-ES" sz="1500" dirty="0" smtClean="0">
                <a:latin typeface="Times New Roman" panose="02020603050405020304" pitchFamily="18" charset="0"/>
                <a:ea typeface="Calibri" panose="020F0502020204030204" pitchFamily="34" charset="0"/>
              </a:rPr>
              <a:t>abe </a:t>
            </a:r>
            <a:r>
              <a:rPr lang="es-ES" sz="1500" dirty="0">
                <a:latin typeface="Times New Roman" panose="02020603050405020304" pitchFamily="18" charset="0"/>
                <a:ea typeface="Calibri" panose="020F0502020204030204" pitchFamily="34" charset="0"/>
              </a:rPr>
              <a:t>recalcar que el estudio plantea identificar las zonas comerciales de influencia en el DMQ, mas no los potenciales lugares de ubicación de zonas comerciales</a:t>
            </a:r>
            <a:endParaRPr lang="es-EC" sz="1500" dirty="0"/>
          </a:p>
        </p:txBody>
      </p:sp>
    </p:spTree>
    <p:extLst>
      <p:ext uri="{BB962C8B-B14F-4D97-AF65-F5344CB8AC3E}">
        <p14:creationId xmlns:p14="http://schemas.microsoft.com/office/powerpoint/2010/main" val="1716679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779912" y="0"/>
            <a:ext cx="1637944" cy="369332"/>
          </a:xfrm>
          <a:prstGeom prst="rect">
            <a:avLst/>
          </a:prstGeom>
          <a:noFill/>
        </p:spPr>
        <p:txBody>
          <a:bodyPr wrap="square" rtlCol="0">
            <a:spAutoFit/>
          </a:bodyPr>
          <a:lstStyle/>
          <a:p>
            <a:r>
              <a:rPr lang="es-ES" dirty="0" smtClean="0"/>
              <a:t>PROPUESTA</a:t>
            </a:r>
            <a:endParaRPr lang="es-ES" dirty="0"/>
          </a:p>
        </p:txBody>
      </p:sp>
      <p:pic>
        <p:nvPicPr>
          <p:cNvPr id="7" name="Imagen 6"/>
          <p:cNvPicPr/>
          <p:nvPr/>
        </p:nvPicPr>
        <p:blipFill rotWithShape="1">
          <a:blip r:embed="rId2"/>
          <a:srcRect b="5828"/>
          <a:stretch/>
        </p:blipFill>
        <p:spPr>
          <a:xfrm>
            <a:off x="395536" y="2132856"/>
            <a:ext cx="5882548" cy="3240360"/>
          </a:xfrm>
          <a:prstGeom prst="rect">
            <a:avLst/>
          </a:prstGeom>
        </p:spPr>
      </p:pic>
      <p:sp>
        <p:nvSpPr>
          <p:cNvPr id="2" name="Explosión 1 1"/>
          <p:cNvSpPr/>
          <p:nvPr/>
        </p:nvSpPr>
        <p:spPr>
          <a:xfrm>
            <a:off x="345131" y="379135"/>
            <a:ext cx="2520280" cy="1872208"/>
          </a:xfrm>
          <a:prstGeom prst="irregularSeal1">
            <a:avLst/>
          </a:prstGeom>
          <a:solidFill>
            <a:srgbClr val="33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BDD MDMQ</a:t>
            </a:r>
            <a:endParaRPr lang="es-EC" dirty="0"/>
          </a:p>
        </p:txBody>
      </p:sp>
      <p:sp>
        <p:nvSpPr>
          <p:cNvPr id="3" name="Explosión 2 2"/>
          <p:cNvSpPr/>
          <p:nvPr/>
        </p:nvSpPr>
        <p:spPr>
          <a:xfrm>
            <a:off x="6192114" y="798945"/>
            <a:ext cx="2736304" cy="1440160"/>
          </a:xfrm>
          <a:prstGeom prst="irregularSeal2">
            <a:avLst/>
          </a:prstGeom>
          <a:solidFill>
            <a:srgbClr val="33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PUNTOS</a:t>
            </a:r>
            <a:endParaRPr lang="es-EC" dirty="0"/>
          </a:p>
        </p:txBody>
      </p:sp>
      <p:pic>
        <p:nvPicPr>
          <p:cNvPr id="12" name="Imagen 11" descr="GPS-details_ES_2"/>
          <p:cNvPicPr/>
          <p:nvPr/>
        </p:nvPicPr>
        <p:blipFill rotWithShape="1">
          <a:blip r:embed="rId3">
            <a:extLst>
              <a:ext uri="{28A0092B-C50C-407E-A947-70E740481C1C}">
                <a14:useLocalDpi xmlns:a14="http://schemas.microsoft.com/office/drawing/2010/main" val="0"/>
              </a:ext>
            </a:extLst>
          </a:blip>
          <a:srcRect t="4093" r="67667"/>
          <a:stretch/>
        </p:blipFill>
        <p:spPr bwMode="auto">
          <a:xfrm>
            <a:off x="6797753" y="2471266"/>
            <a:ext cx="1610995" cy="2724150"/>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6676562" y="5427577"/>
            <a:ext cx="1767407" cy="369332"/>
          </a:xfrm>
          <a:prstGeom prst="rect">
            <a:avLst/>
          </a:prstGeom>
        </p:spPr>
        <p:txBody>
          <a:bodyPr wrap="none">
            <a:spAutoFit/>
          </a:bodyPr>
          <a:lstStyle/>
          <a:p>
            <a:r>
              <a:rPr lang="es-EC" dirty="0" err="1">
                <a:latin typeface="Times New Roman" panose="02020603050405020304" pitchFamily="18" charset="0"/>
                <a:ea typeface="Calibri" panose="020F0502020204030204" pitchFamily="34" charset="0"/>
              </a:rPr>
              <a:t>InViu</a:t>
            </a:r>
            <a:r>
              <a:rPr lang="es-EC" dirty="0">
                <a:latin typeface="Times New Roman" panose="02020603050405020304" pitchFamily="18" charset="0"/>
                <a:ea typeface="Calibri" panose="020F0502020204030204" pitchFamily="34" charset="0"/>
              </a:rPr>
              <a:t> GPS-</a:t>
            </a:r>
            <a:r>
              <a:rPr lang="es-EC" dirty="0" err="1">
                <a:latin typeface="Times New Roman" panose="02020603050405020304" pitchFamily="18" charset="0"/>
                <a:ea typeface="Calibri" panose="020F0502020204030204" pitchFamily="34" charset="0"/>
              </a:rPr>
              <a:t>dtails</a:t>
            </a:r>
            <a:endParaRPr lang="es-EC" dirty="0"/>
          </a:p>
        </p:txBody>
      </p:sp>
      <p:sp>
        <p:nvSpPr>
          <p:cNvPr id="6" name="Rectángulo 5"/>
          <p:cNvSpPr/>
          <p:nvPr/>
        </p:nvSpPr>
        <p:spPr>
          <a:xfrm>
            <a:off x="845856" y="5373216"/>
            <a:ext cx="4572000" cy="923330"/>
          </a:xfrm>
          <a:prstGeom prst="rect">
            <a:avLst/>
          </a:prstGeom>
        </p:spPr>
        <p:txBody>
          <a:bodyPr>
            <a:spAutoFit/>
          </a:bodyPr>
          <a:lstStyle/>
          <a:p>
            <a:r>
              <a:rPr lang="es-EC" dirty="0" smtClean="0">
                <a:latin typeface="Times New Roman" panose="02020603050405020304" pitchFamily="18" charset="0"/>
                <a:ea typeface="Calibri" panose="020F0502020204030204" pitchFamily="34" charset="0"/>
              </a:rPr>
              <a:t>Permitió </a:t>
            </a:r>
            <a:r>
              <a:rPr lang="es-EC" dirty="0">
                <a:latin typeface="Times New Roman" panose="02020603050405020304" pitchFamily="18" charset="0"/>
                <a:ea typeface="Calibri" panose="020F0502020204030204" pitchFamily="34" charset="0"/>
              </a:rPr>
              <a:t>identificar los puntos en coordenadas X y </a:t>
            </a:r>
            <a:r>
              <a:rPr lang="es-EC" dirty="0" err="1">
                <a:latin typeface="Times New Roman" panose="02020603050405020304" pitchFamily="18" charset="0"/>
                <a:ea typeface="Calibri" panose="020F0502020204030204" pitchFamily="34" charset="0"/>
              </a:rPr>
              <a:t>Y</a:t>
            </a:r>
            <a:r>
              <a:rPr lang="es-EC" dirty="0">
                <a:latin typeface="Times New Roman" panose="02020603050405020304" pitchFamily="18" charset="0"/>
                <a:ea typeface="Calibri" panose="020F0502020204030204" pitchFamily="34" charset="0"/>
              </a:rPr>
              <a:t> o también conocidas como longitud y latitud respectivamente</a:t>
            </a:r>
            <a:endParaRPr lang="es-EC" dirty="0"/>
          </a:p>
        </p:txBody>
      </p:sp>
    </p:spTree>
    <p:extLst>
      <p:ext uri="{BB962C8B-B14F-4D97-AF65-F5344CB8AC3E}">
        <p14:creationId xmlns:p14="http://schemas.microsoft.com/office/powerpoint/2010/main" val="3485142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779912" y="0"/>
            <a:ext cx="1637944" cy="369332"/>
          </a:xfrm>
          <a:prstGeom prst="rect">
            <a:avLst/>
          </a:prstGeom>
          <a:noFill/>
        </p:spPr>
        <p:txBody>
          <a:bodyPr wrap="square" rtlCol="0">
            <a:spAutoFit/>
          </a:bodyPr>
          <a:lstStyle/>
          <a:p>
            <a:r>
              <a:rPr lang="es-ES" dirty="0" smtClean="0"/>
              <a:t>PROPUESTA</a:t>
            </a:r>
            <a:endParaRPr lang="es-ES" dirty="0"/>
          </a:p>
        </p:txBody>
      </p:sp>
      <p:pic>
        <p:nvPicPr>
          <p:cNvPr id="8" name="Imagen 7" descr="http://geekcom.files.wordpress.com/2010/03/arcgis9-328229.jpg"/>
          <p:cNvPicPr/>
          <p:nvPr/>
        </p:nvPicPr>
        <p:blipFill>
          <a:blip r:embed="rId3">
            <a:extLst>
              <a:ext uri="{28A0092B-C50C-407E-A947-70E740481C1C}">
                <a14:useLocalDpi xmlns:a14="http://schemas.microsoft.com/office/drawing/2010/main" val="0"/>
              </a:ext>
            </a:extLst>
          </a:blip>
          <a:srcRect/>
          <a:stretch>
            <a:fillRect/>
          </a:stretch>
        </p:blipFill>
        <p:spPr bwMode="auto">
          <a:xfrm>
            <a:off x="200067" y="692696"/>
            <a:ext cx="2067678" cy="1080120"/>
          </a:xfrm>
          <a:prstGeom prst="rect">
            <a:avLst/>
          </a:prstGeom>
          <a:noFill/>
          <a:ln>
            <a:noFill/>
          </a:ln>
        </p:spPr>
      </p:pic>
      <p:pic>
        <p:nvPicPr>
          <p:cNvPr id="9" name="Imagen 8"/>
          <p:cNvPicPr/>
          <p:nvPr/>
        </p:nvPicPr>
        <p:blipFill rotWithShape="1">
          <a:blip r:embed="rId4"/>
          <a:srcRect l="8614" t="54908" b="18098"/>
          <a:stretch/>
        </p:blipFill>
        <p:spPr>
          <a:xfrm>
            <a:off x="395536" y="3645024"/>
            <a:ext cx="7848872" cy="2088231"/>
          </a:xfrm>
          <a:prstGeom prst="rect">
            <a:avLst/>
          </a:prstGeom>
        </p:spPr>
      </p:pic>
      <p:pic>
        <p:nvPicPr>
          <p:cNvPr id="11" name="Imagen 10"/>
          <p:cNvPicPr>
            <a:picLocks noChangeAspect="1"/>
          </p:cNvPicPr>
          <p:nvPr/>
        </p:nvPicPr>
        <p:blipFill rotWithShape="1">
          <a:blip r:embed="rId5"/>
          <a:srcRect l="66603" t="40156" r="23435" b="50000"/>
          <a:stretch/>
        </p:blipFill>
        <p:spPr>
          <a:xfrm>
            <a:off x="5608915" y="836712"/>
            <a:ext cx="3369975" cy="1872208"/>
          </a:xfrm>
          <a:prstGeom prst="rect">
            <a:avLst/>
          </a:prstGeom>
        </p:spPr>
      </p:pic>
      <p:pic>
        <p:nvPicPr>
          <p:cNvPr id="13" name="Imagen 12"/>
          <p:cNvPicPr>
            <a:picLocks noChangeAspect="1"/>
          </p:cNvPicPr>
          <p:nvPr/>
        </p:nvPicPr>
        <p:blipFill rotWithShape="1">
          <a:blip r:embed="rId6"/>
          <a:srcRect l="44466" t="31297" r="45573" b="60828"/>
          <a:stretch/>
        </p:blipFill>
        <p:spPr>
          <a:xfrm>
            <a:off x="1968673" y="1844553"/>
            <a:ext cx="3449183" cy="1532970"/>
          </a:xfrm>
          <a:prstGeom prst="rect">
            <a:avLst/>
          </a:prstGeom>
        </p:spPr>
      </p:pic>
      <p:sp>
        <p:nvSpPr>
          <p:cNvPr id="14" name="Explosión 2 13"/>
          <p:cNvSpPr/>
          <p:nvPr/>
        </p:nvSpPr>
        <p:spPr>
          <a:xfrm>
            <a:off x="4211960" y="2348880"/>
            <a:ext cx="1205896" cy="720080"/>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p:cNvSpPr txBox="1"/>
          <p:nvPr/>
        </p:nvSpPr>
        <p:spPr>
          <a:xfrm>
            <a:off x="6876256" y="2802994"/>
            <a:ext cx="1152128" cy="369332"/>
          </a:xfrm>
          <a:prstGeom prst="rect">
            <a:avLst/>
          </a:prstGeom>
          <a:noFill/>
        </p:spPr>
        <p:txBody>
          <a:bodyPr wrap="square" rtlCol="0">
            <a:spAutoFit/>
          </a:bodyPr>
          <a:lstStyle/>
          <a:p>
            <a:r>
              <a:rPr lang="es-EC" dirty="0" smtClean="0"/>
              <a:t>RASTER</a:t>
            </a:r>
            <a:endParaRPr lang="es-EC" dirty="0"/>
          </a:p>
        </p:txBody>
      </p:sp>
      <p:sp>
        <p:nvSpPr>
          <p:cNvPr id="16" name="CuadroTexto 15"/>
          <p:cNvSpPr txBox="1"/>
          <p:nvPr/>
        </p:nvSpPr>
        <p:spPr>
          <a:xfrm>
            <a:off x="3707903" y="5751564"/>
            <a:ext cx="1152128" cy="369332"/>
          </a:xfrm>
          <a:prstGeom prst="rect">
            <a:avLst/>
          </a:prstGeom>
          <a:noFill/>
        </p:spPr>
        <p:txBody>
          <a:bodyPr wrap="square" rtlCol="0">
            <a:spAutoFit/>
          </a:bodyPr>
          <a:lstStyle/>
          <a:p>
            <a:r>
              <a:rPr lang="es-EC" dirty="0" smtClean="0"/>
              <a:t>BDD</a:t>
            </a:r>
            <a:endParaRPr lang="es-EC" dirty="0"/>
          </a:p>
        </p:txBody>
      </p:sp>
      <p:sp>
        <p:nvSpPr>
          <p:cNvPr id="5" name="Flecha doblada hacia arriba 4"/>
          <p:cNvSpPr/>
          <p:nvPr/>
        </p:nvSpPr>
        <p:spPr>
          <a:xfrm rot="5400000">
            <a:off x="873866" y="1922309"/>
            <a:ext cx="720080" cy="86409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doblada hacia arriba 16"/>
          <p:cNvSpPr/>
          <p:nvPr/>
        </p:nvSpPr>
        <p:spPr>
          <a:xfrm>
            <a:off x="5724128" y="1916832"/>
            <a:ext cx="720080" cy="86409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doblada hacia arriba 17"/>
          <p:cNvSpPr/>
          <p:nvPr/>
        </p:nvSpPr>
        <p:spPr>
          <a:xfrm rot="10800000">
            <a:off x="5625616" y="2591409"/>
            <a:ext cx="720080" cy="86409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165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779912" y="0"/>
            <a:ext cx="1637944" cy="369332"/>
          </a:xfrm>
          <a:prstGeom prst="rect">
            <a:avLst/>
          </a:prstGeom>
          <a:noFill/>
        </p:spPr>
        <p:txBody>
          <a:bodyPr wrap="square" rtlCol="0">
            <a:spAutoFit/>
          </a:bodyPr>
          <a:lstStyle/>
          <a:p>
            <a:r>
              <a:rPr lang="es-ES" dirty="0" smtClean="0"/>
              <a:t>PROPUESTA</a:t>
            </a:r>
            <a:endParaRPr lang="es-ES" dirty="0"/>
          </a:p>
        </p:txBody>
      </p:sp>
      <p:pic>
        <p:nvPicPr>
          <p:cNvPr id="7" name="Imagen 6"/>
          <p:cNvPicPr/>
          <p:nvPr/>
        </p:nvPicPr>
        <p:blipFill>
          <a:blip r:embed="rId2"/>
          <a:stretch>
            <a:fillRect/>
          </a:stretch>
        </p:blipFill>
        <p:spPr>
          <a:xfrm>
            <a:off x="107504" y="560023"/>
            <a:ext cx="4320480" cy="2502287"/>
          </a:xfrm>
          <a:prstGeom prst="rect">
            <a:avLst/>
          </a:prstGeom>
        </p:spPr>
      </p:pic>
      <p:pic>
        <p:nvPicPr>
          <p:cNvPr id="10" name="Imagen 9"/>
          <p:cNvPicPr/>
          <p:nvPr/>
        </p:nvPicPr>
        <p:blipFill>
          <a:blip r:embed="rId3"/>
          <a:stretch>
            <a:fillRect/>
          </a:stretch>
        </p:blipFill>
        <p:spPr>
          <a:xfrm>
            <a:off x="144388" y="3519001"/>
            <a:ext cx="4283596" cy="2502287"/>
          </a:xfrm>
          <a:prstGeom prst="rect">
            <a:avLst/>
          </a:prstGeom>
        </p:spPr>
      </p:pic>
      <p:pic>
        <p:nvPicPr>
          <p:cNvPr id="11" name="Imagen 10"/>
          <p:cNvPicPr/>
          <p:nvPr/>
        </p:nvPicPr>
        <p:blipFill>
          <a:blip r:embed="rId4"/>
          <a:stretch>
            <a:fillRect/>
          </a:stretch>
        </p:blipFill>
        <p:spPr>
          <a:xfrm>
            <a:off x="4716016" y="638681"/>
            <a:ext cx="4427984" cy="2423629"/>
          </a:xfrm>
          <a:prstGeom prst="rect">
            <a:avLst/>
          </a:prstGeom>
        </p:spPr>
      </p:pic>
      <p:pic>
        <p:nvPicPr>
          <p:cNvPr id="12" name="Imagen 11"/>
          <p:cNvPicPr/>
          <p:nvPr/>
        </p:nvPicPr>
        <p:blipFill rotWithShape="1">
          <a:blip r:embed="rId5"/>
          <a:srcRect b="10085"/>
          <a:stretch/>
        </p:blipFill>
        <p:spPr bwMode="auto">
          <a:xfrm>
            <a:off x="4716016" y="3504947"/>
            <a:ext cx="4427984" cy="2444334"/>
          </a:xfrm>
          <a:prstGeom prst="rect">
            <a:avLst/>
          </a:prstGeom>
          <a:ln>
            <a:noFill/>
          </a:ln>
          <a:extLst>
            <a:ext uri="{53640926-AAD7-44D8-BBD7-CCE9431645EC}">
              <a14:shadowObscured xmlns:a14="http://schemas.microsoft.com/office/drawing/2010/main"/>
            </a:ext>
          </a:extLst>
        </p:spPr>
      </p:pic>
      <p:sp>
        <p:nvSpPr>
          <p:cNvPr id="6" name="Estrella de 16 puntas 5"/>
          <p:cNvSpPr/>
          <p:nvPr/>
        </p:nvSpPr>
        <p:spPr>
          <a:xfrm>
            <a:off x="1763688" y="2276872"/>
            <a:ext cx="504056" cy="288032"/>
          </a:xfrm>
          <a:prstGeom prst="star16">
            <a:avLst/>
          </a:prstGeom>
          <a:no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1</a:t>
            </a:r>
            <a:endParaRPr lang="es-EC" dirty="0">
              <a:solidFill>
                <a:schemeClr val="tx1"/>
              </a:solidFill>
            </a:endParaRPr>
          </a:p>
        </p:txBody>
      </p:sp>
      <p:sp>
        <p:nvSpPr>
          <p:cNvPr id="13" name="Estrella de 16 puntas 12"/>
          <p:cNvSpPr/>
          <p:nvPr/>
        </p:nvSpPr>
        <p:spPr>
          <a:xfrm>
            <a:off x="3762535" y="4770144"/>
            <a:ext cx="504056" cy="288032"/>
          </a:xfrm>
          <a:prstGeom prst="star16">
            <a:avLst/>
          </a:prstGeom>
          <a:no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a:t>
            </a:r>
            <a:endParaRPr lang="es-EC" dirty="0">
              <a:solidFill>
                <a:schemeClr val="tx1"/>
              </a:solidFill>
            </a:endParaRPr>
          </a:p>
        </p:txBody>
      </p:sp>
      <p:sp>
        <p:nvSpPr>
          <p:cNvPr id="14" name="Estrella de 16 puntas 13"/>
          <p:cNvSpPr/>
          <p:nvPr/>
        </p:nvSpPr>
        <p:spPr>
          <a:xfrm>
            <a:off x="6423348" y="1872845"/>
            <a:ext cx="504056" cy="288032"/>
          </a:xfrm>
          <a:prstGeom prst="star16">
            <a:avLst/>
          </a:prstGeom>
          <a:no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3</a:t>
            </a:r>
            <a:endParaRPr lang="es-EC" dirty="0">
              <a:solidFill>
                <a:schemeClr val="tx1"/>
              </a:solidFill>
            </a:endParaRPr>
          </a:p>
        </p:txBody>
      </p:sp>
      <p:sp>
        <p:nvSpPr>
          <p:cNvPr id="15" name="Estrella de 16 puntas 14"/>
          <p:cNvSpPr/>
          <p:nvPr/>
        </p:nvSpPr>
        <p:spPr>
          <a:xfrm>
            <a:off x="5417856" y="4439082"/>
            <a:ext cx="504056" cy="288032"/>
          </a:xfrm>
          <a:prstGeom prst="star16">
            <a:avLst/>
          </a:prstGeom>
          <a:no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4</a:t>
            </a:r>
            <a:endParaRPr lang="es-EC" dirty="0">
              <a:solidFill>
                <a:schemeClr val="tx1"/>
              </a:solidFill>
            </a:endParaRPr>
          </a:p>
        </p:txBody>
      </p:sp>
      <p:sp>
        <p:nvSpPr>
          <p:cNvPr id="16" name="3 CuadroTexto"/>
          <p:cNvSpPr txBox="1"/>
          <p:nvPr/>
        </p:nvSpPr>
        <p:spPr>
          <a:xfrm>
            <a:off x="377771" y="103332"/>
            <a:ext cx="3384763" cy="369332"/>
          </a:xfrm>
          <a:prstGeom prst="rect">
            <a:avLst/>
          </a:prstGeom>
          <a:noFill/>
        </p:spPr>
        <p:txBody>
          <a:bodyPr wrap="square" rtlCol="0">
            <a:spAutoFit/>
          </a:bodyPr>
          <a:lstStyle/>
          <a:p>
            <a:r>
              <a:rPr lang="es-ES" dirty="0" smtClean="0"/>
              <a:t>“JOIN” o cruce de información</a:t>
            </a:r>
            <a:endParaRPr lang="es-ES" dirty="0"/>
          </a:p>
        </p:txBody>
      </p:sp>
    </p:spTree>
    <p:extLst>
      <p:ext uri="{BB962C8B-B14F-4D97-AF65-F5344CB8AC3E}">
        <p14:creationId xmlns:p14="http://schemas.microsoft.com/office/powerpoint/2010/main" val="2443470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779912" y="0"/>
            <a:ext cx="1637944" cy="369332"/>
          </a:xfrm>
          <a:prstGeom prst="rect">
            <a:avLst/>
          </a:prstGeom>
          <a:noFill/>
        </p:spPr>
        <p:txBody>
          <a:bodyPr wrap="square" rtlCol="0">
            <a:spAutoFit/>
          </a:bodyPr>
          <a:lstStyle/>
          <a:p>
            <a:r>
              <a:rPr lang="es-ES" dirty="0" smtClean="0"/>
              <a:t>PROPUESTA</a:t>
            </a:r>
            <a:endParaRPr lang="es-ES" dirty="0"/>
          </a:p>
        </p:txBody>
      </p:sp>
      <p:sp>
        <p:nvSpPr>
          <p:cNvPr id="6" name="3 CuadroTexto"/>
          <p:cNvSpPr txBox="1"/>
          <p:nvPr/>
        </p:nvSpPr>
        <p:spPr>
          <a:xfrm>
            <a:off x="291494" y="343317"/>
            <a:ext cx="4280505" cy="369332"/>
          </a:xfrm>
          <a:prstGeom prst="rect">
            <a:avLst/>
          </a:prstGeom>
          <a:noFill/>
        </p:spPr>
        <p:txBody>
          <a:bodyPr wrap="square" rtlCol="0">
            <a:spAutoFit/>
          </a:bodyPr>
          <a:lstStyle/>
          <a:p>
            <a:r>
              <a:rPr lang="es-ES" dirty="0" smtClean="0"/>
              <a:t>MAPA FINAL</a:t>
            </a:r>
            <a:endParaRPr lang="es-ES" dirty="0"/>
          </a:p>
        </p:txBody>
      </p:sp>
      <p:pic>
        <p:nvPicPr>
          <p:cNvPr id="2" name="Imagen 1"/>
          <p:cNvPicPr>
            <a:picLocks noChangeAspect="1"/>
          </p:cNvPicPr>
          <p:nvPr/>
        </p:nvPicPr>
        <p:blipFill rotWithShape="1">
          <a:blip r:embed="rId2"/>
          <a:srcRect l="55534" t="19484" r="13474" b="12595"/>
          <a:stretch/>
        </p:blipFill>
        <p:spPr>
          <a:xfrm>
            <a:off x="4932040" y="836712"/>
            <a:ext cx="4032448" cy="4968552"/>
          </a:xfrm>
          <a:prstGeom prst="rect">
            <a:avLst/>
          </a:prstGeom>
        </p:spPr>
      </p:pic>
      <p:pic>
        <p:nvPicPr>
          <p:cNvPr id="7" name="Imagen 6"/>
          <p:cNvPicPr>
            <a:picLocks noChangeAspect="1"/>
          </p:cNvPicPr>
          <p:nvPr/>
        </p:nvPicPr>
        <p:blipFill rotWithShape="1">
          <a:blip r:embed="rId3"/>
          <a:srcRect l="54981" t="19485" r="13474" b="11610"/>
          <a:stretch/>
        </p:blipFill>
        <p:spPr>
          <a:xfrm>
            <a:off x="611560" y="836712"/>
            <a:ext cx="4104456" cy="5040560"/>
          </a:xfrm>
          <a:prstGeom prst="rect">
            <a:avLst/>
          </a:prstGeom>
        </p:spPr>
      </p:pic>
    </p:spTree>
    <p:extLst>
      <p:ext uri="{BB962C8B-B14F-4D97-AF65-F5344CB8AC3E}">
        <p14:creationId xmlns:p14="http://schemas.microsoft.com/office/powerpoint/2010/main" val="993165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3"/>
          <a:srcRect l="37825" t="31297" r="22881" b="16532"/>
          <a:stretch/>
        </p:blipFill>
        <p:spPr>
          <a:xfrm>
            <a:off x="160377" y="3412173"/>
            <a:ext cx="3398228" cy="2536705"/>
          </a:xfrm>
          <a:prstGeom prst="rect">
            <a:avLst/>
          </a:prstGeom>
        </p:spPr>
      </p:pic>
      <p:pic>
        <p:nvPicPr>
          <p:cNvPr id="5" name="Imagen 4"/>
          <p:cNvPicPr>
            <a:picLocks noChangeAspect="1"/>
          </p:cNvPicPr>
          <p:nvPr/>
        </p:nvPicPr>
        <p:blipFill rotWithShape="1">
          <a:blip r:embed="rId4"/>
          <a:srcRect l="33951" t="14563" r="3512" b="12594"/>
          <a:stretch/>
        </p:blipFill>
        <p:spPr>
          <a:xfrm>
            <a:off x="5220072" y="764704"/>
            <a:ext cx="3744416" cy="2452095"/>
          </a:xfrm>
          <a:prstGeom prst="rect">
            <a:avLst/>
          </a:prstGeom>
        </p:spPr>
      </p:pic>
      <p:grpSp>
        <p:nvGrpSpPr>
          <p:cNvPr id="8" name="Grupo 7"/>
          <p:cNvGrpSpPr/>
          <p:nvPr/>
        </p:nvGrpSpPr>
        <p:grpSpPr>
          <a:xfrm>
            <a:off x="1208593" y="3456389"/>
            <a:ext cx="5883687" cy="2448272"/>
            <a:chOff x="524571" y="1777115"/>
            <a:chExt cx="8367909" cy="4028149"/>
          </a:xfrm>
        </p:grpSpPr>
        <p:pic>
          <p:nvPicPr>
            <p:cNvPr id="6" name="Imagen 5"/>
            <p:cNvPicPr>
              <a:picLocks noChangeAspect="1"/>
            </p:cNvPicPr>
            <p:nvPr/>
          </p:nvPicPr>
          <p:blipFill rotWithShape="1">
            <a:blip r:embed="rId5"/>
            <a:srcRect l="47595" t="20469" r="10344" b="14141"/>
            <a:stretch/>
          </p:blipFill>
          <p:spPr>
            <a:xfrm>
              <a:off x="4283967" y="1777115"/>
              <a:ext cx="4608513" cy="4028149"/>
            </a:xfrm>
            <a:prstGeom prst="rect">
              <a:avLst/>
            </a:prstGeom>
          </p:spPr>
        </p:pic>
        <p:sp>
          <p:nvSpPr>
            <p:cNvPr id="7" name="Rectángulo redondeado 6"/>
            <p:cNvSpPr/>
            <p:nvPr/>
          </p:nvSpPr>
          <p:spPr>
            <a:xfrm rot="18403740">
              <a:off x="6848551" y="3125522"/>
              <a:ext cx="847497" cy="8949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redondeado 13"/>
            <p:cNvSpPr/>
            <p:nvPr/>
          </p:nvSpPr>
          <p:spPr>
            <a:xfrm rot="18403740">
              <a:off x="548316" y="3708769"/>
              <a:ext cx="847497" cy="8949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9" name="CuadroTexto 8"/>
          <p:cNvSpPr txBox="1"/>
          <p:nvPr/>
        </p:nvSpPr>
        <p:spPr>
          <a:xfrm>
            <a:off x="7372140" y="4265026"/>
            <a:ext cx="1656184" cy="830997"/>
          </a:xfrm>
          <a:prstGeom prst="rect">
            <a:avLst/>
          </a:prstGeom>
          <a:noFill/>
        </p:spPr>
        <p:txBody>
          <a:bodyPr wrap="square" rtlCol="0">
            <a:spAutoFit/>
          </a:bodyPr>
          <a:lstStyle/>
          <a:p>
            <a:r>
              <a:rPr lang="es-EC" sz="1200" dirty="0" smtClean="0"/>
              <a:t>N: Mejía</a:t>
            </a:r>
          </a:p>
          <a:p>
            <a:r>
              <a:rPr lang="es-EC" sz="1200" dirty="0" smtClean="0"/>
              <a:t>S: Chile</a:t>
            </a:r>
          </a:p>
          <a:p>
            <a:r>
              <a:rPr lang="es-EC" sz="1200" dirty="0" smtClean="0"/>
              <a:t>E: Venezuela</a:t>
            </a:r>
          </a:p>
          <a:p>
            <a:r>
              <a:rPr lang="es-EC" sz="1200" dirty="0" smtClean="0"/>
              <a:t>O: García Moreno</a:t>
            </a:r>
            <a:endParaRPr lang="es-EC" sz="1200" dirty="0"/>
          </a:p>
        </p:txBody>
      </p:sp>
      <p:sp>
        <p:nvSpPr>
          <p:cNvPr id="12" name="3 CuadroTexto"/>
          <p:cNvSpPr txBox="1"/>
          <p:nvPr/>
        </p:nvSpPr>
        <p:spPr>
          <a:xfrm>
            <a:off x="3779912" y="0"/>
            <a:ext cx="1637944" cy="369332"/>
          </a:xfrm>
          <a:prstGeom prst="rect">
            <a:avLst/>
          </a:prstGeom>
          <a:noFill/>
        </p:spPr>
        <p:txBody>
          <a:bodyPr wrap="square" rtlCol="0">
            <a:spAutoFit/>
          </a:bodyPr>
          <a:lstStyle/>
          <a:p>
            <a:r>
              <a:rPr lang="es-ES" dirty="0" smtClean="0"/>
              <a:t>PROPUESTA</a:t>
            </a:r>
            <a:endParaRPr lang="es-ES" dirty="0"/>
          </a:p>
        </p:txBody>
      </p:sp>
      <p:pic>
        <p:nvPicPr>
          <p:cNvPr id="15" name="Imagen 14"/>
          <p:cNvPicPr/>
          <p:nvPr/>
        </p:nvPicPr>
        <p:blipFill rotWithShape="1">
          <a:blip r:embed="rId6"/>
          <a:srcRect l="75255" t="61815" r="20748" b="28896"/>
          <a:stretch/>
        </p:blipFill>
        <p:spPr>
          <a:xfrm>
            <a:off x="3754117" y="1005608"/>
            <a:ext cx="1374711" cy="2018505"/>
          </a:xfrm>
          <a:prstGeom prst="rect">
            <a:avLst/>
          </a:prstGeom>
        </p:spPr>
      </p:pic>
      <p:sp>
        <p:nvSpPr>
          <p:cNvPr id="16" name="3 CuadroTexto"/>
          <p:cNvSpPr txBox="1"/>
          <p:nvPr/>
        </p:nvSpPr>
        <p:spPr>
          <a:xfrm>
            <a:off x="291494" y="343317"/>
            <a:ext cx="4280505" cy="369332"/>
          </a:xfrm>
          <a:prstGeom prst="rect">
            <a:avLst/>
          </a:prstGeom>
          <a:noFill/>
        </p:spPr>
        <p:txBody>
          <a:bodyPr wrap="square" rtlCol="0">
            <a:spAutoFit/>
          </a:bodyPr>
          <a:lstStyle/>
          <a:p>
            <a:r>
              <a:rPr lang="es-ES" dirty="0" smtClean="0"/>
              <a:t>GEOREFERECIACIÓN CON CALLES</a:t>
            </a:r>
            <a:endParaRPr lang="es-ES" dirty="0"/>
          </a:p>
        </p:txBody>
      </p:sp>
      <p:pic>
        <p:nvPicPr>
          <p:cNvPr id="17" name="Imagen 16"/>
          <p:cNvPicPr/>
          <p:nvPr/>
        </p:nvPicPr>
        <p:blipFill rotWithShape="1">
          <a:blip r:embed="rId7"/>
          <a:srcRect l="34825" t="15645" r="3095" b="13191"/>
          <a:stretch/>
        </p:blipFill>
        <p:spPr>
          <a:xfrm>
            <a:off x="29885" y="701251"/>
            <a:ext cx="3600400" cy="2515548"/>
          </a:xfrm>
          <a:prstGeom prst="rect">
            <a:avLst/>
          </a:prstGeom>
        </p:spPr>
      </p:pic>
    </p:spTree>
    <p:extLst>
      <p:ext uri="{BB962C8B-B14F-4D97-AF65-F5344CB8AC3E}">
        <p14:creationId xmlns:p14="http://schemas.microsoft.com/office/powerpoint/2010/main" val="2274992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rotWithShape="1">
          <a:blip r:embed="rId2"/>
          <a:srcRect l="1825" t="35057" r="48723" b="38001"/>
          <a:stretch/>
        </p:blipFill>
        <p:spPr bwMode="auto">
          <a:xfrm>
            <a:off x="64659" y="4140155"/>
            <a:ext cx="4944745" cy="1514475"/>
          </a:xfrm>
          <a:prstGeom prst="rect">
            <a:avLst/>
          </a:prstGeom>
          <a:ln>
            <a:noFill/>
          </a:ln>
          <a:extLst>
            <a:ext uri="{53640926-AAD7-44D8-BBD7-CCE9431645EC}">
              <a14:shadowObscured xmlns:a14="http://schemas.microsoft.com/office/drawing/2010/main"/>
            </a:ext>
          </a:extLst>
        </p:spPr>
      </p:pic>
      <p:sp>
        <p:nvSpPr>
          <p:cNvPr id="9" name="Elipse 8"/>
          <p:cNvSpPr/>
          <p:nvPr/>
        </p:nvSpPr>
        <p:spPr>
          <a:xfrm>
            <a:off x="1907704" y="4447812"/>
            <a:ext cx="288032" cy="205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2441435" y="4447812"/>
            <a:ext cx="288032" cy="205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4038781" y="4447812"/>
            <a:ext cx="288032" cy="205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p:cNvPicPr/>
          <p:nvPr/>
        </p:nvPicPr>
        <p:blipFill rotWithShape="1">
          <a:blip r:embed="rId2"/>
          <a:srcRect l="51642" t="32136" r="10949" b="27613"/>
          <a:stretch/>
        </p:blipFill>
        <p:spPr bwMode="auto">
          <a:xfrm>
            <a:off x="5035571" y="3240995"/>
            <a:ext cx="3990975" cy="2413635"/>
          </a:xfrm>
          <a:prstGeom prst="rect">
            <a:avLst/>
          </a:prstGeom>
          <a:ln>
            <a:noFill/>
          </a:ln>
          <a:extLst>
            <a:ext uri="{53640926-AAD7-44D8-BBD7-CCE9431645EC}">
              <a14:shadowObscured xmlns:a14="http://schemas.microsoft.com/office/drawing/2010/main"/>
            </a:ext>
          </a:extLst>
        </p:spPr>
      </p:pic>
      <p:sp>
        <p:nvSpPr>
          <p:cNvPr id="4" name="3 CuadroTexto"/>
          <p:cNvSpPr txBox="1"/>
          <p:nvPr/>
        </p:nvSpPr>
        <p:spPr>
          <a:xfrm>
            <a:off x="3779912" y="0"/>
            <a:ext cx="3096344" cy="369332"/>
          </a:xfrm>
          <a:prstGeom prst="rect">
            <a:avLst/>
          </a:prstGeom>
          <a:noFill/>
        </p:spPr>
        <p:txBody>
          <a:bodyPr wrap="square" rtlCol="0">
            <a:spAutoFit/>
          </a:bodyPr>
          <a:lstStyle/>
          <a:p>
            <a:r>
              <a:rPr lang="es-ES" dirty="0" smtClean="0"/>
              <a:t>ANÁLISIS DE LAS ZONAS</a:t>
            </a:r>
            <a:endParaRPr lang="es-ES" dirty="0"/>
          </a:p>
        </p:txBody>
      </p:sp>
      <p:pic>
        <p:nvPicPr>
          <p:cNvPr id="2" name="Imagen 1"/>
          <p:cNvPicPr>
            <a:picLocks noChangeAspect="1"/>
          </p:cNvPicPr>
          <p:nvPr/>
        </p:nvPicPr>
        <p:blipFill rotWithShape="1">
          <a:blip r:embed="rId3"/>
          <a:srcRect l="46679" t="29329" r="16793" b="25391"/>
          <a:stretch/>
        </p:blipFill>
        <p:spPr>
          <a:xfrm>
            <a:off x="37344" y="415369"/>
            <a:ext cx="2877484" cy="2005519"/>
          </a:xfrm>
          <a:prstGeom prst="rect">
            <a:avLst/>
          </a:prstGeom>
        </p:spPr>
      </p:pic>
      <p:pic>
        <p:nvPicPr>
          <p:cNvPr id="5" name="Imagen 4"/>
          <p:cNvPicPr>
            <a:picLocks noChangeAspect="1"/>
          </p:cNvPicPr>
          <p:nvPr/>
        </p:nvPicPr>
        <p:blipFill>
          <a:blip r:embed="rId4"/>
          <a:stretch>
            <a:fillRect/>
          </a:stretch>
        </p:blipFill>
        <p:spPr>
          <a:xfrm>
            <a:off x="5410960" y="726720"/>
            <a:ext cx="3109837" cy="2689665"/>
          </a:xfrm>
          <a:prstGeom prst="rect">
            <a:avLst/>
          </a:prstGeom>
        </p:spPr>
      </p:pic>
      <p:sp>
        <p:nvSpPr>
          <p:cNvPr id="8" name="Elipse 7"/>
          <p:cNvSpPr/>
          <p:nvPr/>
        </p:nvSpPr>
        <p:spPr>
          <a:xfrm>
            <a:off x="7236296" y="3416385"/>
            <a:ext cx="648072" cy="15967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p:cNvPicPr>
            <a:picLocks noChangeAspect="1"/>
          </p:cNvPicPr>
          <p:nvPr/>
        </p:nvPicPr>
        <p:blipFill rotWithShape="1">
          <a:blip r:embed="rId5"/>
          <a:srcRect l="28848" t="16406" r="27675" b="13996"/>
          <a:stretch/>
        </p:blipFill>
        <p:spPr>
          <a:xfrm>
            <a:off x="2895574" y="2218567"/>
            <a:ext cx="2160240" cy="1944216"/>
          </a:xfrm>
          <a:prstGeom prst="rect">
            <a:avLst/>
          </a:prstGeom>
        </p:spPr>
      </p:pic>
    </p:spTree>
    <p:extLst>
      <p:ext uri="{BB962C8B-B14F-4D97-AF65-F5344CB8AC3E}">
        <p14:creationId xmlns:p14="http://schemas.microsoft.com/office/powerpoint/2010/main" val="224150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09628" y="0"/>
            <a:ext cx="2232248" cy="369332"/>
          </a:xfrm>
          <a:prstGeom prst="rect">
            <a:avLst/>
          </a:prstGeom>
          <a:noFill/>
        </p:spPr>
        <p:txBody>
          <a:bodyPr wrap="square" rtlCol="0">
            <a:spAutoFit/>
          </a:bodyPr>
          <a:lstStyle/>
          <a:p>
            <a:r>
              <a:rPr lang="es-ES" dirty="0" smtClean="0"/>
              <a:t>CONCLUSIONES</a:t>
            </a:r>
            <a:endParaRPr lang="es-ES" dirty="0"/>
          </a:p>
        </p:txBody>
      </p:sp>
      <p:graphicFrame>
        <p:nvGraphicFramePr>
          <p:cNvPr id="3" name="Diagrama 2"/>
          <p:cNvGraphicFramePr/>
          <p:nvPr>
            <p:extLst>
              <p:ext uri="{D42A27DB-BD31-4B8C-83A1-F6EECF244321}">
                <p14:modId xmlns:p14="http://schemas.microsoft.com/office/powerpoint/2010/main" val="1986949901"/>
              </p:ext>
            </p:extLst>
          </p:nvPr>
        </p:nvGraphicFramePr>
        <p:xfrm>
          <a:off x="0" y="476672"/>
          <a:ext cx="9144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54124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09628" y="0"/>
            <a:ext cx="2718556" cy="369332"/>
          </a:xfrm>
          <a:prstGeom prst="rect">
            <a:avLst/>
          </a:prstGeom>
          <a:noFill/>
        </p:spPr>
        <p:txBody>
          <a:bodyPr wrap="square" rtlCol="0">
            <a:spAutoFit/>
          </a:bodyPr>
          <a:lstStyle/>
          <a:p>
            <a:r>
              <a:rPr lang="es-ES" dirty="0" smtClean="0"/>
              <a:t>RECOMENDACIONES</a:t>
            </a:r>
            <a:endParaRPr lang="es-ES" dirty="0"/>
          </a:p>
        </p:txBody>
      </p:sp>
      <p:graphicFrame>
        <p:nvGraphicFramePr>
          <p:cNvPr id="3" name="Diagrama 2"/>
          <p:cNvGraphicFramePr/>
          <p:nvPr>
            <p:extLst>
              <p:ext uri="{D42A27DB-BD31-4B8C-83A1-F6EECF244321}">
                <p14:modId xmlns:p14="http://schemas.microsoft.com/office/powerpoint/2010/main" val="3154789215"/>
              </p:ext>
            </p:extLst>
          </p:nvPr>
        </p:nvGraphicFramePr>
        <p:xfrm>
          <a:off x="0" y="476672"/>
          <a:ext cx="9144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0894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3568" y="692696"/>
            <a:ext cx="7577490" cy="71095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i="0" kern="0" dirty="0" smtClean="0">
                <a:ln w="1905">
                  <a:solidFill>
                    <a:schemeClr val="accent5"/>
                  </a:solidFill>
                </a:ln>
                <a:solidFill>
                  <a:srgbClr val="336600"/>
                </a:solidFill>
                <a:effectLst>
                  <a:innerShdw blurRad="69850" dist="43180" dir="5400000">
                    <a:srgbClr val="000000">
                      <a:alpha val="65000"/>
                    </a:srgbClr>
                  </a:innerShdw>
                </a:effectLst>
              </a:rPr>
              <a:t>Objetivos</a:t>
            </a:r>
            <a:endParaRPr lang="es-EC" i="0" kern="0" dirty="0">
              <a:ln w="1905">
                <a:solidFill>
                  <a:schemeClr val="accent5"/>
                </a:solidFill>
              </a:ln>
              <a:solidFill>
                <a:srgbClr val="336600"/>
              </a:solidFill>
              <a:effectLst>
                <a:innerShdw blurRad="69850" dist="43180" dir="5400000">
                  <a:srgbClr val="000000">
                    <a:alpha val="65000"/>
                  </a:srgbClr>
                </a:innerShdw>
              </a:effectLst>
            </a:endParaRPr>
          </a:p>
        </p:txBody>
      </p:sp>
      <p:graphicFrame>
        <p:nvGraphicFramePr>
          <p:cNvPr id="4" name="Diagram 3"/>
          <p:cNvGraphicFramePr/>
          <p:nvPr>
            <p:extLst>
              <p:ext uri="{D42A27DB-BD31-4B8C-83A1-F6EECF244321}">
                <p14:modId xmlns:p14="http://schemas.microsoft.com/office/powerpoint/2010/main" val="1798920899"/>
              </p:ext>
            </p:extLst>
          </p:nvPr>
        </p:nvGraphicFramePr>
        <p:xfrm>
          <a:off x="683568" y="1988840"/>
          <a:ext cx="7920880"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12590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520" y="0"/>
            <a:ext cx="7577490" cy="710952"/>
          </a:xfrm>
          <a:prstGeom prst="rect">
            <a:avLst/>
          </a:prstGeom>
          <a:ln>
            <a:noFill/>
          </a:ln>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i="0" kern="0" dirty="0" smtClean="0">
                <a:ln w="1905">
                  <a:solidFill>
                    <a:schemeClr val="accent5"/>
                  </a:solidFill>
                </a:ln>
                <a:solidFill>
                  <a:srgbClr val="336600"/>
                </a:solidFill>
                <a:effectLst>
                  <a:innerShdw blurRad="69850" dist="43180" dir="5400000">
                    <a:srgbClr val="000000">
                      <a:alpha val="65000"/>
                    </a:srgbClr>
                  </a:innerShdw>
                </a:effectLst>
              </a:rPr>
              <a:t>Objetivos específicos</a:t>
            </a:r>
            <a:endParaRPr lang="es-EC" i="0" kern="0" dirty="0">
              <a:ln w="1905">
                <a:solidFill>
                  <a:schemeClr val="accent5"/>
                </a:solidFill>
              </a:ln>
              <a:solidFill>
                <a:srgbClr val="336600"/>
              </a:solidFill>
              <a:effectLst>
                <a:innerShdw blurRad="69850" dist="43180" dir="5400000">
                  <a:srgbClr val="000000">
                    <a:alpha val="65000"/>
                  </a:srgbClr>
                </a:innerShdw>
              </a:effectLst>
            </a:endParaRPr>
          </a:p>
        </p:txBody>
      </p:sp>
      <p:graphicFrame>
        <p:nvGraphicFramePr>
          <p:cNvPr id="2" name="Diagrama 1"/>
          <p:cNvGraphicFramePr/>
          <p:nvPr>
            <p:extLst>
              <p:ext uri="{D42A27DB-BD31-4B8C-83A1-F6EECF244321}">
                <p14:modId xmlns:p14="http://schemas.microsoft.com/office/powerpoint/2010/main" val="2115230693"/>
              </p:ext>
            </p:extLst>
          </p:nvPr>
        </p:nvGraphicFramePr>
        <p:xfrm>
          <a:off x="107504" y="620688"/>
          <a:ext cx="903649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8587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172524"/>
            <a:ext cx="2786082" cy="369332"/>
          </a:xfrm>
          <a:prstGeom prst="rect">
            <a:avLst/>
          </a:prstGeom>
          <a:noFill/>
        </p:spPr>
        <p:txBody>
          <a:bodyPr wrap="square" rtlCol="0">
            <a:spAutoFit/>
          </a:bodyPr>
          <a:lstStyle/>
          <a:p>
            <a:r>
              <a:rPr lang="es-ES" dirty="0" smtClean="0"/>
              <a:t>GEOMARKETING</a:t>
            </a:r>
            <a:endParaRPr lang="es-ES" dirty="0"/>
          </a:p>
        </p:txBody>
      </p:sp>
      <p:graphicFrame>
        <p:nvGraphicFramePr>
          <p:cNvPr id="5" name="4 Diagrama"/>
          <p:cNvGraphicFramePr/>
          <p:nvPr>
            <p:extLst>
              <p:ext uri="{D42A27DB-BD31-4B8C-83A1-F6EECF244321}">
                <p14:modId xmlns:p14="http://schemas.microsoft.com/office/powerpoint/2010/main" val="2945158759"/>
              </p:ext>
            </p:extLst>
          </p:nvPr>
        </p:nvGraphicFramePr>
        <p:xfrm>
          <a:off x="214282" y="44624"/>
          <a:ext cx="5286412" cy="3214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6432621" y="2348880"/>
            <a:ext cx="2095072" cy="369332"/>
          </a:xfrm>
          <a:prstGeom prst="rect">
            <a:avLst/>
          </a:prstGeom>
          <a:noFill/>
        </p:spPr>
        <p:txBody>
          <a:bodyPr wrap="square" rtlCol="0">
            <a:spAutoFit/>
          </a:bodyPr>
          <a:lstStyle/>
          <a:p>
            <a:r>
              <a:rPr lang="es-ES" dirty="0" smtClean="0"/>
              <a:t>UTILIDAD</a:t>
            </a:r>
            <a:endParaRPr lang="es-ES" dirty="0"/>
          </a:p>
        </p:txBody>
      </p:sp>
      <p:graphicFrame>
        <p:nvGraphicFramePr>
          <p:cNvPr id="8" name="7 Diagrama"/>
          <p:cNvGraphicFramePr/>
          <p:nvPr>
            <p:extLst>
              <p:ext uri="{D42A27DB-BD31-4B8C-83A1-F6EECF244321}">
                <p14:modId xmlns:p14="http://schemas.microsoft.com/office/powerpoint/2010/main" val="2309129650"/>
              </p:ext>
            </p:extLst>
          </p:nvPr>
        </p:nvGraphicFramePr>
        <p:xfrm>
          <a:off x="3375456" y="2749570"/>
          <a:ext cx="5517024" cy="31277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74" name="Picture 2" descr="http://www.geoworksolutions.com/uploads/1/5/7/5/15752344/4427454_orig.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84169" y="681274"/>
            <a:ext cx="2160240" cy="17054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ymesinternet.es/imagenes/geomarketing-pymes-axeso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575" y="3676382"/>
            <a:ext cx="3170059" cy="193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4475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val="1040005616"/>
              </p:ext>
            </p:extLst>
          </p:nvPr>
        </p:nvGraphicFramePr>
        <p:xfrm>
          <a:off x="0" y="428604"/>
          <a:ext cx="3214678" cy="3071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8 Imagen"/>
          <p:cNvPicPr/>
          <p:nvPr/>
        </p:nvPicPr>
        <p:blipFill rotWithShape="1">
          <a:blip r:embed="rId7"/>
          <a:srcRect l="51027" t="43869" r="41167" b="39932"/>
          <a:stretch/>
        </p:blipFill>
        <p:spPr bwMode="auto">
          <a:xfrm rot="10800000">
            <a:off x="571472" y="3000372"/>
            <a:ext cx="2143140" cy="1571636"/>
          </a:xfrm>
          <a:prstGeom prst="rect">
            <a:avLst/>
          </a:prstGeom>
          <a:ln>
            <a:noFill/>
          </a:ln>
          <a:extLst>
            <a:ext uri="{53640926-AAD7-44D8-BBD7-CCE9431645EC}">
              <a14:shadowObscured xmlns:a14="http://schemas.microsoft.com/office/drawing/2010/main"/>
            </a:ext>
          </a:extLst>
        </p:spPr>
      </p:pic>
      <p:sp>
        <p:nvSpPr>
          <p:cNvPr id="4" name="3 CuadroTexto"/>
          <p:cNvSpPr txBox="1"/>
          <p:nvPr/>
        </p:nvSpPr>
        <p:spPr>
          <a:xfrm>
            <a:off x="2928926" y="285728"/>
            <a:ext cx="2786082" cy="369332"/>
          </a:xfrm>
          <a:prstGeom prst="rect">
            <a:avLst/>
          </a:prstGeom>
          <a:noFill/>
        </p:spPr>
        <p:txBody>
          <a:bodyPr wrap="square" rtlCol="0">
            <a:spAutoFit/>
          </a:bodyPr>
          <a:lstStyle/>
          <a:p>
            <a:r>
              <a:rPr lang="es-ES" dirty="0" smtClean="0"/>
              <a:t>CONCEPTOS S.I.G.</a:t>
            </a:r>
            <a:endParaRPr lang="es-ES" dirty="0"/>
          </a:p>
        </p:txBody>
      </p:sp>
      <p:graphicFrame>
        <p:nvGraphicFramePr>
          <p:cNvPr id="10" name="9 Diagrama"/>
          <p:cNvGraphicFramePr/>
          <p:nvPr>
            <p:extLst>
              <p:ext uri="{D42A27DB-BD31-4B8C-83A1-F6EECF244321}">
                <p14:modId xmlns:p14="http://schemas.microsoft.com/office/powerpoint/2010/main" val="1682735110"/>
              </p:ext>
            </p:extLst>
          </p:nvPr>
        </p:nvGraphicFramePr>
        <p:xfrm>
          <a:off x="4786314" y="500042"/>
          <a:ext cx="3714776" cy="31432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10 Diagrama"/>
          <p:cNvGraphicFramePr/>
          <p:nvPr>
            <p:extLst>
              <p:ext uri="{D42A27DB-BD31-4B8C-83A1-F6EECF244321}">
                <p14:modId xmlns:p14="http://schemas.microsoft.com/office/powerpoint/2010/main" val="2434238688"/>
              </p:ext>
            </p:extLst>
          </p:nvPr>
        </p:nvGraphicFramePr>
        <p:xfrm>
          <a:off x="2928926" y="4071942"/>
          <a:ext cx="2786050" cy="18573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4" name="13 Imagen"/>
          <p:cNvPicPr/>
          <p:nvPr/>
        </p:nvPicPr>
        <p:blipFill rotWithShape="1">
          <a:blip r:embed="rId7"/>
          <a:srcRect l="39969" t="43329" r="50924" b="36461"/>
          <a:stretch/>
        </p:blipFill>
        <p:spPr bwMode="auto">
          <a:xfrm rot="10800000">
            <a:off x="5500694" y="3071810"/>
            <a:ext cx="2000264" cy="18573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476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928926" y="285728"/>
            <a:ext cx="2786082" cy="369332"/>
          </a:xfrm>
          <a:prstGeom prst="rect">
            <a:avLst/>
          </a:prstGeom>
          <a:noFill/>
        </p:spPr>
        <p:txBody>
          <a:bodyPr wrap="square" rtlCol="0">
            <a:spAutoFit/>
          </a:bodyPr>
          <a:lstStyle/>
          <a:p>
            <a:r>
              <a:rPr lang="es-ES" dirty="0" smtClean="0"/>
              <a:t>CONCEPTOS S.I.G.</a:t>
            </a:r>
            <a:endParaRPr lang="es-ES" dirty="0"/>
          </a:p>
        </p:txBody>
      </p:sp>
      <p:graphicFrame>
        <p:nvGraphicFramePr>
          <p:cNvPr id="12" name="11 Diagrama"/>
          <p:cNvGraphicFramePr/>
          <p:nvPr>
            <p:extLst>
              <p:ext uri="{D42A27DB-BD31-4B8C-83A1-F6EECF244321}">
                <p14:modId xmlns:p14="http://schemas.microsoft.com/office/powerpoint/2010/main" val="1555220860"/>
              </p:ext>
            </p:extLst>
          </p:nvPr>
        </p:nvGraphicFramePr>
        <p:xfrm>
          <a:off x="500034" y="1142984"/>
          <a:ext cx="3214678" cy="3071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https://upload.wikimedia.org/wikipedia/commons/b/b9/Usgs_map_traverse_mercator.PNG"/>
          <p:cNvPicPr>
            <a:picLocks noChangeAspect="1" noChangeArrowheads="1"/>
          </p:cNvPicPr>
          <p:nvPr/>
        </p:nvPicPr>
        <p:blipFill>
          <a:blip r:embed="rId7"/>
          <a:srcRect/>
          <a:stretch>
            <a:fillRect/>
          </a:stretch>
        </p:blipFill>
        <p:spPr bwMode="auto">
          <a:xfrm>
            <a:off x="0" y="4786322"/>
            <a:ext cx="4152024" cy="2071678"/>
          </a:xfrm>
          <a:prstGeom prst="rect">
            <a:avLst/>
          </a:prstGeom>
          <a:noFill/>
        </p:spPr>
      </p:pic>
      <p:pic>
        <p:nvPicPr>
          <p:cNvPr id="3076" name="Picture 4" descr="https://upload.wikimedia.org/wikipedia/commons/thumb/7/7a/Transversal_Mercator_0.jpg/350px-Transversal_Mercator_0.jpg"/>
          <p:cNvPicPr>
            <a:picLocks noChangeAspect="1" noChangeArrowheads="1"/>
          </p:cNvPicPr>
          <p:nvPr/>
        </p:nvPicPr>
        <p:blipFill>
          <a:blip r:embed="rId8"/>
          <a:srcRect/>
          <a:stretch>
            <a:fillRect/>
          </a:stretch>
        </p:blipFill>
        <p:spPr bwMode="auto">
          <a:xfrm>
            <a:off x="714348" y="3214686"/>
            <a:ext cx="1214446" cy="1263008"/>
          </a:xfrm>
          <a:prstGeom prst="rect">
            <a:avLst/>
          </a:prstGeom>
          <a:noFill/>
        </p:spPr>
      </p:pic>
      <p:sp>
        <p:nvSpPr>
          <p:cNvPr id="13" name="12 CuadroTexto"/>
          <p:cNvSpPr txBox="1"/>
          <p:nvPr/>
        </p:nvSpPr>
        <p:spPr>
          <a:xfrm>
            <a:off x="857224" y="4429132"/>
            <a:ext cx="3000396" cy="323165"/>
          </a:xfrm>
          <a:prstGeom prst="rect">
            <a:avLst/>
          </a:prstGeom>
          <a:noFill/>
        </p:spPr>
        <p:txBody>
          <a:bodyPr wrap="square" rtlCol="0">
            <a:spAutoFit/>
          </a:bodyPr>
          <a:lstStyle/>
          <a:p>
            <a:r>
              <a:rPr lang="es-ES" sz="1500" dirty="0" smtClean="0"/>
              <a:t>GERARDUS MERCATOR, 1569</a:t>
            </a:r>
            <a:endParaRPr lang="es-ES" sz="1500" dirty="0"/>
          </a:p>
        </p:txBody>
      </p:sp>
      <p:graphicFrame>
        <p:nvGraphicFramePr>
          <p:cNvPr id="15" name="14 Diagrama"/>
          <p:cNvGraphicFramePr/>
          <p:nvPr>
            <p:extLst>
              <p:ext uri="{D42A27DB-BD31-4B8C-83A1-F6EECF244321}">
                <p14:modId xmlns:p14="http://schemas.microsoft.com/office/powerpoint/2010/main" val="3647049300"/>
              </p:ext>
            </p:extLst>
          </p:nvPr>
        </p:nvGraphicFramePr>
        <p:xfrm>
          <a:off x="4071934" y="571480"/>
          <a:ext cx="4786346" cy="40005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7410" name="Picture 2" descr="http://images.slideplayer.es/3/1066357/slides/slide_14.jpg"/>
          <p:cNvPicPr>
            <a:picLocks noChangeAspect="1" noChangeArrowheads="1"/>
          </p:cNvPicPr>
          <p:nvPr/>
        </p:nvPicPr>
        <p:blipFill>
          <a:blip r:embed="rId14"/>
          <a:srcRect/>
          <a:stretch>
            <a:fillRect/>
          </a:stretch>
        </p:blipFill>
        <p:spPr bwMode="auto">
          <a:xfrm>
            <a:off x="4286248" y="4563672"/>
            <a:ext cx="3059103" cy="2294328"/>
          </a:xfrm>
          <a:prstGeom prst="rect">
            <a:avLst/>
          </a:prstGeom>
          <a:noFill/>
        </p:spPr>
      </p:pic>
      <p:pic>
        <p:nvPicPr>
          <p:cNvPr id="17412" name="Picture 4" descr="http://www.icsm.gov.au/mapping/web_images/geocentric.jpg"/>
          <p:cNvPicPr>
            <a:picLocks noChangeAspect="1" noChangeArrowheads="1"/>
          </p:cNvPicPr>
          <p:nvPr/>
        </p:nvPicPr>
        <p:blipFill>
          <a:blip r:embed="rId15" cstate="print"/>
          <a:srcRect/>
          <a:stretch>
            <a:fillRect/>
          </a:stretch>
        </p:blipFill>
        <p:spPr bwMode="auto">
          <a:xfrm>
            <a:off x="7286644" y="3500438"/>
            <a:ext cx="1714512" cy="1321059"/>
          </a:xfrm>
          <a:prstGeom prst="rect">
            <a:avLst/>
          </a:prstGeom>
          <a:noFill/>
        </p:spPr>
      </p:pic>
    </p:spTree>
    <p:extLst>
      <p:ext uri="{BB962C8B-B14F-4D97-AF65-F5344CB8AC3E}">
        <p14:creationId xmlns:p14="http://schemas.microsoft.com/office/powerpoint/2010/main" val="2561800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247924" y="140978"/>
            <a:ext cx="2943208" cy="369332"/>
          </a:xfrm>
          <a:prstGeom prst="rect">
            <a:avLst/>
          </a:prstGeom>
          <a:noFill/>
        </p:spPr>
        <p:txBody>
          <a:bodyPr wrap="square" rtlCol="0">
            <a:spAutoFit/>
          </a:bodyPr>
          <a:lstStyle/>
          <a:p>
            <a:r>
              <a:rPr lang="es-ES" dirty="0" smtClean="0"/>
              <a:t>GEOREFERENCIACIÒN</a:t>
            </a:r>
            <a:endParaRPr lang="es-ES" dirty="0"/>
          </a:p>
        </p:txBody>
      </p:sp>
      <p:graphicFrame>
        <p:nvGraphicFramePr>
          <p:cNvPr id="5" name="4 Diagrama"/>
          <p:cNvGraphicFramePr/>
          <p:nvPr>
            <p:extLst>
              <p:ext uri="{D42A27DB-BD31-4B8C-83A1-F6EECF244321}">
                <p14:modId xmlns:p14="http://schemas.microsoft.com/office/powerpoint/2010/main" val="315431869"/>
              </p:ext>
            </p:extLst>
          </p:nvPr>
        </p:nvGraphicFramePr>
        <p:xfrm>
          <a:off x="4499992" y="865452"/>
          <a:ext cx="4786314" cy="3643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9" name="Rectangle 1"/>
          <p:cNvSpPr>
            <a:spLocks noChangeArrowheads="1"/>
          </p:cNvSpPr>
          <p:nvPr/>
        </p:nvSpPr>
        <p:spPr bwMode="auto">
          <a:xfrm>
            <a:off x="635150" y="865452"/>
            <a:ext cx="364333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georeferenciación hace posible un manejo infinito de información por así decirlo, donde podemos obtener datos gráficos y alfanuméricos, cruzarlos, analizar gráficamente tendencias, ideas, percepciones, en general datos que ayuden al marketing a analizar de una manera más profunda el mercado, y no solo sirve para líneas como el marketing, sino para la biología, la geografía, es aplicable prácticamente para todos los campos de estudio.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6156176" y="2724143"/>
            <a:ext cx="1130468" cy="369332"/>
          </a:xfrm>
          <a:prstGeom prst="rect">
            <a:avLst/>
          </a:prstGeom>
          <a:noFill/>
        </p:spPr>
        <p:txBody>
          <a:bodyPr wrap="square" rtlCol="0">
            <a:spAutoFit/>
          </a:bodyPr>
          <a:lstStyle/>
          <a:p>
            <a:r>
              <a:rPr lang="es-ES" dirty="0" smtClean="0"/>
              <a:t>TIPOS</a:t>
            </a:r>
            <a:endParaRPr lang="es-ES" dirty="0"/>
          </a:p>
        </p:txBody>
      </p:sp>
      <p:graphicFrame>
        <p:nvGraphicFramePr>
          <p:cNvPr id="10" name="9 Diagrama"/>
          <p:cNvGraphicFramePr/>
          <p:nvPr>
            <p:extLst>
              <p:ext uri="{D42A27DB-BD31-4B8C-83A1-F6EECF244321}">
                <p14:modId xmlns:p14="http://schemas.microsoft.com/office/powerpoint/2010/main" val="2172439974"/>
              </p:ext>
            </p:extLst>
          </p:nvPr>
        </p:nvGraphicFramePr>
        <p:xfrm>
          <a:off x="304246" y="2960731"/>
          <a:ext cx="4786346" cy="33575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04594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3">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12460</TotalTime>
  <Words>1786</Words>
  <Application>Microsoft Office PowerPoint</Application>
  <PresentationFormat>Presentación en pantalla (4:3)</PresentationFormat>
  <Paragraphs>200</Paragraphs>
  <Slides>37</Slides>
  <Notes>3</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37</vt:i4>
      </vt:variant>
    </vt:vector>
  </HeadingPairs>
  <TitlesOfParts>
    <vt:vector size="42" baseType="lpstr">
      <vt:lpstr>Arial</vt:lpstr>
      <vt:lpstr>Calibri</vt:lpstr>
      <vt:lpstr>Times New Roman</vt:lpstr>
      <vt:lpstr>Tema13</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ESTUDIO CUALITATIVO</vt:lpstr>
      <vt:lpstr>Presentación de PowerPoint</vt:lpstr>
      <vt:lpstr>ESTUDIO CUANTITATIVO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PROPUESTA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David Gangotena</cp:lastModifiedBy>
  <cp:revision>604</cp:revision>
  <cp:lastPrinted>2015-02-21T16:06:55Z</cp:lastPrinted>
  <dcterms:created xsi:type="dcterms:W3CDTF">2013-04-13T15:30:01Z</dcterms:created>
  <dcterms:modified xsi:type="dcterms:W3CDTF">2015-11-13T23:08:08Z</dcterms:modified>
</cp:coreProperties>
</file>