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94" r:id="rId9"/>
    <p:sldId id="263" r:id="rId10"/>
    <p:sldId id="290" r:id="rId11"/>
    <p:sldId id="264" r:id="rId12"/>
    <p:sldId id="274" r:id="rId13"/>
    <p:sldId id="265" r:id="rId14"/>
    <p:sldId id="295" r:id="rId15"/>
    <p:sldId id="266" r:id="rId16"/>
    <p:sldId id="267" r:id="rId17"/>
    <p:sldId id="269" r:id="rId18"/>
    <p:sldId id="271" r:id="rId19"/>
    <p:sldId id="272" r:id="rId20"/>
    <p:sldId id="273" r:id="rId21"/>
    <p:sldId id="275" r:id="rId22"/>
    <p:sldId id="276" r:id="rId23"/>
    <p:sldId id="277" r:id="rId24"/>
    <p:sldId id="278" r:id="rId25"/>
    <p:sldId id="283" r:id="rId26"/>
    <p:sldId id="286" r:id="rId27"/>
    <p:sldId id="287" r:id="rId28"/>
    <p:sldId id="288" r:id="rId29"/>
    <p:sldId id="289" r:id="rId3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5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_rels/data2.xml.rels><?xml version="1.0" encoding="UTF-8" standalone="yes"?>
<Relationships xmlns="http://schemas.openxmlformats.org/package/2006/relationships"><Relationship Id="rId1" Type="http://schemas.openxmlformats.org/officeDocument/2006/relationships/image" Target="../media/image6.jpg"/></Relationships>
</file>

<file path=ppt/diagrams/_rels/data3.xml.rels><?xml version="1.0" encoding="UTF-8" standalone="yes"?>
<Relationships xmlns="http://schemas.openxmlformats.org/package/2006/relationships"><Relationship Id="rId1" Type="http://schemas.openxmlformats.org/officeDocument/2006/relationships/image" Target="../media/image7.jpg"/></Relationships>
</file>

<file path=ppt/diagrams/_rels/data4.xml.rels><?xml version="1.0" encoding="UTF-8" standalone="yes"?>
<Relationships xmlns="http://schemas.openxmlformats.org/package/2006/relationships"><Relationship Id="rId1" Type="http://schemas.openxmlformats.org/officeDocument/2006/relationships/image" Target="../media/image8.jpg"/></Relationships>
</file>

<file path=ppt/diagrams/_rels/data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_rels/drawing2.xml.rels><?xml version="1.0" encoding="UTF-8" standalone="yes"?>
<Relationships xmlns="http://schemas.openxmlformats.org/package/2006/relationships"><Relationship Id="rId1" Type="http://schemas.openxmlformats.org/officeDocument/2006/relationships/image" Target="../media/image6.jpg"/></Relationships>
</file>

<file path=ppt/diagrams/_rels/drawing3.xml.rels><?xml version="1.0" encoding="UTF-8" standalone="yes"?>
<Relationships xmlns="http://schemas.openxmlformats.org/package/2006/relationships"><Relationship Id="rId1" Type="http://schemas.openxmlformats.org/officeDocument/2006/relationships/image" Target="../media/image7.jpg"/></Relationships>
</file>

<file path=ppt/diagrams/_rels/drawing4.xml.rels><?xml version="1.0" encoding="UTF-8" standalone="yes"?>
<Relationships xmlns="http://schemas.openxmlformats.org/package/2006/relationships"><Relationship Id="rId1" Type="http://schemas.openxmlformats.org/officeDocument/2006/relationships/image" Target="../media/image8.jpg"/></Relationships>
</file>

<file path=ppt/diagrams/_rels/drawing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DE4BF9-E20D-46FB-8570-1C0FC9DE8477}" type="doc">
      <dgm:prSet loTypeId="urn:microsoft.com/office/officeart/2005/8/layout/hList3" loCatId="list" qsTypeId="urn:microsoft.com/office/officeart/2005/8/quickstyle/3d3" qsCatId="3D" csTypeId="urn:microsoft.com/office/officeart/2005/8/colors/accent5_1" csCatId="accent5" phldr="1"/>
      <dgm:spPr/>
      <dgm:t>
        <a:bodyPr/>
        <a:lstStyle/>
        <a:p>
          <a:endParaRPr lang="es-EC"/>
        </a:p>
      </dgm:t>
    </dgm:pt>
    <dgm:pt modelId="{76C7CBD0-F94C-4576-8DB2-C694E52C55DF}">
      <dgm:prSet phldrT="[Texto]"/>
      <dgm:spPr/>
      <dgm:t>
        <a:bodyPr/>
        <a:lstStyle/>
        <a:p>
          <a:r>
            <a:rPr lang="es-EC" dirty="0" smtClean="0">
              <a:latin typeface="Arial" panose="020B0604020202020204" pitchFamily="34" charset="0"/>
              <a:cs typeface="Arial" panose="020B0604020202020204" pitchFamily="34" charset="0"/>
            </a:rPr>
            <a:t>INTRODUCCIÓN</a:t>
          </a:r>
          <a:endParaRPr lang="es-EC" dirty="0">
            <a:latin typeface="Arial" panose="020B0604020202020204" pitchFamily="34" charset="0"/>
            <a:cs typeface="Arial" panose="020B0604020202020204" pitchFamily="34" charset="0"/>
          </a:endParaRPr>
        </a:p>
      </dgm:t>
    </dgm:pt>
    <dgm:pt modelId="{447E01C8-E2CF-4500-9AAA-725244827C05}" type="parTrans" cxnId="{C775D6AE-78B6-4C98-9598-BA9C756CC574}">
      <dgm:prSet/>
      <dgm:spPr/>
      <dgm:t>
        <a:bodyPr/>
        <a:lstStyle/>
        <a:p>
          <a:endParaRPr lang="es-EC"/>
        </a:p>
      </dgm:t>
    </dgm:pt>
    <dgm:pt modelId="{A01B5831-BE4A-442C-890C-CFFC393E9199}" type="sibTrans" cxnId="{C775D6AE-78B6-4C98-9598-BA9C756CC574}">
      <dgm:prSet/>
      <dgm:spPr/>
      <dgm:t>
        <a:bodyPr/>
        <a:lstStyle/>
        <a:p>
          <a:endParaRPr lang="es-EC"/>
        </a:p>
      </dgm:t>
    </dgm:pt>
    <dgm:pt modelId="{D7166689-41CF-412E-9523-AAFFF64ABB68}">
      <dgm:prSet phldrT="[Texto]" custT="1"/>
      <dgm:spPr/>
      <dgm:t>
        <a:bodyPr/>
        <a:lstStyle/>
        <a:p>
          <a:pPr algn="just"/>
          <a:r>
            <a:rPr lang="es-EC" sz="1600" dirty="0" smtClean="0">
              <a:latin typeface="Arial" panose="020B0604020202020204" pitchFamily="34" charset="0"/>
              <a:cs typeface="Arial" panose="020B0604020202020204" pitchFamily="34" charset="0"/>
            </a:rPr>
            <a:t>Con la constante evolución de la tecnología, se ha conseguido que se desarrollen herramientas de software estables, rápidas, y fáciles de usar, permitiendo que una gran cantidad de procesos que eran realizados de forma manual puedan ser automatizados.</a:t>
          </a:r>
          <a:endParaRPr lang="es-EC" sz="1600" dirty="0">
            <a:latin typeface="Arial" panose="020B0604020202020204" pitchFamily="34" charset="0"/>
            <a:cs typeface="Arial" panose="020B0604020202020204" pitchFamily="34" charset="0"/>
          </a:endParaRPr>
        </a:p>
      </dgm:t>
    </dgm:pt>
    <dgm:pt modelId="{34BC79DB-D657-498B-BF49-CCAB11A52ADB}" type="parTrans" cxnId="{E1EEA857-AAEA-455E-829A-F8B2DFFE869F}">
      <dgm:prSet/>
      <dgm:spPr/>
      <dgm:t>
        <a:bodyPr/>
        <a:lstStyle/>
        <a:p>
          <a:endParaRPr lang="es-EC"/>
        </a:p>
      </dgm:t>
    </dgm:pt>
    <dgm:pt modelId="{252DB1DF-6821-4CE6-8E0E-FDB7FC250EDF}" type="sibTrans" cxnId="{E1EEA857-AAEA-455E-829A-F8B2DFFE869F}">
      <dgm:prSet/>
      <dgm:spPr/>
      <dgm:t>
        <a:bodyPr/>
        <a:lstStyle/>
        <a:p>
          <a:endParaRPr lang="es-EC"/>
        </a:p>
      </dgm:t>
    </dgm:pt>
    <dgm:pt modelId="{75B3315A-3821-4025-88FB-91AACDB852D4}">
      <dgm:prSet phldrT="[Texto]" custT="1"/>
      <dgm:spPr/>
      <dgm:t>
        <a:bodyPr/>
        <a:lstStyle/>
        <a:p>
          <a:pPr algn="just"/>
          <a:r>
            <a:rPr lang="es-EC" sz="1600" dirty="0" smtClean="0">
              <a:latin typeface="Arial" panose="020B0604020202020204" pitchFamily="34" charset="0"/>
              <a:cs typeface="Arial" panose="020B0604020202020204" pitchFamily="34" charset="0"/>
            </a:rPr>
            <a:t>En el sector de la construcción existen  empresas que brindan servicios para realizar diseños, instalación, construcción y mantenimiento relacionado a proyectos de  redes eléctricas y electrónicas, EISCO es una empresa que brinda estos servicios.</a:t>
          </a:r>
          <a:endParaRPr lang="es-EC" sz="1600" dirty="0">
            <a:latin typeface="Arial" panose="020B0604020202020204" pitchFamily="34" charset="0"/>
            <a:cs typeface="Arial" panose="020B0604020202020204" pitchFamily="34" charset="0"/>
          </a:endParaRPr>
        </a:p>
      </dgm:t>
    </dgm:pt>
    <dgm:pt modelId="{613ACEF6-FEBF-4CAB-A03F-3526BF0B0784}" type="parTrans" cxnId="{869B0B97-4040-40CC-A3D2-3A7137C3F45C}">
      <dgm:prSet/>
      <dgm:spPr/>
      <dgm:t>
        <a:bodyPr/>
        <a:lstStyle/>
        <a:p>
          <a:endParaRPr lang="es-EC"/>
        </a:p>
      </dgm:t>
    </dgm:pt>
    <dgm:pt modelId="{F3C577F4-7ECB-48F8-AC40-E45B0FA1096E}" type="sibTrans" cxnId="{869B0B97-4040-40CC-A3D2-3A7137C3F45C}">
      <dgm:prSet/>
      <dgm:spPr/>
      <dgm:t>
        <a:bodyPr/>
        <a:lstStyle/>
        <a:p>
          <a:endParaRPr lang="es-EC"/>
        </a:p>
      </dgm:t>
    </dgm:pt>
    <dgm:pt modelId="{425561CA-D60F-45EE-B4AB-9DC38CDC4B8D}" type="pres">
      <dgm:prSet presAssocID="{E0DE4BF9-E20D-46FB-8570-1C0FC9DE8477}" presName="composite" presStyleCnt="0">
        <dgm:presLayoutVars>
          <dgm:chMax val="1"/>
          <dgm:dir/>
          <dgm:resizeHandles val="exact"/>
        </dgm:presLayoutVars>
      </dgm:prSet>
      <dgm:spPr/>
      <dgm:t>
        <a:bodyPr/>
        <a:lstStyle/>
        <a:p>
          <a:endParaRPr lang="es-EC"/>
        </a:p>
      </dgm:t>
    </dgm:pt>
    <dgm:pt modelId="{472B4138-D90F-4403-8427-05C2ABC90B6C}" type="pres">
      <dgm:prSet presAssocID="{76C7CBD0-F94C-4576-8DB2-C694E52C55DF}" presName="roof" presStyleLbl="dkBgShp" presStyleIdx="0" presStyleCnt="2"/>
      <dgm:spPr/>
      <dgm:t>
        <a:bodyPr/>
        <a:lstStyle/>
        <a:p>
          <a:endParaRPr lang="es-EC"/>
        </a:p>
      </dgm:t>
    </dgm:pt>
    <dgm:pt modelId="{6923F784-05AD-41CC-80BB-27DA0C924E71}" type="pres">
      <dgm:prSet presAssocID="{76C7CBD0-F94C-4576-8DB2-C694E52C55DF}" presName="pillars" presStyleCnt="0"/>
      <dgm:spPr/>
      <dgm:t>
        <a:bodyPr/>
        <a:lstStyle/>
        <a:p>
          <a:endParaRPr lang="es-EC"/>
        </a:p>
      </dgm:t>
    </dgm:pt>
    <dgm:pt modelId="{2BDD27BC-34E3-4056-856E-67FB133B03C5}" type="pres">
      <dgm:prSet presAssocID="{76C7CBD0-F94C-4576-8DB2-C694E52C55DF}" presName="pillar1" presStyleLbl="node1" presStyleIdx="0" presStyleCnt="2" custLinFactNeighborY="-298">
        <dgm:presLayoutVars>
          <dgm:bulletEnabled val="1"/>
        </dgm:presLayoutVars>
      </dgm:prSet>
      <dgm:spPr/>
      <dgm:t>
        <a:bodyPr/>
        <a:lstStyle/>
        <a:p>
          <a:endParaRPr lang="es-EC"/>
        </a:p>
      </dgm:t>
    </dgm:pt>
    <dgm:pt modelId="{8F0E33EB-BEF3-4ABA-8136-F36AFF2A2636}" type="pres">
      <dgm:prSet presAssocID="{75B3315A-3821-4025-88FB-91AACDB852D4}" presName="pillarX" presStyleLbl="node1" presStyleIdx="1" presStyleCnt="2">
        <dgm:presLayoutVars>
          <dgm:bulletEnabled val="1"/>
        </dgm:presLayoutVars>
      </dgm:prSet>
      <dgm:spPr/>
      <dgm:t>
        <a:bodyPr/>
        <a:lstStyle/>
        <a:p>
          <a:endParaRPr lang="es-EC"/>
        </a:p>
      </dgm:t>
    </dgm:pt>
    <dgm:pt modelId="{0C05236A-2C48-4871-8652-2DF2527F7023}" type="pres">
      <dgm:prSet presAssocID="{76C7CBD0-F94C-4576-8DB2-C694E52C55DF}" presName="base" presStyleLbl="dkBgShp" presStyleIdx="1" presStyleCnt="2"/>
      <dgm:spPr/>
      <dgm:t>
        <a:bodyPr/>
        <a:lstStyle/>
        <a:p>
          <a:endParaRPr lang="es-EC"/>
        </a:p>
      </dgm:t>
    </dgm:pt>
  </dgm:ptLst>
  <dgm:cxnLst>
    <dgm:cxn modelId="{C775D6AE-78B6-4C98-9598-BA9C756CC574}" srcId="{E0DE4BF9-E20D-46FB-8570-1C0FC9DE8477}" destId="{76C7CBD0-F94C-4576-8DB2-C694E52C55DF}" srcOrd="0" destOrd="0" parTransId="{447E01C8-E2CF-4500-9AAA-725244827C05}" sibTransId="{A01B5831-BE4A-442C-890C-CFFC393E9199}"/>
    <dgm:cxn modelId="{E8538EEF-0C53-4B04-B738-B8DDE6C266C5}" type="presOf" srcId="{E0DE4BF9-E20D-46FB-8570-1C0FC9DE8477}" destId="{425561CA-D60F-45EE-B4AB-9DC38CDC4B8D}" srcOrd="0" destOrd="0" presId="urn:microsoft.com/office/officeart/2005/8/layout/hList3"/>
    <dgm:cxn modelId="{869B0B97-4040-40CC-A3D2-3A7137C3F45C}" srcId="{76C7CBD0-F94C-4576-8DB2-C694E52C55DF}" destId="{75B3315A-3821-4025-88FB-91AACDB852D4}" srcOrd="1" destOrd="0" parTransId="{613ACEF6-FEBF-4CAB-A03F-3526BF0B0784}" sibTransId="{F3C577F4-7ECB-48F8-AC40-E45B0FA1096E}"/>
    <dgm:cxn modelId="{E1EEA857-AAEA-455E-829A-F8B2DFFE869F}" srcId="{76C7CBD0-F94C-4576-8DB2-C694E52C55DF}" destId="{D7166689-41CF-412E-9523-AAFFF64ABB68}" srcOrd="0" destOrd="0" parTransId="{34BC79DB-D657-498B-BF49-CCAB11A52ADB}" sibTransId="{252DB1DF-6821-4CE6-8E0E-FDB7FC250EDF}"/>
    <dgm:cxn modelId="{467A744A-ECB8-4244-AD32-082DFC31DC41}" type="presOf" srcId="{D7166689-41CF-412E-9523-AAFFF64ABB68}" destId="{2BDD27BC-34E3-4056-856E-67FB133B03C5}" srcOrd="0" destOrd="0" presId="urn:microsoft.com/office/officeart/2005/8/layout/hList3"/>
    <dgm:cxn modelId="{57AB05F2-148E-49ED-8567-0076CBE1C882}" type="presOf" srcId="{76C7CBD0-F94C-4576-8DB2-C694E52C55DF}" destId="{472B4138-D90F-4403-8427-05C2ABC90B6C}" srcOrd="0" destOrd="0" presId="urn:microsoft.com/office/officeart/2005/8/layout/hList3"/>
    <dgm:cxn modelId="{F154D616-4E0F-4B82-BBF5-C496F18ED279}" type="presOf" srcId="{75B3315A-3821-4025-88FB-91AACDB852D4}" destId="{8F0E33EB-BEF3-4ABA-8136-F36AFF2A2636}" srcOrd="0" destOrd="0" presId="urn:microsoft.com/office/officeart/2005/8/layout/hList3"/>
    <dgm:cxn modelId="{B6E73A02-A2DD-4228-A48F-4DC717F2A081}" type="presParOf" srcId="{425561CA-D60F-45EE-B4AB-9DC38CDC4B8D}" destId="{472B4138-D90F-4403-8427-05C2ABC90B6C}" srcOrd="0" destOrd="0" presId="urn:microsoft.com/office/officeart/2005/8/layout/hList3"/>
    <dgm:cxn modelId="{3EA61F7D-613C-4EAD-AD7C-AFBE2272CE9F}" type="presParOf" srcId="{425561CA-D60F-45EE-B4AB-9DC38CDC4B8D}" destId="{6923F784-05AD-41CC-80BB-27DA0C924E71}" srcOrd="1" destOrd="0" presId="urn:microsoft.com/office/officeart/2005/8/layout/hList3"/>
    <dgm:cxn modelId="{F616E02F-354C-4B19-A988-0F1B6923AD45}" type="presParOf" srcId="{6923F784-05AD-41CC-80BB-27DA0C924E71}" destId="{2BDD27BC-34E3-4056-856E-67FB133B03C5}" srcOrd="0" destOrd="0" presId="urn:microsoft.com/office/officeart/2005/8/layout/hList3"/>
    <dgm:cxn modelId="{C47A6419-077B-4E0E-81B8-55DE7F3B2995}" type="presParOf" srcId="{6923F784-05AD-41CC-80BB-27DA0C924E71}" destId="{8F0E33EB-BEF3-4ABA-8136-F36AFF2A2636}" srcOrd="1" destOrd="0" presId="urn:microsoft.com/office/officeart/2005/8/layout/hList3"/>
    <dgm:cxn modelId="{3C2AECED-282D-480E-9B8B-06D5909EDF9A}" type="presParOf" srcId="{425561CA-D60F-45EE-B4AB-9DC38CDC4B8D}" destId="{0C05236A-2C48-4871-8652-2DF2527F702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54AF5B0-6F2F-432F-ACCC-827F441E51CF}" type="doc">
      <dgm:prSet loTypeId="urn:microsoft.com/office/officeart/2005/8/layout/chevron2" loCatId="list" qsTypeId="urn:microsoft.com/office/officeart/2005/8/quickstyle/simple1" qsCatId="simple" csTypeId="urn:microsoft.com/office/officeart/2005/8/colors/accent5_2" csCatId="accent5" phldr="1"/>
      <dgm:spPr/>
      <dgm:t>
        <a:bodyPr/>
        <a:lstStyle/>
        <a:p>
          <a:endParaRPr lang="es-EC"/>
        </a:p>
      </dgm:t>
    </dgm:pt>
    <dgm:pt modelId="{41386D41-AAA3-42CD-B0CB-80B5F6822FD0}">
      <dgm:prSet phldrT="[Texto]" custT="1"/>
      <dgm:spPr/>
      <dgm:t>
        <a:bodyPr/>
        <a:lstStyle/>
        <a:p>
          <a:r>
            <a:rPr lang="es-EC" sz="1800" b="1" dirty="0" smtClean="0">
              <a:latin typeface="Arial" panose="020B0604020202020204" pitchFamily="34" charset="0"/>
              <a:cs typeface="Arial" panose="020B0604020202020204" pitchFamily="34" charset="0"/>
            </a:rPr>
            <a:t>Requisitos Funcionales</a:t>
          </a:r>
          <a:endParaRPr lang="es-EC" sz="1800" b="1" dirty="0">
            <a:latin typeface="Arial" panose="020B0604020202020204" pitchFamily="34" charset="0"/>
            <a:cs typeface="Arial" panose="020B0604020202020204" pitchFamily="34" charset="0"/>
          </a:endParaRPr>
        </a:p>
      </dgm:t>
    </dgm:pt>
    <dgm:pt modelId="{5DD9CD3C-77EF-4A26-8038-493270E008BA}" type="parTrans" cxnId="{80C2FF5A-A255-47F5-90FA-CAC6B2B99E3E}">
      <dgm:prSet/>
      <dgm:spPr/>
      <dgm:t>
        <a:bodyPr/>
        <a:lstStyle/>
        <a:p>
          <a:endParaRPr lang="es-EC"/>
        </a:p>
      </dgm:t>
    </dgm:pt>
    <dgm:pt modelId="{E2E295F6-16D7-4A34-9C49-A0FB91AF1834}" type="sibTrans" cxnId="{80C2FF5A-A255-47F5-90FA-CAC6B2B99E3E}">
      <dgm:prSet/>
      <dgm:spPr/>
      <dgm:t>
        <a:bodyPr/>
        <a:lstStyle/>
        <a:p>
          <a:endParaRPr lang="es-EC"/>
        </a:p>
      </dgm:t>
    </dgm:pt>
    <dgm:pt modelId="{39E02604-236E-4283-BF31-1F584E0FE03B}">
      <dgm:prSet phldrT="[Texto]" custT="1"/>
      <dgm:spPr/>
      <dgm:t>
        <a:bodyPr/>
        <a:lstStyle/>
        <a:p>
          <a:endParaRPr lang="es-EC" sz="1600" dirty="0">
            <a:latin typeface="Arial" panose="020B0604020202020204" pitchFamily="34" charset="0"/>
            <a:cs typeface="Arial" panose="020B0604020202020204" pitchFamily="34" charset="0"/>
          </a:endParaRPr>
        </a:p>
      </dgm:t>
    </dgm:pt>
    <dgm:pt modelId="{AB34D49A-407B-46EA-B83F-C7D3478AD3D1}" type="parTrans" cxnId="{D20FE6CE-1B9D-4522-9C63-324450EED22E}">
      <dgm:prSet/>
      <dgm:spPr/>
      <dgm:t>
        <a:bodyPr/>
        <a:lstStyle/>
        <a:p>
          <a:endParaRPr lang="es-EC"/>
        </a:p>
      </dgm:t>
    </dgm:pt>
    <dgm:pt modelId="{EBC77A5C-AF4A-4D11-91B3-B4BC987F5509}" type="sibTrans" cxnId="{D20FE6CE-1B9D-4522-9C63-324450EED22E}">
      <dgm:prSet/>
      <dgm:spPr/>
      <dgm:t>
        <a:bodyPr/>
        <a:lstStyle/>
        <a:p>
          <a:endParaRPr lang="es-EC"/>
        </a:p>
      </dgm:t>
    </dgm:pt>
    <dgm:pt modelId="{3C804E50-F10E-4B2F-BF56-2E67ECDE81B8}">
      <dgm:prSet phldrT="[Texto]" custT="1"/>
      <dgm:spPr/>
      <dgm:t>
        <a:bodyPr/>
        <a:lstStyle/>
        <a:p>
          <a:endParaRPr lang="es-EC" sz="1600" dirty="0">
            <a:latin typeface="Arial" panose="020B0604020202020204" pitchFamily="34" charset="0"/>
            <a:cs typeface="Arial" panose="020B0604020202020204" pitchFamily="34" charset="0"/>
          </a:endParaRPr>
        </a:p>
      </dgm:t>
    </dgm:pt>
    <dgm:pt modelId="{88617007-4E55-4408-BAE1-78BD10A7C4DE}" type="parTrans" cxnId="{2D2A2E2F-4208-491D-BC2B-69321E131006}">
      <dgm:prSet/>
      <dgm:spPr/>
      <dgm:t>
        <a:bodyPr/>
        <a:lstStyle/>
        <a:p>
          <a:endParaRPr lang="es-EC"/>
        </a:p>
      </dgm:t>
    </dgm:pt>
    <dgm:pt modelId="{8263A7FF-2C54-45AF-9DDD-B621183D08EF}" type="sibTrans" cxnId="{2D2A2E2F-4208-491D-BC2B-69321E131006}">
      <dgm:prSet/>
      <dgm:spPr/>
      <dgm:t>
        <a:bodyPr/>
        <a:lstStyle/>
        <a:p>
          <a:endParaRPr lang="es-EC"/>
        </a:p>
      </dgm:t>
    </dgm:pt>
    <dgm:pt modelId="{AC92AF3E-40EA-477D-B652-ED9DA5F709C3}">
      <dgm:prSet phldrT="[Texto]" custT="1"/>
      <dgm:spPr/>
      <dgm:t>
        <a:bodyPr/>
        <a:lstStyle/>
        <a:p>
          <a:endParaRPr lang="es-EC" sz="1600" dirty="0">
            <a:latin typeface="Arial" panose="020B0604020202020204" pitchFamily="34" charset="0"/>
            <a:cs typeface="Arial" panose="020B0604020202020204" pitchFamily="34" charset="0"/>
          </a:endParaRPr>
        </a:p>
      </dgm:t>
    </dgm:pt>
    <dgm:pt modelId="{9C48E0E5-5744-4DC3-A7AB-915A5F2B572D}" type="parTrans" cxnId="{F2FC2FE7-2D55-490C-AEA6-45FC885627BA}">
      <dgm:prSet/>
      <dgm:spPr/>
      <dgm:t>
        <a:bodyPr/>
        <a:lstStyle/>
        <a:p>
          <a:endParaRPr lang="es-EC"/>
        </a:p>
      </dgm:t>
    </dgm:pt>
    <dgm:pt modelId="{E2E72203-949F-47A2-8C79-C30F11338D89}" type="sibTrans" cxnId="{F2FC2FE7-2D55-490C-AEA6-45FC885627BA}">
      <dgm:prSet/>
      <dgm:spPr/>
      <dgm:t>
        <a:bodyPr/>
        <a:lstStyle/>
        <a:p>
          <a:endParaRPr lang="es-EC"/>
        </a:p>
      </dgm:t>
    </dgm:pt>
    <dgm:pt modelId="{52743408-CC68-497E-8DA7-BA1E8BC611E0}">
      <dgm:prSet phldrT="[Texto]" custT="1"/>
      <dgm:spPr/>
      <dgm:t>
        <a:bodyPr/>
        <a:lstStyle/>
        <a:p>
          <a:endParaRPr lang="es-EC" sz="1600" dirty="0">
            <a:latin typeface="Arial" panose="020B0604020202020204" pitchFamily="34" charset="0"/>
            <a:cs typeface="Arial" panose="020B0604020202020204" pitchFamily="34" charset="0"/>
          </a:endParaRPr>
        </a:p>
      </dgm:t>
    </dgm:pt>
    <dgm:pt modelId="{B4CC382E-7C55-4C95-BCC8-0E39BE207615}" type="parTrans" cxnId="{5F620ECB-0B23-4BF2-9417-40528575343C}">
      <dgm:prSet/>
      <dgm:spPr/>
      <dgm:t>
        <a:bodyPr/>
        <a:lstStyle/>
        <a:p>
          <a:endParaRPr lang="es-EC"/>
        </a:p>
      </dgm:t>
    </dgm:pt>
    <dgm:pt modelId="{0F19C1D0-E91B-49F4-9945-0D62F532B084}" type="sibTrans" cxnId="{5F620ECB-0B23-4BF2-9417-40528575343C}">
      <dgm:prSet/>
      <dgm:spPr/>
      <dgm:t>
        <a:bodyPr/>
        <a:lstStyle/>
        <a:p>
          <a:endParaRPr lang="es-EC"/>
        </a:p>
      </dgm:t>
    </dgm:pt>
    <dgm:pt modelId="{93216035-27C9-48DD-A076-874B84DF06B1}">
      <dgm:prSet phldrT="[Texto]" custT="1"/>
      <dgm:spPr/>
      <dgm:t>
        <a:bodyPr/>
        <a:lstStyle/>
        <a:p>
          <a:endParaRPr lang="es-EC" sz="1600" dirty="0">
            <a:latin typeface="Arial" panose="020B0604020202020204" pitchFamily="34" charset="0"/>
            <a:cs typeface="Arial" panose="020B0604020202020204" pitchFamily="34" charset="0"/>
          </a:endParaRPr>
        </a:p>
      </dgm:t>
    </dgm:pt>
    <dgm:pt modelId="{2B72B6A7-454C-4146-89FD-D4956CCD4ABE}" type="parTrans" cxnId="{899E67F4-9D52-4A44-B000-ED470078F5C5}">
      <dgm:prSet/>
      <dgm:spPr/>
      <dgm:t>
        <a:bodyPr/>
        <a:lstStyle/>
        <a:p>
          <a:endParaRPr lang="es-EC"/>
        </a:p>
      </dgm:t>
    </dgm:pt>
    <dgm:pt modelId="{8E0FAB99-4185-481C-B84A-48717A64B071}" type="sibTrans" cxnId="{899E67F4-9D52-4A44-B000-ED470078F5C5}">
      <dgm:prSet/>
      <dgm:spPr/>
      <dgm:t>
        <a:bodyPr/>
        <a:lstStyle/>
        <a:p>
          <a:endParaRPr lang="es-EC"/>
        </a:p>
      </dgm:t>
    </dgm:pt>
    <dgm:pt modelId="{FE5CD9B2-5B3C-4ABB-875B-4FF679C7A616}">
      <dgm:prSet phldrT="[Texto]" custT="1"/>
      <dgm:spPr/>
      <dgm:t>
        <a:bodyPr/>
        <a:lstStyle/>
        <a:p>
          <a:endParaRPr lang="es-EC" sz="1600" dirty="0">
            <a:latin typeface="Arial" panose="020B0604020202020204" pitchFamily="34" charset="0"/>
            <a:cs typeface="Arial" panose="020B0604020202020204" pitchFamily="34" charset="0"/>
          </a:endParaRPr>
        </a:p>
      </dgm:t>
    </dgm:pt>
    <dgm:pt modelId="{3055D773-1605-4347-87BD-78CDDEF8ACE5}" type="parTrans" cxnId="{86C3392C-7380-4F94-8B03-29C1FA54B08E}">
      <dgm:prSet/>
      <dgm:spPr/>
      <dgm:t>
        <a:bodyPr/>
        <a:lstStyle/>
        <a:p>
          <a:endParaRPr lang="es-EC"/>
        </a:p>
      </dgm:t>
    </dgm:pt>
    <dgm:pt modelId="{4A7C37E6-DB8C-48E9-91A6-9295EC1EF935}" type="sibTrans" cxnId="{86C3392C-7380-4F94-8B03-29C1FA54B08E}">
      <dgm:prSet/>
      <dgm:spPr/>
      <dgm:t>
        <a:bodyPr/>
        <a:lstStyle/>
        <a:p>
          <a:endParaRPr lang="es-EC"/>
        </a:p>
      </dgm:t>
    </dgm:pt>
    <dgm:pt modelId="{6ECCB3EE-A1D7-4494-9937-60E7EA61EE4A}">
      <dgm:prSet phldrT="[Texto]" custT="1"/>
      <dgm:spPr/>
      <dgm:t>
        <a:bodyPr/>
        <a:lstStyle/>
        <a:p>
          <a:endParaRPr lang="es-EC" sz="1600" dirty="0">
            <a:latin typeface="Arial" panose="020B0604020202020204" pitchFamily="34" charset="0"/>
            <a:cs typeface="Arial" panose="020B0604020202020204" pitchFamily="34" charset="0"/>
          </a:endParaRPr>
        </a:p>
      </dgm:t>
    </dgm:pt>
    <dgm:pt modelId="{58764BF3-9D88-4646-BEED-E6E349CF3116}" type="parTrans" cxnId="{FD2599E8-45F6-4FFD-90B6-6DAD356F0F53}">
      <dgm:prSet/>
      <dgm:spPr/>
      <dgm:t>
        <a:bodyPr/>
        <a:lstStyle/>
        <a:p>
          <a:endParaRPr lang="es-EC"/>
        </a:p>
      </dgm:t>
    </dgm:pt>
    <dgm:pt modelId="{D0954473-BBAF-4468-B53D-330F2D29B48E}" type="sibTrans" cxnId="{FD2599E8-45F6-4FFD-90B6-6DAD356F0F53}">
      <dgm:prSet/>
      <dgm:spPr/>
      <dgm:t>
        <a:bodyPr/>
        <a:lstStyle/>
        <a:p>
          <a:endParaRPr lang="es-EC"/>
        </a:p>
      </dgm:t>
    </dgm:pt>
    <dgm:pt modelId="{6625F0CB-5FF4-458C-8C33-C35817C7B119}">
      <dgm:prSet phldrT="[Texto]" custT="1"/>
      <dgm:spPr/>
      <dgm:t>
        <a:bodyPr/>
        <a:lstStyle/>
        <a:p>
          <a:endParaRPr lang="es-EC" sz="1600" dirty="0">
            <a:latin typeface="Arial" panose="020B0604020202020204" pitchFamily="34" charset="0"/>
            <a:cs typeface="Arial" panose="020B0604020202020204" pitchFamily="34" charset="0"/>
          </a:endParaRPr>
        </a:p>
      </dgm:t>
    </dgm:pt>
    <dgm:pt modelId="{9BAAD123-4551-40B6-BE91-3B716EECC44E}" type="parTrans" cxnId="{D9BFA020-5495-495F-9060-4B323B145998}">
      <dgm:prSet/>
      <dgm:spPr/>
      <dgm:t>
        <a:bodyPr/>
        <a:lstStyle/>
        <a:p>
          <a:endParaRPr lang="es-EC"/>
        </a:p>
      </dgm:t>
    </dgm:pt>
    <dgm:pt modelId="{8F0826BA-FCFF-41C0-915E-DEF866D8142E}" type="sibTrans" cxnId="{D9BFA020-5495-495F-9060-4B323B145998}">
      <dgm:prSet/>
      <dgm:spPr/>
      <dgm:t>
        <a:bodyPr/>
        <a:lstStyle/>
        <a:p>
          <a:endParaRPr lang="es-EC"/>
        </a:p>
      </dgm:t>
    </dgm:pt>
    <dgm:pt modelId="{7BDCC584-68EE-4C7B-8E17-DA68F21BAD0A}">
      <dgm:prSet phldrT="[Texto]" custT="1"/>
      <dgm:spPr/>
      <dgm:t>
        <a:bodyPr/>
        <a:lstStyle/>
        <a:p>
          <a:endParaRPr lang="es-EC" sz="1600" dirty="0">
            <a:latin typeface="Arial" panose="020B0604020202020204" pitchFamily="34" charset="0"/>
            <a:cs typeface="Arial" panose="020B0604020202020204" pitchFamily="34" charset="0"/>
          </a:endParaRPr>
        </a:p>
      </dgm:t>
    </dgm:pt>
    <dgm:pt modelId="{5583E0DD-0BDE-4CAD-B2A5-ADA865C2B2A0}" type="parTrans" cxnId="{310D4C8F-3F14-4874-99A6-EA5DA1F96B92}">
      <dgm:prSet/>
      <dgm:spPr/>
      <dgm:t>
        <a:bodyPr/>
        <a:lstStyle/>
        <a:p>
          <a:endParaRPr lang="es-EC"/>
        </a:p>
      </dgm:t>
    </dgm:pt>
    <dgm:pt modelId="{3108E831-39C1-43E5-84C5-AE5B28CEB1C5}" type="sibTrans" cxnId="{310D4C8F-3F14-4874-99A6-EA5DA1F96B92}">
      <dgm:prSet/>
      <dgm:spPr/>
      <dgm:t>
        <a:bodyPr/>
        <a:lstStyle/>
        <a:p>
          <a:endParaRPr lang="es-EC"/>
        </a:p>
      </dgm:t>
    </dgm:pt>
    <dgm:pt modelId="{91971A93-505E-4EFC-BF5D-27B2F5442646}">
      <dgm:prSet phldrT="[Texto]" custT="1"/>
      <dgm:spPr/>
      <dgm:t>
        <a:bodyPr/>
        <a:lstStyle/>
        <a:p>
          <a:endParaRPr lang="es-EC" sz="1600" dirty="0">
            <a:latin typeface="Arial" panose="020B0604020202020204" pitchFamily="34" charset="0"/>
            <a:cs typeface="Arial" panose="020B0604020202020204" pitchFamily="34" charset="0"/>
          </a:endParaRPr>
        </a:p>
      </dgm:t>
    </dgm:pt>
    <dgm:pt modelId="{04B31CF2-31D4-4EBB-8E18-CA1A22EB3C49}" type="parTrans" cxnId="{28A7A446-EE12-4B3C-AEB4-257DBB3E01F0}">
      <dgm:prSet/>
      <dgm:spPr/>
      <dgm:t>
        <a:bodyPr/>
        <a:lstStyle/>
        <a:p>
          <a:endParaRPr lang="es-EC"/>
        </a:p>
      </dgm:t>
    </dgm:pt>
    <dgm:pt modelId="{2FA06250-9D90-46A8-99E8-352E8A4FEF90}" type="sibTrans" cxnId="{28A7A446-EE12-4B3C-AEB4-257DBB3E01F0}">
      <dgm:prSet/>
      <dgm:spPr/>
      <dgm:t>
        <a:bodyPr/>
        <a:lstStyle/>
        <a:p>
          <a:endParaRPr lang="es-EC"/>
        </a:p>
      </dgm:t>
    </dgm:pt>
    <dgm:pt modelId="{17E07F60-0342-45DB-B173-FDFC59897D37}">
      <dgm:prSet phldrT="[Texto]" custT="1"/>
      <dgm:spPr/>
      <dgm:t>
        <a:bodyPr/>
        <a:lstStyle/>
        <a:p>
          <a:endParaRPr lang="es-EC" sz="1600" dirty="0">
            <a:latin typeface="Arial" panose="020B0604020202020204" pitchFamily="34" charset="0"/>
            <a:cs typeface="Arial" panose="020B0604020202020204" pitchFamily="34" charset="0"/>
          </a:endParaRPr>
        </a:p>
      </dgm:t>
    </dgm:pt>
    <dgm:pt modelId="{0C8C4D7C-C2F4-438B-B514-B3EC95130602}" type="parTrans" cxnId="{3962EBCE-CFAC-4FCF-8101-34FA1ABE634F}">
      <dgm:prSet/>
      <dgm:spPr/>
      <dgm:t>
        <a:bodyPr/>
        <a:lstStyle/>
        <a:p>
          <a:endParaRPr lang="es-EC"/>
        </a:p>
      </dgm:t>
    </dgm:pt>
    <dgm:pt modelId="{42302D74-7A5C-4A35-8DB1-8CFD7CD2F36C}" type="sibTrans" cxnId="{3962EBCE-CFAC-4FCF-8101-34FA1ABE634F}">
      <dgm:prSet/>
      <dgm:spPr/>
      <dgm:t>
        <a:bodyPr/>
        <a:lstStyle/>
        <a:p>
          <a:endParaRPr lang="es-EC"/>
        </a:p>
      </dgm:t>
    </dgm:pt>
    <dgm:pt modelId="{2379EE2C-5997-4877-86E1-57B52253F236}">
      <dgm:prSet phldrT="[Texto]" custT="1"/>
      <dgm:spPr/>
      <dgm:t>
        <a:bodyPr/>
        <a:lstStyle/>
        <a:p>
          <a:endParaRPr lang="es-EC" sz="1600" dirty="0">
            <a:latin typeface="Arial" panose="020B0604020202020204" pitchFamily="34" charset="0"/>
            <a:cs typeface="Arial" panose="020B0604020202020204" pitchFamily="34" charset="0"/>
          </a:endParaRPr>
        </a:p>
      </dgm:t>
    </dgm:pt>
    <dgm:pt modelId="{454497EA-39F4-422E-9D1A-BE9E2D89DE69}" type="parTrans" cxnId="{59A8897F-A0F6-4D76-A4C7-AC851992AD6E}">
      <dgm:prSet/>
      <dgm:spPr/>
      <dgm:t>
        <a:bodyPr/>
        <a:lstStyle/>
        <a:p>
          <a:endParaRPr lang="es-EC"/>
        </a:p>
      </dgm:t>
    </dgm:pt>
    <dgm:pt modelId="{07628FFD-9E81-4A0B-8503-737B93A6CED6}" type="sibTrans" cxnId="{59A8897F-A0F6-4D76-A4C7-AC851992AD6E}">
      <dgm:prSet/>
      <dgm:spPr/>
      <dgm:t>
        <a:bodyPr/>
        <a:lstStyle/>
        <a:p>
          <a:endParaRPr lang="es-EC"/>
        </a:p>
      </dgm:t>
    </dgm:pt>
    <dgm:pt modelId="{62DCA488-0FAA-4DF0-90D7-936D55529BC0}" type="pres">
      <dgm:prSet presAssocID="{454AF5B0-6F2F-432F-ACCC-827F441E51CF}" presName="linearFlow" presStyleCnt="0">
        <dgm:presLayoutVars>
          <dgm:dir/>
          <dgm:animLvl val="lvl"/>
          <dgm:resizeHandles val="exact"/>
        </dgm:presLayoutVars>
      </dgm:prSet>
      <dgm:spPr/>
      <dgm:t>
        <a:bodyPr/>
        <a:lstStyle/>
        <a:p>
          <a:endParaRPr lang="es-EC"/>
        </a:p>
      </dgm:t>
    </dgm:pt>
    <dgm:pt modelId="{9A813BBA-F882-4AE4-97D7-27B2E8F4F67D}" type="pres">
      <dgm:prSet presAssocID="{41386D41-AAA3-42CD-B0CB-80B5F6822FD0}" presName="composite" presStyleCnt="0"/>
      <dgm:spPr/>
    </dgm:pt>
    <dgm:pt modelId="{458A5309-7264-4495-856F-8D5EC1CF8381}" type="pres">
      <dgm:prSet presAssocID="{41386D41-AAA3-42CD-B0CB-80B5F6822FD0}" presName="parentText" presStyleLbl="alignNode1" presStyleIdx="0" presStyleCnt="1" custScaleY="98389" custLinFactNeighborX="-433" custLinFactNeighborY="-14841">
        <dgm:presLayoutVars>
          <dgm:chMax val="1"/>
          <dgm:bulletEnabled val="1"/>
        </dgm:presLayoutVars>
      </dgm:prSet>
      <dgm:spPr/>
      <dgm:t>
        <a:bodyPr/>
        <a:lstStyle/>
        <a:p>
          <a:endParaRPr lang="es-EC"/>
        </a:p>
      </dgm:t>
    </dgm:pt>
    <dgm:pt modelId="{C7891DFC-FA79-4647-A356-240A30ED6E49}" type="pres">
      <dgm:prSet presAssocID="{41386D41-AAA3-42CD-B0CB-80B5F6822FD0}" presName="descendantText" presStyleLbl="alignAcc1" presStyleIdx="0" presStyleCnt="1" custScaleY="206147">
        <dgm:presLayoutVars>
          <dgm:bulletEnabled val="1"/>
        </dgm:presLayoutVars>
      </dgm:prSet>
      <dgm:spPr/>
      <dgm:t>
        <a:bodyPr/>
        <a:lstStyle/>
        <a:p>
          <a:endParaRPr lang="es-EC"/>
        </a:p>
      </dgm:t>
    </dgm:pt>
  </dgm:ptLst>
  <dgm:cxnLst>
    <dgm:cxn modelId="{F9B683EE-0FA8-45CE-97EE-41FEA5BD108C}" type="presOf" srcId="{52743408-CC68-497E-8DA7-BA1E8BC611E0}" destId="{C7891DFC-FA79-4647-A356-240A30ED6E49}" srcOrd="0" destOrd="9" presId="urn:microsoft.com/office/officeart/2005/8/layout/chevron2"/>
    <dgm:cxn modelId="{DB0E3785-701E-4628-9DD2-5D1037758F29}" type="presOf" srcId="{6ECCB3EE-A1D7-4494-9937-60E7EA61EE4A}" destId="{C7891DFC-FA79-4647-A356-240A30ED6E49}" srcOrd="0" destOrd="1" presId="urn:microsoft.com/office/officeart/2005/8/layout/chevron2"/>
    <dgm:cxn modelId="{28A7A446-EE12-4B3C-AEB4-257DBB3E01F0}" srcId="{41386D41-AAA3-42CD-B0CB-80B5F6822FD0}" destId="{91971A93-505E-4EFC-BF5D-27B2F5442646}" srcOrd="4" destOrd="0" parTransId="{04B31CF2-31D4-4EBB-8E18-CA1A22EB3C49}" sibTransId="{2FA06250-9D90-46A8-99E8-352E8A4FEF90}"/>
    <dgm:cxn modelId="{899E67F4-9D52-4A44-B000-ED470078F5C5}" srcId="{41386D41-AAA3-42CD-B0CB-80B5F6822FD0}" destId="{93216035-27C9-48DD-A076-874B84DF06B1}" srcOrd="10" destOrd="0" parTransId="{2B72B6A7-454C-4146-89FD-D4956CCD4ABE}" sibTransId="{8E0FAB99-4185-481C-B84A-48717A64B071}"/>
    <dgm:cxn modelId="{1B5EB780-6F6F-426C-9392-1816FB1569E5}" type="presOf" srcId="{91971A93-505E-4EFC-BF5D-27B2F5442646}" destId="{C7891DFC-FA79-4647-A356-240A30ED6E49}" srcOrd="0" destOrd="4" presId="urn:microsoft.com/office/officeart/2005/8/layout/chevron2"/>
    <dgm:cxn modelId="{2E75786C-E4D2-4E90-A623-3F1F1C4ACA60}" type="presOf" srcId="{AC92AF3E-40EA-477D-B652-ED9DA5F709C3}" destId="{C7891DFC-FA79-4647-A356-240A30ED6E49}" srcOrd="0" destOrd="8" presId="urn:microsoft.com/office/officeart/2005/8/layout/chevron2"/>
    <dgm:cxn modelId="{3962EBCE-CFAC-4FCF-8101-34FA1ABE634F}" srcId="{41386D41-AAA3-42CD-B0CB-80B5F6822FD0}" destId="{17E07F60-0342-45DB-B173-FDFC59897D37}" srcOrd="5" destOrd="0" parTransId="{0C8C4D7C-C2F4-438B-B514-B3EC95130602}" sibTransId="{42302D74-7A5C-4A35-8DB1-8CFD7CD2F36C}"/>
    <dgm:cxn modelId="{51B39A2A-9258-4546-A382-170B917B1B02}" type="presOf" srcId="{17E07F60-0342-45DB-B173-FDFC59897D37}" destId="{C7891DFC-FA79-4647-A356-240A30ED6E49}" srcOrd="0" destOrd="5" presId="urn:microsoft.com/office/officeart/2005/8/layout/chevron2"/>
    <dgm:cxn modelId="{D20FE6CE-1B9D-4522-9C63-324450EED22E}" srcId="{41386D41-AAA3-42CD-B0CB-80B5F6822FD0}" destId="{39E02604-236E-4283-BF31-1F584E0FE03B}" srcOrd="11" destOrd="0" parTransId="{AB34D49A-407B-46EA-B83F-C7D3478AD3D1}" sibTransId="{EBC77A5C-AF4A-4D11-91B3-B4BC987F5509}"/>
    <dgm:cxn modelId="{D7C7DA2D-4A9F-46EE-B571-ABEE969D1527}" type="presOf" srcId="{FE5CD9B2-5B3C-4ABB-875B-4FF679C7A616}" destId="{C7891DFC-FA79-4647-A356-240A30ED6E49}" srcOrd="0" destOrd="6" presId="urn:microsoft.com/office/officeart/2005/8/layout/chevron2"/>
    <dgm:cxn modelId="{80C2FF5A-A255-47F5-90FA-CAC6B2B99E3E}" srcId="{454AF5B0-6F2F-432F-ACCC-827F441E51CF}" destId="{41386D41-AAA3-42CD-B0CB-80B5F6822FD0}" srcOrd="0" destOrd="0" parTransId="{5DD9CD3C-77EF-4A26-8038-493270E008BA}" sibTransId="{E2E295F6-16D7-4A34-9C49-A0FB91AF1834}"/>
    <dgm:cxn modelId="{2D2A2E2F-4208-491D-BC2B-69321E131006}" srcId="{41386D41-AAA3-42CD-B0CB-80B5F6822FD0}" destId="{3C804E50-F10E-4B2F-BF56-2E67ECDE81B8}" srcOrd="7" destOrd="0" parTransId="{88617007-4E55-4408-BAE1-78BD10A7C4DE}" sibTransId="{8263A7FF-2C54-45AF-9DDD-B621183D08EF}"/>
    <dgm:cxn modelId="{073B4F81-A3B1-43E0-9D8B-1B14918EE841}" type="presOf" srcId="{41386D41-AAA3-42CD-B0CB-80B5F6822FD0}" destId="{458A5309-7264-4495-856F-8D5EC1CF8381}" srcOrd="0" destOrd="0" presId="urn:microsoft.com/office/officeart/2005/8/layout/chevron2"/>
    <dgm:cxn modelId="{5F620ECB-0B23-4BF2-9417-40528575343C}" srcId="{41386D41-AAA3-42CD-B0CB-80B5F6822FD0}" destId="{52743408-CC68-497E-8DA7-BA1E8BC611E0}" srcOrd="9" destOrd="0" parTransId="{B4CC382E-7C55-4C95-BCC8-0E39BE207615}" sibTransId="{0F19C1D0-E91B-49F4-9945-0D62F532B084}"/>
    <dgm:cxn modelId="{86C3392C-7380-4F94-8B03-29C1FA54B08E}" srcId="{41386D41-AAA3-42CD-B0CB-80B5F6822FD0}" destId="{FE5CD9B2-5B3C-4ABB-875B-4FF679C7A616}" srcOrd="6" destOrd="0" parTransId="{3055D773-1605-4347-87BD-78CDDEF8ACE5}" sibTransId="{4A7C37E6-DB8C-48E9-91A6-9295EC1EF935}"/>
    <dgm:cxn modelId="{F2FC2FE7-2D55-490C-AEA6-45FC885627BA}" srcId="{41386D41-AAA3-42CD-B0CB-80B5F6822FD0}" destId="{AC92AF3E-40EA-477D-B652-ED9DA5F709C3}" srcOrd="8" destOrd="0" parTransId="{9C48E0E5-5744-4DC3-A7AB-915A5F2B572D}" sibTransId="{E2E72203-949F-47A2-8C79-C30F11338D89}"/>
    <dgm:cxn modelId="{FD2599E8-45F6-4FFD-90B6-6DAD356F0F53}" srcId="{41386D41-AAA3-42CD-B0CB-80B5F6822FD0}" destId="{6ECCB3EE-A1D7-4494-9937-60E7EA61EE4A}" srcOrd="1" destOrd="0" parTransId="{58764BF3-9D88-4646-BEED-E6E349CF3116}" sibTransId="{D0954473-BBAF-4468-B53D-330F2D29B48E}"/>
    <dgm:cxn modelId="{59A8897F-A0F6-4D76-A4C7-AC851992AD6E}" srcId="{41386D41-AAA3-42CD-B0CB-80B5F6822FD0}" destId="{2379EE2C-5997-4877-86E1-57B52253F236}" srcOrd="0" destOrd="0" parTransId="{454497EA-39F4-422E-9D1A-BE9E2D89DE69}" sibTransId="{07628FFD-9E81-4A0B-8503-737B93A6CED6}"/>
    <dgm:cxn modelId="{248CFD5A-42D1-48BA-A2A7-9F70591C6A9E}" type="presOf" srcId="{2379EE2C-5997-4877-86E1-57B52253F236}" destId="{C7891DFC-FA79-4647-A356-240A30ED6E49}" srcOrd="0" destOrd="0" presId="urn:microsoft.com/office/officeart/2005/8/layout/chevron2"/>
    <dgm:cxn modelId="{D9BFA020-5495-495F-9060-4B323B145998}" srcId="{41386D41-AAA3-42CD-B0CB-80B5F6822FD0}" destId="{6625F0CB-5FF4-458C-8C33-C35817C7B119}" srcOrd="2" destOrd="0" parTransId="{9BAAD123-4551-40B6-BE91-3B716EECC44E}" sibTransId="{8F0826BA-FCFF-41C0-915E-DEF866D8142E}"/>
    <dgm:cxn modelId="{144DEF97-F9DA-492F-9E55-0BAF16E7EBF5}" type="presOf" srcId="{6625F0CB-5FF4-458C-8C33-C35817C7B119}" destId="{C7891DFC-FA79-4647-A356-240A30ED6E49}" srcOrd="0" destOrd="2" presId="urn:microsoft.com/office/officeart/2005/8/layout/chevron2"/>
    <dgm:cxn modelId="{53AC456B-7B0B-4F2F-B753-C02C25AA8414}" type="presOf" srcId="{3C804E50-F10E-4B2F-BF56-2E67ECDE81B8}" destId="{C7891DFC-FA79-4647-A356-240A30ED6E49}" srcOrd="0" destOrd="7" presId="urn:microsoft.com/office/officeart/2005/8/layout/chevron2"/>
    <dgm:cxn modelId="{310D4C8F-3F14-4874-99A6-EA5DA1F96B92}" srcId="{41386D41-AAA3-42CD-B0CB-80B5F6822FD0}" destId="{7BDCC584-68EE-4C7B-8E17-DA68F21BAD0A}" srcOrd="3" destOrd="0" parTransId="{5583E0DD-0BDE-4CAD-B2A5-ADA865C2B2A0}" sibTransId="{3108E831-39C1-43E5-84C5-AE5B28CEB1C5}"/>
    <dgm:cxn modelId="{7DDA8F17-D6EA-4D6E-853E-C5B7379D3382}" type="presOf" srcId="{454AF5B0-6F2F-432F-ACCC-827F441E51CF}" destId="{62DCA488-0FAA-4DF0-90D7-936D55529BC0}" srcOrd="0" destOrd="0" presId="urn:microsoft.com/office/officeart/2005/8/layout/chevron2"/>
    <dgm:cxn modelId="{0DF50C2F-70E3-40F5-A15E-7B03699F7642}" type="presOf" srcId="{93216035-27C9-48DD-A076-874B84DF06B1}" destId="{C7891DFC-FA79-4647-A356-240A30ED6E49}" srcOrd="0" destOrd="10" presId="urn:microsoft.com/office/officeart/2005/8/layout/chevron2"/>
    <dgm:cxn modelId="{AA08D927-2563-4321-B9E9-EFBED7339F9D}" type="presOf" srcId="{7BDCC584-68EE-4C7B-8E17-DA68F21BAD0A}" destId="{C7891DFC-FA79-4647-A356-240A30ED6E49}" srcOrd="0" destOrd="3" presId="urn:microsoft.com/office/officeart/2005/8/layout/chevron2"/>
    <dgm:cxn modelId="{41EEAA79-CE17-40CD-9911-1BE355AA056C}" type="presOf" srcId="{39E02604-236E-4283-BF31-1F584E0FE03B}" destId="{C7891DFC-FA79-4647-A356-240A30ED6E49}" srcOrd="0" destOrd="11" presId="urn:microsoft.com/office/officeart/2005/8/layout/chevron2"/>
    <dgm:cxn modelId="{2D448834-AE47-4614-AB74-B4062134C856}" type="presParOf" srcId="{62DCA488-0FAA-4DF0-90D7-936D55529BC0}" destId="{9A813BBA-F882-4AE4-97D7-27B2E8F4F67D}" srcOrd="0" destOrd="0" presId="urn:microsoft.com/office/officeart/2005/8/layout/chevron2"/>
    <dgm:cxn modelId="{37D178A5-5A4B-4401-8AA6-E152C4E32D02}" type="presParOf" srcId="{9A813BBA-F882-4AE4-97D7-27B2E8F4F67D}" destId="{458A5309-7264-4495-856F-8D5EC1CF8381}" srcOrd="0" destOrd="0" presId="urn:microsoft.com/office/officeart/2005/8/layout/chevron2"/>
    <dgm:cxn modelId="{661633A6-05C8-41CC-A976-7BBACC70F9EF}" type="presParOf" srcId="{9A813BBA-F882-4AE4-97D7-27B2E8F4F67D}" destId="{C7891DFC-FA79-4647-A356-240A30ED6E4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54AF5B0-6F2F-432F-ACCC-827F441E51CF}" type="doc">
      <dgm:prSet loTypeId="urn:microsoft.com/office/officeart/2005/8/layout/chevron2" loCatId="list" qsTypeId="urn:microsoft.com/office/officeart/2005/8/quickstyle/simple1" qsCatId="simple" csTypeId="urn:microsoft.com/office/officeart/2005/8/colors/accent5_2" csCatId="accent5" phldr="1"/>
      <dgm:spPr/>
      <dgm:t>
        <a:bodyPr/>
        <a:lstStyle/>
        <a:p>
          <a:endParaRPr lang="es-EC"/>
        </a:p>
      </dgm:t>
    </dgm:pt>
    <dgm:pt modelId="{41386D41-AAA3-42CD-B0CB-80B5F6822FD0}">
      <dgm:prSet phldrT="[Texto]" custT="1"/>
      <dgm:spPr/>
      <dgm:t>
        <a:bodyPr/>
        <a:lstStyle/>
        <a:p>
          <a:r>
            <a:rPr lang="es-EC" sz="1800" b="1" dirty="0" smtClean="0">
              <a:latin typeface="Arial" panose="020B0604020202020204" pitchFamily="34" charset="0"/>
              <a:cs typeface="Arial" panose="020B0604020202020204" pitchFamily="34" charset="0"/>
            </a:rPr>
            <a:t>Requisitos Funcionales</a:t>
          </a:r>
          <a:endParaRPr lang="es-EC" sz="1800" b="1" dirty="0">
            <a:latin typeface="Arial" panose="020B0604020202020204" pitchFamily="34" charset="0"/>
            <a:cs typeface="Arial" panose="020B0604020202020204" pitchFamily="34" charset="0"/>
          </a:endParaRPr>
        </a:p>
      </dgm:t>
    </dgm:pt>
    <dgm:pt modelId="{5DD9CD3C-77EF-4A26-8038-493270E008BA}" type="parTrans" cxnId="{80C2FF5A-A255-47F5-90FA-CAC6B2B99E3E}">
      <dgm:prSet/>
      <dgm:spPr/>
      <dgm:t>
        <a:bodyPr/>
        <a:lstStyle/>
        <a:p>
          <a:endParaRPr lang="es-EC"/>
        </a:p>
      </dgm:t>
    </dgm:pt>
    <dgm:pt modelId="{E2E295F6-16D7-4A34-9C49-A0FB91AF1834}" type="sibTrans" cxnId="{80C2FF5A-A255-47F5-90FA-CAC6B2B99E3E}">
      <dgm:prSet/>
      <dgm:spPr/>
      <dgm:t>
        <a:bodyPr/>
        <a:lstStyle/>
        <a:p>
          <a:endParaRPr lang="es-EC"/>
        </a:p>
      </dgm:t>
    </dgm:pt>
    <dgm:pt modelId="{39E02604-236E-4283-BF31-1F584E0FE03B}">
      <dgm:prSet phldrT="[Texto]" custT="1"/>
      <dgm:spPr/>
      <dgm:t>
        <a:bodyPr/>
        <a:lstStyle/>
        <a:p>
          <a:endParaRPr lang="es-EC" sz="1600" dirty="0">
            <a:latin typeface="Arial" panose="020B0604020202020204" pitchFamily="34" charset="0"/>
            <a:cs typeface="Arial" panose="020B0604020202020204" pitchFamily="34" charset="0"/>
          </a:endParaRPr>
        </a:p>
      </dgm:t>
    </dgm:pt>
    <dgm:pt modelId="{AB34D49A-407B-46EA-B83F-C7D3478AD3D1}" type="parTrans" cxnId="{D20FE6CE-1B9D-4522-9C63-324450EED22E}">
      <dgm:prSet/>
      <dgm:spPr/>
      <dgm:t>
        <a:bodyPr/>
        <a:lstStyle/>
        <a:p>
          <a:endParaRPr lang="es-EC"/>
        </a:p>
      </dgm:t>
    </dgm:pt>
    <dgm:pt modelId="{EBC77A5C-AF4A-4D11-91B3-B4BC987F5509}" type="sibTrans" cxnId="{D20FE6CE-1B9D-4522-9C63-324450EED22E}">
      <dgm:prSet/>
      <dgm:spPr/>
      <dgm:t>
        <a:bodyPr/>
        <a:lstStyle/>
        <a:p>
          <a:endParaRPr lang="es-EC"/>
        </a:p>
      </dgm:t>
    </dgm:pt>
    <dgm:pt modelId="{3C804E50-F10E-4B2F-BF56-2E67ECDE81B8}">
      <dgm:prSet phldrT="[Texto]" custT="1"/>
      <dgm:spPr/>
      <dgm:t>
        <a:bodyPr/>
        <a:lstStyle/>
        <a:p>
          <a:endParaRPr lang="es-EC" sz="1600" dirty="0">
            <a:latin typeface="Arial" panose="020B0604020202020204" pitchFamily="34" charset="0"/>
            <a:cs typeface="Arial" panose="020B0604020202020204" pitchFamily="34" charset="0"/>
          </a:endParaRPr>
        </a:p>
      </dgm:t>
    </dgm:pt>
    <dgm:pt modelId="{88617007-4E55-4408-BAE1-78BD10A7C4DE}" type="parTrans" cxnId="{2D2A2E2F-4208-491D-BC2B-69321E131006}">
      <dgm:prSet/>
      <dgm:spPr/>
      <dgm:t>
        <a:bodyPr/>
        <a:lstStyle/>
        <a:p>
          <a:endParaRPr lang="es-EC"/>
        </a:p>
      </dgm:t>
    </dgm:pt>
    <dgm:pt modelId="{8263A7FF-2C54-45AF-9DDD-B621183D08EF}" type="sibTrans" cxnId="{2D2A2E2F-4208-491D-BC2B-69321E131006}">
      <dgm:prSet/>
      <dgm:spPr/>
      <dgm:t>
        <a:bodyPr/>
        <a:lstStyle/>
        <a:p>
          <a:endParaRPr lang="es-EC"/>
        </a:p>
      </dgm:t>
    </dgm:pt>
    <dgm:pt modelId="{AC92AF3E-40EA-477D-B652-ED9DA5F709C3}">
      <dgm:prSet phldrT="[Texto]" custT="1"/>
      <dgm:spPr/>
      <dgm:t>
        <a:bodyPr/>
        <a:lstStyle/>
        <a:p>
          <a:endParaRPr lang="es-EC" sz="1600" dirty="0">
            <a:latin typeface="Arial" panose="020B0604020202020204" pitchFamily="34" charset="0"/>
            <a:cs typeface="Arial" panose="020B0604020202020204" pitchFamily="34" charset="0"/>
          </a:endParaRPr>
        </a:p>
      </dgm:t>
    </dgm:pt>
    <dgm:pt modelId="{9C48E0E5-5744-4DC3-A7AB-915A5F2B572D}" type="parTrans" cxnId="{F2FC2FE7-2D55-490C-AEA6-45FC885627BA}">
      <dgm:prSet/>
      <dgm:spPr/>
      <dgm:t>
        <a:bodyPr/>
        <a:lstStyle/>
        <a:p>
          <a:endParaRPr lang="es-EC"/>
        </a:p>
      </dgm:t>
    </dgm:pt>
    <dgm:pt modelId="{E2E72203-949F-47A2-8C79-C30F11338D89}" type="sibTrans" cxnId="{F2FC2FE7-2D55-490C-AEA6-45FC885627BA}">
      <dgm:prSet/>
      <dgm:spPr/>
      <dgm:t>
        <a:bodyPr/>
        <a:lstStyle/>
        <a:p>
          <a:endParaRPr lang="es-EC"/>
        </a:p>
      </dgm:t>
    </dgm:pt>
    <dgm:pt modelId="{52743408-CC68-497E-8DA7-BA1E8BC611E0}">
      <dgm:prSet phldrT="[Texto]" custT="1"/>
      <dgm:spPr/>
      <dgm:t>
        <a:bodyPr/>
        <a:lstStyle/>
        <a:p>
          <a:endParaRPr lang="es-EC" sz="1600" dirty="0">
            <a:latin typeface="Arial" panose="020B0604020202020204" pitchFamily="34" charset="0"/>
            <a:cs typeface="Arial" panose="020B0604020202020204" pitchFamily="34" charset="0"/>
          </a:endParaRPr>
        </a:p>
      </dgm:t>
    </dgm:pt>
    <dgm:pt modelId="{B4CC382E-7C55-4C95-BCC8-0E39BE207615}" type="parTrans" cxnId="{5F620ECB-0B23-4BF2-9417-40528575343C}">
      <dgm:prSet/>
      <dgm:spPr/>
      <dgm:t>
        <a:bodyPr/>
        <a:lstStyle/>
        <a:p>
          <a:endParaRPr lang="es-EC"/>
        </a:p>
      </dgm:t>
    </dgm:pt>
    <dgm:pt modelId="{0F19C1D0-E91B-49F4-9945-0D62F532B084}" type="sibTrans" cxnId="{5F620ECB-0B23-4BF2-9417-40528575343C}">
      <dgm:prSet/>
      <dgm:spPr/>
      <dgm:t>
        <a:bodyPr/>
        <a:lstStyle/>
        <a:p>
          <a:endParaRPr lang="es-EC"/>
        </a:p>
      </dgm:t>
    </dgm:pt>
    <dgm:pt modelId="{93216035-27C9-48DD-A076-874B84DF06B1}">
      <dgm:prSet phldrT="[Texto]" custT="1"/>
      <dgm:spPr/>
      <dgm:t>
        <a:bodyPr/>
        <a:lstStyle/>
        <a:p>
          <a:endParaRPr lang="es-EC" sz="1600" dirty="0">
            <a:latin typeface="Arial" panose="020B0604020202020204" pitchFamily="34" charset="0"/>
            <a:cs typeface="Arial" panose="020B0604020202020204" pitchFamily="34" charset="0"/>
          </a:endParaRPr>
        </a:p>
      </dgm:t>
    </dgm:pt>
    <dgm:pt modelId="{2B72B6A7-454C-4146-89FD-D4956CCD4ABE}" type="parTrans" cxnId="{899E67F4-9D52-4A44-B000-ED470078F5C5}">
      <dgm:prSet/>
      <dgm:spPr/>
      <dgm:t>
        <a:bodyPr/>
        <a:lstStyle/>
        <a:p>
          <a:endParaRPr lang="es-EC"/>
        </a:p>
      </dgm:t>
    </dgm:pt>
    <dgm:pt modelId="{8E0FAB99-4185-481C-B84A-48717A64B071}" type="sibTrans" cxnId="{899E67F4-9D52-4A44-B000-ED470078F5C5}">
      <dgm:prSet/>
      <dgm:spPr/>
      <dgm:t>
        <a:bodyPr/>
        <a:lstStyle/>
        <a:p>
          <a:endParaRPr lang="es-EC"/>
        </a:p>
      </dgm:t>
    </dgm:pt>
    <dgm:pt modelId="{FE5CD9B2-5B3C-4ABB-875B-4FF679C7A616}">
      <dgm:prSet phldrT="[Texto]" custT="1"/>
      <dgm:spPr/>
      <dgm:t>
        <a:bodyPr/>
        <a:lstStyle/>
        <a:p>
          <a:endParaRPr lang="es-EC" sz="1600" dirty="0">
            <a:latin typeface="Arial" panose="020B0604020202020204" pitchFamily="34" charset="0"/>
            <a:cs typeface="Arial" panose="020B0604020202020204" pitchFamily="34" charset="0"/>
          </a:endParaRPr>
        </a:p>
      </dgm:t>
    </dgm:pt>
    <dgm:pt modelId="{3055D773-1605-4347-87BD-78CDDEF8ACE5}" type="parTrans" cxnId="{86C3392C-7380-4F94-8B03-29C1FA54B08E}">
      <dgm:prSet/>
      <dgm:spPr/>
      <dgm:t>
        <a:bodyPr/>
        <a:lstStyle/>
        <a:p>
          <a:endParaRPr lang="es-EC"/>
        </a:p>
      </dgm:t>
    </dgm:pt>
    <dgm:pt modelId="{4A7C37E6-DB8C-48E9-91A6-9295EC1EF935}" type="sibTrans" cxnId="{86C3392C-7380-4F94-8B03-29C1FA54B08E}">
      <dgm:prSet/>
      <dgm:spPr/>
      <dgm:t>
        <a:bodyPr/>
        <a:lstStyle/>
        <a:p>
          <a:endParaRPr lang="es-EC"/>
        </a:p>
      </dgm:t>
    </dgm:pt>
    <dgm:pt modelId="{6ECCB3EE-A1D7-4494-9937-60E7EA61EE4A}">
      <dgm:prSet phldrT="[Texto]" custT="1"/>
      <dgm:spPr/>
      <dgm:t>
        <a:bodyPr/>
        <a:lstStyle/>
        <a:p>
          <a:endParaRPr lang="es-EC" sz="1600" dirty="0">
            <a:latin typeface="Arial" panose="020B0604020202020204" pitchFamily="34" charset="0"/>
            <a:cs typeface="Arial" panose="020B0604020202020204" pitchFamily="34" charset="0"/>
          </a:endParaRPr>
        </a:p>
      </dgm:t>
    </dgm:pt>
    <dgm:pt modelId="{58764BF3-9D88-4646-BEED-E6E349CF3116}" type="parTrans" cxnId="{FD2599E8-45F6-4FFD-90B6-6DAD356F0F53}">
      <dgm:prSet/>
      <dgm:spPr/>
      <dgm:t>
        <a:bodyPr/>
        <a:lstStyle/>
        <a:p>
          <a:endParaRPr lang="es-EC"/>
        </a:p>
      </dgm:t>
    </dgm:pt>
    <dgm:pt modelId="{D0954473-BBAF-4468-B53D-330F2D29B48E}" type="sibTrans" cxnId="{FD2599E8-45F6-4FFD-90B6-6DAD356F0F53}">
      <dgm:prSet/>
      <dgm:spPr/>
      <dgm:t>
        <a:bodyPr/>
        <a:lstStyle/>
        <a:p>
          <a:endParaRPr lang="es-EC"/>
        </a:p>
      </dgm:t>
    </dgm:pt>
    <dgm:pt modelId="{6625F0CB-5FF4-458C-8C33-C35817C7B119}">
      <dgm:prSet phldrT="[Texto]" custT="1"/>
      <dgm:spPr/>
      <dgm:t>
        <a:bodyPr/>
        <a:lstStyle/>
        <a:p>
          <a:endParaRPr lang="es-EC" sz="1600" dirty="0">
            <a:latin typeface="Arial" panose="020B0604020202020204" pitchFamily="34" charset="0"/>
            <a:cs typeface="Arial" panose="020B0604020202020204" pitchFamily="34" charset="0"/>
          </a:endParaRPr>
        </a:p>
      </dgm:t>
    </dgm:pt>
    <dgm:pt modelId="{9BAAD123-4551-40B6-BE91-3B716EECC44E}" type="parTrans" cxnId="{D9BFA020-5495-495F-9060-4B323B145998}">
      <dgm:prSet/>
      <dgm:spPr/>
      <dgm:t>
        <a:bodyPr/>
        <a:lstStyle/>
        <a:p>
          <a:endParaRPr lang="es-EC"/>
        </a:p>
      </dgm:t>
    </dgm:pt>
    <dgm:pt modelId="{8F0826BA-FCFF-41C0-915E-DEF866D8142E}" type="sibTrans" cxnId="{D9BFA020-5495-495F-9060-4B323B145998}">
      <dgm:prSet/>
      <dgm:spPr/>
      <dgm:t>
        <a:bodyPr/>
        <a:lstStyle/>
        <a:p>
          <a:endParaRPr lang="es-EC"/>
        </a:p>
      </dgm:t>
    </dgm:pt>
    <dgm:pt modelId="{7BDCC584-68EE-4C7B-8E17-DA68F21BAD0A}">
      <dgm:prSet phldrT="[Texto]" custT="1"/>
      <dgm:spPr/>
      <dgm:t>
        <a:bodyPr/>
        <a:lstStyle/>
        <a:p>
          <a:endParaRPr lang="es-EC" sz="1600" dirty="0">
            <a:latin typeface="Arial" panose="020B0604020202020204" pitchFamily="34" charset="0"/>
            <a:cs typeface="Arial" panose="020B0604020202020204" pitchFamily="34" charset="0"/>
          </a:endParaRPr>
        </a:p>
      </dgm:t>
    </dgm:pt>
    <dgm:pt modelId="{5583E0DD-0BDE-4CAD-B2A5-ADA865C2B2A0}" type="parTrans" cxnId="{310D4C8F-3F14-4874-99A6-EA5DA1F96B92}">
      <dgm:prSet/>
      <dgm:spPr/>
      <dgm:t>
        <a:bodyPr/>
        <a:lstStyle/>
        <a:p>
          <a:endParaRPr lang="es-EC"/>
        </a:p>
      </dgm:t>
    </dgm:pt>
    <dgm:pt modelId="{3108E831-39C1-43E5-84C5-AE5B28CEB1C5}" type="sibTrans" cxnId="{310D4C8F-3F14-4874-99A6-EA5DA1F96B92}">
      <dgm:prSet/>
      <dgm:spPr/>
      <dgm:t>
        <a:bodyPr/>
        <a:lstStyle/>
        <a:p>
          <a:endParaRPr lang="es-EC"/>
        </a:p>
      </dgm:t>
    </dgm:pt>
    <dgm:pt modelId="{91971A93-505E-4EFC-BF5D-27B2F5442646}">
      <dgm:prSet phldrT="[Texto]" custT="1"/>
      <dgm:spPr/>
      <dgm:t>
        <a:bodyPr/>
        <a:lstStyle/>
        <a:p>
          <a:endParaRPr lang="es-EC" sz="1600" dirty="0">
            <a:latin typeface="Arial" panose="020B0604020202020204" pitchFamily="34" charset="0"/>
            <a:cs typeface="Arial" panose="020B0604020202020204" pitchFamily="34" charset="0"/>
          </a:endParaRPr>
        </a:p>
      </dgm:t>
    </dgm:pt>
    <dgm:pt modelId="{04B31CF2-31D4-4EBB-8E18-CA1A22EB3C49}" type="parTrans" cxnId="{28A7A446-EE12-4B3C-AEB4-257DBB3E01F0}">
      <dgm:prSet/>
      <dgm:spPr/>
      <dgm:t>
        <a:bodyPr/>
        <a:lstStyle/>
        <a:p>
          <a:endParaRPr lang="es-EC"/>
        </a:p>
      </dgm:t>
    </dgm:pt>
    <dgm:pt modelId="{2FA06250-9D90-46A8-99E8-352E8A4FEF90}" type="sibTrans" cxnId="{28A7A446-EE12-4B3C-AEB4-257DBB3E01F0}">
      <dgm:prSet/>
      <dgm:spPr/>
      <dgm:t>
        <a:bodyPr/>
        <a:lstStyle/>
        <a:p>
          <a:endParaRPr lang="es-EC"/>
        </a:p>
      </dgm:t>
    </dgm:pt>
    <dgm:pt modelId="{17E07F60-0342-45DB-B173-FDFC59897D37}">
      <dgm:prSet phldrT="[Texto]" custT="1"/>
      <dgm:spPr/>
      <dgm:t>
        <a:bodyPr/>
        <a:lstStyle/>
        <a:p>
          <a:endParaRPr lang="es-EC" sz="1600" dirty="0">
            <a:latin typeface="Arial" panose="020B0604020202020204" pitchFamily="34" charset="0"/>
            <a:cs typeface="Arial" panose="020B0604020202020204" pitchFamily="34" charset="0"/>
          </a:endParaRPr>
        </a:p>
      </dgm:t>
    </dgm:pt>
    <dgm:pt modelId="{0C8C4D7C-C2F4-438B-B514-B3EC95130602}" type="parTrans" cxnId="{3962EBCE-CFAC-4FCF-8101-34FA1ABE634F}">
      <dgm:prSet/>
      <dgm:spPr/>
      <dgm:t>
        <a:bodyPr/>
        <a:lstStyle/>
        <a:p>
          <a:endParaRPr lang="es-EC"/>
        </a:p>
      </dgm:t>
    </dgm:pt>
    <dgm:pt modelId="{42302D74-7A5C-4A35-8DB1-8CFD7CD2F36C}" type="sibTrans" cxnId="{3962EBCE-CFAC-4FCF-8101-34FA1ABE634F}">
      <dgm:prSet/>
      <dgm:spPr/>
      <dgm:t>
        <a:bodyPr/>
        <a:lstStyle/>
        <a:p>
          <a:endParaRPr lang="es-EC"/>
        </a:p>
      </dgm:t>
    </dgm:pt>
    <dgm:pt modelId="{2379EE2C-5997-4877-86E1-57B52253F236}">
      <dgm:prSet phldrT="[Texto]" custT="1"/>
      <dgm:spPr/>
      <dgm:t>
        <a:bodyPr/>
        <a:lstStyle/>
        <a:p>
          <a:endParaRPr lang="es-EC" sz="1600" dirty="0">
            <a:latin typeface="Arial" panose="020B0604020202020204" pitchFamily="34" charset="0"/>
            <a:cs typeface="Arial" panose="020B0604020202020204" pitchFamily="34" charset="0"/>
          </a:endParaRPr>
        </a:p>
      </dgm:t>
    </dgm:pt>
    <dgm:pt modelId="{454497EA-39F4-422E-9D1A-BE9E2D89DE69}" type="parTrans" cxnId="{59A8897F-A0F6-4D76-A4C7-AC851992AD6E}">
      <dgm:prSet/>
      <dgm:spPr/>
      <dgm:t>
        <a:bodyPr/>
        <a:lstStyle/>
        <a:p>
          <a:endParaRPr lang="es-EC"/>
        </a:p>
      </dgm:t>
    </dgm:pt>
    <dgm:pt modelId="{07628FFD-9E81-4A0B-8503-737B93A6CED6}" type="sibTrans" cxnId="{59A8897F-A0F6-4D76-A4C7-AC851992AD6E}">
      <dgm:prSet/>
      <dgm:spPr/>
      <dgm:t>
        <a:bodyPr/>
        <a:lstStyle/>
        <a:p>
          <a:endParaRPr lang="es-EC"/>
        </a:p>
      </dgm:t>
    </dgm:pt>
    <dgm:pt modelId="{62DCA488-0FAA-4DF0-90D7-936D55529BC0}" type="pres">
      <dgm:prSet presAssocID="{454AF5B0-6F2F-432F-ACCC-827F441E51CF}" presName="linearFlow" presStyleCnt="0">
        <dgm:presLayoutVars>
          <dgm:dir/>
          <dgm:animLvl val="lvl"/>
          <dgm:resizeHandles val="exact"/>
        </dgm:presLayoutVars>
      </dgm:prSet>
      <dgm:spPr/>
      <dgm:t>
        <a:bodyPr/>
        <a:lstStyle/>
        <a:p>
          <a:endParaRPr lang="es-EC"/>
        </a:p>
      </dgm:t>
    </dgm:pt>
    <dgm:pt modelId="{9A813BBA-F882-4AE4-97D7-27B2E8F4F67D}" type="pres">
      <dgm:prSet presAssocID="{41386D41-AAA3-42CD-B0CB-80B5F6822FD0}" presName="composite" presStyleCnt="0"/>
      <dgm:spPr/>
    </dgm:pt>
    <dgm:pt modelId="{458A5309-7264-4495-856F-8D5EC1CF8381}" type="pres">
      <dgm:prSet presAssocID="{41386D41-AAA3-42CD-B0CB-80B5F6822FD0}" presName="parentText" presStyleLbl="alignNode1" presStyleIdx="0" presStyleCnt="1" custScaleY="98389" custLinFactNeighborX="-433" custLinFactNeighborY="-14841">
        <dgm:presLayoutVars>
          <dgm:chMax val="1"/>
          <dgm:bulletEnabled val="1"/>
        </dgm:presLayoutVars>
      </dgm:prSet>
      <dgm:spPr/>
      <dgm:t>
        <a:bodyPr/>
        <a:lstStyle/>
        <a:p>
          <a:endParaRPr lang="es-EC"/>
        </a:p>
      </dgm:t>
    </dgm:pt>
    <dgm:pt modelId="{C7891DFC-FA79-4647-A356-240A30ED6E49}" type="pres">
      <dgm:prSet presAssocID="{41386D41-AAA3-42CD-B0CB-80B5F6822FD0}" presName="descendantText" presStyleLbl="alignAcc1" presStyleIdx="0" presStyleCnt="1" custScaleY="206147">
        <dgm:presLayoutVars>
          <dgm:bulletEnabled val="1"/>
        </dgm:presLayoutVars>
      </dgm:prSet>
      <dgm:spPr/>
      <dgm:t>
        <a:bodyPr/>
        <a:lstStyle/>
        <a:p>
          <a:endParaRPr lang="es-EC"/>
        </a:p>
      </dgm:t>
    </dgm:pt>
  </dgm:ptLst>
  <dgm:cxnLst>
    <dgm:cxn modelId="{0356057B-FC61-4851-9488-276FC489D12F}" type="presOf" srcId="{93216035-27C9-48DD-A076-874B84DF06B1}" destId="{C7891DFC-FA79-4647-A356-240A30ED6E49}" srcOrd="0" destOrd="10" presId="urn:microsoft.com/office/officeart/2005/8/layout/chevron2"/>
    <dgm:cxn modelId="{899E67F4-9D52-4A44-B000-ED470078F5C5}" srcId="{41386D41-AAA3-42CD-B0CB-80B5F6822FD0}" destId="{93216035-27C9-48DD-A076-874B84DF06B1}" srcOrd="10" destOrd="0" parTransId="{2B72B6A7-454C-4146-89FD-D4956CCD4ABE}" sibTransId="{8E0FAB99-4185-481C-B84A-48717A64B071}"/>
    <dgm:cxn modelId="{28A7A446-EE12-4B3C-AEB4-257DBB3E01F0}" srcId="{41386D41-AAA3-42CD-B0CB-80B5F6822FD0}" destId="{91971A93-505E-4EFC-BF5D-27B2F5442646}" srcOrd="4" destOrd="0" parTransId="{04B31CF2-31D4-4EBB-8E18-CA1A22EB3C49}" sibTransId="{2FA06250-9D90-46A8-99E8-352E8A4FEF90}"/>
    <dgm:cxn modelId="{AB3D528A-06DE-4892-A043-C63D49EFD2FE}" type="presOf" srcId="{AC92AF3E-40EA-477D-B652-ED9DA5F709C3}" destId="{C7891DFC-FA79-4647-A356-240A30ED6E49}" srcOrd="0" destOrd="8" presId="urn:microsoft.com/office/officeart/2005/8/layout/chevron2"/>
    <dgm:cxn modelId="{4BB8A09D-61B4-4133-AE13-64C71075DF4E}" type="presOf" srcId="{91971A93-505E-4EFC-BF5D-27B2F5442646}" destId="{C7891DFC-FA79-4647-A356-240A30ED6E49}" srcOrd="0" destOrd="4" presId="urn:microsoft.com/office/officeart/2005/8/layout/chevron2"/>
    <dgm:cxn modelId="{3962EBCE-CFAC-4FCF-8101-34FA1ABE634F}" srcId="{41386D41-AAA3-42CD-B0CB-80B5F6822FD0}" destId="{17E07F60-0342-45DB-B173-FDFC59897D37}" srcOrd="5" destOrd="0" parTransId="{0C8C4D7C-C2F4-438B-B514-B3EC95130602}" sibTransId="{42302D74-7A5C-4A35-8DB1-8CFD7CD2F36C}"/>
    <dgm:cxn modelId="{EA0A3BF7-DC6E-44DD-9BF8-294F6373A64F}" type="presOf" srcId="{7BDCC584-68EE-4C7B-8E17-DA68F21BAD0A}" destId="{C7891DFC-FA79-4647-A356-240A30ED6E49}" srcOrd="0" destOrd="3" presId="urn:microsoft.com/office/officeart/2005/8/layout/chevron2"/>
    <dgm:cxn modelId="{D20FE6CE-1B9D-4522-9C63-324450EED22E}" srcId="{41386D41-AAA3-42CD-B0CB-80B5F6822FD0}" destId="{39E02604-236E-4283-BF31-1F584E0FE03B}" srcOrd="11" destOrd="0" parTransId="{AB34D49A-407B-46EA-B83F-C7D3478AD3D1}" sibTransId="{EBC77A5C-AF4A-4D11-91B3-B4BC987F5509}"/>
    <dgm:cxn modelId="{3870D86B-9497-4F0C-8035-C50E156904B2}" type="presOf" srcId="{6625F0CB-5FF4-458C-8C33-C35817C7B119}" destId="{C7891DFC-FA79-4647-A356-240A30ED6E49}" srcOrd="0" destOrd="2" presId="urn:microsoft.com/office/officeart/2005/8/layout/chevron2"/>
    <dgm:cxn modelId="{3450F024-4C18-4C6D-98CA-B7272CEEFBB8}" type="presOf" srcId="{2379EE2C-5997-4877-86E1-57B52253F236}" destId="{C7891DFC-FA79-4647-A356-240A30ED6E49}" srcOrd="0" destOrd="0" presId="urn:microsoft.com/office/officeart/2005/8/layout/chevron2"/>
    <dgm:cxn modelId="{80C2FF5A-A255-47F5-90FA-CAC6B2B99E3E}" srcId="{454AF5B0-6F2F-432F-ACCC-827F441E51CF}" destId="{41386D41-AAA3-42CD-B0CB-80B5F6822FD0}" srcOrd="0" destOrd="0" parTransId="{5DD9CD3C-77EF-4A26-8038-493270E008BA}" sibTransId="{E2E295F6-16D7-4A34-9C49-A0FB91AF1834}"/>
    <dgm:cxn modelId="{F4980BE1-C2C8-424A-8756-ABD9A9DDCD41}" type="presOf" srcId="{FE5CD9B2-5B3C-4ABB-875B-4FF679C7A616}" destId="{C7891DFC-FA79-4647-A356-240A30ED6E49}" srcOrd="0" destOrd="6" presId="urn:microsoft.com/office/officeart/2005/8/layout/chevron2"/>
    <dgm:cxn modelId="{2D2A2E2F-4208-491D-BC2B-69321E131006}" srcId="{41386D41-AAA3-42CD-B0CB-80B5F6822FD0}" destId="{3C804E50-F10E-4B2F-BF56-2E67ECDE81B8}" srcOrd="7" destOrd="0" parTransId="{88617007-4E55-4408-BAE1-78BD10A7C4DE}" sibTransId="{8263A7FF-2C54-45AF-9DDD-B621183D08EF}"/>
    <dgm:cxn modelId="{5F620ECB-0B23-4BF2-9417-40528575343C}" srcId="{41386D41-AAA3-42CD-B0CB-80B5F6822FD0}" destId="{52743408-CC68-497E-8DA7-BA1E8BC611E0}" srcOrd="9" destOrd="0" parTransId="{B4CC382E-7C55-4C95-BCC8-0E39BE207615}" sibTransId="{0F19C1D0-E91B-49F4-9945-0D62F532B084}"/>
    <dgm:cxn modelId="{E471CE2C-B6FF-4D17-AE45-3DCCA76E1B1F}" type="presOf" srcId="{41386D41-AAA3-42CD-B0CB-80B5F6822FD0}" destId="{458A5309-7264-4495-856F-8D5EC1CF8381}" srcOrd="0" destOrd="0" presId="urn:microsoft.com/office/officeart/2005/8/layout/chevron2"/>
    <dgm:cxn modelId="{86C3392C-7380-4F94-8B03-29C1FA54B08E}" srcId="{41386D41-AAA3-42CD-B0CB-80B5F6822FD0}" destId="{FE5CD9B2-5B3C-4ABB-875B-4FF679C7A616}" srcOrd="6" destOrd="0" parTransId="{3055D773-1605-4347-87BD-78CDDEF8ACE5}" sibTransId="{4A7C37E6-DB8C-48E9-91A6-9295EC1EF935}"/>
    <dgm:cxn modelId="{F2FC2FE7-2D55-490C-AEA6-45FC885627BA}" srcId="{41386D41-AAA3-42CD-B0CB-80B5F6822FD0}" destId="{AC92AF3E-40EA-477D-B652-ED9DA5F709C3}" srcOrd="8" destOrd="0" parTransId="{9C48E0E5-5744-4DC3-A7AB-915A5F2B572D}" sibTransId="{E2E72203-949F-47A2-8C79-C30F11338D89}"/>
    <dgm:cxn modelId="{A04F5D90-1770-4371-A73F-E7D14239E36F}" type="presOf" srcId="{3C804E50-F10E-4B2F-BF56-2E67ECDE81B8}" destId="{C7891DFC-FA79-4647-A356-240A30ED6E49}" srcOrd="0" destOrd="7" presId="urn:microsoft.com/office/officeart/2005/8/layout/chevron2"/>
    <dgm:cxn modelId="{FD2599E8-45F6-4FFD-90B6-6DAD356F0F53}" srcId="{41386D41-AAA3-42CD-B0CB-80B5F6822FD0}" destId="{6ECCB3EE-A1D7-4494-9937-60E7EA61EE4A}" srcOrd="1" destOrd="0" parTransId="{58764BF3-9D88-4646-BEED-E6E349CF3116}" sibTransId="{D0954473-BBAF-4468-B53D-330F2D29B48E}"/>
    <dgm:cxn modelId="{59A8897F-A0F6-4D76-A4C7-AC851992AD6E}" srcId="{41386D41-AAA3-42CD-B0CB-80B5F6822FD0}" destId="{2379EE2C-5997-4877-86E1-57B52253F236}" srcOrd="0" destOrd="0" parTransId="{454497EA-39F4-422E-9D1A-BE9E2D89DE69}" sibTransId="{07628FFD-9E81-4A0B-8503-737B93A6CED6}"/>
    <dgm:cxn modelId="{C27EA54A-3541-4C91-8AB6-BB8EB53FA709}" type="presOf" srcId="{454AF5B0-6F2F-432F-ACCC-827F441E51CF}" destId="{62DCA488-0FAA-4DF0-90D7-936D55529BC0}" srcOrd="0" destOrd="0" presId="urn:microsoft.com/office/officeart/2005/8/layout/chevron2"/>
    <dgm:cxn modelId="{D9BFA020-5495-495F-9060-4B323B145998}" srcId="{41386D41-AAA3-42CD-B0CB-80B5F6822FD0}" destId="{6625F0CB-5FF4-458C-8C33-C35817C7B119}" srcOrd="2" destOrd="0" parTransId="{9BAAD123-4551-40B6-BE91-3B716EECC44E}" sibTransId="{8F0826BA-FCFF-41C0-915E-DEF866D8142E}"/>
    <dgm:cxn modelId="{2120BFCE-E7E4-46C9-92A8-751BB8B03A80}" type="presOf" srcId="{52743408-CC68-497E-8DA7-BA1E8BC611E0}" destId="{C7891DFC-FA79-4647-A356-240A30ED6E49}" srcOrd="0" destOrd="9" presId="urn:microsoft.com/office/officeart/2005/8/layout/chevron2"/>
    <dgm:cxn modelId="{99C78379-CC24-4E6A-9E53-FE7391AEAD70}" type="presOf" srcId="{39E02604-236E-4283-BF31-1F584E0FE03B}" destId="{C7891DFC-FA79-4647-A356-240A30ED6E49}" srcOrd="0" destOrd="11" presId="urn:microsoft.com/office/officeart/2005/8/layout/chevron2"/>
    <dgm:cxn modelId="{310D4C8F-3F14-4874-99A6-EA5DA1F96B92}" srcId="{41386D41-AAA3-42CD-B0CB-80B5F6822FD0}" destId="{7BDCC584-68EE-4C7B-8E17-DA68F21BAD0A}" srcOrd="3" destOrd="0" parTransId="{5583E0DD-0BDE-4CAD-B2A5-ADA865C2B2A0}" sibTransId="{3108E831-39C1-43E5-84C5-AE5B28CEB1C5}"/>
    <dgm:cxn modelId="{4DF058AB-ADB7-45CE-8007-DCE670AE9755}" type="presOf" srcId="{6ECCB3EE-A1D7-4494-9937-60E7EA61EE4A}" destId="{C7891DFC-FA79-4647-A356-240A30ED6E49}" srcOrd="0" destOrd="1" presId="urn:microsoft.com/office/officeart/2005/8/layout/chevron2"/>
    <dgm:cxn modelId="{DF0AF5D1-F65E-41A3-8F4E-7774A3076A33}" type="presOf" srcId="{17E07F60-0342-45DB-B173-FDFC59897D37}" destId="{C7891DFC-FA79-4647-A356-240A30ED6E49}" srcOrd="0" destOrd="5" presId="urn:microsoft.com/office/officeart/2005/8/layout/chevron2"/>
    <dgm:cxn modelId="{B5250897-0E9E-4FB3-9E4D-90C544809299}" type="presParOf" srcId="{62DCA488-0FAA-4DF0-90D7-936D55529BC0}" destId="{9A813BBA-F882-4AE4-97D7-27B2E8F4F67D}" srcOrd="0" destOrd="0" presId="urn:microsoft.com/office/officeart/2005/8/layout/chevron2"/>
    <dgm:cxn modelId="{0572EEA1-7218-481A-A9A1-E88CB4817911}" type="presParOf" srcId="{9A813BBA-F882-4AE4-97D7-27B2E8F4F67D}" destId="{458A5309-7264-4495-856F-8D5EC1CF8381}" srcOrd="0" destOrd="0" presId="urn:microsoft.com/office/officeart/2005/8/layout/chevron2"/>
    <dgm:cxn modelId="{B996C375-7E34-4D66-B83A-9EE50A6F43D4}" type="presParOf" srcId="{9A813BBA-F882-4AE4-97D7-27B2E8F4F67D}" destId="{C7891DFC-FA79-4647-A356-240A30ED6E4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1FFBFB-0ABB-4F21-A7E3-11FB0BA58D06}" type="doc">
      <dgm:prSet loTypeId="urn:microsoft.com/office/officeart/2005/8/layout/lProcess2" loCatId="list" qsTypeId="urn:microsoft.com/office/officeart/2005/8/quickstyle/simple1" qsCatId="simple" csTypeId="urn:microsoft.com/office/officeart/2005/8/colors/colorful4" csCatId="colorful" phldr="1"/>
      <dgm:spPr/>
      <dgm:t>
        <a:bodyPr/>
        <a:lstStyle/>
        <a:p>
          <a:endParaRPr lang="es-EC"/>
        </a:p>
      </dgm:t>
    </dgm:pt>
    <dgm:pt modelId="{100C3558-ED10-42A3-9115-71B580294DA2}">
      <dgm:prSet phldrT="[Texto]" custT="1"/>
      <dgm:spPr/>
      <dgm:t>
        <a:bodyPr/>
        <a:lstStyle/>
        <a:p>
          <a:r>
            <a:rPr lang="es-EC" sz="4800" dirty="0" smtClean="0">
              <a:latin typeface="Arial" panose="020B0604020202020204" pitchFamily="34" charset="0"/>
              <a:cs typeface="Arial" panose="020B0604020202020204" pitchFamily="34" charset="0"/>
            </a:rPr>
            <a:t>Requisitos No Funcionales</a:t>
          </a:r>
          <a:endParaRPr lang="es-EC" sz="4800" dirty="0">
            <a:latin typeface="Arial" panose="020B0604020202020204" pitchFamily="34" charset="0"/>
            <a:cs typeface="Arial" panose="020B0604020202020204" pitchFamily="34" charset="0"/>
          </a:endParaRPr>
        </a:p>
      </dgm:t>
    </dgm:pt>
    <dgm:pt modelId="{26D73C57-316D-4F46-B11C-C390FA35C249}" type="parTrans" cxnId="{EF2CC73E-FD8A-43FD-A703-7A45C3B27EDD}">
      <dgm:prSet/>
      <dgm:spPr/>
      <dgm:t>
        <a:bodyPr/>
        <a:lstStyle/>
        <a:p>
          <a:endParaRPr lang="es-EC"/>
        </a:p>
      </dgm:t>
    </dgm:pt>
    <dgm:pt modelId="{50C676E1-B810-4A73-948C-026764BD8E47}" type="sibTrans" cxnId="{EF2CC73E-FD8A-43FD-A703-7A45C3B27EDD}">
      <dgm:prSet/>
      <dgm:spPr/>
      <dgm:t>
        <a:bodyPr/>
        <a:lstStyle/>
        <a:p>
          <a:endParaRPr lang="es-EC"/>
        </a:p>
      </dgm:t>
    </dgm:pt>
    <dgm:pt modelId="{0A58077C-D020-4FE0-927D-767794781135}">
      <dgm:prSet phldrT="[Texto]" custT="1"/>
      <dgm:spPr/>
      <dgm:t>
        <a:bodyPr/>
        <a:lstStyle/>
        <a:p>
          <a:r>
            <a:rPr lang="es-EC" sz="2000" dirty="0" smtClean="0">
              <a:solidFill>
                <a:schemeClr val="tx1"/>
              </a:solidFill>
              <a:latin typeface="Arial" panose="020B0604020202020204" pitchFamily="34" charset="0"/>
              <a:cs typeface="Arial" panose="020B0604020202020204" pitchFamily="34" charset="0"/>
            </a:rPr>
            <a:t>Fiabilidad</a:t>
          </a:r>
          <a:endParaRPr lang="es-EC" sz="2000" dirty="0">
            <a:solidFill>
              <a:schemeClr val="tx1"/>
            </a:solidFill>
            <a:latin typeface="Arial" panose="020B0604020202020204" pitchFamily="34" charset="0"/>
            <a:cs typeface="Arial" panose="020B0604020202020204" pitchFamily="34" charset="0"/>
          </a:endParaRPr>
        </a:p>
      </dgm:t>
    </dgm:pt>
    <dgm:pt modelId="{78B0DE24-F4D2-4933-AA04-173F2C1465F6}" type="sibTrans" cxnId="{0AB02890-95F1-45D2-BCA3-081EB47236BD}">
      <dgm:prSet/>
      <dgm:spPr/>
      <dgm:t>
        <a:bodyPr/>
        <a:lstStyle/>
        <a:p>
          <a:endParaRPr lang="es-EC"/>
        </a:p>
      </dgm:t>
    </dgm:pt>
    <dgm:pt modelId="{7A9CF53E-3E0F-4783-9DA3-FC79EF84881D}" type="parTrans" cxnId="{0AB02890-95F1-45D2-BCA3-081EB47236BD}">
      <dgm:prSet/>
      <dgm:spPr/>
      <dgm:t>
        <a:bodyPr/>
        <a:lstStyle/>
        <a:p>
          <a:endParaRPr lang="es-EC"/>
        </a:p>
      </dgm:t>
    </dgm:pt>
    <dgm:pt modelId="{5CE2E910-1ACA-4390-AFEA-7DDF4959B9F4}">
      <dgm:prSet phldrT="[Texto]" custT="1"/>
      <dgm:spPr/>
      <dgm:t>
        <a:bodyPr/>
        <a:lstStyle/>
        <a:p>
          <a:pPr algn="just"/>
          <a:r>
            <a:rPr lang="es-EC" sz="1600" dirty="0" smtClean="0">
              <a:solidFill>
                <a:schemeClr val="tx1"/>
              </a:solidFill>
              <a:latin typeface="Arial" panose="020B0604020202020204" pitchFamily="34" charset="0"/>
              <a:cs typeface="Arial" panose="020B0604020202020204" pitchFamily="34" charset="0"/>
            </a:rPr>
            <a:t>Asignación de perfil al usuario y el ingreso a través de un nombre y una contraseña.</a:t>
          </a:r>
          <a:endParaRPr lang="es-EC" sz="1600" dirty="0">
            <a:solidFill>
              <a:schemeClr val="tx1"/>
            </a:solidFill>
            <a:latin typeface="Arial" panose="020B0604020202020204" pitchFamily="34" charset="0"/>
            <a:cs typeface="Arial" panose="020B0604020202020204" pitchFamily="34" charset="0"/>
          </a:endParaRPr>
        </a:p>
      </dgm:t>
    </dgm:pt>
    <dgm:pt modelId="{B3F06C6E-9BC8-40B9-A1BB-804D46F95B01}" type="sibTrans" cxnId="{FF9107CE-60EC-4140-B8C5-387C72461557}">
      <dgm:prSet/>
      <dgm:spPr/>
      <dgm:t>
        <a:bodyPr/>
        <a:lstStyle/>
        <a:p>
          <a:endParaRPr lang="es-EC"/>
        </a:p>
      </dgm:t>
    </dgm:pt>
    <dgm:pt modelId="{F046C4D2-9FDB-4663-AE95-B318BF348444}" type="parTrans" cxnId="{FF9107CE-60EC-4140-B8C5-387C72461557}">
      <dgm:prSet/>
      <dgm:spPr/>
      <dgm:t>
        <a:bodyPr/>
        <a:lstStyle/>
        <a:p>
          <a:endParaRPr lang="es-EC"/>
        </a:p>
      </dgm:t>
    </dgm:pt>
    <dgm:pt modelId="{71C2FC43-60F2-4A17-B4F2-777D4C74836D}">
      <dgm:prSet phldrT="[Texto]" custT="1"/>
      <dgm:spPr/>
      <dgm:t>
        <a:bodyPr/>
        <a:lstStyle/>
        <a:p>
          <a:r>
            <a:rPr lang="es-ES" sz="2000" dirty="0" smtClean="0">
              <a:solidFill>
                <a:schemeClr val="tx1"/>
              </a:solidFill>
              <a:latin typeface="Arial" panose="020B0604020202020204" pitchFamily="34" charset="0"/>
              <a:cs typeface="Arial" panose="020B0604020202020204" pitchFamily="34" charset="0"/>
            </a:rPr>
            <a:t>Rendimiento</a:t>
          </a:r>
          <a:endParaRPr lang="es-EC" sz="2000" dirty="0">
            <a:solidFill>
              <a:schemeClr val="tx1"/>
            </a:solidFill>
            <a:latin typeface="Arial" panose="020B0604020202020204" pitchFamily="34" charset="0"/>
            <a:cs typeface="Arial" panose="020B0604020202020204" pitchFamily="34" charset="0"/>
          </a:endParaRPr>
        </a:p>
      </dgm:t>
    </dgm:pt>
    <dgm:pt modelId="{70C9001D-4213-42B4-AA85-093794CD0D4D}" type="sibTrans" cxnId="{2ED7A883-052A-47C3-B8FC-BD1E612FEBDB}">
      <dgm:prSet/>
      <dgm:spPr/>
      <dgm:t>
        <a:bodyPr/>
        <a:lstStyle/>
        <a:p>
          <a:endParaRPr lang="es-EC"/>
        </a:p>
      </dgm:t>
    </dgm:pt>
    <dgm:pt modelId="{4682DA1E-6287-4B6F-96D2-163154DD8BC1}" type="parTrans" cxnId="{2ED7A883-052A-47C3-B8FC-BD1E612FEBDB}">
      <dgm:prSet/>
      <dgm:spPr/>
      <dgm:t>
        <a:bodyPr/>
        <a:lstStyle/>
        <a:p>
          <a:endParaRPr lang="es-EC"/>
        </a:p>
      </dgm:t>
    </dgm:pt>
    <dgm:pt modelId="{1AE4FDBF-C226-4B4D-9FE1-9EA6ECFA520E}">
      <dgm:prSet phldrT="[Texto]" custT="1"/>
      <dgm:spPr>
        <a:solidFill>
          <a:schemeClr val="accent4">
            <a:lumMod val="60000"/>
            <a:lumOff val="40000"/>
          </a:schemeClr>
        </a:solidFill>
      </dgm:spPr>
      <dgm:t>
        <a:bodyPr/>
        <a:lstStyle/>
        <a:p>
          <a:pPr algn="l"/>
          <a:r>
            <a:rPr lang="es-EC" sz="1600" dirty="0" smtClean="0">
              <a:solidFill>
                <a:schemeClr val="tx1"/>
              </a:solidFill>
              <a:latin typeface="Arial" panose="020B0604020202020204" pitchFamily="34" charset="0"/>
              <a:cs typeface="Arial" panose="020B0604020202020204" pitchFamily="34" charset="0"/>
            </a:rPr>
            <a:t>Petición de servicios a múltiples usuarios simultáneamente.</a:t>
          </a:r>
          <a:endParaRPr lang="es-EC" sz="1600" dirty="0">
            <a:solidFill>
              <a:schemeClr val="tx1"/>
            </a:solidFill>
            <a:latin typeface="Arial" panose="020B0604020202020204" pitchFamily="34" charset="0"/>
            <a:cs typeface="Arial" panose="020B0604020202020204" pitchFamily="34" charset="0"/>
          </a:endParaRPr>
        </a:p>
      </dgm:t>
    </dgm:pt>
    <dgm:pt modelId="{E3FF3691-A159-41BE-9505-6C88819D0E15}" type="parTrans" cxnId="{5844D7CD-64DA-4162-AC52-C7483C9AEA82}">
      <dgm:prSet/>
      <dgm:spPr/>
      <dgm:t>
        <a:bodyPr/>
        <a:lstStyle/>
        <a:p>
          <a:endParaRPr lang="es-EC"/>
        </a:p>
      </dgm:t>
    </dgm:pt>
    <dgm:pt modelId="{F2275873-7CC9-4A35-97F7-681D16195D92}" type="sibTrans" cxnId="{5844D7CD-64DA-4162-AC52-C7483C9AEA82}">
      <dgm:prSet/>
      <dgm:spPr/>
      <dgm:t>
        <a:bodyPr/>
        <a:lstStyle/>
        <a:p>
          <a:endParaRPr lang="es-EC"/>
        </a:p>
      </dgm:t>
    </dgm:pt>
    <dgm:pt modelId="{F0308291-B2F9-47F1-8A36-50238D2D24A6}">
      <dgm:prSet phldrT="[Texto]" custT="1"/>
      <dgm:spPr/>
      <dgm:t>
        <a:bodyPr/>
        <a:lstStyle/>
        <a:p>
          <a:r>
            <a:rPr lang="es-EC" sz="2000" dirty="0" smtClean="0">
              <a:solidFill>
                <a:schemeClr val="tx1"/>
              </a:solidFill>
              <a:latin typeface="Arial" panose="020B0604020202020204" pitchFamily="34" charset="0"/>
              <a:cs typeface="Arial" panose="020B0604020202020204" pitchFamily="34" charset="0"/>
            </a:rPr>
            <a:t>Seguridad</a:t>
          </a:r>
          <a:endParaRPr lang="es-EC" sz="2000" dirty="0">
            <a:solidFill>
              <a:schemeClr val="tx1"/>
            </a:solidFill>
            <a:latin typeface="Arial" panose="020B0604020202020204" pitchFamily="34" charset="0"/>
            <a:cs typeface="Arial" panose="020B0604020202020204" pitchFamily="34" charset="0"/>
          </a:endParaRPr>
        </a:p>
      </dgm:t>
    </dgm:pt>
    <dgm:pt modelId="{F6F3AC9A-AEF9-49BB-A4AE-45D6DCD1B377}" type="parTrans" cxnId="{E2990D17-2FED-4815-B2F7-BC6DBF0D7E48}">
      <dgm:prSet/>
      <dgm:spPr/>
      <dgm:t>
        <a:bodyPr/>
        <a:lstStyle/>
        <a:p>
          <a:endParaRPr lang="es-EC"/>
        </a:p>
      </dgm:t>
    </dgm:pt>
    <dgm:pt modelId="{EFCDCCB5-1080-4748-9486-CA801F7C3829}" type="sibTrans" cxnId="{E2990D17-2FED-4815-B2F7-BC6DBF0D7E48}">
      <dgm:prSet/>
      <dgm:spPr/>
      <dgm:t>
        <a:bodyPr/>
        <a:lstStyle/>
        <a:p>
          <a:endParaRPr lang="es-EC"/>
        </a:p>
      </dgm:t>
    </dgm:pt>
    <dgm:pt modelId="{DF50BD8B-822F-4538-8C31-4A2474B5B1ED}">
      <dgm:prSet phldrT="[Texto]" custT="1"/>
      <dgm:spPr/>
      <dgm:t>
        <a:bodyPr/>
        <a:lstStyle/>
        <a:p>
          <a:pPr algn="l"/>
          <a:r>
            <a:rPr lang="es-EC" sz="1600" dirty="0" smtClean="0">
              <a:solidFill>
                <a:schemeClr val="tx1"/>
              </a:solidFill>
              <a:latin typeface="Arial" panose="020B0604020202020204" pitchFamily="34" charset="0"/>
              <a:cs typeface="Arial" panose="020B0604020202020204" pitchFamily="34" charset="0"/>
            </a:rPr>
            <a:t>Interfaz intuitiva y sencilla para el usuario.</a:t>
          </a:r>
          <a:endParaRPr lang="es-EC" sz="1600" dirty="0">
            <a:solidFill>
              <a:schemeClr val="tx1"/>
            </a:solidFill>
            <a:latin typeface="Arial" panose="020B0604020202020204" pitchFamily="34" charset="0"/>
            <a:cs typeface="Arial" panose="020B0604020202020204" pitchFamily="34" charset="0"/>
          </a:endParaRPr>
        </a:p>
      </dgm:t>
    </dgm:pt>
    <dgm:pt modelId="{B5A81499-9387-4D7C-B552-D6B1229F23BA}" type="parTrans" cxnId="{8E636FE8-8520-463D-A8A6-82AEC8D25EB3}">
      <dgm:prSet/>
      <dgm:spPr/>
      <dgm:t>
        <a:bodyPr/>
        <a:lstStyle/>
        <a:p>
          <a:endParaRPr lang="es-EC"/>
        </a:p>
      </dgm:t>
    </dgm:pt>
    <dgm:pt modelId="{60E67648-9355-4E64-8D60-04B155E9E81F}" type="sibTrans" cxnId="{8E636FE8-8520-463D-A8A6-82AEC8D25EB3}">
      <dgm:prSet/>
      <dgm:spPr/>
      <dgm:t>
        <a:bodyPr/>
        <a:lstStyle/>
        <a:p>
          <a:endParaRPr lang="es-EC"/>
        </a:p>
      </dgm:t>
    </dgm:pt>
    <dgm:pt modelId="{7D3B7F8D-4063-4CCA-A11A-5A1B3669C3E7}">
      <dgm:prSet phldrT="[Texto]" custT="1"/>
      <dgm:spPr/>
      <dgm:t>
        <a:bodyPr/>
        <a:lstStyle/>
        <a:p>
          <a:pPr algn="l"/>
          <a:r>
            <a:rPr lang="es-EC" sz="1600" dirty="0" smtClean="0">
              <a:solidFill>
                <a:schemeClr val="tx1"/>
              </a:solidFill>
              <a:latin typeface="Arial" panose="020B0604020202020204" pitchFamily="34" charset="0"/>
              <a:cs typeface="Arial" panose="020B0604020202020204" pitchFamily="34" charset="0"/>
            </a:rPr>
            <a:t>Uso de los servicios de Cloud Computing.</a:t>
          </a:r>
          <a:endParaRPr lang="es-EC" sz="1600" dirty="0">
            <a:solidFill>
              <a:schemeClr val="tx1"/>
            </a:solidFill>
            <a:latin typeface="Arial" panose="020B0604020202020204" pitchFamily="34" charset="0"/>
            <a:cs typeface="Arial" panose="020B0604020202020204" pitchFamily="34" charset="0"/>
          </a:endParaRPr>
        </a:p>
      </dgm:t>
    </dgm:pt>
    <dgm:pt modelId="{4DE77CB4-A26A-483B-95F6-E4951C71BE4F}" type="parTrans" cxnId="{238491E5-B8E9-4398-A0F0-F0D4D052E4EE}">
      <dgm:prSet/>
      <dgm:spPr/>
      <dgm:t>
        <a:bodyPr/>
        <a:lstStyle/>
        <a:p>
          <a:endParaRPr lang="es-EC"/>
        </a:p>
      </dgm:t>
    </dgm:pt>
    <dgm:pt modelId="{835E92ED-BF58-4585-B8C8-8CAE0E323705}" type="sibTrans" cxnId="{238491E5-B8E9-4398-A0F0-F0D4D052E4EE}">
      <dgm:prSet/>
      <dgm:spPr/>
      <dgm:t>
        <a:bodyPr/>
        <a:lstStyle/>
        <a:p>
          <a:endParaRPr lang="es-EC"/>
        </a:p>
      </dgm:t>
    </dgm:pt>
    <dgm:pt modelId="{3B628D86-9E14-468B-A725-A047BA90274B}">
      <dgm:prSet phldrT="[Texto]" custT="1"/>
      <dgm:spPr/>
      <dgm:t>
        <a:bodyPr/>
        <a:lstStyle/>
        <a:p>
          <a:r>
            <a:rPr lang="es-EC" sz="2000" dirty="0" smtClean="0">
              <a:solidFill>
                <a:schemeClr val="tx1"/>
              </a:solidFill>
              <a:latin typeface="Arial" panose="020B0604020202020204" pitchFamily="34" charset="0"/>
              <a:cs typeface="Arial" panose="020B0604020202020204" pitchFamily="34" charset="0"/>
            </a:rPr>
            <a:t>Portabilidad</a:t>
          </a:r>
          <a:endParaRPr lang="es-EC" sz="2000" dirty="0">
            <a:solidFill>
              <a:schemeClr val="tx1"/>
            </a:solidFill>
            <a:latin typeface="Arial" panose="020B0604020202020204" pitchFamily="34" charset="0"/>
            <a:cs typeface="Arial" panose="020B0604020202020204" pitchFamily="34" charset="0"/>
          </a:endParaRPr>
        </a:p>
      </dgm:t>
    </dgm:pt>
    <dgm:pt modelId="{C92EF33A-C233-4E47-91A8-01763CF7C5D5}" type="parTrans" cxnId="{25E2EF0E-53BF-4FE9-AA46-751D5FDA5934}">
      <dgm:prSet/>
      <dgm:spPr/>
      <dgm:t>
        <a:bodyPr/>
        <a:lstStyle/>
        <a:p>
          <a:endParaRPr lang="es-EC"/>
        </a:p>
      </dgm:t>
    </dgm:pt>
    <dgm:pt modelId="{C64F6992-FD52-491A-923A-4AEFFFB33DCD}" type="sibTrans" cxnId="{25E2EF0E-53BF-4FE9-AA46-751D5FDA5934}">
      <dgm:prSet/>
      <dgm:spPr/>
      <dgm:t>
        <a:bodyPr/>
        <a:lstStyle/>
        <a:p>
          <a:endParaRPr lang="es-EC"/>
        </a:p>
      </dgm:t>
    </dgm:pt>
    <dgm:pt modelId="{2460C273-02DE-4A21-9139-22E64C12C983}" type="pres">
      <dgm:prSet presAssocID="{701FFBFB-0ABB-4F21-A7E3-11FB0BA58D06}" presName="theList" presStyleCnt="0">
        <dgm:presLayoutVars>
          <dgm:dir/>
          <dgm:animLvl val="lvl"/>
          <dgm:resizeHandles val="exact"/>
        </dgm:presLayoutVars>
      </dgm:prSet>
      <dgm:spPr/>
      <dgm:t>
        <a:bodyPr/>
        <a:lstStyle/>
        <a:p>
          <a:endParaRPr lang="es-EC"/>
        </a:p>
      </dgm:t>
    </dgm:pt>
    <dgm:pt modelId="{C9BBD8F3-9AAF-4989-B72D-840AA7E4CD76}" type="pres">
      <dgm:prSet presAssocID="{100C3558-ED10-42A3-9115-71B580294DA2}" presName="compNode" presStyleCnt="0"/>
      <dgm:spPr/>
    </dgm:pt>
    <dgm:pt modelId="{A05681CC-41DE-4BBC-8967-24A4C43C2E6F}" type="pres">
      <dgm:prSet presAssocID="{100C3558-ED10-42A3-9115-71B580294DA2}" presName="aNode" presStyleLbl="bgShp" presStyleIdx="0" presStyleCnt="1" custLinFactNeighborY="216"/>
      <dgm:spPr/>
      <dgm:t>
        <a:bodyPr/>
        <a:lstStyle/>
        <a:p>
          <a:endParaRPr lang="es-EC"/>
        </a:p>
      </dgm:t>
    </dgm:pt>
    <dgm:pt modelId="{D6B897F0-3230-4DCA-B1AE-04B48214C006}" type="pres">
      <dgm:prSet presAssocID="{100C3558-ED10-42A3-9115-71B580294DA2}" presName="textNode" presStyleLbl="bgShp" presStyleIdx="0" presStyleCnt="1"/>
      <dgm:spPr/>
      <dgm:t>
        <a:bodyPr/>
        <a:lstStyle/>
        <a:p>
          <a:endParaRPr lang="es-EC"/>
        </a:p>
      </dgm:t>
    </dgm:pt>
    <dgm:pt modelId="{4AA06328-B012-42AD-861B-151040AC8B16}" type="pres">
      <dgm:prSet presAssocID="{100C3558-ED10-42A3-9115-71B580294DA2}" presName="compChildNode" presStyleCnt="0"/>
      <dgm:spPr/>
    </dgm:pt>
    <dgm:pt modelId="{45AFD5C1-33A9-4181-9487-692231A6C971}" type="pres">
      <dgm:prSet presAssocID="{100C3558-ED10-42A3-9115-71B580294DA2}" presName="theInnerList" presStyleCnt="0"/>
      <dgm:spPr/>
    </dgm:pt>
    <dgm:pt modelId="{BCF92AE3-61A6-44F3-B10A-556012D6016C}" type="pres">
      <dgm:prSet presAssocID="{71C2FC43-60F2-4A17-B4F2-777D4C74836D}" presName="childNode" presStyleLbl="node1" presStyleIdx="0" presStyleCnt="8" custFlipHor="1" custScaleX="40999" custLinFactNeighborX="-42696" custLinFactNeighborY="-19737">
        <dgm:presLayoutVars>
          <dgm:bulletEnabled val="1"/>
        </dgm:presLayoutVars>
      </dgm:prSet>
      <dgm:spPr/>
      <dgm:t>
        <a:bodyPr/>
        <a:lstStyle/>
        <a:p>
          <a:endParaRPr lang="es-EC"/>
        </a:p>
      </dgm:t>
    </dgm:pt>
    <dgm:pt modelId="{83DEC2FF-3568-4B13-ABA7-8BC204AE18DF}" type="pres">
      <dgm:prSet presAssocID="{71C2FC43-60F2-4A17-B4F2-777D4C74836D}" presName="aSpace2" presStyleCnt="0"/>
      <dgm:spPr/>
    </dgm:pt>
    <dgm:pt modelId="{86EDBAE3-F744-4047-A951-87F8B0668AD9}" type="pres">
      <dgm:prSet presAssocID="{1AE4FDBF-C226-4B4D-9FE1-9EA6ECFA520E}" presName="childNode" presStyleLbl="node1" presStyleIdx="1" presStyleCnt="8" custScaleX="83777" custLinFactY="-98486" custLinFactNeighborX="28709" custLinFactNeighborY="-100000">
        <dgm:presLayoutVars>
          <dgm:bulletEnabled val="1"/>
        </dgm:presLayoutVars>
      </dgm:prSet>
      <dgm:spPr/>
      <dgm:t>
        <a:bodyPr/>
        <a:lstStyle/>
        <a:p>
          <a:endParaRPr lang="es-EC"/>
        </a:p>
      </dgm:t>
    </dgm:pt>
    <dgm:pt modelId="{5642EE78-3B4D-4B42-A843-887560036580}" type="pres">
      <dgm:prSet presAssocID="{1AE4FDBF-C226-4B4D-9FE1-9EA6ECFA520E}" presName="aSpace2" presStyleCnt="0"/>
      <dgm:spPr/>
    </dgm:pt>
    <dgm:pt modelId="{86BC5CC6-519E-401E-ACB7-157A7BA1F565}" type="pres">
      <dgm:prSet presAssocID="{5CE2E910-1ACA-4390-AFEA-7DDF4959B9F4}" presName="childNode" presStyleLbl="node1" presStyleIdx="2" presStyleCnt="8" custScaleX="82760" custScaleY="131108" custLinFactNeighborX="21181" custLinFactNeighborY="37911">
        <dgm:presLayoutVars>
          <dgm:bulletEnabled val="1"/>
        </dgm:presLayoutVars>
      </dgm:prSet>
      <dgm:spPr/>
      <dgm:t>
        <a:bodyPr/>
        <a:lstStyle/>
        <a:p>
          <a:endParaRPr lang="es-EC"/>
        </a:p>
      </dgm:t>
    </dgm:pt>
    <dgm:pt modelId="{DDE93D4A-082E-4F7D-BD4B-0AA5B839FB44}" type="pres">
      <dgm:prSet presAssocID="{5CE2E910-1ACA-4390-AFEA-7DDF4959B9F4}" presName="aSpace2" presStyleCnt="0"/>
      <dgm:spPr/>
    </dgm:pt>
    <dgm:pt modelId="{5A4FF1AE-D422-4158-8EF2-6C1780CEA528}" type="pres">
      <dgm:prSet presAssocID="{F0308291-B2F9-47F1-8A36-50238D2D24A6}" presName="childNode" presStyleLbl="node1" presStyleIdx="3" presStyleCnt="8" custScaleX="41449" custScaleY="129627" custLinFactY="-109557" custLinFactNeighborX="-41837" custLinFactNeighborY="-200000">
        <dgm:presLayoutVars>
          <dgm:bulletEnabled val="1"/>
        </dgm:presLayoutVars>
      </dgm:prSet>
      <dgm:spPr/>
      <dgm:t>
        <a:bodyPr/>
        <a:lstStyle/>
        <a:p>
          <a:endParaRPr lang="es-EC"/>
        </a:p>
      </dgm:t>
    </dgm:pt>
    <dgm:pt modelId="{8026B9B6-D90D-420C-9A89-724E7D4E5862}" type="pres">
      <dgm:prSet presAssocID="{F0308291-B2F9-47F1-8A36-50238D2D24A6}" presName="aSpace2" presStyleCnt="0"/>
      <dgm:spPr/>
    </dgm:pt>
    <dgm:pt modelId="{92B92FA1-70C1-4B3E-B4FA-9F692F742BB3}" type="pres">
      <dgm:prSet presAssocID="{0A58077C-D020-4FE0-927D-767794781135}" presName="childNode" presStyleLbl="node1" presStyleIdx="4" presStyleCnt="8" custFlipHor="1" custScaleX="40993" custLinFactY="-21972" custLinFactNeighborX="-42065" custLinFactNeighborY="-100000">
        <dgm:presLayoutVars>
          <dgm:bulletEnabled val="1"/>
        </dgm:presLayoutVars>
      </dgm:prSet>
      <dgm:spPr/>
      <dgm:t>
        <a:bodyPr/>
        <a:lstStyle/>
        <a:p>
          <a:endParaRPr lang="es-EC"/>
        </a:p>
      </dgm:t>
    </dgm:pt>
    <dgm:pt modelId="{088B9BF8-D092-4168-92D2-6DBECADE5DA3}" type="pres">
      <dgm:prSet presAssocID="{0A58077C-D020-4FE0-927D-767794781135}" presName="aSpace2" presStyleCnt="0"/>
      <dgm:spPr/>
    </dgm:pt>
    <dgm:pt modelId="{177955D1-53DF-4155-AEC6-0E996429F764}" type="pres">
      <dgm:prSet presAssocID="{DF50BD8B-822F-4538-8C31-4A2474B5B1ED}" presName="childNode" presStyleLbl="node1" presStyleIdx="5" presStyleCnt="8" custFlipHor="1" custScaleX="82668" custLinFactY="-121774" custLinFactNeighborX="21083" custLinFactNeighborY="-200000">
        <dgm:presLayoutVars>
          <dgm:bulletEnabled val="1"/>
        </dgm:presLayoutVars>
      </dgm:prSet>
      <dgm:spPr/>
      <dgm:t>
        <a:bodyPr/>
        <a:lstStyle/>
        <a:p>
          <a:endParaRPr lang="es-EC"/>
        </a:p>
      </dgm:t>
    </dgm:pt>
    <dgm:pt modelId="{3EA0B604-AD35-4120-8B66-DE8D74A67C76}" type="pres">
      <dgm:prSet presAssocID="{DF50BD8B-822F-4538-8C31-4A2474B5B1ED}" presName="aSpace2" presStyleCnt="0"/>
      <dgm:spPr/>
    </dgm:pt>
    <dgm:pt modelId="{5FCAB0D9-DDA7-4CD3-A4A6-D8B92F51C471}" type="pres">
      <dgm:prSet presAssocID="{7D3B7F8D-4063-4CCA-A11A-5A1B3669C3E7}" presName="childNode" presStyleLbl="node1" presStyleIdx="6" presStyleCnt="8" custFlipHor="1" custScaleX="82668" custLinFactY="-4070" custLinFactNeighborX="21227" custLinFactNeighborY="-100000">
        <dgm:presLayoutVars>
          <dgm:bulletEnabled val="1"/>
        </dgm:presLayoutVars>
      </dgm:prSet>
      <dgm:spPr/>
      <dgm:t>
        <a:bodyPr/>
        <a:lstStyle/>
        <a:p>
          <a:endParaRPr lang="es-EC"/>
        </a:p>
      </dgm:t>
    </dgm:pt>
    <dgm:pt modelId="{5A0ABEEB-98D7-40CD-98DD-3518C662B4ED}" type="pres">
      <dgm:prSet presAssocID="{7D3B7F8D-4063-4CCA-A11A-5A1B3669C3E7}" presName="aSpace2" presStyleCnt="0"/>
      <dgm:spPr/>
    </dgm:pt>
    <dgm:pt modelId="{C9F57F6B-E27B-4790-A8BA-6A8B982CABAD}" type="pres">
      <dgm:prSet presAssocID="{3B628D86-9E14-468B-A725-A047BA90274B}" presName="childNode" presStyleLbl="node1" presStyleIdx="7" presStyleCnt="8" custFlipHor="1" custScaleX="40913" custScaleY="98085" custLinFactY="-100000" custLinFactNeighborX="-41694" custLinFactNeighborY="-199562">
        <dgm:presLayoutVars>
          <dgm:bulletEnabled val="1"/>
        </dgm:presLayoutVars>
      </dgm:prSet>
      <dgm:spPr/>
      <dgm:t>
        <a:bodyPr/>
        <a:lstStyle/>
        <a:p>
          <a:endParaRPr lang="es-EC"/>
        </a:p>
      </dgm:t>
    </dgm:pt>
  </dgm:ptLst>
  <dgm:cxnLst>
    <dgm:cxn modelId="{0AB02890-95F1-45D2-BCA3-081EB47236BD}" srcId="{100C3558-ED10-42A3-9115-71B580294DA2}" destId="{0A58077C-D020-4FE0-927D-767794781135}" srcOrd="4" destOrd="0" parTransId="{7A9CF53E-3E0F-4783-9DA3-FC79EF84881D}" sibTransId="{78B0DE24-F4D2-4933-AA04-173F2C1465F6}"/>
    <dgm:cxn modelId="{8E636FE8-8520-463D-A8A6-82AEC8D25EB3}" srcId="{100C3558-ED10-42A3-9115-71B580294DA2}" destId="{DF50BD8B-822F-4538-8C31-4A2474B5B1ED}" srcOrd="5" destOrd="0" parTransId="{B5A81499-9387-4D7C-B552-D6B1229F23BA}" sibTransId="{60E67648-9355-4E64-8D60-04B155E9E81F}"/>
    <dgm:cxn modelId="{E2990D17-2FED-4815-B2F7-BC6DBF0D7E48}" srcId="{100C3558-ED10-42A3-9115-71B580294DA2}" destId="{F0308291-B2F9-47F1-8A36-50238D2D24A6}" srcOrd="3" destOrd="0" parTransId="{F6F3AC9A-AEF9-49BB-A4AE-45D6DCD1B377}" sibTransId="{EFCDCCB5-1080-4748-9486-CA801F7C3829}"/>
    <dgm:cxn modelId="{D8667ECA-884C-40EB-8561-ADE4E7F6B434}" type="presOf" srcId="{DF50BD8B-822F-4538-8C31-4A2474B5B1ED}" destId="{177955D1-53DF-4155-AEC6-0E996429F764}" srcOrd="0" destOrd="0" presId="urn:microsoft.com/office/officeart/2005/8/layout/lProcess2"/>
    <dgm:cxn modelId="{62729447-CA19-4960-B978-97273D0AD067}" type="presOf" srcId="{3B628D86-9E14-468B-A725-A047BA90274B}" destId="{C9F57F6B-E27B-4790-A8BA-6A8B982CABAD}" srcOrd="0" destOrd="0" presId="urn:microsoft.com/office/officeart/2005/8/layout/lProcess2"/>
    <dgm:cxn modelId="{88D82459-04B0-473E-AA8A-ABB95ED8CC9B}" type="presOf" srcId="{701FFBFB-0ABB-4F21-A7E3-11FB0BA58D06}" destId="{2460C273-02DE-4A21-9139-22E64C12C983}" srcOrd="0" destOrd="0" presId="urn:microsoft.com/office/officeart/2005/8/layout/lProcess2"/>
    <dgm:cxn modelId="{5C51EB78-E530-4A4C-96A1-60C7DFE82FF2}" type="presOf" srcId="{5CE2E910-1ACA-4390-AFEA-7DDF4959B9F4}" destId="{86BC5CC6-519E-401E-ACB7-157A7BA1F565}" srcOrd="0" destOrd="0" presId="urn:microsoft.com/office/officeart/2005/8/layout/lProcess2"/>
    <dgm:cxn modelId="{417FC578-CFAF-4A37-87B3-B1605563D832}" type="presOf" srcId="{100C3558-ED10-42A3-9115-71B580294DA2}" destId="{D6B897F0-3230-4DCA-B1AE-04B48214C006}" srcOrd="1" destOrd="0" presId="urn:microsoft.com/office/officeart/2005/8/layout/lProcess2"/>
    <dgm:cxn modelId="{238491E5-B8E9-4398-A0F0-F0D4D052E4EE}" srcId="{100C3558-ED10-42A3-9115-71B580294DA2}" destId="{7D3B7F8D-4063-4CCA-A11A-5A1B3669C3E7}" srcOrd="6" destOrd="0" parTransId="{4DE77CB4-A26A-483B-95F6-E4951C71BE4F}" sibTransId="{835E92ED-BF58-4585-B8C8-8CAE0E323705}"/>
    <dgm:cxn modelId="{25E2EF0E-53BF-4FE9-AA46-751D5FDA5934}" srcId="{100C3558-ED10-42A3-9115-71B580294DA2}" destId="{3B628D86-9E14-468B-A725-A047BA90274B}" srcOrd="7" destOrd="0" parTransId="{C92EF33A-C233-4E47-91A8-01763CF7C5D5}" sibTransId="{C64F6992-FD52-491A-923A-4AEFFFB33DCD}"/>
    <dgm:cxn modelId="{FF9107CE-60EC-4140-B8C5-387C72461557}" srcId="{100C3558-ED10-42A3-9115-71B580294DA2}" destId="{5CE2E910-1ACA-4390-AFEA-7DDF4959B9F4}" srcOrd="2" destOrd="0" parTransId="{F046C4D2-9FDB-4663-AE95-B318BF348444}" sibTransId="{B3F06C6E-9BC8-40B9-A1BB-804D46F95B01}"/>
    <dgm:cxn modelId="{E223BF5F-D0D9-489A-A959-11D427C12A3C}" type="presOf" srcId="{0A58077C-D020-4FE0-927D-767794781135}" destId="{92B92FA1-70C1-4B3E-B4FA-9F692F742BB3}" srcOrd="0" destOrd="0" presId="urn:microsoft.com/office/officeart/2005/8/layout/lProcess2"/>
    <dgm:cxn modelId="{2C99E93C-EF52-4626-AC2C-936DEE80AC9C}" type="presOf" srcId="{F0308291-B2F9-47F1-8A36-50238D2D24A6}" destId="{5A4FF1AE-D422-4158-8EF2-6C1780CEA528}" srcOrd="0" destOrd="0" presId="urn:microsoft.com/office/officeart/2005/8/layout/lProcess2"/>
    <dgm:cxn modelId="{2A2F68FD-4B20-44C4-BE73-84BB72DB8B80}" type="presOf" srcId="{100C3558-ED10-42A3-9115-71B580294DA2}" destId="{A05681CC-41DE-4BBC-8967-24A4C43C2E6F}" srcOrd="0" destOrd="0" presId="urn:microsoft.com/office/officeart/2005/8/layout/lProcess2"/>
    <dgm:cxn modelId="{44ED1F48-7D39-4A56-AAEF-82ADDD9BEB73}" type="presOf" srcId="{7D3B7F8D-4063-4CCA-A11A-5A1B3669C3E7}" destId="{5FCAB0D9-DDA7-4CD3-A4A6-D8B92F51C471}" srcOrd="0" destOrd="0" presId="urn:microsoft.com/office/officeart/2005/8/layout/lProcess2"/>
    <dgm:cxn modelId="{2ED7A883-052A-47C3-B8FC-BD1E612FEBDB}" srcId="{100C3558-ED10-42A3-9115-71B580294DA2}" destId="{71C2FC43-60F2-4A17-B4F2-777D4C74836D}" srcOrd="0" destOrd="0" parTransId="{4682DA1E-6287-4B6F-96D2-163154DD8BC1}" sibTransId="{70C9001D-4213-42B4-AA85-093794CD0D4D}"/>
    <dgm:cxn modelId="{81DBFC02-1F71-453E-8BDD-6E3CA6C5E6E6}" type="presOf" srcId="{71C2FC43-60F2-4A17-B4F2-777D4C74836D}" destId="{BCF92AE3-61A6-44F3-B10A-556012D6016C}" srcOrd="0" destOrd="0" presId="urn:microsoft.com/office/officeart/2005/8/layout/lProcess2"/>
    <dgm:cxn modelId="{5844D7CD-64DA-4162-AC52-C7483C9AEA82}" srcId="{100C3558-ED10-42A3-9115-71B580294DA2}" destId="{1AE4FDBF-C226-4B4D-9FE1-9EA6ECFA520E}" srcOrd="1" destOrd="0" parTransId="{E3FF3691-A159-41BE-9505-6C88819D0E15}" sibTransId="{F2275873-7CC9-4A35-97F7-681D16195D92}"/>
    <dgm:cxn modelId="{EF2CC73E-FD8A-43FD-A703-7A45C3B27EDD}" srcId="{701FFBFB-0ABB-4F21-A7E3-11FB0BA58D06}" destId="{100C3558-ED10-42A3-9115-71B580294DA2}" srcOrd="0" destOrd="0" parTransId="{26D73C57-316D-4F46-B11C-C390FA35C249}" sibTransId="{50C676E1-B810-4A73-948C-026764BD8E47}"/>
    <dgm:cxn modelId="{694C91DA-1509-4DE5-AF79-82782C9051E9}" type="presOf" srcId="{1AE4FDBF-C226-4B4D-9FE1-9EA6ECFA520E}" destId="{86EDBAE3-F744-4047-A951-87F8B0668AD9}" srcOrd="0" destOrd="0" presId="urn:microsoft.com/office/officeart/2005/8/layout/lProcess2"/>
    <dgm:cxn modelId="{4FAEC2AD-1386-44C4-8FE1-E05A029432D4}" type="presParOf" srcId="{2460C273-02DE-4A21-9139-22E64C12C983}" destId="{C9BBD8F3-9AAF-4989-B72D-840AA7E4CD76}" srcOrd="0" destOrd="0" presId="urn:microsoft.com/office/officeart/2005/8/layout/lProcess2"/>
    <dgm:cxn modelId="{73FE704B-49C9-41AC-BF5D-D9FC631CBD3E}" type="presParOf" srcId="{C9BBD8F3-9AAF-4989-B72D-840AA7E4CD76}" destId="{A05681CC-41DE-4BBC-8967-24A4C43C2E6F}" srcOrd="0" destOrd="0" presId="urn:microsoft.com/office/officeart/2005/8/layout/lProcess2"/>
    <dgm:cxn modelId="{67AA295D-998B-44F2-A907-1E7C7884442D}" type="presParOf" srcId="{C9BBD8F3-9AAF-4989-B72D-840AA7E4CD76}" destId="{D6B897F0-3230-4DCA-B1AE-04B48214C006}" srcOrd="1" destOrd="0" presId="urn:microsoft.com/office/officeart/2005/8/layout/lProcess2"/>
    <dgm:cxn modelId="{30632ECA-D525-4785-AC2B-AE5BDE5E1927}" type="presParOf" srcId="{C9BBD8F3-9AAF-4989-B72D-840AA7E4CD76}" destId="{4AA06328-B012-42AD-861B-151040AC8B16}" srcOrd="2" destOrd="0" presId="urn:microsoft.com/office/officeart/2005/8/layout/lProcess2"/>
    <dgm:cxn modelId="{1A2147DD-6DD5-4C3E-9FAE-BF4BEB8CDB34}" type="presParOf" srcId="{4AA06328-B012-42AD-861B-151040AC8B16}" destId="{45AFD5C1-33A9-4181-9487-692231A6C971}" srcOrd="0" destOrd="0" presId="urn:microsoft.com/office/officeart/2005/8/layout/lProcess2"/>
    <dgm:cxn modelId="{209CEE1C-4357-4FC7-BD43-B4730EE2133F}" type="presParOf" srcId="{45AFD5C1-33A9-4181-9487-692231A6C971}" destId="{BCF92AE3-61A6-44F3-B10A-556012D6016C}" srcOrd="0" destOrd="0" presId="urn:microsoft.com/office/officeart/2005/8/layout/lProcess2"/>
    <dgm:cxn modelId="{AC36A2C7-760A-4FB5-BF46-D37ACC1D16AE}" type="presParOf" srcId="{45AFD5C1-33A9-4181-9487-692231A6C971}" destId="{83DEC2FF-3568-4B13-ABA7-8BC204AE18DF}" srcOrd="1" destOrd="0" presId="urn:microsoft.com/office/officeart/2005/8/layout/lProcess2"/>
    <dgm:cxn modelId="{2950B582-1465-42EC-B054-329356F1CF26}" type="presParOf" srcId="{45AFD5C1-33A9-4181-9487-692231A6C971}" destId="{86EDBAE3-F744-4047-A951-87F8B0668AD9}" srcOrd="2" destOrd="0" presId="urn:microsoft.com/office/officeart/2005/8/layout/lProcess2"/>
    <dgm:cxn modelId="{E933F7B8-54B9-4189-A6EC-0CE0E7CFAA11}" type="presParOf" srcId="{45AFD5C1-33A9-4181-9487-692231A6C971}" destId="{5642EE78-3B4D-4B42-A843-887560036580}" srcOrd="3" destOrd="0" presId="urn:microsoft.com/office/officeart/2005/8/layout/lProcess2"/>
    <dgm:cxn modelId="{2AD76E69-8F8C-4FB5-A272-A4309FFE02F3}" type="presParOf" srcId="{45AFD5C1-33A9-4181-9487-692231A6C971}" destId="{86BC5CC6-519E-401E-ACB7-157A7BA1F565}" srcOrd="4" destOrd="0" presId="urn:microsoft.com/office/officeart/2005/8/layout/lProcess2"/>
    <dgm:cxn modelId="{202F683E-9165-49EE-89BC-EA30794C8184}" type="presParOf" srcId="{45AFD5C1-33A9-4181-9487-692231A6C971}" destId="{DDE93D4A-082E-4F7D-BD4B-0AA5B839FB44}" srcOrd="5" destOrd="0" presId="urn:microsoft.com/office/officeart/2005/8/layout/lProcess2"/>
    <dgm:cxn modelId="{7A31EF86-28D3-43A3-A1AC-51D9871AEE05}" type="presParOf" srcId="{45AFD5C1-33A9-4181-9487-692231A6C971}" destId="{5A4FF1AE-D422-4158-8EF2-6C1780CEA528}" srcOrd="6" destOrd="0" presId="urn:microsoft.com/office/officeart/2005/8/layout/lProcess2"/>
    <dgm:cxn modelId="{206D3FDB-0E1B-4F0F-B0F1-15D0587AF100}" type="presParOf" srcId="{45AFD5C1-33A9-4181-9487-692231A6C971}" destId="{8026B9B6-D90D-420C-9A89-724E7D4E5862}" srcOrd="7" destOrd="0" presId="urn:microsoft.com/office/officeart/2005/8/layout/lProcess2"/>
    <dgm:cxn modelId="{5C2ACCAF-3468-44CF-AB24-C5EBD155D038}" type="presParOf" srcId="{45AFD5C1-33A9-4181-9487-692231A6C971}" destId="{92B92FA1-70C1-4B3E-B4FA-9F692F742BB3}" srcOrd="8" destOrd="0" presId="urn:microsoft.com/office/officeart/2005/8/layout/lProcess2"/>
    <dgm:cxn modelId="{CE090CFE-D5EB-434A-A219-B7E2A52C353A}" type="presParOf" srcId="{45AFD5C1-33A9-4181-9487-692231A6C971}" destId="{088B9BF8-D092-4168-92D2-6DBECADE5DA3}" srcOrd="9" destOrd="0" presId="urn:microsoft.com/office/officeart/2005/8/layout/lProcess2"/>
    <dgm:cxn modelId="{8512CBB9-4010-4FBD-A016-CE23E028FAAE}" type="presParOf" srcId="{45AFD5C1-33A9-4181-9487-692231A6C971}" destId="{177955D1-53DF-4155-AEC6-0E996429F764}" srcOrd="10" destOrd="0" presId="urn:microsoft.com/office/officeart/2005/8/layout/lProcess2"/>
    <dgm:cxn modelId="{901E26EB-E668-49B9-AD51-D26542B7E423}" type="presParOf" srcId="{45AFD5C1-33A9-4181-9487-692231A6C971}" destId="{3EA0B604-AD35-4120-8B66-DE8D74A67C76}" srcOrd="11" destOrd="0" presId="urn:microsoft.com/office/officeart/2005/8/layout/lProcess2"/>
    <dgm:cxn modelId="{65C03296-6D1B-4337-87E1-A49AD79E2CF0}" type="presParOf" srcId="{45AFD5C1-33A9-4181-9487-692231A6C971}" destId="{5FCAB0D9-DDA7-4CD3-A4A6-D8B92F51C471}" srcOrd="12" destOrd="0" presId="urn:microsoft.com/office/officeart/2005/8/layout/lProcess2"/>
    <dgm:cxn modelId="{23D47C9A-CF6F-4914-973B-B36AE6E8671A}" type="presParOf" srcId="{45AFD5C1-33A9-4181-9487-692231A6C971}" destId="{5A0ABEEB-98D7-40CD-98DD-3518C662B4ED}" srcOrd="13" destOrd="0" presId="urn:microsoft.com/office/officeart/2005/8/layout/lProcess2"/>
    <dgm:cxn modelId="{07F3D0DD-C5E9-46A7-8018-74146BF52AFA}" type="presParOf" srcId="{45AFD5C1-33A9-4181-9487-692231A6C971}" destId="{C9F57F6B-E27B-4790-A8BA-6A8B982CABAD}" srcOrd="1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2477910-23C8-438D-8821-831E0911AF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50EE7EB6-C5D6-4BAE-AD13-FD532B7EEF95}">
      <dgm:prSet phldrT="[Texto]" custT="1"/>
      <dgm:spPr/>
      <dgm:t>
        <a:bodyPr/>
        <a:lstStyle/>
        <a:p>
          <a:pPr algn="ctr"/>
          <a:r>
            <a:rPr lang="es-EC" sz="1600" b="1" dirty="0" smtClean="0">
              <a:solidFill>
                <a:schemeClr val="tx1"/>
              </a:solidFill>
              <a:latin typeface="Arial" panose="020B0604020202020204" pitchFamily="34" charset="0"/>
              <a:cs typeface="Arial" panose="020B0604020202020204" pitchFamily="34" charset="0"/>
            </a:rPr>
            <a:t>ACTORES DEL SISTEMA</a:t>
          </a:r>
          <a:endParaRPr lang="es-EC" sz="1600" b="1" dirty="0">
            <a:solidFill>
              <a:schemeClr val="tx1"/>
            </a:solidFill>
            <a:latin typeface="Arial" panose="020B0604020202020204" pitchFamily="34" charset="0"/>
            <a:cs typeface="Arial" panose="020B0604020202020204" pitchFamily="34" charset="0"/>
          </a:endParaRPr>
        </a:p>
      </dgm:t>
    </dgm:pt>
    <dgm:pt modelId="{7F7E923A-C27D-4F23-A81D-EF6840592CF3}" type="parTrans" cxnId="{766F33C0-BF91-417E-B68C-A10E1D088593}">
      <dgm:prSet/>
      <dgm:spPr/>
      <dgm:t>
        <a:bodyPr/>
        <a:lstStyle/>
        <a:p>
          <a:pPr algn="ctr"/>
          <a:endParaRPr lang="es-EC"/>
        </a:p>
      </dgm:t>
    </dgm:pt>
    <dgm:pt modelId="{14E10E1C-FD46-48DB-A4EE-DA9F8FB4755B}" type="sibTrans" cxnId="{766F33C0-BF91-417E-B68C-A10E1D088593}">
      <dgm:prSet/>
      <dgm:spPr/>
      <dgm:t>
        <a:bodyPr/>
        <a:lstStyle/>
        <a:p>
          <a:pPr algn="ctr"/>
          <a:endParaRPr lang="es-EC"/>
        </a:p>
      </dgm:t>
    </dgm:pt>
    <dgm:pt modelId="{1CC00E08-0093-4EA9-BAFB-39DA3A86F413}" type="pres">
      <dgm:prSet presAssocID="{52477910-23C8-438D-8821-831E0911AF6E}" presName="linear" presStyleCnt="0">
        <dgm:presLayoutVars>
          <dgm:animLvl val="lvl"/>
          <dgm:resizeHandles val="exact"/>
        </dgm:presLayoutVars>
      </dgm:prSet>
      <dgm:spPr/>
      <dgm:t>
        <a:bodyPr/>
        <a:lstStyle/>
        <a:p>
          <a:endParaRPr lang="es-EC"/>
        </a:p>
      </dgm:t>
    </dgm:pt>
    <dgm:pt modelId="{0CCF3914-4092-44AF-8D32-6A773635BF6B}" type="pres">
      <dgm:prSet presAssocID="{50EE7EB6-C5D6-4BAE-AD13-FD532B7EEF95}" presName="parentText" presStyleLbl="node1" presStyleIdx="0" presStyleCnt="1" custLinFactNeighborX="6004" custLinFactNeighborY="-2150">
        <dgm:presLayoutVars>
          <dgm:chMax val="0"/>
          <dgm:bulletEnabled val="1"/>
        </dgm:presLayoutVars>
      </dgm:prSet>
      <dgm:spPr/>
      <dgm:t>
        <a:bodyPr/>
        <a:lstStyle/>
        <a:p>
          <a:endParaRPr lang="es-EC"/>
        </a:p>
      </dgm:t>
    </dgm:pt>
  </dgm:ptLst>
  <dgm:cxnLst>
    <dgm:cxn modelId="{766F33C0-BF91-417E-B68C-A10E1D088593}" srcId="{52477910-23C8-438D-8821-831E0911AF6E}" destId="{50EE7EB6-C5D6-4BAE-AD13-FD532B7EEF95}" srcOrd="0" destOrd="0" parTransId="{7F7E923A-C27D-4F23-A81D-EF6840592CF3}" sibTransId="{14E10E1C-FD46-48DB-A4EE-DA9F8FB4755B}"/>
    <dgm:cxn modelId="{A3873785-78F2-4DFD-B9AF-1CD0648DC297}" type="presOf" srcId="{50EE7EB6-C5D6-4BAE-AD13-FD532B7EEF95}" destId="{0CCF3914-4092-44AF-8D32-6A773635BF6B}" srcOrd="0" destOrd="0" presId="urn:microsoft.com/office/officeart/2005/8/layout/vList2"/>
    <dgm:cxn modelId="{0BF0BEC5-FA9A-4EA1-B31B-BB3475A8D237}" type="presOf" srcId="{52477910-23C8-438D-8821-831E0911AF6E}" destId="{1CC00E08-0093-4EA9-BAFB-39DA3A86F413}" srcOrd="0" destOrd="0" presId="urn:microsoft.com/office/officeart/2005/8/layout/vList2"/>
    <dgm:cxn modelId="{A504D958-6E78-46DF-8B68-EED24BEE69DE}" type="presParOf" srcId="{1CC00E08-0093-4EA9-BAFB-39DA3A86F413}" destId="{0CCF3914-4092-44AF-8D32-6A773635BF6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DC17EFC-51CD-4DA7-87A2-BB556315837E}" type="doc">
      <dgm:prSet loTypeId="urn:microsoft.com/office/officeart/2005/8/layout/matrix1" loCatId="matrix" qsTypeId="urn:microsoft.com/office/officeart/2005/8/quickstyle/simple1" qsCatId="simple" csTypeId="urn:microsoft.com/office/officeart/2005/8/colors/accent3_1" csCatId="accent3" phldr="1"/>
      <dgm:spPr/>
      <dgm:t>
        <a:bodyPr/>
        <a:lstStyle/>
        <a:p>
          <a:endParaRPr lang="es-EC"/>
        </a:p>
      </dgm:t>
    </dgm:pt>
    <dgm:pt modelId="{1D6D60B5-6FC3-4574-AFBD-9DB65F2F6691}">
      <dgm:prSet phldrT="[Texto]"/>
      <dgm:spPr/>
      <dgm:t>
        <a:bodyPr/>
        <a:lstStyle/>
        <a:p>
          <a:r>
            <a:rPr lang="es-EC" dirty="0" smtClean="0">
              <a:latin typeface="Arial" panose="020B0604020202020204" pitchFamily="34" charset="0"/>
              <a:cs typeface="Arial" panose="020B0604020202020204" pitchFamily="34" charset="0"/>
            </a:rPr>
            <a:t>SCRUM</a:t>
          </a:r>
          <a:endParaRPr lang="es-EC" dirty="0">
            <a:latin typeface="Arial" panose="020B0604020202020204" pitchFamily="34" charset="0"/>
            <a:cs typeface="Arial" panose="020B0604020202020204" pitchFamily="34" charset="0"/>
          </a:endParaRPr>
        </a:p>
      </dgm:t>
    </dgm:pt>
    <dgm:pt modelId="{76B0B9C7-9B58-4D36-BE65-AA4835C3A4DE}" type="parTrans" cxnId="{AA1DF832-D79C-41C6-97A5-72E1880BBB35}">
      <dgm:prSet/>
      <dgm:spPr/>
      <dgm:t>
        <a:bodyPr/>
        <a:lstStyle/>
        <a:p>
          <a:endParaRPr lang="es-EC"/>
        </a:p>
      </dgm:t>
    </dgm:pt>
    <dgm:pt modelId="{38D03AB3-D0AC-4C88-A060-93BCE5183B16}" type="sibTrans" cxnId="{AA1DF832-D79C-41C6-97A5-72E1880BBB35}">
      <dgm:prSet/>
      <dgm:spPr/>
      <dgm:t>
        <a:bodyPr/>
        <a:lstStyle/>
        <a:p>
          <a:endParaRPr lang="es-EC"/>
        </a:p>
      </dgm:t>
    </dgm:pt>
    <dgm:pt modelId="{42DBE25D-83A4-47B6-A1B0-D2F71A3B6C9D}">
      <dgm:prSet phldrT="[Texto]" custT="1"/>
      <dgm:spPr/>
      <dgm:t>
        <a:bodyPr/>
        <a:lstStyle/>
        <a:p>
          <a:r>
            <a:rPr lang="es-EC" sz="2000" dirty="0" smtClean="0">
              <a:latin typeface="Arial" panose="020B0604020202020204" pitchFamily="34" charset="0"/>
              <a:cs typeface="Arial" panose="020B0604020202020204" pitchFamily="34" charset="0"/>
            </a:rPr>
            <a:t>Promueve el trabajo en equipo.</a:t>
          </a:r>
          <a:endParaRPr lang="es-EC" sz="2000" dirty="0">
            <a:latin typeface="Arial" panose="020B0604020202020204" pitchFamily="34" charset="0"/>
            <a:cs typeface="Arial" panose="020B0604020202020204" pitchFamily="34" charset="0"/>
          </a:endParaRPr>
        </a:p>
      </dgm:t>
    </dgm:pt>
    <dgm:pt modelId="{45AC9090-01D0-442F-9215-AC8ACE88A76D}" type="parTrans" cxnId="{4091394F-80A8-488B-AE20-6C8E0BD21ADF}">
      <dgm:prSet/>
      <dgm:spPr/>
      <dgm:t>
        <a:bodyPr/>
        <a:lstStyle/>
        <a:p>
          <a:endParaRPr lang="es-EC"/>
        </a:p>
      </dgm:t>
    </dgm:pt>
    <dgm:pt modelId="{9B671667-A87C-41AD-A7E6-38CF40BE3050}" type="sibTrans" cxnId="{4091394F-80A8-488B-AE20-6C8E0BD21ADF}">
      <dgm:prSet/>
      <dgm:spPr/>
      <dgm:t>
        <a:bodyPr/>
        <a:lstStyle/>
        <a:p>
          <a:endParaRPr lang="es-EC"/>
        </a:p>
      </dgm:t>
    </dgm:pt>
    <dgm:pt modelId="{C6F63789-D174-4EC4-8605-CC0882A3CFF5}">
      <dgm:prSet phldrT="[Texto]" custT="1"/>
      <dgm:spPr/>
      <dgm:t>
        <a:bodyPr/>
        <a:lstStyle/>
        <a:p>
          <a:r>
            <a:rPr lang="es-EC" sz="1800" dirty="0" smtClean="0">
              <a:latin typeface="Arial" panose="020B0604020202020204" pitchFamily="34" charset="0"/>
              <a:cs typeface="Arial" panose="020B0604020202020204" pitchFamily="34" charset="0"/>
            </a:rPr>
            <a:t>Proceso Iterativo e Incremental</a:t>
          </a:r>
          <a:r>
            <a:rPr lang="es-EC" sz="2400" dirty="0" smtClean="0">
              <a:latin typeface="Arial" panose="020B0604020202020204" pitchFamily="34" charset="0"/>
              <a:cs typeface="Arial" panose="020B0604020202020204" pitchFamily="34" charset="0"/>
            </a:rPr>
            <a:t>.</a:t>
          </a:r>
          <a:endParaRPr lang="es-EC" sz="2400" dirty="0">
            <a:latin typeface="Arial" panose="020B0604020202020204" pitchFamily="34" charset="0"/>
            <a:cs typeface="Arial" panose="020B0604020202020204" pitchFamily="34" charset="0"/>
          </a:endParaRPr>
        </a:p>
      </dgm:t>
    </dgm:pt>
    <dgm:pt modelId="{09678D4F-624E-4915-B104-F2C794B2D35B}" type="parTrans" cxnId="{66A56DE4-B918-4D7A-95AD-CB756B0515EC}">
      <dgm:prSet/>
      <dgm:spPr/>
      <dgm:t>
        <a:bodyPr/>
        <a:lstStyle/>
        <a:p>
          <a:endParaRPr lang="es-EC"/>
        </a:p>
      </dgm:t>
    </dgm:pt>
    <dgm:pt modelId="{D02900EB-BE92-462F-8F41-0BA2E58B2D3A}" type="sibTrans" cxnId="{66A56DE4-B918-4D7A-95AD-CB756B0515EC}">
      <dgm:prSet/>
      <dgm:spPr/>
      <dgm:t>
        <a:bodyPr/>
        <a:lstStyle/>
        <a:p>
          <a:endParaRPr lang="es-EC"/>
        </a:p>
      </dgm:t>
    </dgm:pt>
    <dgm:pt modelId="{69760A8D-DA30-4C59-A103-E349C6EA1D14}">
      <dgm:prSet phldrT="[Texto]" custT="1"/>
      <dgm:spPr/>
      <dgm:t>
        <a:bodyPr/>
        <a:lstStyle/>
        <a:p>
          <a:r>
            <a:rPr lang="es-EC" sz="2000" dirty="0" smtClean="0">
              <a:latin typeface="Arial" panose="020B0604020202020204" pitchFamily="34" charset="0"/>
              <a:cs typeface="Arial" panose="020B0604020202020204" pitchFamily="34" charset="0"/>
            </a:rPr>
            <a:t>No genera excesiva documentación.</a:t>
          </a:r>
        </a:p>
        <a:p>
          <a:endParaRPr lang="es-EC" sz="3300" dirty="0"/>
        </a:p>
      </dgm:t>
    </dgm:pt>
    <dgm:pt modelId="{23E2ADCA-4B12-4FBC-AACB-242ADEE4A64B}" type="parTrans" cxnId="{4343ABC2-6475-4A11-B0D7-47AA1AE899DC}">
      <dgm:prSet/>
      <dgm:spPr/>
      <dgm:t>
        <a:bodyPr/>
        <a:lstStyle/>
        <a:p>
          <a:endParaRPr lang="es-EC"/>
        </a:p>
      </dgm:t>
    </dgm:pt>
    <dgm:pt modelId="{CC44D44F-6E90-4CA8-952A-9926E5CFABDD}" type="sibTrans" cxnId="{4343ABC2-6475-4A11-B0D7-47AA1AE899DC}">
      <dgm:prSet/>
      <dgm:spPr/>
      <dgm:t>
        <a:bodyPr/>
        <a:lstStyle/>
        <a:p>
          <a:endParaRPr lang="es-EC"/>
        </a:p>
      </dgm:t>
    </dgm:pt>
    <dgm:pt modelId="{60365EA2-2236-409C-BA3E-33424F5F4A66}">
      <dgm:prSet phldrT="[Texto]" custT="1"/>
      <dgm:spPr/>
      <dgm:t>
        <a:bodyPr/>
        <a:lstStyle/>
        <a:p>
          <a:r>
            <a:rPr lang="es-EC" sz="2000" dirty="0" smtClean="0">
              <a:latin typeface="Arial" panose="020B0604020202020204" pitchFamily="34" charset="0"/>
              <a:cs typeface="Arial" panose="020B0604020202020204" pitchFamily="34" charset="0"/>
            </a:rPr>
            <a:t>Concurrente Participación del Cliente.</a:t>
          </a:r>
          <a:endParaRPr lang="es-EC" sz="2000" dirty="0">
            <a:latin typeface="Arial" panose="020B0604020202020204" pitchFamily="34" charset="0"/>
            <a:cs typeface="Arial" panose="020B0604020202020204" pitchFamily="34" charset="0"/>
          </a:endParaRPr>
        </a:p>
      </dgm:t>
    </dgm:pt>
    <dgm:pt modelId="{D3E435AB-33E2-4238-8935-4A88885C7894}" type="parTrans" cxnId="{BA65B522-712B-46AF-82E8-AE6479B9993E}">
      <dgm:prSet/>
      <dgm:spPr/>
      <dgm:t>
        <a:bodyPr/>
        <a:lstStyle/>
        <a:p>
          <a:endParaRPr lang="es-EC"/>
        </a:p>
      </dgm:t>
    </dgm:pt>
    <dgm:pt modelId="{63E733FB-52DD-428B-86F5-2C1E2AEC96EE}" type="sibTrans" cxnId="{BA65B522-712B-46AF-82E8-AE6479B9993E}">
      <dgm:prSet/>
      <dgm:spPr/>
      <dgm:t>
        <a:bodyPr/>
        <a:lstStyle/>
        <a:p>
          <a:endParaRPr lang="es-EC"/>
        </a:p>
      </dgm:t>
    </dgm:pt>
    <dgm:pt modelId="{F640CDA0-9345-49C4-A6AD-368AA9F18941}" type="pres">
      <dgm:prSet presAssocID="{BDC17EFC-51CD-4DA7-87A2-BB556315837E}" presName="diagram" presStyleCnt="0">
        <dgm:presLayoutVars>
          <dgm:chMax val="1"/>
          <dgm:dir/>
          <dgm:animLvl val="ctr"/>
          <dgm:resizeHandles val="exact"/>
        </dgm:presLayoutVars>
      </dgm:prSet>
      <dgm:spPr/>
      <dgm:t>
        <a:bodyPr/>
        <a:lstStyle/>
        <a:p>
          <a:endParaRPr lang="es-EC"/>
        </a:p>
      </dgm:t>
    </dgm:pt>
    <dgm:pt modelId="{EDFF66EB-867F-4BFD-A29A-E1306055E8B3}" type="pres">
      <dgm:prSet presAssocID="{BDC17EFC-51CD-4DA7-87A2-BB556315837E}" presName="matrix" presStyleCnt="0"/>
      <dgm:spPr/>
    </dgm:pt>
    <dgm:pt modelId="{E7BA4D13-7BB3-4C8B-980E-CAB77878FB81}" type="pres">
      <dgm:prSet presAssocID="{BDC17EFC-51CD-4DA7-87A2-BB556315837E}" presName="tile1" presStyleLbl="node1" presStyleIdx="0" presStyleCnt="4" custLinFactNeighborX="-4698" custLinFactNeighborY="-3472"/>
      <dgm:spPr/>
      <dgm:t>
        <a:bodyPr/>
        <a:lstStyle/>
        <a:p>
          <a:endParaRPr lang="es-EC"/>
        </a:p>
      </dgm:t>
    </dgm:pt>
    <dgm:pt modelId="{4A02F047-DBE0-4DBB-990A-4E543FBACB9C}" type="pres">
      <dgm:prSet presAssocID="{BDC17EFC-51CD-4DA7-87A2-BB556315837E}" presName="tile1text" presStyleLbl="node1" presStyleIdx="0" presStyleCnt="4">
        <dgm:presLayoutVars>
          <dgm:chMax val="0"/>
          <dgm:chPref val="0"/>
          <dgm:bulletEnabled val="1"/>
        </dgm:presLayoutVars>
      </dgm:prSet>
      <dgm:spPr/>
      <dgm:t>
        <a:bodyPr/>
        <a:lstStyle/>
        <a:p>
          <a:endParaRPr lang="es-EC"/>
        </a:p>
      </dgm:t>
    </dgm:pt>
    <dgm:pt modelId="{E3CF8C06-0AB7-42DB-8C8A-CA450A4CE9CB}" type="pres">
      <dgm:prSet presAssocID="{BDC17EFC-51CD-4DA7-87A2-BB556315837E}" presName="tile2" presStyleLbl="node1" presStyleIdx="1" presStyleCnt="4" custLinFactNeighborY="1062"/>
      <dgm:spPr/>
      <dgm:t>
        <a:bodyPr/>
        <a:lstStyle/>
        <a:p>
          <a:endParaRPr lang="es-EC"/>
        </a:p>
      </dgm:t>
    </dgm:pt>
    <dgm:pt modelId="{BCBBCD58-813A-4416-A665-F9CAE5DE5057}" type="pres">
      <dgm:prSet presAssocID="{BDC17EFC-51CD-4DA7-87A2-BB556315837E}" presName="tile2text" presStyleLbl="node1" presStyleIdx="1" presStyleCnt="4">
        <dgm:presLayoutVars>
          <dgm:chMax val="0"/>
          <dgm:chPref val="0"/>
          <dgm:bulletEnabled val="1"/>
        </dgm:presLayoutVars>
      </dgm:prSet>
      <dgm:spPr/>
      <dgm:t>
        <a:bodyPr/>
        <a:lstStyle/>
        <a:p>
          <a:endParaRPr lang="es-EC"/>
        </a:p>
      </dgm:t>
    </dgm:pt>
    <dgm:pt modelId="{5C95201F-D54C-42CA-9E74-6AB15F4AB3A2}" type="pres">
      <dgm:prSet presAssocID="{BDC17EFC-51CD-4DA7-87A2-BB556315837E}" presName="tile3" presStyleLbl="node1" presStyleIdx="2" presStyleCnt="4"/>
      <dgm:spPr/>
      <dgm:t>
        <a:bodyPr/>
        <a:lstStyle/>
        <a:p>
          <a:endParaRPr lang="es-EC"/>
        </a:p>
      </dgm:t>
    </dgm:pt>
    <dgm:pt modelId="{5CD310DC-1208-4600-9BB7-9C8508AF695B}" type="pres">
      <dgm:prSet presAssocID="{BDC17EFC-51CD-4DA7-87A2-BB556315837E}" presName="tile3text" presStyleLbl="node1" presStyleIdx="2" presStyleCnt="4">
        <dgm:presLayoutVars>
          <dgm:chMax val="0"/>
          <dgm:chPref val="0"/>
          <dgm:bulletEnabled val="1"/>
        </dgm:presLayoutVars>
      </dgm:prSet>
      <dgm:spPr/>
      <dgm:t>
        <a:bodyPr/>
        <a:lstStyle/>
        <a:p>
          <a:endParaRPr lang="es-EC"/>
        </a:p>
      </dgm:t>
    </dgm:pt>
    <dgm:pt modelId="{49C56AF0-A0DC-4A81-920E-D66DF521F80B}" type="pres">
      <dgm:prSet presAssocID="{BDC17EFC-51CD-4DA7-87A2-BB556315837E}" presName="tile4" presStyleLbl="node1" presStyleIdx="3" presStyleCnt="4"/>
      <dgm:spPr/>
      <dgm:t>
        <a:bodyPr/>
        <a:lstStyle/>
        <a:p>
          <a:endParaRPr lang="es-EC"/>
        </a:p>
      </dgm:t>
    </dgm:pt>
    <dgm:pt modelId="{2C3BCD82-55DB-4D89-921A-57BBF87260B7}" type="pres">
      <dgm:prSet presAssocID="{BDC17EFC-51CD-4DA7-87A2-BB556315837E}" presName="tile4text" presStyleLbl="node1" presStyleIdx="3" presStyleCnt="4">
        <dgm:presLayoutVars>
          <dgm:chMax val="0"/>
          <dgm:chPref val="0"/>
          <dgm:bulletEnabled val="1"/>
        </dgm:presLayoutVars>
      </dgm:prSet>
      <dgm:spPr/>
      <dgm:t>
        <a:bodyPr/>
        <a:lstStyle/>
        <a:p>
          <a:endParaRPr lang="es-EC"/>
        </a:p>
      </dgm:t>
    </dgm:pt>
    <dgm:pt modelId="{E2C2AF24-8EBB-4071-9C83-215EB020E423}" type="pres">
      <dgm:prSet presAssocID="{BDC17EFC-51CD-4DA7-87A2-BB556315837E}" presName="centerTile" presStyleLbl="fgShp" presStyleIdx="0" presStyleCnt="1">
        <dgm:presLayoutVars>
          <dgm:chMax val="0"/>
          <dgm:chPref val="0"/>
        </dgm:presLayoutVars>
      </dgm:prSet>
      <dgm:spPr/>
      <dgm:t>
        <a:bodyPr/>
        <a:lstStyle/>
        <a:p>
          <a:endParaRPr lang="es-EC"/>
        </a:p>
      </dgm:t>
    </dgm:pt>
  </dgm:ptLst>
  <dgm:cxnLst>
    <dgm:cxn modelId="{A38C6F15-EC49-4807-ADCC-FFDD19C30517}" type="presOf" srcId="{69760A8D-DA30-4C59-A103-E349C6EA1D14}" destId="{5C95201F-D54C-42CA-9E74-6AB15F4AB3A2}" srcOrd="0" destOrd="0" presId="urn:microsoft.com/office/officeart/2005/8/layout/matrix1"/>
    <dgm:cxn modelId="{C8C0CCFF-7334-4C05-8B7F-2D3553D00F69}" type="presOf" srcId="{42DBE25D-83A4-47B6-A1B0-D2F71A3B6C9D}" destId="{E7BA4D13-7BB3-4C8B-980E-CAB77878FB81}" srcOrd="0" destOrd="0" presId="urn:microsoft.com/office/officeart/2005/8/layout/matrix1"/>
    <dgm:cxn modelId="{5DAE5359-C191-4598-9C92-8C18603FDB9F}" type="presOf" srcId="{C6F63789-D174-4EC4-8605-CC0882A3CFF5}" destId="{BCBBCD58-813A-4416-A665-F9CAE5DE5057}" srcOrd="1" destOrd="0" presId="urn:microsoft.com/office/officeart/2005/8/layout/matrix1"/>
    <dgm:cxn modelId="{BA65B522-712B-46AF-82E8-AE6479B9993E}" srcId="{1D6D60B5-6FC3-4574-AFBD-9DB65F2F6691}" destId="{60365EA2-2236-409C-BA3E-33424F5F4A66}" srcOrd="3" destOrd="0" parTransId="{D3E435AB-33E2-4238-8935-4A88885C7894}" sibTransId="{63E733FB-52DD-428B-86F5-2C1E2AEC96EE}"/>
    <dgm:cxn modelId="{4343ABC2-6475-4A11-B0D7-47AA1AE899DC}" srcId="{1D6D60B5-6FC3-4574-AFBD-9DB65F2F6691}" destId="{69760A8D-DA30-4C59-A103-E349C6EA1D14}" srcOrd="2" destOrd="0" parTransId="{23E2ADCA-4B12-4FBC-AACB-242ADEE4A64B}" sibTransId="{CC44D44F-6E90-4CA8-952A-9926E5CFABDD}"/>
    <dgm:cxn modelId="{C8FF985A-E130-4DE4-B27E-DB57EEE12F13}" type="presOf" srcId="{BDC17EFC-51CD-4DA7-87A2-BB556315837E}" destId="{F640CDA0-9345-49C4-A6AD-368AA9F18941}" srcOrd="0" destOrd="0" presId="urn:microsoft.com/office/officeart/2005/8/layout/matrix1"/>
    <dgm:cxn modelId="{AF6938FF-E45D-4798-855E-E743CEA7B6D7}" type="presOf" srcId="{1D6D60B5-6FC3-4574-AFBD-9DB65F2F6691}" destId="{E2C2AF24-8EBB-4071-9C83-215EB020E423}" srcOrd="0" destOrd="0" presId="urn:microsoft.com/office/officeart/2005/8/layout/matrix1"/>
    <dgm:cxn modelId="{946997BB-57F1-430E-9B88-2BAA42C109DB}" type="presOf" srcId="{C6F63789-D174-4EC4-8605-CC0882A3CFF5}" destId="{E3CF8C06-0AB7-42DB-8C8A-CA450A4CE9CB}" srcOrd="0" destOrd="0" presId="urn:microsoft.com/office/officeart/2005/8/layout/matrix1"/>
    <dgm:cxn modelId="{66A56DE4-B918-4D7A-95AD-CB756B0515EC}" srcId="{1D6D60B5-6FC3-4574-AFBD-9DB65F2F6691}" destId="{C6F63789-D174-4EC4-8605-CC0882A3CFF5}" srcOrd="1" destOrd="0" parTransId="{09678D4F-624E-4915-B104-F2C794B2D35B}" sibTransId="{D02900EB-BE92-462F-8F41-0BA2E58B2D3A}"/>
    <dgm:cxn modelId="{AA1DF832-D79C-41C6-97A5-72E1880BBB35}" srcId="{BDC17EFC-51CD-4DA7-87A2-BB556315837E}" destId="{1D6D60B5-6FC3-4574-AFBD-9DB65F2F6691}" srcOrd="0" destOrd="0" parTransId="{76B0B9C7-9B58-4D36-BE65-AA4835C3A4DE}" sibTransId="{38D03AB3-D0AC-4C88-A060-93BCE5183B16}"/>
    <dgm:cxn modelId="{E7F8CF61-9C0A-4976-83B3-063620B5BAA8}" type="presOf" srcId="{60365EA2-2236-409C-BA3E-33424F5F4A66}" destId="{2C3BCD82-55DB-4D89-921A-57BBF87260B7}" srcOrd="1" destOrd="0" presId="urn:microsoft.com/office/officeart/2005/8/layout/matrix1"/>
    <dgm:cxn modelId="{4091394F-80A8-488B-AE20-6C8E0BD21ADF}" srcId="{1D6D60B5-6FC3-4574-AFBD-9DB65F2F6691}" destId="{42DBE25D-83A4-47B6-A1B0-D2F71A3B6C9D}" srcOrd="0" destOrd="0" parTransId="{45AC9090-01D0-442F-9215-AC8ACE88A76D}" sibTransId="{9B671667-A87C-41AD-A7E6-38CF40BE3050}"/>
    <dgm:cxn modelId="{EDD5DC37-7CC5-420E-8B4C-D900585CBEAB}" type="presOf" srcId="{69760A8D-DA30-4C59-A103-E349C6EA1D14}" destId="{5CD310DC-1208-4600-9BB7-9C8508AF695B}" srcOrd="1" destOrd="0" presId="urn:microsoft.com/office/officeart/2005/8/layout/matrix1"/>
    <dgm:cxn modelId="{78FF461E-D9B4-4620-A9E9-AFB78F460C65}" type="presOf" srcId="{42DBE25D-83A4-47B6-A1B0-D2F71A3B6C9D}" destId="{4A02F047-DBE0-4DBB-990A-4E543FBACB9C}" srcOrd="1" destOrd="0" presId="urn:microsoft.com/office/officeart/2005/8/layout/matrix1"/>
    <dgm:cxn modelId="{6E4AC722-A481-4FE5-BA91-991C6E2EF560}" type="presOf" srcId="{60365EA2-2236-409C-BA3E-33424F5F4A66}" destId="{49C56AF0-A0DC-4A81-920E-D66DF521F80B}" srcOrd="0" destOrd="0" presId="urn:microsoft.com/office/officeart/2005/8/layout/matrix1"/>
    <dgm:cxn modelId="{FF06B504-B3F6-4954-B99B-22BF14757EE9}" type="presParOf" srcId="{F640CDA0-9345-49C4-A6AD-368AA9F18941}" destId="{EDFF66EB-867F-4BFD-A29A-E1306055E8B3}" srcOrd="0" destOrd="0" presId="urn:microsoft.com/office/officeart/2005/8/layout/matrix1"/>
    <dgm:cxn modelId="{0175E642-232F-4E5B-941D-DA8CE68AC5B6}" type="presParOf" srcId="{EDFF66EB-867F-4BFD-A29A-E1306055E8B3}" destId="{E7BA4D13-7BB3-4C8B-980E-CAB77878FB81}" srcOrd="0" destOrd="0" presId="urn:microsoft.com/office/officeart/2005/8/layout/matrix1"/>
    <dgm:cxn modelId="{361DB85F-30DD-4B8E-B37A-E2EA420BAFB9}" type="presParOf" srcId="{EDFF66EB-867F-4BFD-A29A-E1306055E8B3}" destId="{4A02F047-DBE0-4DBB-990A-4E543FBACB9C}" srcOrd="1" destOrd="0" presId="urn:microsoft.com/office/officeart/2005/8/layout/matrix1"/>
    <dgm:cxn modelId="{AC4D6E21-0143-435F-AC93-A5820766E762}" type="presParOf" srcId="{EDFF66EB-867F-4BFD-A29A-E1306055E8B3}" destId="{E3CF8C06-0AB7-42DB-8C8A-CA450A4CE9CB}" srcOrd="2" destOrd="0" presId="urn:microsoft.com/office/officeart/2005/8/layout/matrix1"/>
    <dgm:cxn modelId="{F3806007-6B77-49DF-A090-130CFAC4CBDF}" type="presParOf" srcId="{EDFF66EB-867F-4BFD-A29A-E1306055E8B3}" destId="{BCBBCD58-813A-4416-A665-F9CAE5DE5057}" srcOrd="3" destOrd="0" presId="urn:microsoft.com/office/officeart/2005/8/layout/matrix1"/>
    <dgm:cxn modelId="{822CC6B0-6660-47F6-B7AD-12FD34CB7507}" type="presParOf" srcId="{EDFF66EB-867F-4BFD-A29A-E1306055E8B3}" destId="{5C95201F-D54C-42CA-9E74-6AB15F4AB3A2}" srcOrd="4" destOrd="0" presId="urn:microsoft.com/office/officeart/2005/8/layout/matrix1"/>
    <dgm:cxn modelId="{60ED9E58-9203-48AC-9831-D8E22C9FB480}" type="presParOf" srcId="{EDFF66EB-867F-4BFD-A29A-E1306055E8B3}" destId="{5CD310DC-1208-4600-9BB7-9C8508AF695B}" srcOrd="5" destOrd="0" presId="urn:microsoft.com/office/officeart/2005/8/layout/matrix1"/>
    <dgm:cxn modelId="{EF3DD7A2-4ADF-44B4-9803-4B076F9C3A3B}" type="presParOf" srcId="{EDFF66EB-867F-4BFD-A29A-E1306055E8B3}" destId="{49C56AF0-A0DC-4A81-920E-D66DF521F80B}" srcOrd="6" destOrd="0" presId="urn:microsoft.com/office/officeart/2005/8/layout/matrix1"/>
    <dgm:cxn modelId="{3268388C-33DE-46FF-9C0F-2C5711FB8A8C}" type="presParOf" srcId="{EDFF66EB-867F-4BFD-A29A-E1306055E8B3}" destId="{2C3BCD82-55DB-4D89-921A-57BBF87260B7}" srcOrd="7" destOrd="0" presId="urn:microsoft.com/office/officeart/2005/8/layout/matrix1"/>
    <dgm:cxn modelId="{79629D68-3065-4B0D-90DD-9C01A136D6B5}" type="presParOf" srcId="{F640CDA0-9345-49C4-A6AD-368AA9F18941}" destId="{E2C2AF24-8EBB-4071-9C83-215EB020E42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1B285DB-079C-44E5-A818-DD79BBF1C6E3}"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s-EC"/>
        </a:p>
      </dgm:t>
    </dgm:pt>
    <dgm:pt modelId="{E17C1040-B6B7-4E27-BFCA-056B9143FBD4}">
      <dgm:prSet phldrT="[Texto]" custT="1"/>
      <dgm:spPr/>
      <dgm:t>
        <a:bodyPr/>
        <a:lstStyle/>
        <a:p>
          <a:pPr algn="just"/>
          <a:r>
            <a:rPr lang="es-ES" sz="1400" b="0" dirty="0" smtClean="0">
              <a:solidFill>
                <a:schemeClr val="tx1"/>
              </a:solidFill>
              <a:latin typeface="Arial" panose="020B0604020202020204" pitchFamily="34" charset="0"/>
              <a:cs typeface="Arial" panose="020B0604020202020204" pitchFamily="34" charset="0"/>
            </a:rPr>
            <a:t>Se logró cumplir con el principal objetivo de implementar una aplicación web que automatiza los procesos de la empresa EISCO al momento de elaborar los análisis de precios unitarios y presupuestos los cuales se realizarán de una forma sistematizada</a:t>
          </a:r>
          <a:r>
            <a:rPr lang="es-ES" sz="1400" dirty="0" smtClean="0">
              <a:solidFill>
                <a:schemeClr val="tx1"/>
              </a:solidFill>
              <a:latin typeface="Arial" panose="020B0604020202020204" pitchFamily="34" charset="0"/>
              <a:cs typeface="Arial" panose="020B0604020202020204" pitchFamily="34" charset="0"/>
            </a:rPr>
            <a:t>.</a:t>
          </a:r>
          <a:endParaRPr lang="es-EC" sz="1400" dirty="0">
            <a:solidFill>
              <a:schemeClr val="tx1"/>
            </a:solidFill>
            <a:latin typeface="Arial" panose="020B0604020202020204" pitchFamily="34" charset="0"/>
            <a:cs typeface="Arial" panose="020B0604020202020204" pitchFamily="34" charset="0"/>
          </a:endParaRPr>
        </a:p>
      </dgm:t>
    </dgm:pt>
    <dgm:pt modelId="{EBB008EF-06EB-418C-A1A4-50573A616979}" type="parTrans" cxnId="{A341D37A-2642-4F47-918C-5B0AE26C2319}">
      <dgm:prSet/>
      <dgm:spPr/>
      <dgm:t>
        <a:bodyPr/>
        <a:lstStyle/>
        <a:p>
          <a:endParaRPr lang="es-EC"/>
        </a:p>
      </dgm:t>
    </dgm:pt>
    <dgm:pt modelId="{0B3962BB-7894-4C4E-99A7-61DAABFE2EA1}" type="sibTrans" cxnId="{A341D37A-2642-4F47-918C-5B0AE26C2319}">
      <dgm:prSet/>
      <dgm:spPr/>
      <dgm:t>
        <a:bodyPr/>
        <a:lstStyle/>
        <a:p>
          <a:endParaRPr lang="es-EC"/>
        </a:p>
      </dgm:t>
    </dgm:pt>
    <dgm:pt modelId="{C04AB069-D5C9-4965-B2A8-24D43C6D73F4}">
      <dgm:prSet phldrT="[Texto]" custT="1"/>
      <dgm:spPr/>
      <dgm:t>
        <a:bodyPr/>
        <a:lstStyle/>
        <a:p>
          <a:pPr algn="just"/>
          <a:r>
            <a:rPr lang="es-ES" sz="1400" dirty="0" smtClean="0">
              <a:solidFill>
                <a:schemeClr val="tx1"/>
              </a:solidFill>
              <a:latin typeface="Arial" panose="020B0604020202020204" pitchFamily="34" charset="0"/>
              <a:cs typeface="Arial" panose="020B0604020202020204" pitchFamily="34" charset="0"/>
            </a:rPr>
            <a:t>El uso de una arquitectura distribuida en capas, conjuntamente con el patrón de diseño Modelo Vista Controlador, permitió desarrollar de manera eficiente el sistema ya que estos posibilitaron tener una independencia al momento de programar las funcionalidades.</a:t>
          </a:r>
          <a:endParaRPr lang="es-EC" sz="1400" dirty="0">
            <a:solidFill>
              <a:schemeClr val="tx1"/>
            </a:solidFill>
            <a:latin typeface="Arial" panose="020B0604020202020204" pitchFamily="34" charset="0"/>
            <a:cs typeface="Arial" panose="020B0604020202020204" pitchFamily="34" charset="0"/>
          </a:endParaRPr>
        </a:p>
      </dgm:t>
    </dgm:pt>
    <dgm:pt modelId="{564845E2-E5ED-4085-BFBE-D0CC799AC25F}" type="parTrans" cxnId="{F733943E-69EB-4B4D-B75A-522C32CC7457}">
      <dgm:prSet/>
      <dgm:spPr/>
      <dgm:t>
        <a:bodyPr/>
        <a:lstStyle/>
        <a:p>
          <a:endParaRPr lang="es-EC"/>
        </a:p>
      </dgm:t>
    </dgm:pt>
    <dgm:pt modelId="{62422D02-646F-45F0-B431-262B2D2D994D}" type="sibTrans" cxnId="{F733943E-69EB-4B4D-B75A-522C32CC7457}">
      <dgm:prSet/>
      <dgm:spPr/>
      <dgm:t>
        <a:bodyPr/>
        <a:lstStyle/>
        <a:p>
          <a:endParaRPr lang="es-EC"/>
        </a:p>
      </dgm:t>
    </dgm:pt>
    <dgm:pt modelId="{10CFFF6E-DB19-45B8-A229-27B345BE1094}">
      <dgm:prSet phldrT="[Texto]" custT="1"/>
      <dgm:spPr/>
      <dgm:t>
        <a:bodyPr/>
        <a:lstStyle/>
        <a:p>
          <a:r>
            <a:rPr lang="es-ES" sz="1400" dirty="0" smtClean="0">
              <a:solidFill>
                <a:schemeClr val="tx1"/>
              </a:solidFill>
              <a:latin typeface="Arial" panose="020B0604020202020204" pitchFamily="34" charset="0"/>
              <a:cs typeface="Arial" panose="020B0604020202020204" pitchFamily="34" charset="0"/>
            </a:rPr>
            <a:t>La Metodología Ágil Scrum al ser una metodología sencilla, sin documentación excesiva, adaptable a los cambios y enfocada a la participación activa del cliente, usada durante todas las fases de desarrollo del sistema, permitió entregar un software a medida, el cual se ajustó a los diferentes requerimientos del usuario</a:t>
          </a:r>
          <a:r>
            <a:rPr lang="es-ES" sz="1600" dirty="0" smtClean="0">
              <a:solidFill>
                <a:schemeClr val="tx1"/>
              </a:solidFill>
              <a:latin typeface="Arial" panose="020B0604020202020204" pitchFamily="34" charset="0"/>
              <a:cs typeface="Arial" panose="020B0604020202020204" pitchFamily="34" charset="0"/>
            </a:rPr>
            <a:t>.</a:t>
          </a:r>
          <a:endParaRPr lang="es-EC" sz="1600" dirty="0">
            <a:solidFill>
              <a:schemeClr val="tx1"/>
            </a:solidFill>
            <a:latin typeface="Arial" panose="020B0604020202020204" pitchFamily="34" charset="0"/>
            <a:cs typeface="Arial" panose="020B0604020202020204" pitchFamily="34" charset="0"/>
          </a:endParaRPr>
        </a:p>
      </dgm:t>
    </dgm:pt>
    <dgm:pt modelId="{A28668DC-6CCD-44B4-833D-00F15B5B55E0}" type="parTrans" cxnId="{E05C0248-B41C-4AD7-9E38-A2D0AF759895}">
      <dgm:prSet/>
      <dgm:spPr/>
      <dgm:t>
        <a:bodyPr/>
        <a:lstStyle/>
        <a:p>
          <a:endParaRPr lang="es-EC"/>
        </a:p>
      </dgm:t>
    </dgm:pt>
    <dgm:pt modelId="{46B251B9-78E1-440F-B0B5-E094705F129B}" type="sibTrans" cxnId="{E05C0248-B41C-4AD7-9E38-A2D0AF759895}">
      <dgm:prSet/>
      <dgm:spPr/>
      <dgm:t>
        <a:bodyPr/>
        <a:lstStyle/>
        <a:p>
          <a:endParaRPr lang="es-EC"/>
        </a:p>
      </dgm:t>
    </dgm:pt>
    <dgm:pt modelId="{696D87D7-CBC9-4732-9586-10B8F8FEED74}">
      <dgm:prSet phldrT="[Texto]" custT="1"/>
      <dgm:spPr/>
      <dgm:t>
        <a:bodyPr/>
        <a:lstStyle/>
        <a:p>
          <a:pPr algn="just"/>
          <a:r>
            <a:rPr lang="es-ES" sz="1400" dirty="0" smtClean="0">
              <a:solidFill>
                <a:schemeClr val="tx1"/>
              </a:solidFill>
              <a:latin typeface="Arial" panose="020B0604020202020204" pitchFamily="34" charset="0"/>
              <a:cs typeface="Arial" panose="020B0604020202020204" pitchFamily="34" charset="0"/>
            </a:rPr>
            <a:t>Con el uso de la Computación en la Nube se pudo conocer y usar los diferentes servicios que ofrece esta plataforma, los cuales permitieron la creación del entorno en el cual el sistema web se desplegó, de forma sencilla y sin contratiempos usando solo los recursos que realmente son necesarios., lo cual fue de gran ayuda tanto para el equipo de desarrollo como para la empresa, con una reducción considerable de tiempo y con un costo relativamente bajo.</a:t>
          </a:r>
          <a:endParaRPr lang="es-EC" sz="1400" dirty="0">
            <a:solidFill>
              <a:schemeClr val="tx1"/>
            </a:solidFill>
            <a:latin typeface="Arial" panose="020B0604020202020204" pitchFamily="34" charset="0"/>
            <a:cs typeface="Arial" panose="020B0604020202020204" pitchFamily="34" charset="0"/>
          </a:endParaRPr>
        </a:p>
      </dgm:t>
    </dgm:pt>
    <dgm:pt modelId="{C83D570A-B1AF-4B49-A5D0-D57F924C9680}" type="parTrans" cxnId="{4F9FF5DC-B4BF-40BC-ADC4-BFF929E8D0BC}">
      <dgm:prSet/>
      <dgm:spPr/>
      <dgm:t>
        <a:bodyPr/>
        <a:lstStyle/>
        <a:p>
          <a:endParaRPr lang="es-EC"/>
        </a:p>
      </dgm:t>
    </dgm:pt>
    <dgm:pt modelId="{149F58DB-A25D-4FA8-8F3C-BCBBAA046275}" type="sibTrans" cxnId="{4F9FF5DC-B4BF-40BC-ADC4-BFF929E8D0BC}">
      <dgm:prSet/>
      <dgm:spPr/>
      <dgm:t>
        <a:bodyPr/>
        <a:lstStyle/>
        <a:p>
          <a:endParaRPr lang="es-EC"/>
        </a:p>
      </dgm:t>
    </dgm:pt>
    <dgm:pt modelId="{3CDCEB7A-5152-4A2A-AD1B-96FDA5325F17}">
      <dgm:prSet phldrT="[Texto]" custT="1"/>
      <dgm:spPr/>
      <dgm:t>
        <a:bodyPr/>
        <a:lstStyle/>
        <a:p>
          <a:r>
            <a:rPr lang="es-ES" sz="1400" dirty="0" smtClean="0">
              <a:solidFill>
                <a:schemeClr val="tx1"/>
              </a:solidFill>
              <a:latin typeface="Arial" panose="020B0604020202020204" pitchFamily="34" charset="0"/>
              <a:cs typeface="Arial" panose="020B0604020202020204" pitchFamily="34" charset="0"/>
            </a:rPr>
            <a:t>Gracias a la aplicación de la norma IEEE-830 para la obtención de requisitos del sistema se logró minimizar tiempos en la recopilación de información de esta manera se alcanzó un entendimiento global sobre la línea de negocio de la empresa.</a:t>
          </a:r>
          <a:endParaRPr lang="es-EC" sz="1400" dirty="0">
            <a:solidFill>
              <a:schemeClr val="tx1"/>
            </a:solidFill>
            <a:latin typeface="Arial" panose="020B0604020202020204" pitchFamily="34" charset="0"/>
            <a:cs typeface="Arial" panose="020B0604020202020204" pitchFamily="34" charset="0"/>
          </a:endParaRPr>
        </a:p>
      </dgm:t>
    </dgm:pt>
    <dgm:pt modelId="{1FB8A22F-B1B4-4AFD-8390-63AE3486806E}" type="parTrans" cxnId="{3CC96B0E-EF9F-409B-988B-90CC335D5BA2}">
      <dgm:prSet/>
      <dgm:spPr/>
      <dgm:t>
        <a:bodyPr/>
        <a:lstStyle/>
        <a:p>
          <a:endParaRPr lang="es-EC"/>
        </a:p>
      </dgm:t>
    </dgm:pt>
    <dgm:pt modelId="{789F1719-57FA-4066-9DCD-9F3608838057}" type="sibTrans" cxnId="{3CC96B0E-EF9F-409B-988B-90CC335D5BA2}">
      <dgm:prSet/>
      <dgm:spPr/>
      <dgm:t>
        <a:bodyPr/>
        <a:lstStyle/>
        <a:p>
          <a:endParaRPr lang="es-EC"/>
        </a:p>
      </dgm:t>
    </dgm:pt>
    <dgm:pt modelId="{77C7858C-BD8B-4518-8145-C54842EEE143}">
      <dgm:prSet phldrT="[Texto]" custT="1"/>
      <dgm:spPr/>
      <dgm:t>
        <a:bodyPr/>
        <a:lstStyle/>
        <a:p>
          <a:pPr algn="just"/>
          <a:r>
            <a:rPr lang="es-ES" sz="1400" dirty="0" smtClean="0">
              <a:solidFill>
                <a:schemeClr val="tx1"/>
              </a:solidFill>
              <a:latin typeface="Arial" panose="020B0604020202020204" pitchFamily="34" charset="0"/>
              <a:cs typeface="Arial" panose="020B0604020202020204" pitchFamily="34" charset="0"/>
            </a:rPr>
            <a:t>El presente proyecto ha sido desarrollado con herramientas Open Source las cuales han permitido reducir costos en la construcción del sistema, debido a la fácil adquisición de estas a través de Internet y el no costo de las licencias.</a:t>
          </a:r>
          <a:endParaRPr lang="es-EC" sz="1400" dirty="0">
            <a:solidFill>
              <a:schemeClr val="tx1"/>
            </a:solidFill>
            <a:latin typeface="Arial" panose="020B0604020202020204" pitchFamily="34" charset="0"/>
            <a:cs typeface="Arial" panose="020B0604020202020204" pitchFamily="34" charset="0"/>
          </a:endParaRPr>
        </a:p>
      </dgm:t>
    </dgm:pt>
    <dgm:pt modelId="{43B87C96-CB50-4E3E-8D93-38EC18A471BC}" type="parTrans" cxnId="{D2D79EB7-F427-4B87-B0D2-A1B75CC9951C}">
      <dgm:prSet/>
      <dgm:spPr/>
      <dgm:t>
        <a:bodyPr/>
        <a:lstStyle/>
        <a:p>
          <a:endParaRPr lang="es-EC"/>
        </a:p>
      </dgm:t>
    </dgm:pt>
    <dgm:pt modelId="{B824333F-FB4E-4762-A649-2E65282D8E53}" type="sibTrans" cxnId="{D2D79EB7-F427-4B87-B0D2-A1B75CC9951C}">
      <dgm:prSet/>
      <dgm:spPr/>
      <dgm:t>
        <a:bodyPr/>
        <a:lstStyle/>
        <a:p>
          <a:endParaRPr lang="es-EC"/>
        </a:p>
      </dgm:t>
    </dgm:pt>
    <dgm:pt modelId="{DC90A2A8-8ACC-418D-8A64-B698144DB813}" type="pres">
      <dgm:prSet presAssocID="{E1B285DB-079C-44E5-A818-DD79BBF1C6E3}" presName="linear" presStyleCnt="0">
        <dgm:presLayoutVars>
          <dgm:animLvl val="lvl"/>
          <dgm:resizeHandles val="exact"/>
        </dgm:presLayoutVars>
      </dgm:prSet>
      <dgm:spPr/>
      <dgm:t>
        <a:bodyPr/>
        <a:lstStyle/>
        <a:p>
          <a:endParaRPr lang="es-EC"/>
        </a:p>
      </dgm:t>
    </dgm:pt>
    <dgm:pt modelId="{5185C7C0-6702-414C-B761-495CFC36FB8E}" type="pres">
      <dgm:prSet presAssocID="{E17C1040-B6B7-4E27-BFCA-056B9143FBD4}" presName="parentText" presStyleLbl="node1" presStyleIdx="0" presStyleCnt="6" custScaleY="66403" custLinFactY="-100000" custLinFactNeighborY="-128194">
        <dgm:presLayoutVars>
          <dgm:chMax val="0"/>
          <dgm:bulletEnabled val="1"/>
        </dgm:presLayoutVars>
      </dgm:prSet>
      <dgm:spPr/>
      <dgm:t>
        <a:bodyPr/>
        <a:lstStyle/>
        <a:p>
          <a:endParaRPr lang="es-EC"/>
        </a:p>
      </dgm:t>
    </dgm:pt>
    <dgm:pt modelId="{3C6C5F9A-F33F-4EBE-9B53-3850D295F7BC}" type="pres">
      <dgm:prSet presAssocID="{0B3962BB-7894-4C4E-99A7-61DAABFE2EA1}" presName="spacer" presStyleCnt="0"/>
      <dgm:spPr/>
    </dgm:pt>
    <dgm:pt modelId="{AEBA26B4-00BD-45A8-A138-CCCF0CF3BB4A}" type="pres">
      <dgm:prSet presAssocID="{C04AB069-D5C9-4965-B2A8-24D43C6D73F4}" presName="parentText" presStyleLbl="node1" presStyleIdx="1" presStyleCnt="6" custScaleY="65850" custLinFactY="-873" custLinFactNeighborY="-100000">
        <dgm:presLayoutVars>
          <dgm:chMax val="0"/>
          <dgm:bulletEnabled val="1"/>
        </dgm:presLayoutVars>
      </dgm:prSet>
      <dgm:spPr/>
      <dgm:t>
        <a:bodyPr/>
        <a:lstStyle/>
        <a:p>
          <a:endParaRPr lang="es-EC"/>
        </a:p>
      </dgm:t>
    </dgm:pt>
    <dgm:pt modelId="{7B5E5EFE-DC08-4554-8EF7-938FCA61D1E1}" type="pres">
      <dgm:prSet presAssocID="{62422D02-646F-45F0-B431-262B2D2D994D}" presName="spacer" presStyleCnt="0"/>
      <dgm:spPr/>
    </dgm:pt>
    <dgm:pt modelId="{45818338-238D-44D4-93B3-32C6EF726ECA}" type="pres">
      <dgm:prSet presAssocID="{10CFFF6E-DB19-45B8-A229-27B345BE1094}" presName="parentText" presStyleLbl="node1" presStyleIdx="2" presStyleCnt="6" custScaleY="62930" custLinFactY="-9488" custLinFactNeighborY="-100000">
        <dgm:presLayoutVars>
          <dgm:chMax val="0"/>
          <dgm:bulletEnabled val="1"/>
        </dgm:presLayoutVars>
      </dgm:prSet>
      <dgm:spPr/>
      <dgm:t>
        <a:bodyPr/>
        <a:lstStyle/>
        <a:p>
          <a:endParaRPr lang="es-EC"/>
        </a:p>
      </dgm:t>
    </dgm:pt>
    <dgm:pt modelId="{2E9BA000-BCE1-4100-83E4-7916D56274A0}" type="pres">
      <dgm:prSet presAssocID="{46B251B9-78E1-440F-B0B5-E094705F129B}" presName="spacer" presStyleCnt="0"/>
      <dgm:spPr/>
    </dgm:pt>
    <dgm:pt modelId="{45597BEA-AFA6-4357-BD4E-94653C19545E}" type="pres">
      <dgm:prSet presAssocID="{3CDCEB7A-5152-4A2A-AD1B-96FDA5325F17}" presName="parentText" presStyleLbl="node1" presStyleIdx="3" presStyleCnt="6" custScaleY="50247" custLinFactY="-7664" custLinFactNeighborY="-100000">
        <dgm:presLayoutVars>
          <dgm:chMax val="0"/>
          <dgm:bulletEnabled val="1"/>
        </dgm:presLayoutVars>
      </dgm:prSet>
      <dgm:spPr/>
      <dgm:t>
        <a:bodyPr/>
        <a:lstStyle/>
        <a:p>
          <a:endParaRPr lang="es-EC"/>
        </a:p>
      </dgm:t>
    </dgm:pt>
    <dgm:pt modelId="{F39305D4-E0BA-4E96-B761-D4ECE9CB6CCB}" type="pres">
      <dgm:prSet presAssocID="{789F1719-57FA-4066-9DCD-9F3608838057}" presName="spacer" presStyleCnt="0"/>
      <dgm:spPr/>
    </dgm:pt>
    <dgm:pt modelId="{63BB698A-F0D9-4E7A-8F49-A66BE098177F}" type="pres">
      <dgm:prSet presAssocID="{696D87D7-CBC9-4732-9586-10B8F8FEED74}" presName="parentText" presStyleLbl="node1" presStyleIdx="4" presStyleCnt="6" custScaleY="78869" custLinFactY="-4431" custLinFactNeighborY="-100000">
        <dgm:presLayoutVars>
          <dgm:chMax val="0"/>
          <dgm:bulletEnabled val="1"/>
        </dgm:presLayoutVars>
      </dgm:prSet>
      <dgm:spPr/>
      <dgm:t>
        <a:bodyPr/>
        <a:lstStyle/>
        <a:p>
          <a:endParaRPr lang="es-EC"/>
        </a:p>
      </dgm:t>
    </dgm:pt>
    <dgm:pt modelId="{9C6DD72E-E5ED-4D5A-8286-45D37F0CA8B2}" type="pres">
      <dgm:prSet presAssocID="{149F58DB-A25D-4FA8-8F3C-BCBBAA046275}" presName="spacer" presStyleCnt="0"/>
      <dgm:spPr/>
    </dgm:pt>
    <dgm:pt modelId="{7C89A3F9-3E98-4BAB-8334-FDBEA7051EC9}" type="pres">
      <dgm:prSet presAssocID="{77C7858C-BD8B-4518-8145-C54842EEE143}" presName="parentText" presStyleLbl="node1" presStyleIdx="5" presStyleCnt="6" custScaleY="46976" custLinFactNeighborY="-62883">
        <dgm:presLayoutVars>
          <dgm:chMax val="0"/>
          <dgm:bulletEnabled val="1"/>
        </dgm:presLayoutVars>
      </dgm:prSet>
      <dgm:spPr/>
      <dgm:t>
        <a:bodyPr/>
        <a:lstStyle/>
        <a:p>
          <a:endParaRPr lang="es-EC"/>
        </a:p>
      </dgm:t>
    </dgm:pt>
  </dgm:ptLst>
  <dgm:cxnLst>
    <dgm:cxn modelId="{32E12DC9-4F65-491D-8360-4320BDC7E1F5}" type="presOf" srcId="{77C7858C-BD8B-4518-8145-C54842EEE143}" destId="{7C89A3F9-3E98-4BAB-8334-FDBEA7051EC9}" srcOrd="0" destOrd="0" presId="urn:microsoft.com/office/officeart/2005/8/layout/vList2"/>
    <dgm:cxn modelId="{0261E6E3-03B9-4FB9-AE4D-A47DF8F345B0}" type="presOf" srcId="{E1B285DB-079C-44E5-A818-DD79BBF1C6E3}" destId="{DC90A2A8-8ACC-418D-8A64-B698144DB813}" srcOrd="0" destOrd="0" presId="urn:microsoft.com/office/officeart/2005/8/layout/vList2"/>
    <dgm:cxn modelId="{F733943E-69EB-4B4D-B75A-522C32CC7457}" srcId="{E1B285DB-079C-44E5-A818-DD79BBF1C6E3}" destId="{C04AB069-D5C9-4965-B2A8-24D43C6D73F4}" srcOrd="1" destOrd="0" parTransId="{564845E2-E5ED-4085-BFBE-D0CC799AC25F}" sibTransId="{62422D02-646F-45F0-B431-262B2D2D994D}"/>
    <dgm:cxn modelId="{E05C0248-B41C-4AD7-9E38-A2D0AF759895}" srcId="{E1B285DB-079C-44E5-A818-DD79BBF1C6E3}" destId="{10CFFF6E-DB19-45B8-A229-27B345BE1094}" srcOrd="2" destOrd="0" parTransId="{A28668DC-6CCD-44B4-833D-00F15B5B55E0}" sibTransId="{46B251B9-78E1-440F-B0B5-E094705F129B}"/>
    <dgm:cxn modelId="{C1BEC9AF-1D90-4DB7-B58C-13BFE26BBB75}" type="presOf" srcId="{696D87D7-CBC9-4732-9586-10B8F8FEED74}" destId="{63BB698A-F0D9-4E7A-8F49-A66BE098177F}" srcOrd="0" destOrd="0" presId="urn:microsoft.com/office/officeart/2005/8/layout/vList2"/>
    <dgm:cxn modelId="{30B5E02C-5DD9-46D7-B223-B38629D21B89}" type="presOf" srcId="{C04AB069-D5C9-4965-B2A8-24D43C6D73F4}" destId="{AEBA26B4-00BD-45A8-A138-CCCF0CF3BB4A}" srcOrd="0" destOrd="0" presId="urn:microsoft.com/office/officeart/2005/8/layout/vList2"/>
    <dgm:cxn modelId="{A341D37A-2642-4F47-918C-5B0AE26C2319}" srcId="{E1B285DB-079C-44E5-A818-DD79BBF1C6E3}" destId="{E17C1040-B6B7-4E27-BFCA-056B9143FBD4}" srcOrd="0" destOrd="0" parTransId="{EBB008EF-06EB-418C-A1A4-50573A616979}" sibTransId="{0B3962BB-7894-4C4E-99A7-61DAABFE2EA1}"/>
    <dgm:cxn modelId="{4F9FF5DC-B4BF-40BC-ADC4-BFF929E8D0BC}" srcId="{E1B285DB-079C-44E5-A818-DD79BBF1C6E3}" destId="{696D87D7-CBC9-4732-9586-10B8F8FEED74}" srcOrd="4" destOrd="0" parTransId="{C83D570A-B1AF-4B49-A5D0-D57F924C9680}" sibTransId="{149F58DB-A25D-4FA8-8F3C-BCBBAA046275}"/>
    <dgm:cxn modelId="{D2D79EB7-F427-4B87-B0D2-A1B75CC9951C}" srcId="{E1B285DB-079C-44E5-A818-DD79BBF1C6E3}" destId="{77C7858C-BD8B-4518-8145-C54842EEE143}" srcOrd="5" destOrd="0" parTransId="{43B87C96-CB50-4E3E-8D93-38EC18A471BC}" sibTransId="{B824333F-FB4E-4762-A649-2E65282D8E53}"/>
    <dgm:cxn modelId="{CB5462E6-7F12-44FD-80BA-6187ACAC354A}" type="presOf" srcId="{E17C1040-B6B7-4E27-BFCA-056B9143FBD4}" destId="{5185C7C0-6702-414C-B761-495CFC36FB8E}" srcOrd="0" destOrd="0" presId="urn:microsoft.com/office/officeart/2005/8/layout/vList2"/>
    <dgm:cxn modelId="{8CD0F350-714C-4EBD-A836-63A7BF58C3CE}" type="presOf" srcId="{10CFFF6E-DB19-45B8-A229-27B345BE1094}" destId="{45818338-238D-44D4-93B3-32C6EF726ECA}" srcOrd="0" destOrd="0" presId="urn:microsoft.com/office/officeart/2005/8/layout/vList2"/>
    <dgm:cxn modelId="{3CC96B0E-EF9F-409B-988B-90CC335D5BA2}" srcId="{E1B285DB-079C-44E5-A818-DD79BBF1C6E3}" destId="{3CDCEB7A-5152-4A2A-AD1B-96FDA5325F17}" srcOrd="3" destOrd="0" parTransId="{1FB8A22F-B1B4-4AFD-8390-63AE3486806E}" sibTransId="{789F1719-57FA-4066-9DCD-9F3608838057}"/>
    <dgm:cxn modelId="{A3525670-B4FD-4656-B046-9C802E5F7FC1}" type="presOf" srcId="{3CDCEB7A-5152-4A2A-AD1B-96FDA5325F17}" destId="{45597BEA-AFA6-4357-BD4E-94653C19545E}" srcOrd="0" destOrd="0" presId="urn:microsoft.com/office/officeart/2005/8/layout/vList2"/>
    <dgm:cxn modelId="{17173A43-15D7-4D91-BDF8-1E989178F905}" type="presParOf" srcId="{DC90A2A8-8ACC-418D-8A64-B698144DB813}" destId="{5185C7C0-6702-414C-B761-495CFC36FB8E}" srcOrd="0" destOrd="0" presId="urn:microsoft.com/office/officeart/2005/8/layout/vList2"/>
    <dgm:cxn modelId="{420184F4-B62E-497F-BA6E-13774116C433}" type="presParOf" srcId="{DC90A2A8-8ACC-418D-8A64-B698144DB813}" destId="{3C6C5F9A-F33F-4EBE-9B53-3850D295F7BC}" srcOrd="1" destOrd="0" presId="urn:microsoft.com/office/officeart/2005/8/layout/vList2"/>
    <dgm:cxn modelId="{04AA4D44-BE3A-4D2C-A35A-5CF470FD9011}" type="presParOf" srcId="{DC90A2A8-8ACC-418D-8A64-B698144DB813}" destId="{AEBA26B4-00BD-45A8-A138-CCCF0CF3BB4A}" srcOrd="2" destOrd="0" presId="urn:microsoft.com/office/officeart/2005/8/layout/vList2"/>
    <dgm:cxn modelId="{35310D0C-40A1-4B06-8998-791C82ED049F}" type="presParOf" srcId="{DC90A2A8-8ACC-418D-8A64-B698144DB813}" destId="{7B5E5EFE-DC08-4554-8EF7-938FCA61D1E1}" srcOrd="3" destOrd="0" presId="urn:microsoft.com/office/officeart/2005/8/layout/vList2"/>
    <dgm:cxn modelId="{9F53535C-4730-4DD4-8DB8-8231A6DB856B}" type="presParOf" srcId="{DC90A2A8-8ACC-418D-8A64-B698144DB813}" destId="{45818338-238D-44D4-93B3-32C6EF726ECA}" srcOrd="4" destOrd="0" presId="urn:microsoft.com/office/officeart/2005/8/layout/vList2"/>
    <dgm:cxn modelId="{3E36F51D-EAFB-471F-A7CB-D59498F04C37}" type="presParOf" srcId="{DC90A2A8-8ACC-418D-8A64-B698144DB813}" destId="{2E9BA000-BCE1-4100-83E4-7916D56274A0}" srcOrd="5" destOrd="0" presId="urn:microsoft.com/office/officeart/2005/8/layout/vList2"/>
    <dgm:cxn modelId="{D042596F-E340-4F2A-BC29-77C04E8799E7}" type="presParOf" srcId="{DC90A2A8-8ACC-418D-8A64-B698144DB813}" destId="{45597BEA-AFA6-4357-BD4E-94653C19545E}" srcOrd="6" destOrd="0" presId="urn:microsoft.com/office/officeart/2005/8/layout/vList2"/>
    <dgm:cxn modelId="{649F074B-59CE-4EF0-9177-7CAB9F52FC50}" type="presParOf" srcId="{DC90A2A8-8ACC-418D-8A64-B698144DB813}" destId="{F39305D4-E0BA-4E96-B761-D4ECE9CB6CCB}" srcOrd="7" destOrd="0" presId="urn:microsoft.com/office/officeart/2005/8/layout/vList2"/>
    <dgm:cxn modelId="{D6DB69CC-3E8A-4D5F-A33B-546263801283}" type="presParOf" srcId="{DC90A2A8-8ACC-418D-8A64-B698144DB813}" destId="{63BB698A-F0D9-4E7A-8F49-A66BE098177F}" srcOrd="8" destOrd="0" presId="urn:microsoft.com/office/officeart/2005/8/layout/vList2"/>
    <dgm:cxn modelId="{4AEDEC03-7B23-4E28-B12F-595E9DA89C8C}" type="presParOf" srcId="{DC90A2A8-8ACC-418D-8A64-B698144DB813}" destId="{9C6DD72E-E5ED-4D5A-8286-45D37F0CA8B2}" srcOrd="9" destOrd="0" presId="urn:microsoft.com/office/officeart/2005/8/layout/vList2"/>
    <dgm:cxn modelId="{A965831A-4876-45F2-93D8-ABF5A6A0CBFA}" type="presParOf" srcId="{DC90A2A8-8ACC-418D-8A64-B698144DB813}" destId="{7C89A3F9-3E98-4BAB-8334-FDBEA7051EC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1B285DB-079C-44E5-A818-DD79BBF1C6E3}"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s-EC"/>
        </a:p>
      </dgm:t>
    </dgm:pt>
    <dgm:pt modelId="{E17C1040-B6B7-4E27-BFCA-056B9143FBD4}">
      <dgm:prSet phldrT="[Texto]" custT="1"/>
      <dgm:spPr/>
      <dgm:t>
        <a:bodyPr/>
        <a:lstStyle/>
        <a:p>
          <a:pPr algn="just"/>
          <a:r>
            <a:rPr lang="es-ES" sz="1400" dirty="0" smtClean="0">
              <a:solidFill>
                <a:schemeClr val="tx1"/>
              </a:solidFill>
              <a:latin typeface="Arial" panose="020B0604020202020204" pitchFamily="34" charset="0"/>
              <a:cs typeface="Arial" panose="020B0604020202020204" pitchFamily="34" charset="0"/>
            </a:rPr>
            <a:t>Usar el presente proyecto de tesis como referencia para posteriores proyectos en las diferentes áreas de construcción, al ser un sistema destinado para construcciones eléctricas y electrónicas este puede ser adaptable a otras ramas de la construcción como son obras civiles, arquitectónicas, sanitarias, etc.</a:t>
          </a:r>
          <a:endParaRPr lang="es-EC" sz="1400" dirty="0">
            <a:solidFill>
              <a:schemeClr val="tx1"/>
            </a:solidFill>
            <a:latin typeface="Arial" panose="020B0604020202020204" pitchFamily="34" charset="0"/>
            <a:cs typeface="Arial" panose="020B0604020202020204" pitchFamily="34" charset="0"/>
          </a:endParaRPr>
        </a:p>
      </dgm:t>
    </dgm:pt>
    <dgm:pt modelId="{EBB008EF-06EB-418C-A1A4-50573A616979}" type="parTrans" cxnId="{A341D37A-2642-4F47-918C-5B0AE26C2319}">
      <dgm:prSet/>
      <dgm:spPr/>
      <dgm:t>
        <a:bodyPr/>
        <a:lstStyle/>
        <a:p>
          <a:endParaRPr lang="es-EC"/>
        </a:p>
      </dgm:t>
    </dgm:pt>
    <dgm:pt modelId="{0B3962BB-7894-4C4E-99A7-61DAABFE2EA1}" type="sibTrans" cxnId="{A341D37A-2642-4F47-918C-5B0AE26C2319}">
      <dgm:prSet/>
      <dgm:spPr/>
      <dgm:t>
        <a:bodyPr/>
        <a:lstStyle/>
        <a:p>
          <a:endParaRPr lang="es-EC"/>
        </a:p>
      </dgm:t>
    </dgm:pt>
    <dgm:pt modelId="{C04AB069-D5C9-4965-B2A8-24D43C6D73F4}">
      <dgm:prSet phldrT="[Texto]" custT="1"/>
      <dgm:spPr/>
      <dgm:t>
        <a:bodyPr/>
        <a:lstStyle/>
        <a:p>
          <a:pPr algn="just"/>
          <a:r>
            <a:rPr lang="es-ES" sz="1400" dirty="0" smtClean="0">
              <a:solidFill>
                <a:schemeClr val="tx1"/>
              </a:solidFill>
              <a:latin typeface="Arial" panose="020B0604020202020204" pitchFamily="34" charset="0"/>
              <a:cs typeface="Arial" panose="020B0604020202020204" pitchFamily="34" charset="0"/>
            </a:rPr>
            <a:t>Utilizar los patrones de diseño, como MVC, estos son una buena práctica al desarrollar sistemas web, ya que estos separan los datos, la lógica de negocio y las interfaces, lo cual brinda una serie de facilidades durante el desarrollo y mantenimiento al sistema.</a:t>
          </a:r>
          <a:endParaRPr lang="es-EC" sz="1400" dirty="0">
            <a:solidFill>
              <a:schemeClr val="tx1"/>
            </a:solidFill>
            <a:latin typeface="Arial" panose="020B0604020202020204" pitchFamily="34" charset="0"/>
            <a:cs typeface="Arial" panose="020B0604020202020204" pitchFamily="34" charset="0"/>
          </a:endParaRPr>
        </a:p>
      </dgm:t>
    </dgm:pt>
    <dgm:pt modelId="{564845E2-E5ED-4085-BFBE-D0CC799AC25F}" type="parTrans" cxnId="{F733943E-69EB-4B4D-B75A-522C32CC7457}">
      <dgm:prSet/>
      <dgm:spPr/>
      <dgm:t>
        <a:bodyPr/>
        <a:lstStyle/>
        <a:p>
          <a:endParaRPr lang="es-EC"/>
        </a:p>
      </dgm:t>
    </dgm:pt>
    <dgm:pt modelId="{62422D02-646F-45F0-B431-262B2D2D994D}" type="sibTrans" cxnId="{F733943E-69EB-4B4D-B75A-522C32CC7457}">
      <dgm:prSet/>
      <dgm:spPr/>
      <dgm:t>
        <a:bodyPr/>
        <a:lstStyle/>
        <a:p>
          <a:endParaRPr lang="es-EC"/>
        </a:p>
      </dgm:t>
    </dgm:pt>
    <dgm:pt modelId="{10CFFF6E-DB19-45B8-A229-27B345BE1094}">
      <dgm:prSet phldrT="[Texto]" custT="1"/>
      <dgm:spPr/>
      <dgm:t>
        <a:bodyPr/>
        <a:lstStyle/>
        <a:p>
          <a:r>
            <a:rPr lang="es-ES" sz="1400" dirty="0" smtClean="0">
              <a:solidFill>
                <a:schemeClr val="tx1"/>
              </a:solidFill>
              <a:latin typeface="Arial" panose="020B0604020202020204" pitchFamily="34" charset="0"/>
              <a:cs typeface="Arial" panose="020B0604020202020204" pitchFamily="34" charset="0"/>
            </a:rPr>
            <a:t>Es aconsejable utilizar metodologías ágiles en pequeños y medianos proyectos, puesto que el inicio de la ejecución del sistema será fácil debido a que la metodología se enfoca en sí en el desarrollo del software y la entrega de prototipos al usuario.</a:t>
          </a:r>
          <a:endParaRPr lang="es-EC" sz="1600" dirty="0">
            <a:solidFill>
              <a:schemeClr val="tx1"/>
            </a:solidFill>
            <a:latin typeface="Arial" panose="020B0604020202020204" pitchFamily="34" charset="0"/>
            <a:cs typeface="Arial" panose="020B0604020202020204" pitchFamily="34" charset="0"/>
          </a:endParaRPr>
        </a:p>
      </dgm:t>
    </dgm:pt>
    <dgm:pt modelId="{A28668DC-6CCD-44B4-833D-00F15B5B55E0}" type="parTrans" cxnId="{E05C0248-B41C-4AD7-9E38-A2D0AF759895}">
      <dgm:prSet/>
      <dgm:spPr/>
      <dgm:t>
        <a:bodyPr/>
        <a:lstStyle/>
        <a:p>
          <a:endParaRPr lang="es-EC"/>
        </a:p>
      </dgm:t>
    </dgm:pt>
    <dgm:pt modelId="{46B251B9-78E1-440F-B0B5-E094705F129B}" type="sibTrans" cxnId="{E05C0248-B41C-4AD7-9E38-A2D0AF759895}">
      <dgm:prSet/>
      <dgm:spPr/>
      <dgm:t>
        <a:bodyPr/>
        <a:lstStyle/>
        <a:p>
          <a:endParaRPr lang="es-EC"/>
        </a:p>
      </dgm:t>
    </dgm:pt>
    <dgm:pt modelId="{696D87D7-CBC9-4732-9586-10B8F8FEED74}">
      <dgm:prSet phldrT="[Texto]" custT="1"/>
      <dgm:spPr/>
      <dgm:t>
        <a:bodyPr/>
        <a:lstStyle/>
        <a:p>
          <a:pPr algn="just"/>
          <a:r>
            <a:rPr lang="es-ES" sz="1400" dirty="0" smtClean="0">
              <a:solidFill>
                <a:schemeClr val="tx1"/>
              </a:solidFill>
              <a:latin typeface="Arial" panose="020B0604020202020204" pitchFamily="34" charset="0"/>
              <a:cs typeface="Arial" panose="020B0604020202020204" pitchFamily="34" charset="0"/>
            </a:rPr>
            <a:t>Es recomendable conocer y analizar las diferentes características que ofrecen los proveedores de servicios a través de la Nube, ver cuál se ajusta a las necesidades, conocer sus costos, la seguridad  y escoger el que más beneficios y garantías .</a:t>
          </a:r>
          <a:endParaRPr lang="es-EC" sz="1400" dirty="0">
            <a:solidFill>
              <a:schemeClr val="tx1"/>
            </a:solidFill>
            <a:latin typeface="Arial" panose="020B0604020202020204" pitchFamily="34" charset="0"/>
            <a:cs typeface="Arial" panose="020B0604020202020204" pitchFamily="34" charset="0"/>
          </a:endParaRPr>
        </a:p>
      </dgm:t>
    </dgm:pt>
    <dgm:pt modelId="{C83D570A-B1AF-4B49-A5D0-D57F924C9680}" type="parTrans" cxnId="{4F9FF5DC-B4BF-40BC-ADC4-BFF929E8D0BC}">
      <dgm:prSet/>
      <dgm:spPr/>
      <dgm:t>
        <a:bodyPr/>
        <a:lstStyle/>
        <a:p>
          <a:endParaRPr lang="es-EC"/>
        </a:p>
      </dgm:t>
    </dgm:pt>
    <dgm:pt modelId="{149F58DB-A25D-4FA8-8F3C-BCBBAA046275}" type="sibTrans" cxnId="{4F9FF5DC-B4BF-40BC-ADC4-BFF929E8D0BC}">
      <dgm:prSet/>
      <dgm:spPr/>
      <dgm:t>
        <a:bodyPr/>
        <a:lstStyle/>
        <a:p>
          <a:endParaRPr lang="es-EC"/>
        </a:p>
      </dgm:t>
    </dgm:pt>
    <dgm:pt modelId="{3CDCEB7A-5152-4A2A-AD1B-96FDA5325F17}">
      <dgm:prSet phldrT="[Texto]" custT="1"/>
      <dgm:spPr/>
      <dgm:t>
        <a:bodyPr/>
        <a:lstStyle/>
        <a:p>
          <a:r>
            <a:rPr lang="es-ES" sz="1400" dirty="0" smtClean="0">
              <a:solidFill>
                <a:schemeClr val="tx1"/>
              </a:solidFill>
              <a:latin typeface="Arial" panose="020B0604020202020204" pitchFamily="34" charset="0"/>
              <a:cs typeface="Arial" panose="020B0604020202020204" pitchFamily="34" charset="0"/>
            </a:rPr>
            <a:t>Es recomendable tener una buena relación interpersonal con el usuario final para la obtención de información específica y resumida de los procesos que se necesiten optimizar, el correcto uso de técnicas y normas para la recopilación de la información minimizarán tiempos de ejecución ayudando a identificar los verdaderos inconvenientes de la empresa.</a:t>
          </a:r>
          <a:endParaRPr lang="es-EC" sz="1400" dirty="0">
            <a:solidFill>
              <a:schemeClr val="tx1"/>
            </a:solidFill>
            <a:latin typeface="Arial" panose="020B0604020202020204" pitchFamily="34" charset="0"/>
            <a:cs typeface="Arial" panose="020B0604020202020204" pitchFamily="34" charset="0"/>
          </a:endParaRPr>
        </a:p>
      </dgm:t>
    </dgm:pt>
    <dgm:pt modelId="{1FB8A22F-B1B4-4AFD-8390-63AE3486806E}" type="parTrans" cxnId="{3CC96B0E-EF9F-409B-988B-90CC335D5BA2}">
      <dgm:prSet/>
      <dgm:spPr/>
      <dgm:t>
        <a:bodyPr/>
        <a:lstStyle/>
        <a:p>
          <a:endParaRPr lang="es-EC"/>
        </a:p>
      </dgm:t>
    </dgm:pt>
    <dgm:pt modelId="{789F1719-57FA-4066-9DCD-9F3608838057}" type="sibTrans" cxnId="{3CC96B0E-EF9F-409B-988B-90CC335D5BA2}">
      <dgm:prSet/>
      <dgm:spPr/>
      <dgm:t>
        <a:bodyPr/>
        <a:lstStyle/>
        <a:p>
          <a:endParaRPr lang="es-EC"/>
        </a:p>
      </dgm:t>
    </dgm:pt>
    <dgm:pt modelId="{77C7858C-BD8B-4518-8145-C54842EEE143}">
      <dgm:prSet phldrT="[Texto]" custT="1"/>
      <dgm:spPr/>
      <dgm:t>
        <a:bodyPr/>
        <a:lstStyle/>
        <a:p>
          <a:pPr algn="just"/>
          <a:r>
            <a:rPr lang="es-ES" sz="1400" dirty="0" smtClean="0">
              <a:solidFill>
                <a:schemeClr val="tx1"/>
              </a:solidFill>
              <a:latin typeface="Arial" panose="020B0604020202020204" pitchFamily="34" charset="0"/>
              <a:cs typeface="Arial" panose="020B0604020202020204" pitchFamily="34" charset="0"/>
            </a:rPr>
            <a:t>Es importante usar herramientas libres, las cuales ayudarán en el desarrollo total del proyecto debido a que existen gran cantidad de información en páginas, foros, wikis en donde investigar y guiar al estudiante con cualquier duda, además permitirá retroalimentarse y conseguir nuevos conocimientos.</a:t>
          </a:r>
          <a:endParaRPr lang="es-EC" sz="1400" dirty="0">
            <a:solidFill>
              <a:schemeClr val="tx1"/>
            </a:solidFill>
            <a:latin typeface="Arial" panose="020B0604020202020204" pitchFamily="34" charset="0"/>
            <a:cs typeface="Arial" panose="020B0604020202020204" pitchFamily="34" charset="0"/>
          </a:endParaRPr>
        </a:p>
      </dgm:t>
    </dgm:pt>
    <dgm:pt modelId="{43B87C96-CB50-4E3E-8D93-38EC18A471BC}" type="parTrans" cxnId="{D2D79EB7-F427-4B87-B0D2-A1B75CC9951C}">
      <dgm:prSet/>
      <dgm:spPr/>
      <dgm:t>
        <a:bodyPr/>
        <a:lstStyle/>
        <a:p>
          <a:endParaRPr lang="es-EC"/>
        </a:p>
      </dgm:t>
    </dgm:pt>
    <dgm:pt modelId="{B824333F-FB4E-4762-A649-2E65282D8E53}" type="sibTrans" cxnId="{D2D79EB7-F427-4B87-B0D2-A1B75CC9951C}">
      <dgm:prSet/>
      <dgm:spPr/>
      <dgm:t>
        <a:bodyPr/>
        <a:lstStyle/>
        <a:p>
          <a:endParaRPr lang="es-EC"/>
        </a:p>
      </dgm:t>
    </dgm:pt>
    <dgm:pt modelId="{DC90A2A8-8ACC-418D-8A64-B698144DB813}" type="pres">
      <dgm:prSet presAssocID="{E1B285DB-079C-44E5-A818-DD79BBF1C6E3}" presName="linear" presStyleCnt="0">
        <dgm:presLayoutVars>
          <dgm:animLvl val="lvl"/>
          <dgm:resizeHandles val="exact"/>
        </dgm:presLayoutVars>
      </dgm:prSet>
      <dgm:spPr/>
      <dgm:t>
        <a:bodyPr/>
        <a:lstStyle/>
        <a:p>
          <a:endParaRPr lang="es-EC"/>
        </a:p>
      </dgm:t>
    </dgm:pt>
    <dgm:pt modelId="{5185C7C0-6702-414C-B761-495CFC36FB8E}" type="pres">
      <dgm:prSet presAssocID="{E17C1040-B6B7-4E27-BFCA-056B9143FBD4}" presName="parentText" presStyleLbl="node1" presStyleIdx="0" presStyleCnt="6" custScaleY="66403" custLinFactY="-100000" custLinFactNeighborY="-128194">
        <dgm:presLayoutVars>
          <dgm:chMax val="0"/>
          <dgm:bulletEnabled val="1"/>
        </dgm:presLayoutVars>
      </dgm:prSet>
      <dgm:spPr/>
      <dgm:t>
        <a:bodyPr/>
        <a:lstStyle/>
        <a:p>
          <a:endParaRPr lang="es-EC"/>
        </a:p>
      </dgm:t>
    </dgm:pt>
    <dgm:pt modelId="{3C6C5F9A-F33F-4EBE-9B53-3850D295F7BC}" type="pres">
      <dgm:prSet presAssocID="{0B3962BB-7894-4C4E-99A7-61DAABFE2EA1}" presName="spacer" presStyleCnt="0"/>
      <dgm:spPr/>
    </dgm:pt>
    <dgm:pt modelId="{AEBA26B4-00BD-45A8-A138-CCCF0CF3BB4A}" type="pres">
      <dgm:prSet presAssocID="{C04AB069-D5C9-4965-B2A8-24D43C6D73F4}" presName="parentText" presStyleLbl="node1" presStyleIdx="1" presStyleCnt="6" custScaleY="65850" custLinFactY="-873" custLinFactNeighborY="-100000">
        <dgm:presLayoutVars>
          <dgm:chMax val="0"/>
          <dgm:bulletEnabled val="1"/>
        </dgm:presLayoutVars>
      </dgm:prSet>
      <dgm:spPr/>
      <dgm:t>
        <a:bodyPr/>
        <a:lstStyle/>
        <a:p>
          <a:endParaRPr lang="es-EC"/>
        </a:p>
      </dgm:t>
    </dgm:pt>
    <dgm:pt modelId="{7B5E5EFE-DC08-4554-8EF7-938FCA61D1E1}" type="pres">
      <dgm:prSet presAssocID="{62422D02-646F-45F0-B431-262B2D2D994D}" presName="spacer" presStyleCnt="0"/>
      <dgm:spPr/>
    </dgm:pt>
    <dgm:pt modelId="{45818338-238D-44D4-93B3-32C6EF726ECA}" type="pres">
      <dgm:prSet presAssocID="{10CFFF6E-DB19-45B8-A229-27B345BE1094}" presName="parentText" presStyleLbl="node1" presStyleIdx="2" presStyleCnt="6" custScaleY="62930" custLinFactY="-5256" custLinFactNeighborY="-100000">
        <dgm:presLayoutVars>
          <dgm:chMax val="0"/>
          <dgm:bulletEnabled val="1"/>
        </dgm:presLayoutVars>
      </dgm:prSet>
      <dgm:spPr/>
      <dgm:t>
        <a:bodyPr/>
        <a:lstStyle/>
        <a:p>
          <a:endParaRPr lang="es-EC"/>
        </a:p>
      </dgm:t>
    </dgm:pt>
    <dgm:pt modelId="{2E9BA000-BCE1-4100-83E4-7916D56274A0}" type="pres">
      <dgm:prSet presAssocID="{46B251B9-78E1-440F-B0B5-E094705F129B}" presName="spacer" presStyleCnt="0"/>
      <dgm:spPr/>
    </dgm:pt>
    <dgm:pt modelId="{45597BEA-AFA6-4357-BD4E-94653C19545E}" type="pres">
      <dgm:prSet presAssocID="{3CDCEB7A-5152-4A2A-AD1B-96FDA5325F17}" presName="parentText" presStyleLbl="node1" presStyleIdx="3" presStyleCnt="6" custScaleY="71150" custLinFactY="-7664" custLinFactNeighborY="-100000">
        <dgm:presLayoutVars>
          <dgm:chMax val="0"/>
          <dgm:bulletEnabled val="1"/>
        </dgm:presLayoutVars>
      </dgm:prSet>
      <dgm:spPr/>
      <dgm:t>
        <a:bodyPr/>
        <a:lstStyle/>
        <a:p>
          <a:endParaRPr lang="es-EC"/>
        </a:p>
      </dgm:t>
    </dgm:pt>
    <dgm:pt modelId="{F39305D4-E0BA-4E96-B761-D4ECE9CB6CCB}" type="pres">
      <dgm:prSet presAssocID="{789F1719-57FA-4066-9DCD-9F3608838057}" presName="spacer" presStyleCnt="0"/>
      <dgm:spPr/>
    </dgm:pt>
    <dgm:pt modelId="{63BB698A-F0D9-4E7A-8F49-A66BE098177F}" type="pres">
      <dgm:prSet presAssocID="{696D87D7-CBC9-4732-9586-10B8F8FEED74}" presName="parentText" presStyleLbl="node1" presStyleIdx="4" presStyleCnt="6" custScaleY="78869" custLinFactY="-4431" custLinFactNeighborY="-100000">
        <dgm:presLayoutVars>
          <dgm:chMax val="0"/>
          <dgm:bulletEnabled val="1"/>
        </dgm:presLayoutVars>
      </dgm:prSet>
      <dgm:spPr/>
      <dgm:t>
        <a:bodyPr/>
        <a:lstStyle/>
        <a:p>
          <a:endParaRPr lang="es-EC"/>
        </a:p>
      </dgm:t>
    </dgm:pt>
    <dgm:pt modelId="{9C6DD72E-E5ED-4D5A-8286-45D37F0CA8B2}" type="pres">
      <dgm:prSet presAssocID="{149F58DB-A25D-4FA8-8F3C-BCBBAA046275}" presName="spacer" presStyleCnt="0"/>
      <dgm:spPr/>
    </dgm:pt>
    <dgm:pt modelId="{7C89A3F9-3E98-4BAB-8334-FDBEA7051EC9}" type="pres">
      <dgm:prSet presAssocID="{77C7858C-BD8B-4518-8145-C54842EEE143}" presName="parentText" presStyleLbl="node1" presStyleIdx="5" presStyleCnt="6" custScaleY="56510" custLinFactNeighborY="-62883">
        <dgm:presLayoutVars>
          <dgm:chMax val="0"/>
          <dgm:bulletEnabled val="1"/>
        </dgm:presLayoutVars>
      </dgm:prSet>
      <dgm:spPr/>
      <dgm:t>
        <a:bodyPr/>
        <a:lstStyle/>
        <a:p>
          <a:endParaRPr lang="es-EC"/>
        </a:p>
      </dgm:t>
    </dgm:pt>
  </dgm:ptLst>
  <dgm:cxnLst>
    <dgm:cxn modelId="{3CC96B0E-EF9F-409B-988B-90CC335D5BA2}" srcId="{E1B285DB-079C-44E5-A818-DD79BBF1C6E3}" destId="{3CDCEB7A-5152-4A2A-AD1B-96FDA5325F17}" srcOrd="3" destOrd="0" parTransId="{1FB8A22F-B1B4-4AFD-8390-63AE3486806E}" sibTransId="{789F1719-57FA-4066-9DCD-9F3608838057}"/>
    <dgm:cxn modelId="{B9A17AB1-4D9A-427B-9573-7BE2C05083EC}" type="presOf" srcId="{C04AB069-D5C9-4965-B2A8-24D43C6D73F4}" destId="{AEBA26B4-00BD-45A8-A138-CCCF0CF3BB4A}" srcOrd="0" destOrd="0" presId="urn:microsoft.com/office/officeart/2005/8/layout/vList2"/>
    <dgm:cxn modelId="{815DB578-F945-41EC-97D2-A02A5B9036F0}" type="presOf" srcId="{696D87D7-CBC9-4732-9586-10B8F8FEED74}" destId="{63BB698A-F0D9-4E7A-8F49-A66BE098177F}" srcOrd="0" destOrd="0" presId="urn:microsoft.com/office/officeart/2005/8/layout/vList2"/>
    <dgm:cxn modelId="{06595127-3204-482A-8754-808A78A10A9B}" type="presOf" srcId="{10CFFF6E-DB19-45B8-A229-27B345BE1094}" destId="{45818338-238D-44D4-93B3-32C6EF726ECA}" srcOrd="0" destOrd="0" presId="urn:microsoft.com/office/officeart/2005/8/layout/vList2"/>
    <dgm:cxn modelId="{E05C0248-B41C-4AD7-9E38-A2D0AF759895}" srcId="{E1B285DB-079C-44E5-A818-DD79BBF1C6E3}" destId="{10CFFF6E-DB19-45B8-A229-27B345BE1094}" srcOrd="2" destOrd="0" parTransId="{A28668DC-6CCD-44B4-833D-00F15B5B55E0}" sibTransId="{46B251B9-78E1-440F-B0B5-E094705F129B}"/>
    <dgm:cxn modelId="{F733943E-69EB-4B4D-B75A-522C32CC7457}" srcId="{E1B285DB-079C-44E5-A818-DD79BBF1C6E3}" destId="{C04AB069-D5C9-4965-B2A8-24D43C6D73F4}" srcOrd="1" destOrd="0" parTransId="{564845E2-E5ED-4085-BFBE-D0CC799AC25F}" sibTransId="{62422D02-646F-45F0-B431-262B2D2D994D}"/>
    <dgm:cxn modelId="{B846FD81-EEA3-48BC-B49F-95160BD531E2}" type="presOf" srcId="{3CDCEB7A-5152-4A2A-AD1B-96FDA5325F17}" destId="{45597BEA-AFA6-4357-BD4E-94653C19545E}" srcOrd="0" destOrd="0" presId="urn:microsoft.com/office/officeart/2005/8/layout/vList2"/>
    <dgm:cxn modelId="{D2D79EB7-F427-4B87-B0D2-A1B75CC9951C}" srcId="{E1B285DB-079C-44E5-A818-DD79BBF1C6E3}" destId="{77C7858C-BD8B-4518-8145-C54842EEE143}" srcOrd="5" destOrd="0" parTransId="{43B87C96-CB50-4E3E-8D93-38EC18A471BC}" sibTransId="{B824333F-FB4E-4762-A649-2E65282D8E53}"/>
    <dgm:cxn modelId="{3FFEE357-7280-435A-ACFB-B6FC5A4FA981}" type="presOf" srcId="{E17C1040-B6B7-4E27-BFCA-056B9143FBD4}" destId="{5185C7C0-6702-414C-B761-495CFC36FB8E}" srcOrd="0" destOrd="0" presId="urn:microsoft.com/office/officeart/2005/8/layout/vList2"/>
    <dgm:cxn modelId="{A341D37A-2642-4F47-918C-5B0AE26C2319}" srcId="{E1B285DB-079C-44E5-A818-DD79BBF1C6E3}" destId="{E17C1040-B6B7-4E27-BFCA-056B9143FBD4}" srcOrd="0" destOrd="0" parTransId="{EBB008EF-06EB-418C-A1A4-50573A616979}" sibTransId="{0B3962BB-7894-4C4E-99A7-61DAABFE2EA1}"/>
    <dgm:cxn modelId="{4025B546-A679-4232-8B94-CC655760EDF2}" type="presOf" srcId="{77C7858C-BD8B-4518-8145-C54842EEE143}" destId="{7C89A3F9-3E98-4BAB-8334-FDBEA7051EC9}" srcOrd="0" destOrd="0" presId="urn:microsoft.com/office/officeart/2005/8/layout/vList2"/>
    <dgm:cxn modelId="{4F9FF5DC-B4BF-40BC-ADC4-BFF929E8D0BC}" srcId="{E1B285DB-079C-44E5-A818-DD79BBF1C6E3}" destId="{696D87D7-CBC9-4732-9586-10B8F8FEED74}" srcOrd="4" destOrd="0" parTransId="{C83D570A-B1AF-4B49-A5D0-D57F924C9680}" sibTransId="{149F58DB-A25D-4FA8-8F3C-BCBBAA046275}"/>
    <dgm:cxn modelId="{3A092616-0EE7-4CF8-8924-E3F1F75D302E}" type="presOf" srcId="{E1B285DB-079C-44E5-A818-DD79BBF1C6E3}" destId="{DC90A2A8-8ACC-418D-8A64-B698144DB813}" srcOrd="0" destOrd="0" presId="urn:microsoft.com/office/officeart/2005/8/layout/vList2"/>
    <dgm:cxn modelId="{5E7B169D-2369-4082-A1A8-0D63D92D1619}" type="presParOf" srcId="{DC90A2A8-8ACC-418D-8A64-B698144DB813}" destId="{5185C7C0-6702-414C-B761-495CFC36FB8E}" srcOrd="0" destOrd="0" presId="urn:microsoft.com/office/officeart/2005/8/layout/vList2"/>
    <dgm:cxn modelId="{7FD1E664-F63A-4A70-A889-D04D041B4EAB}" type="presParOf" srcId="{DC90A2A8-8ACC-418D-8A64-B698144DB813}" destId="{3C6C5F9A-F33F-4EBE-9B53-3850D295F7BC}" srcOrd="1" destOrd="0" presId="urn:microsoft.com/office/officeart/2005/8/layout/vList2"/>
    <dgm:cxn modelId="{E0791481-E5D4-4929-8036-A426355109C3}" type="presParOf" srcId="{DC90A2A8-8ACC-418D-8A64-B698144DB813}" destId="{AEBA26B4-00BD-45A8-A138-CCCF0CF3BB4A}" srcOrd="2" destOrd="0" presId="urn:microsoft.com/office/officeart/2005/8/layout/vList2"/>
    <dgm:cxn modelId="{A03B9772-2C41-46EB-9B36-57400ED65F39}" type="presParOf" srcId="{DC90A2A8-8ACC-418D-8A64-B698144DB813}" destId="{7B5E5EFE-DC08-4554-8EF7-938FCA61D1E1}" srcOrd="3" destOrd="0" presId="urn:microsoft.com/office/officeart/2005/8/layout/vList2"/>
    <dgm:cxn modelId="{B668AFF9-FF40-41DB-A52F-CEBCC74DD351}" type="presParOf" srcId="{DC90A2A8-8ACC-418D-8A64-B698144DB813}" destId="{45818338-238D-44D4-93B3-32C6EF726ECA}" srcOrd="4" destOrd="0" presId="urn:microsoft.com/office/officeart/2005/8/layout/vList2"/>
    <dgm:cxn modelId="{2EE3AC4D-E1F3-4EB4-843E-CCCA94C0D040}" type="presParOf" srcId="{DC90A2A8-8ACC-418D-8A64-B698144DB813}" destId="{2E9BA000-BCE1-4100-83E4-7916D56274A0}" srcOrd="5" destOrd="0" presId="urn:microsoft.com/office/officeart/2005/8/layout/vList2"/>
    <dgm:cxn modelId="{FDC8A626-B342-4EC2-8F82-3CA9AAFE83DF}" type="presParOf" srcId="{DC90A2A8-8ACC-418D-8A64-B698144DB813}" destId="{45597BEA-AFA6-4357-BD4E-94653C19545E}" srcOrd="6" destOrd="0" presId="urn:microsoft.com/office/officeart/2005/8/layout/vList2"/>
    <dgm:cxn modelId="{E471DA2B-DC4A-4CEE-A7A4-B1610CA33CA7}" type="presParOf" srcId="{DC90A2A8-8ACC-418D-8A64-B698144DB813}" destId="{F39305D4-E0BA-4E96-B761-D4ECE9CB6CCB}" srcOrd="7" destOrd="0" presId="urn:microsoft.com/office/officeart/2005/8/layout/vList2"/>
    <dgm:cxn modelId="{371325AE-2C28-4F40-BF2D-27A6691AA9CC}" type="presParOf" srcId="{DC90A2A8-8ACC-418D-8A64-B698144DB813}" destId="{63BB698A-F0D9-4E7A-8F49-A66BE098177F}" srcOrd="8" destOrd="0" presId="urn:microsoft.com/office/officeart/2005/8/layout/vList2"/>
    <dgm:cxn modelId="{5C1C9911-A35D-478E-8447-9E6F6F51AAE4}" type="presParOf" srcId="{DC90A2A8-8ACC-418D-8A64-B698144DB813}" destId="{9C6DD72E-E5ED-4D5A-8286-45D37F0CA8B2}" srcOrd="9" destOrd="0" presId="urn:microsoft.com/office/officeart/2005/8/layout/vList2"/>
    <dgm:cxn modelId="{F68B8A6C-7971-4983-B714-3E5C5298012F}" type="presParOf" srcId="{DC90A2A8-8ACC-418D-8A64-B698144DB813}" destId="{7C89A3F9-3E98-4BAB-8334-FDBEA7051EC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0826DA-41EF-4473-BC7D-F4A4D4F66373}" type="doc">
      <dgm:prSet loTypeId="urn:microsoft.com/office/officeart/2005/8/layout/vList3" loCatId="picture" qsTypeId="urn:microsoft.com/office/officeart/2005/8/quickstyle/simple1" qsCatId="simple" csTypeId="urn:microsoft.com/office/officeart/2005/8/colors/colorful5" csCatId="colorful" phldr="1"/>
      <dgm:spPr/>
      <dgm:t>
        <a:bodyPr/>
        <a:lstStyle/>
        <a:p>
          <a:endParaRPr lang="es-EC"/>
        </a:p>
      </dgm:t>
    </dgm:pt>
    <dgm:pt modelId="{228A78B3-AB18-432F-BED9-7BD3F694B3B5}">
      <dgm:prSet phldrT="[Texto]" custT="1"/>
      <dgm:spPr/>
      <dgm:t>
        <a:bodyPr/>
        <a:lstStyle/>
        <a:p>
          <a:pPr algn="just"/>
          <a:r>
            <a:rPr lang="es-EC" sz="1600" dirty="0" smtClean="0">
              <a:solidFill>
                <a:schemeClr val="tx1"/>
              </a:solidFill>
              <a:latin typeface="Arial" panose="020B0604020202020204" pitchFamily="34" charset="0"/>
              <a:cs typeface="Arial" panose="020B0604020202020204" pitchFamily="34" charset="0"/>
            </a:rPr>
            <a:t>Para realizar los estudios de costos actualmente se utiliza como única herramienta a Microsoft Excel. </a:t>
          </a:r>
          <a:r>
            <a:rPr lang="es-EC" sz="1800" dirty="0" smtClean="0">
              <a:solidFill>
                <a:schemeClr val="tx1"/>
              </a:solidFill>
              <a:latin typeface="Arial" panose="020B0604020202020204" pitchFamily="34" charset="0"/>
              <a:cs typeface="Arial" panose="020B0604020202020204" pitchFamily="34" charset="0"/>
            </a:rPr>
            <a:t>                                                         </a:t>
          </a:r>
          <a:endParaRPr lang="es-EC" sz="1800" dirty="0">
            <a:solidFill>
              <a:schemeClr val="tx1"/>
            </a:solidFill>
            <a:latin typeface="Arial" panose="020B0604020202020204" pitchFamily="34" charset="0"/>
            <a:cs typeface="Arial" panose="020B0604020202020204" pitchFamily="34" charset="0"/>
          </a:endParaRPr>
        </a:p>
      </dgm:t>
    </dgm:pt>
    <dgm:pt modelId="{501458A8-B282-4F7E-AF8B-F15C158CCF22}" type="parTrans" cxnId="{79FA52C4-BEBB-40CA-98CC-5A91F6CB3ACD}">
      <dgm:prSet/>
      <dgm:spPr/>
      <dgm:t>
        <a:bodyPr/>
        <a:lstStyle/>
        <a:p>
          <a:endParaRPr lang="es-EC"/>
        </a:p>
      </dgm:t>
    </dgm:pt>
    <dgm:pt modelId="{D1805947-11F6-4891-80CF-4E9BD602A819}" type="sibTrans" cxnId="{79FA52C4-BEBB-40CA-98CC-5A91F6CB3ACD}">
      <dgm:prSet/>
      <dgm:spPr/>
      <dgm:t>
        <a:bodyPr/>
        <a:lstStyle/>
        <a:p>
          <a:endParaRPr lang="es-EC"/>
        </a:p>
      </dgm:t>
    </dgm:pt>
    <dgm:pt modelId="{B48DC6A5-69C4-415E-87A4-5D1AF3AB832D}" type="pres">
      <dgm:prSet presAssocID="{F30826DA-41EF-4473-BC7D-F4A4D4F66373}" presName="linearFlow" presStyleCnt="0">
        <dgm:presLayoutVars>
          <dgm:dir/>
          <dgm:resizeHandles val="exact"/>
        </dgm:presLayoutVars>
      </dgm:prSet>
      <dgm:spPr/>
      <dgm:t>
        <a:bodyPr/>
        <a:lstStyle/>
        <a:p>
          <a:endParaRPr lang="es-EC"/>
        </a:p>
      </dgm:t>
    </dgm:pt>
    <dgm:pt modelId="{811252DF-D0F7-4447-9B3E-1228AC687E71}" type="pres">
      <dgm:prSet presAssocID="{228A78B3-AB18-432F-BED9-7BD3F694B3B5}" presName="composite" presStyleCnt="0"/>
      <dgm:spPr/>
    </dgm:pt>
    <dgm:pt modelId="{3D217E2A-A706-402A-BF9A-714574DC3C1A}" type="pres">
      <dgm:prSet presAssocID="{228A78B3-AB18-432F-BED9-7BD3F694B3B5}" presName="imgShp" presStyleLbl="fgImgPlace1" presStyleIdx="0" presStyleCnt="1" custScaleX="101343" custLinFactNeighborX="-17608" custLinFactNeighborY="-768"/>
      <dgm:spPr>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dgm:spPr>
      <dgm:t>
        <a:bodyPr/>
        <a:lstStyle/>
        <a:p>
          <a:endParaRPr lang="es-EC"/>
        </a:p>
      </dgm:t>
    </dgm:pt>
    <dgm:pt modelId="{594025FE-32A0-4783-866F-036C6E9D1446}" type="pres">
      <dgm:prSet presAssocID="{228A78B3-AB18-432F-BED9-7BD3F694B3B5}" presName="txShp" presStyleLbl="node1" presStyleIdx="0" presStyleCnt="1" custScaleX="129210" custLinFactNeighborX="2560">
        <dgm:presLayoutVars>
          <dgm:bulletEnabled val="1"/>
        </dgm:presLayoutVars>
      </dgm:prSet>
      <dgm:spPr/>
      <dgm:t>
        <a:bodyPr/>
        <a:lstStyle/>
        <a:p>
          <a:endParaRPr lang="es-EC"/>
        </a:p>
      </dgm:t>
    </dgm:pt>
  </dgm:ptLst>
  <dgm:cxnLst>
    <dgm:cxn modelId="{2D04FDC3-0C9C-4E52-9E22-4259DCD9CDC9}" type="presOf" srcId="{228A78B3-AB18-432F-BED9-7BD3F694B3B5}" destId="{594025FE-32A0-4783-866F-036C6E9D1446}" srcOrd="0" destOrd="0" presId="urn:microsoft.com/office/officeart/2005/8/layout/vList3"/>
    <dgm:cxn modelId="{000228DE-1820-44AF-9E4C-F1565EC306A0}" type="presOf" srcId="{F30826DA-41EF-4473-BC7D-F4A4D4F66373}" destId="{B48DC6A5-69C4-415E-87A4-5D1AF3AB832D}" srcOrd="0" destOrd="0" presId="urn:microsoft.com/office/officeart/2005/8/layout/vList3"/>
    <dgm:cxn modelId="{79FA52C4-BEBB-40CA-98CC-5A91F6CB3ACD}" srcId="{F30826DA-41EF-4473-BC7D-F4A4D4F66373}" destId="{228A78B3-AB18-432F-BED9-7BD3F694B3B5}" srcOrd="0" destOrd="0" parTransId="{501458A8-B282-4F7E-AF8B-F15C158CCF22}" sibTransId="{D1805947-11F6-4891-80CF-4E9BD602A819}"/>
    <dgm:cxn modelId="{5CDF3D15-D46E-4E82-AA32-746D323DA957}" type="presParOf" srcId="{B48DC6A5-69C4-415E-87A4-5D1AF3AB832D}" destId="{811252DF-D0F7-4447-9B3E-1228AC687E71}" srcOrd="0" destOrd="0" presId="urn:microsoft.com/office/officeart/2005/8/layout/vList3"/>
    <dgm:cxn modelId="{E6384032-3455-4B5C-A4DA-C6B499CFCE75}" type="presParOf" srcId="{811252DF-D0F7-4447-9B3E-1228AC687E71}" destId="{3D217E2A-A706-402A-BF9A-714574DC3C1A}" srcOrd="0" destOrd="0" presId="urn:microsoft.com/office/officeart/2005/8/layout/vList3"/>
    <dgm:cxn modelId="{1E84A4D1-480B-4385-93FD-B791DB698944}" type="presParOf" srcId="{811252DF-D0F7-4447-9B3E-1228AC687E71}" destId="{594025FE-32A0-4783-866F-036C6E9D144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0826DA-41EF-4473-BC7D-F4A4D4F66373}" type="doc">
      <dgm:prSet loTypeId="urn:microsoft.com/office/officeart/2005/8/layout/vList3" loCatId="picture" qsTypeId="urn:microsoft.com/office/officeart/2005/8/quickstyle/simple1" qsCatId="simple" csTypeId="urn:microsoft.com/office/officeart/2005/8/colors/colorful5" csCatId="colorful" phldr="1"/>
      <dgm:spPr/>
      <dgm:t>
        <a:bodyPr/>
        <a:lstStyle/>
        <a:p>
          <a:endParaRPr lang="es-EC"/>
        </a:p>
      </dgm:t>
    </dgm:pt>
    <dgm:pt modelId="{228A78B3-AB18-432F-BED9-7BD3F694B3B5}">
      <dgm:prSet phldrT="[Texto]" custT="1"/>
      <dgm:spPr/>
      <dgm:t>
        <a:bodyPr/>
        <a:lstStyle/>
        <a:p>
          <a:pPr algn="just"/>
          <a:r>
            <a:rPr lang="es-EC" sz="1600" dirty="0" smtClean="0">
              <a:solidFill>
                <a:schemeClr val="tx1"/>
              </a:solidFill>
              <a:latin typeface="Arial" panose="020B0604020202020204" pitchFamily="34" charset="0"/>
              <a:cs typeface="Arial" panose="020B0604020202020204" pitchFamily="34" charset="0"/>
            </a:rPr>
            <a:t>El personal que realiza los estudios de costos no siempre se encuentra en las oficinas y necesita disponer de la información de proyectos, recursos, análisis de precios unitarios y presupuestos</a:t>
          </a:r>
          <a:r>
            <a:rPr lang="es-EC" sz="1600" dirty="0" smtClean="0">
              <a:latin typeface="Arial" panose="020B0604020202020204" pitchFamily="34" charset="0"/>
              <a:cs typeface="Arial" panose="020B0604020202020204" pitchFamily="34" charset="0"/>
            </a:rPr>
            <a:t>.</a:t>
          </a:r>
          <a:endParaRPr lang="es-EC" sz="1600" dirty="0">
            <a:latin typeface="Arial" panose="020B0604020202020204" pitchFamily="34" charset="0"/>
            <a:cs typeface="Arial" panose="020B0604020202020204" pitchFamily="34" charset="0"/>
          </a:endParaRPr>
        </a:p>
      </dgm:t>
    </dgm:pt>
    <dgm:pt modelId="{501458A8-B282-4F7E-AF8B-F15C158CCF22}" type="parTrans" cxnId="{79FA52C4-BEBB-40CA-98CC-5A91F6CB3ACD}">
      <dgm:prSet/>
      <dgm:spPr/>
      <dgm:t>
        <a:bodyPr/>
        <a:lstStyle/>
        <a:p>
          <a:endParaRPr lang="es-EC"/>
        </a:p>
      </dgm:t>
    </dgm:pt>
    <dgm:pt modelId="{D1805947-11F6-4891-80CF-4E9BD602A819}" type="sibTrans" cxnId="{79FA52C4-BEBB-40CA-98CC-5A91F6CB3ACD}">
      <dgm:prSet/>
      <dgm:spPr/>
      <dgm:t>
        <a:bodyPr/>
        <a:lstStyle/>
        <a:p>
          <a:endParaRPr lang="es-EC"/>
        </a:p>
      </dgm:t>
    </dgm:pt>
    <dgm:pt modelId="{B48DC6A5-69C4-415E-87A4-5D1AF3AB832D}" type="pres">
      <dgm:prSet presAssocID="{F30826DA-41EF-4473-BC7D-F4A4D4F66373}" presName="linearFlow" presStyleCnt="0">
        <dgm:presLayoutVars>
          <dgm:dir/>
          <dgm:resizeHandles val="exact"/>
        </dgm:presLayoutVars>
      </dgm:prSet>
      <dgm:spPr/>
      <dgm:t>
        <a:bodyPr/>
        <a:lstStyle/>
        <a:p>
          <a:endParaRPr lang="es-EC"/>
        </a:p>
      </dgm:t>
    </dgm:pt>
    <dgm:pt modelId="{811252DF-D0F7-4447-9B3E-1228AC687E71}" type="pres">
      <dgm:prSet presAssocID="{228A78B3-AB18-432F-BED9-7BD3F694B3B5}" presName="composite" presStyleCnt="0"/>
      <dgm:spPr/>
    </dgm:pt>
    <dgm:pt modelId="{3D217E2A-A706-402A-BF9A-714574DC3C1A}" type="pres">
      <dgm:prSet presAssocID="{228A78B3-AB18-432F-BED9-7BD3F694B3B5}" presName="imgShp" presStyleLbl="fgImgPlace1" presStyleIdx="0" presStyleCnt="1" custScaleX="81477" custScaleY="82839" custLinFactNeighborX="-1210" custLinFactNeighborY="-1210"/>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t>
        <a:bodyPr/>
        <a:lstStyle/>
        <a:p>
          <a:endParaRPr lang="es-EC"/>
        </a:p>
      </dgm:t>
    </dgm:pt>
    <dgm:pt modelId="{594025FE-32A0-4783-866F-036C6E9D1446}" type="pres">
      <dgm:prSet presAssocID="{228A78B3-AB18-432F-BED9-7BD3F694B3B5}" presName="txShp" presStyleLbl="node1" presStyleIdx="0" presStyleCnt="1" custScaleX="122562" custLinFactNeighborX="6910" custLinFactNeighborY="-3405">
        <dgm:presLayoutVars>
          <dgm:bulletEnabled val="1"/>
        </dgm:presLayoutVars>
      </dgm:prSet>
      <dgm:spPr/>
      <dgm:t>
        <a:bodyPr/>
        <a:lstStyle/>
        <a:p>
          <a:endParaRPr lang="es-EC"/>
        </a:p>
      </dgm:t>
    </dgm:pt>
  </dgm:ptLst>
  <dgm:cxnLst>
    <dgm:cxn modelId="{79FA52C4-BEBB-40CA-98CC-5A91F6CB3ACD}" srcId="{F30826DA-41EF-4473-BC7D-F4A4D4F66373}" destId="{228A78B3-AB18-432F-BED9-7BD3F694B3B5}" srcOrd="0" destOrd="0" parTransId="{501458A8-B282-4F7E-AF8B-F15C158CCF22}" sibTransId="{D1805947-11F6-4891-80CF-4E9BD602A819}"/>
    <dgm:cxn modelId="{34E5F20B-09F2-4E6A-A28F-DC44000FED90}" type="presOf" srcId="{F30826DA-41EF-4473-BC7D-F4A4D4F66373}" destId="{B48DC6A5-69C4-415E-87A4-5D1AF3AB832D}" srcOrd="0" destOrd="0" presId="urn:microsoft.com/office/officeart/2005/8/layout/vList3"/>
    <dgm:cxn modelId="{833D707B-DC15-469C-B085-F0175BB20BE5}" type="presOf" srcId="{228A78B3-AB18-432F-BED9-7BD3F694B3B5}" destId="{594025FE-32A0-4783-866F-036C6E9D1446}" srcOrd="0" destOrd="0" presId="urn:microsoft.com/office/officeart/2005/8/layout/vList3"/>
    <dgm:cxn modelId="{51DDFD50-D858-4BA4-A1F7-173552659E85}" type="presParOf" srcId="{B48DC6A5-69C4-415E-87A4-5D1AF3AB832D}" destId="{811252DF-D0F7-4447-9B3E-1228AC687E71}" srcOrd="0" destOrd="0" presId="urn:microsoft.com/office/officeart/2005/8/layout/vList3"/>
    <dgm:cxn modelId="{00C78CAE-400A-4929-8C3C-725A31986F38}" type="presParOf" srcId="{811252DF-D0F7-4447-9B3E-1228AC687E71}" destId="{3D217E2A-A706-402A-BF9A-714574DC3C1A}" srcOrd="0" destOrd="0" presId="urn:microsoft.com/office/officeart/2005/8/layout/vList3"/>
    <dgm:cxn modelId="{601F156E-1596-439B-8187-15BCDC18F417}" type="presParOf" srcId="{811252DF-D0F7-4447-9B3E-1228AC687E71}" destId="{594025FE-32A0-4783-866F-036C6E9D1446}"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0826DA-41EF-4473-BC7D-F4A4D4F66373}" type="doc">
      <dgm:prSet loTypeId="urn:microsoft.com/office/officeart/2005/8/layout/vList3" loCatId="picture" qsTypeId="urn:microsoft.com/office/officeart/2005/8/quickstyle/simple1" qsCatId="simple" csTypeId="urn:microsoft.com/office/officeart/2005/8/colors/colorful5" csCatId="colorful" phldr="1"/>
      <dgm:spPr/>
      <dgm:t>
        <a:bodyPr/>
        <a:lstStyle/>
        <a:p>
          <a:endParaRPr lang="es-EC"/>
        </a:p>
      </dgm:t>
    </dgm:pt>
    <dgm:pt modelId="{228A78B3-AB18-432F-BED9-7BD3F694B3B5}">
      <dgm:prSet phldrT="[Texto]" custT="1"/>
      <dgm:spPr/>
      <dgm:t>
        <a:bodyPr/>
        <a:lstStyle/>
        <a:p>
          <a:pPr algn="just"/>
          <a:r>
            <a:rPr lang="es-EC" sz="1600" dirty="0" smtClean="0">
              <a:solidFill>
                <a:schemeClr val="tx1"/>
              </a:solidFill>
              <a:latin typeface="Arial" panose="020B0604020202020204" pitchFamily="34" charset="0"/>
              <a:cs typeface="Arial" panose="020B0604020202020204" pitchFamily="34" charset="0"/>
            </a:rPr>
            <a:t>La empresa no dispone y no desea invertir en infraestructura de hardware, software o personal adicional, para la implementación y mantenimiento de un sistema informático.</a:t>
          </a:r>
        </a:p>
        <a:p>
          <a:pPr algn="just"/>
          <a:endParaRPr lang="es-EC" sz="2000" dirty="0">
            <a:latin typeface="Arial" panose="020B0604020202020204" pitchFamily="34" charset="0"/>
            <a:cs typeface="Arial" panose="020B0604020202020204" pitchFamily="34" charset="0"/>
          </a:endParaRPr>
        </a:p>
      </dgm:t>
    </dgm:pt>
    <dgm:pt modelId="{501458A8-B282-4F7E-AF8B-F15C158CCF22}" type="parTrans" cxnId="{79FA52C4-BEBB-40CA-98CC-5A91F6CB3ACD}">
      <dgm:prSet/>
      <dgm:spPr/>
      <dgm:t>
        <a:bodyPr/>
        <a:lstStyle/>
        <a:p>
          <a:endParaRPr lang="es-EC"/>
        </a:p>
      </dgm:t>
    </dgm:pt>
    <dgm:pt modelId="{D1805947-11F6-4891-80CF-4E9BD602A819}" type="sibTrans" cxnId="{79FA52C4-BEBB-40CA-98CC-5A91F6CB3ACD}">
      <dgm:prSet/>
      <dgm:spPr/>
      <dgm:t>
        <a:bodyPr/>
        <a:lstStyle/>
        <a:p>
          <a:endParaRPr lang="es-EC"/>
        </a:p>
      </dgm:t>
    </dgm:pt>
    <dgm:pt modelId="{B48DC6A5-69C4-415E-87A4-5D1AF3AB832D}" type="pres">
      <dgm:prSet presAssocID="{F30826DA-41EF-4473-BC7D-F4A4D4F66373}" presName="linearFlow" presStyleCnt="0">
        <dgm:presLayoutVars>
          <dgm:dir/>
          <dgm:resizeHandles val="exact"/>
        </dgm:presLayoutVars>
      </dgm:prSet>
      <dgm:spPr/>
      <dgm:t>
        <a:bodyPr/>
        <a:lstStyle/>
        <a:p>
          <a:endParaRPr lang="es-EC"/>
        </a:p>
      </dgm:t>
    </dgm:pt>
    <dgm:pt modelId="{811252DF-D0F7-4447-9B3E-1228AC687E71}" type="pres">
      <dgm:prSet presAssocID="{228A78B3-AB18-432F-BED9-7BD3F694B3B5}" presName="composite" presStyleCnt="0"/>
      <dgm:spPr/>
    </dgm:pt>
    <dgm:pt modelId="{3D217E2A-A706-402A-BF9A-714574DC3C1A}" type="pres">
      <dgm:prSet presAssocID="{228A78B3-AB18-432F-BED9-7BD3F694B3B5}" presName="imgShp" presStyleLbl="fgImgPlace1" presStyleIdx="0" presStyleCnt="1" custLinFactNeighborX="-5823"/>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t>
        <a:bodyPr/>
        <a:lstStyle/>
        <a:p>
          <a:endParaRPr lang="es-EC"/>
        </a:p>
      </dgm:t>
    </dgm:pt>
    <dgm:pt modelId="{594025FE-32A0-4783-866F-036C6E9D1446}" type="pres">
      <dgm:prSet presAssocID="{228A78B3-AB18-432F-BED9-7BD3F694B3B5}" presName="txShp" presStyleLbl="node1" presStyleIdx="0" presStyleCnt="1" custScaleX="121742" custLinFactNeighborX="6952">
        <dgm:presLayoutVars>
          <dgm:bulletEnabled val="1"/>
        </dgm:presLayoutVars>
      </dgm:prSet>
      <dgm:spPr/>
      <dgm:t>
        <a:bodyPr/>
        <a:lstStyle/>
        <a:p>
          <a:endParaRPr lang="es-EC"/>
        </a:p>
      </dgm:t>
    </dgm:pt>
  </dgm:ptLst>
  <dgm:cxnLst>
    <dgm:cxn modelId="{2573FA69-FB70-42A3-9A90-0BF33FAEE6EE}" type="presOf" srcId="{228A78B3-AB18-432F-BED9-7BD3F694B3B5}" destId="{594025FE-32A0-4783-866F-036C6E9D1446}" srcOrd="0" destOrd="0" presId="urn:microsoft.com/office/officeart/2005/8/layout/vList3"/>
    <dgm:cxn modelId="{79FA52C4-BEBB-40CA-98CC-5A91F6CB3ACD}" srcId="{F30826DA-41EF-4473-BC7D-F4A4D4F66373}" destId="{228A78B3-AB18-432F-BED9-7BD3F694B3B5}" srcOrd="0" destOrd="0" parTransId="{501458A8-B282-4F7E-AF8B-F15C158CCF22}" sibTransId="{D1805947-11F6-4891-80CF-4E9BD602A819}"/>
    <dgm:cxn modelId="{1487E9CD-E85E-42C7-B6D0-264B92A31DCF}" type="presOf" srcId="{F30826DA-41EF-4473-BC7D-F4A4D4F66373}" destId="{B48DC6A5-69C4-415E-87A4-5D1AF3AB832D}" srcOrd="0" destOrd="0" presId="urn:microsoft.com/office/officeart/2005/8/layout/vList3"/>
    <dgm:cxn modelId="{0A102959-BED7-4978-A2E2-0E5B557E836B}" type="presParOf" srcId="{B48DC6A5-69C4-415E-87A4-5D1AF3AB832D}" destId="{811252DF-D0F7-4447-9B3E-1228AC687E71}" srcOrd="0" destOrd="0" presId="urn:microsoft.com/office/officeart/2005/8/layout/vList3"/>
    <dgm:cxn modelId="{62228082-BDF2-4D41-95C2-1B1A8FA99F0A}" type="presParOf" srcId="{811252DF-D0F7-4447-9B3E-1228AC687E71}" destId="{3D217E2A-A706-402A-BF9A-714574DC3C1A}" srcOrd="0" destOrd="0" presId="urn:microsoft.com/office/officeart/2005/8/layout/vList3"/>
    <dgm:cxn modelId="{2050BFF7-CCD4-4E7B-A075-DBA587FD0290}" type="presParOf" srcId="{811252DF-D0F7-4447-9B3E-1228AC687E71}" destId="{594025FE-32A0-4783-866F-036C6E9D1446}" srcOrd="1" destOrd="0" presId="urn:microsoft.com/office/officeart/2005/8/layout/vLis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8CEB2D-0262-4861-884A-13D79EA4D455}"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EC"/>
        </a:p>
      </dgm:t>
    </dgm:pt>
    <dgm:pt modelId="{B692C066-D487-42C0-93D4-0FA67587E68B}">
      <dgm:prSet phldrT="[Texto]" custT="1"/>
      <dgm:spPr/>
      <dgm:t>
        <a:bodyPr/>
        <a:lstStyle/>
        <a:p>
          <a:pPr algn="just"/>
          <a:r>
            <a:rPr lang="es-EC" sz="1600" dirty="0" smtClean="0">
              <a:solidFill>
                <a:schemeClr val="tx1"/>
              </a:solidFill>
              <a:latin typeface="Arial" panose="020B0604020202020204" pitchFamily="34" charset="0"/>
              <a:cs typeface="Arial" panose="020B0604020202020204" pitchFamily="34" charset="0"/>
            </a:rPr>
            <a:t>Automatizar los procesos para la elaboración de análisis de precios unitarios y presupuestos para proyectos de construcción de redes eléctricas y electrónicas.</a:t>
          </a:r>
        </a:p>
      </dgm:t>
    </dgm:pt>
    <dgm:pt modelId="{DA450CEA-8BA7-43A0-8734-3AE7B552CF8E}" type="parTrans" cxnId="{06BFB6B4-A473-499C-953C-67823F862F0E}">
      <dgm:prSet/>
      <dgm:spPr/>
      <dgm:t>
        <a:bodyPr/>
        <a:lstStyle/>
        <a:p>
          <a:endParaRPr lang="es-EC"/>
        </a:p>
      </dgm:t>
    </dgm:pt>
    <dgm:pt modelId="{C3713A0B-DE68-4DCC-988D-5DEB01C3FAF6}" type="sibTrans" cxnId="{06BFB6B4-A473-499C-953C-67823F862F0E}">
      <dgm:prSet/>
      <dgm:spPr/>
      <dgm:t>
        <a:bodyPr/>
        <a:lstStyle/>
        <a:p>
          <a:endParaRPr lang="es-EC"/>
        </a:p>
      </dgm:t>
    </dgm:pt>
    <dgm:pt modelId="{E668E81D-E06D-46C2-825A-6909772AAD92}">
      <dgm:prSet phldrT="[Texto]" custT="1"/>
      <dgm:spPr/>
      <dgm:t>
        <a:bodyPr/>
        <a:lstStyle/>
        <a:p>
          <a:r>
            <a:rPr lang="es-EC" sz="1600" dirty="0" smtClean="0">
              <a:solidFill>
                <a:schemeClr val="tx1"/>
              </a:solidFill>
              <a:latin typeface="Arial" panose="020B0604020202020204" pitchFamily="34" charset="0"/>
              <a:cs typeface="Arial" panose="020B0604020202020204" pitchFamily="34" charset="0"/>
            </a:rPr>
            <a:t>Centralizar y gestionar  la información de proyectos rubros y recursos</a:t>
          </a:r>
          <a:r>
            <a:rPr lang="es-EC" sz="1600" dirty="0" smtClean="0">
              <a:latin typeface="Arial" panose="020B0604020202020204" pitchFamily="34" charset="0"/>
              <a:cs typeface="Arial" panose="020B0604020202020204" pitchFamily="34" charset="0"/>
            </a:rPr>
            <a:t>.</a:t>
          </a:r>
          <a:endParaRPr lang="es-EC" sz="1600" dirty="0">
            <a:latin typeface="Arial" panose="020B0604020202020204" pitchFamily="34" charset="0"/>
            <a:cs typeface="Arial" panose="020B0604020202020204" pitchFamily="34" charset="0"/>
          </a:endParaRPr>
        </a:p>
      </dgm:t>
    </dgm:pt>
    <dgm:pt modelId="{F7513A91-0D20-4EF5-AD4B-4D1ACF2A7D26}" type="parTrans" cxnId="{2952FC49-B863-4005-8F73-EDE4F07FE19B}">
      <dgm:prSet/>
      <dgm:spPr/>
      <dgm:t>
        <a:bodyPr/>
        <a:lstStyle/>
        <a:p>
          <a:endParaRPr lang="es-EC"/>
        </a:p>
      </dgm:t>
    </dgm:pt>
    <dgm:pt modelId="{CECACBDC-03C1-475D-9A07-CCB300F77DB6}" type="sibTrans" cxnId="{2952FC49-B863-4005-8F73-EDE4F07FE19B}">
      <dgm:prSet/>
      <dgm:spPr/>
      <dgm:t>
        <a:bodyPr/>
        <a:lstStyle/>
        <a:p>
          <a:endParaRPr lang="es-EC"/>
        </a:p>
      </dgm:t>
    </dgm:pt>
    <dgm:pt modelId="{046A893E-B678-4D09-8CC2-8A9FFA5CE91E}">
      <dgm:prSet phldrT="[Texto]" custT="1"/>
      <dgm:spPr/>
      <dgm:t>
        <a:bodyPr/>
        <a:lstStyle/>
        <a:p>
          <a:pPr algn="just"/>
          <a:r>
            <a:rPr lang="es-EC" sz="1600" b="0" dirty="0" smtClean="0">
              <a:solidFill>
                <a:schemeClr val="tx1"/>
              </a:solidFill>
              <a:latin typeface="Arial" panose="020B0604020202020204" pitchFamily="34" charset="0"/>
              <a:cs typeface="Arial" panose="020B0604020202020204" pitchFamily="34" charset="0"/>
            </a:rPr>
            <a:t>Reducción de tiempos en la obtención de análisis de precios unitarios, presupuestos y procesos adicionales.</a:t>
          </a:r>
          <a:endParaRPr lang="es-EC" sz="1600" b="0" dirty="0">
            <a:solidFill>
              <a:schemeClr val="tx1"/>
            </a:solidFill>
            <a:latin typeface="Arial" panose="020B0604020202020204" pitchFamily="34" charset="0"/>
            <a:cs typeface="Arial" panose="020B0604020202020204" pitchFamily="34" charset="0"/>
          </a:endParaRPr>
        </a:p>
      </dgm:t>
    </dgm:pt>
    <dgm:pt modelId="{6F35C003-F858-4098-8D22-CC5E7F4A25F9}" type="parTrans" cxnId="{CAF90E62-8770-4C92-8FE3-9F952BB0F064}">
      <dgm:prSet/>
      <dgm:spPr/>
      <dgm:t>
        <a:bodyPr/>
        <a:lstStyle/>
        <a:p>
          <a:endParaRPr lang="es-EC"/>
        </a:p>
      </dgm:t>
    </dgm:pt>
    <dgm:pt modelId="{958A9E2A-68C4-469E-9203-372A64B433CB}" type="sibTrans" cxnId="{CAF90E62-8770-4C92-8FE3-9F952BB0F064}">
      <dgm:prSet/>
      <dgm:spPr/>
      <dgm:t>
        <a:bodyPr/>
        <a:lstStyle/>
        <a:p>
          <a:endParaRPr lang="es-EC"/>
        </a:p>
      </dgm:t>
    </dgm:pt>
    <dgm:pt modelId="{42B50F9B-5236-47D7-92CF-4E971D23784C}" type="pres">
      <dgm:prSet presAssocID="{F18CEB2D-0262-4861-884A-13D79EA4D455}" presName="linear" presStyleCnt="0">
        <dgm:presLayoutVars>
          <dgm:dir/>
          <dgm:animLvl val="lvl"/>
          <dgm:resizeHandles val="exact"/>
        </dgm:presLayoutVars>
      </dgm:prSet>
      <dgm:spPr/>
      <dgm:t>
        <a:bodyPr/>
        <a:lstStyle/>
        <a:p>
          <a:endParaRPr lang="es-EC"/>
        </a:p>
      </dgm:t>
    </dgm:pt>
    <dgm:pt modelId="{2B47D9F2-8848-4248-8EB6-BFE104C43E37}" type="pres">
      <dgm:prSet presAssocID="{B692C066-D487-42C0-93D4-0FA67587E68B}" presName="parentLin" presStyleCnt="0"/>
      <dgm:spPr/>
    </dgm:pt>
    <dgm:pt modelId="{F122C5C5-EE33-4707-8994-A2E6FD6D97EF}" type="pres">
      <dgm:prSet presAssocID="{B692C066-D487-42C0-93D4-0FA67587E68B}" presName="parentLeftMargin" presStyleLbl="node1" presStyleIdx="0" presStyleCnt="3"/>
      <dgm:spPr/>
      <dgm:t>
        <a:bodyPr/>
        <a:lstStyle/>
        <a:p>
          <a:endParaRPr lang="es-EC"/>
        </a:p>
      </dgm:t>
    </dgm:pt>
    <dgm:pt modelId="{7E67E571-2F35-401F-8FEC-8F151036EE09}" type="pres">
      <dgm:prSet presAssocID="{B692C066-D487-42C0-93D4-0FA67587E68B}" presName="parentText" presStyleLbl="node1" presStyleIdx="0" presStyleCnt="3" custLinFactNeighborX="33392">
        <dgm:presLayoutVars>
          <dgm:chMax val="0"/>
          <dgm:bulletEnabled val="1"/>
        </dgm:presLayoutVars>
      </dgm:prSet>
      <dgm:spPr/>
      <dgm:t>
        <a:bodyPr/>
        <a:lstStyle/>
        <a:p>
          <a:endParaRPr lang="es-EC"/>
        </a:p>
      </dgm:t>
    </dgm:pt>
    <dgm:pt modelId="{78FD76A2-8B1B-4B4A-98C5-B4524514FC34}" type="pres">
      <dgm:prSet presAssocID="{B692C066-D487-42C0-93D4-0FA67587E68B}" presName="negativeSpace" presStyleCnt="0"/>
      <dgm:spPr/>
    </dgm:pt>
    <dgm:pt modelId="{77AE769F-6083-4F0B-9AA2-412CD75DDC2F}" type="pres">
      <dgm:prSet presAssocID="{B692C066-D487-42C0-93D4-0FA67587E68B}" presName="childText" presStyleLbl="conFgAcc1" presStyleIdx="0" presStyleCnt="3" custScaleX="85053">
        <dgm:presLayoutVars>
          <dgm:bulletEnabled val="1"/>
        </dgm:presLayoutVars>
      </dgm:prSet>
      <dgm:spPr/>
    </dgm:pt>
    <dgm:pt modelId="{318E3EA0-734F-4C40-9690-7B5AB94B75C5}" type="pres">
      <dgm:prSet presAssocID="{C3713A0B-DE68-4DCC-988D-5DEB01C3FAF6}" presName="spaceBetweenRectangles" presStyleCnt="0"/>
      <dgm:spPr/>
    </dgm:pt>
    <dgm:pt modelId="{066750B8-3A2B-40D7-BE63-F8809777D723}" type="pres">
      <dgm:prSet presAssocID="{E668E81D-E06D-46C2-825A-6909772AAD92}" presName="parentLin" presStyleCnt="0"/>
      <dgm:spPr/>
    </dgm:pt>
    <dgm:pt modelId="{C5E1E87D-2AC1-49C9-AE85-94E05E114024}" type="pres">
      <dgm:prSet presAssocID="{E668E81D-E06D-46C2-825A-6909772AAD92}" presName="parentLeftMargin" presStyleLbl="node1" presStyleIdx="0" presStyleCnt="3"/>
      <dgm:spPr/>
      <dgm:t>
        <a:bodyPr/>
        <a:lstStyle/>
        <a:p>
          <a:endParaRPr lang="es-EC"/>
        </a:p>
      </dgm:t>
    </dgm:pt>
    <dgm:pt modelId="{CB65DF68-7B6D-4B86-A77D-2501CD119FCD}" type="pres">
      <dgm:prSet presAssocID="{E668E81D-E06D-46C2-825A-6909772AAD92}" presName="parentText" presStyleLbl="node1" presStyleIdx="1" presStyleCnt="3" custLinFactNeighborX="16611">
        <dgm:presLayoutVars>
          <dgm:chMax val="0"/>
          <dgm:bulletEnabled val="1"/>
        </dgm:presLayoutVars>
      </dgm:prSet>
      <dgm:spPr/>
      <dgm:t>
        <a:bodyPr/>
        <a:lstStyle/>
        <a:p>
          <a:endParaRPr lang="es-EC"/>
        </a:p>
      </dgm:t>
    </dgm:pt>
    <dgm:pt modelId="{E643F92E-2C4D-4C1F-A009-1AED7405CA6C}" type="pres">
      <dgm:prSet presAssocID="{E668E81D-E06D-46C2-825A-6909772AAD92}" presName="negativeSpace" presStyleCnt="0"/>
      <dgm:spPr/>
    </dgm:pt>
    <dgm:pt modelId="{B97F0D98-17B6-4ADC-9844-3E7934DF23C2}" type="pres">
      <dgm:prSet presAssocID="{E668E81D-E06D-46C2-825A-6909772AAD92}" presName="childText" presStyleLbl="conFgAcc1" presStyleIdx="1" presStyleCnt="3" custScaleX="85766">
        <dgm:presLayoutVars>
          <dgm:bulletEnabled val="1"/>
        </dgm:presLayoutVars>
      </dgm:prSet>
      <dgm:spPr/>
    </dgm:pt>
    <dgm:pt modelId="{A7B9B115-566A-4580-BB27-D5924C2927E6}" type="pres">
      <dgm:prSet presAssocID="{CECACBDC-03C1-475D-9A07-CCB300F77DB6}" presName="spaceBetweenRectangles" presStyleCnt="0"/>
      <dgm:spPr/>
    </dgm:pt>
    <dgm:pt modelId="{2F9105E9-06DD-4307-B2C3-4DF05CB94901}" type="pres">
      <dgm:prSet presAssocID="{046A893E-B678-4D09-8CC2-8A9FFA5CE91E}" presName="parentLin" presStyleCnt="0"/>
      <dgm:spPr/>
    </dgm:pt>
    <dgm:pt modelId="{AD97B330-1877-433B-A54D-C5FCEEC674FE}" type="pres">
      <dgm:prSet presAssocID="{046A893E-B678-4D09-8CC2-8A9FFA5CE91E}" presName="parentLeftMargin" presStyleLbl="node1" presStyleIdx="1" presStyleCnt="3"/>
      <dgm:spPr/>
      <dgm:t>
        <a:bodyPr/>
        <a:lstStyle/>
        <a:p>
          <a:endParaRPr lang="es-EC"/>
        </a:p>
      </dgm:t>
    </dgm:pt>
    <dgm:pt modelId="{22CC0D38-A877-4BF8-BA5E-5E69B22AC1D2}" type="pres">
      <dgm:prSet presAssocID="{046A893E-B678-4D09-8CC2-8A9FFA5CE91E}" presName="parentText" presStyleLbl="node1" presStyleIdx="2" presStyleCnt="3" custLinFactNeighborX="33222">
        <dgm:presLayoutVars>
          <dgm:chMax val="0"/>
          <dgm:bulletEnabled val="1"/>
        </dgm:presLayoutVars>
      </dgm:prSet>
      <dgm:spPr/>
      <dgm:t>
        <a:bodyPr/>
        <a:lstStyle/>
        <a:p>
          <a:endParaRPr lang="es-EC"/>
        </a:p>
      </dgm:t>
    </dgm:pt>
    <dgm:pt modelId="{A2EC19C5-AE86-4A00-B08E-FC8A06A66509}" type="pres">
      <dgm:prSet presAssocID="{046A893E-B678-4D09-8CC2-8A9FFA5CE91E}" presName="negativeSpace" presStyleCnt="0"/>
      <dgm:spPr/>
    </dgm:pt>
    <dgm:pt modelId="{3D077E58-DC53-476F-994E-6020602DA0D4}" type="pres">
      <dgm:prSet presAssocID="{046A893E-B678-4D09-8CC2-8A9FFA5CE91E}" presName="childText" presStyleLbl="conFgAcc1" presStyleIdx="2" presStyleCnt="3" custScaleX="86476">
        <dgm:presLayoutVars>
          <dgm:bulletEnabled val="1"/>
        </dgm:presLayoutVars>
      </dgm:prSet>
      <dgm:spPr/>
    </dgm:pt>
  </dgm:ptLst>
  <dgm:cxnLst>
    <dgm:cxn modelId="{5F811273-3BC6-4CCD-A871-06790CFA3D73}" type="presOf" srcId="{F18CEB2D-0262-4861-884A-13D79EA4D455}" destId="{42B50F9B-5236-47D7-92CF-4E971D23784C}" srcOrd="0" destOrd="0" presId="urn:microsoft.com/office/officeart/2005/8/layout/list1"/>
    <dgm:cxn modelId="{46E184BF-5690-4441-B046-A7F11527627E}" type="presOf" srcId="{B692C066-D487-42C0-93D4-0FA67587E68B}" destId="{7E67E571-2F35-401F-8FEC-8F151036EE09}" srcOrd="1" destOrd="0" presId="urn:microsoft.com/office/officeart/2005/8/layout/list1"/>
    <dgm:cxn modelId="{CAF90E62-8770-4C92-8FE3-9F952BB0F064}" srcId="{F18CEB2D-0262-4861-884A-13D79EA4D455}" destId="{046A893E-B678-4D09-8CC2-8A9FFA5CE91E}" srcOrd="2" destOrd="0" parTransId="{6F35C003-F858-4098-8D22-CC5E7F4A25F9}" sibTransId="{958A9E2A-68C4-469E-9203-372A64B433CB}"/>
    <dgm:cxn modelId="{B2370D24-4F02-4D34-8C23-5649D53915DD}" type="presOf" srcId="{046A893E-B678-4D09-8CC2-8A9FFA5CE91E}" destId="{AD97B330-1877-433B-A54D-C5FCEEC674FE}" srcOrd="0" destOrd="0" presId="urn:microsoft.com/office/officeart/2005/8/layout/list1"/>
    <dgm:cxn modelId="{1D031569-602B-44D2-8632-6651EB7007D8}" type="presOf" srcId="{E668E81D-E06D-46C2-825A-6909772AAD92}" destId="{CB65DF68-7B6D-4B86-A77D-2501CD119FCD}" srcOrd="1" destOrd="0" presId="urn:microsoft.com/office/officeart/2005/8/layout/list1"/>
    <dgm:cxn modelId="{06BFB6B4-A473-499C-953C-67823F862F0E}" srcId="{F18CEB2D-0262-4861-884A-13D79EA4D455}" destId="{B692C066-D487-42C0-93D4-0FA67587E68B}" srcOrd="0" destOrd="0" parTransId="{DA450CEA-8BA7-43A0-8734-3AE7B552CF8E}" sibTransId="{C3713A0B-DE68-4DCC-988D-5DEB01C3FAF6}"/>
    <dgm:cxn modelId="{ED222F17-B318-4BFF-B3BB-1DE17FF95015}" type="presOf" srcId="{046A893E-B678-4D09-8CC2-8A9FFA5CE91E}" destId="{22CC0D38-A877-4BF8-BA5E-5E69B22AC1D2}" srcOrd="1" destOrd="0" presId="urn:microsoft.com/office/officeart/2005/8/layout/list1"/>
    <dgm:cxn modelId="{AEF20244-9C94-4549-B2F6-63EB421651B6}" type="presOf" srcId="{B692C066-D487-42C0-93D4-0FA67587E68B}" destId="{F122C5C5-EE33-4707-8994-A2E6FD6D97EF}" srcOrd="0" destOrd="0" presId="urn:microsoft.com/office/officeart/2005/8/layout/list1"/>
    <dgm:cxn modelId="{2952FC49-B863-4005-8F73-EDE4F07FE19B}" srcId="{F18CEB2D-0262-4861-884A-13D79EA4D455}" destId="{E668E81D-E06D-46C2-825A-6909772AAD92}" srcOrd="1" destOrd="0" parTransId="{F7513A91-0D20-4EF5-AD4B-4D1ACF2A7D26}" sibTransId="{CECACBDC-03C1-475D-9A07-CCB300F77DB6}"/>
    <dgm:cxn modelId="{DD57D323-9A06-4864-B5F4-BB2D056C4E27}" type="presOf" srcId="{E668E81D-E06D-46C2-825A-6909772AAD92}" destId="{C5E1E87D-2AC1-49C9-AE85-94E05E114024}" srcOrd="0" destOrd="0" presId="urn:microsoft.com/office/officeart/2005/8/layout/list1"/>
    <dgm:cxn modelId="{099C8FE3-DB3C-4FFA-82D4-2A615B368305}" type="presParOf" srcId="{42B50F9B-5236-47D7-92CF-4E971D23784C}" destId="{2B47D9F2-8848-4248-8EB6-BFE104C43E37}" srcOrd="0" destOrd="0" presId="urn:microsoft.com/office/officeart/2005/8/layout/list1"/>
    <dgm:cxn modelId="{7B372024-1A6E-424C-A72B-9EB35CEE2F07}" type="presParOf" srcId="{2B47D9F2-8848-4248-8EB6-BFE104C43E37}" destId="{F122C5C5-EE33-4707-8994-A2E6FD6D97EF}" srcOrd="0" destOrd="0" presId="urn:microsoft.com/office/officeart/2005/8/layout/list1"/>
    <dgm:cxn modelId="{B3870331-3510-492B-803A-6688A1225B77}" type="presParOf" srcId="{2B47D9F2-8848-4248-8EB6-BFE104C43E37}" destId="{7E67E571-2F35-401F-8FEC-8F151036EE09}" srcOrd="1" destOrd="0" presId="urn:microsoft.com/office/officeart/2005/8/layout/list1"/>
    <dgm:cxn modelId="{3A66F35F-B59E-4E21-B99A-042154903357}" type="presParOf" srcId="{42B50F9B-5236-47D7-92CF-4E971D23784C}" destId="{78FD76A2-8B1B-4B4A-98C5-B4524514FC34}" srcOrd="1" destOrd="0" presId="urn:microsoft.com/office/officeart/2005/8/layout/list1"/>
    <dgm:cxn modelId="{E882FCED-6353-4907-BD5B-704500ECA69B}" type="presParOf" srcId="{42B50F9B-5236-47D7-92CF-4E971D23784C}" destId="{77AE769F-6083-4F0B-9AA2-412CD75DDC2F}" srcOrd="2" destOrd="0" presId="urn:microsoft.com/office/officeart/2005/8/layout/list1"/>
    <dgm:cxn modelId="{3F234E72-DB87-4077-8DF7-DC05B71DDCD1}" type="presParOf" srcId="{42B50F9B-5236-47D7-92CF-4E971D23784C}" destId="{318E3EA0-734F-4C40-9690-7B5AB94B75C5}" srcOrd="3" destOrd="0" presId="urn:microsoft.com/office/officeart/2005/8/layout/list1"/>
    <dgm:cxn modelId="{D009223F-9B30-4E5A-9DE9-CD534FC61E90}" type="presParOf" srcId="{42B50F9B-5236-47D7-92CF-4E971D23784C}" destId="{066750B8-3A2B-40D7-BE63-F8809777D723}" srcOrd="4" destOrd="0" presId="urn:microsoft.com/office/officeart/2005/8/layout/list1"/>
    <dgm:cxn modelId="{A87BB527-63CA-4118-8A59-D62FB05ACAE3}" type="presParOf" srcId="{066750B8-3A2B-40D7-BE63-F8809777D723}" destId="{C5E1E87D-2AC1-49C9-AE85-94E05E114024}" srcOrd="0" destOrd="0" presId="urn:microsoft.com/office/officeart/2005/8/layout/list1"/>
    <dgm:cxn modelId="{CFE39B6E-6711-409C-A51B-79EF7E822AB2}" type="presParOf" srcId="{066750B8-3A2B-40D7-BE63-F8809777D723}" destId="{CB65DF68-7B6D-4B86-A77D-2501CD119FCD}" srcOrd="1" destOrd="0" presId="urn:microsoft.com/office/officeart/2005/8/layout/list1"/>
    <dgm:cxn modelId="{B54A8DE4-0A3D-404F-930D-6600138974D2}" type="presParOf" srcId="{42B50F9B-5236-47D7-92CF-4E971D23784C}" destId="{E643F92E-2C4D-4C1F-A009-1AED7405CA6C}" srcOrd="5" destOrd="0" presId="urn:microsoft.com/office/officeart/2005/8/layout/list1"/>
    <dgm:cxn modelId="{F264CDB5-CDEF-4AF1-8B83-368143DD76FD}" type="presParOf" srcId="{42B50F9B-5236-47D7-92CF-4E971D23784C}" destId="{B97F0D98-17B6-4ADC-9844-3E7934DF23C2}" srcOrd="6" destOrd="0" presId="urn:microsoft.com/office/officeart/2005/8/layout/list1"/>
    <dgm:cxn modelId="{7F4AA06E-89C7-48DB-9807-C6991536CE19}" type="presParOf" srcId="{42B50F9B-5236-47D7-92CF-4E971D23784C}" destId="{A7B9B115-566A-4580-BB27-D5924C2927E6}" srcOrd="7" destOrd="0" presId="urn:microsoft.com/office/officeart/2005/8/layout/list1"/>
    <dgm:cxn modelId="{365AD705-4E14-4661-AA7E-83F6A7390E9A}" type="presParOf" srcId="{42B50F9B-5236-47D7-92CF-4E971D23784C}" destId="{2F9105E9-06DD-4307-B2C3-4DF05CB94901}" srcOrd="8" destOrd="0" presId="urn:microsoft.com/office/officeart/2005/8/layout/list1"/>
    <dgm:cxn modelId="{19495897-7469-4705-B7AA-839067370A22}" type="presParOf" srcId="{2F9105E9-06DD-4307-B2C3-4DF05CB94901}" destId="{AD97B330-1877-433B-A54D-C5FCEEC674FE}" srcOrd="0" destOrd="0" presId="urn:microsoft.com/office/officeart/2005/8/layout/list1"/>
    <dgm:cxn modelId="{19C9EB68-FEAE-4EDC-BA49-49DBCFB91715}" type="presParOf" srcId="{2F9105E9-06DD-4307-B2C3-4DF05CB94901}" destId="{22CC0D38-A877-4BF8-BA5E-5E69B22AC1D2}" srcOrd="1" destOrd="0" presId="urn:microsoft.com/office/officeart/2005/8/layout/list1"/>
    <dgm:cxn modelId="{63B5FC22-0CD8-4747-AE92-68502A1DDA3E}" type="presParOf" srcId="{42B50F9B-5236-47D7-92CF-4E971D23784C}" destId="{A2EC19C5-AE86-4A00-B08E-FC8A06A66509}" srcOrd="9" destOrd="0" presId="urn:microsoft.com/office/officeart/2005/8/layout/list1"/>
    <dgm:cxn modelId="{55E8F0B5-3F1E-4893-88A6-CCDD661CF1DD}" type="presParOf" srcId="{42B50F9B-5236-47D7-92CF-4E971D23784C}" destId="{3D077E58-DC53-476F-994E-6020602DA0D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08F915-8474-405A-A48D-57C22991C32E}"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s-EC"/>
        </a:p>
      </dgm:t>
    </dgm:pt>
    <dgm:pt modelId="{AF68D414-B218-4CE2-A075-420593DDD969}">
      <dgm:prSet phldrT="[Texto]" custT="1"/>
      <dgm:spPr/>
      <dgm:t>
        <a:bodyPr/>
        <a:lstStyle/>
        <a:p>
          <a:r>
            <a:rPr lang="es-EC" sz="2000" dirty="0" smtClean="0">
              <a:latin typeface="Arial" panose="020B0604020202020204" pitchFamily="34" charset="0"/>
              <a:cs typeface="Arial" panose="020B0604020202020204" pitchFamily="34" charset="0"/>
            </a:rPr>
            <a:t>OBJETIVO GENERAL</a:t>
          </a:r>
          <a:endParaRPr lang="es-EC" sz="2000" dirty="0">
            <a:latin typeface="Arial" panose="020B0604020202020204" pitchFamily="34" charset="0"/>
            <a:cs typeface="Arial" panose="020B0604020202020204" pitchFamily="34" charset="0"/>
          </a:endParaRPr>
        </a:p>
      </dgm:t>
    </dgm:pt>
    <dgm:pt modelId="{9665FCCD-F5A2-4D9D-8162-5429E041A70B}" type="parTrans" cxnId="{1BDEB75A-465B-4B53-A1A3-08F88687E3D6}">
      <dgm:prSet/>
      <dgm:spPr/>
      <dgm:t>
        <a:bodyPr/>
        <a:lstStyle/>
        <a:p>
          <a:endParaRPr lang="es-EC"/>
        </a:p>
      </dgm:t>
    </dgm:pt>
    <dgm:pt modelId="{BDEBA6A7-580B-4D6E-9DD4-F6CD58881D54}" type="sibTrans" cxnId="{1BDEB75A-465B-4B53-A1A3-08F88687E3D6}">
      <dgm:prSet/>
      <dgm:spPr/>
      <dgm:t>
        <a:bodyPr/>
        <a:lstStyle/>
        <a:p>
          <a:endParaRPr lang="es-EC"/>
        </a:p>
      </dgm:t>
    </dgm:pt>
    <dgm:pt modelId="{F3AE697C-6B1D-4286-89B9-ACD5FCAB349B}">
      <dgm:prSet phldrT="[Texto]" custT="1"/>
      <dgm:spPr/>
      <dgm:t>
        <a:bodyPr/>
        <a:lstStyle/>
        <a:p>
          <a:r>
            <a:rPr lang="es-EC" sz="1800" dirty="0" smtClean="0">
              <a:latin typeface="Arial" panose="020B0604020202020204" pitchFamily="34" charset="0"/>
              <a:cs typeface="Arial" panose="020B0604020202020204" pitchFamily="34" charset="0"/>
            </a:rPr>
            <a:t>OBJETIVOS ESPECÍFICOS</a:t>
          </a:r>
          <a:endParaRPr lang="es-EC" sz="1800" dirty="0">
            <a:latin typeface="Arial" panose="020B0604020202020204" pitchFamily="34" charset="0"/>
            <a:cs typeface="Arial" panose="020B0604020202020204" pitchFamily="34" charset="0"/>
          </a:endParaRPr>
        </a:p>
      </dgm:t>
    </dgm:pt>
    <dgm:pt modelId="{F2FAD618-D50C-4225-8745-777421D64E62}" type="parTrans" cxnId="{F2ACBCEE-C2D6-4DF8-97BA-83319047248B}">
      <dgm:prSet/>
      <dgm:spPr/>
      <dgm:t>
        <a:bodyPr/>
        <a:lstStyle/>
        <a:p>
          <a:endParaRPr lang="es-EC"/>
        </a:p>
      </dgm:t>
    </dgm:pt>
    <dgm:pt modelId="{4640C710-CE84-4961-85F0-404FEE48E5DF}" type="sibTrans" cxnId="{F2ACBCEE-C2D6-4DF8-97BA-83319047248B}">
      <dgm:prSet/>
      <dgm:spPr/>
      <dgm:t>
        <a:bodyPr/>
        <a:lstStyle/>
        <a:p>
          <a:endParaRPr lang="es-EC"/>
        </a:p>
      </dgm:t>
    </dgm:pt>
    <dgm:pt modelId="{3D8EA77B-B91A-418B-80B4-4E9AAF07F50E}">
      <dgm:prSet phldrT="[Texto]" custT="1"/>
      <dgm:spPr/>
      <dgm:t>
        <a:bodyPr/>
        <a:lstStyle/>
        <a:p>
          <a:pPr algn="just"/>
          <a:r>
            <a:rPr lang="es-EC" sz="1600" dirty="0" smtClean="0">
              <a:latin typeface="Arial" panose="020B0604020202020204" pitchFamily="34" charset="0"/>
              <a:cs typeface="Arial" panose="020B0604020202020204" pitchFamily="34" charset="0"/>
            </a:rPr>
            <a:t>Realizar el análisis, diseño e implementación del sistema aplicando la metodología Scrum a través de sus diferentes herramientas y buenas prácticas, conjuntamente con la normativa IEEE-830 encargada de la especificación de requerimientos, durante las fases de desarrollo del proyecto para mejorar la calidad y productividad del sistema.</a:t>
          </a:r>
          <a:endParaRPr lang="es-EC" sz="1600" b="0" dirty="0">
            <a:latin typeface="Arial" panose="020B0604020202020204" pitchFamily="34" charset="0"/>
            <a:cs typeface="Arial" panose="020B0604020202020204" pitchFamily="34" charset="0"/>
          </a:endParaRPr>
        </a:p>
      </dgm:t>
    </dgm:pt>
    <dgm:pt modelId="{58C6E99B-4EB4-4DAE-8ABC-53FB6F2E0490}" type="parTrans" cxnId="{3E9A3B61-EBC1-4052-B0B0-F344BE552EC6}">
      <dgm:prSet/>
      <dgm:spPr/>
      <dgm:t>
        <a:bodyPr/>
        <a:lstStyle/>
        <a:p>
          <a:endParaRPr lang="es-EC"/>
        </a:p>
      </dgm:t>
    </dgm:pt>
    <dgm:pt modelId="{84B9604D-C5A6-4B0F-83B5-2E06A8D93102}" type="sibTrans" cxnId="{3E9A3B61-EBC1-4052-B0B0-F344BE552EC6}">
      <dgm:prSet/>
      <dgm:spPr/>
      <dgm:t>
        <a:bodyPr/>
        <a:lstStyle/>
        <a:p>
          <a:endParaRPr lang="es-EC"/>
        </a:p>
      </dgm:t>
    </dgm:pt>
    <dgm:pt modelId="{F70CCB30-8C4A-45C1-92B5-0B8B46361EE1}">
      <dgm:prSet phldrT="[Texto]" custT="1"/>
      <dgm:spPr/>
      <dgm:t>
        <a:bodyPr/>
        <a:lstStyle/>
        <a:p>
          <a:pPr algn="l"/>
          <a:endParaRPr lang="es-EC" sz="1400" dirty="0">
            <a:latin typeface="Arial" panose="020B0604020202020204" pitchFamily="34" charset="0"/>
            <a:cs typeface="Arial" panose="020B0604020202020204" pitchFamily="34" charset="0"/>
          </a:endParaRPr>
        </a:p>
      </dgm:t>
    </dgm:pt>
    <dgm:pt modelId="{5CE31413-3F6E-461E-A707-FBAD2DCA313F}" type="parTrans" cxnId="{DAF1F31E-3E5B-4946-A9B7-7216B489E2D8}">
      <dgm:prSet/>
      <dgm:spPr/>
      <dgm:t>
        <a:bodyPr/>
        <a:lstStyle/>
        <a:p>
          <a:endParaRPr lang="es-EC"/>
        </a:p>
      </dgm:t>
    </dgm:pt>
    <dgm:pt modelId="{F7638FD8-F6CA-4893-8DAD-732BC04C2F40}" type="sibTrans" cxnId="{DAF1F31E-3E5B-4946-A9B7-7216B489E2D8}">
      <dgm:prSet/>
      <dgm:spPr/>
      <dgm:t>
        <a:bodyPr/>
        <a:lstStyle/>
        <a:p>
          <a:endParaRPr lang="es-EC"/>
        </a:p>
      </dgm:t>
    </dgm:pt>
    <dgm:pt modelId="{0F42D6BE-F840-4163-BA41-E247D69A1B54}">
      <dgm:prSet phldrT="[Texto]" custT="1"/>
      <dgm:spPr/>
      <dgm:t>
        <a:bodyPr/>
        <a:lstStyle/>
        <a:p>
          <a:pPr algn="just"/>
          <a:r>
            <a:rPr lang="es-EC" sz="1600" dirty="0" smtClean="0">
              <a:latin typeface="Arial" panose="020B0604020202020204" pitchFamily="34" charset="0"/>
              <a:cs typeface="Arial" panose="020B0604020202020204" pitchFamily="34" charset="0"/>
            </a:rPr>
            <a:t>Entregar la aplicación totalmente funcional </a:t>
          </a:r>
          <a:r>
            <a:rPr lang="es-ES" sz="1600" dirty="0" smtClean="0">
              <a:latin typeface="Arial" panose="020B0604020202020204" pitchFamily="34" charset="0"/>
              <a:cs typeface="Arial" panose="020B0604020202020204" pitchFamily="34" charset="0"/>
            </a:rPr>
            <a:t>con la información y las especificaciones proporcionadas por la empresa EISCO </a:t>
          </a:r>
          <a:r>
            <a:rPr lang="es-EC" sz="1600" dirty="0" smtClean="0">
              <a:latin typeface="Arial" panose="020B0604020202020204" pitchFamily="34" charset="0"/>
              <a:cs typeface="Arial" panose="020B0604020202020204" pitchFamily="34" charset="0"/>
            </a:rPr>
            <a:t>utilizando los servicios tecnológicos de la Computación en la Nube, para optimizar el rendimiento de los procesos que conlleva la institución durante el presente año.</a:t>
          </a:r>
          <a:endParaRPr lang="es-EC" sz="1600" b="0" dirty="0">
            <a:latin typeface="Arial" panose="020B0604020202020204" pitchFamily="34" charset="0"/>
            <a:cs typeface="Arial" panose="020B0604020202020204" pitchFamily="34" charset="0"/>
          </a:endParaRPr>
        </a:p>
      </dgm:t>
    </dgm:pt>
    <dgm:pt modelId="{AB3FBFB4-038D-4363-BA2B-4061DCAFCA83}" type="parTrans" cxnId="{2A211298-069D-4880-9F1E-07AA5EBA4FC6}">
      <dgm:prSet/>
      <dgm:spPr/>
      <dgm:t>
        <a:bodyPr/>
        <a:lstStyle/>
        <a:p>
          <a:endParaRPr lang="es-EC"/>
        </a:p>
      </dgm:t>
    </dgm:pt>
    <dgm:pt modelId="{EE085901-7656-45FF-B804-B99187C62BEE}" type="sibTrans" cxnId="{2A211298-069D-4880-9F1E-07AA5EBA4FC6}">
      <dgm:prSet/>
      <dgm:spPr/>
      <dgm:t>
        <a:bodyPr/>
        <a:lstStyle/>
        <a:p>
          <a:endParaRPr lang="es-EC"/>
        </a:p>
      </dgm:t>
    </dgm:pt>
    <dgm:pt modelId="{309EC5EA-2946-4A00-A736-33B7055CBABF}">
      <dgm:prSet phldrT="[Texto]" custT="1"/>
      <dgm:spPr/>
      <dgm:t>
        <a:bodyPr/>
        <a:lstStyle/>
        <a:p>
          <a:pPr algn="l"/>
          <a:r>
            <a:rPr lang="es-EC" sz="1600" dirty="0" smtClean="0">
              <a:latin typeface="Arial" panose="020B0604020202020204" pitchFamily="34" charset="0"/>
              <a:cs typeface="Arial" panose="020B0604020202020204" pitchFamily="34" charset="0"/>
            </a:rPr>
            <a:t>Ejecutar y evaluar las pruebas en cada iteración para garantizar el 100% de la calidad de los entregables.</a:t>
          </a:r>
          <a:endParaRPr lang="es-EC" sz="1600" b="0" dirty="0">
            <a:latin typeface="Arial" panose="020B0604020202020204" pitchFamily="34" charset="0"/>
            <a:cs typeface="Arial" panose="020B0604020202020204" pitchFamily="34" charset="0"/>
          </a:endParaRPr>
        </a:p>
      </dgm:t>
    </dgm:pt>
    <dgm:pt modelId="{1D0F4F76-3199-435C-830E-4C84CAF768E4}" type="parTrans" cxnId="{1A4076B2-1501-40E6-84DE-29B015FD8908}">
      <dgm:prSet/>
      <dgm:spPr/>
      <dgm:t>
        <a:bodyPr/>
        <a:lstStyle/>
        <a:p>
          <a:endParaRPr lang="es-EC"/>
        </a:p>
      </dgm:t>
    </dgm:pt>
    <dgm:pt modelId="{37894625-B8D4-4F56-A26F-50CFDD895018}" type="sibTrans" cxnId="{1A4076B2-1501-40E6-84DE-29B015FD8908}">
      <dgm:prSet/>
      <dgm:spPr/>
      <dgm:t>
        <a:bodyPr/>
        <a:lstStyle/>
        <a:p>
          <a:endParaRPr lang="es-EC"/>
        </a:p>
      </dgm:t>
    </dgm:pt>
    <dgm:pt modelId="{371CC805-B1C0-4977-B9B2-088774773B08}">
      <dgm:prSet phldrT="[Texto]" custT="1"/>
      <dgm:spPr/>
      <dgm:t>
        <a:bodyPr/>
        <a:lstStyle/>
        <a:p>
          <a:pPr algn="l"/>
          <a:r>
            <a:rPr lang="es-EC" sz="1600" dirty="0" smtClean="0">
              <a:latin typeface="Arial" panose="020B0604020202020204" pitchFamily="34" charset="0"/>
              <a:cs typeface="Arial" panose="020B0604020202020204" pitchFamily="34" charset="0"/>
            </a:rPr>
            <a:t>Capacitar al menos al 90% de empleados y directores sobre el uso adecuado del sistema en el presente año para minimizar errores en la utilización del software.</a:t>
          </a:r>
          <a:endParaRPr lang="es-EC" sz="1600" b="0" dirty="0">
            <a:latin typeface="Arial" panose="020B0604020202020204" pitchFamily="34" charset="0"/>
            <a:cs typeface="Arial" panose="020B0604020202020204" pitchFamily="34" charset="0"/>
          </a:endParaRPr>
        </a:p>
      </dgm:t>
    </dgm:pt>
    <dgm:pt modelId="{449DB03E-7B67-4044-A648-E7261B4FE43D}" type="parTrans" cxnId="{45FC6671-9F30-48FD-870E-7685BA7CCE7B}">
      <dgm:prSet/>
      <dgm:spPr/>
      <dgm:t>
        <a:bodyPr/>
        <a:lstStyle/>
        <a:p>
          <a:endParaRPr lang="es-EC"/>
        </a:p>
      </dgm:t>
    </dgm:pt>
    <dgm:pt modelId="{F8A81EF3-9425-4959-B9A3-85D5BD5AC11F}" type="sibTrans" cxnId="{45FC6671-9F30-48FD-870E-7685BA7CCE7B}">
      <dgm:prSet/>
      <dgm:spPr/>
      <dgm:t>
        <a:bodyPr/>
        <a:lstStyle/>
        <a:p>
          <a:endParaRPr lang="es-EC"/>
        </a:p>
      </dgm:t>
    </dgm:pt>
    <dgm:pt modelId="{0994900C-AF60-4AA4-B0FF-B74B04B21D9F}">
      <dgm:prSet phldrT="[Texto]" custT="1"/>
      <dgm:spPr/>
      <dgm:t>
        <a:bodyPr/>
        <a:lstStyle/>
        <a:p>
          <a:pPr algn="l"/>
          <a:endParaRPr lang="es-EC" sz="1600" b="0" dirty="0">
            <a:latin typeface="Arial" panose="020B0604020202020204" pitchFamily="34" charset="0"/>
            <a:cs typeface="Arial" panose="020B0604020202020204" pitchFamily="34" charset="0"/>
          </a:endParaRPr>
        </a:p>
      </dgm:t>
    </dgm:pt>
    <dgm:pt modelId="{10692884-1761-4E7C-99CF-034BC25363E2}" type="parTrans" cxnId="{AA9D125F-14DC-47D6-9AF5-736D64848584}">
      <dgm:prSet/>
      <dgm:spPr/>
      <dgm:t>
        <a:bodyPr/>
        <a:lstStyle/>
        <a:p>
          <a:endParaRPr lang="es-EC"/>
        </a:p>
      </dgm:t>
    </dgm:pt>
    <dgm:pt modelId="{DE386DB4-DA17-47BC-B76A-2909080E84CA}" type="sibTrans" cxnId="{AA9D125F-14DC-47D6-9AF5-736D64848584}">
      <dgm:prSet/>
      <dgm:spPr/>
      <dgm:t>
        <a:bodyPr/>
        <a:lstStyle/>
        <a:p>
          <a:endParaRPr lang="es-EC"/>
        </a:p>
      </dgm:t>
    </dgm:pt>
    <dgm:pt modelId="{6811825D-9711-4147-8FB4-DD92A15F6752}">
      <dgm:prSet phldrT="[Texto]" custT="1"/>
      <dgm:spPr/>
      <dgm:t>
        <a:bodyPr/>
        <a:lstStyle/>
        <a:p>
          <a:pPr algn="l"/>
          <a:endParaRPr lang="es-EC" sz="1600" b="0" dirty="0">
            <a:latin typeface="Arial" panose="020B0604020202020204" pitchFamily="34" charset="0"/>
            <a:cs typeface="Arial" panose="020B0604020202020204" pitchFamily="34" charset="0"/>
          </a:endParaRPr>
        </a:p>
      </dgm:t>
    </dgm:pt>
    <dgm:pt modelId="{6A2B180B-6CB3-47F8-95C8-4B39BAC7B173}" type="parTrans" cxnId="{54F33C83-FB12-4944-A3B8-E122BF9F988A}">
      <dgm:prSet/>
      <dgm:spPr/>
      <dgm:t>
        <a:bodyPr/>
        <a:lstStyle/>
        <a:p>
          <a:endParaRPr lang="es-EC"/>
        </a:p>
      </dgm:t>
    </dgm:pt>
    <dgm:pt modelId="{1D24A837-551B-4BF5-8ACD-ADE8EAECBAFA}" type="sibTrans" cxnId="{54F33C83-FB12-4944-A3B8-E122BF9F988A}">
      <dgm:prSet/>
      <dgm:spPr/>
      <dgm:t>
        <a:bodyPr/>
        <a:lstStyle/>
        <a:p>
          <a:endParaRPr lang="es-EC"/>
        </a:p>
      </dgm:t>
    </dgm:pt>
    <dgm:pt modelId="{6EFBD819-1C6F-40E1-AF3A-E4F9F7FDF88D}">
      <dgm:prSet phldrT="[Texto]" custT="1"/>
      <dgm:spPr/>
      <dgm:t>
        <a:bodyPr/>
        <a:lstStyle/>
        <a:p>
          <a:pPr algn="l"/>
          <a:endParaRPr lang="es-EC" sz="1600" b="0" dirty="0">
            <a:latin typeface="Arial" panose="020B0604020202020204" pitchFamily="34" charset="0"/>
            <a:cs typeface="Arial" panose="020B0604020202020204" pitchFamily="34" charset="0"/>
          </a:endParaRPr>
        </a:p>
      </dgm:t>
    </dgm:pt>
    <dgm:pt modelId="{3D0E8779-CEE5-49B5-97F6-E8C621307334}" type="parTrans" cxnId="{383B870B-0B77-4F0E-9A5C-DF37E05B45E6}">
      <dgm:prSet/>
      <dgm:spPr/>
      <dgm:t>
        <a:bodyPr/>
        <a:lstStyle/>
        <a:p>
          <a:endParaRPr lang="es-EC"/>
        </a:p>
      </dgm:t>
    </dgm:pt>
    <dgm:pt modelId="{7C3BB96A-D66D-4C73-848B-B38D8D2C7A15}" type="sibTrans" cxnId="{383B870B-0B77-4F0E-9A5C-DF37E05B45E6}">
      <dgm:prSet/>
      <dgm:spPr/>
      <dgm:t>
        <a:bodyPr/>
        <a:lstStyle/>
        <a:p>
          <a:endParaRPr lang="es-EC"/>
        </a:p>
      </dgm:t>
    </dgm:pt>
    <dgm:pt modelId="{B9D860FB-4DA7-489C-A5F3-3D171B17B41E}">
      <dgm:prSet phldrT="[Texto]" custT="1"/>
      <dgm:spPr/>
      <dgm:t>
        <a:bodyPr/>
        <a:lstStyle/>
        <a:p>
          <a:pPr algn="l"/>
          <a:endParaRPr lang="es-EC" sz="1400" dirty="0">
            <a:latin typeface="Arial" panose="020B0604020202020204" pitchFamily="34" charset="0"/>
            <a:cs typeface="Arial" panose="020B0604020202020204" pitchFamily="34" charset="0"/>
          </a:endParaRPr>
        </a:p>
      </dgm:t>
    </dgm:pt>
    <dgm:pt modelId="{21347581-CF11-49BD-B45D-9EA3857B666B}" type="parTrans" cxnId="{DFA2331F-A3FF-4577-B8B1-3DE4F12D5A59}">
      <dgm:prSet/>
      <dgm:spPr/>
      <dgm:t>
        <a:bodyPr/>
        <a:lstStyle/>
        <a:p>
          <a:endParaRPr lang="es-EC"/>
        </a:p>
      </dgm:t>
    </dgm:pt>
    <dgm:pt modelId="{05FCAB5A-290A-406A-AAB9-72485B59C7E0}" type="sibTrans" cxnId="{DFA2331F-A3FF-4577-B8B1-3DE4F12D5A59}">
      <dgm:prSet/>
      <dgm:spPr/>
      <dgm:t>
        <a:bodyPr/>
        <a:lstStyle/>
        <a:p>
          <a:endParaRPr lang="es-EC"/>
        </a:p>
      </dgm:t>
    </dgm:pt>
    <dgm:pt modelId="{98C491F3-BFEC-4C50-B205-981C3597ADEB}">
      <dgm:prSet phldrT="[Texto]" custT="1"/>
      <dgm:spPr/>
      <dgm:t>
        <a:bodyPr/>
        <a:lstStyle/>
        <a:p>
          <a:pPr algn="just"/>
          <a:r>
            <a:rPr lang="es-EC" sz="1600" dirty="0" smtClean="0">
              <a:latin typeface="Arial" panose="020B0604020202020204" pitchFamily="34" charset="0"/>
              <a:cs typeface="Arial" panose="020B0604020202020204" pitchFamily="34" charset="0"/>
            </a:rPr>
            <a:t>Desarrollar un Sistema Web para la Automatización del Análisis de Precios Unitarios y Presupuestos para la empresa “EISCO”, mediante la metodología SCRUM utilizando los servicios de Cloud Computing.</a:t>
          </a:r>
          <a:endParaRPr lang="es-EC" sz="1600" dirty="0">
            <a:latin typeface="Arial" panose="020B0604020202020204" pitchFamily="34" charset="0"/>
            <a:cs typeface="Arial" panose="020B0604020202020204" pitchFamily="34" charset="0"/>
          </a:endParaRPr>
        </a:p>
      </dgm:t>
    </dgm:pt>
    <dgm:pt modelId="{6BB9B5CD-08AC-4A07-87BF-45EFD89B44AB}" type="parTrans" cxnId="{9336E160-4DD6-4270-B2F6-9A48B6CB36C5}">
      <dgm:prSet/>
      <dgm:spPr/>
      <dgm:t>
        <a:bodyPr/>
        <a:lstStyle/>
        <a:p>
          <a:endParaRPr lang="es-EC"/>
        </a:p>
      </dgm:t>
    </dgm:pt>
    <dgm:pt modelId="{EA2026C6-1779-45A7-9970-B942F35B8F8E}" type="sibTrans" cxnId="{9336E160-4DD6-4270-B2F6-9A48B6CB36C5}">
      <dgm:prSet/>
      <dgm:spPr/>
      <dgm:t>
        <a:bodyPr/>
        <a:lstStyle/>
        <a:p>
          <a:endParaRPr lang="es-EC"/>
        </a:p>
      </dgm:t>
    </dgm:pt>
    <dgm:pt modelId="{8D513C0E-1881-45E0-88AE-1E3A5C018F06}">
      <dgm:prSet phldrT="[Texto]" custT="1"/>
      <dgm:spPr/>
      <dgm:t>
        <a:bodyPr/>
        <a:lstStyle/>
        <a:p>
          <a:pPr algn="l"/>
          <a:endParaRPr lang="es-EC" sz="1600" b="0" dirty="0">
            <a:latin typeface="Arial" panose="020B0604020202020204" pitchFamily="34" charset="0"/>
            <a:cs typeface="Arial" panose="020B0604020202020204" pitchFamily="34" charset="0"/>
          </a:endParaRPr>
        </a:p>
      </dgm:t>
    </dgm:pt>
    <dgm:pt modelId="{FB3E1945-CF28-47C2-B0AC-5D1BC5299BC2}" type="parTrans" cxnId="{AF6C8829-E1F1-488D-8EE1-719E4F5CA9DA}">
      <dgm:prSet/>
      <dgm:spPr/>
      <dgm:t>
        <a:bodyPr/>
        <a:lstStyle/>
        <a:p>
          <a:endParaRPr lang="es-EC"/>
        </a:p>
      </dgm:t>
    </dgm:pt>
    <dgm:pt modelId="{635A509B-7FBA-448E-ACC2-150439D350B7}" type="sibTrans" cxnId="{AF6C8829-E1F1-488D-8EE1-719E4F5CA9DA}">
      <dgm:prSet/>
      <dgm:spPr/>
      <dgm:t>
        <a:bodyPr/>
        <a:lstStyle/>
        <a:p>
          <a:endParaRPr lang="es-EC"/>
        </a:p>
      </dgm:t>
    </dgm:pt>
    <dgm:pt modelId="{81064D89-875D-4F86-89A3-2E877D6A4016}" type="pres">
      <dgm:prSet presAssocID="{C108F915-8474-405A-A48D-57C22991C32E}" presName="Name0" presStyleCnt="0">
        <dgm:presLayoutVars>
          <dgm:dir/>
          <dgm:animLvl val="lvl"/>
          <dgm:resizeHandles/>
        </dgm:presLayoutVars>
      </dgm:prSet>
      <dgm:spPr/>
      <dgm:t>
        <a:bodyPr/>
        <a:lstStyle/>
        <a:p>
          <a:endParaRPr lang="es-EC"/>
        </a:p>
      </dgm:t>
    </dgm:pt>
    <dgm:pt modelId="{EBA17549-AFBF-4C3E-9029-CCCE934648B6}" type="pres">
      <dgm:prSet presAssocID="{AF68D414-B218-4CE2-A075-420593DDD969}" presName="linNode" presStyleCnt="0"/>
      <dgm:spPr/>
    </dgm:pt>
    <dgm:pt modelId="{9F1A0FD2-B5FD-42ED-8317-B5FD34BBC160}" type="pres">
      <dgm:prSet presAssocID="{AF68D414-B218-4CE2-A075-420593DDD969}" presName="parentShp" presStyleLbl="node1" presStyleIdx="0" presStyleCnt="2" custScaleX="33373" custScaleY="51982" custLinFactNeighborX="-1998" custLinFactNeighborY="802">
        <dgm:presLayoutVars>
          <dgm:bulletEnabled val="1"/>
        </dgm:presLayoutVars>
      </dgm:prSet>
      <dgm:spPr/>
      <dgm:t>
        <a:bodyPr/>
        <a:lstStyle/>
        <a:p>
          <a:endParaRPr lang="es-EC"/>
        </a:p>
      </dgm:t>
    </dgm:pt>
    <dgm:pt modelId="{D5C90241-0691-4AB3-A86A-7C40921DEAB1}" type="pres">
      <dgm:prSet presAssocID="{AF68D414-B218-4CE2-A075-420593DDD969}" presName="childShp" presStyleLbl="bgAccFollowNode1" presStyleIdx="0" presStyleCnt="2" custScaleX="137218" custScaleY="72671" custLinFactNeighborX="4067" custLinFactNeighborY="-1">
        <dgm:presLayoutVars>
          <dgm:bulletEnabled val="1"/>
        </dgm:presLayoutVars>
      </dgm:prSet>
      <dgm:spPr/>
      <dgm:t>
        <a:bodyPr/>
        <a:lstStyle/>
        <a:p>
          <a:endParaRPr lang="es-EC"/>
        </a:p>
      </dgm:t>
    </dgm:pt>
    <dgm:pt modelId="{DD5114F0-EFF1-43DA-813C-4FD392A63E3E}" type="pres">
      <dgm:prSet presAssocID="{BDEBA6A7-580B-4D6E-9DD4-F6CD58881D54}" presName="spacing" presStyleCnt="0"/>
      <dgm:spPr/>
    </dgm:pt>
    <dgm:pt modelId="{396DFA3B-CEDB-4947-92F6-66DB8512B3F7}" type="pres">
      <dgm:prSet presAssocID="{F3AE697C-6B1D-4286-89B9-ACD5FCAB349B}" presName="linNode" presStyleCnt="0"/>
      <dgm:spPr/>
    </dgm:pt>
    <dgm:pt modelId="{99F2E63A-B4F8-4864-B5D9-240790BD6184}" type="pres">
      <dgm:prSet presAssocID="{F3AE697C-6B1D-4286-89B9-ACD5FCAB349B}" presName="parentShp" presStyleLbl="node1" presStyleIdx="1" presStyleCnt="2" custScaleX="38546" custScaleY="52083" custLinFactNeighborX="-615" custLinFactNeighborY="-11589">
        <dgm:presLayoutVars>
          <dgm:bulletEnabled val="1"/>
        </dgm:presLayoutVars>
      </dgm:prSet>
      <dgm:spPr/>
      <dgm:t>
        <a:bodyPr/>
        <a:lstStyle/>
        <a:p>
          <a:endParaRPr lang="es-EC"/>
        </a:p>
      </dgm:t>
    </dgm:pt>
    <dgm:pt modelId="{9298BC10-1565-477F-A716-4697A4F5870F}" type="pres">
      <dgm:prSet presAssocID="{F3AE697C-6B1D-4286-89B9-ACD5FCAB349B}" presName="childShp" presStyleLbl="bgAccFollowNode1" presStyleIdx="1" presStyleCnt="2" custScaleX="136795" custScaleY="218468" custLinFactNeighborX="3253" custLinFactNeighborY="-17396">
        <dgm:presLayoutVars>
          <dgm:bulletEnabled val="1"/>
        </dgm:presLayoutVars>
      </dgm:prSet>
      <dgm:spPr/>
      <dgm:t>
        <a:bodyPr/>
        <a:lstStyle/>
        <a:p>
          <a:endParaRPr lang="es-EC"/>
        </a:p>
      </dgm:t>
    </dgm:pt>
  </dgm:ptLst>
  <dgm:cxnLst>
    <dgm:cxn modelId="{9A362E22-9EE4-41F9-949D-2BE0A6306B1D}" type="presOf" srcId="{C108F915-8474-405A-A48D-57C22991C32E}" destId="{81064D89-875D-4F86-89A3-2E877D6A4016}" srcOrd="0" destOrd="0" presId="urn:microsoft.com/office/officeart/2005/8/layout/vList6"/>
    <dgm:cxn modelId="{383B870B-0B77-4F0E-9A5C-DF37E05B45E6}" srcId="{F3AE697C-6B1D-4286-89B9-ACD5FCAB349B}" destId="{6EFBD819-1C6F-40E1-AF3A-E4F9F7FDF88D}" srcOrd="5" destOrd="0" parTransId="{3D0E8779-CEE5-49B5-97F6-E8C621307334}" sibTransId="{7C3BB96A-D66D-4C73-848B-B38D8D2C7A15}"/>
    <dgm:cxn modelId="{74CA6771-6DA6-4B91-81AC-E80016347078}" type="presOf" srcId="{F70CCB30-8C4A-45C1-92B5-0B8B46361EE1}" destId="{D5C90241-0691-4AB3-A86A-7C40921DEAB1}" srcOrd="0" destOrd="0" presId="urn:microsoft.com/office/officeart/2005/8/layout/vList6"/>
    <dgm:cxn modelId="{CDAF01D5-5185-487D-AD34-3210912C3EB4}" type="presOf" srcId="{F3AE697C-6B1D-4286-89B9-ACD5FCAB349B}" destId="{99F2E63A-B4F8-4864-B5D9-240790BD6184}" srcOrd="0" destOrd="0" presId="urn:microsoft.com/office/officeart/2005/8/layout/vList6"/>
    <dgm:cxn modelId="{548E1BCD-3327-4F06-A03B-4590495F023D}" type="presOf" srcId="{0994900C-AF60-4AA4-B0FF-B74B04B21D9F}" destId="{9298BC10-1565-477F-A716-4697A4F5870F}" srcOrd="0" destOrd="7" presId="urn:microsoft.com/office/officeart/2005/8/layout/vList6"/>
    <dgm:cxn modelId="{AF6C8829-E1F1-488D-8EE1-719E4F5CA9DA}" srcId="{F3AE697C-6B1D-4286-89B9-ACD5FCAB349B}" destId="{8D513C0E-1881-45E0-88AE-1E3A5C018F06}" srcOrd="1" destOrd="0" parTransId="{FB3E1945-CF28-47C2-B0AC-5D1BC5299BC2}" sibTransId="{635A509B-7FBA-448E-ACC2-150439D350B7}"/>
    <dgm:cxn modelId="{0E764703-1BE6-420C-916A-143C5E3C76C7}" type="presOf" srcId="{309EC5EA-2946-4A00-A736-33B7055CBABF}" destId="{9298BC10-1565-477F-A716-4697A4F5870F}" srcOrd="0" destOrd="4" presId="urn:microsoft.com/office/officeart/2005/8/layout/vList6"/>
    <dgm:cxn modelId="{1BDEB75A-465B-4B53-A1A3-08F88687E3D6}" srcId="{C108F915-8474-405A-A48D-57C22991C32E}" destId="{AF68D414-B218-4CE2-A075-420593DDD969}" srcOrd="0" destOrd="0" parTransId="{9665FCCD-F5A2-4D9D-8162-5429E041A70B}" sibTransId="{BDEBA6A7-580B-4D6E-9DD4-F6CD58881D54}"/>
    <dgm:cxn modelId="{54F33C83-FB12-4944-A3B8-E122BF9F988A}" srcId="{F3AE697C-6B1D-4286-89B9-ACD5FCAB349B}" destId="{6811825D-9711-4147-8FB4-DD92A15F6752}" srcOrd="3" destOrd="0" parTransId="{6A2B180B-6CB3-47F8-95C8-4B39BAC7B173}" sibTransId="{1D24A837-551B-4BF5-8ACD-ADE8EAECBAFA}"/>
    <dgm:cxn modelId="{DAF1F31E-3E5B-4946-A9B7-7216B489E2D8}" srcId="{AF68D414-B218-4CE2-A075-420593DDD969}" destId="{F70CCB30-8C4A-45C1-92B5-0B8B46361EE1}" srcOrd="0" destOrd="0" parTransId="{5CE31413-3F6E-461E-A707-FBAD2DCA313F}" sibTransId="{F7638FD8-F6CA-4893-8DAD-732BC04C2F40}"/>
    <dgm:cxn modelId="{3B8D2A5B-E4FF-4A05-87AB-EF0839C8359A}" type="presOf" srcId="{371CC805-B1C0-4977-B9B2-088774773B08}" destId="{9298BC10-1565-477F-A716-4697A4F5870F}" srcOrd="0" destOrd="6" presId="urn:microsoft.com/office/officeart/2005/8/layout/vList6"/>
    <dgm:cxn modelId="{3E9A3B61-EBC1-4052-B0B0-F344BE552EC6}" srcId="{F3AE697C-6B1D-4286-89B9-ACD5FCAB349B}" destId="{3D8EA77B-B91A-418B-80B4-4E9AAF07F50E}" srcOrd="0" destOrd="0" parTransId="{58C6E99B-4EB4-4DAE-8ABC-53FB6F2E0490}" sibTransId="{84B9604D-C5A6-4B0F-83B5-2E06A8D93102}"/>
    <dgm:cxn modelId="{4E0445F4-0281-4CA0-A3A1-04ECE46CE02C}" type="presOf" srcId="{8D513C0E-1881-45E0-88AE-1E3A5C018F06}" destId="{9298BC10-1565-477F-A716-4697A4F5870F}" srcOrd="0" destOrd="1" presId="urn:microsoft.com/office/officeart/2005/8/layout/vList6"/>
    <dgm:cxn modelId="{3E5EA77C-7303-41D0-9B87-3B300A136AE6}" type="presOf" srcId="{AF68D414-B218-4CE2-A075-420593DDD969}" destId="{9F1A0FD2-B5FD-42ED-8317-B5FD34BBC160}" srcOrd="0" destOrd="0" presId="urn:microsoft.com/office/officeart/2005/8/layout/vList6"/>
    <dgm:cxn modelId="{AA9D125F-14DC-47D6-9AF5-736D64848584}" srcId="{F3AE697C-6B1D-4286-89B9-ACD5FCAB349B}" destId="{0994900C-AF60-4AA4-B0FF-B74B04B21D9F}" srcOrd="7" destOrd="0" parTransId="{10692884-1761-4E7C-99CF-034BC25363E2}" sibTransId="{DE386DB4-DA17-47BC-B76A-2909080E84CA}"/>
    <dgm:cxn modelId="{688EE0A8-A16F-40C2-8436-9DE716AF7696}" type="presOf" srcId="{B9D860FB-4DA7-489C-A5F3-3D171B17B41E}" destId="{D5C90241-0691-4AB3-A86A-7C40921DEAB1}" srcOrd="0" destOrd="1" presId="urn:microsoft.com/office/officeart/2005/8/layout/vList6"/>
    <dgm:cxn modelId="{9336E160-4DD6-4270-B2F6-9A48B6CB36C5}" srcId="{AF68D414-B218-4CE2-A075-420593DDD969}" destId="{98C491F3-BFEC-4C50-B205-981C3597ADEB}" srcOrd="2" destOrd="0" parTransId="{6BB9B5CD-08AC-4A07-87BF-45EFD89B44AB}" sibTransId="{EA2026C6-1779-45A7-9970-B942F35B8F8E}"/>
    <dgm:cxn modelId="{45FC6671-9F30-48FD-870E-7685BA7CCE7B}" srcId="{F3AE697C-6B1D-4286-89B9-ACD5FCAB349B}" destId="{371CC805-B1C0-4977-B9B2-088774773B08}" srcOrd="6" destOrd="0" parTransId="{449DB03E-7B67-4044-A648-E7261B4FE43D}" sibTransId="{F8A81EF3-9425-4959-B9A3-85D5BD5AC11F}"/>
    <dgm:cxn modelId="{84314927-78B0-427E-BDF4-02BF703699F6}" type="presOf" srcId="{3D8EA77B-B91A-418B-80B4-4E9AAF07F50E}" destId="{9298BC10-1565-477F-A716-4697A4F5870F}" srcOrd="0" destOrd="0" presId="urn:microsoft.com/office/officeart/2005/8/layout/vList6"/>
    <dgm:cxn modelId="{693D82EF-67B5-45D9-9B97-64AEEB7CBFFB}" type="presOf" srcId="{6EFBD819-1C6F-40E1-AF3A-E4F9F7FDF88D}" destId="{9298BC10-1565-477F-A716-4697A4F5870F}" srcOrd="0" destOrd="5" presId="urn:microsoft.com/office/officeart/2005/8/layout/vList6"/>
    <dgm:cxn modelId="{E72806E1-7B44-468A-A314-4AC4CB5C38C8}" type="presOf" srcId="{98C491F3-BFEC-4C50-B205-981C3597ADEB}" destId="{D5C90241-0691-4AB3-A86A-7C40921DEAB1}" srcOrd="0" destOrd="2" presId="urn:microsoft.com/office/officeart/2005/8/layout/vList6"/>
    <dgm:cxn modelId="{1A4076B2-1501-40E6-84DE-29B015FD8908}" srcId="{F3AE697C-6B1D-4286-89B9-ACD5FCAB349B}" destId="{309EC5EA-2946-4A00-A736-33B7055CBABF}" srcOrd="4" destOrd="0" parTransId="{1D0F4F76-3199-435C-830E-4C84CAF768E4}" sibTransId="{37894625-B8D4-4F56-A26F-50CFDD895018}"/>
    <dgm:cxn modelId="{F2ACBCEE-C2D6-4DF8-97BA-83319047248B}" srcId="{C108F915-8474-405A-A48D-57C22991C32E}" destId="{F3AE697C-6B1D-4286-89B9-ACD5FCAB349B}" srcOrd="1" destOrd="0" parTransId="{F2FAD618-D50C-4225-8745-777421D64E62}" sibTransId="{4640C710-CE84-4961-85F0-404FEE48E5DF}"/>
    <dgm:cxn modelId="{F39A76E0-B385-442A-B9A7-4148C5637CC3}" type="presOf" srcId="{0F42D6BE-F840-4163-BA41-E247D69A1B54}" destId="{9298BC10-1565-477F-A716-4697A4F5870F}" srcOrd="0" destOrd="2" presId="urn:microsoft.com/office/officeart/2005/8/layout/vList6"/>
    <dgm:cxn modelId="{A72D2E7D-FCFB-44A5-A608-E44965394640}" type="presOf" srcId="{6811825D-9711-4147-8FB4-DD92A15F6752}" destId="{9298BC10-1565-477F-A716-4697A4F5870F}" srcOrd="0" destOrd="3" presId="urn:microsoft.com/office/officeart/2005/8/layout/vList6"/>
    <dgm:cxn modelId="{DFA2331F-A3FF-4577-B8B1-3DE4F12D5A59}" srcId="{AF68D414-B218-4CE2-A075-420593DDD969}" destId="{B9D860FB-4DA7-489C-A5F3-3D171B17B41E}" srcOrd="1" destOrd="0" parTransId="{21347581-CF11-49BD-B45D-9EA3857B666B}" sibTransId="{05FCAB5A-290A-406A-AAB9-72485B59C7E0}"/>
    <dgm:cxn modelId="{2A211298-069D-4880-9F1E-07AA5EBA4FC6}" srcId="{F3AE697C-6B1D-4286-89B9-ACD5FCAB349B}" destId="{0F42D6BE-F840-4163-BA41-E247D69A1B54}" srcOrd="2" destOrd="0" parTransId="{AB3FBFB4-038D-4363-BA2B-4061DCAFCA83}" sibTransId="{EE085901-7656-45FF-B804-B99187C62BEE}"/>
    <dgm:cxn modelId="{8C6E1E36-9175-4BE9-9C9E-6783BC5F9E56}" type="presParOf" srcId="{81064D89-875D-4F86-89A3-2E877D6A4016}" destId="{EBA17549-AFBF-4C3E-9029-CCCE934648B6}" srcOrd="0" destOrd="0" presId="urn:microsoft.com/office/officeart/2005/8/layout/vList6"/>
    <dgm:cxn modelId="{B126C2A8-325E-4D32-947E-689D6E12B224}" type="presParOf" srcId="{EBA17549-AFBF-4C3E-9029-CCCE934648B6}" destId="{9F1A0FD2-B5FD-42ED-8317-B5FD34BBC160}" srcOrd="0" destOrd="0" presId="urn:microsoft.com/office/officeart/2005/8/layout/vList6"/>
    <dgm:cxn modelId="{C67A4ED9-CD32-4449-986E-DDAEC082ED45}" type="presParOf" srcId="{EBA17549-AFBF-4C3E-9029-CCCE934648B6}" destId="{D5C90241-0691-4AB3-A86A-7C40921DEAB1}" srcOrd="1" destOrd="0" presId="urn:microsoft.com/office/officeart/2005/8/layout/vList6"/>
    <dgm:cxn modelId="{13949C06-072F-4FDD-9D99-0825AC7F9462}" type="presParOf" srcId="{81064D89-875D-4F86-89A3-2E877D6A4016}" destId="{DD5114F0-EFF1-43DA-813C-4FD392A63E3E}" srcOrd="1" destOrd="0" presId="urn:microsoft.com/office/officeart/2005/8/layout/vList6"/>
    <dgm:cxn modelId="{54C6A1F8-C2FC-406A-8459-1E8C672F6FB1}" type="presParOf" srcId="{81064D89-875D-4F86-89A3-2E877D6A4016}" destId="{396DFA3B-CEDB-4947-92F6-66DB8512B3F7}" srcOrd="2" destOrd="0" presId="urn:microsoft.com/office/officeart/2005/8/layout/vList6"/>
    <dgm:cxn modelId="{FBEE6E58-BB9C-4567-8BA9-756485EBF791}" type="presParOf" srcId="{396DFA3B-CEDB-4947-92F6-66DB8512B3F7}" destId="{99F2E63A-B4F8-4864-B5D9-240790BD6184}" srcOrd="0" destOrd="0" presId="urn:microsoft.com/office/officeart/2005/8/layout/vList6"/>
    <dgm:cxn modelId="{5DF5676A-6061-42ED-8F69-2CB639A99394}" type="presParOf" srcId="{396DFA3B-CEDB-4947-92F6-66DB8512B3F7}" destId="{9298BC10-1565-477F-A716-4697A4F5870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8F8928-728D-4838-A554-A5EF7BEBE371}"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s-EC"/>
        </a:p>
      </dgm:t>
    </dgm:pt>
    <dgm:pt modelId="{D727BE95-C2C8-4161-9F0D-BF8CBD6CC4B9}">
      <dgm:prSet phldrT="[Texto]" custT="1"/>
      <dgm:spPr/>
      <dgm:t>
        <a:bodyPr/>
        <a:lstStyle/>
        <a:p>
          <a:r>
            <a:rPr lang="es-ES" sz="1600" b="1" dirty="0" smtClean="0">
              <a:latin typeface="Arial" panose="020B0604020202020204" pitchFamily="34" charset="0"/>
              <a:cs typeface="Arial" panose="020B0604020202020204" pitchFamily="34" charset="0"/>
            </a:rPr>
            <a:t>                         </a:t>
          </a:r>
          <a:r>
            <a:rPr lang="es-ES" sz="1600" b="1" dirty="0" smtClean="0">
              <a:solidFill>
                <a:schemeClr val="bg1"/>
              </a:solidFill>
              <a:latin typeface="Arial" panose="020B0604020202020204" pitchFamily="34" charset="0"/>
              <a:cs typeface="Arial" panose="020B0604020202020204" pitchFamily="34" charset="0"/>
            </a:rPr>
            <a:t>Módulo General de Gestión, Costos y Presupuestos</a:t>
          </a:r>
          <a:endParaRPr lang="es-EC" sz="1600" dirty="0">
            <a:solidFill>
              <a:schemeClr val="bg1"/>
            </a:solidFill>
            <a:latin typeface="Arial" panose="020B0604020202020204" pitchFamily="34" charset="0"/>
            <a:cs typeface="Arial" panose="020B0604020202020204" pitchFamily="34" charset="0"/>
          </a:endParaRPr>
        </a:p>
      </dgm:t>
    </dgm:pt>
    <dgm:pt modelId="{64E82DD9-52E8-456B-B45F-27D4D00DD8DA}" type="parTrans" cxnId="{4A7C271C-0E8E-4572-944A-5B05F7D355F6}">
      <dgm:prSet/>
      <dgm:spPr/>
      <dgm:t>
        <a:bodyPr/>
        <a:lstStyle/>
        <a:p>
          <a:endParaRPr lang="es-EC"/>
        </a:p>
      </dgm:t>
    </dgm:pt>
    <dgm:pt modelId="{4A313316-3E11-4C5C-85F4-0B4BE4CCB5C0}" type="sibTrans" cxnId="{4A7C271C-0E8E-4572-944A-5B05F7D355F6}">
      <dgm:prSet/>
      <dgm:spPr/>
      <dgm:t>
        <a:bodyPr/>
        <a:lstStyle/>
        <a:p>
          <a:endParaRPr lang="es-EC"/>
        </a:p>
      </dgm:t>
    </dgm:pt>
    <dgm:pt modelId="{B42F0CC8-AAC3-45AC-ADB7-79F0EE4E64F7}">
      <dgm:prSet phldrT="[Texto]" custT="1"/>
      <dgm:spPr/>
      <dgm:t>
        <a:bodyPr/>
        <a:lstStyle/>
        <a:p>
          <a:r>
            <a:rPr lang="es-EC" sz="1600" b="0" dirty="0" smtClean="0">
              <a:solidFill>
                <a:schemeClr val="tx1"/>
              </a:solidFill>
              <a:latin typeface="Arial" panose="020B0604020202020204" pitchFamily="34" charset="0"/>
              <a:cs typeface="Arial" panose="020B0604020202020204" pitchFamily="34" charset="0"/>
            </a:rPr>
            <a:t>Gestión de Proyectos</a:t>
          </a:r>
          <a:endParaRPr lang="es-EC" sz="1600" b="0" dirty="0">
            <a:solidFill>
              <a:schemeClr val="tx1"/>
            </a:solidFill>
            <a:latin typeface="Arial" panose="020B0604020202020204" pitchFamily="34" charset="0"/>
            <a:cs typeface="Arial" panose="020B0604020202020204" pitchFamily="34" charset="0"/>
          </a:endParaRPr>
        </a:p>
      </dgm:t>
    </dgm:pt>
    <dgm:pt modelId="{AE0DFE91-725E-442D-8530-7753348E6A67}" type="parTrans" cxnId="{4E2CC9F3-A4D9-46DC-8918-4FB37B58676A}">
      <dgm:prSet/>
      <dgm:spPr/>
      <dgm:t>
        <a:bodyPr/>
        <a:lstStyle/>
        <a:p>
          <a:endParaRPr lang="es-EC"/>
        </a:p>
      </dgm:t>
    </dgm:pt>
    <dgm:pt modelId="{121E204E-5B74-4718-9E71-1B7B2BB6E0E3}" type="sibTrans" cxnId="{4E2CC9F3-A4D9-46DC-8918-4FB37B58676A}">
      <dgm:prSet/>
      <dgm:spPr/>
      <dgm:t>
        <a:bodyPr/>
        <a:lstStyle/>
        <a:p>
          <a:endParaRPr lang="es-EC"/>
        </a:p>
      </dgm:t>
    </dgm:pt>
    <dgm:pt modelId="{51CF8E0D-3AD4-4025-9FBD-E4206E31E502}">
      <dgm:prSet phldrT="[Texto]" custT="1"/>
      <dgm:spPr/>
      <dgm:t>
        <a:bodyPr/>
        <a:lstStyle/>
        <a:p>
          <a:endParaRPr lang="es-ES" sz="1600" b="1" dirty="0" smtClean="0">
            <a:latin typeface="Arial" panose="020B0604020202020204" pitchFamily="34" charset="0"/>
            <a:cs typeface="Arial" panose="020B0604020202020204" pitchFamily="34" charset="0"/>
          </a:endParaRPr>
        </a:p>
        <a:p>
          <a:r>
            <a:rPr lang="es-ES" sz="1600" b="1" dirty="0" smtClean="0">
              <a:solidFill>
                <a:schemeClr val="bg1"/>
              </a:solidFill>
              <a:latin typeface="Arial" panose="020B0604020202020204" pitchFamily="34" charset="0"/>
              <a:cs typeface="Arial" panose="020B0604020202020204" pitchFamily="34" charset="0"/>
            </a:rPr>
            <a:t>                                             Módulo de Seguridad</a:t>
          </a:r>
        </a:p>
      </dgm:t>
    </dgm:pt>
    <dgm:pt modelId="{4E8B8531-C44D-446F-810A-722F6B603CAF}" type="parTrans" cxnId="{5B4D0421-E82B-4D7C-8E23-744586569A07}">
      <dgm:prSet/>
      <dgm:spPr/>
      <dgm:t>
        <a:bodyPr/>
        <a:lstStyle/>
        <a:p>
          <a:endParaRPr lang="es-EC"/>
        </a:p>
      </dgm:t>
    </dgm:pt>
    <dgm:pt modelId="{051FD236-CC76-4F6E-ABAD-8B0E894A3735}" type="sibTrans" cxnId="{5B4D0421-E82B-4D7C-8E23-744586569A07}">
      <dgm:prSet/>
      <dgm:spPr/>
      <dgm:t>
        <a:bodyPr/>
        <a:lstStyle/>
        <a:p>
          <a:endParaRPr lang="es-EC"/>
        </a:p>
      </dgm:t>
    </dgm:pt>
    <dgm:pt modelId="{DD61C292-4158-46C5-8596-69568FC09C03}">
      <dgm:prSet phldrT="[Texto]" custT="1"/>
      <dgm:spPr/>
      <dgm:t>
        <a:bodyPr/>
        <a:lstStyle/>
        <a:p>
          <a:r>
            <a:rPr lang="es-EC" sz="1600" b="0" dirty="0" smtClean="0">
              <a:solidFill>
                <a:schemeClr val="tx1"/>
              </a:solidFill>
              <a:latin typeface="Arial" panose="020B0604020202020204" pitchFamily="34" charset="0"/>
              <a:cs typeface="Arial" panose="020B0604020202020204" pitchFamily="34" charset="0"/>
            </a:rPr>
            <a:t>Gestión de Usuarios</a:t>
          </a:r>
          <a:endParaRPr lang="es-EC" sz="1600" b="0" dirty="0">
            <a:solidFill>
              <a:schemeClr val="tx1"/>
            </a:solidFill>
            <a:latin typeface="Arial" panose="020B0604020202020204" pitchFamily="34" charset="0"/>
            <a:cs typeface="Arial" panose="020B0604020202020204" pitchFamily="34" charset="0"/>
          </a:endParaRPr>
        </a:p>
      </dgm:t>
    </dgm:pt>
    <dgm:pt modelId="{CAA3DBFF-D11A-4A94-8EB5-86EAA59B65CB}" type="parTrans" cxnId="{CF685926-7999-4D83-8E5E-BD2723830D89}">
      <dgm:prSet/>
      <dgm:spPr/>
      <dgm:t>
        <a:bodyPr/>
        <a:lstStyle/>
        <a:p>
          <a:endParaRPr lang="es-EC"/>
        </a:p>
      </dgm:t>
    </dgm:pt>
    <dgm:pt modelId="{38C799D1-6E84-4263-B5C3-BC224573573D}" type="sibTrans" cxnId="{CF685926-7999-4D83-8E5E-BD2723830D89}">
      <dgm:prSet/>
      <dgm:spPr/>
      <dgm:t>
        <a:bodyPr/>
        <a:lstStyle/>
        <a:p>
          <a:endParaRPr lang="es-EC"/>
        </a:p>
      </dgm:t>
    </dgm:pt>
    <dgm:pt modelId="{65BCE0EC-BA0B-473F-894D-2E350F174451}">
      <dgm:prSet phldrT="[Texto]" custT="1"/>
      <dgm:spPr/>
      <dgm:t>
        <a:bodyPr/>
        <a:lstStyle/>
        <a:p>
          <a:endParaRPr lang="es-ES" sz="1600" b="1" dirty="0" smtClean="0">
            <a:latin typeface="Arial" panose="020B0604020202020204" pitchFamily="34" charset="0"/>
            <a:cs typeface="Arial" panose="020B0604020202020204" pitchFamily="34" charset="0"/>
          </a:endParaRPr>
        </a:p>
        <a:p>
          <a:r>
            <a:rPr lang="es-ES" sz="1600" b="1" dirty="0" smtClean="0">
              <a:latin typeface="Arial" panose="020B0604020202020204" pitchFamily="34" charset="0"/>
              <a:cs typeface="Arial" panose="020B0604020202020204" pitchFamily="34" charset="0"/>
            </a:rPr>
            <a:t>                                       Módulo de Presentación de Reportes</a:t>
          </a:r>
        </a:p>
      </dgm:t>
    </dgm:pt>
    <dgm:pt modelId="{4ABF8009-FB10-47CE-AEDC-92088B927933}" type="parTrans" cxnId="{93A279E6-918D-4AA2-9E3F-3565878E6720}">
      <dgm:prSet/>
      <dgm:spPr/>
      <dgm:t>
        <a:bodyPr/>
        <a:lstStyle/>
        <a:p>
          <a:endParaRPr lang="es-EC"/>
        </a:p>
      </dgm:t>
    </dgm:pt>
    <dgm:pt modelId="{E191E9DB-3C2A-4263-89B0-6AD12DE8162B}" type="sibTrans" cxnId="{93A279E6-918D-4AA2-9E3F-3565878E6720}">
      <dgm:prSet/>
      <dgm:spPr/>
      <dgm:t>
        <a:bodyPr/>
        <a:lstStyle/>
        <a:p>
          <a:endParaRPr lang="es-EC"/>
        </a:p>
      </dgm:t>
    </dgm:pt>
    <dgm:pt modelId="{3F65AE4E-A19C-48B7-8E78-0829B5290686}">
      <dgm:prSet phldrT="[Texto]" custT="1"/>
      <dgm:spPr/>
      <dgm:t>
        <a:bodyPr/>
        <a:lstStyle/>
        <a:p>
          <a:r>
            <a:rPr lang="es-EC" sz="1600" dirty="0" smtClean="0">
              <a:solidFill>
                <a:schemeClr val="tx1"/>
              </a:solidFill>
              <a:latin typeface="Arial" panose="020B0604020202020204" pitchFamily="34" charset="0"/>
              <a:cs typeface="Arial" panose="020B0604020202020204" pitchFamily="34" charset="0"/>
            </a:rPr>
            <a:t>Reporte de los análisis de precios unitarios.</a:t>
          </a:r>
          <a:endParaRPr lang="es-EC" sz="1600" dirty="0">
            <a:solidFill>
              <a:schemeClr val="tx1"/>
            </a:solidFill>
            <a:latin typeface="Arial" panose="020B0604020202020204" pitchFamily="34" charset="0"/>
            <a:cs typeface="Arial" panose="020B0604020202020204" pitchFamily="34" charset="0"/>
          </a:endParaRPr>
        </a:p>
      </dgm:t>
    </dgm:pt>
    <dgm:pt modelId="{B7710649-17FE-43F2-8FF7-8F47B8BE7EB8}" type="parTrans" cxnId="{8620B220-D5CC-447D-A9B5-75EA654958F7}">
      <dgm:prSet/>
      <dgm:spPr/>
      <dgm:t>
        <a:bodyPr/>
        <a:lstStyle/>
        <a:p>
          <a:endParaRPr lang="es-EC"/>
        </a:p>
      </dgm:t>
    </dgm:pt>
    <dgm:pt modelId="{0E672D95-7E12-45A1-9F89-8A832E6FF3BE}" type="sibTrans" cxnId="{8620B220-D5CC-447D-A9B5-75EA654958F7}">
      <dgm:prSet/>
      <dgm:spPr/>
      <dgm:t>
        <a:bodyPr/>
        <a:lstStyle/>
        <a:p>
          <a:endParaRPr lang="es-EC"/>
        </a:p>
      </dgm:t>
    </dgm:pt>
    <dgm:pt modelId="{58F0E701-2C63-45E9-B63A-0E15249F9E9F}">
      <dgm:prSet phldrT="[Texto]" custT="1"/>
      <dgm:spPr/>
      <dgm:t>
        <a:bodyPr/>
        <a:lstStyle/>
        <a:p>
          <a:r>
            <a:rPr lang="es-EC" sz="1600" dirty="0" smtClean="0">
              <a:solidFill>
                <a:schemeClr val="tx1"/>
              </a:solidFill>
              <a:latin typeface="Arial" panose="020B0604020202020204" pitchFamily="34" charset="0"/>
              <a:cs typeface="Arial" panose="020B0604020202020204" pitchFamily="34" charset="0"/>
            </a:rPr>
            <a:t>Reporte de partidas.</a:t>
          </a:r>
          <a:endParaRPr lang="es-EC" sz="1600" dirty="0">
            <a:solidFill>
              <a:schemeClr val="tx1"/>
            </a:solidFill>
            <a:latin typeface="Arial" panose="020B0604020202020204" pitchFamily="34" charset="0"/>
            <a:cs typeface="Arial" panose="020B0604020202020204" pitchFamily="34" charset="0"/>
          </a:endParaRPr>
        </a:p>
      </dgm:t>
    </dgm:pt>
    <dgm:pt modelId="{27EDAC8E-FC3E-40F9-AFBD-75D2A9F99142}" type="parTrans" cxnId="{2E097708-3689-4301-9275-DE78A1315780}">
      <dgm:prSet/>
      <dgm:spPr/>
      <dgm:t>
        <a:bodyPr/>
        <a:lstStyle/>
        <a:p>
          <a:endParaRPr lang="es-EC"/>
        </a:p>
      </dgm:t>
    </dgm:pt>
    <dgm:pt modelId="{46B189C5-9464-4D2D-9C80-9F539F5AB6A2}" type="sibTrans" cxnId="{2E097708-3689-4301-9275-DE78A1315780}">
      <dgm:prSet/>
      <dgm:spPr/>
      <dgm:t>
        <a:bodyPr/>
        <a:lstStyle/>
        <a:p>
          <a:endParaRPr lang="es-EC"/>
        </a:p>
      </dgm:t>
    </dgm:pt>
    <dgm:pt modelId="{6A5DE254-223E-469D-BED2-255D4CD34CFD}">
      <dgm:prSet phldrT="[Texto]" custT="1"/>
      <dgm:spPr/>
      <dgm:t>
        <a:bodyPr/>
        <a:lstStyle/>
        <a:p>
          <a:r>
            <a:rPr lang="es-EC" sz="1600" b="0" dirty="0" smtClean="0">
              <a:solidFill>
                <a:schemeClr val="tx1"/>
              </a:solidFill>
              <a:latin typeface="Arial" panose="020B0604020202020204" pitchFamily="34" charset="0"/>
              <a:cs typeface="Arial" panose="020B0604020202020204" pitchFamily="34" charset="0"/>
            </a:rPr>
            <a:t>Gestión de Perfiles y Permisos</a:t>
          </a:r>
          <a:endParaRPr lang="es-EC" sz="1600" b="0" dirty="0">
            <a:solidFill>
              <a:schemeClr val="tx1"/>
            </a:solidFill>
            <a:latin typeface="Arial" panose="020B0604020202020204" pitchFamily="34" charset="0"/>
            <a:cs typeface="Arial" panose="020B0604020202020204" pitchFamily="34" charset="0"/>
          </a:endParaRPr>
        </a:p>
      </dgm:t>
    </dgm:pt>
    <dgm:pt modelId="{80B5F6FD-F3FA-4FFB-A279-3635932136C9}" type="parTrans" cxnId="{208C2DE9-4E74-4E77-AD3A-2B13F0F10101}">
      <dgm:prSet/>
      <dgm:spPr/>
      <dgm:t>
        <a:bodyPr/>
        <a:lstStyle/>
        <a:p>
          <a:endParaRPr lang="es-EC"/>
        </a:p>
      </dgm:t>
    </dgm:pt>
    <dgm:pt modelId="{304855E4-AB30-49C8-B444-ADF2D3696E21}" type="sibTrans" cxnId="{208C2DE9-4E74-4E77-AD3A-2B13F0F10101}">
      <dgm:prSet/>
      <dgm:spPr/>
      <dgm:t>
        <a:bodyPr/>
        <a:lstStyle/>
        <a:p>
          <a:endParaRPr lang="es-EC"/>
        </a:p>
      </dgm:t>
    </dgm:pt>
    <dgm:pt modelId="{6444063F-C302-467E-8231-A528E572454D}">
      <dgm:prSet phldrT="[Texto]" custT="1"/>
      <dgm:spPr/>
      <dgm:t>
        <a:bodyPr/>
        <a:lstStyle/>
        <a:p>
          <a:r>
            <a:rPr lang="es-EC" sz="1600" b="0" dirty="0" smtClean="0">
              <a:solidFill>
                <a:schemeClr val="tx1"/>
              </a:solidFill>
              <a:latin typeface="Arial" panose="020B0604020202020204" pitchFamily="34" charset="0"/>
              <a:cs typeface="Arial" panose="020B0604020202020204" pitchFamily="34" charset="0"/>
            </a:rPr>
            <a:t>Registro de Usuarios.</a:t>
          </a:r>
          <a:endParaRPr lang="es-EC" sz="1600" b="0" dirty="0">
            <a:solidFill>
              <a:schemeClr val="tx1"/>
            </a:solidFill>
            <a:latin typeface="Arial" panose="020B0604020202020204" pitchFamily="34" charset="0"/>
            <a:cs typeface="Arial" panose="020B0604020202020204" pitchFamily="34" charset="0"/>
          </a:endParaRPr>
        </a:p>
      </dgm:t>
    </dgm:pt>
    <dgm:pt modelId="{022F46D0-7D51-4790-A55E-C8311D93AFF4}" type="parTrans" cxnId="{2428A6E0-0B87-40DC-9AE2-48CB963AFD23}">
      <dgm:prSet/>
      <dgm:spPr/>
      <dgm:t>
        <a:bodyPr/>
        <a:lstStyle/>
        <a:p>
          <a:endParaRPr lang="es-EC"/>
        </a:p>
      </dgm:t>
    </dgm:pt>
    <dgm:pt modelId="{2EE365AC-B8F4-4998-905C-8E747AD19D89}" type="sibTrans" cxnId="{2428A6E0-0B87-40DC-9AE2-48CB963AFD23}">
      <dgm:prSet/>
      <dgm:spPr/>
      <dgm:t>
        <a:bodyPr/>
        <a:lstStyle/>
        <a:p>
          <a:endParaRPr lang="es-EC"/>
        </a:p>
      </dgm:t>
    </dgm:pt>
    <dgm:pt modelId="{580C10EB-5262-43A6-82C5-13A7987A02F6}">
      <dgm:prSet phldrT="[Texto]" custT="1"/>
      <dgm:spPr/>
      <dgm:t>
        <a:bodyPr/>
        <a:lstStyle/>
        <a:p>
          <a:r>
            <a:rPr lang="es-EC" sz="1600" dirty="0" smtClean="0">
              <a:solidFill>
                <a:schemeClr val="tx1"/>
              </a:solidFill>
              <a:latin typeface="Arial" panose="020B0604020202020204" pitchFamily="34" charset="0"/>
              <a:cs typeface="Arial" panose="020B0604020202020204" pitchFamily="34" charset="0"/>
            </a:rPr>
            <a:t>Reporte de presupuestos. </a:t>
          </a:r>
          <a:endParaRPr lang="es-EC" sz="1600" dirty="0">
            <a:solidFill>
              <a:schemeClr val="tx1"/>
            </a:solidFill>
            <a:latin typeface="Arial" panose="020B0604020202020204" pitchFamily="34" charset="0"/>
            <a:cs typeface="Arial" panose="020B0604020202020204" pitchFamily="34" charset="0"/>
          </a:endParaRPr>
        </a:p>
      </dgm:t>
    </dgm:pt>
    <dgm:pt modelId="{10A17DE8-0440-4B4A-8EEA-4B46F3C1EEFB}" type="parTrans" cxnId="{2D3971A6-CF1C-43C9-A1A4-81B11588F008}">
      <dgm:prSet/>
      <dgm:spPr/>
      <dgm:t>
        <a:bodyPr/>
        <a:lstStyle/>
        <a:p>
          <a:endParaRPr lang="es-EC"/>
        </a:p>
      </dgm:t>
    </dgm:pt>
    <dgm:pt modelId="{A466C491-815E-4D33-B355-6E372F16D6DF}" type="sibTrans" cxnId="{2D3971A6-CF1C-43C9-A1A4-81B11588F008}">
      <dgm:prSet/>
      <dgm:spPr/>
      <dgm:t>
        <a:bodyPr/>
        <a:lstStyle/>
        <a:p>
          <a:endParaRPr lang="es-EC"/>
        </a:p>
      </dgm:t>
    </dgm:pt>
    <dgm:pt modelId="{00FA88DF-5944-4BF2-B12E-8F7B5494439F}">
      <dgm:prSet phldrT="[Texto]" custT="1"/>
      <dgm:spPr/>
      <dgm:t>
        <a:bodyPr/>
        <a:lstStyle/>
        <a:p>
          <a:r>
            <a:rPr lang="es-ES" sz="1600" dirty="0" smtClean="0">
              <a:solidFill>
                <a:schemeClr val="tx1"/>
              </a:solidFill>
              <a:latin typeface="Arial" panose="020B0604020202020204" pitchFamily="34" charset="0"/>
              <a:cs typeface="Arial" panose="020B0604020202020204" pitchFamily="34" charset="0"/>
            </a:rPr>
            <a:t>Reporte de Control de Costos de rubros presupuestados versus ejecutados.</a:t>
          </a:r>
          <a:endParaRPr lang="es-EC" sz="1600" dirty="0">
            <a:solidFill>
              <a:schemeClr val="tx1"/>
            </a:solidFill>
            <a:latin typeface="Arial" panose="020B0604020202020204" pitchFamily="34" charset="0"/>
            <a:cs typeface="Arial" panose="020B0604020202020204" pitchFamily="34" charset="0"/>
          </a:endParaRPr>
        </a:p>
      </dgm:t>
    </dgm:pt>
    <dgm:pt modelId="{1643B398-35A3-4FFA-8027-6DA25979DC5F}" type="parTrans" cxnId="{42E31E87-BDD5-44EE-B417-8F5C61F6D7FF}">
      <dgm:prSet/>
      <dgm:spPr/>
      <dgm:t>
        <a:bodyPr/>
        <a:lstStyle/>
        <a:p>
          <a:endParaRPr lang="es-EC"/>
        </a:p>
      </dgm:t>
    </dgm:pt>
    <dgm:pt modelId="{F3F0D6DC-D206-46D6-AC71-DF80C8EDD37A}" type="sibTrans" cxnId="{42E31E87-BDD5-44EE-B417-8F5C61F6D7FF}">
      <dgm:prSet/>
      <dgm:spPr/>
      <dgm:t>
        <a:bodyPr/>
        <a:lstStyle/>
        <a:p>
          <a:endParaRPr lang="es-EC"/>
        </a:p>
      </dgm:t>
    </dgm:pt>
    <dgm:pt modelId="{1A8DD46B-B294-4E16-8A19-5392AEF4F792}">
      <dgm:prSet phldrT="[Texto]" custT="1"/>
      <dgm:spPr/>
      <dgm:t>
        <a:bodyPr/>
        <a:lstStyle/>
        <a:p>
          <a:endParaRPr lang="es-EC" sz="1400" dirty="0">
            <a:latin typeface="Arial" panose="020B0604020202020204" pitchFamily="34" charset="0"/>
            <a:cs typeface="Arial" panose="020B0604020202020204" pitchFamily="34" charset="0"/>
          </a:endParaRPr>
        </a:p>
      </dgm:t>
    </dgm:pt>
    <dgm:pt modelId="{FF95BD06-7208-414D-8C96-1BD450F6850E}" type="parTrans" cxnId="{F2DD04D7-CB2E-4BA9-A019-39D56494D1D7}">
      <dgm:prSet/>
      <dgm:spPr/>
      <dgm:t>
        <a:bodyPr/>
        <a:lstStyle/>
        <a:p>
          <a:endParaRPr lang="es-EC"/>
        </a:p>
      </dgm:t>
    </dgm:pt>
    <dgm:pt modelId="{1D6806AA-FDF1-4BC7-A0F4-4D176CB3FFD9}" type="sibTrans" cxnId="{F2DD04D7-CB2E-4BA9-A019-39D56494D1D7}">
      <dgm:prSet/>
      <dgm:spPr/>
      <dgm:t>
        <a:bodyPr/>
        <a:lstStyle/>
        <a:p>
          <a:endParaRPr lang="es-EC"/>
        </a:p>
      </dgm:t>
    </dgm:pt>
    <dgm:pt modelId="{249B7F7C-E0C5-42D1-97DF-6A4E9ACFA03E}">
      <dgm:prSet phldrT="[Texto]" custT="1"/>
      <dgm:spPr/>
      <dgm:t>
        <a:bodyPr/>
        <a:lstStyle/>
        <a:p>
          <a:r>
            <a:rPr lang="es-EC" sz="1600" b="0" dirty="0" smtClean="0">
              <a:solidFill>
                <a:schemeClr val="tx1"/>
              </a:solidFill>
              <a:latin typeface="Arial" panose="020B0604020202020204" pitchFamily="34" charset="0"/>
              <a:cs typeface="Arial" panose="020B0604020202020204" pitchFamily="34" charset="0"/>
            </a:rPr>
            <a:t>Gestión de Rubros</a:t>
          </a:r>
          <a:endParaRPr lang="es-EC" sz="1600" b="0" dirty="0">
            <a:solidFill>
              <a:schemeClr val="tx1"/>
            </a:solidFill>
            <a:latin typeface="Arial" panose="020B0604020202020204" pitchFamily="34" charset="0"/>
            <a:cs typeface="Arial" panose="020B0604020202020204" pitchFamily="34" charset="0"/>
          </a:endParaRPr>
        </a:p>
      </dgm:t>
    </dgm:pt>
    <dgm:pt modelId="{FD4773B6-417C-4791-B10A-2E396A8F386F}" type="parTrans" cxnId="{15DD33C7-40DB-4C71-A28E-FA8FFBA6B64B}">
      <dgm:prSet/>
      <dgm:spPr/>
      <dgm:t>
        <a:bodyPr/>
        <a:lstStyle/>
        <a:p>
          <a:endParaRPr lang="es-EC"/>
        </a:p>
      </dgm:t>
    </dgm:pt>
    <dgm:pt modelId="{1DC30A2D-1A54-4893-8A90-23697E172AD4}" type="sibTrans" cxnId="{15DD33C7-40DB-4C71-A28E-FA8FFBA6B64B}">
      <dgm:prSet/>
      <dgm:spPr/>
      <dgm:t>
        <a:bodyPr/>
        <a:lstStyle/>
        <a:p>
          <a:endParaRPr lang="es-EC"/>
        </a:p>
      </dgm:t>
    </dgm:pt>
    <dgm:pt modelId="{0C5022D0-72AE-447B-90A7-BC391FCBA07A}">
      <dgm:prSet phldrT="[Texto]" custT="1"/>
      <dgm:spPr/>
      <dgm:t>
        <a:bodyPr/>
        <a:lstStyle/>
        <a:p>
          <a:r>
            <a:rPr lang="es-EC" sz="1600" b="0" dirty="0" smtClean="0">
              <a:solidFill>
                <a:schemeClr val="tx1"/>
              </a:solidFill>
              <a:latin typeface="Arial" panose="020B0604020202020204" pitchFamily="34" charset="0"/>
              <a:cs typeface="Arial" panose="020B0604020202020204" pitchFamily="34" charset="0"/>
            </a:rPr>
            <a:t>Gestión de Recursos(Equipos y Herramientas, Mano de Obra, Material, Transporte).</a:t>
          </a:r>
          <a:endParaRPr lang="es-EC" sz="1600" b="0" dirty="0">
            <a:solidFill>
              <a:schemeClr val="tx1"/>
            </a:solidFill>
            <a:latin typeface="Arial" panose="020B0604020202020204" pitchFamily="34" charset="0"/>
            <a:cs typeface="Arial" panose="020B0604020202020204" pitchFamily="34" charset="0"/>
          </a:endParaRPr>
        </a:p>
      </dgm:t>
    </dgm:pt>
    <dgm:pt modelId="{C488CAE2-E225-4395-9BE0-4FB304891059}" type="parTrans" cxnId="{2E9B6F50-DD47-44AD-8AF8-217C64850AA0}">
      <dgm:prSet/>
      <dgm:spPr/>
      <dgm:t>
        <a:bodyPr/>
        <a:lstStyle/>
        <a:p>
          <a:endParaRPr lang="es-EC"/>
        </a:p>
      </dgm:t>
    </dgm:pt>
    <dgm:pt modelId="{B39DAC46-9F64-4356-89E4-5F1F7A925993}" type="sibTrans" cxnId="{2E9B6F50-DD47-44AD-8AF8-217C64850AA0}">
      <dgm:prSet/>
      <dgm:spPr/>
      <dgm:t>
        <a:bodyPr/>
        <a:lstStyle/>
        <a:p>
          <a:endParaRPr lang="es-EC"/>
        </a:p>
      </dgm:t>
    </dgm:pt>
    <dgm:pt modelId="{22375D72-3816-4194-8C09-7CB1E9025CBC}">
      <dgm:prSet phldrT="[Texto]" custT="1"/>
      <dgm:spPr/>
      <dgm:t>
        <a:bodyPr/>
        <a:lstStyle/>
        <a:p>
          <a:r>
            <a:rPr lang="es-EC" sz="1600" b="0" dirty="0" smtClean="0">
              <a:solidFill>
                <a:schemeClr val="tx1"/>
              </a:solidFill>
              <a:latin typeface="Arial" panose="020B0604020202020204" pitchFamily="34" charset="0"/>
              <a:cs typeface="Arial" panose="020B0604020202020204" pitchFamily="34" charset="0"/>
            </a:rPr>
            <a:t>Presupuestos.</a:t>
          </a:r>
          <a:endParaRPr lang="es-EC" sz="1600" b="0" dirty="0">
            <a:solidFill>
              <a:schemeClr val="tx1"/>
            </a:solidFill>
            <a:latin typeface="Arial" panose="020B0604020202020204" pitchFamily="34" charset="0"/>
            <a:cs typeface="Arial" panose="020B0604020202020204" pitchFamily="34" charset="0"/>
          </a:endParaRPr>
        </a:p>
      </dgm:t>
    </dgm:pt>
    <dgm:pt modelId="{17164BE8-4F82-49E1-9F6F-0A2E0077BD2F}" type="parTrans" cxnId="{DB4A2BF6-F2C6-4B11-B172-73EC8DCEBA5A}">
      <dgm:prSet/>
      <dgm:spPr/>
      <dgm:t>
        <a:bodyPr/>
        <a:lstStyle/>
        <a:p>
          <a:endParaRPr lang="es-EC"/>
        </a:p>
      </dgm:t>
    </dgm:pt>
    <dgm:pt modelId="{425C32B1-AF08-47F7-A5F2-843152C59B76}" type="sibTrans" cxnId="{DB4A2BF6-F2C6-4B11-B172-73EC8DCEBA5A}">
      <dgm:prSet/>
      <dgm:spPr/>
      <dgm:t>
        <a:bodyPr/>
        <a:lstStyle/>
        <a:p>
          <a:endParaRPr lang="es-EC"/>
        </a:p>
      </dgm:t>
    </dgm:pt>
    <dgm:pt modelId="{AD7D91F6-01E8-40EF-9BF6-4C176BFDAF86}">
      <dgm:prSet phldrT="[Texto]" custT="1"/>
      <dgm:spPr/>
      <dgm:t>
        <a:bodyPr/>
        <a:lstStyle/>
        <a:p>
          <a:r>
            <a:rPr lang="es-EC" sz="1600" b="0" dirty="0" smtClean="0">
              <a:solidFill>
                <a:schemeClr val="tx1"/>
              </a:solidFill>
              <a:latin typeface="Arial" panose="020B0604020202020204" pitchFamily="34" charset="0"/>
              <a:cs typeface="Arial" panose="020B0604020202020204" pitchFamily="34" charset="0"/>
            </a:rPr>
            <a:t>Cronograma Valorado de Trabajo</a:t>
          </a:r>
          <a:endParaRPr lang="es-EC" sz="1600" b="0" dirty="0">
            <a:solidFill>
              <a:schemeClr val="tx1"/>
            </a:solidFill>
            <a:latin typeface="Arial" panose="020B0604020202020204" pitchFamily="34" charset="0"/>
            <a:cs typeface="Arial" panose="020B0604020202020204" pitchFamily="34" charset="0"/>
          </a:endParaRPr>
        </a:p>
      </dgm:t>
    </dgm:pt>
    <dgm:pt modelId="{DEAE1F59-1EF9-4383-AB76-5AAB22FBD8C3}" type="parTrans" cxnId="{9A960700-94F8-4414-9759-F3033D902DD7}">
      <dgm:prSet/>
      <dgm:spPr/>
      <dgm:t>
        <a:bodyPr/>
        <a:lstStyle/>
        <a:p>
          <a:endParaRPr lang="es-EC"/>
        </a:p>
      </dgm:t>
    </dgm:pt>
    <dgm:pt modelId="{79D671BF-859A-460E-AA2C-7A4651D04720}" type="sibTrans" cxnId="{9A960700-94F8-4414-9759-F3033D902DD7}">
      <dgm:prSet/>
      <dgm:spPr/>
      <dgm:t>
        <a:bodyPr/>
        <a:lstStyle/>
        <a:p>
          <a:endParaRPr lang="es-EC"/>
        </a:p>
      </dgm:t>
    </dgm:pt>
    <dgm:pt modelId="{C7567F98-837C-47BA-9696-BED4DB22506D}">
      <dgm:prSet phldrT="[Texto]" custT="1"/>
      <dgm:spPr/>
      <dgm:t>
        <a:bodyPr/>
        <a:lstStyle/>
        <a:p>
          <a:r>
            <a:rPr lang="es-EC" sz="1600" b="0" dirty="0" smtClean="0">
              <a:solidFill>
                <a:schemeClr val="tx1"/>
              </a:solidFill>
              <a:latin typeface="Arial" panose="020B0604020202020204" pitchFamily="34" charset="0"/>
              <a:cs typeface="Arial" panose="020B0604020202020204" pitchFamily="34" charset="0"/>
            </a:rPr>
            <a:t>Reajuste de Precios (Generación Fórmula Polinómica).</a:t>
          </a:r>
          <a:endParaRPr lang="es-EC" sz="1600" b="0" dirty="0">
            <a:solidFill>
              <a:schemeClr val="tx1"/>
            </a:solidFill>
            <a:latin typeface="Arial" panose="020B0604020202020204" pitchFamily="34" charset="0"/>
            <a:cs typeface="Arial" panose="020B0604020202020204" pitchFamily="34" charset="0"/>
          </a:endParaRPr>
        </a:p>
      </dgm:t>
    </dgm:pt>
    <dgm:pt modelId="{4E564403-24E8-4FFA-983A-872F9BC783DC}" type="parTrans" cxnId="{CBC99D97-19D9-4412-B9D4-AFBB531EB41E}">
      <dgm:prSet/>
      <dgm:spPr/>
      <dgm:t>
        <a:bodyPr/>
        <a:lstStyle/>
        <a:p>
          <a:endParaRPr lang="es-EC"/>
        </a:p>
      </dgm:t>
    </dgm:pt>
    <dgm:pt modelId="{9A217BB6-2301-47A1-B75E-CE9490DDB4B3}" type="sibTrans" cxnId="{CBC99D97-19D9-4412-B9D4-AFBB531EB41E}">
      <dgm:prSet/>
      <dgm:spPr/>
      <dgm:t>
        <a:bodyPr/>
        <a:lstStyle/>
        <a:p>
          <a:endParaRPr lang="es-EC"/>
        </a:p>
      </dgm:t>
    </dgm:pt>
    <dgm:pt modelId="{FFABE579-02F5-4144-837E-691AFA4FD248}">
      <dgm:prSet phldrT="[Texto]" custT="1"/>
      <dgm:spPr/>
      <dgm:t>
        <a:bodyPr/>
        <a:lstStyle/>
        <a:p>
          <a:r>
            <a:rPr lang="es-EC" sz="1600" b="0" dirty="0" smtClean="0">
              <a:solidFill>
                <a:schemeClr val="tx1"/>
              </a:solidFill>
              <a:latin typeface="Arial" panose="020B0604020202020204" pitchFamily="34" charset="0"/>
              <a:cs typeface="Arial" panose="020B0604020202020204" pitchFamily="34" charset="0"/>
            </a:rPr>
            <a:t>Análisis de Precios Unitarios.</a:t>
          </a:r>
          <a:endParaRPr lang="es-EC" sz="1600" b="0" dirty="0">
            <a:solidFill>
              <a:schemeClr val="tx1"/>
            </a:solidFill>
            <a:latin typeface="Arial" panose="020B0604020202020204" pitchFamily="34" charset="0"/>
            <a:cs typeface="Arial" panose="020B0604020202020204" pitchFamily="34" charset="0"/>
          </a:endParaRPr>
        </a:p>
      </dgm:t>
    </dgm:pt>
    <dgm:pt modelId="{081C49DA-E3C4-40EF-B970-885996FB0602}" type="parTrans" cxnId="{C47E8795-A1A4-48A2-884B-DFB0C7EFE0D0}">
      <dgm:prSet/>
      <dgm:spPr/>
      <dgm:t>
        <a:bodyPr/>
        <a:lstStyle/>
        <a:p>
          <a:endParaRPr lang="es-EC"/>
        </a:p>
      </dgm:t>
    </dgm:pt>
    <dgm:pt modelId="{27254E53-B479-4A10-A330-FAA14CF1EE5E}" type="sibTrans" cxnId="{C47E8795-A1A4-48A2-884B-DFB0C7EFE0D0}">
      <dgm:prSet/>
      <dgm:spPr/>
      <dgm:t>
        <a:bodyPr/>
        <a:lstStyle/>
        <a:p>
          <a:endParaRPr lang="es-EC"/>
        </a:p>
      </dgm:t>
    </dgm:pt>
    <dgm:pt modelId="{50CE6F38-01B6-4CF7-AB66-258DDCD81A4B}" type="pres">
      <dgm:prSet presAssocID="{258F8928-728D-4838-A554-A5EF7BEBE371}" presName="linear" presStyleCnt="0">
        <dgm:presLayoutVars>
          <dgm:dir/>
          <dgm:resizeHandles val="exact"/>
        </dgm:presLayoutVars>
      </dgm:prSet>
      <dgm:spPr/>
      <dgm:t>
        <a:bodyPr/>
        <a:lstStyle/>
        <a:p>
          <a:endParaRPr lang="es-EC"/>
        </a:p>
      </dgm:t>
    </dgm:pt>
    <dgm:pt modelId="{EEFCA1BB-6132-46A4-83BA-B9F879B2850F}" type="pres">
      <dgm:prSet presAssocID="{D727BE95-C2C8-4161-9F0D-BF8CBD6CC4B9}" presName="comp" presStyleCnt="0"/>
      <dgm:spPr/>
    </dgm:pt>
    <dgm:pt modelId="{6D5AC83F-02E4-456A-B2C6-C6C5477BE530}" type="pres">
      <dgm:prSet presAssocID="{D727BE95-C2C8-4161-9F0D-BF8CBD6CC4B9}" presName="box" presStyleLbl="node1" presStyleIdx="0" presStyleCnt="3" custScaleY="124015"/>
      <dgm:spPr/>
      <dgm:t>
        <a:bodyPr/>
        <a:lstStyle/>
        <a:p>
          <a:endParaRPr lang="es-EC"/>
        </a:p>
      </dgm:t>
    </dgm:pt>
    <dgm:pt modelId="{C3AB73A6-3AB7-45CE-BC67-69824E31272E}" type="pres">
      <dgm:prSet presAssocID="{D727BE95-C2C8-4161-9F0D-BF8CBD6CC4B9}"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t>
        <a:bodyPr/>
        <a:lstStyle/>
        <a:p>
          <a:endParaRPr lang="es-EC"/>
        </a:p>
      </dgm:t>
    </dgm:pt>
    <dgm:pt modelId="{D9D84C30-B2CD-4107-B647-8AF13DAF4276}" type="pres">
      <dgm:prSet presAssocID="{D727BE95-C2C8-4161-9F0D-BF8CBD6CC4B9}" presName="text" presStyleLbl="node1" presStyleIdx="0" presStyleCnt="3">
        <dgm:presLayoutVars>
          <dgm:bulletEnabled val="1"/>
        </dgm:presLayoutVars>
      </dgm:prSet>
      <dgm:spPr/>
      <dgm:t>
        <a:bodyPr/>
        <a:lstStyle/>
        <a:p>
          <a:endParaRPr lang="es-EC"/>
        </a:p>
      </dgm:t>
    </dgm:pt>
    <dgm:pt modelId="{B97A75A2-A9CD-4C23-9175-AB3BF61E6AE4}" type="pres">
      <dgm:prSet presAssocID="{4A313316-3E11-4C5C-85F4-0B4BE4CCB5C0}" presName="spacer" presStyleCnt="0"/>
      <dgm:spPr/>
    </dgm:pt>
    <dgm:pt modelId="{B6550E18-E7FD-4CC9-91FE-75AE2338B116}" type="pres">
      <dgm:prSet presAssocID="{51CF8E0D-3AD4-4025-9FBD-E4206E31E502}" presName="comp" presStyleCnt="0"/>
      <dgm:spPr/>
    </dgm:pt>
    <dgm:pt modelId="{44BB9A41-D41F-43A1-8A19-F73414B48226}" type="pres">
      <dgm:prSet presAssocID="{51CF8E0D-3AD4-4025-9FBD-E4206E31E502}" presName="box" presStyleLbl="node1" presStyleIdx="1" presStyleCnt="3"/>
      <dgm:spPr/>
      <dgm:t>
        <a:bodyPr/>
        <a:lstStyle/>
        <a:p>
          <a:endParaRPr lang="es-EC"/>
        </a:p>
      </dgm:t>
    </dgm:pt>
    <dgm:pt modelId="{1A05440E-2DB9-48CF-80DD-8A53EC1DB67B}" type="pres">
      <dgm:prSet presAssocID="{51CF8E0D-3AD4-4025-9FBD-E4206E31E502}"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dgm:spPr>
      <dgm:t>
        <a:bodyPr/>
        <a:lstStyle/>
        <a:p>
          <a:endParaRPr lang="es-EC"/>
        </a:p>
      </dgm:t>
    </dgm:pt>
    <dgm:pt modelId="{0AC3A58F-1379-4B42-946C-430431C1D935}" type="pres">
      <dgm:prSet presAssocID="{51CF8E0D-3AD4-4025-9FBD-E4206E31E502}" presName="text" presStyleLbl="node1" presStyleIdx="1" presStyleCnt="3">
        <dgm:presLayoutVars>
          <dgm:bulletEnabled val="1"/>
        </dgm:presLayoutVars>
      </dgm:prSet>
      <dgm:spPr/>
      <dgm:t>
        <a:bodyPr/>
        <a:lstStyle/>
        <a:p>
          <a:endParaRPr lang="es-EC"/>
        </a:p>
      </dgm:t>
    </dgm:pt>
    <dgm:pt modelId="{704B04A6-D0D4-40BE-A078-F5F3BBC77DDD}" type="pres">
      <dgm:prSet presAssocID="{051FD236-CC76-4F6E-ABAD-8B0E894A3735}" presName="spacer" presStyleCnt="0"/>
      <dgm:spPr/>
    </dgm:pt>
    <dgm:pt modelId="{C6ACA65C-6A4E-4233-97F3-E31C72AB6873}" type="pres">
      <dgm:prSet presAssocID="{65BCE0EC-BA0B-473F-894D-2E350F174451}" presName="comp" presStyleCnt="0"/>
      <dgm:spPr/>
    </dgm:pt>
    <dgm:pt modelId="{CB9EE2CA-20ED-4ED2-8978-08EC6AA16F14}" type="pres">
      <dgm:prSet presAssocID="{65BCE0EC-BA0B-473F-894D-2E350F174451}" presName="box" presStyleLbl="node1" presStyleIdx="2" presStyleCnt="3"/>
      <dgm:spPr/>
      <dgm:t>
        <a:bodyPr/>
        <a:lstStyle/>
        <a:p>
          <a:endParaRPr lang="es-EC"/>
        </a:p>
      </dgm:t>
    </dgm:pt>
    <dgm:pt modelId="{F8DD5290-1445-49D9-9298-74D99A7D29D2}" type="pres">
      <dgm:prSet presAssocID="{65BCE0EC-BA0B-473F-894D-2E350F174451}"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dgm:spPr>
      <dgm:t>
        <a:bodyPr/>
        <a:lstStyle/>
        <a:p>
          <a:endParaRPr lang="es-EC"/>
        </a:p>
      </dgm:t>
    </dgm:pt>
    <dgm:pt modelId="{8579B0A7-53E9-4F0B-805E-3BD01A9040D4}" type="pres">
      <dgm:prSet presAssocID="{65BCE0EC-BA0B-473F-894D-2E350F174451}" presName="text" presStyleLbl="node1" presStyleIdx="2" presStyleCnt="3">
        <dgm:presLayoutVars>
          <dgm:bulletEnabled val="1"/>
        </dgm:presLayoutVars>
      </dgm:prSet>
      <dgm:spPr/>
      <dgm:t>
        <a:bodyPr/>
        <a:lstStyle/>
        <a:p>
          <a:endParaRPr lang="es-EC"/>
        </a:p>
      </dgm:t>
    </dgm:pt>
  </dgm:ptLst>
  <dgm:cxnLst>
    <dgm:cxn modelId="{163E329B-ED0C-4A19-B0F9-DBF7E20258BA}" type="presOf" srcId="{0C5022D0-72AE-447B-90A7-BC391FCBA07A}" destId="{D9D84C30-B2CD-4107-B647-8AF13DAF4276}" srcOrd="1" destOrd="3" presId="urn:microsoft.com/office/officeart/2005/8/layout/vList4"/>
    <dgm:cxn modelId="{8620B220-D5CC-447D-A9B5-75EA654958F7}" srcId="{65BCE0EC-BA0B-473F-894D-2E350F174451}" destId="{3F65AE4E-A19C-48B7-8E78-0829B5290686}" srcOrd="0" destOrd="0" parTransId="{B7710649-17FE-43F2-8FF7-8F47B8BE7EB8}" sibTransId="{0E672D95-7E12-45A1-9F89-8A832E6FF3BE}"/>
    <dgm:cxn modelId="{46BE9384-D17F-4EFC-92B8-F4C29D5C2F64}" type="presOf" srcId="{1A8DD46B-B294-4E16-8A19-5392AEF4F792}" destId="{CB9EE2CA-20ED-4ED2-8978-08EC6AA16F14}" srcOrd="0" destOrd="5" presId="urn:microsoft.com/office/officeart/2005/8/layout/vList4"/>
    <dgm:cxn modelId="{9BCE4E29-3AB8-41A0-96BC-895A37499764}" type="presOf" srcId="{249B7F7C-E0C5-42D1-97DF-6A4E9ACFA03E}" destId="{D9D84C30-B2CD-4107-B647-8AF13DAF4276}" srcOrd="1" destOrd="2" presId="urn:microsoft.com/office/officeart/2005/8/layout/vList4"/>
    <dgm:cxn modelId="{2E097708-3689-4301-9275-DE78A1315780}" srcId="{65BCE0EC-BA0B-473F-894D-2E350F174451}" destId="{58F0E701-2C63-45E9-B63A-0E15249F9E9F}" srcOrd="2" destOrd="0" parTransId="{27EDAC8E-FC3E-40F9-AFBD-75D2A9F99142}" sibTransId="{46B189C5-9464-4D2D-9C80-9F539F5AB6A2}"/>
    <dgm:cxn modelId="{FAA0A865-D7FC-4F2B-8176-014A34C56038}" type="presOf" srcId="{DD61C292-4158-46C5-8596-69568FC09C03}" destId="{44BB9A41-D41F-43A1-8A19-F73414B48226}" srcOrd="0" destOrd="1" presId="urn:microsoft.com/office/officeart/2005/8/layout/vList4"/>
    <dgm:cxn modelId="{F2A9BC23-0263-4EDA-9D0F-1B528DBC13D3}" type="presOf" srcId="{65BCE0EC-BA0B-473F-894D-2E350F174451}" destId="{8579B0A7-53E9-4F0B-805E-3BD01A9040D4}" srcOrd="1" destOrd="0" presId="urn:microsoft.com/office/officeart/2005/8/layout/vList4"/>
    <dgm:cxn modelId="{15DD33C7-40DB-4C71-A28E-FA8FFBA6B64B}" srcId="{D727BE95-C2C8-4161-9F0D-BF8CBD6CC4B9}" destId="{249B7F7C-E0C5-42D1-97DF-6A4E9ACFA03E}" srcOrd="1" destOrd="0" parTransId="{FD4773B6-417C-4791-B10A-2E396A8F386F}" sibTransId="{1DC30A2D-1A54-4893-8A90-23697E172AD4}"/>
    <dgm:cxn modelId="{F3771D4F-AFF2-45AA-8B12-60069E92788F}" type="presOf" srcId="{51CF8E0D-3AD4-4025-9FBD-E4206E31E502}" destId="{44BB9A41-D41F-43A1-8A19-F73414B48226}" srcOrd="0" destOrd="0" presId="urn:microsoft.com/office/officeart/2005/8/layout/vList4"/>
    <dgm:cxn modelId="{358273C8-70A3-4F64-A765-260258834EB6}" type="presOf" srcId="{00FA88DF-5944-4BF2-B12E-8F7B5494439F}" destId="{CB9EE2CA-20ED-4ED2-8978-08EC6AA16F14}" srcOrd="0" destOrd="4" presId="urn:microsoft.com/office/officeart/2005/8/layout/vList4"/>
    <dgm:cxn modelId="{540F6EAA-6940-4F34-80F5-94B074C1CC9F}" type="presOf" srcId="{3F65AE4E-A19C-48B7-8E78-0829B5290686}" destId="{CB9EE2CA-20ED-4ED2-8978-08EC6AA16F14}" srcOrd="0" destOrd="1" presId="urn:microsoft.com/office/officeart/2005/8/layout/vList4"/>
    <dgm:cxn modelId="{B9A82B47-5DE5-4A06-AC4C-F2367BF4DD6C}" type="presOf" srcId="{6A5DE254-223E-469D-BED2-255D4CD34CFD}" destId="{0AC3A58F-1379-4B42-946C-430431C1D935}" srcOrd="1" destOrd="2" presId="urn:microsoft.com/office/officeart/2005/8/layout/vList4"/>
    <dgm:cxn modelId="{0F35D69A-314E-4521-A7FF-29E35AE5E673}" type="presOf" srcId="{6444063F-C302-467E-8231-A528E572454D}" destId="{0AC3A58F-1379-4B42-946C-430431C1D935}" srcOrd="1" destOrd="3" presId="urn:microsoft.com/office/officeart/2005/8/layout/vList4"/>
    <dgm:cxn modelId="{CD8DA46D-E62C-4005-AF0A-9466D21FC007}" type="presOf" srcId="{249B7F7C-E0C5-42D1-97DF-6A4E9ACFA03E}" destId="{6D5AC83F-02E4-456A-B2C6-C6C5477BE530}" srcOrd="0" destOrd="2" presId="urn:microsoft.com/office/officeart/2005/8/layout/vList4"/>
    <dgm:cxn modelId="{C47E8795-A1A4-48A2-884B-DFB0C7EFE0D0}" srcId="{D727BE95-C2C8-4161-9F0D-BF8CBD6CC4B9}" destId="{FFABE579-02F5-4144-837E-691AFA4FD248}" srcOrd="3" destOrd="0" parTransId="{081C49DA-E3C4-40EF-B970-885996FB0602}" sibTransId="{27254E53-B479-4A10-A330-FAA14CF1EE5E}"/>
    <dgm:cxn modelId="{9370351D-3D7A-4FD4-A651-75A48995CFC6}" type="presOf" srcId="{22375D72-3816-4194-8C09-7CB1E9025CBC}" destId="{D9D84C30-B2CD-4107-B647-8AF13DAF4276}" srcOrd="1" destOrd="5" presId="urn:microsoft.com/office/officeart/2005/8/layout/vList4"/>
    <dgm:cxn modelId="{97CC9EBF-C63A-45F9-830E-172F15AC7563}" type="presOf" srcId="{6A5DE254-223E-469D-BED2-255D4CD34CFD}" destId="{44BB9A41-D41F-43A1-8A19-F73414B48226}" srcOrd="0" destOrd="2" presId="urn:microsoft.com/office/officeart/2005/8/layout/vList4"/>
    <dgm:cxn modelId="{5A124AA1-1EF1-409F-AE21-5B5E733C044D}" type="presOf" srcId="{B42F0CC8-AAC3-45AC-ADB7-79F0EE4E64F7}" destId="{6D5AC83F-02E4-456A-B2C6-C6C5477BE530}" srcOrd="0" destOrd="1" presId="urn:microsoft.com/office/officeart/2005/8/layout/vList4"/>
    <dgm:cxn modelId="{4EA518DF-D39D-4AF1-9666-772F50967F6F}" type="presOf" srcId="{C7567F98-837C-47BA-9696-BED4DB22506D}" destId="{6D5AC83F-02E4-456A-B2C6-C6C5477BE530}" srcOrd="0" destOrd="7" presId="urn:microsoft.com/office/officeart/2005/8/layout/vList4"/>
    <dgm:cxn modelId="{9A960700-94F8-4414-9759-F3033D902DD7}" srcId="{D727BE95-C2C8-4161-9F0D-BF8CBD6CC4B9}" destId="{AD7D91F6-01E8-40EF-9BF6-4C176BFDAF86}" srcOrd="5" destOrd="0" parTransId="{DEAE1F59-1EF9-4383-AB76-5AAB22FBD8C3}" sibTransId="{79D671BF-859A-460E-AA2C-7A4651D04720}"/>
    <dgm:cxn modelId="{993E345F-CA32-4758-BB40-D7A06FE2FD7A}" type="presOf" srcId="{C7567F98-837C-47BA-9696-BED4DB22506D}" destId="{D9D84C30-B2CD-4107-B647-8AF13DAF4276}" srcOrd="1" destOrd="7" presId="urn:microsoft.com/office/officeart/2005/8/layout/vList4"/>
    <dgm:cxn modelId="{93A279E6-918D-4AA2-9E3F-3565878E6720}" srcId="{258F8928-728D-4838-A554-A5EF7BEBE371}" destId="{65BCE0EC-BA0B-473F-894D-2E350F174451}" srcOrd="2" destOrd="0" parTransId="{4ABF8009-FB10-47CE-AEDC-92088B927933}" sibTransId="{E191E9DB-3C2A-4263-89B0-6AD12DE8162B}"/>
    <dgm:cxn modelId="{F2DD04D7-CB2E-4BA9-A019-39D56494D1D7}" srcId="{65BCE0EC-BA0B-473F-894D-2E350F174451}" destId="{1A8DD46B-B294-4E16-8A19-5392AEF4F792}" srcOrd="4" destOrd="0" parTransId="{FF95BD06-7208-414D-8C96-1BD450F6850E}" sibTransId="{1D6806AA-FDF1-4BC7-A0F4-4D176CB3FFD9}"/>
    <dgm:cxn modelId="{0BBA35B4-7C04-48B9-A97B-5284751E8172}" type="presOf" srcId="{3F65AE4E-A19C-48B7-8E78-0829B5290686}" destId="{8579B0A7-53E9-4F0B-805E-3BD01A9040D4}" srcOrd="1" destOrd="1" presId="urn:microsoft.com/office/officeart/2005/8/layout/vList4"/>
    <dgm:cxn modelId="{5B4D0421-E82B-4D7C-8E23-744586569A07}" srcId="{258F8928-728D-4838-A554-A5EF7BEBE371}" destId="{51CF8E0D-3AD4-4025-9FBD-E4206E31E502}" srcOrd="1" destOrd="0" parTransId="{4E8B8531-C44D-446F-810A-722F6B603CAF}" sibTransId="{051FD236-CC76-4F6E-ABAD-8B0E894A3735}"/>
    <dgm:cxn modelId="{2E9B6F50-DD47-44AD-8AF8-217C64850AA0}" srcId="{D727BE95-C2C8-4161-9F0D-BF8CBD6CC4B9}" destId="{0C5022D0-72AE-447B-90A7-BC391FCBA07A}" srcOrd="2" destOrd="0" parTransId="{C488CAE2-E225-4395-9BE0-4FB304891059}" sibTransId="{B39DAC46-9F64-4356-89E4-5F1F7A925993}"/>
    <dgm:cxn modelId="{35BC42A2-E0EF-46F0-BDE5-CEEBD03A4C7D}" type="presOf" srcId="{58F0E701-2C63-45E9-B63A-0E15249F9E9F}" destId="{CB9EE2CA-20ED-4ED2-8978-08EC6AA16F14}" srcOrd="0" destOrd="3" presId="urn:microsoft.com/office/officeart/2005/8/layout/vList4"/>
    <dgm:cxn modelId="{CBC99D97-19D9-4412-B9D4-AFBB531EB41E}" srcId="{D727BE95-C2C8-4161-9F0D-BF8CBD6CC4B9}" destId="{C7567F98-837C-47BA-9696-BED4DB22506D}" srcOrd="6" destOrd="0" parTransId="{4E564403-24E8-4FFA-983A-872F9BC783DC}" sibTransId="{9A217BB6-2301-47A1-B75E-CE9490DDB4B3}"/>
    <dgm:cxn modelId="{DB4A2BF6-F2C6-4B11-B172-73EC8DCEBA5A}" srcId="{D727BE95-C2C8-4161-9F0D-BF8CBD6CC4B9}" destId="{22375D72-3816-4194-8C09-7CB1E9025CBC}" srcOrd="4" destOrd="0" parTransId="{17164BE8-4F82-49E1-9F6F-0A2E0077BD2F}" sibTransId="{425C32B1-AF08-47F7-A5F2-843152C59B76}"/>
    <dgm:cxn modelId="{8F362474-3DB4-42C8-A397-AA990B05BFAA}" type="presOf" srcId="{1A8DD46B-B294-4E16-8A19-5392AEF4F792}" destId="{8579B0A7-53E9-4F0B-805E-3BD01A9040D4}" srcOrd="1" destOrd="5" presId="urn:microsoft.com/office/officeart/2005/8/layout/vList4"/>
    <dgm:cxn modelId="{CDDD8011-EBD9-4919-AADC-FAC6B83A5846}" type="presOf" srcId="{AD7D91F6-01E8-40EF-9BF6-4C176BFDAF86}" destId="{D9D84C30-B2CD-4107-B647-8AF13DAF4276}" srcOrd="1" destOrd="6" presId="urn:microsoft.com/office/officeart/2005/8/layout/vList4"/>
    <dgm:cxn modelId="{42E31E87-BDD5-44EE-B417-8F5C61F6D7FF}" srcId="{65BCE0EC-BA0B-473F-894D-2E350F174451}" destId="{00FA88DF-5944-4BF2-B12E-8F7B5494439F}" srcOrd="3" destOrd="0" parTransId="{1643B398-35A3-4FFA-8027-6DA25979DC5F}" sibTransId="{F3F0D6DC-D206-46D6-AC71-DF80C8EDD37A}"/>
    <dgm:cxn modelId="{208C2DE9-4E74-4E77-AD3A-2B13F0F10101}" srcId="{51CF8E0D-3AD4-4025-9FBD-E4206E31E502}" destId="{6A5DE254-223E-469D-BED2-255D4CD34CFD}" srcOrd="1" destOrd="0" parTransId="{80B5F6FD-F3FA-4FFB-A279-3635932136C9}" sibTransId="{304855E4-AB30-49C8-B444-ADF2D3696E21}"/>
    <dgm:cxn modelId="{4842A314-1D0E-4CEF-9E8D-DBEC60672DD2}" type="presOf" srcId="{58F0E701-2C63-45E9-B63A-0E15249F9E9F}" destId="{8579B0A7-53E9-4F0B-805E-3BD01A9040D4}" srcOrd="1" destOrd="3" presId="urn:microsoft.com/office/officeart/2005/8/layout/vList4"/>
    <dgm:cxn modelId="{D27EB31C-3B71-495F-99B2-7FE36201258D}" type="presOf" srcId="{22375D72-3816-4194-8C09-7CB1E9025CBC}" destId="{6D5AC83F-02E4-456A-B2C6-C6C5477BE530}" srcOrd="0" destOrd="5" presId="urn:microsoft.com/office/officeart/2005/8/layout/vList4"/>
    <dgm:cxn modelId="{4A7C271C-0E8E-4572-944A-5B05F7D355F6}" srcId="{258F8928-728D-4838-A554-A5EF7BEBE371}" destId="{D727BE95-C2C8-4161-9F0D-BF8CBD6CC4B9}" srcOrd="0" destOrd="0" parTransId="{64E82DD9-52E8-456B-B45F-27D4D00DD8DA}" sibTransId="{4A313316-3E11-4C5C-85F4-0B4BE4CCB5C0}"/>
    <dgm:cxn modelId="{18383574-67E0-4A42-8659-870918BC6F29}" type="presOf" srcId="{51CF8E0D-3AD4-4025-9FBD-E4206E31E502}" destId="{0AC3A58F-1379-4B42-946C-430431C1D935}" srcOrd="1" destOrd="0" presId="urn:microsoft.com/office/officeart/2005/8/layout/vList4"/>
    <dgm:cxn modelId="{5929923C-5959-404D-846C-8DF728572075}" type="presOf" srcId="{FFABE579-02F5-4144-837E-691AFA4FD248}" destId="{D9D84C30-B2CD-4107-B647-8AF13DAF4276}" srcOrd="1" destOrd="4" presId="urn:microsoft.com/office/officeart/2005/8/layout/vList4"/>
    <dgm:cxn modelId="{D6A17A9D-B75D-4818-BD4B-F866AE3CD54E}" type="presOf" srcId="{AD7D91F6-01E8-40EF-9BF6-4C176BFDAF86}" destId="{6D5AC83F-02E4-456A-B2C6-C6C5477BE530}" srcOrd="0" destOrd="6" presId="urn:microsoft.com/office/officeart/2005/8/layout/vList4"/>
    <dgm:cxn modelId="{78D1225A-77AA-48D8-91AE-AE128C12E538}" type="presOf" srcId="{00FA88DF-5944-4BF2-B12E-8F7B5494439F}" destId="{8579B0A7-53E9-4F0B-805E-3BD01A9040D4}" srcOrd="1" destOrd="4" presId="urn:microsoft.com/office/officeart/2005/8/layout/vList4"/>
    <dgm:cxn modelId="{4E2CC9F3-A4D9-46DC-8918-4FB37B58676A}" srcId="{D727BE95-C2C8-4161-9F0D-BF8CBD6CC4B9}" destId="{B42F0CC8-AAC3-45AC-ADB7-79F0EE4E64F7}" srcOrd="0" destOrd="0" parTransId="{AE0DFE91-725E-442D-8530-7753348E6A67}" sibTransId="{121E204E-5B74-4718-9E71-1B7B2BB6E0E3}"/>
    <dgm:cxn modelId="{18AD7E27-B6B5-42B8-8116-6AD927E28CD2}" type="presOf" srcId="{B42F0CC8-AAC3-45AC-ADB7-79F0EE4E64F7}" destId="{D9D84C30-B2CD-4107-B647-8AF13DAF4276}" srcOrd="1" destOrd="1" presId="urn:microsoft.com/office/officeart/2005/8/layout/vList4"/>
    <dgm:cxn modelId="{AABF185D-33F1-4082-9592-6C89B52FA03F}" type="presOf" srcId="{0C5022D0-72AE-447B-90A7-BC391FCBA07A}" destId="{6D5AC83F-02E4-456A-B2C6-C6C5477BE530}" srcOrd="0" destOrd="3" presId="urn:microsoft.com/office/officeart/2005/8/layout/vList4"/>
    <dgm:cxn modelId="{2428A6E0-0B87-40DC-9AE2-48CB963AFD23}" srcId="{51CF8E0D-3AD4-4025-9FBD-E4206E31E502}" destId="{6444063F-C302-467E-8231-A528E572454D}" srcOrd="2" destOrd="0" parTransId="{022F46D0-7D51-4790-A55E-C8311D93AFF4}" sibTransId="{2EE365AC-B8F4-4998-905C-8E747AD19D89}"/>
    <dgm:cxn modelId="{742B4C9F-E4AE-4332-ADA3-005B91B97396}" type="presOf" srcId="{580C10EB-5262-43A6-82C5-13A7987A02F6}" destId="{8579B0A7-53E9-4F0B-805E-3BD01A9040D4}" srcOrd="1" destOrd="2" presId="urn:microsoft.com/office/officeart/2005/8/layout/vList4"/>
    <dgm:cxn modelId="{FF13FD6D-69BC-4DA0-A55D-8B025F9F75C9}" type="presOf" srcId="{D727BE95-C2C8-4161-9F0D-BF8CBD6CC4B9}" destId="{6D5AC83F-02E4-456A-B2C6-C6C5477BE530}" srcOrd="0" destOrd="0" presId="urn:microsoft.com/office/officeart/2005/8/layout/vList4"/>
    <dgm:cxn modelId="{3EE3B666-18BB-486C-A587-16CC8A1CC972}" type="presOf" srcId="{DD61C292-4158-46C5-8596-69568FC09C03}" destId="{0AC3A58F-1379-4B42-946C-430431C1D935}" srcOrd="1" destOrd="1" presId="urn:microsoft.com/office/officeart/2005/8/layout/vList4"/>
    <dgm:cxn modelId="{E9967F5E-1099-461E-8B78-A43FF1821883}" type="presOf" srcId="{6444063F-C302-467E-8231-A528E572454D}" destId="{44BB9A41-D41F-43A1-8A19-F73414B48226}" srcOrd="0" destOrd="3" presId="urn:microsoft.com/office/officeart/2005/8/layout/vList4"/>
    <dgm:cxn modelId="{71CA2269-28D6-44CF-B5A6-E8010D0D8E20}" type="presOf" srcId="{580C10EB-5262-43A6-82C5-13A7987A02F6}" destId="{CB9EE2CA-20ED-4ED2-8978-08EC6AA16F14}" srcOrd="0" destOrd="2" presId="urn:microsoft.com/office/officeart/2005/8/layout/vList4"/>
    <dgm:cxn modelId="{1DB5DE98-C83F-4C11-A7C9-F48EEB59E63C}" type="presOf" srcId="{D727BE95-C2C8-4161-9F0D-BF8CBD6CC4B9}" destId="{D9D84C30-B2CD-4107-B647-8AF13DAF4276}" srcOrd="1" destOrd="0" presId="urn:microsoft.com/office/officeart/2005/8/layout/vList4"/>
    <dgm:cxn modelId="{CF685926-7999-4D83-8E5E-BD2723830D89}" srcId="{51CF8E0D-3AD4-4025-9FBD-E4206E31E502}" destId="{DD61C292-4158-46C5-8596-69568FC09C03}" srcOrd="0" destOrd="0" parTransId="{CAA3DBFF-D11A-4A94-8EB5-86EAA59B65CB}" sibTransId="{38C799D1-6E84-4263-B5C3-BC224573573D}"/>
    <dgm:cxn modelId="{2D3971A6-CF1C-43C9-A1A4-81B11588F008}" srcId="{65BCE0EC-BA0B-473F-894D-2E350F174451}" destId="{580C10EB-5262-43A6-82C5-13A7987A02F6}" srcOrd="1" destOrd="0" parTransId="{10A17DE8-0440-4B4A-8EEA-4B46F3C1EEFB}" sibTransId="{A466C491-815E-4D33-B355-6E372F16D6DF}"/>
    <dgm:cxn modelId="{49303746-F414-44A7-965B-E459AE81C9FB}" type="presOf" srcId="{FFABE579-02F5-4144-837E-691AFA4FD248}" destId="{6D5AC83F-02E4-456A-B2C6-C6C5477BE530}" srcOrd="0" destOrd="4" presId="urn:microsoft.com/office/officeart/2005/8/layout/vList4"/>
    <dgm:cxn modelId="{E42BAB5F-878A-47E5-B085-3A16A4E5584F}" type="presOf" srcId="{258F8928-728D-4838-A554-A5EF7BEBE371}" destId="{50CE6F38-01B6-4CF7-AB66-258DDCD81A4B}" srcOrd="0" destOrd="0" presId="urn:microsoft.com/office/officeart/2005/8/layout/vList4"/>
    <dgm:cxn modelId="{B3D5CE47-BCB5-443D-999A-FFF504D9E6F2}" type="presOf" srcId="{65BCE0EC-BA0B-473F-894D-2E350F174451}" destId="{CB9EE2CA-20ED-4ED2-8978-08EC6AA16F14}" srcOrd="0" destOrd="0" presId="urn:microsoft.com/office/officeart/2005/8/layout/vList4"/>
    <dgm:cxn modelId="{B3AE4293-8D85-4A85-8917-9BF4CF087487}" type="presParOf" srcId="{50CE6F38-01B6-4CF7-AB66-258DDCD81A4B}" destId="{EEFCA1BB-6132-46A4-83BA-B9F879B2850F}" srcOrd="0" destOrd="0" presId="urn:microsoft.com/office/officeart/2005/8/layout/vList4"/>
    <dgm:cxn modelId="{9C117564-9043-47E3-A422-D6087C68E3E5}" type="presParOf" srcId="{EEFCA1BB-6132-46A4-83BA-B9F879B2850F}" destId="{6D5AC83F-02E4-456A-B2C6-C6C5477BE530}" srcOrd="0" destOrd="0" presId="urn:microsoft.com/office/officeart/2005/8/layout/vList4"/>
    <dgm:cxn modelId="{DCCDADB9-381F-4837-B545-D1229597EA54}" type="presParOf" srcId="{EEFCA1BB-6132-46A4-83BA-B9F879B2850F}" destId="{C3AB73A6-3AB7-45CE-BC67-69824E31272E}" srcOrd="1" destOrd="0" presId="urn:microsoft.com/office/officeart/2005/8/layout/vList4"/>
    <dgm:cxn modelId="{EE5EC57E-7079-451B-AC17-02BB9658DB87}" type="presParOf" srcId="{EEFCA1BB-6132-46A4-83BA-B9F879B2850F}" destId="{D9D84C30-B2CD-4107-B647-8AF13DAF4276}" srcOrd="2" destOrd="0" presId="urn:microsoft.com/office/officeart/2005/8/layout/vList4"/>
    <dgm:cxn modelId="{9E2E2304-F48A-4C9B-8225-36C4B6F4B136}" type="presParOf" srcId="{50CE6F38-01B6-4CF7-AB66-258DDCD81A4B}" destId="{B97A75A2-A9CD-4C23-9175-AB3BF61E6AE4}" srcOrd="1" destOrd="0" presId="urn:microsoft.com/office/officeart/2005/8/layout/vList4"/>
    <dgm:cxn modelId="{7EE0C860-8685-4E32-9A0B-50FF80AC3B68}" type="presParOf" srcId="{50CE6F38-01B6-4CF7-AB66-258DDCD81A4B}" destId="{B6550E18-E7FD-4CC9-91FE-75AE2338B116}" srcOrd="2" destOrd="0" presId="urn:microsoft.com/office/officeart/2005/8/layout/vList4"/>
    <dgm:cxn modelId="{88DEB886-544E-49EF-BDCD-CFB9CA3CD55A}" type="presParOf" srcId="{B6550E18-E7FD-4CC9-91FE-75AE2338B116}" destId="{44BB9A41-D41F-43A1-8A19-F73414B48226}" srcOrd="0" destOrd="0" presId="urn:microsoft.com/office/officeart/2005/8/layout/vList4"/>
    <dgm:cxn modelId="{5E709102-11F4-481F-B695-7F36411A5A2B}" type="presParOf" srcId="{B6550E18-E7FD-4CC9-91FE-75AE2338B116}" destId="{1A05440E-2DB9-48CF-80DD-8A53EC1DB67B}" srcOrd="1" destOrd="0" presId="urn:microsoft.com/office/officeart/2005/8/layout/vList4"/>
    <dgm:cxn modelId="{6ADB4ADD-1A27-43DA-B7D3-E0FE9514D306}" type="presParOf" srcId="{B6550E18-E7FD-4CC9-91FE-75AE2338B116}" destId="{0AC3A58F-1379-4B42-946C-430431C1D935}" srcOrd="2" destOrd="0" presId="urn:microsoft.com/office/officeart/2005/8/layout/vList4"/>
    <dgm:cxn modelId="{36493529-AA6C-4B82-970F-A579A5C0B98F}" type="presParOf" srcId="{50CE6F38-01B6-4CF7-AB66-258DDCD81A4B}" destId="{704B04A6-D0D4-40BE-A078-F5F3BBC77DDD}" srcOrd="3" destOrd="0" presId="urn:microsoft.com/office/officeart/2005/8/layout/vList4"/>
    <dgm:cxn modelId="{4C2ACEFC-B38E-49A2-8ECE-A6BBEE6B1CCB}" type="presParOf" srcId="{50CE6F38-01B6-4CF7-AB66-258DDCD81A4B}" destId="{C6ACA65C-6A4E-4233-97F3-E31C72AB6873}" srcOrd="4" destOrd="0" presId="urn:microsoft.com/office/officeart/2005/8/layout/vList4"/>
    <dgm:cxn modelId="{0CDA1C18-7A58-4649-80A2-F5D2C3E48A9D}" type="presParOf" srcId="{C6ACA65C-6A4E-4233-97F3-E31C72AB6873}" destId="{CB9EE2CA-20ED-4ED2-8978-08EC6AA16F14}" srcOrd="0" destOrd="0" presId="urn:microsoft.com/office/officeart/2005/8/layout/vList4"/>
    <dgm:cxn modelId="{56CBDC03-356E-4F8C-9331-E2E4F3C2D962}" type="presParOf" srcId="{C6ACA65C-6A4E-4233-97F3-E31C72AB6873}" destId="{F8DD5290-1445-49D9-9298-74D99A7D29D2}" srcOrd="1" destOrd="0" presId="urn:microsoft.com/office/officeart/2005/8/layout/vList4"/>
    <dgm:cxn modelId="{A8194205-1583-4EE8-9E2E-B654E096705E}" type="presParOf" srcId="{C6ACA65C-6A4E-4233-97F3-E31C72AB6873}" destId="{8579B0A7-53E9-4F0B-805E-3BD01A9040D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B52FA2-7591-42EC-8677-727FD6FAF891}" type="doc">
      <dgm:prSet loTypeId="urn:microsoft.com/office/officeart/2005/8/layout/process2" loCatId="process" qsTypeId="urn:microsoft.com/office/officeart/2005/8/quickstyle/simple2" qsCatId="simple" csTypeId="urn:microsoft.com/office/officeart/2005/8/colors/colorful4" csCatId="colorful" phldr="1"/>
      <dgm:spPr/>
      <dgm:t>
        <a:bodyPr/>
        <a:lstStyle/>
        <a:p>
          <a:endParaRPr lang="es-EC"/>
        </a:p>
      </dgm:t>
    </dgm:pt>
    <dgm:pt modelId="{17165FF9-411A-494D-84D0-424C3A6420A4}">
      <dgm:prSet phldrT="[Texto]"/>
      <dgm:spPr/>
      <dgm:t>
        <a:bodyPr/>
        <a:lstStyle/>
        <a:p>
          <a:r>
            <a:rPr lang="es-EC" dirty="0" smtClean="0">
              <a:latin typeface="Arial" panose="020B0604020202020204" pitchFamily="34" charset="0"/>
              <a:cs typeface="Arial" panose="020B0604020202020204" pitchFamily="34" charset="0"/>
            </a:rPr>
            <a:t>PRESUPUESTO</a:t>
          </a:r>
          <a:endParaRPr lang="es-EC" dirty="0">
            <a:latin typeface="Arial" panose="020B0604020202020204" pitchFamily="34" charset="0"/>
            <a:cs typeface="Arial" panose="020B0604020202020204" pitchFamily="34" charset="0"/>
          </a:endParaRPr>
        </a:p>
      </dgm:t>
    </dgm:pt>
    <dgm:pt modelId="{854D1032-D964-4CE1-A266-02A1AB9E1DE3}" type="parTrans" cxnId="{3F409FDB-1E8E-4729-9114-1031B0AD4450}">
      <dgm:prSet/>
      <dgm:spPr/>
      <dgm:t>
        <a:bodyPr/>
        <a:lstStyle/>
        <a:p>
          <a:endParaRPr lang="es-EC"/>
        </a:p>
      </dgm:t>
    </dgm:pt>
    <dgm:pt modelId="{B3AA39B1-6539-456E-9B70-2CC1D0DE552B}" type="sibTrans" cxnId="{3F409FDB-1E8E-4729-9114-1031B0AD4450}">
      <dgm:prSet/>
      <dgm:spPr/>
      <dgm:t>
        <a:bodyPr/>
        <a:lstStyle/>
        <a:p>
          <a:endParaRPr lang="es-EC"/>
        </a:p>
      </dgm:t>
    </dgm:pt>
    <dgm:pt modelId="{63154D06-CF74-4467-8557-61D5EBA2697B}" type="pres">
      <dgm:prSet presAssocID="{7CB52FA2-7591-42EC-8677-727FD6FAF891}" presName="linearFlow" presStyleCnt="0">
        <dgm:presLayoutVars>
          <dgm:resizeHandles val="exact"/>
        </dgm:presLayoutVars>
      </dgm:prSet>
      <dgm:spPr/>
      <dgm:t>
        <a:bodyPr/>
        <a:lstStyle/>
        <a:p>
          <a:endParaRPr lang="es-EC"/>
        </a:p>
      </dgm:t>
    </dgm:pt>
    <dgm:pt modelId="{81EA04AA-52E5-4609-81B4-AB1D3BDC8C5B}" type="pres">
      <dgm:prSet presAssocID="{17165FF9-411A-494D-84D0-424C3A6420A4}" presName="node" presStyleLbl="node1" presStyleIdx="0" presStyleCnt="1" custLinFactNeighborX="-3405">
        <dgm:presLayoutVars>
          <dgm:bulletEnabled val="1"/>
        </dgm:presLayoutVars>
      </dgm:prSet>
      <dgm:spPr/>
      <dgm:t>
        <a:bodyPr/>
        <a:lstStyle/>
        <a:p>
          <a:endParaRPr lang="es-EC"/>
        </a:p>
      </dgm:t>
    </dgm:pt>
  </dgm:ptLst>
  <dgm:cxnLst>
    <dgm:cxn modelId="{3F409FDB-1E8E-4729-9114-1031B0AD4450}" srcId="{7CB52FA2-7591-42EC-8677-727FD6FAF891}" destId="{17165FF9-411A-494D-84D0-424C3A6420A4}" srcOrd="0" destOrd="0" parTransId="{854D1032-D964-4CE1-A266-02A1AB9E1DE3}" sibTransId="{B3AA39B1-6539-456E-9B70-2CC1D0DE552B}"/>
    <dgm:cxn modelId="{BB7011A9-73A1-496A-9F9E-CE9B11316D69}" type="presOf" srcId="{7CB52FA2-7591-42EC-8677-727FD6FAF891}" destId="{63154D06-CF74-4467-8557-61D5EBA2697B}" srcOrd="0" destOrd="0" presId="urn:microsoft.com/office/officeart/2005/8/layout/process2"/>
    <dgm:cxn modelId="{142C4C70-E620-47E1-8491-B59F3E1F2AD3}" type="presOf" srcId="{17165FF9-411A-494D-84D0-424C3A6420A4}" destId="{81EA04AA-52E5-4609-81B4-AB1D3BDC8C5B}" srcOrd="0" destOrd="0" presId="urn:microsoft.com/office/officeart/2005/8/layout/process2"/>
    <dgm:cxn modelId="{9B8374CD-A0BE-4717-BC60-EFF807629A0D}" type="presParOf" srcId="{63154D06-CF74-4467-8557-61D5EBA2697B}" destId="{81EA04AA-52E5-4609-81B4-AB1D3BDC8C5B}" srcOrd="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5170522-7579-413F-92DE-C246BC8DCE22}" type="doc">
      <dgm:prSet loTypeId="urn:microsoft.com/office/officeart/2005/8/layout/process4" loCatId="list" qsTypeId="urn:microsoft.com/office/officeart/2005/8/quickstyle/simple1" qsCatId="simple" csTypeId="urn:microsoft.com/office/officeart/2005/8/colors/colorful4" csCatId="colorful" phldr="1"/>
      <dgm:spPr/>
      <dgm:t>
        <a:bodyPr/>
        <a:lstStyle/>
        <a:p>
          <a:endParaRPr lang="es-EC"/>
        </a:p>
      </dgm:t>
    </dgm:pt>
    <dgm:pt modelId="{77F117A0-A60E-4B3A-8671-96B23BA1C275}">
      <dgm:prSet phldrT="[Texto]" custT="1"/>
      <dgm:spPr/>
      <dgm:t>
        <a:bodyPr/>
        <a:lstStyle/>
        <a:p>
          <a:r>
            <a:rPr lang="es-EC" sz="2400" dirty="0" smtClean="0">
              <a:latin typeface="Arial" panose="020B0604020202020204" pitchFamily="34" charset="0"/>
              <a:cs typeface="Arial" panose="020B0604020202020204" pitchFamily="34" charset="0"/>
            </a:rPr>
            <a:t>Aplicación Web</a:t>
          </a:r>
          <a:endParaRPr lang="es-EC" sz="2400" dirty="0">
            <a:latin typeface="Arial" panose="020B0604020202020204" pitchFamily="34" charset="0"/>
            <a:cs typeface="Arial" panose="020B0604020202020204" pitchFamily="34" charset="0"/>
          </a:endParaRPr>
        </a:p>
      </dgm:t>
    </dgm:pt>
    <dgm:pt modelId="{4E61E0BB-59CB-411D-B716-F8D178C78AE7}" type="parTrans" cxnId="{A566566A-E44A-428C-B607-D5C73532A225}">
      <dgm:prSet/>
      <dgm:spPr/>
      <dgm:t>
        <a:bodyPr/>
        <a:lstStyle/>
        <a:p>
          <a:endParaRPr lang="es-EC"/>
        </a:p>
      </dgm:t>
    </dgm:pt>
    <dgm:pt modelId="{68CECA56-2AB8-45BF-A3A2-176952409346}" type="sibTrans" cxnId="{A566566A-E44A-428C-B607-D5C73532A225}">
      <dgm:prSet/>
      <dgm:spPr/>
      <dgm:t>
        <a:bodyPr/>
        <a:lstStyle/>
        <a:p>
          <a:endParaRPr lang="es-EC"/>
        </a:p>
      </dgm:t>
    </dgm:pt>
    <dgm:pt modelId="{76413884-CA16-467E-B89C-10D4C330835E}">
      <dgm:prSet phldrT="[Texto]" custT="1"/>
      <dgm:spPr/>
      <dgm:t>
        <a:bodyPr/>
        <a:lstStyle/>
        <a:p>
          <a:r>
            <a:rPr lang="es-EC" sz="1800" dirty="0" smtClean="0"/>
            <a:t>Software o programa informático, el cual se encuentra hospedado en un servidor web, al cual los usuarios pueden acceder mediante un navegador web a través de Internet </a:t>
          </a:r>
          <a:endParaRPr lang="es-EC" sz="1800" dirty="0"/>
        </a:p>
      </dgm:t>
    </dgm:pt>
    <dgm:pt modelId="{DF2BDF2A-17C2-4B16-B4E3-0AFF3387EFC6}" type="parTrans" cxnId="{ACA0DAE9-A4D4-4CA3-80DC-8C6934EDDF10}">
      <dgm:prSet/>
      <dgm:spPr/>
      <dgm:t>
        <a:bodyPr/>
        <a:lstStyle/>
        <a:p>
          <a:endParaRPr lang="es-EC"/>
        </a:p>
      </dgm:t>
    </dgm:pt>
    <dgm:pt modelId="{6B154C71-8A3E-414F-AF3E-54A9132C3655}" type="sibTrans" cxnId="{ACA0DAE9-A4D4-4CA3-80DC-8C6934EDDF10}">
      <dgm:prSet/>
      <dgm:spPr/>
      <dgm:t>
        <a:bodyPr/>
        <a:lstStyle/>
        <a:p>
          <a:endParaRPr lang="es-EC"/>
        </a:p>
      </dgm:t>
    </dgm:pt>
    <dgm:pt modelId="{CD23B911-98F6-4E66-9915-F973721F7B37}">
      <dgm:prSet phldrT="[Texto]"/>
      <dgm:spPr/>
      <dgm:t>
        <a:bodyPr/>
        <a:lstStyle/>
        <a:p>
          <a:r>
            <a:rPr lang="es-EC" dirty="0" smtClean="0">
              <a:latin typeface="Arial" panose="020B0604020202020204" pitchFamily="34" charset="0"/>
              <a:cs typeface="Arial" panose="020B0604020202020204" pitchFamily="34" charset="0"/>
            </a:rPr>
            <a:t>MVC</a:t>
          </a:r>
          <a:endParaRPr lang="es-EC" dirty="0">
            <a:latin typeface="Arial" panose="020B0604020202020204" pitchFamily="34" charset="0"/>
            <a:cs typeface="Arial" panose="020B0604020202020204" pitchFamily="34" charset="0"/>
          </a:endParaRPr>
        </a:p>
      </dgm:t>
    </dgm:pt>
    <dgm:pt modelId="{D1EE9D07-34E5-46CD-B491-F6B2DFCE1787}" type="parTrans" cxnId="{DE71E6D6-9CB7-467A-BB8F-680859FFC839}">
      <dgm:prSet/>
      <dgm:spPr/>
      <dgm:t>
        <a:bodyPr/>
        <a:lstStyle/>
        <a:p>
          <a:endParaRPr lang="es-EC"/>
        </a:p>
      </dgm:t>
    </dgm:pt>
    <dgm:pt modelId="{E364B969-C506-4599-BE5C-28939A63EA6A}" type="sibTrans" cxnId="{DE71E6D6-9CB7-467A-BB8F-680859FFC839}">
      <dgm:prSet/>
      <dgm:spPr/>
      <dgm:t>
        <a:bodyPr/>
        <a:lstStyle/>
        <a:p>
          <a:endParaRPr lang="es-EC"/>
        </a:p>
      </dgm:t>
    </dgm:pt>
    <dgm:pt modelId="{043F0611-7EF5-4064-9BC6-4E2ECD551259}">
      <dgm:prSet phldrT="[Texto]" custT="1"/>
      <dgm:spPr/>
      <dgm:t>
        <a:bodyPr/>
        <a:lstStyle/>
        <a:p>
          <a:r>
            <a:rPr lang="es-ES" sz="1800" dirty="0" smtClean="0"/>
            <a:t>Patrón de arquitectura de software divide una aplicación en 3 componentes principales: Modelo, Vista y Controlador, se separa la lógica de negocio de la interfaz de usuario.</a:t>
          </a:r>
          <a:endParaRPr lang="es-EC" sz="1800" dirty="0">
            <a:solidFill>
              <a:schemeClr val="tx1"/>
            </a:solidFill>
            <a:latin typeface="Arial" panose="020B0604020202020204" pitchFamily="34" charset="0"/>
            <a:cs typeface="Arial" panose="020B0604020202020204" pitchFamily="34" charset="0"/>
          </a:endParaRPr>
        </a:p>
      </dgm:t>
    </dgm:pt>
    <dgm:pt modelId="{091EC6E7-F96A-4AED-8B8F-5C5E05530C9A}" type="parTrans" cxnId="{F8882E37-1352-42E8-BBC6-AED5BD3037DE}">
      <dgm:prSet/>
      <dgm:spPr/>
      <dgm:t>
        <a:bodyPr/>
        <a:lstStyle/>
        <a:p>
          <a:endParaRPr lang="es-EC"/>
        </a:p>
      </dgm:t>
    </dgm:pt>
    <dgm:pt modelId="{252EDE5A-6C65-417B-B143-E31BCF9B2368}" type="sibTrans" cxnId="{F8882E37-1352-42E8-BBC6-AED5BD3037DE}">
      <dgm:prSet/>
      <dgm:spPr/>
      <dgm:t>
        <a:bodyPr/>
        <a:lstStyle/>
        <a:p>
          <a:endParaRPr lang="es-EC"/>
        </a:p>
      </dgm:t>
    </dgm:pt>
    <dgm:pt modelId="{202BF687-E903-469A-96D6-6693F950A62D}">
      <dgm:prSet phldrT="[Texto]" custT="1"/>
      <dgm:spPr/>
      <dgm:t>
        <a:bodyPr/>
        <a:lstStyle/>
        <a:p>
          <a:r>
            <a:rPr lang="es-EC" sz="2800" dirty="0" smtClean="0">
              <a:latin typeface="Arial" panose="020B0604020202020204" pitchFamily="34" charset="0"/>
              <a:cs typeface="Arial" panose="020B0604020202020204" pitchFamily="34" charset="0"/>
            </a:rPr>
            <a:t>JSF</a:t>
          </a:r>
          <a:endParaRPr lang="es-EC" sz="2800" dirty="0">
            <a:latin typeface="Arial" panose="020B0604020202020204" pitchFamily="34" charset="0"/>
            <a:cs typeface="Arial" panose="020B0604020202020204" pitchFamily="34" charset="0"/>
          </a:endParaRPr>
        </a:p>
      </dgm:t>
    </dgm:pt>
    <dgm:pt modelId="{128A56EB-8125-445B-A24D-76711FE1EB5C}" type="parTrans" cxnId="{B65ED22F-A57B-48BC-98E7-39CF1DB07E96}">
      <dgm:prSet/>
      <dgm:spPr/>
      <dgm:t>
        <a:bodyPr/>
        <a:lstStyle/>
        <a:p>
          <a:endParaRPr lang="es-EC"/>
        </a:p>
      </dgm:t>
    </dgm:pt>
    <dgm:pt modelId="{02BDC68D-B85F-4B25-9002-EB8C1DD68FD5}" type="sibTrans" cxnId="{B65ED22F-A57B-48BC-98E7-39CF1DB07E96}">
      <dgm:prSet/>
      <dgm:spPr/>
      <dgm:t>
        <a:bodyPr/>
        <a:lstStyle/>
        <a:p>
          <a:endParaRPr lang="es-EC"/>
        </a:p>
      </dgm:t>
    </dgm:pt>
    <dgm:pt modelId="{712C47B5-1575-4381-A05B-3FE72B3B89E7}">
      <dgm:prSet phldrT="[Texto]" custT="1"/>
      <dgm:spPr/>
      <dgm:t>
        <a:bodyPr/>
        <a:lstStyle/>
        <a:p>
          <a:r>
            <a:rPr lang="es-ES" sz="1800" dirty="0" smtClean="0"/>
            <a:t>Marco de trabajo para desarrollar aplicaciones Java basadas en web, el cual simplifica la creación de interfaces de usuario del lado del servidor en aplicaciones Java EE</a:t>
          </a:r>
          <a:endParaRPr lang="es-EC" sz="1800" dirty="0">
            <a:latin typeface="Arial" panose="020B0604020202020204" pitchFamily="34" charset="0"/>
            <a:cs typeface="Arial" panose="020B0604020202020204" pitchFamily="34" charset="0"/>
          </a:endParaRPr>
        </a:p>
      </dgm:t>
    </dgm:pt>
    <dgm:pt modelId="{222ED379-70AF-4EB3-BB3A-9D7CE8598A19}" type="parTrans" cxnId="{AD3B1262-F74A-4E8D-88B4-AF4237B2BB7B}">
      <dgm:prSet/>
      <dgm:spPr/>
      <dgm:t>
        <a:bodyPr/>
        <a:lstStyle/>
        <a:p>
          <a:endParaRPr lang="es-EC"/>
        </a:p>
      </dgm:t>
    </dgm:pt>
    <dgm:pt modelId="{E1C3F114-8304-4290-8CDE-FCD5FC9782FF}" type="sibTrans" cxnId="{AD3B1262-F74A-4E8D-88B4-AF4237B2BB7B}">
      <dgm:prSet/>
      <dgm:spPr/>
      <dgm:t>
        <a:bodyPr/>
        <a:lstStyle/>
        <a:p>
          <a:endParaRPr lang="es-EC"/>
        </a:p>
      </dgm:t>
    </dgm:pt>
    <dgm:pt modelId="{CC82F07C-3536-4DBE-8948-DFC64AEEF3A7}">
      <dgm:prSet phldrT="[Texto]" custT="1"/>
      <dgm:spPr/>
      <dgm:t>
        <a:bodyPr/>
        <a:lstStyle/>
        <a:p>
          <a:r>
            <a:rPr lang="es-ES" sz="2500" b="0" i="0" dirty="0" smtClean="0">
              <a:latin typeface="Arial" panose="020B0604020202020204" pitchFamily="34" charset="0"/>
              <a:cs typeface="Arial" panose="020B0604020202020204" pitchFamily="34" charset="0"/>
            </a:rPr>
            <a:t>Cloud Computing</a:t>
          </a:r>
        </a:p>
      </dgm:t>
    </dgm:pt>
    <dgm:pt modelId="{8C949E91-3152-47BB-BF10-0AC3BD899210}" type="parTrans" cxnId="{ABE4F8C2-1D24-432A-90F0-106D719F53D5}">
      <dgm:prSet/>
      <dgm:spPr/>
      <dgm:t>
        <a:bodyPr/>
        <a:lstStyle/>
        <a:p>
          <a:endParaRPr lang="es-EC"/>
        </a:p>
      </dgm:t>
    </dgm:pt>
    <dgm:pt modelId="{31B5412C-D705-440B-BAE7-711C470FB1D8}" type="sibTrans" cxnId="{ABE4F8C2-1D24-432A-90F0-106D719F53D5}">
      <dgm:prSet/>
      <dgm:spPr/>
      <dgm:t>
        <a:bodyPr/>
        <a:lstStyle/>
        <a:p>
          <a:endParaRPr lang="es-EC"/>
        </a:p>
      </dgm:t>
    </dgm:pt>
    <dgm:pt modelId="{3D5C3048-1841-49FC-81B0-196328D1A065}">
      <dgm:prSet phldrT="[Texto]" custT="1"/>
      <dgm:spPr/>
      <dgm:t>
        <a:bodyPr/>
        <a:lstStyle/>
        <a:p>
          <a:r>
            <a:rPr lang="es-EC" sz="1800" dirty="0" smtClean="0"/>
            <a:t>Modelo de negocio, a través del cual se brindan servicios de tecnología por medio de la nube de Internet </a:t>
          </a:r>
          <a:endParaRPr lang="es-ES" sz="1800" b="0" i="0" u="none" dirty="0" smtClean="0">
            <a:solidFill>
              <a:schemeClr val="tx1"/>
            </a:solidFill>
            <a:latin typeface="Arial" panose="020B0604020202020204" pitchFamily="34" charset="0"/>
            <a:cs typeface="Arial" panose="020B0604020202020204" pitchFamily="34" charset="0"/>
          </a:endParaRPr>
        </a:p>
      </dgm:t>
    </dgm:pt>
    <dgm:pt modelId="{2E296DC7-4858-4001-8B4E-35A39987B7FF}" type="parTrans" cxnId="{34EAA663-2C0C-491F-B5EB-E2583117D567}">
      <dgm:prSet/>
      <dgm:spPr/>
      <dgm:t>
        <a:bodyPr/>
        <a:lstStyle/>
        <a:p>
          <a:endParaRPr lang="es-EC"/>
        </a:p>
      </dgm:t>
    </dgm:pt>
    <dgm:pt modelId="{420E6431-A3E1-4C83-8EF8-8222B52D4A41}" type="sibTrans" cxnId="{34EAA663-2C0C-491F-B5EB-E2583117D567}">
      <dgm:prSet/>
      <dgm:spPr/>
      <dgm:t>
        <a:bodyPr/>
        <a:lstStyle/>
        <a:p>
          <a:endParaRPr lang="es-EC"/>
        </a:p>
      </dgm:t>
    </dgm:pt>
    <dgm:pt modelId="{C5865534-2CC5-49CD-976E-24A04B6C7537}" type="pres">
      <dgm:prSet presAssocID="{75170522-7579-413F-92DE-C246BC8DCE22}" presName="Name0" presStyleCnt="0">
        <dgm:presLayoutVars>
          <dgm:dir/>
          <dgm:animLvl val="lvl"/>
          <dgm:resizeHandles val="exact"/>
        </dgm:presLayoutVars>
      </dgm:prSet>
      <dgm:spPr/>
      <dgm:t>
        <a:bodyPr/>
        <a:lstStyle/>
        <a:p>
          <a:endParaRPr lang="es-EC"/>
        </a:p>
      </dgm:t>
    </dgm:pt>
    <dgm:pt modelId="{53264FB1-1CB2-4077-8A6E-B430DD0888A7}" type="pres">
      <dgm:prSet presAssocID="{CC82F07C-3536-4DBE-8948-DFC64AEEF3A7}" presName="boxAndChildren" presStyleCnt="0"/>
      <dgm:spPr/>
    </dgm:pt>
    <dgm:pt modelId="{8697AFEC-6291-4E41-9735-915ECC69AA00}" type="pres">
      <dgm:prSet presAssocID="{CC82F07C-3536-4DBE-8948-DFC64AEEF3A7}" presName="parentTextBox" presStyleLbl="node1" presStyleIdx="0" presStyleCnt="4"/>
      <dgm:spPr/>
      <dgm:t>
        <a:bodyPr/>
        <a:lstStyle/>
        <a:p>
          <a:endParaRPr lang="es-EC"/>
        </a:p>
      </dgm:t>
    </dgm:pt>
    <dgm:pt modelId="{CA8C9238-9E74-4202-A3D0-25C119DA267D}" type="pres">
      <dgm:prSet presAssocID="{CC82F07C-3536-4DBE-8948-DFC64AEEF3A7}" presName="entireBox" presStyleLbl="node1" presStyleIdx="0" presStyleCnt="4"/>
      <dgm:spPr/>
      <dgm:t>
        <a:bodyPr/>
        <a:lstStyle/>
        <a:p>
          <a:endParaRPr lang="es-EC"/>
        </a:p>
      </dgm:t>
    </dgm:pt>
    <dgm:pt modelId="{F2324F12-8D24-4877-B76E-B247171A7733}" type="pres">
      <dgm:prSet presAssocID="{CC82F07C-3536-4DBE-8948-DFC64AEEF3A7}" presName="descendantBox" presStyleCnt="0"/>
      <dgm:spPr/>
    </dgm:pt>
    <dgm:pt modelId="{75EAE901-D648-404D-BBDD-DBEDD7F200A5}" type="pres">
      <dgm:prSet presAssocID="{3D5C3048-1841-49FC-81B0-196328D1A065}" presName="childTextBox" presStyleLbl="fgAccFollowNode1" presStyleIdx="0" presStyleCnt="4">
        <dgm:presLayoutVars>
          <dgm:bulletEnabled val="1"/>
        </dgm:presLayoutVars>
      </dgm:prSet>
      <dgm:spPr/>
      <dgm:t>
        <a:bodyPr/>
        <a:lstStyle/>
        <a:p>
          <a:endParaRPr lang="es-EC"/>
        </a:p>
      </dgm:t>
    </dgm:pt>
    <dgm:pt modelId="{5F8D5E4C-3717-4F57-A0DE-BD34DF99F74A}" type="pres">
      <dgm:prSet presAssocID="{02BDC68D-B85F-4B25-9002-EB8C1DD68FD5}" presName="sp" presStyleCnt="0"/>
      <dgm:spPr/>
    </dgm:pt>
    <dgm:pt modelId="{9D186E69-08A9-43F9-8F2B-EB843B692112}" type="pres">
      <dgm:prSet presAssocID="{202BF687-E903-469A-96D6-6693F950A62D}" presName="arrowAndChildren" presStyleCnt="0"/>
      <dgm:spPr/>
    </dgm:pt>
    <dgm:pt modelId="{25BFFE4F-B221-48DB-8288-9C0E471CED1C}" type="pres">
      <dgm:prSet presAssocID="{202BF687-E903-469A-96D6-6693F950A62D}" presName="parentTextArrow" presStyleLbl="node1" presStyleIdx="0" presStyleCnt="4"/>
      <dgm:spPr/>
      <dgm:t>
        <a:bodyPr/>
        <a:lstStyle/>
        <a:p>
          <a:endParaRPr lang="es-EC"/>
        </a:p>
      </dgm:t>
    </dgm:pt>
    <dgm:pt modelId="{BD3FBB1C-B78B-41BD-8A34-6AC378F16DDF}" type="pres">
      <dgm:prSet presAssocID="{202BF687-E903-469A-96D6-6693F950A62D}" presName="arrow" presStyleLbl="node1" presStyleIdx="1" presStyleCnt="4"/>
      <dgm:spPr/>
      <dgm:t>
        <a:bodyPr/>
        <a:lstStyle/>
        <a:p>
          <a:endParaRPr lang="es-EC"/>
        </a:p>
      </dgm:t>
    </dgm:pt>
    <dgm:pt modelId="{22494480-205D-4788-9F20-D06727AB6C08}" type="pres">
      <dgm:prSet presAssocID="{202BF687-E903-469A-96D6-6693F950A62D}" presName="descendantArrow" presStyleCnt="0"/>
      <dgm:spPr/>
    </dgm:pt>
    <dgm:pt modelId="{33FE73ED-6A50-47F9-A34C-162C00C417EE}" type="pres">
      <dgm:prSet presAssocID="{712C47B5-1575-4381-A05B-3FE72B3B89E7}" presName="childTextArrow" presStyleLbl="fgAccFollowNode1" presStyleIdx="1" presStyleCnt="4">
        <dgm:presLayoutVars>
          <dgm:bulletEnabled val="1"/>
        </dgm:presLayoutVars>
      </dgm:prSet>
      <dgm:spPr/>
      <dgm:t>
        <a:bodyPr/>
        <a:lstStyle/>
        <a:p>
          <a:endParaRPr lang="es-EC"/>
        </a:p>
      </dgm:t>
    </dgm:pt>
    <dgm:pt modelId="{EF3BCF64-7F50-442C-B9E5-62EB9DDF74B3}" type="pres">
      <dgm:prSet presAssocID="{E364B969-C506-4599-BE5C-28939A63EA6A}" presName="sp" presStyleCnt="0"/>
      <dgm:spPr/>
    </dgm:pt>
    <dgm:pt modelId="{FFA398EF-B293-496E-8971-4EBEF2F9437A}" type="pres">
      <dgm:prSet presAssocID="{CD23B911-98F6-4E66-9915-F973721F7B37}" presName="arrowAndChildren" presStyleCnt="0"/>
      <dgm:spPr/>
    </dgm:pt>
    <dgm:pt modelId="{4715984A-1944-42D1-BA99-63223B9B10DD}" type="pres">
      <dgm:prSet presAssocID="{CD23B911-98F6-4E66-9915-F973721F7B37}" presName="parentTextArrow" presStyleLbl="node1" presStyleIdx="1" presStyleCnt="4"/>
      <dgm:spPr/>
      <dgm:t>
        <a:bodyPr/>
        <a:lstStyle/>
        <a:p>
          <a:endParaRPr lang="es-EC"/>
        </a:p>
      </dgm:t>
    </dgm:pt>
    <dgm:pt modelId="{A155AF02-2F3A-405C-9B36-1D364E1EA8EF}" type="pres">
      <dgm:prSet presAssocID="{CD23B911-98F6-4E66-9915-F973721F7B37}" presName="arrow" presStyleLbl="node1" presStyleIdx="2" presStyleCnt="4"/>
      <dgm:spPr/>
      <dgm:t>
        <a:bodyPr/>
        <a:lstStyle/>
        <a:p>
          <a:endParaRPr lang="es-EC"/>
        </a:p>
      </dgm:t>
    </dgm:pt>
    <dgm:pt modelId="{57AD1971-159D-4EFF-A826-F92371CDE4B3}" type="pres">
      <dgm:prSet presAssocID="{CD23B911-98F6-4E66-9915-F973721F7B37}" presName="descendantArrow" presStyleCnt="0"/>
      <dgm:spPr/>
    </dgm:pt>
    <dgm:pt modelId="{2EC6F3D7-0CB2-4D2B-BCA0-2C3FF3A1E553}" type="pres">
      <dgm:prSet presAssocID="{043F0611-7EF5-4064-9BC6-4E2ECD551259}" presName="childTextArrow" presStyleLbl="fgAccFollowNode1" presStyleIdx="2" presStyleCnt="4" custScaleY="126941">
        <dgm:presLayoutVars>
          <dgm:bulletEnabled val="1"/>
        </dgm:presLayoutVars>
      </dgm:prSet>
      <dgm:spPr/>
      <dgm:t>
        <a:bodyPr/>
        <a:lstStyle/>
        <a:p>
          <a:endParaRPr lang="es-EC"/>
        </a:p>
      </dgm:t>
    </dgm:pt>
    <dgm:pt modelId="{22BC4D33-36E2-495C-BA27-D6A44D42646C}" type="pres">
      <dgm:prSet presAssocID="{68CECA56-2AB8-45BF-A3A2-176952409346}" presName="sp" presStyleCnt="0"/>
      <dgm:spPr/>
    </dgm:pt>
    <dgm:pt modelId="{6D9EB738-36B9-4E81-A628-A3FFAE94F82A}" type="pres">
      <dgm:prSet presAssocID="{77F117A0-A60E-4B3A-8671-96B23BA1C275}" presName="arrowAndChildren" presStyleCnt="0"/>
      <dgm:spPr/>
    </dgm:pt>
    <dgm:pt modelId="{9F0E80F6-2B55-422C-AB93-283EDB8917C8}" type="pres">
      <dgm:prSet presAssocID="{77F117A0-A60E-4B3A-8671-96B23BA1C275}" presName="parentTextArrow" presStyleLbl="node1" presStyleIdx="2" presStyleCnt="4"/>
      <dgm:spPr/>
      <dgm:t>
        <a:bodyPr/>
        <a:lstStyle/>
        <a:p>
          <a:endParaRPr lang="es-EC"/>
        </a:p>
      </dgm:t>
    </dgm:pt>
    <dgm:pt modelId="{719946D8-0D11-408D-8FD1-9B1B642F9099}" type="pres">
      <dgm:prSet presAssocID="{77F117A0-A60E-4B3A-8671-96B23BA1C275}" presName="arrow" presStyleLbl="node1" presStyleIdx="3" presStyleCnt="4" custLinFactNeighborX="164" custLinFactNeighborY="5597"/>
      <dgm:spPr/>
      <dgm:t>
        <a:bodyPr/>
        <a:lstStyle/>
        <a:p>
          <a:endParaRPr lang="es-EC"/>
        </a:p>
      </dgm:t>
    </dgm:pt>
    <dgm:pt modelId="{7A74566B-7A6A-42AE-9DE3-C63C82DD714B}" type="pres">
      <dgm:prSet presAssocID="{77F117A0-A60E-4B3A-8671-96B23BA1C275}" presName="descendantArrow" presStyleCnt="0"/>
      <dgm:spPr/>
    </dgm:pt>
    <dgm:pt modelId="{E0C27D4F-F389-4D23-B67A-37D03FE00B56}" type="pres">
      <dgm:prSet presAssocID="{76413884-CA16-467E-B89C-10D4C330835E}" presName="childTextArrow" presStyleLbl="fgAccFollowNode1" presStyleIdx="3" presStyleCnt="4" custScaleY="118822" custLinFactNeighborX="-112" custLinFactNeighborY="7608">
        <dgm:presLayoutVars>
          <dgm:bulletEnabled val="1"/>
        </dgm:presLayoutVars>
      </dgm:prSet>
      <dgm:spPr/>
      <dgm:t>
        <a:bodyPr/>
        <a:lstStyle/>
        <a:p>
          <a:endParaRPr lang="es-EC"/>
        </a:p>
      </dgm:t>
    </dgm:pt>
  </dgm:ptLst>
  <dgm:cxnLst>
    <dgm:cxn modelId="{AD3B1262-F74A-4E8D-88B4-AF4237B2BB7B}" srcId="{202BF687-E903-469A-96D6-6693F950A62D}" destId="{712C47B5-1575-4381-A05B-3FE72B3B89E7}" srcOrd="0" destOrd="0" parTransId="{222ED379-70AF-4EB3-BB3A-9D7CE8598A19}" sibTransId="{E1C3F114-8304-4290-8CDE-FCD5FC9782FF}"/>
    <dgm:cxn modelId="{80852836-9E3B-4F88-A628-2579634CC335}" type="presOf" srcId="{CD23B911-98F6-4E66-9915-F973721F7B37}" destId="{4715984A-1944-42D1-BA99-63223B9B10DD}" srcOrd="0" destOrd="0" presId="urn:microsoft.com/office/officeart/2005/8/layout/process4"/>
    <dgm:cxn modelId="{4981D16F-3186-4386-9676-62E30B916F47}" type="presOf" srcId="{76413884-CA16-467E-B89C-10D4C330835E}" destId="{E0C27D4F-F389-4D23-B67A-37D03FE00B56}" srcOrd="0" destOrd="0" presId="urn:microsoft.com/office/officeart/2005/8/layout/process4"/>
    <dgm:cxn modelId="{BC7E4BCF-FA1A-470E-80C6-6F4FE138BFFC}" type="presOf" srcId="{CC82F07C-3536-4DBE-8948-DFC64AEEF3A7}" destId="{8697AFEC-6291-4E41-9735-915ECC69AA00}" srcOrd="0" destOrd="0" presId="urn:microsoft.com/office/officeart/2005/8/layout/process4"/>
    <dgm:cxn modelId="{ABE4F8C2-1D24-432A-90F0-106D719F53D5}" srcId="{75170522-7579-413F-92DE-C246BC8DCE22}" destId="{CC82F07C-3536-4DBE-8948-DFC64AEEF3A7}" srcOrd="3" destOrd="0" parTransId="{8C949E91-3152-47BB-BF10-0AC3BD899210}" sibTransId="{31B5412C-D705-440B-BAE7-711C470FB1D8}"/>
    <dgm:cxn modelId="{3985611A-5FC5-45A4-80A7-77E770570E61}" type="presOf" srcId="{CD23B911-98F6-4E66-9915-F973721F7B37}" destId="{A155AF02-2F3A-405C-9B36-1D364E1EA8EF}" srcOrd="1" destOrd="0" presId="urn:microsoft.com/office/officeart/2005/8/layout/process4"/>
    <dgm:cxn modelId="{34EAA663-2C0C-491F-B5EB-E2583117D567}" srcId="{CC82F07C-3536-4DBE-8948-DFC64AEEF3A7}" destId="{3D5C3048-1841-49FC-81B0-196328D1A065}" srcOrd="0" destOrd="0" parTransId="{2E296DC7-4858-4001-8B4E-35A39987B7FF}" sibTransId="{420E6431-A3E1-4C83-8EF8-8222B52D4A41}"/>
    <dgm:cxn modelId="{C4B28013-9CDB-4837-9495-DD33ED8E0ABF}" type="presOf" srcId="{202BF687-E903-469A-96D6-6693F950A62D}" destId="{BD3FBB1C-B78B-41BD-8A34-6AC378F16DDF}" srcOrd="1" destOrd="0" presId="urn:microsoft.com/office/officeart/2005/8/layout/process4"/>
    <dgm:cxn modelId="{DE71E6D6-9CB7-467A-BB8F-680859FFC839}" srcId="{75170522-7579-413F-92DE-C246BC8DCE22}" destId="{CD23B911-98F6-4E66-9915-F973721F7B37}" srcOrd="1" destOrd="0" parTransId="{D1EE9D07-34E5-46CD-B491-F6B2DFCE1787}" sibTransId="{E364B969-C506-4599-BE5C-28939A63EA6A}"/>
    <dgm:cxn modelId="{BEB4BEB6-AB9C-4835-9037-3350D0DE6B4A}" type="presOf" srcId="{712C47B5-1575-4381-A05B-3FE72B3B89E7}" destId="{33FE73ED-6A50-47F9-A34C-162C00C417EE}" srcOrd="0" destOrd="0" presId="urn:microsoft.com/office/officeart/2005/8/layout/process4"/>
    <dgm:cxn modelId="{B65ED22F-A57B-48BC-98E7-39CF1DB07E96}" srcId="{75170522-7579-413F-92DE-C246BC8DCE22}" destId="{202BF687-E903-469A-96D6-6693F950A62D}" srcOrd="2" destOrd="0" parTransId="{128A56EB-8125-445B-A24D-76711FE1EB5C}" sibTransId="{02BDC68D-B85F-4B25-9002-EB8C1DD68FD5}"/>
    <dgm:cxn modelId="{6A000D92-74FA-4BAC-8317-545ED1A21059}" type="presOf" srcId="{043F0611-7EF5-4064-9BC6-4E2ECD551259}" destId="{2EC6F3D7-0CB2-4D2B-BCA0-2C3FF3A1E553}" srcOrd="0" destOrd="0" presId="urn:microsoft.com/office/officeart/2005/8/layout/process4"/>
    <dgm:cxn modelId="{ACA0DAE9-A4D4-4CA3-80DC-8C6934EDDF10}" srcId="{77F117A0-A60E-4B3A-8671-96B23BA1C275}" destId="{76413884-CA16-467E-B89C-10D4C330835E}" srcOrd="0" destOrd="0" parTransId="{DF2BDF2A-17C2-4B16-B4E3-0AFF3387EFC6}" sibTransId="{6B154C71-8A3E-414F-AF3E-54A9132C3655}"/>
    <dgm:cxn modelId="{B935E7EC-201D-4E9A-9D44-0CCB73B857CC}" type="presOf" srcId="{77F117A0-A60E-4B3A-8671-96B23BA1C275}" destId="{719946D8-0D11-408D-8FD1-9B1B642F9099}" srcOrd="1" destOrd="0" presId="urn:microsoft.com/office/officeart/2005/8/layout/process4"/>
    <dgm:cxn modelId="{C78A6BF5-27D2-4091-BEC7-5ACD798D9545}" type="presOf" srcId="{75170522-7579-413F-92DE-C246BC8DCE22}" destId="{C5865534-2CC5-49CD-976E-24A04B6C7537}" srcOrd="0" destOrd="0" presId="urn:microsoft.com/office/officeart/2005/8/layout/process4"/>
    <dgm:cxn modelId="{012EB74C-30F7-492B-AC95-33EEB64B1450}" type="presOf" srcId="{CC82F07C-3536-4DBE-8948-DFC64AEEF3A7}" destId="{CA8C9238-9E74-4202-A3D0-25C119DA267D}" srcOrd="1" destOrd="0" presId="urn:microsoft.com/office/officeart/2005/8/layout/process4"/>
    <dgm:cxn modelId="{A566566A-E44A-428C-B607-D5C73532A225}" srcId="{75170522-7579-413F-92DE-C246BC8DCE22}" destId="{77F117A0-A60E-4B3A-8671-96B23BA1C275}" srcOrd="0" destOrd="0" parTransId="{4E61E0BB-59CB-411D-B716-F8D178C78AE7}" sibTransId="{68CECA56-2AB8-45BF-A3A2-176952409346}"/>
    <dgm:cxn modelId="{490C3CAB-8E71-4006-AF0C-0835085276F6}" type="presOf" srcId="{202BF687-E903-469A-96D6-6693F950A62D}" destId="{25BFFE4F-B221-48DB-8288-9C0E471CED1C}" srcOrd="0" destOrd="0" presId="urn:microsoft.com/office/officeart/2005/8/layout/process4"/>
    <dgm:cxn modelId="{5C01B432-37AE-498E-AFC3-AED932E671E7}" type="presOf" srcId="{77F117A0-A60E-4B3A-8671-96B23BA1C275}" destId="{9F0E80F6-2B55-422C-AB93-283EDB8917C8}" srcOrd="0" destOrd="0" presId="urn:microsoft.com/office/officeart/2005/8/layout/process4"/>
    <dgm:cxn modelId="{85E0A426-5DE9-44A6-8966-A9A976BAE8DF}" type="presOf" srcId="{3D5C3048-1841-49FC-81B0-196328D1A065}" destId="{75EAE901-D648-404D-BBDD-DBEDD7F200A5}" srcOrd="0" destOrd="0" presId="urn:microsoft.com/office/officeart/2005/8/layout/process4"/>
    <dgm:cxn modelId="{F8882E37-1352-42E8-BBC6-AED5BD3037DE}" srcId="{CD23B911-98F6-4E66-9915-F973721F7B37}" destId="{043F0611-7EF5-4064-9BC6-4E2ECD551259}" srcOrd="0" destOrd="0" parTransId="{091EC6E7-F96A-4AED-8B8F-5C5E05530C9A}" sibTransId="{252EDE5A-6C65-417B-B143-E31BCF9B2368}"/>
    <dgm:cxn modelId="{9DCC0C74-9FDA-45EA-8B6B-33946571109B}" type="presParOf" srcId="{C5865534-2CC5-49CD-976E-24A04B6C7537}" destId="{53264FB1-1CB2-4077-8A6E-B430DD0888A7}" srcOrd="0" destOrd="0" presId="urn:microsoft.com/office/officeart/2005/8/layout/process4"/>
    <dgm:cxn modelId="{97A1F5C5-7849-4B44-9035-66631FD448A3}" type="presParOf" srcId="{53264FB1-1CB2-4077-8A6E-B430DD0888A7}" destId="{8697AFEC-6291-4E41-9735-915ECC69AA00}" srcOrd="0" destOrd="0" presId="urn:microsoft.com/office/officeart/2005/8/layout/process4"/>
    <dgm:cxn modelId="{D5B19A16-0ED9-489C-BD68-1FB5B4CCC568}" type="presParOf" srcId="{53264FB1-1CB2-4077-8A6E-B430DD0888A7}" destId="{CA8C9238-9E74-4202-A3D0-25C119DA267D}" srcOrd="1" destOrd="0" presId="urn:microsoft.com/office/officeart/2005/8/layout/process4"/>
    <dgm:cxn modelId="{4CB6A70A-98CF-43C2-9452-8561D2D42D4B}" type="presParOf" srcId="{53264FB1-1CB2-4077-8A6E-B430DD0888A7}" destId="{F2324F12-8D24-4877-B76E-B247171A7733}" srcOrd="2" destOrd="0" presId="urn:microsoft.com/office/officeart/2005/8/layout/process4"/>
    <dgm:cxn modelId="{2BDE5EB6-36D7-42EE-A631-9841EE9D44C5}" type="presParOf" srcId="{F2324F12-8D24-4877-B76E-B247171A7733}" destId="{75EAE901-D648-404D-BBDD-DBEDD7F200A5}" srcOrd="0" destOrd="0" presId="urn:microsoft.com/office/officeart/2005/8/layout/process4"/>
    <dgm:cxn modelId="{C575AE91-F58A-4FD6-8547-584BBBD9F679}" type="presParOf" srcId="{C5865534-2CC5-49CD-976E-24A04B6C7537}" destId="{5F8D5E4C-3717-4F57-A0DE-BD34DF99F74A}" srcOrd="1" destOrd="0" presId="urn:microsoft.com/office/officeart/2005/8/layout/process4"/>
    <dgm:cxn modelId="{04761E18-2E8F-4557-A794-93E021577F5C}" type="presParOf" srcId="{C5865534-2CC5-49CD-976E-24A04B6C7537}" destId="{9D186E69-08A9-43F9-8F2B-EB843B692112}" srcOrd="2" destOrd="0" presId="urn:microsoft.com/office/officeart/2005/8/layout/process4"/>
    <dgm:cxn modelId="{8FAB754F-4C48-42A1-B796-C817169739E8}" type="presParOf" srcId="{9D186E69-08A9-43F9-8F2B-EB843B692112}" destId="{25BFFE4F-B221-48DB-8288-9C0E471CED1C}" srcOrd="0" destOrd="0" presId="urn:microsoft.com/office/officeart/2005/8/layout/process4"/>
    <dgm:cxn modelId="{073EF55F-B880-4FBB-9DBB-2ABA7B4A4244}" type="presParOf" srcId="{9D186E69-08A9-43F9-8F2B-EB843B692112}" destId="{BD3FBB1C-B78B-41BD-8A34-6AC378F16DDF}" srcOrd="1" destOrd="0" presId="urn:microsoft.com/office/officeart/2005/8/layout/process4"/>
    <dgm:cxn modelId="{905FB9D9-C676-41EF-8AC2-B10041DEFA5A}" type="presParOf" srcId="{9D186E69-08A9-43F9-8F2B-EB843B692112}" destId="{22494480-205D-4788-9F20-D06727AB6C08}" srcOrd="2" destOrd="0" presId="urn:microsoft.com/office/officeart/2005/8/layout/process4"/>
    <dgm:cxn modelId="{345F6B34-E14E-4B87-90C5-37C57FBDAB5F}" type="presParOf" srcId="{22494480-205D-4788-9F20-D06727AB6C08}" destId="{33FE73ED-6A50-47F9-A34C-162C00C417EE}" srcOrd="0" destOrd="0" presId="urn:microsoft.com/office/officeart/2005/8/layout/process4"/>
    <dgm:cxn modelId="{AB862902-C454-429B-A9E0-10A165ABEE1D}" type="presParOf" srcId="{C5865534-2CC5-49CD-976E-24A04B6C7537}" destId="{EF3BCF64-7F50-442C-B9E5-62EB9DDF74B3}" srcOrd="3" destOrd="0" presId="urn:microsoft.com/office/officeart/2005/8/layout/process4"/>
    <dgm:cxn modelId="{B271A246-7601-488D-A509-954EADB279F4}" type="presParOf" srcId="{C5865534-2CC5-49CD-976E-24A04B6C7537}" destId="{FFA398EF-B293-496E-8971-4EBEF2F9437A}" srcOrd="4" destOrd="0" presId="urn:microsoft.com/office/officeart/2005/8/layout/process4"/>
    <dgm:cxn modelId="{98BD0DAA-6F8A-483D-B0E1-0D5568B18983}" type="presParOf" srcId="{FFA398EF-B293-496E-8971-4EBEF2F9437A}" destId="{4715984A-1944-42D1-BA99-63223B9B10DD}" srcOrd="0" destOrd="0" presId="urn:microsoft.com/office/officeart/2005/8/layout/process4"/>
    <dgm:cxn modelId="{DF8F41B9-A19E-4A53-8A8E-8B5704925F10}" type="presParOf" srcId="{FFA398EF-B293-496E-8971-4EBEF2F9437A}" destId="{A155AF02-2F3A-405C-9B36-1D364E1EA8EF}" srcOrd="1" destOrd="0" presId="urn:microsoft.com/office/officeart/2005/8/layout/process4"/>
    <dgm:cxn modelId="{789F2632-04F0-4AD1-A564-D75C935C7F5C}" type="presParOf" srcId="{FFA398EF-B293-496E-8971-4EBEF2F9437A}" destId="{57AD1971-159D-4EFF-A826-F92371CDE4B3}" srcOrd="2" destOrd="0" presId="urn:microsoft.com/office/officeart/2005/8/layout/process4"/>
    <dgm:cxn modelId="{80D22C68-534F-4210-8C28-C1E91A054162}" type="presParOf" srcId="{57AD1971-159D-4EFF-A826-F92371CDE4B3}" destId="{2EC6F3D7-0CB2-4D2B-BCA0-2C3FF3A1E553}" srcOrd="0" destOrd="0" presId="urn:microsoft.com/office/officeart/2005/8/layout/process4"/>
    <dgm:cxn modelId="{4456A193-D434-4199-AC92-1599D445EF06}" type="presParOf" srcId="{C5865534-2CC5-49CD-976E-24A04B6C7537}" destId="{22BC4D33-36E2-495C-BA27-D6A44D42646C}" srcOrd="5" destOrd="0" presId="urn:microsoft.com/office/officeart/2005/8/layout/process4"/>
    <dgm:cxn modelId="{4B5D9D22-C31D-46C9-80A2-D4537B727C3F}" type="presParOf" srcId="{C5865534-2CC5-49CD-976E-24A04B6C7537}" destId="{6D9EB738-36B9-4E81-A628-A3FFAE94F82A}" srcOrd="6" destOrd="0" presId="urn:microsoft.com/office/officeart/2005/8/layout/process4"/>
    <dgm:cxn modelId="{9C1735A9-DA3A-4906-9FAB-F44A866399EC}" type="presParOf" srcId="{6D9EB738-36B9-4E81-A628-A3FFAE94F82A}" destId="{9F0E80F6-2B55-422C-AB93-283EDB8917C8}" srcOrd="0" destOrd="0" presId="urn:microsoft.com/office/officeart/2005/8/layout/process4"/>
    <dgm:cxn modelId="{0F6BD649-777B-40CD-9991-B5A0720A09EC}" type="presParOf" srcId="{6D9EB738-36B9-4E81-A628-A3FFAE94F82A}" destId="{719946D8-0D11-408D-8FD1-9B1B642F9099}" srcOrd="1" destOrd="0" presId="urn:microsoft.com/office/officeart/2005/8/layout/process4"/>
    <dgm:cxn modelId="{429DBBEC-8C51-41E7-93BE-79AD7ED33BDB}" type="presParOf" srcId="{6D9EB738-36B9-4E81-A628-A3FFAE94F82A}" destId="{7A74566B-7A6A-42AE-9DE3-C63C82DD714B}" srcOrd="2" destOrd="0" presId="urn:microsoft.com/office/officeart/2005/8/layout/process4"/>
    <dgm:cxn modelId="{1F816BE7-2F5A-4206-8821-B61E0A15C19C}" type="presParOf" srcId="{7A74566B-7A6A-42AE-9DE3-C63C82DD714B}" destId="{E0C27D4F-F389-4D23-B67A-37D03FE00B5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B4138-D90F-4403-8427-05C2ABC90B6C}">
      <dsp:nvSpPr>
        <dsp:cNvPr id="0" name=""/>
        <dsp:cNvSpPr/>
      </dsp:nvSpPr>
      <dsp:spPr>
        <a:xfrm>
          <a:off x="0" y="0"/>
          <a:ext cx="12192000" cy="2057400"/>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C" sz="6500" kern="1200" dirty="0" smtClean="0">
              <a:latin typeface="Arial" panose="020B0604020202020204" pitchFamily="34" charset="0"/>
              <a:cs typeface="Arial" panose="020B0604020202020204" pitchFamily="34" charset="0"/>
            </a:rPr>
            <a:t>INTRODUCCIÓN</a:t>
          </a:r>
          <a:endParaRPr lang="es-EC" sz="6500" kern="1200" dirty="0">
            <a:latin typeface="Arial" panose="020B0604020202020204" pitchFamily="34" charset="0"/>
            <a:cs typeface="Arial" panose="020B0604020202020204" pitchFamily="34" charset="0"/>
          </a:endParaRPr>
        </a:p>
      </dsp:txBody>
      <dsp:txXfrm>
        <a:off x="0" y="0"/>
        <a:ext cx="12192000" cy="2057400"/>
      </dsp:txXfrm>
    </dsp:sp>
    <dsp:sp modelId="{2BDD27BC-34E3-4056-856E-67FB133B03C5}">
      <dsp:nvSpPr>
        <dsp:cNvPr id="0" name=""/>
        <dsp:cNvSpPr/>
      </dsp:nvSpPr>
      <dsp:spPr>
        <a:xfrm>
          <a:off x="0" y="2044524"/>
          <a:ext cx="6095999" cy="432054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latin typeface="Arial" panose="020B0604020202020204" pitchFamily="34" charset="0"/>
              <a:cs typeface="Arial" panose="020B0604020202020204" pitchFamily="34" charset="0"/>
            </a:rPr>
            <a:t>Con la constante evolución de la tecnología, se ha conseguido que se desarrollen herramientas de software estables, rápidas, y fáciles de usar, permitiendo que una gran cantidad de procesos que eran realizados de forma manual puedan ser automatizados.</a:t>
          </a:r>
          <a:endParaRPr lang="es-EC" sz="1600" kern="1200" dirty="0">
            <a:latin typeface="Arial" panose="020B0604020202020204" pitchFamily="34" charset="0"/>
            <a:cs typeface="Arial" panose="020B0604020202020204" pitchFamily="34" charset="0"/>
          </a:endParaRPr>
        </a:p>
      </dsp:txBody>
      <dsp:txXfrm>
        <a:off x="0" y="2044524"/>
        <a:ext cx="6095999" cy="4320540"/>
      </dsp:txXfrm>
    </dsp:sp>
    <dsp:sp modelId="{8F0E33EB-BEF3-4ABA-8136-F36AFF2A2636}">
      <dsp:nvSpPr>
        <dsp:cNvPr id="0" name=""/>
        <dsp:cNvSpPr/>
      </dsp:nvSpPr>
      <dsp:spPr>
        <a:xfrm>
          <a:off x="6096000" y="2057400"/>
          <a:ext cx="6095999" cy="432054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latin typeface="Arial" panose="020B0604020202020204" pitchFamily="34" charset="0"/>
              <a:cs typeface="Arial" panose="020B0604020202020204" pitchFamily="34" charset="0"/>
            </a:rPr>
            <a:t>En el sector de la construcción existen  empresas que brindan servicios para realizar diseños, instalación, construcción y mantenimiento relacionado a proyectos de  redes eléctricas y electrónicas, EISCO es una empresa que brinda estos servicios.</a:t>
          </a:r>
          <a:endParaRPr lang="es-EC" sz="1600" kern="1200" dirty="0">
            <a:latin typeface="Arial" panose="020B0604020202020204" pitchFamily="34" charset="0"/>
            <a:cs typeface="Arial" panose="020B0604020202020204" pitchFamily="34" charset="0"/>
          </a:endParaRPr>
        </a:p>
      </dsp:txBody>
      <dsp:txXfrm>
        <a:off x="6096000" y="2057400"/>
        <a:ext cx="6095999" cy="4320540"/>
      </dsp:txXfrm>
    </dsp:sp>
    <dsp:sp modelId="{0C05236A-2C48-4871-8652-2DF2527F7023}">
      <dsp:nvSpPr>
        <dsp:cNvPr id="0" name=""/>
        <dsp:cNvSpPr/>
      </dsp:nvSpPr>
      <dsp:spPr>
        <a:xfrm>
          <a:off x="0" y="6377940"/>
          <a:ext cx="12192000" cy="480060"/>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A5309-7264-4495-856F-8D5EC1CF8381}">
      <dsp:nvSpPr>
        <dsp:cNvPr id="0" name=""/>
        <dsp:cNvSpPr/>
      </dsp:nvSpPr>
      <dsp:spPr>
        <a:xfrm rot="5400000">
          <a:off x="-603132" y="1588730"/>
          <a:ext cx="4180602" cy="2974338"/>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latin typeface="Arial" panose="020B0604020202020204" pitchFamily="34" charset="0"/>
              <a:cs typeface="Arial" panose="020B0604020202020204" pitchFamily="34" charset="0"/>
            </a:rPr>
            <a:t>Requisitos Funcionales</a:t>
          </a:r>
          <a:endParaRPr lang="es-EC" sz="1800" b="1" kern="1200" dirty="0">
            <a:latin typeface="Arial" panose="020B0604020202020204" pitchFamily="34" charset="0"/>
            <a:cs typeface="Arial" panose="020B0604020202020204" pitchFamily="34" charset="0"/>
          </a:endParaRPr>
        </a:p>
      </dsp:txBody>
      <dsp:txXfrm rot="-5400000">
        <a:off x="0" y="2472767"/>
        <a:ext cx="2974338" cy="1206264"/>
      </dsp:txXfrm>
    </dsp:sp>
    <dsp:sp modelId="{C7891DFC-FA79-4647-A356-240A30ED6E49}">
      <dsp:nvSpPr>
        <dsp:cNvPr id="0" name=""/>
        <dsp:cNvSpPr/>
      </dsp:nvSpPr>
      <dsp:spPr>
        <a:xfrm rot="5400000">
          <a:off x="3605202" y="-514719"/>
          <a:ext cx="5693544" cy="6955272"/>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s-EC"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s-EC"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s-EC"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s-EC"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s-EC"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s-EC"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s-EC"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s-EC"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s-EC"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s-EC"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s-EC"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s-EC" sz="1600" kern="1200" dirty="0">
            <a:latin typeface="Arial" panose="020B0604020202020204" pitchFamily="34" charset="0"/>
            <a:cs typeface="Arial" panose="020B0604020202020204" pitchFamily="34" charset="0"/>
          </a:endParaRPr>
        </a:p>
      </dsp:txBody>
      <dsp:txXfrm rot="-5400000">
        <a:off x="2974338" y="394081"/>
        <a:ext cx="6677336" cy="51376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A5309-7264-4495-856F-8D5EC1CF8381}">
      <dsp:nvSpPr>
        <dsp:cNvPr id="0" name=""/>
        <dsp:cNvSpPr/>
      </dsp:nvSpPr>
      <dsp:spPr>
        <a:xfrm rot="5400000">
          <a:off x="-475943" y="1201673"/>
          <a:ext cx="3298999" cy="2347111"/>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latin typeface="Arial" panose="020B0604020202020204" pitchFamily="34" charset="0"/>
              <a:cs typeface="Arial" panose="020B0604020202020204" pitchFamily="34" charset="0"/>
            </a:rPr>
            <a:t>Requisitos Funcionales</a:t>
          </a:r>
          <a:endParaRPr lang="es-EC" sz="1800" b="1" kern="1200" dirty="0">
            <a:latin typeface="Arial" panose="020B0604020202020204" pitchFamily="34" charset="0"/>
            <a:cs typeface="Arial" panose="020B0604020202020204" pitchFamily="34" charset="0"/>
          </a:endParaRPr>
        </a:p>
      </dsp:txBody>
      <dsp:txXfrm rot="-5400000">
        <a:off x="2" y="1899285"/>
        <a:ext cx="2347111" cy="951888"/>
      </dsp:txXfrm>
    </dsp:sp>
    <dsp:sp modelId="{C7891DFC-FA79-4647-A356-240A30ED6E49}">
      <dsp:nvSpPr>
        <dsp:cNvPr id="0" name=""/>
        <dsp:cNvSpPr/>
      </dsp:nvSpPr>
      <dsp:spPr>
        <a:xfrm rot="5400000">
          <a:off x="3531306" y="-1144568"/>
          <a:ext cx="4492893" cy="6861283"/>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s-EC"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s-EC"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s-EC"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s-EC"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s-EC"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s-EC"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s-EC"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s-EC"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s-EC"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s-EC"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s-EC"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s-EC" sz="1600" kern="1200" dirty="0">
            <a:latin typeface="Arial" panose="020B0604020202020204" pitchFamily="34" charset="0"/>
            <a:cs typeface="Arial" panose="020B0604020202020204" pitchFamily="34" charset="0"/>
          </a:endParaRPr>
        </a:p>
      </dsp:txBody>
      <dsp:txXfrm rot="-5400000">
        <a:off x="2347112" y="258951"/>
        <a:ext cx="6641958" cy="405424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681CC-41DE-4BBC-8967-24A4C43C2E6F}">
      <dsp:nvSpPr>
        <dsp:cNvPr id="0" name=""/>
        <dsp:cNvSpPr/>
      </dsp:nvSpPr>
      <dsp:spPr>
        <a:xfrm>
          <a:off x="5603" y="0"/>
          <a:ext cx="11463870" cy="550083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s-EC" sz="4800" kern="1200" dirty="0" smtClean="0">
              <a:latin typeface="Arial" panose="020B0604020202020204" pitchFamily="34" charset="0"/>
              <a:cs typeface="Arial" panose="020B0604020202020204" pitchFamily="34" charset="0"/>
            </a:rPr>
            <a:t>Requisitos No Funcionales</a:t>
          </a:r>
          <a:endParaRPr lang="es-EC" sz="4800" kern="1200" dirty="0">
            <a:latin typeface="Arial" panose="020B0604020202020204" pitchFamily="34" charset="0"/>
            <a:cs typeface="Arial" panose="020B0604020202020204" pitchFamily="34" charset="0"/>
          </a:endParaRPr>
        </a:p>
      </dsp:txBody>
      <dsp:txXfrm>
        <a:off x="5603" y="0"/>
        <a:ext cx="11463870" cy="1650249"/>
      </dsp:txXfrm>
    </dsp:sp>
    <dsp:sp modelId="{BCF92AE3-61A6-44F3-B10A-556012D6016C}">
      <dsp:nvSpPr>
        <dsp:cNvPr id="0" name=""/>
        <dsp:cNvSpPr/>
      </dsp:nvSpPr>
      <dsp:spPr>
        <a:xfrm flipH="1">
          <a:off x="0" y="1640254"/>
          <a:ext cx="3760057" cy="36968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latin typeface="Arial" panose="020B0604020202020204" pitchFamily="34" charset="0"/>
              <a:cs typeface="Arial" panose="020B0604020202020204" pitchFamily="34" charset="0"/>
            </a:rPr>
            <a:t>Rendimiento</a:t>
          </a:r>
          <a:endParaRPr lang="es-EC" sz="2000" kern="1200" dirty="0">
            <a:solidFill>
              <a:schemeClr val="tx1"/>
            </a:solidFill>
            <a:latin typeface="Arial" panose="020B0604020202020204" pitchFamily="34" charset="0"/>
            <a:cs typeface="Arial" panose="020B0604020202020204" pitchFamily="34" charset="0"/>
          </a:endParaRPr>
        </a:p>
      </dsp:txBody>
      <dsp:txXfrm>
        <a:off x="10828" y="1651082"/>
        <a:ext cx="3738401" cy="348031"/>
      </dsp:txXfrm>
    </dsp:sp>
    <dsp:sp modelId="{86EDBAE3-F744-4047-A951-87F8B0668AD9}">
      <dsp:nvSpPr>
        <dsp:cNvPr id="0" name=""/>
        <dsp:cNvSpPr/>
      </dsp:nvSpPr>
      <dsp:spPr>
        <a:xfrm>
          <a:off x="3791807" y="1657077"/>
          <a:ext cx="7683269" cy="369687"/>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l" defTabSz="711200">
            <a:lnSpc>
              <a:spcPct val="90000"/>
            </a:lnSpc>
            <a:spcBef>
              <a:spcPct val="0"/>
            </a:spcBef>
            <a:spcAft>
              <a:spcPct val="35000"/>
            </a:spcAft>
          </a:pPr>
          <a:r>
            <a:rPr lang="es-EC" sz="1600" kern="1200" dirty="0" smtClean="0">
              <a:solidFill>
                <a:schemeClr val="tx1"/>
              </a:solidFill>
              <a:latin typeface="Arial" panose="020B0604020202020204" pitchFamily="34" charset="0"/>
              <a:cs typeface="Arial" panose="020B0604020202020204" pitchFamily="34" charset="0"/>
            </a:rPr>
            <a:t>Petición de servicios a múltiples usuarios simultáneamente.</a:t>
          </a:r>
          <a:endParaRPr lang="es-EC" sz="1600" kern="1200" dirty="0">
            <a:solidFill>
              <a:schemeClr val="tx1"/>
            </a:solidFill>
            <a:latin typeface="Arial" panose="020B0604020202020204" pitchFamily="34" charset="0"/>
            <a:cs typeface="Arial" panose="020B0604020202020204" pitchFamily="34" charset="0"/>
          </a:endParaRPr>
        </a:p>
      </dsp:txBody>
      <dsp:txXfrm>
        <a:off x="3802635" y="1667905"/>
        <a:ext cx="7661613" cy="348031"/>
      </dsp:txXfrm>
    </dsp:sp>
    <dsp:sp modelId="{86BC5CC6-519E-401E-ACB7-157A7BA1F565}">
      <dsp:nvSpPr>
        <dsp:cNvPr id="0" name=""/>
        <dsp:cNvSpPr/>
      </dsp:nvSpPr>
      <dsp:spPr>
        <a:xfrm>
          <a:off x="3885068" y="2526167"/>
          <a:ext cx="7589999" cy="484690"/>
        </a:xfrm>
        <a:prstGeom prst="roundRect">
          <a:avLst>
            <a:gd name="adj" fmla="val 10000"/>
          </a:avLst>
        </a:prstGeom>
        <a:solidFill>
          <a:schemeClr val="accent4">
            <a:hueOff val="2970198"/>
            <a:satOff val="-13705"/>
            <a:lumOff val="5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just" defTabSz="711200">
            <a:lnSpc>
              <a:spcPct val="90000"/>
            </a:lnSpc>
            <a:spcBef>
              <a:spcPct val="0"/>
            </a:spcBef>
            <a:spcAft>
              <a:spcPct val="35000"/>
            </a:spcAft>
          </a:pPr>
          <a:r>
            <a:rPr lang="es-EC" sz="1600" kern="1200" dirty="0" smtClean="0">
              <a:solidFill>
                <a:schemeClr val="tx1"/>
              </a:solidFill>
              <a:latin typeface="Arial" panose="020B0604020202020204" pitchFamily="34" charset="0"/>
              <a:cs typeface="Arial" panose="020B0604020202020204" pitchFamily="34" charset="0"/>
            </a:rPr>
            <a:t>Asignación de perfil al usuario y el ingreso a través de un nombre y una contraseña.</a:t>
          </a:r>
          <a:endParaRPr lang="es-EC" sz="1600" kern="1200" dirty="0">
            <a:solidFill>
              <a:schemeClr val="tx1"/>
            </a:solidFill>
            <a:latin typeface="Arial" panose="020B0604020202020204" pitchFamily="34" charset="0"/>
            <a:cs typeface="Arial" panose="020B0604020202020204" pitchFamily="34" charset="0"/>
          </a:endParaRPr>
        </a:p>
      </dsp:txBody>
      <dsp:txXfrm>
        <a:off x="3899264" y="2540363"/>
        <a:ext cx="7561607" cy="456298"/>
      </dsp:txXfrm>
    </dsp:sp>
    <dsp:sp modelId="{5A4FF1AE-D422-4158-8EF2-6C1780CEA528}">
      <dsp:nvSpPr>
        <dsp:cNvPr id="0" name=""/>
        <dsp:cNvSpPr/>
      </dsp:nvSpPr>
      <dsp:spPr>
        <a:xfrm>
          <a:off x="0" y="2527401"/>
          <a:ext cx="3801327" cy="479215"/>
        </a:xfrm>
        <a:prstGeom prst="roundRect">
          <a:avLst>
            <a:gd name="adj" fmla="val 10000"/>
          </a:avLst>
        </a:prstGeom>
        <a:solidFill>
          <a:schemeClr val="accent4">
            <a:hueOff val="4455297"/>
            <a:satOff val="-20558"/>
            <a:lumOff val="7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latin typeface="Arial" panose="020B0604020202020204" pitchFamily="34" charset="0"/>
              <a:cs typeface="Arial" panose="020B0604020202020204" pitchFamily="34" charset="0"/>
            </a:rPr>
            <a:t>Seguridad</a:t>
          </a:r>
          <a:endParaRPr lang="es-EC" sz="2000" kern="1200" dirty="0">
            <a:solidFill>
              <a:schemeClr val="tx1"/>
            </a:solidFill>
            <a:latin typeface="Arial" panose="020B0604020202020204" pitchFamily="34" charset="0"/>
            <a:cs typeface="Arial" panose="020B0604020202020204" pitchFamily="34" charset="0"/>
          </a:endParaRPr>
        </a:p>
      </dsp:txBody>
      <dsp:txXfrm>
        <a:off x="14036" y="2541437"/>
        <a:ext cx="3773255" cy="451143"/>
      </dsp:txXfrm>
    </dsp:sp>
    <dsp:sp modelId="{92B92FA1-70C1-4B3E-B4FA-9F692F742BB3}">
      <dsp:nvSpPr>
        <dsp:cNvPr id="0" name=""/>
        <dsp:cNvSpPr/>
      </dsp:nvSpPr>
      <dsp:spPr>
        <a:xfrm flipH="1">
          <a:off x="0" y="3444158"/>
          <a:ext cx="3759507" cy="369687"/>
        </a:xfrm>
        <a:prstGeom prst="roundRect">
          <a:avLst>
            <a:gd name="adj" fmla="val 10000"/>
          </a:avLst>
        </a:prstGeom>
        <a:solidFill>
          <a:schemeClr val="accent4">
            <a:hueOff val="5940396"/>
            <a:satOff val="-27410"/>
            <a:lumOff val="10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latin typeface="Arial" panose="020B0604020202020204" pitchFamily="34" charset="0"/>
              <a:cs typeface="Arial" panose="020B0604020202020204" pitchFamily="34" charset="0"/>
            </a:rPr>
            <a:t>Fiabilidad</a:t>
          </a:r>
          <a:endParaRPr lang="es-EC" sz="2000" kern="1200" dirty="0">
            <a:solidFill>
              <a:schemeClr val="tx1"/>
            </a:solidFill>
            <a:latin typeface="Arial" panose="020B0604020202020204" pitchFamily="34" charset="0"/>
            <a:cs typeface="Arial" panose="020B0604020202020204" pitchFamily="34" charset="0"/>
          </a:endParaRPr>
        </a:p>
      </dsp:txBody>
      <dsp:txXfrm>
        <a:off x="10828" y="3454986"/>
        <a:ext cx="3737851" cy="348031"/>
      </dsp:txXfrm>
    </dsp:sp>
    <dsp:sp modelId="{177955D1-53DF-4155-AEC6-0E996429F764}">
      <dsp:nvSpPr>
        <dsp:cNvPr id="0" name=""/>
        <dsp:cNvSpPr/>
      </dsp:nvSpPr>
      <dsp:spPr>
        <a:xfrm flipH="1">
          <a:off x="3880299" y="3444890"/>
          <a:ext cx="7581562" cy="369687"/>
        </a:xfrm>
        <a:prstGeom prst="roundRect">
          <a:avLst>
            <a:gd name="adj" fmla="val 10000"/>
          </a:avLst>
        </a:prstGeom>
        <a:solidFill>
          <a:schemeClr val="accent4">
            <a:hueOff val="7425494"/>
            <a:satOff val="-34263"/>
            <a:lumOff val="1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l" defTabSz="711200">
            <a:lnSpc>
              <a:spcPct val="90000"/>
            </a:lnSpc>
            <a:spcBef>
              <a:spcPct val="0"/>
            </a:spcBef>
            <a:spcAft>
              <a:spcPct val="35000"/>
            </a:spcAft>
          </a:pPr>
          <a:r>
            <a:rPr lang="es-EC" sz="1600" kern="1200" dirty="0" smtClean="0">
              <a:solidFill>
                <a:schemeClr val="tx1"/>
              </a:solidFill>
              <a:latin typeface="Arial" panose="020B0604020202020204" pitchFamily="34" charset="0"/>
              <a:cs typeface="Arial" panose="020B0604020202020204" pitchFamily="34" charset="0"/>
            </a:rPr>
            <a:t>Interfaz intuitiva y sencilla para el usuario.</a:t>
          </a:r>
          <a:endParaRPr lang="es-EC" sz="1600" kern="1200" dirty="0">
            <a:solidFill>
              <a:schemeClr val="tx1"/>
            </a:solidFill>
            <a:latin typeface="Arial" panose="020B0604020202020204" pitchFamily="34" charset="0"/>
            <a:cs typeface="Arial" panose="020B0604020202020204" pitchFamily="34" charset="0"/>
          </a:endParaRPr>
        </a:p>
      </dsp:txBody>
      <dsp:txXfrm>
        <a:off x="3891127" y="3455718"/>
        <a:ext cx="7559906" cy="348031"/>
      </dsp:txXfrm>
    </dsp:sp>
    <dsp:sp modelId="{5FCAB0D9-DDA7-4CD3-A4A6-D8B92F51C471}">
      <dsp:nvSpPr>
        <dsp:cNvPr id="0" name=""/>
        <dsp:cNvSpPr/>
      </dsp:nvSpPr>
      <dsp:spPr>
        <a:xfrm flipH="1">
          <a:off x="3893506" y="4363465"/>
          <a:ext cx="7581562" cy="369687"/>
        </a:xfrm>
        <a:prstGeom prst="roundRect">
          <a:avLst>
            <a:gd name="adj" fmla="val 10000"/>
          </a:avLst>
        </a:prstGeom>
        <a:solidFill>
          <a:schemeClr val="accent4">
            <a:hueOff val="8910593"/>
            <a:satOff val="-41115"/>
            <a:lumOff val="15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l" defTabSz="711200">
            <a:lnSpc>
              <a:spcPct val="90000"/>
            </a:lnSpc>
            <a:spcBef>
              <a:spcPct val="0"/>
            </a:spcBef>
            <a:spcAft>
              <a:spcPct val="35000"/>
            </a:spcAft>
          </a:pPr>
          <a:r>
            <a:rPr lang="es-EC" sz="1600" kern="1200" dirty="0" smtClean="0">
              <a:solidFill>
                <a:schemeClr val="tx1"/>
              </a:solidFill>
              <a:latin typeface="Arial" panose="020B0604020202020204" pitchFamily="34" charset="0"/>
              <a:cs typeface="Arial" panose="020B0604020202020204" pitchFamily="34" charset="0"/>
            </a:rPr>
            <a:t>Uso de los servicios de Cloud Computing.</a:t>
          </a:r>
          <a:endParaRPr lang="es-EC" sz="1600" kern="1200" dirty="0">
            <a:solidFill>
              <a:schemeClr val="tx1"/>
            </a:solidFill>
            <a:latin typeface="Arial" panose="020B0604020202020204" pitchFamily="34" charset="0"/>
            <a:cs typeface="Arial" panose="020B0604020202020204" pitchFamily="34" charset="0"/>
          </a:endParaRPr>
        </a:p>
      </dsp:txBody>
      <dsp:txXfrm>
        <a:off x="3904334" y="4374293"/>
        <a:ext cx="7559906" cy="348031"/>
      </dsp:txXfrm>
    </dsp:sp>
    <dsp:sp modelId="{C9F57F6B-E27B-4790-A8BA-6A8B982CABAD}">
      <dsp:nvSpPr>
        <dsp:cNvPr id="0" name=""/>
        <dsp:cNvSpPr/>
      </dsp:nvSpPr>
      <dsp:spPr>
        <a:xfrm flipH="1">
          <a:off x="37656" y="4378760"/>
          <a:ext cx="3752170" cy="362608"/>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latin typeface="Arial" panose="020B0604020202020204" pitchFamily="34" charset="0"/>
              <a:cs typeface="Arial" panose="020B0604020202020204" pitchFamily="34" charset="0"/>
            </a:rPr>
            <a:t>Portabilidad</a:t>
          </a:r>
          <a:endParaRPr lang="es-EC" sz="2000" kern="1200" dirty="0">
            <a:solidFill>
              <a:schemeClr val="tx1"/>
            </a:solidFill>
            <a:latin typeface="Arial" panose="020B0604020202020204" pitchFamily="34" charset="0"/>
            <a:cs typeface="Arial" panose="020B0604020202020204" pitchFamily="34" charset="0"/>
          </a:endParaRPr>
        </a:p>
      </dsp:txBody>
      <dsp:txXfrm>
        <a:off x="48276" y="4389380"/>
        <a:ext cx="3730930" cy="34136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F3914-4092-44AF-8D32-6A773635BF6B}">
      <dsp:nvSpPr>
        <dsp:cNvPr id="0" name=""/>
        <dsp:cNvSpPr/>
      </dsp:nvSpPr>
      <dsp:spPr>
        <a:xfrm>
          <a:off x="0" y="0"/>
          <a:ext cx="4146996" cy="617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latin typeface="Arial" panose="020B0604020202020204" pitchFamily="34" charset="0"/>
              <a:cs typeface="Arial" panose="020B0604020202020204" pitchFamily="34" charset="0"/>
            </a:rPr>
            <a:t>ACTORES DEL SISTEMA</a:t>
          </a:r>
          <a:endParaRPr lang="es-EC" sz="1600" b="1" kern="1200" dirty="0">
            <a:solidFill>
              <a:schemeClr val="tx1"/>
            </a:solidFill>
            <a:latin typeface="Arial" panose="020B0604020202020204" pitchFamily="34" charset="0"/>
            <a:cs typeface="Arial" panose="020B0604020202020204" pitchFamily="34" charset="0"/>
          </a:endParaRPr>
        </a:p>
      </dsp:txBody>
      <dsp:txXfrm>
        <a:off x="30157" y="30157"/>
        <a:ext cx="4086682" cy="55744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A4D13-7BB3-4C8B-980E-CAB77878FB81}">
      <dsp:nvSpPr>
        <dsp:cNvPr id="0" name=""/>
        <dsp:cNvSpPr/>
      </dsp:nvSpPr>
      <dsp:spPr>
        <a:xfrm rot="16200000">
          <a:off x="621733" y="-621733"/>
          <a:ext cx="3020871" cy="4264338"/>
        </a:xfrm>
        <a:prstGeom prst="round1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Promueve el trabajo en equipo.</a:t>
          </a:r>
          <a:endParaRPr lang="es-EC" sz="2000" kern="1200" dirty="0">
            <a:latin typeface="Arial" panose="020B0604020202020204" pitchFamily="34" charset="0"/>
            <a:cs typeface="Arial" panose="020B0604020202020204" pitchFamily="34" charset="0"/>
          </a:endParaRPr>
        </a:p>
      </dsp:txBody>
      <dsp:txXfrm rot="5400000">
        <a:off x="0" y="0"/>
        <a:ext cx="4264338" cy="2265653"/>
      </dsp:txXfrm>
    </dsp:sp>
    <dsp:sp modelId="{E3CF8C06-0AB7-42DB-8C8A-CA450A4CE9CB}">
      <dsp:nvSpPr>
        <dsp:cNvPr id="0" name=""/>
        <dsp:cNvSpPr/>
      </dsp:nvSpPr>
      <dsp:spPr>
        <a:xfrm>
          <a:off x="4264338" y="32081"/>
          <a:ext cx="4264338" cy="3020871"/>
        </a:xfrm>
        <a:prstGeom prst="round1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Proceso Iterativo e Incremental</a:t>
          </a:r>
          <a:r>
            <a:rPr lang="es-EC" sz="2400" kern="1200" dirty="0" smtClean="0">
              <a:latin typeface="Arial" panose="020B0604020202020204" pitchFamily="34" charset="0"/>
              <a:cs typeface="Arial" panose="020B0604020202020204" pitchFamily="34" charset="0"/>
            </a:rPr>
            <a:t>.</a:t>
          </a:r>
          <a:endParaRPr lang="es-EC" sz="2400" kern="1200" dirty="0">
            <a:latin typeface="Arial" panose="020B0604020202020204" pitchFamily="34" charset="0"/>
            <a:cs typeface="Arial" panose="020B0604020202020204" pitchFamily="34" charset="0"/>
          </a:endParaRPr>
        </a:p>
      </dsp:txBody>
      <dsp:txXfrm>
        <a:off x="4264338" y="32081"/>
        <a:ext cx="4264338" cy="2265653"/>
      </dsp:txXfrm>
    </dsp:sp>
    <dsp:sp modelId="{5C95201F-D54C-42CA-9E74-6AB15F4AB3A2}">
      <dsp:nvSpPr>
        <dsp:cNvPr id="0" name=""/>
        <dsp:cNvSpPr/>
      </dsp:nvSpPr>
      <dsp:spPr>
        <a:xfrm rot="10800000">
          <a:off x="0" y="3020871"/>
          <a:ext cx="4264338" cy="3020871"/>
        </a:xfrm>
        <a:prstGeom prst="round1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No genera excesiva documentación.</a:t>
          </a:r>
        </a:p>
        <a:p>
          <a:pPr lvl="0" algn="ctr" defTabSz="889000">
            <a:lnSpc>
              <a:spcPct val="90000"/>
            </a:lnSpc>
            <a:spcBef>
              <a:spcPct val="0"/>
            </a:spcBef>
            <a:spcAft>
              <a:spcPct val="35000"/>
            </a:spcAft>
          </a:pPr>
          <a:endParaRPr lang="es-EC" sz="3300" kern="1200" dirty="0"/>
        </a:p>
      </dsp:txBody>
      <dsp:txXfrm rot="10800000">
        <a:off x="0" y="3776088"/>
        <a:ext cx="4264338" cy="2265653"/>
      </dsp:txXfrm>
    </dsp:sp>
    <dsp:sp modelId="{49C56AF0-A0DC-4A81-920E-D66DF521F80B}">
      <dsp:nvSpPr>
        <dsp:cNvPr id="0" name=""/>
        <dsp:cNvSpPr/>
      </dsp:nvSpPr>
      <dsp:spPr>
        <a:xfrm rot="5400000">
          <a:off x="4886071" y="2399137"/>
          <a:ext cx="3020871" cy="4264338"/>
        </a:xfrm>
        <a:prstGeom prst="round1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Concurrente Participación del Cliente.</a:t>
          </a:r>
          <a:endParaRPr lang="es-EC" sz="2000" kern="1200" dirty="0">
            <a:latin typeface="Arial" panose="020B0604020202020204" pitchFamily="34" charset="0"/>
            <a:cs typeface="Arial" panose="020B0604020202020204" pitchFamily="34" charset="0"/>
          </a:endParaRPr>
        </a:p>
      </dsp:txBody>
      <dsp:txXfrm rot="-5400000">
        <a:off x="4264338" y="3776088"/>
        <a:ext cx="4264338" cy="2265653"/>
      </dsp:txXfrm>
    </dsp:sp>
    <dsp:sp modelId="{E2C2AF24-8EBB-4071-9C83-215EB020E423}">
      <dsp:nvSpPr>
        <dsp:cNvPr id="0" name=""/>
        <dsp:cNvSpPr/>
      </dsp:nvSpPr>
      <dsp:spPr>
        <a:xfrm>
          <a:off x="2985036" y="2265653"/>
          <a:ext cx="2558602" cy="1510435"/>
        </a:xfrm>
        <a:prstGeom prst="roundRect">
          <a:avLst/>
        </a:prstGeom>
        <a:solidFill>
          <a:schemeClr val="accent3">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s-EC" sz="4400" kern="1200" dirty="0" smtClean="0">
              <a:latin typeface="Arial" panose="020B0604020202020204" pitchFamily="34" charset="0"/>
              <a:cs typeface="Arial" panose="020B0604020202020204" pitchFamily="34" charset="0"/>
            </a:rPr>
            <a:t>SCRUM</a:t>
          </a:r>
          <a:endParaRPr lang="es-EC" sz="4400" kern="1200" dirty="0">
            <a:latin typeface="Arial" panose="020B0604020202020204" pitchFamily="34" charset="0"/>
            <a:cs typeface="Arial" panose="020B0604020202020204" pitchFamily="34" charset="0"/>
          </a:endParaRPr>
        </a:p>
      </dsp:txBody>
      <dsp:txXfrm>
        <a:off x="3058769" y="2339386"/>
        <a:ext cx="2411136" cy="136296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5C7C0-6702-414C-B761-495CFC36FB8E}">
      <dsp:nvSpPr>
        <dsp:cNvPr id="0" name=""/>
        <dsp:cNvSpPr/>
      </dsp:nvSpPr>
      <dsp:spPr>
        <a:xfrm>
          <a:off x="0" y="0"/>
          <a:ext cx="11487955" cy="80799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b="0" kern="1200" dirty="0" smtClean="0">
              <a:solidFill>
                <a:schemeClr val="tx1"/>
              </a:solidFill>
              <a:latin typeface="Arial" panose="020B0604020202020204" pitchFamily="34" charset="0"/>
              <a:cs typeface="Arial" panose="020B0604020202020204" pitchFamily="34" charset="0"/>
            </a:rPr>
            <a:t>Se logró cumplir con el principal objetivo de implementar una aplicación web que automatiza los procesos de la empresa EISCO al momento de elaborar los análisis de precios unitarios y presupuestos los cuales se realizarán de una forma sistematizada</a:t>
          </a:r>
          <a:r>
            <a:rPr lang="es-ES" sz="1400" kern="1200" dirty="0" smtClean="0">
              <a:solidFill>
                <a:schemeClr val="tx1"/>
              </a:solidFill>
              <a:latin typeface="Arial" panose="020B0604020202020204" pitchFamily="34" charset="0"/>
              <a:cs typeface="Arial" panose="020B0604020202020204" pitchFamily="34" charset="0"/>
            </a:rPr>
            <a:t>.</a:t>
          </a:r>
          <a:endParaRPr lang="es-EC" sz="1400" kern="1200" dirty="0">
            <a:solidFill>
              <a:schemeClr val="tx1"/>
            </a:solidFill>
            <a:latin typeface="Arial" panose="020B0604020202020204" pitchFamily="34" charset="0"/>
            <a:cs typeface="Arial" panose="020B0604020202020204" pitchFamily="34" charset="0"/>
          </a:endParaRPr>
        </a:p>
      </dsp:txBody>
      <dsp:txXfrm>
        <a:off x="39443" y="39443"/>
        <a:ext cx="11409069" cy="729105"/>
      </dsp:txXfrm>
    </dsp:sp>
    <dsp:sp modelId="{AEBA26B4-00BD-45A8-A138-CCCF0CF3BB4A}">
      <dsp:nvSpPr>
        <dsp:cNvPr id="0" name=""/>
        <dsp:cNvSpPr/>
      </dsp:nvSpPr>
      <dsp:spPr>
        <a:xfrm>
          <a:off x="0" y="1072084"/>
          <a:ext cx="11487955" cy="80126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kern="1200" dirty="0" smtClean="0">
              <a:solidFill>
                <a:schemeClr val="tx1"/>
              </a:solidFill>
              <a:latin typeface="Arial" panose="020B0604020202020204" pitchFamily="34" charset="0"/>
              <a:cs typeface="Arial" panose="020B0604020202020204" pitchFamily="34" charset="0"/>
            </a:rPr>
            <a:t>El uso de una arquitectura distribuida en capas, conjuntamente con el patrón de diseño Modelo Vista Controlador, permitió desarrollar de manera eficiente el sistema ya que estos posibilitaron tener una independencia al momento de programar las funcionalidades.</a:t>
          </a:r>
          <a:endParaRPr lang="es-EC" sz="1400" kern="1200" dirty="0">
            <a:solidFill>
              <a:schemeClr val="tx1"/>
            </a:solidFill>
            <a:latin typeface="Arial" panose="020B0604020202020204" pitchFamily="34" charset="0"/>
            <a:cs typeface="Arial" panose="020B0604020202020204" pitchFamily="34" charset="0"/>
          </a:endParaRPr>
        </a:p>
      </dsp:txBody>
      <dsp:txXfrm>
        <a:off x="39114" y="1111198"/>
        <a:ext cx="11409727" cy="723034"/>
      </dsp:txXfrm>
    </dsp:sp>
    <dsp:sp modelId="{45818338-238D-44D4-93B3-32C6EF726ECA}">
      <dsp:nvSpPr>
        <dsp:cNvPr id="0" name=""/>
        <dsp:cNvSpPr/>
      </dsp:nvSpPr>
      <dsp:spPr>
        <a:xfrm>
          <a:off x="0" y="1955720"/>
          <a:ext cx="11487955" cy="76573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solidFill>
                <a:schemeClr val="tx1"/>
              </a:solidFill>
              <a:latin typeface="Arial" panose="020B0604020202020204" pitchFamily="34" charset="0"/>
              <a:cs typeface="Arial" panose="020B0604020202020204" pitchFamily="34" charset="0"/>
            </a:rPr>
            <a:t>La Metodología Ágil Scrum al ser una metodología sencilla, sin documentación excesiva, adaptable a los cambios y enfocada a la participación activa del cliente, usada durante todas las fases de desarrollo del sistema, permitió entregar un software a medida, el cual se ajustó a los diferentes requerimientos del usuario</a:t>
          </a:r>
          <a:r>
            <a:rPr lang="es-ES" sz="1600" kern="1200" dirty="0" smtClean="0">
              <a:solidFill>
                <a:schemeClr val="tx1"/>
              </a:solidFill>
              <a:latin typeface="Arial" panose="020B0604020202020204" pitchFamily="34" charset="0"/>
              <a:cs typeface="Arial" panose="020B0604020202020204" pitchFamily="34" charset="0"/>
            </a:rPr>
            <a:t>.</a:t>
          </a:r>
          <a:endParaRPr lang="es-EC" sz="1600" kern="1200" dirty="0">
            <a:solidFill>
              <a:schemeClr val="tx1"/>
            </a:solidFill>
            <a:latin typeface="Arial" panose="020B0604020202020204" pitchFamily="34" charset="0"/>
            <a:cs typeface="Arial" panose="020B0604020202020204" pitchFamily="34" charset="0"/>
          </a:endParaRPr>
        </a:p>
      </dsp:txBody>
      <dsp:txXfrm>
        <a:off x="37380" y="1993100"/>
        <a:ext cx="11413195" cy="690972"/>
      </dsp:txXfrm>
    </dsp:sp>
    <dsp:sp modelId="{45597BEA-AFA6-4357-BD4E-94653C19545E}">
      <dsp:nvSpPr>
        <dsp:cNvPr id="0" name=""/>
        <dsp:cNvSpPr/>
      </dsp:nvSpPr>
      <dsp:spPr>
        <a:xfrm>
          <a:off x="0" y="2930847"/>
          <a:ext cx="11487955" cy="61140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solidFill>
                <a:schemeClr val="tx1"/>
              </a:solidFill>
              <a:latin typeface="Arial" panose="020B0604020202020204" pitchFamily="34" charset="0"/>
              <a:cs typeface="Arial" panose="020B0604020202020204" pitchFamily="34" charset="0"/>
            </a:rPr>
            <a:t>Gracias a la aplicación de la norma IEEE-830 para la obtención de requisitos del sistema se logró minimizar tiempos en la recopilación de información de esta manera se alcanzó un entendimiento global sobre la línea de negocio de la empresa.</a:t>
          </a:r>
          <a:endParaRPr lang="es-EC" sz="1400" kern="1200" dirty="0">
            <a:solidFill>
              <a:schemeClr val="tx1"/>
            </a:solidFill>
            <a:latin typeface="Arial" panose="020B0604020202020204" pitchFamily="34" charset="0"/>
            <a:cs typeface="Arial" panose="020B0604020202020204" pitchFamily="34" charset="0"/>
          </a:endParaRPr>
        </a:p>
      </dsp:txBody>
      <dsp:txXfrm>
        <a:off x="29846" y="2960693"/>
        <a:ext cx="11428263" cy="551713"/>
      </dsp:txXfrm>
    </dsp:sp>
    <dsp:sp modelId="{63BB698A-F0D9-4E7A-8F49-A66BE098177F}">
      <dsp:nvSpPr>
        <dsp:cNvPr id="0" name=""/>
        <dsp:cNvSpPr/>
      </dsp:nvSpPr>
      <dsp:spPr>
        <a:xfrm>
          <a:off x="0" y="3768791"/>
          <a:ext cx="11487955" cy="95967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kern="1200" dirty="0" smtClean="0">
              <a:solidFill>
                <a:schemeClr val="tx1"/>
              </a:solidFill>
              <a:latin typeface="Arial" panose="020B0604020202020204" pitchFamily="34" charset="0"/>
              <a:cs typeface="Arial" panose="020B0604020202020204" pitchFamily="34" charset="0"/>
            </a:rPr>
            <a:t>Con el uso de la Computación en la Nube se pudo conocer y usar los diferentes servicios que ofrece esta plataforma, los cuales permitieron la creación del entorno en el cual el sistema web se desplegó, de forma sencilla y sin contratiempos usando solo los recursos que realmente son necesarios., lo cual fue de gran ayuda tanto para el equipo de desarrollo como para la empresa, con una reducción considerable de tiempo y con un costo relativamente bajo.</a:t>
          </a:r>
          <a:endParaRPr lang="es-EC" sz="1400" kern="1200" dirty="0">
            <a:solidFill>
              <a:schemeClr val="tx1"/>
            </a:solidFill>
            <a:latin typeface="Arial" panose="020B0604020202020204" pitchFamily="34" charset="0"/>
            <a:cs typeface="Arial" panose="020B0604020202020204" pitchFamily="34" charset="0"/>
          </a:endParaRPr>
        </a:p>
      </dsp:txBody>
      <dsp:txXfrm>
        <a:off x="46848" y="3815639"/>
        <a:ext cx="11394259" cy="865981"/>
      </dsp:txXfrm>
    </dsp:sp>
    <dsp:sp modelId="{7C89A3F9-3E98-4BAB-8334-FDBEA7051EC9}">
      <dsp:nvSpPr>
        <dsp:cNvPr id="0" name=""/>
        <dsp:cNvSpPr/>
      </dsp:nvSpPr>
      <dsp:spPr>
        <a:xfrm>
          <a:off x="0" y="5039069"/>
          <a:ext cx="11487955" cy="57160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kern="1200" dirty="0" smtClean="0">
              <a:solidFill>
                <a:schemeClr val="tx1"/>
              </a:solidFill>
              <a:latin typeface="Arial" panose="020B0604020202020204" pitchFamily="34" charset="0"/>
              <a:cs typeface="Arial" panose="020B0604020202020204" pitchFamily="34" charset="0"/>
            </a:rPr>
            <a:t>El presente proyecto ha sido desarrollado con herramientas Open Source las cuales han permitido reducir costos en la construcción del sistema, debido a la fácil adquisición de estas a través de Internet y el no costo de las licencias.</a:t>
          </a:r>
          <a:endParaRPr lang="es-EC" sz="1400" kern="1200" dirty="0">
            <a:solidFill>
              <a:schemeClr val="tx1"/>
            </a:solidFill>
            <a:latin typeface="Arial" panose="020B0604020202020204" pitchFamily="34" charset="0"/>
            <a:cs typeface="Arial" panose="020B0604020202020204" pitchFamily="34" charset="0"/>
          </a:endParaRPr>
        </a:p>
      </dsp:txBody>
      <dsp:txXfrm>
        <a:off x="27903" y="5066972"/>
        <a:ext cx="11432149" cy="51579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025FE-32A0-4783-866F-036C6E9D1446}">
      <dsp:nvSpPr>
        <dsp:cNvPr id="0" name=""/>
        <dsp:cNvSpPr/>
      </dsp:nvSpPr>
      <dsp:spPr>
        <a:xfrm rot="10800000">
          <a:off x="660312" y="0"/>
          <a:ext cx="5204768" cy="1677668"/>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9805" tIns="60960" rIns="113792" bIns="60960" numCol="1" spcCol="1270" anchor="ctr" anchorCtr="0">
          <a:noAutofit/>
        </a:bodyPr>
        <a:lstStyle/>
        <a:p>
          <a:pPr lvl="0" algn="just" defTabSz="711200">
            <a:lnSpc>
              <a:spcPct val="90000"/>
            </a:lnSpc>
            <a:spcBef>
              <a:spcPct val="0"/>
            </a:spcBef>
            <a:spcAft>
              <a:spcPct val="35000"/>
            </a:spcAft>
          </a:pPr>
          <a:r>
            <a:rPr lang="es-EC" sz="1600" kern="1200" dirty="0" smtClean="0">
              <a:solidFill>
                <a:schemeClr val="tx1"/>
              </a:solidFill>
              <a:latin typeface="Arial" panose="020B0604020202020204" pitchFamily="34" charset="0"/>
              <a:cs typeface="Arial" panose="020B0604020202020204" pitchFamily="34" charset="0"/>
            </a:rPr>
            <a:t>Para realizar los estudios de costos actualmente se utiliza como única herramienta a Microsoft Excel. </a:t>
          </a:r>
          <a:r>
            <a:rPr lang="es-EC" sz="1800" kern="1200" dirty="0" smtClean="0">
              <a:solidFill>
                <a:schemeClr val="tx1"/>
              </a:solidFill>
              <a:latin typeface="Arial" panose="020B0604020202020204" pitchFamily="34" charset="0"/>
              <a:cs typeface="Arial" panose="020B0604020202020204" pitchFamily="34" charset="0"/>
            </a:rPr>
            <a:t>                                                         </a:t>
          </a:r>
          <a:endParaRPr lang="es-EC" sz="1800" kern="1200" dirty="0">
            <a:solidFill>
              <a:schemeClr val="tx1"/>
            </a:solidFill>
            <a:latin typeface="Arial" panose="020B0604020202020204" pitchFamily="34" charset="0"/>
            <a:cs typeface="Arial" panose="020B0604020202020204" pitchFamily="34" charset="0"/>
          </a:endParaRPr>
        </a:p>
      </dsp:txBody>
      <dsp:txXfrm rot="10800000">
        <a:off x="1079729" y="0"/>
        <a:ext cx="4785351" cy="1677668"/>
      </dsp:txXfrm>
    </dsp:sp>
    <dsp:sp modelId="{3D217E2A-A706-402A-BF9A-714574DC3C1A}">
      <dsp:nvSpPr>
        <dsp:cNvPr id="0" name=""/>
        <dsp:cNvSpPr/>
      </dsp:nvSpPr>
      <dsp:spPr>
        <a:xfrm>
          <a:off x="0" y="0"/>
          <a:ext cx="1700199" cy="167766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025FE-32A0-4783-866F-036C6E9D1446}">
      <dsp:nvSpPr>
        <dsp:cNvPr id="0" name=""/>
        <dsp:cNvSpPr/>
      </dsp:nvSpPr>
      <dsp:spPr>
        <a:xfrm rot="10800000">
          <a:off x="1075500" y="131103"/>
          <a:ext cx="5181900" cy="2129886"/>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9221" tIns="60960" rIns="113792" bIns="60960" numCol="1" spcCol="1270" anchor="ctr" anchorCtr="0">
          <a:noAutofit/>
        </a:bodyPr>
        <a:lstStyle/>
        <a:p>
          <a:pPr lvl="0" algn="just" defTabSz="711200">
            <a:lnSpc>
              <a:spcPct val="90000"/>
            </a:lnSpc>
            <a:spcBef>
              <a:spcPct val="0"/>
            </a:spcBef>
            <a:spcAft>
              <a:spcPct val="35000"/>
            </a:spcAft>
          </a:pPr>
          <a:r>
            <a:rPr lang="es-EC" sz="1600" kern="1200" dirty="0" smtClean="0">
              <a:solidFill>
                <a:schemeClr val="tx1"/>
              </a:solidFill>
              <a:latin typeface="Arial" panose="020B0604020202020204" pitchFamily="34" charset="0"/>
              <a:cs typeface="Arial" panose="020B0604020202020204" pitchFamily="34" charset="0"/>
            </a:rPr>
            <a:t>El personal que realiza los estudios de costos no siempre se encuentra en las oficinas y necesita disponer de la información de proyectos, recursos, análisis de precios unitarios y presupuestos</a:t>
          </a:r>
          <a:r>
            <a:rPr lang="es-EC" sz="1600" kern="1200" dirty="0" smtClean="0">
              <a:latin typeface="Arial" panose="020B0604020202020204" pitchFamily="34" charset="0"/>
              <a:cs typeface="Arial" panose="020B0604020202020204" pitchFamily="34" charset="0"/>
            </a:rPr>
            <a:t>.</a:t>
          </a:r>
          <a:endParaRPr lang="es-EC" sz="1600" kern="1200" dirty="0">
            <a:latin typeface="Arial" panose="020B0604020202020204" pitchFamily="34" charset="0"/>
            <a:cs typeface="Arial" panose="020B0604020202020204" pitchFamily="34" charset="0"/>
          </a:endParaRPr>
        </a:p>
      </dsp:txBody>
      <dsp:txXfrm rot="10800000">
        <a:off x="1607971" y="131103"/>
        <a:ext cx="4649429" cy="2129886"/>
      </dsp:txXfrm>
    </dsp:sp>
    <dsp:sp modelId="{3D217E2A-A706-402A-BF9A-714574DC3C1A}">
      <dsp:nvSpPr>
        <dsp:cNvPr id="0" name=""/>
        <dsp:cNvSpPr/>
      </dsp:nvSpPr>
      <dsp:spPr>
        <a:xfrm>
          <a:off x="366850" y="360609"/>
          <a:ext cx="1735367" cy="176437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025FE-32A0-4783-866F-036C6E9D1446}">
      <dsp:nvSpPr>
        <dsp:cNvPr id="0" name=""/>
        <dsp:cNvSpPr/>
      </dsp:nvSpPr>
      <dsp:spPr>
        <a:xfrm rot="10800000">
          <a:off x="1201794" y="136692"/>
          <a:ext cx="5148970" cy="2128525"/>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8621" tIns="60960" rIns="113792" bIns="60960" numCol="1" spcCol="1270" anchor="ctr" anchorCtr="0">
          <a:noAutofit/>
        </a:bodyPr>
        <a:lstStyle/>
        <a:p>
          <a:pPr lvl="0" algn="just" defTabSz="711200">
            <a:lnSpc>
              <a:spcPct val="90000"/>
            </a:lnSpc>
            <a:spcBef>
              <a:spcPct val="0"/>
            </a:spcBef>
            <a:spcAft>
              <a:spcPct val="35000"/>
            </a:spcAft>
          </a:pPr>
          <a:r>
            <a:rPr lang="es-EC" sz="1600" kern="1200" dirty="0" smtClean="0">
              <a:solidFill>
                <a:schemeClr val="tx1"/>
              </a:solidFill>
              <a:latin typeface="Arial" panose="020B0604020202020204" pitchFamily="34" charset="0"/>
              <a:cs typeface="Arial" panose="020B0604020202020204" pitchFamily="34" charset="0"/>
            </a:rPr>
            <a:t>La empresa no dispone y no desea invertir en infraestructura de hardware, software o personal adicional, para la implementación y mantenimiento de un sistema informático.</a:t>
          </a:r>
        </a:p>
        <a:p>
          <a:pPr lvl="0" algn="just" defTabSz="711200">
            <a:lnSpc>
              <a:spcPct val="90000"/>
            </a:lnSpc>
            <a:spcBef>
              <a:spcPct val="0"/>
            </a:spcBef>
            <a:spcAft>
              <a:spcPct val="35000"/>
            </a:spcAft>
          </a:pPr>
          <a:endParaRPr lang="es-EC" sz="2000" kern="1200" dirty="0">
            <a:latin typeface="Arial" panose="020B0604020202020204" pitchFamily="34" charset="0"/>
            <a:cs typeface="Arial" panose="020B0604020202020204" pitchFamily="34" charset="0"/>
          </a:endParaRPr>
        </a:p>
      </dsp:txBody>
      <dsp:txXfrm rot="10800000">
        <a:off x="1733925" y="136692"/>
        <a:ext cx="4616839" cy="2128525"/>
      </dsp:txXfrm>
    </dsp:sp>
    <dsp:sp modelId="{3D217E2A-A706-402A-BF9A-714574DC3C1A}">
      <dsp:nvSpPr>
        <dsp:cNvPr id="0" name=""/>
        <dsp:cNvSpPr/>
      </dsp:nvSpPr>
      <dsp:spPr>
        <a:xfrm>
          <a:off x="179337" y="136692"/>
          <a:ext cx="2128525" cy="212852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E769F-6083-4F0B-9AA2-412CD75DDC2F}">
      <dsp:nvSpPr>
        <dsp:cNvPr id="0" name=""/>
        <dsp:cNvSpPr/>
      </dsp:nvSpPr>
      <dsp:spPr>
        <a:xfrm>
          <a:off x="0" y="632492"/>
          <a:ext cx="9234110" cy="1058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67E571-2F35-401F-8FEC-8F151036EE09}">
      <dsp:nvSpPr>
        <dsp:cNvPr id="0" name=""/>
        <dsp:cNvSpPr/>
      </dsp:nvSpPr>
      <dsp:spPr>
        <a:xfrm>
          <a:off x="724111" y="12572"/>
          <a:ext cx="7599823" cy="12398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255" tIns="0" rIns="287255" bIns="0" numCol="1" spcCol="1270" anchor="ctr" anchorCtr="0">
          <a:noAutofit/>
        </a:bodyPr>
        <a:lstStyle/>
        <a:p>
          <a:pPr lvl="0" algn="just" defTabSz="711200">
            <a:lnSpc>
              <a:spcPct val="90000"/>
            </a:lnSpc>
            <a:spcBef>
              <a:spcPct val="0"/>
            </a:spcBef>
            <a:spcAft>
              <a:spcPct val="35000"/>
            </a:spcAft>
          </a:pPr>
          <a:r>
            <a:rPr lang="es-EC" sz="1600" kern="1200" dirty="0" smtClean="0">
              <a:solidFill>
                <a:schemeClr val="tx1"/>
              </a:solidFill>
              <a:latin typeface="Arial" panose="020B0604020202020204" pitchFamily="34" charset="0"/>
              <a:cs typeface="Arial" panose="020B0604020202020204" pitchFamily="34" charset="0"/>
            </a:rPr>
            <a:t>Automatizar los procesos para la elaboración de análisis de precios unitarios y presupuestos para proyectos de construcción de redes eléctricas y electrónicas.</a:t>
          </a:r>
        </a:p>
      </dsp:txBody>
      <dsp:txXfrm>
        <a:off x="784635" y="73096"/>
        <a:ext cx="7478775" cy="1118792"/>
      </dsp:txXfrm>
    </dsp:sp>
    <dsp:sp modelId="{B97F0D98-17B6-4ADC-9844-3E7934DF23C2}">
      <dsp:nvSpPr>
        <dsp:cNvPr id="0" name=""/>
        <dsp:cNvSpPr/>
      </dsp:nvSpPr>
      <dsp:spPr>
        <a:xfrm>
          <a:off x="0" y="2537613"/>
          <a:ext cx="9311520" cy="1058400"/>
        </a:xfrm>
        <a:prstGeom prst="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65DF68-7B6D-4B86-A77D-2501CD119FCD}">
      <dsp:nvSpPr>
        <dsp:cNvPr id="0" name=""/>
        <dsp:cNvSpPr/>
      </dsp:nvSpPr>
      <dsp:spPr>
        <a:xfrm>
          <a:off x="633016" y="1917692"/>
          <a:ext cx="7599823" cy="1239840"/>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255" tIns="0" rIns="287255" bIns="0" numCol="1" spcCol="1270" anchor="ctr" anchorCtr="0">
          <a:noAutofit/>
        </a:bodyPr>
        <a:lstStyle/>
        <a:p>
          <a:pPr lvl="0" algn="l" defTabSz="711200">
            <a:lnSpc>
              <a:spcPct val="90000"/>
            </a:lnSpc>
            <a:spcBef>
              <a:spcPct val="0"/>
            </a:spcBef>
            <a:spcAft>
              <a:spcPct val="35000"/>
            </a:spcAft>
          </a:pPr>
          <a:r>
            <a:rPr lang="es-EC" sz="1600" kern="1200" dirty="0" smtClean="0">
              <a:solidFill>
                <a:schemeClr val="tx1"/>
              </a:solidFill>
              <a:latin typeface="Arial" panose="020B0604020202020204" pitchFamily="34" charset="0"/>
              <a:cs typeface="Arial" panose="020B0604020202020204" pitchFamily="34" charset="0"/>
            </a:rPr>
            <a:t>Centralizar y gestionar  la información de proyectos rubros y recursos</a:t>
          </a:r>
          <a:r>
            <a:rPr lang="es-EC" sz="1600" kern="1200" dirty="0" smtClean="0">
              <a:latin typeface="Arial" panose="020B0604020202020204" pitchFamily="34" charset="0"/>
              <a:cs typeface="Arial" panose="020B0604020202020204" pitchFamily="34" charset="0"/>
            </a:rPr>
            <a:t>.</a:t>
          </a:r>
          <a:endParaRPr lang="es-EC" sz="1600" kern="1200" dirty="0">
            <a:latin typeface="Arial" panose="020B0604020202020204" pitchFamily="34" charset="0"/>
            <a:cs typeface="Arial" panose="020B0604020202020204" pitchFamily="34" charset="0"/>
          </a:endParaRPr>
        </a:p>
      </dsp:txBody>
      <dsp:txXfrm>
        <a:off x="693540" y="1978216"/>
        <a:ext cx="7478775" cy="1118792"/>
      </dsp:txXfrm>
    </dsp:sp>
    <dsp:sp modelId="{3D077E58-DC53-476F-994E-6020602DA0D4}">
      <dsp:nvSpPr>
        <dsp:cNvPr id="0" name=""/>
        <dsp:cNvSpPr/>
      </dsp:nvSpPr>
      <dsp:spPr>
        <a:xfrm>
          <a:off x="0" y="4442733"/>
          <a:ext cx="9388604" cy="1058400"/>
        </a:xfrm>
        <a:prstGeom prst="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CC0D38-A877-4BF8-BA5E-5E69B22AC1D2}">
      <dsp:nvSpPr>
        <dsp:cNvPr id="0" name=""/>
        <dsp:cNvSpPr/>
      </dsp:nvSpPr>
      <dsp:spPr>
        <a:xfrm>
          <a:off x="723188" y="3822813"/>
          <a:ext cx="7599823" cy="1239840"/>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255" tIns="0" rIns="287255" bIns="0" numCol="1" spcCol="1270" anchor="ctr" anchorCtr="0">
          <a:noAutofit/>
        </a:bodyPr>
        <a:lstStyle/>
        <a:p>
          <a:pPr lvl="0" algn="just" defTabSz="711200">
            <a:lnSpc>
              <a:spcPct val="90000"/>
            </a:lnSpc>
            <a:spcBef>
              <a:spcPct val="0"/>
            </a:spcBef>
            <a:spcAft>
              <a:spcPct val="35000"/>
            </a:spcAft>
          </a:pPr>
          <a:r>
            <a:rPr lang="es-EC" sz="1600" b="0" kern="1200" dirty="0" smtClean="0">
              <a:solidFill>
                <a:schemeClr val="tx1"/>
              </a:solidFill>
              <a:latin typeface="Arial" panose="020B0604020202020204" pitchFamily="34" charset="0"/>
              <a:cs typeface="Arial" panose="020B0604020202020204" pitchFamily="34" charset="0"/>
            </a:rPr>
            <a:t>Reducción de tiempos en la obtención de análisis de precios unitarios, presupuestos y procesos adicionales.</a:t>
          </a:r>
          <a:endParaRPr lang="es-EC" sz="1600" b="0" kern="1200" dirty="0">
            <a:solidFill>
              <a:schemeClr val="tx1"/>
            </a:solidFill>
            <a:latin typeface="Arial" panose="020B0604020202020204" pitchFamily="34" charset="0"/>
            <a:cs typeface="Arial" panose="020B0604020202020204" pitchFamily="34" charset="0"/>
          </a:endParaRPr>
        </a:p>
      </dsp:txBody>
      <dsp:txXfrm>
        <a:off x="783712" y="3883337"/>
        <a:ext cx="7478775" cy="11187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90241-0691-4AB3-A86A-7C40921DEAB1}">
      <dsp:nvSpPr>
        <dsp:cNvPr id="0" name=""/>
        <dsp:cNvSpPr/>
      </dsp:nvSpPr>
      <dsp:spPr>
        <a:xfrm>
          <a:off x="2067151" y="353"/>
          <a:ext cx="9931738" cy="1450045"/>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s-EC"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s-EC" sz="14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Char char="••"/>
          </a:pPr>
          <a:r>
            <a:rPr lang="es-EC" sz="1600" kern="1200" dirty="0" smtClean="0">
              <a:latin typeface="Arial" panose="020B0604020202020204" pitchFamily="34" charset="0"/>
              <a:cs typeface="Arial" panose="020B0604020202020204" pitchFamily="34" charset="0"/>
            </a:rPr>
            <a:t>Desarrollar un Sistema Web para la Automatización del Análisis de Precios Unitarios y Presupuestos para la empresa “EISCO”, mediante la metodología SCRUM utilizando los servicios de Cloud Computing.</a:t>
          </a:r>
          <a:endParaRPr lang="es-EC" sz="1600" kern="1200" dirty="0">
            <a:latin typeface="Arial" panose="020B0604020202020204" pitchFamily="34" charset="0"/>
            <a:cs typeface="Arial" panose="020B0604020202020204" pitchFamily="34" charset="0"/>
          </a:endParaRPr>
        </a:p>
      </dsp:txBody>
      <dsp:txXfrm>
        <a:off x="2067151" y="181609"/>
        <a:ext cx="9387971" cy="1087533"/>
      </dsp:txXfrm>
    </dsp:sp>
    <dsp:sp modelId="{9F1A0FD2-B5FD-42ED-8317-B5FD34BBC160}">
      <dsp:nvSpPr>
        <dsp:cNvPr id="0" name=""/>
        <dsp:cNvSpPr/>
      </dsp:nvSpPr>
      <dsp:spPr>
        <a:xfrm>
          <a:off x="115951" y="222786"/>
          <a:ext cx="1610342" cy="103722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OBJETIVO GENERAL</a:t>
          </a:r>
          <a:endParaRPr lang="es-EC" sz="2000" kern="1200" dirty="0">
            <a:latin typeface="Arial" panose="020B0604020202020204" pitchFamily="34" charset="0"/>
            <a:cs typeface="Arial" panose="020B0604020202020204" pitchFamily="34" charset="0"/>
          </a:endParaRPr>
        </a:p>
      </dsp:txBody>
      <dsp:txXfrm>
        <a:off x="166584" y="273419"/>
        <a:ext cx="1509076" cy="935960"/>
      </dsp:txXfrm>
    </dsp:sp>
    <dsp:sp modelId="{9298BC10-1565-477F-A716-4697A4F5870F}">
      <dsp:nvSpPr>
        <dsp:cNvPr id="0" name=""/>
        <dsp:cNvSpPr/>
      </dsp:nvSpPr>
      <dsp:spPr>
        <a:xfrm>
          <a:off x="2171758" y="1302842"/>
          <a:ext cx="9891452" cy="4359215"/>
        </a:xfrm>
        <a:prstGeom prst="rightArrow">
          <a:avLst>
            <a:gd name="adj1" fmla="val 75000"/>
            <a:gd name="adj2" fmla="val 50000"/>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es-EC" sz="1600" kern="1200" dirty="0" smtClean="0">
              <a:latin typeface="Arial" panose="020B0604020202020204" pitchFamily="34" charset="0"/>
              <a:cs typeface="Arial" panose="020B0604020202020204" pitchFamily="34" charset="0"/>
            </a:rPr>
            <a:t>Realizar el análisis, diseño e implementación del sistema aplicando la metodología Scrum a través de sus diferentes herramientas y buenas prácticas, conjuntamente con la normativa IEEE-830 encargada de la especificación de requerimientos, durante las fases de desarrollo del proyecto para mejorar la calidad y productividad del sistema.</a:t>
          </a:r>
          <a:endParaRPr lang="es-EC" sz="1600" b="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s-EC" sz="1600" b="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Char char="••"/>
          </a:pPr>
          <a:r>
            <a:rPr lang="es-EC" sz="1600" kern="1200" dirty="0" smtClean="0">
              <a:latin typeface="Arial" panose="020B0604020202020204" pitchFamily="34" charset="0"/>
              <a:cs typeface="Arial" panose="020B0604020202020204" pitchFamily="34" charset="0"/>
            </a:rPr>
            <a:t>Entregar la aplicación totalmente funcional </a:t>
          </a:r>
          <a:r>
            <a:rPr lang="es-ES" sz="1600" kern="1200" dirty="0" smtClean="0">
              <a:latin typeface="Arial" panose="020B0604020202020204" pitchFamily="34" charset="0"/>
              <a:cs typeface="Arial" panose="020B0604020202020204" pitchFamily="34" charset="0"/>
            </a:rPr>
            <a:t>con la información y las especificaciones proporcionadas por la empresa EISCO </a:t>
          </a:r>
          <a:r>
            <a:rPr lang="es-EC" sz="1600" kern="1200" dirty="0" smtClean="0">
              <a:latin typeface="Arial" panose="020B0604020202020204" pitchFamily="34" charset="0"/>
              <a:cs typeface="Arial" panose="020B0604020202020204" pitchFamily="34" charset="0"/>
            </a:rPr>
            <a:t>utilizando los servicios tecnológicos de la Computación en la Nube, para optimizar el rendimiento de los procesos que conlleva la institución durante el presente año.</a:t>
          </a:r>
          <a:endParaRPr lang="es-EC" sz="1600" b="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s-EC" sz="1600" b="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C" sz="1600" kern="1200" dirty="0" smtClean="0">
              <a:latin typeface="Arial" panose="020B0604020202020204" pitchFamily="34" charset="0"/>
              <a:cs typeface="Arial" panose="020B0604020202020204" pitchFamily="34" charset="0"/>
            </a:rPr>
            <a:t>Ejecutar y evaluar las pruebas en cada iteración para garantizar el 100% de la calidad de los entregables.</a:t>
          </a:r>
          <a:endParaRPr lang="es-EC" sz="1600" b="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s-EC" sz="1600" b="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C" sz="1600" kern="1200" dirty="0" smtClean="0">
              <a:latin typeface="Arial" panose="020B0604020202020204" pitchFamily="34" charset="0"/>
              <a:cs typeface="Arial" panose="020B0604020202020204" pitchFamily="34" charset="0"/>
            </a:rPr>
            <a:t>Capacitar al menos al 90% de empleados y directores sobre el uso adecuado del sistema en el presente año para minimizar errores en la utilización del software.</a:t>
          </a:r>
          <a:endParaRPr lang="es-EC" sz="1600" b="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s-EC" sz="1600" b="0" kern="1200" dirty="0">
            <a:latin typeface="Arial" panose="020B0604020202020204" pitchFamily="34" charset="0"/>
            <a:cs typeface="Arial" panose="020B0604020202020204" pitchFamily="34" charset="0"/>
          </a:endParaRPr>
        </a:p>
      </dsp:txBody>
      <dsp:txXfrm>
        <a:off x="2171758" y="1847744"/>
        <a:ext cx="8256746" cy="3269411"/>
      </dsp:txXfrm>
    </dsp:sp>
    <dsp:sp modelId="{99F2E63A-B4F8-4864-B5D9-240790BD6184}">
      <dsp:nvSpPr>
        <dsp:cNvPr id="0" name=""/>
        <dsp:cNvSpPr/>
      </dsp:nvSpPr>
      <dsp:spPr>
        <a:xfrm>
          <a:off x="112340" y="3078699"/>
          <a:ext cx="1858137" cy="1039241"/>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OBJETIVOS ESPECÍFICOS</a:t>
          </a:r>
          <a:endParaRPr lang="es-EC" sz="1800" kern="1200" dirty="0">
            <a:latin typeface="Arial" panose="020B0604020202020204" pitchFamily="34" charset="0"/>
            <a:cs typeface="Arial" panose="020B0604020202020204" pitchFamily="34" charset="0"/>
          </a:endParaRPr>
        </a:p>
      </dsp:txBody>
      <dsp:txXfrm>
        <a:off x="163072" y="3129431"/>
        <a:ext cx="1756673" cy="9377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AC83F-02E4-456A-B2C6-C6C5477BE530}">
      <dsp:nvSpPr>
        <dsp:cNvPr id="0" name=""/>
        <dsp:cNvSpPr/>
      </dsp:nvSpPr>
      <dsp:spPr>
        <a:xfrm>
          <a:off x="0" y="0"/>
          <a:ext cx="11809926" cy="213970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b="1" kern="1200" dirty="0" smtClean="0">
              <a:latin typeface="Arial" panose="020B0604020202020204" pitchFamily="34" charset="0"/>
              <a:cs typeface="Arial" panose="020B0604020202020204" pitchFamily="34" charset="0"/>
            </a:rPr>
            <a:t>                         </a:t>
          </a:r>
          <a:r>
            <a:rPr lang="es-ES" sz="1600" b="1" kern="1200" dirty="0" smtClean="0">
              <a:solidFill>
                <a:schemeClr val="bg1"/>
              </a:solidFill>
              <a:latin typeface="Arial" panose="020B0604020202020204" pitchFamily="34" charset="0"/>
              <a:cs typeface="Arial" panose="020B0604020202020204" pitchFamily="34" charset="0"/>
            </a:rPr>
            <a:t>Módulo General de Gestión, Costos y Presupuestos</a:t>
          </a:r>
          <a:endParaRPr lang="es-EC" sz="1600" kern="1200" dirty="0">
            <a:solidFill>
              <a:schemeClr val="bg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C" sz="1600" b="0" kern="1200" dirty="0" smtClean="0">
              <a:solidFill>
                <a:schemeClr val="tx1"/>
              </a:solidFill>
              <a:latin typeface="Arial" panose="020B0604020202020204" pitchFamily="34" charset="0"/>
              <a:cs typeface="Arial" panose="020B0604020202020204" pitchFamily="34" charset="0"/>
            </a:rPr>
            <a:t>Gestión de Proyectos</a:t>
          </a:r>
          <a:endParaRPr lang="es-EC" sz="1600" b="0" kern="1200" dirty="0">
            <a:solidFill>
              <a:schemeClr val="tx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C" sz="1600" b="0" kern="1200" dirty="0" smtClean="0">
              <a:solidFill>
                <a:schemeClr val="tx1"/>
              </a:solidFill>
              <a:latin typeface="Arial" panose="020B0604020202020204" pitchFamily="34" charset="0"/>
              <a:cs typeface="Arial" panose="020B0604020202020204" pitchFamily="34" charset="0"/>
            </a:rPr>
            <a:t>Gestión de Rubros</a:t>
          </a:r>
          <a:endParaRPr lang="es-EC" sz="1600" b="0" kern="1200" dirty="0">
            <a:solidFill>
              <a:schemeClr val="tx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C" sz="1600" b="0" kern="1200" dirty="0" smtClean="0">
              <a:solidFill>
                <a:schemeClr val="tx1"/>
              </a:solidFill>
              <a:latin typeface="Arial" panose="020B0604020202020204" pitchFamily="34" charset="0"/>
              <a:cs typeface="Arial" panose="020B0604020202020204" pitchFamily="34" charset="0"/>
            </a:rPr>
            <a:t>Gestión de Recursos(Equipos y Herramientas, Mano de Obra, Material, Transporte).</a:t>
          </a:r>
          <a:endParaRPr lang="es-EC" sz="1600" b="0" kern="1200" dirty="0">
            <a:solidFill>
              <a:schemeClr val="tx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C" sz="1600" b="0" kern="1200" dirty="0" smtClean="0">
              <a:solidFill>
                <a:schemeClr val="tx1"/>
              </a:solidFill>
              <a:latin typeface="Arial" panose="020B0604020202020204" pitchFamily="34" charset="0"/>
              <a:cs typeface="Arial" panose="020B0604020202020204" pitchFamily="34" charset="0"/>
            </a:rPr>
            <a:t>Análisis de Precios Unitarios.</a:t>
          </a:r>
          <a:endParaRPr lang="es-EC" sz="1600" b="0" kern="1200" dirty="0">
            <a:solidFill>
              <a:schemeClr val="tx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C" sz="1600" b="0" kern="1200" dirty="0" smtClean="0">
              <a:solidFill>
                <a:schemeClr val="tx1"/>
              </a:solidFill>
              <a:latin typeface="Arial" panose="020B0604020202020204" pitchFamily="34" charset="0"/>
              <a:cs typeface="Arial" panose="020B0604020202020204" pitchFamily="34" charset="0"/>
            </a:rPr>
            <a:t>Presupuestos.</a:t>
          </a:r>
          <a:endParaRPr lang="es-EC" sz="1600" b="0" kern="1200" dirty="0">
            <a:solidFill>
              <a:schemeClr val="tx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C" sz="1600" b="0" kern="1200" dirty="0" smtClean="0">
              <a:solidFill>
                <a:schemeClr val="tx1"/>
              </a:solidFill>
              <a:latin typeface="Arial" panose="020B0604020202020204" pitchFamily="34" charset="0"/>
              <a:cs typeface="Arial" panose="020B0604020202020204" pitchFamily="34" charset="0"/>
            </a:rPr>
            <a:t>Cronograma Valorado de Trabajo</a:t>
          </a:r>
          <a:endParaRPr lang="es-EC" sz="1600" b="0" kern="1200" dirty="0">
            <a:solidFill>
              <a:schemeClr val="tx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C" sz="1600" b="0" kern="1200" dirty="0" smtClean="0">
              <a:solidFill>
                <a:schemeClr val="tx1"/>
              </a:solidFill>
              <a:latin typeface="Arial" panose="020B0604020202020204" pitchFamily="34" charset="0"/>
              <a:cs typeface="Arial" panose="020B0604020202020204" pitchFamily="34" charset="0"/>
            </a:rPr>
            <a:t>Reajuste de Precios (Generación Fórmula Polinómica).</a:t>
          </a:r>
          <a:endParaRPr lang="es-EC" sz="1600" b="0" kern="1200" dirty="0">
            <a:solidFill>
              <a:schemeClr val="tx1"/>
            </a:solidFill>
            <a:latin typeface="Arial" panose="020B0604020202020204" pitchFamily="34" charset="0"/>
            <a:cs typeface="Arial" panose="020B0604020202020204" pitchFamily="34" charset="0"/>
          </a:endParaRPr>
        </a:p>
      </dsp:txBody>
      <dsp:txXfrm>
        <a:off x="2534520" y="0"/>
        <a:ext cx="9275405" cy="2139702"/>
      </dsp:txXfrm>
    </dsp:sp>
    <dsp:sp modelId="{C3AB73A6-3AB7-45CE-BC67-69824E31272E}">
      <dsp:nvSpPr>
        <dsp:cNvPr id="0" name=""/>
        <dsp:cNvSpPr/>
      </dsp:nvSpPr>
      <dsp:spPr>
        <a:xfrm>
          <a:off x="172535" y="379708"/>
          <a:ext cx="2361985" cy="138028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BB9A41-D41F-43A1-8A19-F73414B48226}">
      <dsp:nvSpPr>
        <dsp:cNvPr id="0" name=""/>
        <dsp:cNvSpPr/>
      </dsp:nvSpPr>
      <dsp:spPr>
        <a:xfrm>
          <a:off x="0" y="2312238"/>
          <a:ext cx="11809926" cy="1725357"/>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endParaRPr lang="es-ES" sz="1600" b="1" kern="1200" dirty="0" smtClean="0">
            <a:latin typeface="Arial" panose="020B0604020202020204" pitchFamily="34" charset="0"/>
            <a:cs typeface="Arial" panose="020B0604020202020204" pitchFamily="34" charset="0"/>
          </a:endParaRPr>
        </a:p>
        <a:p>
          <a:pPr lvl="0" algn="l" defTabSz="711200">
            <a:lnSpc>
              <a:spcPct val="90000"/>
            </a:lnSpc>
            <a:spcBef>
              <a:spcPct val="0"/>
            </a:spcBef>
            <a:spcAft>
              <a:spcPct val="35000"/>
            </a:spcAft>
          </a:pPr>
          <a:r>
            <a:rPr lang="es-ES" sz="1600" b="1" kern="1200" dirty="0" smtClean="0">
              <a:solidFill>
                <a:schemeClr val="bg1"/>
              </a:solidFill>
              <a:latin typeface="Arial" panose="020B0604020202020204" pitchFamily="34" charset="0"/>
              <a:cs typeface="Arial" panose="020B0604020202020204" pitchFamily="34" charset="0"/>
            </a:rPr>
            <a:t>                                             Módulo de Seguridad</a:t>
          </a:r>
        </a:p>
        <a:p>
          <a:pPr marL="171450" lvl="1" indent="-171450" algn="l" defTabSz="711200">
            <a:lnSpc>
              <a:spcPct val="90000"/>
            </a:lnSpc>
            <a:spcBef>
              <a:spcPct val="0"/>
            </a:spcBef>
            <a:spcAft>
              <a:spcPct val="15000"/>
            </a:spcAft>
            <a:buChar char="••"/>
          </a:pPr>
          <a:r>
            <a:rPr lang="es-EC" sz="1600" b="0" kern="1200" dirty="0" smtClean="0">
              <a:solidFill>
                <a:schemeClr val="tx1"/>
              </a:solidFill>
              <a:latin typeface="Arial" panose="020B0604020202020204" pitchFamily="34" charset="0"/>
              <a:cs typeface="Arial" panose="020B0604020202020204" pitchFamily="34" charset="0"/>
            </a:rPr>
            <a:t>Gestión de Usuarios</a:t>
          </a:r>
          <a:endParaRPr lang="es-EC" sz="1600" b="0" kern="1200" dirty="0">
            <a:solidFill>
              <a:schemeClr val="tx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C" sz="1600" b="0" kern="1200" dirty="0" smtClean="0">
              <a:solidFill>
                <a:schemeClr val="tx1"/>
              </a:solidFill>
              <a:latin typeface="Arial" panose="020B0604020202020204" pitchFamily="34" charset="0"/>
              <a:cs typeface="Arial" panose="020B0604020202020204" pitchFamily="34" charset="0"/>
            </a:rPr>
            <a:t>Gestión de Perfiles y Permisos</a:t>
          </a:r>
          <a:endParaRPr lang="es-EC" sz="1600" b="0" kern="1200" dirty="0">
            <a:solidFill>
              <a:schemeClr val="tx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C" sz="1600" b="0" kern="1200" dirty="0" smtClean="0">
              <a:solidFill>
                <a:schemeClr val="tx1"/>
              </a:solidFill>
              <a:latin typeface="Arial" panose="020B0604020202020204" pitchFamily="34" charset="0"/>
              <a:cs typeface="Arial" panose="020B0604020202020204" pitchFamily="34" charset="0"/>
            </a:rPr>
            <a:t>Registro de Usuarios.</a:t>
          </a:r>
          <a:endParaRPr lang="es-EC" sz="1600" b="0" kern="1200" dirty="0">
            <a:solidFill>
              <a:schemeClr val="tx1"/>
            </a:solidFill>
            <a:latin typeface="Arial" panose="020B0604020202020204" pitchFamily="34" charset="0"/>
            <a:cs typeface="Arial" panose="020B0604020202020204" pitchFamily="34" charset="0"/>
          </a:endParaRPr>
        </a:p>
      </dsp:txBody>
      <dsp:txXfrm>
        <a:off x="2534520" y="2312238"/>
        <a:ext cx="9275405" cy="1725357"/>
      </dsp:txXfrm>
    </dsp:sp>
    <dsp:sp modelId="{1A05440E-2DB9-48CF-80DD-8A53EC1DB67B}">
      <dsp:nvSpPr>
        <dsp:cNvPr id="0" name=""/>
        <dsp:cNvSpPr/>
      </dsp:nvSpPr>
      <dsp:spPr>
        <a:xfrm>
          <a:off x="172535" y="2484774"/>
          <a:ext cx="2361985" cy="138028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9EE2CA-20ED-4ED2-8978-08EC6AA16F14}">
      <dsp:nvSpPr>
        <dsp:cNvPr id="0" name=""/>
        <dsp:cNvSpPr/>
      </dsp:nvSpPr>
      <dsp:spPr>
        <a:xfrm>
          <a:off x="0" y="4210132"/>
          <a:ext cx="11809926" cy="1725357"/>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endParaRPr lang="es-ES" sz="1600" b="1" kern="1200" dirty="0" smtClean="0">
            <a:latin typeface="Arial" panose="020B0604020202020204" pitchFamily="34" charset="0"/>
            <a:cs typeface="Arial" panose="020B0604020202020204" pitchFamily="34" charset="0"/>
          </a:endParaRPr>
        </a:p>
        <a:p>
          <a:pPr lvl="0" algn="l" defTabSz="711200">
            <a:lnSpc>
              <a:spcPct val="90000"/>
            </a:lnSpc>
            <a:spcBef>
              <a:spcPct val="0"/>
            </a:spcBef>
            <a:spcAft>
              <a:spcPct val="35000"/>
            </a:spcAft>
          </a:pPr>
          <a:r>
            <a:rPr lang="es-ES" sz="1600" b="1" kern="1200" dirty="0" smtClean="0">
              <a:latin typeface="Arial" panose="020B0604020202020204" pitchFamily="34" charset="0"/>
              <a:cs typeface="Arial" panose="020B0604020202020204" pitchFamily="34" charset="0"/>
            </a:rPr>
            <a:t>                                       Módulo de Presentación de Reportes</a:t>
          </a:r>
        </a:p>
        <a:p>
          <a:pPr marL="171450" lvl="1" indent="-171450" algn="l" defTabSz="711200">
            <a:lnSpc>
              <a:spcPct val="90000"/>
            </a:lnSpc>
            <a:spcBef>
              <a:spcPct val="0"/>
            </a:spcBef>
            <a:spcAft>
              <a:spcPct val="15000"/>
            </a:spcAft>
            <a:buChar char="••"/>
          </a:pPr>
          <a:r>
            <a:rPr lang="es-EC" sz="1600" kern="1200" dirty="0" smtClean="0">
              <a:solidFill>
                <a:schemeClr val="tx1"/>
              </a:solidFill>
              <a:latin typeface="Arial" panose="020B0604020202020204" pitchFamily="34" charset="0"/>
              <a:cs typeface="Arial" panose="020B0604020202020204" pitchFamily="34" charset="0"/>
            </a:rPr>
            <a:t>Reporte de los análisis de precios unitarios.</a:t>
          </a:r>
          <a:endParaRPr lang="es-EC" sz="1600" kern="1200" dirty="0">
            <a:solidFill>
              <a:schemeClr val="tx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C" sz="1600" kern="1200" dirty="0" smtClean="0">
              <a:solidFill>
                <a:schemeClr val="tx1"/>
              </a:solidFill>
              <a:latin typeface="Arial" panose="020B0604020202020204" pitchFamily="34" charset="0"/>
              <a:cs typeface="Arial" panose="020B0604020202020204" pitchFamily="34" charset="0"/>
            </a:rPr>
            <a:t>Reporte de presupuestos. </a:t>
          </a:r>
          <a:endParaRPr lang="es-EC" sz="1600" kern="1200" dirty="0">
            <a:solidFill>
              <a:schemeClr val="tx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C" sz="1600" kern="1200" dirty="0" smtClean="0">
              <a:solidFill>
                <a:schemeClr val="tx1"/>
              </a:solidFill>
              <a:latin typeface="Arial" panose="020B0604020202020204" pitchFamily="34" charset="0"/>
              <a:cs typeface="Arial" panose="020B0604020202020204" pitchFamily="34" charset="0"/>
            </a:rPr>
            <a:t>Reporte de partidas.</a:t>
          </a:r>
          <a:endParaRPr lang="es-EC" sz="1600" kern="1200" dirty="0">
            <a:solidFill>
              <a:schemeClr val="tx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S" sz="1600" kern="1200" dirty="0" smtClean="0">
              <a:solidFill>
                <a:schemeClr val="tx1"/>
              </a:solidFill>
              <a:latin typeface="Arial" panose="020B0604020202020204" pitchFamily="34" charset="0"/>
              <a:cs typeface="Arial" panose="020B0604020202020204" pitchFamily="34" charset="0"/>
            </a:rPr>
            <a:t>Reporte de Control de Costos de rubros presupuestados versus ejecutados.</a:t>
          </a:r>
          <a:endParaRPr lang="es-EC" sz="1600" kern="1200" dirty="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s-EC" sz="1400" kern="1200" dirty="0">
            <a:latin typeface="Arial" panose="020B0604020202020204" pitchFamily="34" charset="0"/>
            <a:cs typeface="Arial" panose="020B0604020202020204" pitchFamily="34" charset="0"/>
          </a:endParaRPr>
        </a:p>
      </dsp:txBody>
      <dsp:txXfrm>
        <a:off x="2534520" y="4210132"/>
        <a:ext cx="9275405" cy="1725357"/>
      </dsp:txXfrm>
    </dsp:sp>
    <dsp:sp modelId="{F8DD5290-1445-49D9-9298-74D99A7D29D2}">
      <dsp:nvSpPr>
        <dsp:cNvPr id="0" name=""/>
        <dsp:cNvSpPr/>
      </dsp:nvSpPr>
      <dsp:spPr>
        <a:xfrm>
          <a:off x="172535" y="4382667"/>
          <a:ext cx="2361985" cy="138028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A04AA-52E5-4609-81B4-AB1D3BDC8C5B}">
      <dsp:nvSpPr>
        <dsp:cNvPr id="0" name=""/>
        <dsp:cNvSpPr/>
      </dsp:nvSpPr>
      <dsp:spPr>
        <a:xfrm>
          <a:off x="65523" y="0"/>
          <a:ext cx="1975354" cy="951978"/>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PRESUPUESTO</a:t>
          </a:r>
          <a:endParaRPr lang="es-EC" sz="1800" kern="1200" dirty="0">
            <a:latin typeface="Arial" panose="020B0604020202020204" pitchFamily="34" charset="0"/>
            <a:cs typeface="Arial" panose="020B0604020202020204" pitchFamily="34" charset="0"/>
          </a:endParaRPr>
        </a:p>
      </dsp:txBody>
      <dsp:txXfrm>
        <a:off x="93405" y="27882"/>
        <a:ext cx="1919590" cy="8962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C9238-9E74-4202-A3D0-25C119DA267D}">
      <dsp:nvSpPr>
        <dsp:cNvPr id="0" name=""/>
        <dsp:cNvSpPr/>
      </dsp:nvSpPr>
      <dsp:spPr>
        <a:xfrm>
          <a:off x="0" y="4909762"/>
          <a:ext cx="11180489" cy="10741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s-ES" sz="2500" b="0" i="0" kern="1200" dirty="0" smtClean="0">
              <a:latin typeface="Arial" panose="020B0604020202020204" pitchFamily="34" charset="0"/>
              <a:cs typeface="Arial" panose="020B0604020202020204" pitchFamily="34" charset="0"/>
            </a:rPr>
            <a:t>Cloud Computing</a:t>
          </a:r>
        </a:p>
      </dsp:txBody>
      <dsp:txXfrm>
        <a:off x="0" y="4909762"/>
        <a:ext cx="11180489" cy="580033"/>
      </dsp:txXfrm>
    </dsp:sp>
    <dsp:sp modelId="{75EAE901-D648-404D-BBDD-DBEDD7F200A5}">
      <dsp:nvSpPr>
        <dsp:cNvPr id="0" name=""/>
        <dsp:cNvSpPr/>
      </dsp:nvSpPr>
      <dsp:spPr>
        <a:xfrm>
          <a:off x="0" y="5468313"/>
          <a:ext cx="11180489" cy="49410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C" sz="1800" kern="1200" dirty="0" smtClean="0"/>
            <a:t>Modelo de negocio, a través del cual se brindan servicios de tecnología por medio de la nube de Internet </a:t>
          </a:r>
          <a:endParaRPr lang="es-ES" sz="1800" b="0" i="0" u="none" kern="1200" dirty="0" smtClean="0">
            <a:solidFill>
              <a:schemeClr val="tx1"/>
            </a:solidFill>
            <a:latin typeface="Arial" panose="020B0604020202020204" pitchFamily="34" charset="0"/>
            <a:cs typeface="Arial" panose="020B0604020202020204" pitchFamily="34" charset="0"/>
          </a:endParaRPr>
        </a:p>
      </dsp:txBody>
      <dsp:txXfrm>
        <a:off x="0" y="5468313"/>
        <a:ext cx="11180489" cy="494102"/>
      </dsp:txXfrm>
    </dsp:sp>
    <dsp:sp modelId="{BD3FBB1C-B78B-41BD-8A34-6AC378F16DDF}">
      <dsp:nvSpPr>
        <dsp:cNvPr id="0" name=""/>
        <dsp:cNvSpPr/>
      </dsp:nvSpPr>
      <dsp:spPr>
        <a:xfrm rot="10800000">
          <a:off x="0" y="3273853"/>
          <a:ext cx="11180489" cy="1652021"/>
        </a:xfrm>
        <a:prstGeom prst="upArrowCallou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C" sz="2800" kern="1200" dirty="0" smtClean="0">
              <a:latin typeface="Arial" panose="020B0604020202020204" pitchFamily="34" charset="0"/>
              <a:cs typeface="Arial" panose="020B0604020202020204" pitchFamily="34" charset="0"/>
            </a:rPr>
            <a:t>JSF</a:t>
          </a:r>
          <a:endParaRPr lang="es-EC" sz="2800" kern="1200" dirty="0">
            <a:latin typeface="Arial" panose="020B0604020202020204" pitchFamily="34" charset="0"/>
            <a:cs typeface="Arial" panose="020B0604020202020204" pitchFamily="34" charset="0"/>
          </a:endParaRPr>
        </a:p>
      </dsp:txBody>
      <dsp:txXfrm rot="-10800000">
        <a:off x="0" y="3273853"/>
        <a:ext cx="11180489" cy="579859"/>
      </dsp:txXfrm>
    </dsp:sp>
    <dsp:sp modelId="{33FE73ED-6A50-47F9-A34C-162C00C417EE}">
      <dsp:nvSpPr>
        <dsp:cNvPr id="0" name=""/>
        <dsp:cNvSpPr/>
      </dsp:nvSpPr>
      <dsp:spPr>
        <a:xfrm>
          <a:off x="0" y="3853713"/>
          <a:ext cx="11180489" cy="493954"/>
        </a:xfrm>
        <a:prstGeom prst="rect">
          <a:avLst/>
        </a:prstGeom>
        <a:solidFill>
          <a:schemeClr val="accent4">
            <a:tint val="40000"/>
            <a:alpha val="90000"/>
            <a:hueOff val="3837973"/>
            <a:satOff val="-20420"/>
            <a:lumOff val="-1163"/>
            <a:alphaOff val="0"/>
          </a:schemeClr>
        </a:solidFill>
        <a:ln w="12700" cap="flat" cmpd="sng" algn="ctr">
          <a:solidFill>
            <a:schemeClr val="accent4">
              <a:tint val="40000"/>
              <a:alpha val="90000"/>
              <a:hueOff val="3837973"/>
              <a:satOff val="-20420"/>
              <a:lumOff val="-11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S" sz="1800" kern="1200" dirty="0" smtClean="0"/>
            <a:t>Marco de trabajo para desarrollar aplicaciones Java basadas en web, el cual simplifica la creación de interfaces de usuario del lado del servidor en aplicaciones Java EE</a:t>
          </a:r>
          <a:endParaRPr lang="es-EC" sz="1800" kern="1200" dirty="0">
            <a:latin typeface="Arial" panose="020B0604020202020204" pitchFamily="34" charset="0"/>
            <a:cs typeface="Arial" panose="020B0604020202020204" pitchFamily="34" charset="0"/>
          </a:endParaRPr>
        </a:p>
      </dsp:txBody>
      <dsp:txXfrm>
        <a:off x="0" y="3853713"/>
        <a:ext cx="11180489" cy="493954"/>
      </dsp:txXfrm>
    </dsp:sp>
    <dsp:sp modelId="{A155AF02-2F3A-405C-9B36-1D364E1EA8EF}">
      <dsp:nvSpPr>
        <dsp:cNvPr id="0" name=""/>
        <dsp:cNvSpPr/>
      </dsp:nvSpPr>
      <dsp:spPr>
        <a:xfrm rot="10800000">
          <a:off x="0" y="1637944"/>
          <a:ext cx="11180489" cy="1652021"/>
        </a:xfrm>
        <a:prstGeom prst="upArrowCallou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latin typeface="Arial" panose="020B0604020202020204" pitchFamily="34" charset="0"/>
              <a:cs typeface="Arial" panose="020B0604020202020204" pitchFamily="34" charset="0"/>
            </a:rPr>
            <a:t>MVC</a:t>
          </a:r>
          <a:endParaRPr lang="es-EC" sz="2100" kern="1200" dirty="0">
            <a:latin typeface="Arial" panose="020B0604020202020204" pitchFamily="34" charset="0"/>
            <a:cs typeface="Arial" panose="020B0604020202020204" pitchFamily="34" charset="0"/>
          </a:endParaRPr>
        </a:p>
      </dsp:txBody>
      <dsp:txXfrm rot="-10800000">
        <a:off x="0" y="1637944"/>
        <a:ext cx="11180489" cy="579859"/>
      </dsp:txXfrm>
    </dsp:sp>
    <dsp:sp modelId="{2EC6F3D7-0CB2-4D2B-BCA0-2C3FF3A1E553}">
      <dsp:nvSpPr>
        <dsp:cNvPr id="0" name=""/>
        <dsp:cNvSpPr/>
      </dsp:nvSpPr>
      <dsp:spPr>
        <a:xfrm>
          <a:off x="0" y="2151265"/>
          <a:ext cx="11180489" cy="627030"/>
        </a:xfrm>
        <a:prstGeom prst="rect">
          <a:avLst/>
        </a:prstGeom>
        <a:solidFill>
          <a:schemeClr val="accent4">
            <a:tint val="40000"/>
            <a:alpha val="90000"/>
            <a:hueOff val="7675946"/>
            <a:satOff val="-40841"/>
            <a:lumOff val="-2327"/>
            <a:alphaOff val="0"/>
          </a:schemeClr>
        </a:solidFill>
        <a:ln w="12700" cap="flat" cmpd="sng" algn="ctr">
          <a:solidFill>
            <a:schemeClr val="accent4">
              <a:tint val="40000"/>
              <a:alpha val="90000"/>
              <a:hueOff val="7675946"/>
              <a:satOff val="-40841"/>
              <a:lumOff val="-23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S" sz="1800" kern="1200" dirty="0" smtClean="0"/>
            <a:t>Patrón de arquitectura de software divide una aplicación en 3 componentes principales: Modelo, Vista y Controlador, se separa la lógica de negocio de la interfaz de usuario.</a:t>
          </a:r>
          <a:endParaRPr lang="es-EC" sz="1800" kern="1200" dirty="0">
            <a:solidFill>
              <a:schemeClr val="tx1"/>
            </a:solidFill>
            <a:latin typeface="Arial" panose="020B0604020202020204" pitchFamily="34" charset="0"/>
            <a:cs typeface="Arial" panose="020B0604020202020204" pitchFamily="34" charset="0"/>
          </a:endParaRPr>
        </a:p>
      </dsp:txBody>
      <dsp:txXfrm>
        <a:off x="0" y="2151265"/>
        <a:ext cx="11180489" cy="627030"/>
      </dsp:txXfrm>
    </dsp:sp>
    <dsp:sp modelId="{719946D8-0D11-408D-8FD1-9B1B642F9099}">
      <dsp:nvSpPr>
        <dsp:cNvPr id="0" name=""/>
        <dsp:cNvSpPr/>
      </dsp:nvSpPr>
      <dsp:spPr>
        <a:xfrm rot="10800000">
          <a:off x="0" y="94498"/>
          <a:ext cx="11180489" cy="1652021"/>
        </a:xfrm>
        <a:prstGeom prst="upArrowCallou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kern="1200" dirty="0" smtClean="0">
              <a:latin typeface="Arial" panose="020B0604020202020204" pitchFamily="34" charset="0"/>
              <a:cs typeface="Arial" panose="020B0604020202020204" pitchFamily="34" charset="0"/>
            </a:rPr>
            <a:t>Aplicación Web</a:t>
          </a:r>
          <a:endParaRPr lang="es-EC" sz="2400" kern="1200" dirty="0">
            <a:latin typeface="Arial" panose="020B0604020202020204" pitchFamily="34" charset="0"/>
            <a:cs typeface="Arial" panose="020B0604020202020204" pitchFamily="34" charset="0"/>
          </a:endParaRPr>
        </a:p>
      </dsp:txBody>
      <dsp:txXfrm rot="-10800000">
        <a:off x="0" y="94498"/>
        <a:ext cx="11180489" cy="579859"/>
      </dsp:txXfrm>
    </dsp:sp>
    <dsp:sp modelId="{E0C27D4F-F389-4D23-B67A-37D03FE00B56}">
      <dsp:nvSpPr>
        <dsp:cNvPr id="0" name=""/>
        <dsp:cNvSpPr/>
      </dsp:nvSpPr>
      <dsp:spPr>
        <a:xfrm>
          <a:off x="0" y="572988"/>
          <a:ext cx="11180489" cy="586926"/>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C" sz="1800" kern="1200" dirty="0" smtClean="0"/>
            <a:t>Software o programa informático, el cual se encuentra hospedado en un servidor web, al cual los usuarios pueden acceder mediante un navegador web a través de Internet </a:t>
          </a:r>
          <a:endParaRPr lang="es-EC" sz="1800" kern="1200" dirty="0"/>
        </a:p>
      </dsp:txBody>
      <dsp:txXfrm>
        <a:off x="0" y="572988"/>
        <a:ext cx="11180489" cy="586926"/>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A5B36FBC-7126-4554-ADE3-4C3CD5388366}" type="datetimeFigureOut">
              <a:rPr lang="es-EC" smtClean="0"/>
              <a:t>04/11/2015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0561B0C-E03D-421D-95E7-E3DDFF4F557F}" type="slidenum">
              <a:rPr lang="es-EC" smtClean="0"/>
              <a:t>‹Nº›</a:t>
            </a:fld>
            <a:endParaRPr lang="es-EC"/>
          </a:p>
        </p:txBody>
      </p:sp>
    </p:spTree>
    <p:extLst>
      <p:ext uri="{BB962C8B-B14F-4D97-AF65-F5344CB8AC3E}">
        <p14:creationId xmlns:p14="http://schemas.microsoft.com/office/powerpoint/2010/main" val="390244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A5B36FBC-7126-4554-ADE3-4C3CD5388366}" type="datetimeFigureOut">
              <a:rPr lang="es-EC" smtClean="0"/>
              <a:t>04/11/2015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0561B0C-E03D-421D-95E7-E3DDFF4F557F}" type="slidenum">
              <a:rPr lang="es-EC" smtClean="0"/>
              <a:t>‹Nº›</a:t>
            </a:fld>
            <a:endParaRPr lang="es-EC"/>
          </a:p>
        </p:txBody>
      </p:sp>
    </p:spTree>
    <p:extLst>
      <p:ext uri="{BB962C8B-B14F-4D97-AF65-F5344CB8AC3E}">
        <p14:creationId xmlns:p14="http://schemas.microsoft.com/office/powerpoint/2010/main" val="1769981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A5B36FBC-7126-4554-ADE3-4C3CD5388366}" type="datetimeFigureOut">
              <a:rPr lang="es-EC" smtClean="0"/>
              <a:t>04/11/2015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0561B0C-E03D-421D-95E7-E3DDFF4F557F}" type="slidenum">
              <a:rPr lang="es-EC" smtClean="0"/>
              <a:t>‹Nº›</a:t>
            </a:fld>
            <a:endParaRPr lang="es-EC"/>
          </a:p>
        </p:txBody>
      </p:sp>
    </p:spTree>
    <p:extLst>
      <p:ext uri="{BB962C8B-B14F-4D97-AF65-F5344CB8AC3E}">
        <p14:creationId xmlns:p14="http://schemas.microsoft.com/office/powerpoint/2010/main" val="258144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A5B36FBC-7126-4554-ADE3-4C3CD5388366}" type="datetimeFigureOut">
              <a:rPr lang="es-EC" smtClean="0"/>
              <a:t>04/11/2015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0561B0C-E03D-421D-95E7-E3DDFF4F557F}" type="slidenum">
              <a:rPr lang="es-EC" smtClean="0"/>
              <a:t>‹Nº›</a:t>
            </a:fld>
            <a:endParaRPr lang="es-EC"/>
          </a:p>
        </p:txBody>
      </p:sp>
    </p:spTree>
    <p:extLst>
      <p:ext uri="{BB962C8B-B14F-4D97-AF65-F5344CB8AC3E}">
        <p14:creationId xmlns:p14="http://schemas.microsoft.com/office/powerpoint/2010/main" val="2364026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A5B36FBC-7126-4554-ADE3-4C3CD5388366}" type="datetimeFigureOut">
              <a:rPr lang="es-EC" smtClean="0"/>
              <a:t>04/11/2015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0561B0C-E03D-421D-95E7-E3DDFF4F557F}" type="slidenum">
              <a:rPr lang="es-EC" smtClean="0"/>
              <a:t>‹Nº›</a:t>
            </a:fld>
            <a:endParaRPr lang="es-EC"/>
          </a:p>
        </p:txBody>
      </p:sp>
    </p:spTree>
    <p:extLst>
      <p:ext uri="{BB962C8B-B14F-4D97-AF65-F5344CB8AC3E}">
        <p14:creationId xmlns:p14="http://schemas.microsoft.com/office/powerpoint/2010/main" val="2666936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A5B36FBC-7126-4554-ADE3-4C3CD5388366}" type="datetimeFigureOut">
              <a:rPr lang="es-EC" smtClean="0"/>
              <a:t>04/11/2015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0561B0C-E03D-421D-95E7-E3DDFF4F557F}" type="slidenum">
              <a:rPr lang="es-EC" smtClean="0"/>
              <a:t>‹Nº›</a:t>
            </a:fld>
            <a:endParaRPr lang="es-EC"/>
          </a:p>
        </p:txBody>
      </p:sp>
    </p:spTree>
    <p:extLst>
      <p:ext uri="{BB962C8B-B14F-4D97-AF65-F5344CB8AC3E}">
        <p14:creationId xmlns:p14="http://schemas.microsoft.com/office/powerpoint/2010/main" val="250706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A5B36FBC-7126-4554-ADE3-4C3CD5388366}" type="datetimeFigureOut">
              <a:rPr lang="es-EC" smtClean="0"/>
              <a:t>04/11/2015</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B0561B0C-E03D-421D-95E7-E3DDFF4F557F}" type="slidenum">
              <a:rPr lang="es-EC" smtClean="0"/>
              <a:t>‹Nº›</a:t>
            </a:fld>
            <a:endParaRPr lang="es-EC"/>
          </a:p>
        </p:txBody>
      </p:sp>
    </p:spTree>
    <p:extLst>
      <p:ext uri="{BB962C8B-B14F-4D97-AF65-F5344CB8AC3E}">
        <p14:creationId xmlns:p14="http://schemas.microsoft.com/office/powerpoint/2010/main" val="1572868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A5B36FBC-7126-4554-ADE3-4C3CD5388366}" type="datetimeFigureOut">
              <a:rPr lang="es-EC" smtClean="0"/>
              <a:t>04/11/2015</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B0561B0C-E03D-421D-95E7-E3DDFF4F557F}" type="slidenum">
              <a:rPr lang="es-EC" smtClean="0"/>
              <a:t>‹Nº›</a:t>
            </a:fld>
            <a:endParaRPr lang="es-EC"/>
          </a:p>
        </p:txBody>
      </p:sp>
    </p:spTree>
    <p:extLst>
      <p:ext uri="{BB962C8B-B14F-4D97-AF65-F5344CB8AC3E}">
        <p14:creationId xmlns:p14="http://schemas.microsoft.com/office/powerpoint/2010/main" val="641047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5B36FBC-7126-4554-ADE3-4C3CD5388366}" type="datetimeFigureOut">
              <a:rPr lang="es-EC" smtClean="0"/>
              <a:t>04/11/2015</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B0561B0C-E03D-421D-95E7-E3DDFF4F557F}" type="slidenum">
              <a:rPr lang="es-EC" smtClean="0"/>
              <a:t>‹Nº›</a:t>
            </a:fld>
            <a:endParaRPr lang="es-EC"/>
          </a:p>
        </p:txBody>
      </p:sp>
    </p:spTree>
    <p:extLst>
      <p:ext uri="{BB962C8B-B14F-4D97-AF65-F5344CB8AC3E}">
        <p14:creationId xmlns:p14="http://schemas.microsoft.com/office/powerpoint/2010/main" val="1594643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5B36FBC-7126-4554-ADE3-4C3CD5388366}" type="datetimeFigureOut">
              <a:rPr lang="es-EC" smtClean="0"/>
              <a:t>04/11/2015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0561B0C-E03D-421D-95E7-E3DDFF4F557F}" type="slidenum">
              <a:rPr lang="es-EC" smtClean="0"/>
              <a:t>‹Nº›</a:t>
            </a:fld>
            <a:endParaRPr lang="es-EC"/>
          </a:p>
        </p:txBody>
      </p:sp>
    </p:spTree>
    <p:extLst>
      <p:ext uri="{BB962C8B-B14F-4D97-AF65-F5344CB8AC3E}">
        <p14:creationId xmlns:p14="http://schemas.microsoft.com/office/powerpoint/2010/main" val="316887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5B36FBC-7126-4554-ADE3-4C3CD5388366}" type="datetimeFigureOut">
              <a:rPr lang="es-EC" smtClean="0"/>
              <a:t>04/11/2015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0561B0C-E03D-421D-95E7-E3DDFF4F557F}" type="slidenum">
              <a:rPr lang="es-EC" smtClean="0"/>
              <a:t>‹Nº›</a:t>
            </a:fld>
            <a:endParaRPr lang="es-EC"/>
          </a:p>
        </p:txBody>
      </p:sp>
    </p:spTree>
    <p:extLst>
      <p:ext uri="{BB962C8B-B14F-4D97-AF65-F5344CB8AC3E}">
        <p14:creationId xmlns:p14="http://schemas.microsoft.com/office/powerpoint/2010/main" val="523520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36FBC-7126-4554-ADE3-4C3CD5388366}" type="datetimeFigureOut">
              <a:rPr lang="es-EC" smtClean="0"/>
              <a:t>04/11/2015</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61B0C-E03D-421D-95E7-E3DDFF4F557F}" type="slidenum">
              <a:rPr lang="es-EC" smtClean="0"/>
              <a:t>‹Nº›</a:t>
            </a:fld>
            <a:endParaRPr lang="es-EC"/>
          </a:p>
        </p:txBody>
      </p:sp>
    </p:spTree>
    <p:extLst>
      <p:ext uri="{BB962C8B-B14F-4D97-AF65-F5344CB8AC3E}">
        <p14:creationId xmlns:p14="http://schemas.microsoft.com/office/powerpoint/2010/main" val="2706946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slide" Target="slide12.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oleObject" Target="../embeddings/oleObject1.bin"/><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package" Target="../embeddings/Dibujo_de_Microsoft_Visio1.vsdx"/></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6.png"/><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6.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2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24.xml"/><Relationship Id="rId5" Type="http://schemas.openxmlformats.org/officeDocument/2006/relationships/slide" Target="slide6.xml"/><Relationship Id="rId10" Type="http://schemas.openxmlformats.org/officeDocument/2006/relationships/slide" Target="slide19.xml"/><Relationship Id="rId4" Type="http://schemas.openxmlformats.org/officeDocument/2006/relationships/slide" Target="slide5.xml"/><Relationship Id="rId9" Type="http://schemas.openxmlformats.org/officeDocument/2006/relationships/slide" Target="slide15.xml"/><Relationship Id="rId14" Type="http://schemas.openxmlformats.org/officeDocument/2006/relationships/slide" Target="slide2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eisco.j.facilcloud.com/sisapus/login.xhtml"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image" Target="../media/image5.jpg"/><Relationship Id="rId16" Type="http://schemas.openxmlformats.org/officeDocument/2006/relationships/diagramColors" Target="../diagrams/colors4.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bwMode="auto">
          <a:xfrm>
            <a:off x="4200137" y="1808584"/>
            <a:ext cx="5307572" cy="44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buFont typeface="Arial" pitchFamily="34" charset="0"/>
              <a:buNone/>
            </a:pPr>
            <a:r>
              <a:rPr lang="es-ES" altLang="es-EC" sz="1400" b="1" dirty="0" smtClean="0">
                <a:latin typeface="Arial" pitchFamily="34" charset="0"/>
                <a:cs typeface="Arial" pitchFamily="34" charset="0"/>
              </a:rPr>
              <a:t>CARRERA DE INGENIERÍA </a:t>
            </a:r>
            <a:r>
              <a:rPr lang="es-ES" altLang="es-EC" sz="1400" b="1" dirty="0">
                <a:latin typeface="Arial" pitchFamily="34" charset="0"/>
                <a:cs typeface="Arial" pitchFamily="34" charset="0"/>
              </a:rPr>
              <a:t>DE SISTEMAS E INFORMÁTICA</a:t>
            </a:r>
          </a:p>
        </p:txBody>
      </p:sp>
      <p:sp>
        <p:nvSpPr>
          <p:cNvPr id="9" name="Rectángulo 8"/>
          <p:cNvSpPr/>
          <p:nvPr/>
        </p:nvSpPr>
        <p:spPr>
          <a:xfrm>
            <a:off x="2125015" y="2199327"/>
            <a:ext cx="9538949" cy="415498"/>
          </a:xfrm>
          <a:prstGeom prst="rect">
            <a:avLst/>
          </a:prstGeom>
        </p:spPr>
        <p:txBody>
          <a:bodyPr wrap="square">
            <a:spAutoFit/>
          </a:bodyPr>
          <a:lstStyle/>
          <a:p>
            <a:pPr marL="323850" indent="252095" algn="just">
              <a:lnSpc>
                <a:spcPct val="150000"/>
              </a:lnSpc>
              <a:spcAft>
                <a:spcPts val="0"/>
              </a:spcAft>
            </a:pPr>
            <a:r>
              <a:rPr lang="es-EC" sz="1400" b="1" dirty="0" smtClean="0">
                <a:effectLst/>
                <a:latin typeface="Arial" panose="020B0604020202020204" pitchFamily="34" charset="0"/>
                <a:ea typeface="Calibri" panose="020F0502020204030204" pitchFamily="34" charset="0"/>
                <a:cs typeface="Arial" panose="020B0604020202020204" pitchFamily="34" charset="0"/>
              </a:rPr>
              <a:t>TESIS PREVIO A LA OBTENCIÓN DEL TÍTULO DE</a:t>
            </a:r>
            <a:r>
              <a:rPr lang="es-EC" sz="1400" dirty="0">
                <a:latin typeface="Arial" panose="020B0604020202020204" pitchFamily="34" charset="0"/>
                <a:ea typeface="Calibri" panose="020F0502020204030204" pitchFamily="34" charset="0"/>
                <a:cs typeface="Times New Roman" panose="02020603050405020304" pitchFamily="18" charset="0"/>
              </a:rPr>
              <a:t> </a:t>
            </a:r>
            <a:r>
              <a:rPr lang="es-EC" sz="1400" b="1" dirty="0" smtClean="0">
                <a:effectLst/>
                <a:latin typeface="Arial" panose="020B0604020202020204" pitchFamily="34" charset="0"/>
                <a:ea typeface="Calibri" panose="020F0502020204030204" pitchFamily="34" charset="0"/>
                <a:cs typeface="Arial" panose="020B0604020202020204" pitchFamily="34" charset="0"/>
              </a:rPr>
              <a:t>INGENIERO EN SISTEMAS E INFORMÁTICA</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1429557" y="2781974"/>
            <a:ext cx="9942486" cy="1338828"/>
          </a:xfrm>
          <a:prstGeom prst="rect">
            <a:avLst/>
          </a:prstGeom>
        </p:spPr>
        <p:txBody>
          <a:bodyPr wrap="square">
            <a:spAutoFit/>
          </a:bodyPr>
          <a:lstStyle/>
          <a:p>
            <a:pPr marL="323850" indent="252095" algn="ctr">
              <a:lnSpc>
                <a:spcPct val="150000"/>
              </a:lnSpc>
              <a:spcAft>
                <a:spcPts val="1200"/>
              </a:spcAft>
            </a:pPr>
            <a:r>
              <a:rPr lang="es-EC" b="1" dirty="0" smtClean="0">
                <a:effectLst/>
                <a:latin typeface="Arial" panose="020B0604020202020204" pitchFamily="34" charset="0"/>
                <a:ea typeface="Calibri" panose="020F0502020204030204" pitchFamily="34" charset="0"/>
                <a:cs typeface="Arial" panose="020B0604020202020204" pitchFamily="34" charset="0"/>
              </a:rPr>
              <a:t>TEMA: DESARROLLO DE UNA APLICACIÓN WEB PARA LA AUTOMATIZACIÓN DEL ANÁLISIS DE PRECIOS UNITARIOS Y PRESUPUESTOS PARA LA EMPRESA “EISCO” UTILIZANDO LA METODOLOGÍA SCRUM EN CLOUD COMPUTING</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Rectángulo 11"/>
          <p:cNvSpPr/>
          <p:nvPr/>
        </p:nvSpPr>
        <p:spPr>
          <a:xfrm>
            <a:off x="3889417" y="4251620"/>
            <a:ext cx="6096000" cy="738664"/>
          </a:xfrm>
          <a:prstGeom prst="rect">
            <a:avLst/>
          </a:prstGeom>
        </p:spPr>
        <p:txBody>
          <a:bodyPr>
            <a:spAutoFit/>
          </a:bodyPr>
          <a:lstStyle/>
          <a:p>
            <a:pPr indent="252095" algn="ctr">
              <a:lnSpc>
                <a:spcPct val="150000"/>
              </a:lnSpc>
              <a:spcAft>
                <a:spcPts val="0"/>
              </a:spcAft>
            </a:pPr>
            <a:r>
              <a:rPr lang="es-EC" sz="1400" dirty="0" smtClean="0">
                <a:effectLst/>
                <a:latin typeface="Arial" panose="020B0604020202020204" pitchFamily="34" charset="0"/>
                <a:ea typeface="Calibri" panose="020F0502020204030204" pitchFamily="34" charset="0"/>
                <a:cs typeface="Arial" panose="020B0604020202020204" pitchFamily="34" charset="0"/>
              </a:rPr>
              <a:t>AUTORES:    MENDOZA GARCES KLEBER WLADIMIR</a:t>
            </a:r>
            <a:endParaRPr lang="es-EC" sz="1400" dirty="0" smtClean="0">
              <a:effectLst/>
              <a:latin typeface="Arial" panose="020B0604020202020204" pitchFamily="34" charset="0"/>
              <a:ea typeface="Calibri" panose="020F0502020204030204" pitchFamily="34" charset="0"/>
              <a:cs typeface="Times New Roman" panose="02020603050405020304" pitchFamily="18" charset="0"/>
            </a:endParaRPr>
          </a:p>
          <a:p>
            <a:pPr marL="449580" indent="449580" algn="ctr">
              <a:lnSpc>
                <a:spcPct val="150000"/>
              </a:lnSpc>
              <a:spcAft>
                <a:spcPts val="0"/>
              </a:spcAft>
            </a:pPr>
            <a:r>
              <a:rPr lang="es-EC" sz="1400" dirty="0" smtClean="0">
                <a:effectLst/>
                <a:latin typeface="Arial" panose="020B0604020202020204" pitchFamily="34" charset="0"/>
                <a:ea typeface="Calibri" panose="020F0502020204030204" pitchFamily="34" charset="0"/>
                <a:cs typeface="Arial" panose="020B0604020202020204" pitchFamily="34" charset="0"/>
              </a:rPr>
              <a:t> </a:t>
            </a:r>
            <a:r>
              <a:rPr lang="es-EC" sz="1400" dirty="0">
                <a:latin typeface="Arial" panose="020B0604020202020204" pitchFamily="34" charset="0"/>
                <a:ea typeface="Calibri" panose="020F0502020204030204" pitchFamily="34" charset="0"/>
                <a:cs typeface="Times New Roman" panose="02020603050405020304" pitchFamily="18" charset="0"/>
              </a:rPr>
              <a:t> </a:t>
            </a:r>
            <a:r>
              <a:rPr lang="es-EC" sz="1400" dirty="0" smtClean="0">
                <a:latin typeface="Arial" panose="020B0604020202020204" pitchFamily="34" charset="0"/>
                <a:ea typeface="Calibri" panose="020F0502020204030204" pitchFamily="34" charset="0"/>
                <a:cs typeface="Times New Roman" panose="02020603050405020304" pitchFamily="18" charset="0"/>
              </a:rPr>
              <a:t>    </a:t>
            </a:r>
            <a:r>
              <a:rPr lang="es-EC" sz="1400" dirty="0" smtClean="0">
                <a:effectLst/>
                <a:latin typeface="Arial" panose="020B0604020202020204" pitchFamily="34" charset="0"/>
                <a:ea typeface="Calibri" panose="020F0502020204030204" pitchFamily="34" charset="0"/>
                <a:cs typeface="Arial" panose="020B0604020202020204" pitchFamily="34" charset="0"/>
              </a:rPr>
              <a:t>FERNANDEZ CARCHI EDISON DANIEL</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Rectángulo 12"/>
          <p:cNvSpPr/>
          <p:nvPr/>
        </p:nvSpPr>
        <p:spPr>
          <a:xfrm>
            <a:off x="4499016" y="5042518"/>
            <a:ext cx="5379079" cy="1061829"/>
          </a:xfrm>
          <a:prstGeom prst="rect">
            <a:avLst/>
          </a:prstGeom>
        </p:spPr>
        <p:txBody>
          <a:bodyPr wrap="square">
            <a:spAutoFit/>
          </a:bodyPr>
          <a:lstStyle/>
          <a:p>
            <a:pPr indent="252095">
              <a:lnSpc>
                <a:spcPct val="150000"/>
              </a:lnSpc>
              <a:spcAft>
                <a:spcPts val="0"/>
              </a:spcAft>
            </a:pPr>
            <a:r>
              <a:rPr lang="es-EC" sz="1400" dirty="0" smtClean="0">
                <a:effectLst/>
                <a:latin typeface="Arial" panose="020B0604020202020204" pitchFamily="34" charset="0"/>
                <a:ea typeface="Calibri" panose="020F0502020204030204" pitchFamily="34" charset="0"/>
                <a:cs typeface="Arial" panose="020B0604020202020204" pitchFamily="34" charset="0"/>
              </a:rPr>
              <a:t>DIRECTOR:       ING. KLEBER AGUILAR </a:t>
            </a:r>
          </a:p>
          <a:p>
            <a:pPr indent="252095">
              <a:lnSpc>
                <a:spcPct val="150000"/>
              </a:lnSpc>
              <a:spcAft>
                <a:spcPts val="0"/>
              </a:spcAft>
            </a:pPr>
            <a:r>
              <a:rPr lang="es-EC" sz="1400" dirty="0" smtClean="0">
                <a:effectLst/>
                <a:latin typeface="Arial" panose="020B0604020202020204" pitchFamily="34" charset="0"/>
                <a:ea typeface="Calibri" panose="020F0502020204030204" pitchFamily="34" charset="0"/>
                <a:cs typeface="Arial" panose="020B0604020202020204" pitchFamily="34" charset="0"/>
              </a:rPr>
              <a:t>CODIRECTOR: ING. CARLOS PROCEL</a:t>
            </a:r>
          </a:p>
          <a:p>
            <a:pPr indent="252095">
              <a:lnSpc>
                <a:spcPct val="150000"/>
              </a:lnSpc>
              <a:spcAft>
                <a:spcPts val="0"/>
              </a:spcAft>
            </a:pPr>
            <a:r>
              <a:rPr lang="es-EC" sz="1400" dirty="0" smtClean="0">
                <a:latin typeface="Arial" panose="020B0604020202020204" pitchFamily="34" charset="0"/>
                <a:ea typeface="Calibri" panose="020F0502020204030204" pitchFamily="34" charset="0"/>
                <a:cs typeface="Arial" panose="020B0604020202020204" pitchFamily="34" charset="0"/>
              </a:rPr>
              <a:t>INFORMANTE: ING. PRISCILA RODRIGUEZ</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Rectángulo 13"/>
          <p:cNvSpPr/>
          <p:nvPr/>
        </p:nvSpPr>
        <p:spPr>
          <a:xfrm>
            <a:off x="4018205" y="6104347"/>
            <a:ext cx="4327304" cy="969496"/>
          </a:xfrm>
          <a:prstGeom prst="rect">
            <a:avLst/>
          </a:prstGeom>
        </p:spPr>
        <p:txBody>
          <a:bodyPr wrap="square">
            <a:spAutoFit/>
          </a:bodyPr>
          <a:lstStyle/>
          <a:p>
            <a:pPr indent="252095" algn="ctr">
              <a:lnSpc>
                <a:spcPct val="150000"/>
              </a:lnSpc>
              <a:spcAft>
                <a:spcPts val="0"/>
              </a:spcAft>
            </a:pPr>
            <a:r>
              <a:rPr lang="es-EC" sz="1400" dirty="0" smtClean="0">
                <a:effectLst/>
                <a:latin typeface="Arial" panose="020B0604020202020204" pitchFamily="34" charset="0"/>
                <a:ea typeface="Calibri" panose="020F0502020204030204" pitchFamily="34" charset="0"/>
                <a:cs typeface="Arial" panose="020B0604020202020204" pitchFamily="34" charset="0"/>
              </a:rPr>
              <a:t>SANGOLQUÍ, </a:t>
            </a:r>
            <a:r>
              <a:rPr lang="es-EC" sz="1400" dirty="0" smtClean="0">
                <a:effectLst/>
                <a:latin typeface="Arial" panose="020B0604020202020204" pitchFamily="34" charset="0"/>
                <a:ea typeface="Calibri" panose="020F0502020204030204" pitchFamily="34" charset="0"/>
                <a:cs typeface="Arial" panose="020B0604020202020204" pitchFamily="34" charset="0"/>
              </a:rPr>
              <a:t>Noviembre </a:t>
            </a:r>
            <a:r>
              <a:rPr lang="es-EC" sz="1400" dirty="0" smtClean="0">
                <a:effectLst/>
                <a:latin typeface="Arial" panose="020B0604020202020204" pitchFamily="34" charset="0"/>
                <a:ea typeface="Calibri" panose="020F0502020204030204" pitchFamily="34" charset="0"/>
                <a:cs typeface="Arial" panose="020B0604020202020204" pitchFamily="34" charset="0"/>
              </a:rPr>
              <a:t>2015</a:t>
            </a:r>
            <a:endParaRPr lang="es-EC" sz="1400" dirty="0" smtClean="0">
              <a:effectLst/>
              <a:latin typeface="Arial" panose="020B0604020202020204" pitchFamily="34" charset="0"/>
              <a:ea typeface="Calibri" panose="020F0502020204030204" pitchFamily="34" charset="0"/>
              <a:cs typeface="Times New Roman" panose="02020603050405020304" pitchFamily="18" charset="0"/>
            </a:endParaRPr>
          </a:p>
          <a:p>
            <a:r>
              <a:rPr lang="es-EC" b="1" dirty="0" smtClean="0">
                <a:effectLst/>
                <a:latin typeface="Arial" panose="020B0604020202020204" pitchFamily="34" charset="0"/>
                <a:ea typeface="Calibri" panose="020F0502020204030204" pitchFamily="34" charset="0"/>
              </a:rPr>
              <a:t/>
            </a:r>
            <a:br>
              <a:rPr lang="es-EC" b="1" dirty="0" smtClean="0">
                <a:effectLst/>
                <a:latin typeface="Arial" panose="020B0604020202020204" pitchFamily="34" charset="0"/>
                <a:ea typeface="Calibri" panose="020F0502020204030204" pitchFamily="34" charset="0"/>
              </a:rPr>
            </a:br>
            <a:endParaRPr lang="es-EC" dirty="0"/>
          </a:p>
        </p:txBody>
      </p:sp>
      <p:pic>
        <p:nvPicPr>
          <p:cNvPr id="16" name="Imagen 15"/>
          <p:cNvPicPr>
            <a:picLocks noChangeAspect="1"/>
          </p:cNvPicPr>
          <p:nvPr/>
        </p:nvPicPr>
        <p:blipFill rotWithShape="1">
          <a:blip r:embed="rId2"/>
          <a:srcRect l="55897" t="30298" r="42473" b="5687"/>
          <a:stretch/>
        </p:blipFill>
        <p:spPr>
          <a:xfrm>
            <a:off x="609781" y="270456"/>
            <a:ext cx="212035" cy="6398058"/>
          </a:xfrm>
          <a:prstGeom prst="rect">
            <a:avLst/>
          </a:prstGeom>
        </p:spPr>
      </p:pic>
      <p:pic>
        <p:nvPicPr>
          <p:cNvPr id="18" name="9 Imagen" descr="http://blogs.espe.edu.ec/wp-content/uploads/2013/09/LOGO-PRINCIPAL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9390" y="345051"/>
            <a:ext cx="451485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7111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794384" y="1584101"/>
            <a:ext cx="10708505" cy="3142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dirty="0" smtClean="0">
                <a:solidFill>
                  <a:schemeClr val="tx1"/>
                </a:solidFill>
                <a:latin typeface="Arial" panose="020B0604020202020204" pitchFamily="34" charset="0"/>
                <a:cs typeface="Arial" panose="020B0604020202020204" pitchFamily="34" charset="0"/>
              </a:rPr>
              <a:t>ANÁLISIS Y DESARROLLO DEL PROYECTO</a:t>
            </a:r>
            <a:endParaRPr lang="es-EC" sz="4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4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0" y="51516"/>
            <a:ext cx="12192000" cy="5632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4400" dirty="0" smtClean="0">
                <a:latin typeface="Arial" panose="020B0604020202020204" pitchFamily="34" charset="0"/>
                <a:cs typeface="Arial" panose="020B0604020202020204" pitchFamily="34" charset="0"/>
              </a:rPr>
              <a:t>ESPECIFICACIÓN DE REQUERIMIENTOS</a:t>
            </a:r>
          </a:p>
        </p:txBody>
      </p:sp>
      <p:graphicFrame>
        <p:nvGraphicFramePr>
          <p:cNvPr id="4" name="Diagrama 3"/>
          <p:cNvGraphicFramePr/>
          <p:nvPr>
            <p:extLst>
              <p:ext uri="{D42A27DB-BD31-4B8C-83A1-F6EECF244321}">
                <p14:modId xmlns:p14="http://schemas.microsoft.com/office/powerpoint/2010/main" val="1226168280"/>
              </p:ext>
            </p:extLst>
          </p:nvPr>
        </p:nvGraphicFramePr>
        <p:xfrm>
          <a:off x="940158" y="796938"/>
          <a:ext cx="9929611" cy="5925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redondeado 2"/>
          <p:cNvSpPr/>
          <p:nvPr/>
        </p:nvSpPr>
        <p:spPr>
          <a:xfrm>
            <a:off x="6310646" y="963746"/>
            <a:ext cx="2331077" cy="4909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b="1" dirty="0" smtClean="0">
                <a:latin typeface="Arial" panose="020B0604020202020204" pitchFamily="34" charset="0"/>
                <a:cs typeface="Arial" panose="020B0604020202020204" pitchFamily="34" charset="0"/>
              </a:rPr>
              <a:t>Módulo Seguridad</a:t>
            </a:r>
            <a:endParaRPr lang="es-EC" b="1" dirty="0">
              <a:latin typeface="Arial" panose="020B0604020202020204" pitchFamily="34" charset="0"/>
              <a:cs typeface="Arial" panose="020B0604020202020204" pitchFamily="34" charset="0"/>
            </a:endParaRPr>
          </a:p>
        </p:txBody>
      </p:sp>
      <p:sp>
        <p:nvSpPr>
          <p:cNvPr id="6" name="Rectángulo redondeado 5"/>
          <p:cNvSpPr/>
          <p:nvPr/>
        </p:nvSpPr>
        <p:spPr>
          <a:xfrm>
            <a:off x="5228823" y="2876976"/>
            <a:ext cx="5061396" cy="591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dirty="0" smtClean="0"/>
          </a:p>
          <a:p>
            <a:pPr algn="ctr"/>
            <a:r>
              <a:rPr lang="es-EC" b="1" dirty="0" smtClean="0">
                <a:latin typeface="Arial" panose="020B0604020202020204" pitchFamily="34" charset="0"/>
                <a:cs typeface="Arial" panose="020B0604020202020204" pitchFamily="34" charset="0"/>
              </a:rPr>
              <a:t>Módulo </a:t>
            </a:r>
            <a:r>
              <a:rPr lang="es-EC" b="1" dirty="0">
                <a:latin typeface="Arial" panose="020B0604020202020204" pitchFamily="34" charset="0"/>
                <a:cs typeface="Arial" panose="020B0604020202020204" pitchFamily="34" charset="0"/>
              </a:rPr>
              <a:t>General de Gestión, Costos y Presupuestos</a:t>
            </a:r>
          </a:p>
          <a:p>
            <a:pPr algn="ctr"/>
            <a:endParaRPr lang="es-EC" dirty="0">
              <a:latin typeface="Arial" panose="020B0604020202020204" pitchFamily="34" charset="0"/>
              <a:cs typeface="Arial" panose="020B0604020202020204" pitchFamily="34" charset="0"/>
            </a:endParaRPr>
          </a:p>
        </p:txBody>
      </p:sp>
      <p:sp>
        <p:nvSpPr>
          <p:cNvPr id="9" name="Rectángulo redondeado 8"/>
          <p:cNvSpPr/>
          <p:nvPr/>
        </p:nvSpPr>
        <p:spPr>
          <a:xfrm>
            <a:off x="5525036" y="1556952"/>
            <a:ext cx="4456093" cy="126213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buFont typeface="Arial" panose="020B0604020202020204" pitchFamily="34" charset="0"/>
              <a:buChar char="•"/>
            </a:pPr>
            <a:r>
              <a:rPr lang="es-EC" sz="1600" dirty="0">
                <a:latin typeface="Arial" panose="020B0604020202020204" pitchFamily="34" charset="0"/>
                <a:cs typeface="Arial" panose="020B0604020202020204" pitchFamily="34" charset="0"/>
              </a:rPr>
              <a:t>Autenticación de Usuario.</a:t>
            </a:r>
          </a:p>
          <a:p>
            <a:pPr marL="285750" indent="-285750">
              <a:buFont typeface="Arial" panose="020B0604020202020204" pitchFamily="34" charset="0"/>
              <a:buChar char="•"/>
            </a:pPr>
            <a:r>
              <a:rPr lang="es-EC" sz="1600" dirty="0">
                <a:latin typeface="Arial" panose="020B0604020202020204" pitchFamily="34" charset="0"/>
                <a:cs typeface="Arial" panose="020B0604020202020204" pitchFamily="34" charset="0"/>
              </a:rPr>
              <a:t>Gestionar Usuario.</a:t>
            </a:r>
          </a:p>
          <a:p>
            <a:pPr marL="285750" indent="-285750">
              <a:buFont typeface="Arial" panose="020B0604020202020204" pitchFamily="34" charset="0"/>
              <a:buChar char="•"/>
            </a:pPr>
            <a:r>
              <a:rPr lang="es-EC" sz="1600" dirty="0">
                <a:latin typeface="Arial" panose="020B0604020202020204" pitchFamily="34" charset="0"/>
                <a:cs typeface="Arial" panose="020B0604020202020204" pitchFamily="34" charset="0"/>
              </a:rPr>
              <a:t>Registrar Usuario.</a:t>
            </a:r>
          </a:p>
          <a:p>
            <a:pPr marL="285750" indent="-285750">
              <a:buFont typeface="Arial" panose="020B0604020202020204" pitchFamily="34" charset="0"/>
              <a:buChar char="•"/>
            </a:pPr>
            <a:r>
              <a:rPr lang="es-EC" sz="1600" dirty="0">
                <a:latin typeface="Arial" panose="020B0604020202020204" pitchFamily="34" charset="0"/>
                <a:cs typeface="Arial" panose="020B0604020202020204" pitchFamily="34" charset="0"/>
              </a:rPr>
              <a:t>Gestionar Perfil</a:t>
            </a:r>
            <a:r>
              <a:rPr lang="es-EC" dirty="0"/>
              <a:t>.</a:t>
            </a:r>
          </a:p>
        </p:txBody>
      </p:sp>
      <p:sp>
        <p:nvSpPr>
          <p:cNvPr id="10" name="Rectángulo redondeado 9"/>
          <p:cNvSpPr/>
          <p:nvPr/>
        </p:nvSpPr>
        <p:spPr>
          <a:xfrm>
            <a:off x="4971247" y="3528810"/>
            <a:ext cx="5460642" cy="29750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buFont typeface="Arial" panose="020B0604020202020204" pitchFamily="34" charset="0"/>
              <a:buChar char="•"/>
            </a:pPr>
            <a:r>
              <a:rPr lang="es-EC" sz="1600" dirty="0">
                <a:latin typeface="Arial" panose="020B0604020202020204" pitchFamily="34" charset="0"/>
                <a:cs typeface="Arial" panose="020B0604020202020204" pitchFamily="34" charset="0"/>
              </a:rPr>
              <a:t>Administrar Proyecto.</a:t>
            </a:r>
          </a:p>
          <a:p>
            <a:pPr marL="285750" indent="-285750">
              <a:buFont typeface="Arial" panose="020B0604020202020204" pitchFamily="34" charset="0"/>
              <a:buChar char="•"/>
            </a:pPr>
            <a:r>
              <a:rPr lang="es-EC" sz="1600" dirty="0">
                <a:latin typeface="Arial" panose="020B0604020202020204" pitchFamily="34" charset="0"/>
                <a:cs typeface="Arial" panose="020B0604020202020204" pitchFamily="34" charset="0"/>
              </a:rPr>
              <a:t>Administrar Rubro.</a:t>
            </a:r>
          </a:p>
          <a:p>
            <a:pPr marL="285750" indent="-285750">
              <a:buFont typeface="Arial" panose="020B0604020202020204" pitchFamily="34" charset="0"/>
              <a:buChar char="•"/>
            </a:pPr>
            <a:r>
              <a:rPr lang="es-EC" sz="1600" dirty="0">
                <a:latin typeface="Arial" panose="020B0604020202020204" pitchFamily="34" charset="0"/>
                <a:cs typeface="Arial" panose="020B0604020202020204" pitchFamily="34" charset="0"/>
              </a:rPr>
              <a:t>Administrar Material.</a:t>
            </a:r>
          </a:p>
          <a:p>
            <a:pPr marL="285750" indent="-285750">
              <a:buFont typeface="Arial" panose="020B0604020202020204" pitchFamily="34" charset="0"/>
              <a:buChar char="•"/>
            </a:pPr>
            <a:r>
              <a:rPr lang="es-EC" sz="1600" dirty="0">
                <a:latin typeface="Arial" panose="020B0604020202020204" pitchFamily="34" charset="0"/>
                <a:cs typeface="Arial" panose="020B0604020202020204" pitchFamily="34" charset="0"/>
              </a:rPr>
              <a:t>Administrar Equipos y Herramientas.</a:t>
            </a:r>
          </a:p>
          <a:p>
            <a:pPr marL="285750" indent="-285750">
              <a:buFont typeface="Arial" panose="020B0604020202020204" pitchFamily="34" charset="0"/>
              <a:buChar char="•"/>
            </a:pPr>
            <a:r>
              <a:rPr lang="es-EC" sz="1600" dirty="0">
                <a:latin typeface="Arial" panose="020B0604020202020204" pitchFamily="34" charset="0"/>
                <a:cs typeface="Arial" panose="020B0604020202020204" pitchFamily="34" charset="0"/>
              </a:rPr>
              <a:t>Administrar Mano de Obra.</a:t>
            </a:r>
          </a:p>
          <a:p>
            <a:pPr marL="285750" indent="-285750">
              <a:buFont typeface="Arial" panose="020B0604020202020204" pitchFamily="34" charset="0"/>
              <a:buChar char="•"/>
            </a:pPr>
            <a:r>
              <a:rPr lang="es-EC" sz="1600" dirty="0">
                <a:latin typeface="Arial" panose="020B0604020202020204" pitchFamily="34" charset="0"/>
                <a:cs typeface="Arial" panose="020B0604020202020204" pitchFamily="34" charset="0"/>
              </a:rPr>
              <a:t>Administrar Transporte.</a:t>
            </a:r>
          </a:p>
          <a:p>
            <a:pPr marL="285750" indent="-285750">
              <a:buFont typeface="Arial" panose="020B0604020202020204" pitchFamily="34" charset="0"/>
              <a:buChar char="•"/>
            </a:pPr>
            <a:r>
              <a:rPr lang="es-EC" sz="1600" dirty="0">
                <a:latin typeface="Arial" panose="020B0604020202020204" pitchFamily="34" charset="0"/>
                <a:cs typeface="Arial" panose="020B0604020202020204" pitchFamily="34" charset="0"/>
              </a:rPr>
              <a:t>Gestionar Análisis de Precios Unitarios.</a:t>
            </a:r>
          </a:p>
          <a:p>
            <a:pPr marL="285750" indent="-285750">
              <a:buFont typeface="Arial" panose="020B0604020202020204" pitchFamily="34" charset="0"/>
              <a:buChar char="•"/>
            </a:pPr>
            <a:r>
              <a:rPr lang="es-EC" sz="1600" dirty="0">
                <a:latin typeface="Arial" panose="020B0604020202020204" pitchFamily="34" charset="0"/>
                <a:cs typeface="Arial" panose="020B0604020202020204" pitchFamily="34" charset="0"/>
              </a:rPr>
              <a:t>Gestionar Presupuesto.</a:t>
            </a:r>
          </a:p>
          <a:p>
            <a:pPr marL="285750" indent="-285750">
              <a:buFont typeface="Arial" panose="020B0604020202020204" pitchFamily="34" charset="0"/>
              <a:buChar char="•"/>
            </a:pPr>
            <a:r>
              <a:rPr lang="es-EC" sz="1600" dirty="0">
                <a:latin typeface="Arial" panose="020B0604020202020204" pitchFamily="34" charset="0"/>
                <a:cs typeface="Arial" panose="020B0604020202020204" pitchFamily="34" charset="0"/>
              </a:rPr>
              <a:t>Gestionar Cronograma Valorado.</a:t>
            </a:r>
          </a:p>
          <a:p>
            <a:pPr marL="285750" indent="-285750">
              <a:buFont typeface="Arial" panose="020B0604020202020204" pitchFamily="34" charset="0"/>
              <a:buChar char="•"/>
            </a:pPr>
            <a:r>
              <a:rPr lang="es-EC" sz="1600" dirty="0">
                <a:latin typeface="Arial" panose="020B0604020202020204" pitchFamily="34" charset="0"/>
                <a:cs typeface="Arial" panose="020B0604020202020204" pitchFamily="34" charset="0"/>
              </a:rPr>
              <a:t>Gestionar Reajuste de Precios.</a:t>
            </a:r>
          </a:p>
        </p:txBody>
      </p:sp>
      <p:sp>
        <p:nvSpPr>
          <p:cNvPr id="5" name="Flecha derecha 4">
            <a:hlinkClick r:id="rId7" action="ppaction://hlinksldjump"/>
          </p:cNvPr>
          <p:cNvSpPr/>
          <p:nvPr/>
        </p:nvSpPr>
        <p:spPr>
          <a:xfrm>
            <a:off x="11024316" y="6394358"/>
            <a:ext cx="940157" cy="328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85210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edge">
                                      <p:cBhvr>
                                        <p:cTn id="17" dur="2000"/>
                                        <p:tgtEl>
                                          <p:spTgt spid="9">
                                            <p:txEl>
                                              <p:pRg st="0" end="0"/>
                                            </p:txEl>
                                          </p:spTgt>
                                        </p:tgtEl>
                                      </p:cBhvr>
                                    </p:animEffect>
                                  </p:childTnLst>
                                </p:cTn>
                              </p:par>
                              <p:par>
                                <p:cTn id="18" presetID="20" presetClass="entr" presetSubtype="0" fill="hold" nodeType="with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wedge">
                                      <p:cBhvr>
                                        <p:cTn id="20" dur="2000"/>
                                        <p:tgtEl>
                                          <p:spTgt spid="9">
                                            <p:txEl>
                                              <p:pRg st="1" end="1"/>
                                            </p:txEl>
                                          </p:spTgt>
                                        </p:tgtEl>
                                      </p:cBhvr>
                                    </p:animEffect>
                                  </p:childTnLst>
                                </p:cTn>
                              </p:par>
                              <p:par>
                                <p:cTn id="21" presetID="20" presetClass="entr" presetSubtype="0" fill="hold"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wedge">
                                      <p:cBhvr>
                                        <p:cTn id="23" dur="2000"/>
                                        <p:tgtEl>
                                          <p:spTgt spid="9">
                                            <p:txEl>
                                              <p:pRg st="2" end="2"/>
                                            </p:txEl>
                                          </p:spTgt>
                                        </p:tgtEl>
                                      </p:cBhvr>
                                    </p:animEffect>
                                  </p:childTnLst>
                                </p:cTn>
                              </p:par>
                              <p:par>
                                <p:cTn id="24" presetID="20" presetClass="entr" presetSubtype="0" fill="hold" nodeType="with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wedge">
                                      <p:cBhvr>
                                        <p:cTn id="26" dur="20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barn(inVertical)">
                                      <p:cBhvr>
                                        <p:cTn id="31" dur="500"/>
                                        <p:tgtEl>
                                          <p:spTgt spid="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anim calcmode="lin" valueType="num">
                                      <p:cBhvr>
                                        <p:cTn id="36" dur="1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37"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38" dur="1000"/>
                                        <p:tgtEl>
                                          <p:spTgt spid="10">
                                            <p:txEl>
                                              <p:pRg st="0" end="0"/>
                                            </p:txEl>
                                          </p:spTgt>
                                        </p:tgtEl>
                                      </p:cBhvr>
                                    </p:animEffect>
                                  </p:childTnLst>
                                </p:cTn>
                              </p:par>
                              <p:par>
                                <p:cTn id="39" presetID="55" presetClass="entr" presetSubtype="0" fill="hold" nodeType="withEffect">
                                  <p:stCondLst>
                                    <p:cond delay="0"/>
                                  </p:stCondLst>
                                  <p:childTnLst>
                                    <p:set>
                                      <p:cBhvr>
                                        <p:cTn id="40" dur="1" fill="hold">
                                          <p:stCondLst>
                                            <p:cond delay="0"/>
                                          </p:stCondLst>
                                        </p:cTn>
                                        <p:tgtEl>
                                          <p:spTgt spid="10">
                                            <p:txEl>
                                              <p:pRg st="1" end="1"/>
                                            </p:txEl>
                                          </p:spTgt>
                                        </p:tgtEl>
                                        <p:attrNameLst>
                                          <p:attrName>style.visibility</p:attrName>
                                        </p:attrNameLst>
                                      </p:cBhvr>
                                      <p:to>
                                        <p:strVal val="visible"/>
                                      </p:to>
                                    </p:set>
                                    <p:anim calcmode="lin" valueType="num">
                                      <p:cBhvr>
                                        <p:cTn id="41" dur="1000" fill="hold"/>
                                        <p:tgtEl>
                                          <p:spTgt spid="10">
                                            <p:txEl>
                                              <p:pRg st="1" end="1"/>
                                            </p:txEl>
                                          </p:spTgt>
                                        </p:tgtEl>
                                        <p:attrNameLst>
                                          <p:attrName>ppt_w</p:attrName>
                                        </p:attrNameLst>
                                      </p:cBhvr>
                                      <p:tavLst>
                                        <p:tav tm="0">
                                          <p:val>
                                            <p:strVal val="#ppt_w*0.70"/>
                                          </p:val>
                                        </p:tav>
                                        <p:tav tm="100000">
                                          <p:val>
                                            <p:strVal val="#ppt_w"/>
                                          </p:val>
                                        </p:tav>
                                      </p:tavLst>
                                    </p:anim>
                                    <p:anim calcmode="lin" valueType="num">
                                      <p:cBhvr>
                                        <p:cTn id="42" dur="1000" fill="hold"/>
                                        <p:tgtEl>
                                          <p:spTgt spid="10">
                                            <p:txEl>
                                              <p:pRg st="1" end="1"/>
                                            </p:txEl>
                                          </p:spTgt>
                                        </p:tgtEl>
                                        <p:attrNameLst>
                                          <p:attrName>ppt_h</p:attrName>
                                        </p:attrNameLst>
                                      </p:cBhvr>
                                      <p:tavLst>
                                        <p:tav tm="0">
                                          <p:val>
                                            <p:strVal val="#ppt_h"/>
                                          </p:val>
                                        </p:tav>
                                        <p:tav tm="100000">
                                          <p:val>
                                            <p:strVal val="#ppt_h"/>
                                          </p:val>
                                        </p:tav>
                                      </p:tavLst>
                                    </p:anim>
                                    <p:animEffect transition="in" filter="fade">
                                      <p:cBhvr>
                                        <p:cTn id="43" dur="1000"/>
                                        <p:tgtEl>
                                          <p:spTgt spid="10">
                                            <p:txEl>
                                              <p:pRg st="1" end="1"/>
                                            </p:txEl>
                                          </p:spTgt>
                                        </p:tgtEl>
                                      </p:cBhvr>
                                    </p:animEffect>
                                  </p:childTnLst>
                                </p:cTn>
                              </p:par>
                              <p:par>
                                <p:cTn id="44" presetID="55" presetClass="entr" presetSubtype="0" fill="hold" nodeType="withEffect">
                                  <p:stCondLst>
                                    <p:cond delay="0"/>
                                  </p:stCondLst>
                                  <p:childTnLst>
                                    <p:set>
                                      <p:cBhvr>
                                        <p:cTn id="45" dur="1" fill="hold">
                                          <p:stCondLst>
                                            <p:cond delay="0"/>
                                          </p:stCondLst>
                                        </p:cTn>
                                        <p:tgtEl>
                                          <p:spTgt spid="10">
                                            <p:txEl>
                                              <p:pRg st="2" end="2"/>
                                            </p:txEl>
                                          </p:spTgt>
                                        </p:tgtEl>
                                        <p:attrNameLst>
                                          <p:attrName>style.visibility</p:attrName>
                                        </p:attrNameLst>
                                      </p:cBhvr>
                                      <p:to>
                                        <p:strVal val="visible"/>
                                      </p:to>
                                    </p:set>
                                    <p:anim calcmode="lin" valueType="num">
                                      <p:cBhvr>
                                        <p:cTn id="46" dur="1000" fill="hold"/>
                                        <p:tgtEl>
                                          <p:spTgt spid="10">
                                            <p:txEl>
                                              <p:pRg st="2" end="2"/>
                                            </p:txEl>
                                          </p:spTgt>
                                        </p:tgtEl>
                                        <p:attrNameLst>
                                          <p:attrName>ppt_w</p:attrName>
                                        </p:attrNameLst>
                                      </p:cBhvr>
                                      <p:tavLst>
                                        <p:tav tm="0">
                                          <p:val>
                                            <p:strVal val="#ppt_w*0.70"/>
                                          </p:val>
                                        </p:tav>
                                        <p:tav tm="100000">
                                          <p:val>
                                            <p:strVal val="#ppt_w"/>
                                          </p:val>
                                        </p:tav>
                                      </p:tavLst>
                                    </p:anim>
                                    <p:anim calcmode="lin" valueType="num">
                                      <p:cBhvr>
                                        <p:cTn id="47" dur="1000" fill="hold"/>
                                        <p:tgtEl>
                                          <p:spTgt spid="10">
                                            <p:txEl>
                                              <p:pRg st="2" end="2"/>
                                            </p:txEl>
                                          </p:spTgt>
                                        </p:tgtEl>
                                        <p:attrNameLst>
                                          <p:attrName>ppt_h</p:attrName>
                                        </p:attrNameLst>
                                      </p:cBhvr>
                                      <p:tavLst>
                                        <p:tav tm="0">
                                          <p:val>
                                            <p:strVal val="#ppt_h"/>
                                          </p:val>
                                        </p:tav>
                                        <p:tav tm="100000">
                                          <p:val>
                                            <p:strVal val="#ppt_h"/>
                                          </p:val>
                                        </p:tav>
                                      </p:tavLst>
                                    </p:anim>
                                    <p:animEffect transition="in" filter="fade">
                                      <p:cBhvr>
                                        <p:cTn id="48" dur="1000"/>
                                        <p:tgtEl>
                                          <p:spTgt spid="10">
                                            <p:txEl>
                                              <p:pRg st="2" end="2"/>
                                            </p:txEl>
                                          </p:spTgt>
                                        </p:tgtEl>
                                      </p:cBhvr>
                                    </p:animEffect>
                                  </p:childTnLst>
                                </p:cTn>
                              </p:par>
                              <p:par>
                                <p:cTn id="49" presetID="55" presetClass="entr" presetSubtype="0" fill="hold" nodeType="withEffect">
                                  <p:stCondLst>
                                    <p:cond delay="0"/>
                                  </p:stCondLst>
                                  <p:childTnLst>
                                    <p:set>
                                      <p:cBhvr>
                                        <p:cTn id="50" dur="1" fill="hold">
                                          <p:stCondLst>
                                            <p:cond delay="0"/>
                                          </p:stCondLst>
                                        </p:cTn>
                                        <p:tgtEl>
                                          <p:spTgt spid="10">
                                            <p:txEl>
                                              <p:pRg st="3" end="3"/>
                                            </p:txEl>
                                          </p:spTgt>
                                        </p:tgtEl>
                                        <p:attrNameLst>
                                          <p:attrName>style.visibility</p:attrName>
                                        </p:attrNameLst>
                                      </p:cBhvr>
                                      <p:to>
                                        <p:strVal val="visible"/>
                                      </p:to>
                                    </p:set>
                                    <p:anim calcmode="lin" valueType="num">
                                      <p:cBhvr>
                                        <p:cTn id="51" dur="1000" fill="hold"/>
                                        <p:tgtEl>
                                          <p:spTgt spid="10">
                                            <p:txEl>
                                              <p:pRg st="3" end="3"/>
                                            </p:txEl>
                                          </p:spTgt>
                                        </p:tgtEl>
                                        <p:attrNameLst>
                                          <p:attrName>ppt_w</p:attrName>
                                        </p:attrNameLst>
                                      </p:cBhvr>
                                      <p:tavLst>
                                        <p:tav tm="0">
                                          <p:val>
                                            <p:strVal val="#ppt_w*0.70"/>
                                          </p:val>
                                        </p:tav>
                                        <p:tav tm="100000">
                                          <p:val>
                                            <p:strVal val="#ppt_w"/>
                                          </p:val>
                                        </p:tav>
                                      </p:tavLst>
                                    </p:anim>
                                    <p:anim calcmode="lin" valueType="num">
                                      <p:cBhvr>
                                        <p:cTn id="52" dur="1000" fill="hold"/>
                                        <p:tgtEl>
                                          <p:spTgt spid="10">
                                            <p:txEl>
                                              <p:pRg st="3" end="3"/>
                                            </p:txEl>
                                          </p:spTgt>
                                        </p:tgtEl>
                                        <p:attrNameLst>
                                          <p:attrName>ppt_h</p:attrName>
                                        </p:attrNameLst>
                                      </p:cBhvr>
                                      <p:tavLst>
                                        <p:tav tm="0">
                                          <p:val>
                                            <p:strVal val="#ppt_h"/>
                                          </p:val>
                                        </p:tav>
                                        <p:tav tm="100000">
                                          <p:val>
                                            <p:strVal val="#ppt_h"/>
                                          </p:val>
                                        </p:tav>
                                      </p:tavLst>
                                    </p:anim>
                                    <p:animEffect transition="in" filter="fade">
                                      <p:cBhvr>
                                        <p:cTn id="53" dur="1000"/>
                                        <p:tgtEl>
                                          <p:spTgt spid="10">
                                            <p:txEl>
                                              <p:pRg st="3" end="3"/>
                                            </p:txEl>
                                          </p:spTgt>
                                        </p:tgtEl>
                                      </p:cBhvr>
                                    </p:animEffect>
                                  </p:childTnLst>
                                </p:cTn>
                              </p:par>
                              <p:par>
                                <p:cTn id="54" presetID="55" presetClass="entr" presetSubtype="0" fill="hold" nodeType="withEffect">
                                  <p:stCondLst>
                                    <p:cond delay="0"/>
                                  </p:stCondLst>
                                  <p:childTnLst>
                                    <p:set>
                                      <p:cBhvr>
                                        <p:cTn id="55" dur="1" fill="hold">
                                          <p:stCondLst>
                                            <p:cond delay="0"/>
                                          </p:stCondLst>
                                        </p:cTn>
                                        <p:tgtEl>
                                          <p:spTgt spid="10">
                                            <p:txEl>
                                              <p:pRg st="4" end="4"/>
                                            </p:txEl>
                                          </p:spTgt>
                                        </p:tgtEl>
                                        <p:attrNameLst>
                                          <p:attrName>style.visibility</p:attrName>
                                        </p:attrNameLst>
                                      </p:cBhvr>
                                      <p:to>
                                        <p:strVal val="visible"/>
                                      </p:to>
                                    </p:set>
                                    <p:anim calcmode="lin" valueType="num">
                                      <p:cBhvr>
                                        <p:cTn id="56" dur="1000" fill="hold"/>
                                        <p:tgtEl>
                                          <p:spTgt spid="10">
                                            <p:txEl>
                                              <p:pRg st="4" end="4"/>
                                            </p:txEl>
                                          </p:spTgt>
                                        </p:tgtEl>
                                        <p:attrNameLst>
                                          <p:attrName>ppt_w</p:attrName>
                                        </p:attrNameLst>
                                      </p:cBhvr>
                                      <p:tavLst>
                                        <p:tav tm="0">
                                          <p:val>
                                            <p:strVal val="#ppt_w*0.70"/>
                                          </p:val>
                                        </p:tav>
                                        <p:tav tm="100000">
                                          <p:val>
                                            <p:strVal val="#ppt_w"/>
                                          </p:val>
                                        </p:tav>
                                      </p:tavLst>
                                    </p:anim>
                                    <p:anim calcmode="lin" valueType="num">
                                      <p:cBhvr>
                                        <p:cTn id="57" dur="1000" fill="hold"/>
                                        <p:tgtEl>
                                          <p:spTgt spid="10">
                                            <p:txEl>
                                              <p:pRg st="4" end="4"/>
                                            </p:txEl>
                                          </p:spTgt>
                                        </p:tgtEl>
                                        <p:attrNameLst>
                                          <p:attrName>ppt_h</p:attrName>
                                        </p:attrNameLst>
                                      </p:cBhvr>
                                      <p:tavLst>
                                        <p:tav tm="0">
                                          <p:val>
                                            <p:strVal val="#ppt_h"/>
                                          </p:val>
                                        </p:tav>
                                        <p:tav tm="100000">
                                          <p:val>
                                            <p:strVal val="#ppt_h"/>
                                          </p:val>
                                        </p:tav>
                                      </p:tavLst>
                                    </p:anim>
                                    <p:animEffect transition="in" filter="fade">
                                      <p:cBhvr>
                                        <p:cTn id="58" dur="1000"/>
                                        <p:tgtEl>
                                          <p:spTgt spid="10">
                                            <p:txEl>
                                              <p:pRg st="4" end="4"/>
                                            </p:txEl>
                                          </p:spTgt>
                                        </p:tgtEl>
                                      </p:cBhvr>
                                    </p:animEffect>
                                  </p:childTnLst>
                                </p:cTn>
                              </p:par>
                              <p:par>
                                <p:cTn id="59" presetID="55" presetClass="entr" presetSubtype="0" fill="hold" nodeType="withEffect">
                                  <p:stCondLst>
                                    <p:cond delay="0"/>
                                  </p:stCondLst>
                                  <p:childTnLst>
                                    <p:set>
                                      <p:cBhvr>
                                        <p:cTn id="60" dur="1" fill="hold">
                                          <p:stCondLst>
                                            <p:cond delay="0"/>
                                          </p:stCondLst>
                                        </p:cTn>
                                        <p:tgtEl>
                                          <p:spTgt spid="10">
                                            <p:txEl>
                                              <p:pRg st="5" end="5"/>
                                            </p:txEl>
                                          </p:spTgt>
                                        </p:tgtEl>
                                        <p:attrNameLst>
                                          <p:attrName>style.visibility</p:attrName>
                                        </p:attrNameLst>
                                      </p:cBhvr>
                                      <p:to>
                                        <p:strVal val="visible"/>
                                      </p:to>
                                    </p:set>
                                    <p:anim calcmode="lin" valueType="num">
                                      <p:cBhvr>
                                        <p:cTn id="61" dur="1000" fill="hold"/>
                                        <p:tgtEl>
                                          <p:spTgt spid="10">
                                            <p:txEl>
                                              <p:pRg st="5" end="5"/>
                                            </p:txEl>
                                          </p:spTgt>
                                        </p:tgtEl>
                                        <p:attrNameLst>
                                          <p:attrName>ppt_w</p:attrName>
                                        </p:attrNameLst>
                                      </p:cBhvr>
                                      <p:tavLst>
                                        <p:tav tm="0">
                                          <p:val>
                                            <p:strVal val="#ppt_w*0.70"/>
                                          </p:val>
                                        </p:tav>
                                        <p:tav tm="100000">
                                          <p:val>
                                            <p:strVal val="#ppt_w"/>
                                          </p:val>
                                        </p:tav>
                                      </p:tavLst>
                                    </p:anim>
                                    <p:anim calcmode="lin" valueType="num">
                                      <p:cBhvr>
                                        <p:cTn id="62" dur="1000" fill="hold"/>
                                        <p:tgtEl>
                                          <p:spTgt spid="10">
                                            <p:txEl>
                                              <p:pRg st="5" end="5"/>
                                            </p:txEl>
                                          </p:spTgt>
                                        </p:tgtEl>
                                        <p:attrNameLst>
                                          <p:attrName>ppt_h</p:attrName>
                                        </p:attrNameLst>
                                      </p:cBhvr>
                                      <p:tavLst>
                                        <p:tav tm="0">
                                          <p:val>
                                            <p:strVal val="#ppt_h"/>
                                          </p:val>
                                        </p:tav>
                                        <p:tav tm="100000">
                                          <p:val>
                                            <p:strVal val="#ppt_h"/>
                                          </p:val>
                                        </p:tav>
                                      </p:tavLst>
                                    </p:anim>
                                    <p:animEffect transition="in" filter="fade">
                                      <p:cBhvr>
                                        <p:cTn id="63" dur="1000"/>
                                        <p:tgtEl>
                                          <p:spTgt spid="10">
                                            <p:txEl>
                                              <p:pRg st="5" end="5"/>
                                            </p:txEl>
                                          </p:spTgt>
                                        </p:tgtEl>
                                      </p:cBhvr>
                                    </p:animEffect>
                                  </p:childTnLst>
                                </p:cTn>
                              </p:par>
                              <p:par>
                                <p:cTn id="64" presetID="55" presetClass="entr" presetSubtype="0" fill="hold" nodeType="withEffect">
                                  <p:stCondLst>
                                    <p:cond delay="0"/>
                                  </p:stCondLst>
                                  <p:childTnLst>
                                    <p:set>
                                      <p:cBhvr>
                                        <p:cTn id="65" dur="1" fill="hold">
                                          <p:stCondLst>
                                            <p:cond delay="0"/>
                                          </p:stCondLst>
                                        </p:cTn>
                                        <p:tgtEl>
                                          <p:spTgt spid="10">
                                            <p:txEl>
                                              <p:pRg st="6" end="6"/>
                                            </p:txEl>
                                          </p:spTgt>
                                        </p:tgtEl>
                                        <p:attrNameLst>
                                          <p:attrName>style.visibility</p:attrName>
                                        </p:attrNameLst>
                                      </p:cBhvr>
                                      <p:to>
                                        <p:strVal val="visible"/>
                                      </p:to>
                                    </p:set>
                                    <p:anim calcmode="lin" valueType="num">
                                      <p:cBhvr>
                                        <p:cTn id="66" dur="1000" fill="hold"/>
                                        <p:tgtEl>
                                          <p:spTgt spid="10">
                                            <p:txEl>
                                              <p:pRg st="6" end="6"/>
                                            </p:txEl>
                                          </p:spTgt>
                                        </p:tgtEl>
                                        <p:attrNameLst>
                                          <p:attrName>ppt_w</p:attrName>
                                        </p:attrNameLst>
                                      </p:cBhvr>
                                      <p:tavLst>
                                        <p:tav tm="0">
                                          <p:val>
                                            <p:strVal val="#ppt_w*0.70"/>
                                          </p:val>
                                        </p:tav>
                                        <p:tav tm="100000">
                                          <p:val>
                                            <p:strVal val="#ppt_w"/>
                                          </p:val>
                                        </p:tav>
                                      </p:tavLst>
                                    </p:anim>
                                    <p:anim calcmode="lin" valueType="num">
                                      <p:cBhvr>
                                        <p:cTn id="67" dur="1000" fill="hold"/>
                                        <p:tgtEl>
                                          <p:spTgt spid="10">
                                            <p:txEl>
                                              <p:pRg st="6" end="6"/>
                                            </p:txEl>
                                          </p:spTgt>
                                        </p:tgtEl>
                                        <p:attrNameLst>
                                          <p:attrName>ppt_h</p:attrName>
                                        </p:attrNameLst>
                                      </p:cBhvr>
                                      <p:tavLst>
                                        <p:tav tm="0">
                                          <p:val>
                                            <p:strVal val="#ppt_h"/>
                                          </p:val>
                                        </p:tav>
                                        <p:tav tm="100000">
                                          <p:val>
                                            <p:strVal val="#ppt_h"/>
                                          </p:val>
                                        </p:tav>
                                      </p:tavLst>
                                    </p:anim>
                                    <p:animEffect transition="in" filter="fade">
                                      <p:cBhvr>
                                        <p:cTn id="68" dur="1000"/>
                                        <p:tgtEl>
                                          <p:spTgt spid="10">
                                            <p:txEl>
                                              <p:pRg st="6" end="6"/>
                                            </p:txEl>
                                          </p:spTgt>
                                        </p:tgtEl>
                                      </p:cBhvr>
                                    </p:animEffect>
                                  </p:childTnLst>
                                </p:cTn>
                              </p:par>
                              <p:par>
                                <p:cTn id="69" presetID="55" presetClass="entr" presetSubtype="0" fill="hold" nodeType="withEffect">
                                  <p:stCondLst>
                                    <p:cond delay="0"/>
                                  </p:stCondLst>
                                  <p:childTnLst>
                                    <p:set>
                                      <p:cBhvr>
                                        <p:cTn id="70" dur="1" fill="hold">
                                          <p:stCondLst>
                                            <p:cond delay="0"/>
                                          </p:stCondLst>
                                        </p:cTn>
                                        <p:tgtEl>
                                          <p:spTgt spid="10">
                                            <p:txEl>
                                              <p:pRg st="7" end="7"/>
                                            </p:txEl>
                                          </p:spTgt>
                                        </p:tgtEl>
                                        <p:attrNameLst>
                                          <p:attrName>style.visibility</p:attrName>
                                        </p:attrNameLst>
                                      </p:cBhvr>
                                      <p:to>
                                        <p:strVal val="visible"/>
                                      </p:to>
                                    </p:set>
                                    <p:anim calcmode="lin" valueType="num">
                                      <p:cBhvr>
                                        <p:cTn id="71" dur="1000" fill="hold"/>
                                        <p:tgtEl>
                                          <p:spTgt spid="10">
                                            <p:txEl>
                                              <p:pRg st="7" end="7"/>
                                            </p:txEl>
                                          </p:spTgt>
                                        </p:tgtEl>
                                        <p:attrNameLst>
                                          <p:attrName>ppt_w</p:attrName>
                                        </p:attrNameLst>
                                      </p:cBhvr>
                                      <p:tavLst>
                                        <p:tav tm="0">
                                          <p:val>
                                            <p:strVal val="#ppt_w*0.70"/>
                                          </p:val>
                                        </p:tav>
                                        <p:tav tm="100000">
                                          <p:val>
                                            <p:strVal val="#ppt_w"/>
                                          </p:val>
                                        </p:tav>
                                      </p:tavLst>
                                    </p:anim>
                                    <p:anim calcmode="lin" valueType="num">
                                      <p:cBhvr>
                                        <p:cTn id="72" dur="1000" fill="hold"/>
                                        <p:tgtEl>
                                          <p:spTgt spid="10">
                                            <p:txEl>
                                              <p:pRg st="7" end="7"/>
                                            </p:txEl>
                                          </p:spTgt>
                                        </p:tgtEl>
                                        <p:attrNameLst>
                                          <p:attrName>ppt_h</p:attrName>
                                        </p:attrNameLst>
                                      </p:cBhvr>
                                      <p:tavLst>
                                        <p:tav tm="0">
                                          <p:val>
                                            <p:strVal val="#ppt_h"/>
                                          </p:val>
                                        </p:tav>
                                        <p:tav tm="100000">
                                          <p:val>
                                            <p:strVal val="#ppt_h"/>
                                          </p:val>
                                        </p:tav>
                                      </p:tavLst>
                                    </p:anim>
                                    <p:animEffect transition="in" filter="fade">
                                      <p:cBhvr>
                                        <p:cTn id="73" dur="1000"/>
                                        <p:tgtEl>
                                          <p:spTgt spid="10">
                                            <p:txEl>
                                              <p:pRg st="7" end="7"/>
                                            </p:txEl>
                                          </p:spTgt>
                                        </p:tgtEl>
                                      </p:cBhvr>
                                    </p:animEffect>
                                  </p:childTnLst>
                                </p:cTn>
                              </p:par>
                              <p:par>
                                <p:cTn id="74" presetID="55" presetClass="entr" presetSubtype="0" fill="hold" nodeType="withEffect">
                                  <p:stCondLst>
                                    <p:cond delay="0"/>
                                  </p:stCondLst>
                                  <p:childTnLst>
                                    <p:set>
                                      <p:cBhvr>
                                        <p:cTn id="75" dur="1" fill="hold">
                                          <p:stCondLst>
                                            <p:cond delay="0"/>
                                          </p:stCondLst>
                                        </p:cTn>
                                        <p:tgtEl>
                                          <p:spTgt spid="10">
                                            <p:txEl>
                                              <p:pRg st="8" end="8"/>
                                            </p:txEl>
                                          </p:spTgt>
                                        </p:tgtEl>
                                        <p:attrNameLst>
                                          <p:attrName>style.visibility</p:attrName>
                                        </p:attrNameLst>
                                      </p:cBhvr>
                                      <p:to>
                                        <p:strVal val="visible"/>
                                      </p:to>
                                    </p:set>
                                    <p:anim calcmode="lin" valueType="num">
                                      <p:cBhvr>
                                        <p:cTn id="76" dur="1000" fill="hold"/>
                                        <p:tgtEl>
                                          <p:spTgt spid="10">
                                            <p:txEl>
                                              <p:pRg st="8" end="8"/>
                                            </p:txEl>
                                          </p:spTgt>
                                        </p:tgtEl>
                                        <p:attrNameLst>
                                          <p:attrName>ppt_w</p:attrName>
                                        </p:attrNameLst>
                                      </p:cBhvr>
                                      <p:tavLst>
                                        <p:tav tm="0">
                                          <p:val>
                                            <p:strVal val="#ppt_w*0.70"/>
                                          </p:val>
                                        </p:tav>
                                        <p:tav tm="100000">
                                          <p:val>
                                            <p:strVal val="#ppt_w"/>
                                          </p:val>
                                        </p:tav>
                                      </p:tavLst>
                                    </p:anim>
                                    <p:anim calcmode="lin" valueType="num">
                                      <p:cBhvr>
                                        <p:cTn id="77" dur="1000" fill="hold"/>
                                        <p:tgtEl>
                                          <p:spTgt spid="10">
                                            <p:txEl>
                                              <p:pRg st="8" end="8"/>
                                            </p:txEl>
                                          </p:spTgt>
                                        </p:tgtEl>
                                        <p:attrNameLst>
                                          <p:attrName>ppt_h</p:attrName>
                                        </p:attrNameLst>
                                      </p:cBhvr>
                                      <p:tavLst>
                                        <p:tav tm="0">
                                          <p:val>
                                            <p:strVal val="#ppt_h"/>
                                          </p:val>
                                        </p:tav>
                                        <p:tav tm="100000">
                                          <p:val>
                                            <p:strVal val="#ppt_h"/>
                                          </p:val>
                                        </p:tav>
                                      </p:tavLst>
                                    </p:anim>
                                    <p:animEffect transition="in" filter="fade">
                                      <p:cBhvr>
                                        <p:cTn id="78" dur="1000"/>
                                        <p:tgtEl>
                                          <p:spTgt spid="10">
                                            <p:txEl>
                                              <p:pRg st="8" end="8"/>
                                            </p:txEl>
                                          </p:spTgt>
                                        </p:tgtEl>
                                      </p:cBhvr>
                                    </p:animEffect>
                                  </p:childTnLst>
                                </p:cTn>
                              </p:par>
                              <p:par>
                                <p:cTn id="79" presetID="55" presetClass="entr" presetSubtype="0" fill="hold" nodeType="withEffect">
                                  <p:stCondLst>
                                    <p:cond delay="0"/>
                                  </p:stCondLst>
                                  <p:childTnLst>
                                    <p:set>
                                      <p:cBhvr>
                                        <p:cTn id="80" dur="1" fill="hold">
                                          <p:stCondLst>
                                            <p:cond delay="0"/>
                                          </p:stCondLst>
                                        </p:cTn>
                                        <p:tgtEl>
                                          <p:spTgt spid="10">
                                            <p:txEl>
                                              <p:pRg st="9" end="9"/>
                                            </p:txEl>
                                          </p:spTgt>
                                        </p:tgtEl>
                                        <p:attrNameLst>
                                          <p:attrName>style.visibility</p:attrName>
                                        </p:attrNameLst>
                                      </p:cBhvr>
                                      <p:to>
                                        <p:strVal val="visible"/>
                                      </p:to>
                                    </p:set>
                                    <p:anim calcmode="lin" valueType="num">
                                      <p:cBhvr>
                                        <p:cTn id="81" dur="1000" fill="hold"/>
                                        <p:tgtEl>
                                          <p:spTgt spid="10">
                                            <p:txEl>
                                              <p:pRg st="9" end="9"/>
                                            </p:txEl>
                                          </p:spTgt>
                                        </p:tgtEl>
                                        <p:attrNameLst>
                                          <p:attrName>ppt_w</p:attrName>
                                        </p:attrNameLst>
                                      </p:cBhvr>
                                      <p:tavLst>
                                        <p:tav tm="0">
                                          <p:val>
                                            <p:strVal val="#ppt_w*0.70"/>
                                          </p:val>
                                        </p:tav>
                                        <p:tav tm="100000">
                                          <p:val>
                                            <p:strVal val="#ppt_w"/>
                                          </p:val>
                                        </p:tav>
                                      </p:tavLst>
                                    </p:anim>
                                    <p:anim calcmode="lin" valueType="num">
                                      <p:cBhvr>
                                        <p:cTn id="82" dur="1000" fill="hold"/>
                                        <p:tgtEl>
                                          <p:spTgt spid="10">
                                            <p:txEl>
                                              <p:pRg st="9" end="9"/>
                                            </p:txEl>
                                          </p:spTgt>
                                        </p:tgtEl>
                                        <p:attrNameLst>
                                          <p:attrName>ppt_h</p:attrName>
                                        </p:attrNameLst>
                                      </p:cBhvr>
                                      <p:tavLst>
                                        <p:tav tm="0">
                                          <p:val>
                                            <p:strVal val="#ppt_h"/>
                                          </p:val>
                                        </p:tav>
                                        <p:tav tm="100000">
                                          <p:val>
                                            <p:strVal val="#ppt_h"/>
                                          </p:val>
                                        </p:tav>
                                      </p:tavLst>
                                    </p:anim>
                                    <p:animEffect transition="in" filter="fade">
                                      <p:cBhvr>
                                        <p:cTn id="83" dur="1000"/>
                                        <p:tgtEl>
                                          <p:spTgt spid="10">
                                            <p:txEl>
                                              <p:pRg st="9" end="9"/>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6" presetClass="entr" presetSubtype="16" fill="hold" grpId="0" nodeType="click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circle(in)">
                                      <p:cBhvr>
                                        <p:cTn id="8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0" y="51516"/>
            <a:ext cx="12192000" cy="5632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4400" dirty="0" smtClean="0">
                <a:latin typeface="Arial" panose="020B0604020202020204" pitchFamily="34" charset="0"/>
                <a:cs typeface="Arial" panose="020B0604020202020204" pitchFamily="34" charset="0"/>
              </a:rPr>
              <a:t>ESPECIFICACIÓN DE REQUERIMIENTOS</a:t>
            </a:r>
          </a:p>
        </p:txBody>
      </p:sp>
      <p:graphicFrame>
        <p:nvGraphicFramePr>
          <p:cNvPr id="4" name="Diagrama 3"/>
          <p:cNvGraphicFramePr/>
          <p:nvPr>
            <p:extLst>
              <p:ext uri="{D42A27DB-BD31-4B8C-83A1-F6EECF244321}">
                <p14:modId xmlns:p14="http://schemas.microsoft.com/office/powerpoint/2010/main" val="3250829806"/>
              </p:ext>
            </p:extLst>
          </p:nvPr>
        </p:nvGraphicFramePr>
        <p:xfrm>
          <a:off x="1390915" y="1249105"/>
          <a:ext cx="9208395" cy="4572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redondeado 2"/>
          <p:cNvSpPr/>
          <p:nvPr/>
        </p:nvSpPr>
        <p:spPr>
          <a:xfrm>
            <a:off x="5138664" y="1604895"/>
            <a:ext cx="4520485" cy="4909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r>
              <a:rPr lang="es-ES" sz="1600" b="1" dirty="0">
                <a:latin typeface="Arial" panose="020B0604020202020204" pitchFamily="34" charset="0"/>
                <a:cs typeface="Arial" panose="020B0604020202020204" pitchFamily="34" charset="0"/>
              </a:rPr>
              <a:t>Módulo de Presentación de Reportes</a:t>
            </a:r>
            <a:endParaRPr lang="es-EC" sz="1600" dirty="0"/>
          </a:p>
        </p:txBody>
      </p:sp>
      <p:sp>
        <p:nvSpPr>
          <p:cNvPr id="9" name="Rectángulo redondeado 8"/>
          <p:cNvSpPr/>
          <p:nvPr/>
        </p:nvSpPr>
        <p:spPr>
          <a:xfrm>
            <a:off x="4893963" y="2324398"/>
            <a:ext cx="5009885" cy="277563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buFont typeface="Arial" panose="020B0604020202020204" pitchFamily="34" charset="0"/>
              <a:buChar char="•"/>
            </a:pPr>
            <a:r>
              <a:rPr lang="es-EC" sz="1600" dirty="0">
                <a:latin typeface="Arial" panose="020B0604020202020204" pitchFamily="34" charset="0"/>
                <a:cs typeface="Arial" panose="020B0604020202020204" pitchFamily="34" charset="0"/>
              </a:rPr>
              <a:t>Generar Reportes de Análisis de Precios Unitarios</a:t>
            </a:r>
            <a:r>
              <a:rPr lang="es-EC" sz="1600" dirty="0" smtClean="0">
                <a:latin typeface="Arial" panose="020B0604020202020204" pitchFamily="34" charset="0"/>
                <a:cs typeface="Arial" panose="020B0604020202020204" pitchFamily="34" charset="0"/>
              </a:rPr>
              <a:t>.</a:t>
            </a:r>
            <a:endParaRPr lang="es-EC"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C" sz="1600" dirty="0">
                <a:latin typeface="Arial" panose="020B0604020202020204" pitchFamily="34" charset="0"/>
                <a:cs typeface="Arial" panose="020B0604020202020204" pitchFamily="34" charset="0"/>
              </a:rPr>
              <a:t>Generar Reporte de Presupuesto.</a:t>
            </a:r>
          </a:p>
          <a:p>
            <a:pPr marL="285750" indent="-285750">
              <a:buFont typeface="Arial" panose="020B0604020202020204" pitchFamily="34" charset="0"/>
              <a:buChar char="•"/>
            </a:pPr>
            <a:r>
              <a:rPr lang="es-EC" sz="1600" dirty="0">
                <a:latin typeface="Arial" panose="020B0604020202020204" pitchFamily="34" charset="0"/>
                <a:cs typeface="Arial" panose="020B0604020202020204" pitchFamily="34" charset="0"/>
              </a:rPr>
              <a:t>Generar Reportes de Partidas.</a:t>
            </a:r>
          </a:p>
          <a:p>
            <a:pPr marL="285750" indent="-285750">
              <a:buFont typeface="Arial" panose="020B0604020202020204" pitchFamily="34" charset="0"/>
              <a:buChar char="•"/>
            </a:pPr>
            <a:r>
              <a:rPr lang="es-EC" sz="1600" dirty="0">
                <a:latin typeface="Arial" panose="020B0604020202020204" pitchFamily="34" charset="0"/>
                <a:cs typeface="Arial" panose="020B0604020202020204" pitchFamily="34" charset="0"/>
              </a:rPr>
              <a:t>Generar Reportes Costos de Rubros Ejecutados/Presupuestados</a:t>
            </a:r>
            <a:r>
              <a:rPr lang="es-EC" dirty="0"/>
              <a:t>.</a:t>
            </a:r>
          </a:p>
        </p:txBody>
      </p:sp>
    </p:spTree>
    <p:extLst>
      <p:ext uri="{BB962C8B-B14F-4D97-AF65-F5344CB8AC3E}">
        <p14:creationId xmlns:p14="http://schemas.microsoft.com/office/powerpoint/2010/main" val="110689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edge">
                                      <p:cBhvr>
                                        <p:cTn id="17" dur="2000"/>
                                        <p:tgtEl>
                                          <p:spTgt spid="9">
                                            <p:txEl>
                                              <p:pRg st="0" end="0"/>
                                            </p:txEl>
                                          </p:spTgt>
                                        </p:tgtEl>
                                      </p:cBhvr>
                                    </p:animEffect>
                                  </p:childTnLst>
                                </p:cTn>
                              </p:par>
                              <p:par>
                                <p:cTn id="18" presetID="20" presetClass="entr" presetSubtype="0" fill="hold" nodeType="with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wedge">
                                      <p:cBhvr>
                                        <p:cTn id="20" dur="2000"/>
                                        <p:tgtEl>
                                          <p:spTgt spid="9">
                                            <p:txEl>
                                              <p:pRg st="1" end="1"/>
                                            </p:txEl>
                                          </p:spTgt>
                                        </p:tgtEl>
                                      </p:cBhvr>
                                    </p:animEffect>
                                  </p:childTnLst>
                                </p:cTn>
                              </p:par>
                              <p:par>
                                <p:cTn id="21" presetID="20" presetClass="entr" presetSubtype="0" fill="hold"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wedge">
                                      <p:cBhvr>
                                        <p:cTn id="23" dur="2000"/>
                                        <p:tgtEl>
                                          <p:spTgt spid="9">
                                            <p:txEl>
                                              <p:pRg st="2" end="2"/>
                                            </p:txEl>
                                          </p:spTgt>
                                        </p:tgtEl>
                                      </p:cBhvr>
                                    </p:animEffect>
                                  </p:childTnLst>
                                </p:cTn>
                              </p:par>
                              <p:par>
                                <p:cTn id="24" presetID="20" presetClass="entr" presetSubtype="0" fill="hold" nodeType="with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wedge">
                                      <p:cBhvr>
                                        <p:cTn id="26"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0" y="51516"/>
            <a:ext cx="12192000" cy="5632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4400" dirty="0" smtClean="0">
                <a:latin typeface="Arial" panose="020B0604020202020204" pitchFamily="34" charset="0"/>
                <a:cs typeface="Arial" panose="020B0604020202020204" pitchFamily="34" charset="0"/>
              </a:rPr>
              <a:t>ESPECIFICACIÓN DE REQUERIMIENTOS</a:t>
            </a:r>
          </a:p>
        </p:txBody>
      </p:sp>
      <p:graphicFrame>
        <p:nvGraphicFramePr>
          <p:cNvPr id="3" name="Diagrama 2"/>
          <p:cNvGraphicFramePr/>
          <p:nvPr>
            <p:extLst>
              <p:ext uri="{D42A27DB-BD31-4B8C-83A1-F6EECF244321}">
                <p14:modId xmlns:p14="http://schemas.microsoft.com/office/powerpoint/2010/main" val="1336941230"/>
              </p:ext>
            </p:extLst>
          </p:nvPr>
        </p:nvGraphicFramePr>
        <p:xfrm>
          <a:off x="463638" y="1028758"/>
          <a:ext cx="11475077" cy="5500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723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0" y="51516"/>
            <a:ext cx="12192000" cy="5632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4400" dirty="0" smtClean="0">
                <a:solidFill>
                  <a:prstClr val="black"/>
                </a:solidFill>
                <a:latin typeface="Arial" panose="020B0604020202020204" pitchFamily="34" charset="0"/>
                <a:cs typeface="Arial" panose="020B0604020202020204" pitchFamily="34" charset="0"/>
              </a:rPr>
              <a:t>ARQUITECTURA FÍSICA 3 CAPAS</a:t>
            </a:r>
          </a:p>
        </p:txBody>
      </p:sp>
      <p:sp>
        <p:nvSpPr>
          <p:cNvPr id="3" name="Rectangle 2"/>
          <p:cNvSpPr>
            <a:spLocks noChangeArrowheads="1"/>
          </p:cNvSpPr>
          <p:nvPr/>
        </p:nvSpPr>
        <p:spPr bwMode="auto">
          <a:xfrm>
            <a:off x="2369713" y="163561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graphicFrame>
        <p:nvGraphicFramePr>
          <p:cNvPr id="4" name="Objeto 3"/>
          <p:cNvGraphicFramePr>
            <a:graphicFrameLocks noChangeAspect="1"/>
          </p:cNvGraphicFramePr>
          <p:nvPr>
            <p:extLst/>
          </p:nvPr>
        </p:nvGraphicFramePr>
        <p:xfrm>
          <a:off x="1094009" y="1039268"/>
          <a:ext cx="10003981" cy="5242261"/>
        </p:xfrm>
        <a:graphic>
          <a:graphicData uri="http://schemas.openxmlformats.org/presentationml/2006/ole">
            <mc:AlternateContent xmlns:mc="http://schemas.openxmlformats.org/markup-compatibility/2006">
              <mc:Choice xmlns:v="urn:schemas-microsoft-com:vml" Requires="v">
                <p:oleObj spid="_x0000_s2071" r:id="rId4" imgW="0" imgH="0" progId="Visio.Drawing.15">
                  <p:embed/>
                </p:oleObj>
              </mc:Choice>
              <mc:Fallback>
                <p:oleObj r:id="rId4" imgW="0" imgH="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4009" y="1039268"/>
                        <a:ext cx="10003981" cy="5242261"/>
                      </a:xfrm>
                      <a:prstGeom prst="rect">
                        <a:avLst/>
                      </a:prstGeom>
                      <a:noFill/>
                    </p:spPr>
                  </p:pic>
                </p:oleObj>
              </mc:Fallback>
            </mc:AlternateContent>
          </a:graphicData>
        </a:graphic>
      </p:graphicFrame>
      <p:pic>
        <p:nvPicPr>
          <p:cNvPr id="5" name="Imagen 4" descr="java"/>
          <p:cNvPicPr/>
          <p:nvPr/>
        </p:nvPicPr>
        <p:blipFill>
          <a:blip r:embed="rId6">
            <a:extLst>
              <a:ext uri="{28A0092B-C50C-407E-A947-70E740481C1C}">
                <a14:useLocalDpi xmlns:a14="http://schemas.microsoft.com/office/drawing/2010/main" val="0"/>
              </a:ext>
            </a:extLst>
          </a:blip>
          <a:srcRect/>
          <a:stretch>
            <a:fillRect/>
          </a:stretch>
        </p:blipFill>
        <p:spPr bwMode="auto">
          <a:xfrm>
            <a:off x="5976614" y="5481920"/>
            <a:ext cx="857250" cy="654050"/>
          </a:xfrm>
          <a:prstGeom prst="rect">
            <a:avLst/>
          </a:prstGeom>
          <a:noFill/>
          <a:ln>
            <a:noFill/>
          </a:ln>
        </p:spPr>
      </p:pic>
      <p:pic>
        <p:nvPicPr>
          <p:cNvPr id="6" name="Imagen 5" descr="glassfish"/>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22312" y="2731619"/>
            <a:ext cx="538620" cy="538619"/>
          </a:xfrm>
          <a:prstGeom prst="rect">
            <a:avLst/>
          </a:prstGeom>
          <a:noFill/>
          <a:ln>
            <a:noFill/>
          </a:ln>
        </p:spPr>
      </p:pic>
      <p:pic>
        <p:nvPicPr>
          <p:cNvPr id="7" name="Imagen 6" descr="logo-mysql-170x115"/>
          <p:cNvPicPr/>
          <p:nvPr/>
        </p:nvPicPr>
        <p:blipFill>
          <a:blip r:embed="rId8">
            <a:extLst>
              <a:ext uri="{28A0092B-C50C-407E-A947-70E740481C1C}">
                <a14:useLocalDpi xmlns:a14="http://schemas.microsoft.com/office/drawing/2010/main" val="0"/>
              </a:ext>
            </a:extLst>
          </a:blip>
          <a:srcRect/>
          <a:stretch>
            <a:fillRect/>
          </a:stretch>
        </p:blipFill>
        <p:spPr bwMode="auto">
          <a:xfrm>
            <a:off x="9868962" y="5684885"/>
            <a:ext cx="896620" cy="373380"/>
          </a:xfrm>
          <a:prstGeom prst="rect">
            <a:avLst/>
          </a:prstGeom>
          <a:noFill/>
          <a:ln>
            <a:noFill/>
          </a:ln>
        </p:spPr>
      </p:pic>
    </p:spTree>
    <p:extLst>
      <p:ext uri="{BB962C8B-B14F-4D97-AF65-F5344CB8AC3E}">
        <p14:creationId xmlns:p14="http://schemas.microsoft.com/office/powerpoint/2010/main" val="7504940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0" y="51516"/>
            <a:ext cx="12192000" cy="5632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4400" dirty="0" smtClean="0">
                <a:latin typeface="Arial" panose="020B0604020202020204" pitchFamily="34" charset="0"/>
                <a:cs typeface="Arial" panose="020B0604020202020204" pitchFamily="34" charset="0"/>
              </a:rPr>
              <a:t>ANÁLISIS Y DISEÑO DEL SISTEMA</a:t>
            </a:r>
          </a:p>
        </p:txBody>
      </p:sp>
      <p:graphicFrame>
        <p:nvGraphicFramePr>
          <p:cNvPr id="3" name="Diagrama 2"/>
          <p:cNvGraphicFramePr/>
          <p:nvPr>
            <p:extLst>
              <p:ext uri="{D42A27DB-BD31-4B8C-83A1-F6EECF244321}">
                <p14:modId xmlns:p14="http://schemas.microsoft.com/office/powerpoint/2010/main" val="4250727193"/>
              </p:ext>
            </p:extLst>
          </p:nvPr>
        </p:nvGraphicFramePr>
        <p:xfrm>
          <a:off x="3773512" y="820837"/>
          <a:ext cx="4146996" cy="621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ángulo redondeado 12"/>
          <p:cNvSpPr/>
          <p:nvPr/>
        </p:nvSpPr>
        <p:spPr>
          <a:xfrm>
            <a:off x="540910" y="1506838"/>
            <a:ext cx="11204620" cy="51644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12" name="Imagen 11"/>
          <p:cNvPicPr>
            <a:picLocks noChangeAspect="1"/>
          </p:cNvPicPr>
          <p:nvPr/>
        </p:nvPicPr>
        <p:blipFill>
          <a:blip r:embed="rId7"/>
          <a:stretch>
            <a:fillRect/>
          </a:stretch>
        </p:blipFill>
        <p:spPr>
          <a:xfrm>
            <a:off x="3430777" y="2069470"/>
            <a:ext cx="5330445" cy="35501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222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0" y="51516"/>
            <a:ext cx="12192000" cy="5632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4400" dirty="0" smtClean="0">
                <a:latin typeface="Arial" panose="020B0604020202020204" pitchFamily="34" charset="0"/>
                <a:cs typeface="Arial" panose="020B0604020202020204" pitchFamily="34" charset="0"/>
              </a:rPr>
              <a:t>ANÁLISIS Y DISEÑO DEL SISTEMA</a:t>
            </a:r>
          </a:p>
        </p:txBody>
      </p:sp>
      <p:grpSp>
        <p:nvGrpSpPr>
          <p:cNvPr id="3" name="Grupo 2"/>
          <p:cNvGrpSpPr/>
          <p:nvPr/>
        </p:nvGrpSpPr>
        <p:grpSpPr>
          <a:xfrm>
            <a:off x="4043971" y="846615"/>
            <a:ext cx="3940934" cy="634456"/>
            <a:chOff x="0" y="0"/>
            <a:chExt cx="4146996" cy="1198080"/>
          </a:xfrm>
        </p:grpSpPr>
        <p:sp>
          <p:nvSpPr>
            <p:cNvPr id="4" name="Rectángulo redondeado 3"/>
            <p:cNvSpPr/>
            <p:nvPr/>
          </p:nvSpPr>
          <p:spPr>
            <a:xfrm>
              <a:off x="0" y="0"/>
              <a:ext cx="4146996" cy="11980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ectángulo 4"/>
            <p:cNvSpPr/>
            <p:nvPr/>
          </p:nvSpPr>
          <p:spPr>
            <a:xfrm>
              <a:off x="58485" y="58485"/>
              <a:ext cx="4030026" cy="10811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dirty="0" smtClean="0">
                  <a:solidFill>
                    <a:schemeClr val="tx1"/>
                  </a:solidFill>
                  <a:latin typeface="Arial" panose="020B0604020202020204" pitchFamily="34" charset="0"/>
                  <a:cs typeface="Arial" panose="020B0604020202020204" pitchFamily="34" charset="0"/>
                </a:rPr>
                <a:t>FUNCIONALIDAD DEL SISTEMA</a:t>
              </a:r>
              <a:endParaRPr lang="es-EC" sz="1600" b="1" kern="1200" dirty="0">
                <a:solidFill>
                  <a:schemeClr val="tx1"/>
                </a:solidFill>
                <a:latin typeface="Arial" panose="020B0604020202020204" pitchFamily="34" charset="0"/>
                <a:cs typeface="Arial" panose="020B0604020202020204" pitchFamily="34" charset="0"/>
              </a:endParaRPr>
            </a:p>
          </p:txBody>
        </p:sp>
      </p:grpSp>
      <p:pic>
        <p:nvPicPr>
          <p:cNvPr id="8" name="Imagen 7"/>
          <p:cNvPicPr>
            <a:picLocks noChangeAspect="1"/>
          </p:cNvPicPr>
          <p:nvPr/>
        </p:nvPicPr>
        <p:blipFill>
          <a:blip r:embed="rId2"/>
          <a:stretch>
            <a:fillRect/>
          </a:stretch>
        </p:blipFill>
        <p:spPr>
          <a:xfrm>
            <a:off x="1674637" y="1922024"/>
            <a:ext cx="9498768" cy="42765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0961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0" y="51516"/>
            <a:ext cx="12192000" cy="5632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4400" dirty="0" smtClean="0">
                <a:latin typeface="Arial" panose="020B0604020202020204" pitchFamily="34" charset="0"/>
                <a:cs typeface="Arial" panose="020B0604020202020204" pitchFamily="34" charset="0"/>
              </a:rPr>
              <a:t>ANÁLISIS Y DISEÑO DEL SISTEMA</a:t>
            </a:r>
          </a:p>
        </p:txBody>
      </p:sp>
      <p:grpSp>
        <p:nvGrpSpPr>
          <p:cNvPr id="3" name="Grupo 2"/>
          <p:cNvGrpSpPr/>
          <p:nvPr/>
        </p:nvGrpSpPr>
        <p:grpSpPr>
          <a:xfrm>
            <a:off x="154548" y="1152309"/>
            <a:ext cx="2975020" cy="1281798"/>
            <a:chOff x="0" y="0"/>
            <a:chExt cx="4146996" cy="1198080"/>
          </a:xfrm>
        </p:grpSpPr>
        <p:sp>
          <p:nvSpPr>
            <p:cNvPr id="4" name="Rectángulo redondeado 3"/>
            <p:cNvSpPr/>
            <p:nvPr/>
          </p:nvSpPr>
          <p:spPr>
            <a:xfrm>
              <a:off x="0" y="0"/>
              <a:ext cx="4146996" cy="11980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ectángulo 4"/>
            <p:cNvSpPr/>
            <p:nvPr/>
          </p:nvSpPr>
          <p:spPr>
            <a:xfrm>
              <a:off x="58485" y="58485"/>
              <a:ext cx="4030026" cy="10811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dirty="0" smtClean="0">
                  <a:solidFill>
                    <a:schemeClr val="tx1"/>
                  </a:solidFill>
                  <a:latin typeface="Arial" panose="020B0604020202020204" pitchFamily="34" charset="0"/>
                  <a:cs typeface="Arial" panose="020B0604020202020204" pitchFamily="34" charset="0"/>
                </a:rPr>
                <a:t>FUNCIONALIDAD DEL</a:t>
              </a:r>
            </a:p>
            <a:p>
              <a:pPr lvl="0" algn="ctr" defTabSz="711200">
                <a:lnSpc>
                  <a:spcPct val="90000"/>
                </a:lnSpc>
                <a:spcBef>
                  <a:spcPct val="0"/>
                </a:spcBef>
                <a:spcAft>
                  <a:spcPct val="35000"/>
                </a:spcAft>
              </a:pPr>
              <a:r>
                <a:rPr lang="es-EC" sz="1600" b="1" dirty="0" smtClean="0">
                  <a:solidFill>
                    <a:schemeClr val="tx1"/>
                  </a:solidFill>
                  <a:latin typeface="Arial" panose="020B0604020202020204" pitchFamily="34" charset="0"/>
                  <a:cs typeface="Arial" panose="020B0604020202020204" pitchFamily="34" charset="0"/>
                </a:rPr>
                <a:t> SISTEMA</a:t>
              </a:r>
              <a:endParaRPr lang="es-EC" sz="1600" b="1" kern="1200" dirty="0">
                <a:solidFill>
                  <a:schemeClr val="tx1"/>
                </a:solidFill>
                <a:latin typeface="Arial" panose="020B0604020202020204" pitchFamily="34" charset="0"/>
                <a:cs typeface="Arial" panose="020B0604020202020204" pitchFamily="34" charset="0"/>
              </a:endParaRPr>
            </a:p>
          </p:txBody>
        </p:sp>
      </p:grpSp>
      <p:pic>
        <p:nvPicPr>
          <p:cNvPr id="9" name="Imagen 8"/>
          <p:cNvPicPr>
            <a:picLocks noChangeAspect="1"/>
          </p:cNvPicPr>
          <p:nvPr/>
        </p:nvPicPr>
        <p:blipFill>
          <a:blip r:embed="rId2"/>
          <a:stretch>
            <a:fillRect/>
          </a:stretch>
        </p:blipFill>
        <p:spPr>
          <a:xfrm>
            <a:off x="3340085" y="845273"/>
            <a:ext cx="6923034" cy="5586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708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0" y="51516"/>
            <a:ext cx="12192000" cy="5632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4400" dirty="0" smtClean="0">
                <a:latin typeface="Arial" panose="020B0604020202020204" pitchFamily="34" charset="0"/>
                <a:cs typeface="Arial" panose="020B0604020202020204" pitchFamily="34" charset="0"/>
              </a:rPr>
              <a:t>ANÁLISIS Y DISEÑO DEL SISTEMA</a:t>
            </a:r>
          </a:p>
        </p:txBody>
      </p:sp>
      <p:grpSp>
        <p:nvGrpSpPr>
          <p:cNvPr id="3" name="Grupo 2"/>
          <p:cNvGrpSpPr/>
          <p:nvPr/>
        </p:nvGrpSpPr>
        <p:grpSpPr>
          <a:xfrm>
            <a:off x="4018213" y="807966"/>
            <a:ext cx="3940934" cy="939616"/>
            <a:chOff x="0" y="0"/>
            <a:chExt cx="4146996" cy="1198080"/>
          </a:xfrm>
        </p:grpSpPr>
        <p:sp>
          <p:nvSpPr>
            <p:cNvPr id="4" name="Rectángulo redondeado 3"/>
            <p:cNvSpPr/>
            <p:nvPr/>
          </p:nvSpPr>
          <p:spPr>
            <a:xfrm>
              <a:off x="0" y="0"/>
              <a:ext cx="4146996" cy="11980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ectángulo 4"/>
            <p:cNvSpPr/>
            <p:nvPr/>
          </p:nvSpPr>
          <p:spPr>
            <a:xfrm>
              <a:off x="58485" y="58485"/>
              <a:ext cx="4030026" cy="10811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dirty="0" smtClean="0">
                  <a:solidFill>
                    <a:schemeClr val="tx1"/>
                  </a:solidFill>
                  <a:latin typeface="Arial" panose="020B0604020202020204" pitchFamily="34" charset="0"/>
                  <a:cs typeface="Arial" panose="020B0604020202020204" pitchFamily="34" charset="0"/>
                </a:rPr>
                <a:t>FUNCIONALIDAD DEL SISTEMA</a:t>
              </a:r>
              <a:endParaRPr lang="es-EC" sz="1600" b="1" kern="1200" dirty="0">
                <a:solidFill>
                  <a:schemeClr val="tx1"/>
                </a:solidFill>
                <a:latin typeface="Arial" panose="020B0604020202020204" pitchFamily="34" charset="0"/>
                <a:cs typeface="Arial" panose="020B0604020202020204" pitchFamily="34" charset="0"/>
              </a:endParaRPr>
            </a:p>
          </p:txBody>
        </p:sp>
      </p:grpSp>
      <p:pic>
        <p:nvPicPr>
          <p:cNvPr id="7" name="Imagen 6"/>
          <p:cNvPicPr>
            <a:picLocks noChangeAspect="1"/>
          </p:cNvPicPr>
          <p:nvPr/>
        </p:nvPicPr>
        <p:blipFill>
          <a:blip r:embed="rId2"/>
          <a:stretch>
            <a:fillRect/>
          </a:stretch>
        </p:blipFill>
        <p:spPr>
          <a:xfrm>
            <a:off x="795432" y="2082445"/>
            <a:ext cx="10435682" cy="41251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3243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0" y="51516"/>
            <a:ext cx="12192000" cy="5632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4400" dirty="0" smtClean="0">
                <a:latin typeface="Arial" panose="020B0604020202020204" pitchFamily="34" charset="0"/>
                <a:cs typeface="Arial" panose="020B0604020202020204" pitchFamily="34" charset="0"/>
              </a:rPr>
              <a:t>APLICACIÓN DE LA METODOLOGÍA</a:t>
            </a:r>
          </a:p>
        </p:txBody>
      </p:sp>
      <p:graphicFrame>
        <p:nvGraphicFramePr>
          <p:cNvPr id="7" name="Diagrama 6"/>
          <p:cNvGraphicFramePr/>
          <p:nvPr>
            <p:extLst>
              <p:ext uri="{D42A27DB-BD31-4B8C-83A1-F6EECF244321}">
                <p14:modId xmlns:p14="http://schemas.microsoft.com/office/powerpoint/2010/main" val="2474762784"/>
              </p:ext>
            </p:extLst>
          </p:nvPr>
        </p:nvGraphicFramePr>
        <p:xfrm>
          <a:off x="1831662" y="748450"/>
          <a:ext cx="8528676" cy="6041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285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o 26"/>
          <p:cNvGrpSpPr/>
          <p:nvPr/>
        </p:nvGrpSpPr>
        <p:grpSpPr>
          <a:xfrm>
            <a:off x="888643" y="682582"/>
            <a:ext cx="10625070" cy="6156096"/>
            <a:chOff x="1828801" y="862886"/>
            <a:chExt cx="9504607" cy="6094770"/>
          </a:xfrm>
        </p:grpSpPr>
        <p:sp>
          <p:nvSpPr>
            <p:cNvPr id="28" name="Forma libre 27"/>
            <p:cNvSpPr/>
            <p:nvPr/>
          </p:nvSpPr>
          <p:spPr>
            <a:xfrm>
              <a:off x="1828801" y="862886"/>
              <a:ext cx="356941" cy="509916"/>
            </a:xfrm>
            <a:custGeom>
              <a:avLst/>
              <a:gdLst>
                <a:gd name="connsiteX0" fmla="*/ 0 w 509915"/>
                <a:gd name="connsiteY0" fmla="*/ 0 h 356941"/>
                <a:gd name="connsiteX1" fmla="*/ 331445 w 509915"/>
                <a:gd name="connsiteY1" fmla="*/ 0 h 356941"/>
                <a:gd name="connsiteX2" fmla="*/ 509915 w 509915"/>
                <a:gd name="connsiteY2" fmla="*/ 178471 h 356941"/>
                <a:gd name="connsiteX3" fmla="*/ 331445 w 509915"/>
                <a:gd name="connsiteY3" fmla="*/ 356941 h 356941"/>
                <a:gd name="connsiteX4" fmla="*/ 0 w 509915"/>
                <a:gd name="connsiteY4" fmla="*/ 356941 h 356941"/>
                <a:gd name="connsiteX5" fmla="*/ 178471 w 509915"/>
                <a:gd name="connsiteY5" fmla="*/ 178471 h 356941"/>
                <a:gd name="connsiteX6" fmla="*/ 0 w 509915"/>
                <a:gd name="connsiteY6" fmla="*/ 0 h 35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915" h="356941">
                  <a:moveTo>
                    <a:pt x="509914" y="0"/>
                  </a:moveTo>
                  <a:lnTo>
                    <a:pt x="509914" y="232012"/>
                  </a:lnTo>
                  <a:lnTo>
                    <a:pt x="254957" y="356941"/>
                  </a:lnTo>
                  <a:lnTo>
                    <a:pt x="1" y="232012"/>
                  </a:lnTo>
                  <a:lnTo>
                    <a:pt x="1" y="0"/>
                  </a:lnTo>
                  <a:lnTo>
                    <a:pt x="254957" y="124930"/>
                  </a:lnTo>
                  <a:lnTo>
                    <a:pt x="509914"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351" tIns="184822" rIns="6349" bIns="184820" numCol="1" spcCol="1270" anchor="ctr" anchorCtr="0">
              <a:noAutofit/>
            </a:bodyPr>
            <a:lstStyle/>
            <a:p>
              <a:pPr lvl="0" algn="ctr" defTabSz="444500">
                <a:lnSpc>
                  <a:spcPct val="90000"/>
                </a:lnSpc>
                <a:spcBef>
                  <a:spcPct val="0"/>
                </a:spcBef>
                <a:spcAft>
                  <a:spcPct val="35000"/>
                </a:spcAft>
              </a:pPr>
              <a:endParaRPr lang="es-EC" sz="1000" kern="1200" dirty="0"/>
            </a:p>
          </p:txBody>
        </p:sp>
        <p:sp>
          <p:nvSpPr>
            <p:cNvPr id="29" name="Forma libre 28">
              <a:hlinkClick r:id="rId2" action="ppaction://hlinksldjump"/>
            </p:cNvPr>
            <p:cNvSpPr/>
            <p:nvPr/>
          </p:nvSpPr>
          <p:spPr>
            <a:xfrm>
              <a:off x="2185741" y="866263"/>
              <a:ext cx="9147667" cy="331446"/>
            </a:xfrm>
            <a:custGeom>
              <a:avLst/>
              <a:gdLst>
                <a:gd name="connsiteX0" fmla="*/ 55242 w 331445"/>
                <a:gd name="connsiteY0" fmla="*/ 0 h 9147666"/>
                <a:gd name="connsiteX1" fmla="*/ 276203 w 331445"/>
                <a:gd name="connsiteY1" fmla="*/ 0 h 9147666"/>
                <a:gd name="connsiteX2" fmla="*/ 331445 w 331445"/>
                <a:gd name="connsiteY2" fmla="*/ 55242 h 9147666"/>
                <a:gd name="connsiteX3" fmla="*/ 331445 w 331445"/>
                <a:gd name="connsiteY3" fmla="*/ 9147666 h 9147666"/>
                <a:gd name="connsiteX4" fmla="*/ 331445 w 331445"/>
                <a:gd name="connsiteY4" fmla="*/ 9147666 h 9147666"/>
                <a:gd name="connsiteX5" fmla="*/ 0 w 331445"/>
                <a:gd name="connsiteY5" fmla="*/ 9147666 h 9147666"/>
                <a:gd name="connsiteX6" fmla="*/ 0 w 331445"/>
                <a:gd name="connsiteY6" fmla="*/ 9147666 h 9147666"/>
                <a:gd name="connsiteX7" fmla="*/ 0 w 331445"/>
                <a:gd name="connsiteY7" fmla="*/ 55242 h 9147666"/>
                <a:gd name="connsiteX8" fmla="*/ 55242 w 331445"/>
                <a:gd name="connsiteY8" fmla="*/ 0 h 914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445" h="9147666">
                  <a:moveTo>
                    <a:pt x="331445" y="1524652"/>
                  </a:moveTo>
                  <a:lnTo>
                    <a:pt x="331445" y="7623014"/>
                  </a:lnTo>
                  <a:cubicBezTo>
                    <a:pt x="331445" y="8465040"/>
                    <a:pt x="330549" y="9147652"/>
                    <a:pt x="329443" y="9147652"/>
                  </a:cubicBezTo>
                  <a:lnTo>
                    <a:pt x="0" y="9147652"/>
                  </a:lnTo>
                  <a:lnTo>
                    <a:pt x="0" y="9147652"/>
                  </a:lnTo>
                  <a:lnTo>
                    <a:pt x="0" y="14"/>
                  </a:lnTo>
                  <a:lnTo>
                    <a:pt x="0" y="14"/>
                  </a:lnTo>
                  <a:lnTo>
                    <a:pt x="329443" y="14"/>
                  </a:lnTo>
                  <a:cubicBezTo>
                    <a:pt x="330549" y="14"/>
                    <a:pt x="331445" y="682626"/>
                    <a:pt x="331445" y="1524652"/>
                  </a:cubicBezTo>
                  <a:close/>
                </a:path>
              </a:pathLst>
            </a:custGeom>
          </p:spPr>
          <p:style>
            <a:lnRef idx="2">
              <a:schemeClr val="accent4"/>
            </a:lnRef>
            <a:fillRef idx="1">
              <a:schemeClr val="lt1"/>
            </a:fillRef>
            <a:effectRef idx="0">
              <a:schemeClr val="accent4"/>
            </a:effectRef>
            <a:fontRef idx="minor">
              <a:schemeClr val="dk1">
                <a:hueOff val="0"/>
                <a:satOff val="0"/>
                <a:lumOff val="0"/>
                <a:alphaOff val="0"/>
              </a:schemeClr>
            </a:fontRef>
          </p:style>
          <p:txBody>
            <a:bodyPr spcFirstLastPara="0" vert="horz" wrap="square" lIns="135129" tIns="28245" rIns="28245" bIns="28246" numCol="1" spcCol="1270" anchor="ctr" anchorCtr="0">
              <a:noAutofit/>
            </a:bodyPr>
            <a:lstStyle/>
            <a:p>
              <a:pPr marL="0" lvl="1" algn="l" defTabSz="844550">
                <a:lnSpc>
                  <a:spcPct val="90000"/>
                </a:lnSpc>
                <a:spcBef>
                  <a:spcPct val="0"/>
                </a:spcBef>
                <a:spcAft>
                  <a:spcPct val="15000"/>
                </a:spcAft>
              </a:pPr>
              <a:r>
                <a:rPr lang="es-EC" sz="2200" kern="1200" baseline="0" dirty="0" smtClean="0">
                  <a:latin typeface="Arial" panose="020B0604020202020204" pitchFamily="34" charset="0"/>
                  <a:cs typeface="Arial" panose="020B0604020202020204" pitchFamily="34" charset="0"/>
                </a:rPr>
                <a:t>1. </a:t>
              </a:r>
              <a:r>
                <a:rPr lang="es-EC" sz="2200" kern="1200" baseline="0" dirty="0" smtClean="0">
                  <a:latin typeface="Arial" panose="020B0604020202020204" pitchFamily="34" charset="0"/>
                  <a:cs typeface="Arial" panose="020B0604020202020204" pitchFamily="34" charset="0"/>
                  <a:hlinkClick r:id="rId2" action="ppaction://hlinksldjump"/>
                </a:rPr>
                <a:t>Introducción</a:t>
              </a:r>
              <a:endParaRPr lang="es-EC" sz="2200" kern="1200" baseline="0" dirty="0">
                <a:latin typeface="Arial" panose="020B0604020202020204" pitchFamily="34" charset="0"/>
                <a:cs typeface="Arial" panose="020B0604020202020204" pitchFamily="34" charset="0"/>
              </a:endParaRPr>
            </a:p>
          </p:txBody>
        </p:sp>
        <p:sp>
          <p:nvSpPr>
            <p:cNvPr id="30" name="Forma libre 29"/>
            <p:cNvSpPr/>
            <p:nvPr/>
          </p:nvSpPr>
          <p:spPr>
            <a:xfrm>
              <a:off x="1828801" y="1358126"/>
              <a:ext cx="356941" cy="509915"/>
            </a:xfrm>
            <a:custGeom>
              <a:avLst/>
              <a:gdLst>
                <a:gd name="connsiteX0" fmla="*/ 0 w 509915"/>
                <a:gd name="connsiteY0" fmla="*/ 0 h 356941"/>
                <a:gd name="connsiteX1" fmla="*/ 331445 w 509915"/>
                <a:gd name="connsiteY1" fmla="*/ 0 h 356941"/>
                <a:gd name="connsiteX2" fmla="*/ 509915 w 509915"/>
                <a:gd name="connsiteY2" fmla="*/ 178471 h 356941"/>
                <a:gd name="connsiteX3" fmla="*/ 331445 w 509915"/>
                <a:gd name="connsiteY3" fmla="*/ 356941 h 356941"/>
                <a:gd name="connsiteX4" fmla="*/ 0 w 509915"/>
                <a:gd name="connsiteY4" fmla="*/ 356941 h 356941"/>
                <a:gd name="connsiteX5" fmla="*/ 178471 w 509915"/>
                <a:gd name="connsiteY5" fmla="*/ 178471 h 356941"/>
                <a:gd name="connsiteX6" fmla="*/ 0 w 509915"/>
                <a:gd name="connsiteY6" fmla="*/ 0 h 35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915" h="356941">
                  <a:moveTo>
                    <a:pt x="509914" y="0"/>
                  </a:moveTo>
                  <a:lnTo>
                    <a:pt x="509914" y="232012"/>
                  </a:lnTo>
                  <a:lnTo>
                    <a:pt x="254957" y="356941"/>
                  </a:lnTo>
                  <a:lnTo>
                    <a:pt x="1" y="232012"/>
                  </a:lnTo>
                  <a:lnTo>
                    <a:pt x="1" y="0"/>
                  </a:lnTo>
                  <a:lnTo>
                    <a:pt x="254957" y="124930"/>
                  </a:lnTo>
                  <a:lnTo>
                    <a:pt x="509914" y="0"/>
                  </a:lnTo>
                  <a:close/>
                </a:path>
              </a:pathLst>
            </a:custGeom>
          </p:spPr>
          <p:style>
            <a:lnRef idx="2">
              <a:schemeClr val="accent4">
                <a:hueOff val="866308"/>
                <a:satOff val="-3997"/>
                <a:lumOff val="147"/>
                <a:alphaOff val="0"/>
              </a:schemeClr>
            </a:lnRef>
            <a:fillRef idx="1">
              <a:schemeClr val="accent4">
                <a:hueOff val="866308"/>
                <a:satOff val="-3997"/>
                <a:lumOff val="147"/>
                <a:alphaOff val="0"/>
              </a:schemeClr>
            </a:fillRef>
            <a:effectRef idx="0">
              <a:schemeClr val="accent4">
                <a:hueOff val="866308"/>
                <a:satOff val="-3997"/>
                <a:lumOff val="147"/>
                <a:alphaOff val="0"/>
              </a:schemeClr>
            </a:effectRef>
            <a:fontRef idx="minor">
              <a:schemeClr val="lt1"/>
            </a:fontRef>
          </p:style>
          <p:txBody>
            <a:bodyPr spcFirstLastPara="0" vert="horz" wrap="square" lIns="6351" tIns="184821" rIns="6349" bIns="184820" numCol="1" spcCol="1270" anchor="ctr" anchorCtr="0">
              <a:noAutofit/>
            </a:bodyPr>
            <a:lstStyle/>
            <a:p>
              <a:pPr lvl="0" algn="ctr" defTabSz="444500">
                <a:lnSpc>
                  <a:spcPct val="90000"/>
                </a:lnSpc>
                <a:spcBef>
                  <a:spcPct val="0"/>
                </a:spcBef>
                <a:spcAft>
                  <a:spcPct val="35000"/>
                </a:spcAft>
              </a:pPr>
              <a:endParaRPr lang="es-EC" sz="1000" kern="1200" dirty="0"/>
            </a:p>
          </p:txBody>
        </p:sp>
        <p:sp>
          <p:nvSpPr>
            <p:cNvPr id="31" name="Forma libre 30"/>
            <p:cNvSpPr/>
            <p:nvPr/>
          </p:nvSpPr>
          <p:spPr>
            <a:xfrm>
              <a:off x="2185741" y="1331386"/>
              <a:ext cx="9147667" cy="331446"/>
            </a:xfrm>
            <a:custGeom>
              <a:avLst/>
              <a:gdLst>
                <a:gd name="connsiteX0" fmla="*/ 55242 w 331445"/>
                <a:gd name="connsiteY0" fmla="*/ 0 h 9147666"/>
                <a:gd name="connsiteX1" fmla="*/ 276203 w 331445"/>
                <a:gd name="connsiteY1" fmla="*/ 0 h 9147666"/>
                <a:gd name="connsiteX2" fmla="*/ 331445 w 331445"/>
                <a:gd name="connsiteY2" fmla="*/ 55242 h 9147666"/>
                <a:gd name="connsiteX3" fmla="*/ 331445 w 331445"/>
                <a:gd name="connsiteY3" fmla="*/ 9147666 h 9147666"/>
                <a:gd name="connsiteX4" fmla="*/ 331445 w 331445"/>
                <a:gd name="connsiteY4" fmla="*/ 9147666 h 9147666"/>
                <a:gd name="connsiteX5" fmla="*/ 0 w 331445"/>
                <a:gd name="connsiteY5" fmla="*/ 9147666 h 9147666"/>
                <a:gd name="connsiteX6" fmla="*/ 0 w 331445"/>
                <a:gd name="connsiteY6" fmla="*/ 9147666 h 9147666"/>
                <a:gd name="connsiteX7" fmla="*/ 0 w 331445"/>
                <a:gd name="connsiteY7" fmla="*/ 55242 h 9147666"/>
                <a:gd name="connsiteX8" fmla="*/ 55242 w 331445"/>
                <a:gd name="connsiteY8" fmla="*/ 0 h 914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445" h="9147666">
                  <a:moveTo>
                    <a:pt x="331445" y="1524652"/>
                  </a:moveTo>
                  <a:lnTo>
                    <a:pt x="331445" y="7623014"/>
                  </a:lnTo>
                  <a:cubicBezTo>
                    <a:pt x="331445" y="8465040"/>
                    <a:pt x="330549" y="9147652"/>
                    <a:pt x="329443" y="9147652"/>
                  </a:cubicBezTo>
                  <a:lnTo>
                    <a:pt x="0" y="9147652"/>
                  </a:lnTo>
                  <a:lnTo>
                    <a:pt x="0" y="9147652"/>
                  </a:lnTo>
                  <a:lnTo>
                    <a:pt x="0" y="14"/>
                  </a:lnTo>
                  <a:lnTo>
                    <a:pt x="0" y="14"/>
                  </a:lnTo>
                  <a:lnTo>
                    <a:pt x="329443" y="14"/>
                  </a:lnTo>
                  <a:cubicBezTo>
                    <a:pt x="330549" y="14"/>
                    <a:pt x="331445" y="682626"/>
                    <a:pt x="331445" y="1524652"/>
                  </a:cubicBezTo>
                  <a:close/>
                </a:path>
              </a:pathLst>
            </a:custGeom>
          </p:spPr>
          <p:style>
            <a:lnRef idx="2">
              <a:schemeClr val="accent4">
                <a:hueOff val="866308"/>
                <a:satOff val="-3997"/>
                <a:lumOff val="14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9" tIns="28245" rIns="28245" bIns="28246" numCol="1" spcCol="1270" anchor="ctr" anchorCtr="0">
              <a:noAutofit/>
            </a:bodyPr>
            <a:lstStyle/>
            <a:p>
              <a:pPr marL="0" lvl="1" algn="l" defTabSz="844550">
                <a:lnSpc>
                  <a:spcPct val="90000"/>
                </a:lnSpc>
                <a:spcBef>
                  <a:spcPct val="0"/>
                </a:spcBef>
                <a:spcAft>
                  <a:spcPct val="15000"/>
                </a:spcAft>
              </a:pPr>
              <a:r>
                <a:rPr lang="es-EC" sz="2200" b="0" kern="1200" dirty="0" smtClean="0">
                  <a:latin typeface="Arial" panose="020B0604020202020204" pitchFamily="34" charset="0"/>
                  <a:cs typeface="Arial" panose="020B0604020202020204" pitchFamily="34" charset="0"/>
                </a:rPr>
                <a:t>2. </a:t>
              </a:r>
              <a:r>
                <a:rPr lang="es-EC" sz="2200" b="0" kern="1200" dirty="0" smtClean="0">
                  <a:latin typeface="Arial" panose="020B0604020202020204" pitchFamily="34" charset="0"/>
                  <a:cs typeface="Arial" panose="020B0604020202020204" pitchFamily="34" charset="0"/>
                  <a:hlinkClick r:id="rId3" action="ppaction://hlinksldjump"/>
                </a:rPr>
                <a:t>Planteamiento del Problema</a:t>
              </a:r>
              <a:endParaRPr lang="es-EC" sz="2200" b="0" kern="1200" dirty="0">
                <a:latin typeface="Arial" panose="020B0604020202020204" pitchFamily="34" charset="0"/>
                <a:cs typeface="Arial" panose="020B0604020202020204" pitchFamily="34" charset="0"/>
              </a:endParaRPr>
            </a:p>
          </p:txBody>
        </p:sp>
        <p:sp>
          <p:nvSpPr>
            <p:cNvPr id="32" name="Forma libre 31"/>
            <p:cNvSpPr/>
            <p:nvPr/>
          </p:nvSpPr>
          <p:spPr>
            <a:xfrm>
              <a:off x="1828801" y="1796509"/>
              <a:ext cx="356941" cy="509915"/>
            </a:xfrm>
            <a:custGeom>
              <a:avLst/>
              <a:gdLst>
                <a:gd name="connsiteX0" fmla="*/ 0 w 509915"/>
                <a:gd name="connsiteY0" fmla="*/ 0 h 356941"/>
                <a:gd name="connsiteX1" fmla="*/ 331445 w 509915"/>
                <a:gd name="connsiteY1" fmla="*/ 0 h 356941"/>
                <a:gd name="connsiteX2" fmla="*/ 509915 w 509915"/>
                <a:gd name="connsiteY2" fmla="*/ 178471 h 356941"/>
                <a:gd name="connsiteX3" fmla="*/ 331445 w 509915"/>
                <a:gd name="connsiteY3" fmla="*/ 356941 h 356941"/>
                <a:gd name="connsiteX4" fmla="*/ 0 w 509915"/>
                <a:gd name="connsiteY4" fmla="*/ 356941 h 356941"/>
                <a:gd name="connsiteX5" fmla="*/ 178471 w 509915"/>
                <a:gd name="connsiteY5" fmla="*/ 178471 h 356941"/>
                <a:gd name="connsiteX6" fmla="*/ 0 w 509915"/>
                <a:gd name="connsiteY6" fmla="*/ 0 h 35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915" h="356941">
                  <a:moveTo>
                    <a:pt x="509914" y="0"/>
                  </a:moveTo>
                  <a:lnTo>
                    <a:pt x="509914" y="232012"/>
                  </a:lnTo>
                  <a:lnTo>
                    <a:pt x="254957" y="356941"/>
                  </a:lnTo>
                  <a:lnTo>
                    <a:pt x="1" y="232012"/>
                  </a:lnTo>
                  <a:lnTo>
                    <a:pt x="1" y="0"/>
                  </a:lnTo>
                  <a:lnTo>
                    <a:pt x="254957" y="124930"/>
                  </a:lnTo>
                  <a:lnTo>
                    <a:pt x="509914" y="0"/>
                  </a:lnTo>
                  <a:close/>
                </a:path>
              </a:pathLst>
            </a:custGeom>
          </p:spPr>
          <p:style>
            <a:lnRef idx="2">
              <a:schemeClr val="accent4">
                <a:hueOff val="1732615"/>
                <a:satOff val="-7995"/>
                <a:lumOff val="294"/>
                <a:alphaOff val="0"/>
              </a:schemeClr>
            </a:lnRef>
            <a:fillRef idx="1">
              <a:schemeClr val="accent4">
                <a:hueOff val="1732615"/>
                <a:satOff val="-7995"/>
                <a:lumOff val="294"/>
                <a:alphaOff val="0"/>
              </a:schemeClr>
            </a:fillRef>
            <a:effectRef idx="0">
              <a:schemeClr val="accent4">
                <a:hueOff val="1732615"/>
                <a:satOff val="-7995"/>
                <a:lumOff val="294"/>
                <a:alphaOff val="0"/>
              </a:schemeClr>
            </a:effectRef>
            <a:fontRef idx="minor">
              <a:schemeClr val="lt1"/>
            </a:fontRef>
          </p:style>
          <p:txBody>
            <a:bodyPr spcFirstLastPara="0" vert="horz" wrap="square" lIns="6351" tIns="184821" rIns="6349" bIns="184820" numCol="1" spcCol="1270" anchor="ctr" anchorCtr="0">
              <a:noAutofit/>
            </a:bodyPr>
            <a:lstStyle/>
            <a:p>
              <a:pPr lvl="0" algn="ctr" defTabSz="444500">
                <a:lnSpc>
                  <a:spcPct val="90000"/>
                </a:lnSpc>
                <a:spcBef>
                  <a:spcPct val="0"/>
                </a:spcBef>
                <a:spcAft>
                  <a:spcPct val="35000"/>
                </a:spcAft>
              </a:pPr>
              <a:endParaRPr lang="es-EC" sz="1000" kern="1200" dirty="0"/>
            </a:p>
          </p:txBody>
        </p:sp>
        <p:sp>
          <p:nvSpPr>
            <p:cNvPr id="33" name="Forma libre 32"/>
            <p:cNvSpPr/>
            <p:nvPr/>
          </p:nvSpPr>
          <p:spPr>
            <a:xfrm>
              <a:off x="2185741" y="1796509"/>
              <a:ext cx="9147667" cy="331446"/>
            </a:xfrm>
            <a:custGeom>
              <a:avLst/>
              <a:gdLst>
                <a:gd name="connsiteX0" fmla="*/ 55242 w 331445"/>
                <a:gd name="connsiteY0" fmla="*/ 0 h 9147666"/>
                <a:gd name="connsiteX1" fmla="*/ 276203 w 331445"/>
                <a:gd name="connsiteY1" fmla="*/ 0 h 9147666"/>
                <a:gd name="connsiteX2" fmla="*/ 331445 w 331445"/>
                <a:gd name="connsiteY2" fmla="*/ 55242 h 9147666"/>
                <a:gd name="connsiteX3" fmla="*/ 331445 w 331445"/>
                <a:gd name="connsiteY3" fmla="*/ 9147666 h 9147666"/>
                <a:gd name="connsiteX4" fmla="*/ 331445 w 331445"/>
                <a:gd name="connsiteY4" fmla="*/ 9147666 h 9147666"/>
                <a:gd name="connsiteX5" fmla="*/ 0 w 331445"/>
                <a:gd name="connsiteY5" fmla="*/ 9147666 h 9147666"/>
                <a:gd name="connsiteX6" fmla="*/ 0 w 331445"/>
                <a:gd name="connsiteY6" fmla="*/ 9147666 h 9147666"/>
                <a:gd name="connsiteX7" fmla="*/ 0 w 331445"/>
                <a:gd name="connsiteY7" fmla="*/ 55242 h 9147666"/>
                <a:gd name="connsiteX8" fmla="*/ 55242 w 331445"/>
                <a:gd name="connsiteY8" fmla="*/ 0 h 914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445" h="9147666">
                  <a:moveTo>
                    <a:pt x="331445" y="1524652"/>
                  </a:moveTo>
                  <a:lnTo>
                    <a:pt x="331445" y="7623014"/>
                  </a:lnTo>
                  <a:cubicBezTo>
                    <a:pt x="331445" y="8465040"/>
                    <a:pt x="330549" y="9147652"/>
                    <a:pt x="329443" y="9147652"/>
                  </a:cubicBezTo>
                  <a:lnTo>
                    <a:pt x="0" y="9147652"/>
                  </a:lnTo>
                  <a:lnTo>
                    <a:pt x="0" y="9147652"/>
                  </a:lnTo>
                  <a:lnTo>
                    <a:pt x="0" y="14"/>
                  </a:lnTo>
                  <a:lnTo>
                    <a:pt x="0" y="14"/>
                  </a:lnTo>
                  <a:lnTo>
                    <a:pt x="329443" y="14"/>
                  </a:lnTo>
                  <a:cubicBezTo>
                    <a:pt x="330549" y="14"/>
                    <a:pt x="331445" y="682626"/>
                    <a:pt x="331445" y="1524652"/>
                  </a:cubicBezTo>
                  <a:close/>
                </a:path>
              </a:pathLst>
            </a:custGeom>
          </p:spPr>
          <p:style>
            <a:lnRef idx="2">
              <a:schemeClr val="accent4">
                <a:hueOff val="1732615"/>
                <a:satOff val="-7995"/>
                <a:lumOff val="29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9" tIns="28245" rIns="28245" bIns="28246" numCol="1" spcCol="1270" anchor="ctr" anchorCtr="0">
              <a:noAutofit/>
            </a:bodyPr>
            <a:lstStyle/>
            <a:p>
              <a:pPr marL="0" lvl="1" algn="l" defTabSz="844550">
                <a:lnSpc>
                  <a:spcPct val="90000"/>
                </a:lnSpc>
                <a:spcBef>
                  <a:spcPct val="0"/>
                </a:spcBef>
                <a:spcAft>
                  <a:spcPct val="15000"/>
                </a:spcAft>
              </a:pPr>
              <a:r>
                <a:rPr lang="es-EC" sz="2200" kern="1200" dirty="0" smtClean="0">
                  <a:latin typeface="Arial" panose="020B0604020202020204" pitchFamily="34" charset="0"/>
                  <a:cs typeface="Arial" panose="020B0604020202020204" pitchFamily="34" charset="0"/>
                </a:rPr>
                <a:t>3. </a:t>
              </a:r>
              <a:r>
                <a:rPr lang="es-EC" sz="2200" kern="1200" dirty="0" smtClean="0">
                  <a:latin typeface="Arial" panose="020B0604020202020204" pitchFamily="34" charset="0"/>
                  <a:cs typeface="Arial" panose="020B0604020202020204" pitchFamily="34" charset="0"/>
                  <a:hlinkClick r:id="rId4" action="ppaction://hlinksldjump"/>
                </a:rPr>
                <a:t>Justificación</a:t>
              </a:r>
              <a:r>
                <a:rPr lang="es-EC" sz="2200" dirty="0">
                  <a:latin typeface="Arial" panose="020B0604020202020204" pitchFamily="34" charset="0"/>
                  <a:cs typeface="Arial" panose="020B0604020202020204" pitchFamily="34" charset="0"/>
                  <a:hlinkClick r:id="rId4" action="ppaction://hlinksldjump"/>
                </a:rPr>
                <a:t> </a:t>
              </a:r>
              <a:r>
                <a:rPr lang="es-EC" sz="2200" kern="1200" dirty="0" smtClean="0">
                  <a:latin typeface="Arial" panose="020B0604020202020204" pitchFamily="34" charset="0"/>
                  <a:cs typeface="Arial" panose="020B0604020202020204" pitchFamily="34" charset="0"/>
                  <a:hlinkClick r:id="rId4" action="ppaction://hlinksldjump"/>
                </a:rPr>
                <a:t>del Proyecto</a:t>
              </a:r>
              <a:endParaRPr lang="es-EC" sz="2200" kern="1200" dirty="0">
                <a:latin typeface="Arial" panose="020B0604020202020204" pitchFamily="34" charset="0"/>
                <a:cs typeface="Arial" panose="020B0604020202020204" pitchFamily="34" charset="0"/>
              </a:endParaRPr>
            </a:p>
          </p:txBody>
        </p:sp>
        <p:sp>
          <p:nvSpPr>
            <p:cNvPr id="34" name="Forma libre 33"/>
            <p:cNvSpPr/>
            <p:nvPr/>
          </p:nvSpPr>
          <p:spPr>
            <a:xfrm>
              <a:off x="1828801" y="2261632"/>
              <a:ext cx="356941" cy="509915"/>
            </a:xfrm>
            <a:custGeom>
              <a:avLst/>
              <a:gdLst>
                <a:gd name="connsiteX0" fmla="*/ 0 w 509915"/>
                <a:gd name="connsiteY0" fmla="*/ 0 h 356941"/>
                <a:gd name="connsiteX1" fmla="*/ 331445 w 509915"/>
                <a:gd name="connsiteY1" fmla="*/ 0 h 356941"/>
                <a:gd name="connsiteX2" fmla="*/ 509915 w 509915"/>
                <a:gd name="connsiteY2" fmla="*/ 178471 h 356941"/>
                <a:gd name="connsiteX3" fmla="*/ 331445 w 509915"/>
                <a:gd name="connsiteY3" fmla="*/ 356941 h 356941"/>
                <a:gd name="connsiteX4" fmla="*/ 0 w 509915"/>
                <a:gd name="connsiteY4" fmla="*/ 356941 h 356941"/>
                <a:gd name="connsiteX5" fmla="*/ 178471 w 509915"/>
                <a:gd name="connsiteY5" fmla="*/ 178471 h 356941"/>
                <a:gd name="connsiteX6" fmla="*/ 0 w 509915"/>
                <a:gd name="connsiteY6" fmla="*/ 0 h 35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915" h="356941">
                  <a:moveTo>
                    <a:pt x="509914" y="0"/>
                  </a:moveTo>
                  <a:lnTo>
                    <a:pt x="509914" y="232012"/>
                  </a:lnTo>
                  <a:lnTo>
                    <a:pt x="254957" y="356941"/>
                  </a:lnTo>
                  <a:lnTo>
                    <a:pt x="1" y="232012"/>
                  </a:lnTo>
                  <a:lnTo>
                    <a:pt x="1" y="0"/>
                  </a:lnTo>
                  <a:lnTo>
                    <a:pt x="254957" y="124930"/>
                  </a:lnTo>
                  <a:lnTo>
                    <a:pt x="509914" y="0"/>
                  </a:lnTo>
                  <a:close/>
                </a:path>
              </a:pathLst>
            </a:custGeom>
          </p:spPr>
          <p:style>
            <a:lnRef idx="2">
              <a:schemeClr val="accent4">
                <a:hueOff val="2598923"/>
                <a:satOff val="-11992"/>
                <a:lumOff val="441"/>
                <a:alphaOff val="0"/>
              </a:schemeClr>
            </a:lnRef>
            <a:fillRef idx="1">
              <a:schemeClr val="accent4">
                <a:hueOff val="2598923"/>
                <a:satOff val="-11992"/>
                <a:lumOff val="441"/>
                <a:alphaOff val="0"/>
              </a:schemeClr>
            </a:fillRef>
            <a:effectRef idx="0">
              <a:schemeClr val="accent4">
                <a:hueOff val="2598923"/>
                <a:satOff val="-11992"/>
                <a:lumOff val="441"/>
                <a:alphaOff val="0"/>
              </a:schemeClr>
            </a:effectRef>
            <a:fontRef idx="minor">
              <a:schemeClr val="lt1"/>
            </a:fontRef>
          </p:style>
          <p:txBody>
            <a:bodyPr spcFirstLastPara="0" vert="horz" wrap="square" lIns="6351" tIns="184821" rIns="6349" bIns="184820" numCol="1" spcCol="1270" anchor="ctr" anchorCtr="0">
              <a:noAutofit/>
            </a:bodyPr>
            <a:lstStyle/>
            <a:p>
              <a:pPr lvl="0" algn="ctr" defTabSz="444500">
                <a:lnSpc>
                  <a:spcPct val="90000"/>
                </a:lnSpc>
                <a:spcBef>
                  <a:spcPct val="0"/>
                </a:spcBef>
                <a:spcAft>
                  <a:spcPct val="35000"/>
                </a:spcAft>
              </a:pPr>
              <a:endParaRPr lang="es-EC" sz="1000" kern="1200" dirty="0"/>
            </a:p>
          </p:txBody>
        </p:sp>
        <p:sp>
          <p:nvSpPr>
            <p:cNvPr id="35" name="Forma libre 34"/>
            <p:cNvSpPr/>
            <p:nvPr/>
          </p:nvSpPr>
          <p:spPr>
            <a:xfrm>
              <a:off x="2185741" y="2261632"/>
              <a:ext cx="9147667" cy="331446"/>
            </a:xfrm>
            <a:custGeom>
              <a:avLst/>
              <a:gdLst>
                <a:gd name="connsiteX0" fmla="*/ 55242 w 331445"/>
                <a:gd name="connsiteY0" fmla="*/ 0 h 9147666"/>
                <a:gd name="connsiteX1" fmla="*/ 276203 w 331445"/>
                <a:gd name="connsiteY1" fmla="*/ 0 h 9147666"/>
                <a:gd name="connsiteX2" fmla="*/ 331445 w 331445"/>
                <a:gd name="connsiteY2" fmla="*/ 55242 h 9147666"/>
                <a:gd name="connsiteX3" fmla="*/ 331445 w 331445"/>
                <a:gd name="connsiteY3" fmla="*/ 9147666 h 9147666"/>
                <a:gd name="connsiteX4" fmla="*/ 331445 w 331445"/>
                <a:gd name="connsiteY4" fmla="*/ 9147666 h 9147666"/>
                <a:gd name="connsiteX5" fmla="*/ 0 w 331445"/>
                <a:gd name="connsiteY5" fmla="*/ 9147666 h 9147666"/>
                <a:gd name="connsiteX6" fmla="*/ 0 w 331445"/>
                <a:gd name="connsiteY6" fmla="*/ 9147666 h 9147666"/>
                <a:gd name="connsiteX7" fmla="*/ 0 w 331445"/>
                <a:gd name="connsiteY7" fmla="*/ 55242 h 9147666"/>
                <a:gd name="connsiteX8" fmla="*/ 55242 w 331445"/>
                <a:gd name="connsiteY8" fmla="*/ 0 h 914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445" h="9147666">
                  <a:moveTo>
                    <a:pt x="331445" y="1524652"/>
                  </a:moveTo>
                  <a:lnTo>
                    <a:pt x="331445" y="7623014"/>
                  </a:lnTo>
                  <a:cubicBezTo>
                    <a:pt x="331445" y="8465040"/>
                    <a:pt x="330549" y="9147652"/>
                    <a:pt x="329443" y="9147652"/>
                  </a:cubicBezTo>
                  <a:lnTo>
                    <a:pt x="0" y="9147652"/>
                  </a:lnTo>
                  <a:lnTo>
                    <a:pt x="0" y="9147652"/>
                  </a:lnTo>
                  <a:lnTo>
                    <a:pt x="0" y="14"/>
                  </a:lnTo>
                  <a:lnTo>
                    <a:pt x="0" y="14"/>
                  </a:lnTo>
                  <a:lnTo>
                    <a:pt x="329443" y="14"/>
                  </a:lnTo>
                  <a:cubicBezTo>
                    <a:pt x="330549" y="14"/>
                    <a:pt x="331445" y="682626"/>
                    <a:pt x="331445" y="1524652"/>
                  </a:cubicBezTo>
                  <a:close/>
                </a:path>
              </a:pathLst>
            </a:custGeom>
          </p:spPr>
          <p:style>
            <a:lnRef idx="2">
              <a:schemeClr val="accent4">
                <a:hueOff val="2598923"/>
                <a:satOff val="-11992"/>
                <a:lumOff val="44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9" tIns="28245" rIns="28245" bIns="28246" numCol="1" spcCol="1270" anchor="ctr" anchorCtr="0">
              <a:noAutofit/>
            </a:bodyPr>
            <a:lstStyle/>
            <a:p>
              <a:pPr marL="0" lvl="1" algn="l" defTabSz="844550">
                <a:lnSpc>
                  <a:spcPct val="90000"/>
                </a:lnSpc>
                <a:spcBef>
                  <a:spcPct val="0"/>
                </a:spcBef>
                <a:spcAft>
                  <a:spcPct val="15000"/>
                </a:spcAft>
              </a:pPr>
              <a:r>
                <a:rPr lang="es-EC" sz="2200" kern="1200" dirty="0" smtClean="0">
                  <a:latin typeface="Arial" panose="020B0604020202020204" pitchFamily="34" charset="0"/>
                  <a:cs typeface="Arial" panose="020B0604020202020204" pitchFamily="34" charset="0"/>
                </a:rPr>
                <a:t>4. </a:t>
              </a:r>
              <a:r>
                <a:rPr lang="es-EC" sz="2200" kern="1200" dirty="0" smtClean="0">
                  <a:latin typeface="Arial" panose="020B0604020202020204" pitchFamily="34" charset="0"/>
                  <a:cs typeface="Arial" panose="020B0604020202020204" pitchFamily="34" charset="0"/>
                  <a:hlinkClick r:id="rId5" action="ppaction://hlinksldjump"/>
                </a:rPr>
                <a:t>Objetivos</a:t>
              </a:r>
              <a:endParaRPr lang="es-EC" sz="2200" kern="1200" dirty="0">
                <a:latin typeface="Arial" panose="020B0604020202020204" pitchFamily="34" charset="0"/>
                <a:cs typeface="Arial" panose="020B0604020202020204" pitchFamily="34" charset="0"/>
              </a:endParaRPr>
            </a:p>
          </p:txBody>
        </p:sp>
        <p:sp>
          <p:nvSpPr>
            <p:cNvPr id="36" name="Forma libre 35"/>
            <p:cNvSpPr/>
            <p:nvPr/>
          </p:nvSpPr>
          <p:spPr>
            <a:xfrm>
              <a:off x="1828801" y="2726756"/>
              <a:ext cx="356941" cy="509915"/>
            </a:xfrm>
            <a:custGeom>
              <a:avLst/>
              <a:gdLst>
                <a:gd name="connsiteX0" fmla="*/ 0 w 509915"/>
                <a:gd name="connsiteY0" fmla="*/ 0 h 356941"/>
                <a:gd name="connsiteX1" fmla="*/ 331445 w 509915"/>
                <a:gd name="connsiteY1" fmla="*/ 0 h 356941"/>
                <a:gd name="connsiteX2" fmla="*/ 509915 w 509915"/>
                <a:gd name="connsiteY2" fmla="*/ 178471 h 356941"/>
                <a:gd name="connsiteX3" fmla="*/ 331445 w 509915"/>
                <a:gd name="connsiteY3" fmla="*/ 356941 h 356941"/>
                <a:gd name="connsiteX4" fmla="*/ 0 w 509915"/>
                <a:gd name="connsiteY4" fmla="*/ 356941 h 356941"/>
                <a:gd name="connsiteX5" fmla="*/ 178471 w 509915"/>
                <a:gd name="connsiteY5" fmla="*/ 178471 h 356941"/>
                <a:gd name="connsiteX6" fmla="*/ 0 w 509915"/>
                <a:gd name="connsiteY6" fmla="*/ 0 h 35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915" h="356941">
                  <a:moveTo>
                    <a:pt x="509914" y="0"/>
                  </a:moveTo>
                  <a:lnTo>
                    <a:pt x="509914" y="232012"/>
                  </a:lnTo>
                  <a:lnTo>
                    <a:pt x="254957" y="356941"/>
                  </a:lnTo>
                  <a:lnTo>
                    <a:pt x="1" y="232012"/>
                  </a:lnTo>
                  <a:lnTo>
                    <a:pt x="1" y="0"/>
                  </a:lnTo>
                  <a:lnTo>
                    <a:pt x="254957" y="124930"/>
                  </a:lnTo>
                  <a:lnTo>
                    <a:pt x="509914" y="0"/>
                  </a:lnTo>
                  <a:close/>
                </a:path>
              </a:pathLst>
            </a:custGeom>
          </p:spPr>
          <p:style>
            <a:lnRef idx="2">
              <a:schemeClr val="accent4">
                <a:hueOff val="3465231"/>
                <a:satOff val="-15989"/>
                <a:lumOff val="588"/>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txBody>
            <a:bodyPr spcFirstLastPara="0" vert="horz" wrap="square" lIns="6351" tIns="184821" rIns="6349" bIns="184820" numCol="1" spcCol="1270" anchor="ctr" anchorCtr="0">
              <a:noAutofit/>
            </a:bodyPr>
            <a:lstStyle/>
            <a:p>
              <a:pPr lvl="0" algn="ctr" defTabSz="444500">
                <a:lnSpc>
                  <a:spcPct val="90000"/>
                </a:lnSpc>
                <a:spcBef>
                  <a:spcPct val="0"/>
                </a:spcBef>
                <a:spcAft>
                  <a:spcPct val="35000"/>
                </a:spcAft>
              </a:pPr>
              <a:endParaRPr lang="es-EC" sz="1000" kern="1200" dirty="0"/>
            </a:p>
          </p:txBody>
        </p:sp>
        <p:sp>
          <p:nvSpPr>
            <p:cNvPr id="37" name="Forma libre 36"/>
            <p:cNvSpPr/>
            <p:nvPr/>
          </p:nvSpPr>
          <p:spPr>
            <a:xfrm>
              <a:off x="2185741" y="2726755"/>
              <a:ext cx="9147667" cy="331446"/>
            </a:xfrm>
            <a:custGeom>
              <a:avLst/>
              <a:gdLst>
                <a:gd name="connsiteX0" fmla="*/ 55242 w 331445"/>
                <a:gd name="connsiteY0" fmla="*/ 0 h 9147666"/>
                <a:gd name="connsiteX1" fmla="*/ 276203 w 331445"/>
                <a:gd name="connsiteY1" fmla="*/ 0 h 9147666"/>
                <a:gd name="connsiteX2" fmla="*/ 331445 w 331445"/>
                <a:gd name="connsiteY2" fmla="*/ 55242 h 9147666"/>
                <a:gd name="connsiteX3" fmla="*/ 331445 w 331445"/>
                <a:gd name="connsiteY3" fmla="*/ 9147666 h 9147666"/>
                <a:gd name="connsiteX4" fmla="*/ 331445 w 331445"/>
                <a:gd name="connsiteY4" fmla="*/ 9147666 h 9147666"/>
                <a:gd name="connsiteX5" fmla="*/ 0 w 331445"/>
                <a:gd name="connsiteY5" fmla="*/ 9147666 h 9147666"/>
                <a:gd name="connsiteX6" fmla="*/ 0 w 331445"/>
                <a:gd name="connsiteY6" fmla="*/ 9147666 h 9147666"/>
                <a:gd name="connsiteX7" fmla="*/ 0 w 331445"/>
                <a:gd name="connsiteY7" fmla="*/ 55242 h 9147666"/>
                <a:gd name="connsiteX8" fmla="*/ 55242 w 331445"/>
                <a:gd name="connsiteY8" fmla="*/ 0 h 914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445" h="9147666">
                  <a:moveTo>
                    <a:pt x="331445" y="1524652"/>
                  </a:moveTo>
                  <a:lnTo>
                    <a:pt x="331445" y="7623014"/>
                  </a:lnTo>
                  <a:cubicBezTo>
                    <a:pt x="331445" y="8465040"/>
                    <a:pt x="330549" y="9147652"/>
                    <a:pt x="329443" y="9147652"/>
                  </a:cubicBezTo>
                  <a:lnTo>
                    <a:pt x="0" y="9147652"/>
                  </a:lnTo>
                  <a:lnTo>
                    <a:pt x="0" y="9147652"/>
                  </a:lnTo>
                  <a:lnTo>
                    <a:pt x="0" y="14"/>
                  </a:lnTo>
                  <a:lnTo>
                    <a:pt x="0" y="14"/>
                  </a:lnTo>
                  <a:lnTo>
                    <a:pt x="329443" y="14"/>
                  </a:lnTo>
                  <a:cubicBezTo>
                    <a:pt x="330549" y="14"/>
                    <a:pt x="331445" y="682626"/>
                    <a:pt x="331445" y="1524652"/>
                  </a:cubicBezTo>
                  <a:close/>
                </a:path>
              </a:pathLst>
            </a:custGeom>
          </p:spPr>
          <p:style>
            <a:lnRef idx="2">
              <a:schemeClr val="accent4">
                <a:hueOff val="3465231"/>
                <a:satOff val="-15989"/>
                <a:lumOff val="58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9" tIns="28245" rIns="28245" bIns="28246" numCol="1" spcCol="1270" anchor="ctr" anchorCtr="0">
              <a:noAutofit/>
            </a:bodyPr>
            <a:lstStyle/>
            <a:p>
              <a:pPr marL="0" lvl="1" algn="l" defTabSz="844550">
                <a:lnSpc>
                  <a:spcPct val="90000"/>
                </a:lnSpc>
                <a:spcBef>
                  <a:spcPct val="0"/>
                </a:spcBef>
                <a:spcAft>
                  <a:spcPct val="15000"/>
                </a:spcAft>
              </a:pPr>
              <a:r>
                <a:rPr lang="es-EC" sz="2200" kern="1200" dirty="0" smtClean="0">
                  <a:latin typeface="Arial" panose="020B0604020202020204" pitchFamily="34" charset="0"/>
                  <a:cs typeface="Arial" panose="020B0604020202020204" pitchFamily="34" charset="0"/>
                </a:rPr>
                <a:t>5. </a:t>
              </a:r>
              <a:r>
                <a:rPr lang="es-EC" sz="2200" kern="1200" dirty="0" smtClean="0">
                  <a:latin typeface="Arial" panose="020B0604020202020204" pitchFamily="34" charset="0"/>
                  <a:cs typeface="Arial" panose="020B0604020202020204" pitchFamily="34" charset="0"/>
                  <a:hlinkClick r:id="rId6" action="ppaction://hlinksldjump"/>
                </a:rPr>
                <a:t>Alcance</a:t>
              </a:r>
              <a:endParaRPr lang="es-EC" sz="2200" kern="1200" dirty="0">
                <a:latin typeface="Arial" panose="020B0604020202020204" pitchFamily="34" charset="0"/>
                <a:cs typeface="Arial" panose="020B0604020202020204" pitchFamily="34" charset="0"/>
              </a:endParaRPr>
            </a:p>
          </p:txBody>
        </p:sp>
        <p:sp>
          <p:nvSpPr>
            <p:cNvPr id="38" name="Forma libre 37"/>
            <p:cNvSpPr/>
            <p:nvPr/>
          </p:nvSpPr>
          <p:spPr>
            <a:xfrm>
              <a:off x="1828801" y="3191879"/>
              <a:ext cx="356941" cy="509915"/>
            </a:xfrm>
            <a:custGeom>
              <a:avLst/>
              <a:gdLst>
                <a:gd name="connsiteX0" fmla="*/ 0 w 509915"/>
                <a:gd name="connsiteY0" fmla="*/ 0 h 356941"/>
                <a:gd name="connsiteX1" fmla="*/ 331445 w 509915"/>
                <a:gd name="connsiteY1" fmla="*/ 0 h 356941"/>
                <a:gd name="connsiteX2" fmla="*/ 509915 w 509915"/>
                <a:gd name="connsiteY2" fmla="*/ 178471 h 356941"/>
                <a:gd name="connsiteX3" fmla="*/ 331445 w 509915"/>
                <a:gd name="connsiteY3" fmla="*/ 356941 h 356941"/>
                <a:gd name="connsiteX4" fmla="*/ 0 w 509915"/>
                <a:gd name="connsiteY4" fmla="*/ 356941 h 356941"/>
                <a:gd name="connsiteX5" fmla="*/ 178471 w 509915"/>
                <a:gd name="connsiteY5" fmla="*/ 178471 h 356941"/>
                <a:gd name="connsiteX6" fmla="*/ 0 w 509915"/>
                <a:gd name="connsiteY6" fmla="*/ 0 h 35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915" h="356941">
                  <a:moveTo>
                    <a:pt x="509914" y="0"/>
                  </a:moveTo>
                  <a:lnTo>
                    <a:pt x="509914" y="232012"/>
                  </a:lnTo>
                  <a:lnTo>
                    <a:pt x="254957" y="356941"/>
                  </a:lnTo>
                  <a:lnTo>
                    <a:pt x="1" y="232012"/>
                  </a:lnTo>
                  <a:lnTo>
                    <a:pt x="1" y="0"/>
                  </a:lnTo>
                  <a:lnTo>
                    <a:pt x="254957" y="124930"/>
                  </a:lnTo>
                  <a:lnTo>
                    <a:pt x="509914" y="0"/>
                  </a:lnTo>
                  <a:close/>
                </a:path>
              </a:pathLst>
            </a:custGeom>
          </p:spPr>
          <p:style>
            <a:lnRef idx="2">
              <a:schemeClr val="accent4">
                <a:hueOff val="4331538"/>
                <a:satOff val="-19987"/>
                <a:lumOff val="735"/>
                <a:alphaOff val="0"/>
              </a:schemeClr>
            </a:lnRef>
            <a:fillRef idx="1">
              <a:schemeClr val="accent4">
                <a:hueOff val="4331538"/>
                <a:satOff val="-19987"/>
                <a:lumOff val="735"/>
                <a:alphaOff val="0"/>
              </a:schemeClr>
            </a:fillRef>
            <a:effectRef idx="0">
              <a:schemeClr val="accent4">
                <a:hueOff val="4331538"/>
                <a:satOff val="-19987"/>
                <a:lumOff val="735"/>
                <a:alphaOff val="0"/>
              </a:schemeClr>
            </a:effectRef>
            <a:fontRef idx="minor">
              <a:schemeClr val="lt1"/>
            </a:fontRef>
          </p:style>
          <p:txBody>
            <a:bodyPr spcFirstLastPara="0" vert="horz" wrap="square" lIns="6351" tIns="184821" rIns="6349" bIns="184820" numCol="1" spcCol="1270" anchor="ctr" anchorCtr="0">
              <a:noAutofit/>
            </a:bodyPr>
            <a:lstStyle/>
            <a:p>
              <a:pPr lvl="0" algn="ctr" defTabSz="444500">
                <a:lnSpc>
                  <a:spcPct val="90000"/>
                </a:lnSpc>
                <a:spcBef>
                  <a:spcPct val="0"/>
                </a:spcBef>
                <a:spcAft>
                  <a:spcPct val="35000"/>
                </a:spcAft>
              </a:pPr>
              <a:endParaRPr lang="es-EC" sz="1000" kern="1200" dirty="0"/>
            </a:p>
          </p:txBody>
        </p:sp>
        <p:sp>
          <p:nvSpPr>
            <p:cNvPr id="39" name="Forma libre 38"/>
            <p:cNvSpPr/>
            <p:nvPr/>
          </p:nvSpPr>
          <p:spPr>
            <a:xfrm>
              <a:off x="2185741" y="3191879"/>
              <a:ext cx="9147667" cy="331446"/>
            </a:xfrm>
            <a:custGeom>
              <a:avLst/>
              <a:gdLst>
                <a:gd name="connsiteX0" fmla="*/ 55242 w 331445"/>
                <a:gd name="connsiteY0" fmla="*/ 0 h 9147666"/>
                <a:gd name="connsiteX1" fmla="*/ 276203 w 331445"/>
                <a:gd name="connsiteY1" fmla="*/ 0 h 9147666"/>
                <a:gd name="connsiteX2" fmla="*/ 331445 w 331445"/>
                <a:gd name="connsiteY2" fmla="*/ 55242 h 9147666"/>
                <a:gd name="connsiteX3" fmla="*/ 331445 w 331445"/>
                <a:gd name="connsiteY3" fmla="*/ 9147666 h 9147666"/>
                <a:gd name="connsiteX4" fmla="*/ 331445 w 331445"/>
                <a:gd name="connsiteY4" fmla="*/ 9147666 h 9147666"/>
                <a:gd name="connsiteX5" fmla="*/ 0 w 331445"/>
                <a:gd name="connsiteY5" fmla="*/ 9147666 h 9147666"/>
                <a:gd name="connsiteX6" fmla="*/ 0 w 331445"/>
                <a:gd name="connsiteY6" fmla="*/ 9147666 h 9147666"/>
                <a:gd name="connsiteX7" fmla="*/ 0 w 331445"/>
                <a:gd name="connsiteY7" fmla="*/ 55242 h 9147666"/>
                <a:gd name="connsiteX8" fmla="*/ 55242 w 331445"/>
                <a:gd name="connsiteY8" fmla="*/ 0 h 914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445" h="9147666">
                  <a:moveTo>
                    <a:pt x="331445" y="1524652"/>
                  </a:moveTo>
                  <a:lnTo>
                    <a:pt x="331445" y="7623014"/>
                  </a:lnTo>
                  <a:cubicBezTo>
                    <a:pt x="331445" y="8465040"/>
                    <a:pt x="330549" y="9147652"/>
                    <a:pt x="329443" y="9147652"/>
                  </a:cubicBezTo>
                  <a:lnTo>
                    <a:pt x="0" y="9147652"/>
                  </a:lnTo>
                  <a:lnTo>
                    <a:pt x="0" y="9147652"/>
                  </a:lnTo>
                  <a:lnTo>
                    <a:pt x="0" y="14"/>
                  </a:lnTo>
                  <a:lnTo>
                    <a:pt x="0" y="14"/>
                  </a:lnTo>
                  <a:lnTo>
                    <a:pt x="329443" y="14"/>
                  </a:lnTo>
                  <a:cubicBezTo>
                    <a:pt x="330549" y="14"/>
                    <a:pt x="331445" y="682626"/>
                    <a:pt x="331445" y="1524652"/>
                  </a:cubicBezTo>
                  <a:close/>
                </a:path>
              </a:pathLst>
            </a:custGeom>
          </p:spPr>
          <p:style>
            <a:lnRef idx="2">
              <a:schemeClr val="accent4">
                <a:hueOff val="4331538"/>
                <a:satOff val="-19987"/>
                <a:lumOff val="73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9" tIns="28245" rIns="28245" bIns="28246" numCol="1" spcCol="1270" anchor="ctr" anchorCtr="0">
              <a:noAutofit/>
            </a:bodyPr>
            <a:lstStyle/>
            <a:p>
              <a:pPr marL="0" lvl="1" algn="l" defTabSz="844550">
                <a:lnSpc>
                  <a:spcPct val="90000"/>
                </a:lnSpc>
                <a:spcBef>
                  <a:spcPct val="0"/>
                </a:spcBef>
                <a:spcAft>
                  <a:spcPct val="15000"/>
                </a:spcAft>
              </a:pPr>
              <a:r>
                <a:rPr lang="es-EC" sz="2200" kern="1200" dirty="0" smtClean="0">
                  <a:latin typeface="Arial" panose="020B0604020202020204" pitchFamily="34" charset="0"/>
                  <a:cs typeface="Arial" panose="020B0604020202020204" pitchFamily="34" charset="0"/>
                </a:rPr>
                <a:t>6. </a:t>
              </a:r>
              <a:r>
                <a:rPr lang="es-EC" sz="2200" kern="1200" dirty="0" smtClean="0">
                  <a:latin typeface="Arial" panose="020B0604020202020204" pitchFamily="34" charset="0"/>
                  <a:cs typeface="Arial" panose="020B0604020202020204" pitchFamily="34" charset="0"/>
                  <a:hlinkClick r:id="rId7" action="ppaction://hlinksldjump"/>
                </a:rPr>
                <a:t>Marco Teórico</a:t>
              </a:r>
              <a:endParaRPr lang="es-EC" sz="2200" kern="1200" dirty="0">
                <a:latin typeface="Arial" panose="020B0604020202020204" pitchFamily="34" charset="0"/>
                <a:cs typeface="Arial" panose="020B0604020202020204" pitchFamily="34" charset="0"/>
              </a:endParaRPr>
            </a:p>
          </p:txBody>
        </p:sp>
        <p:sp>
          <p:nvSpPr>
            <p:cNvPr id="40" name="Forma libre 39"/>
            <p:cNvSpPr/>
            <p:nvPr/>
          </p:nvSpPr>
          <p:spPr>
            <a:xfrm>
              <a:off x="1828801" y="3657002"/>
              <a:ext cx="356941" cy="509915"/>
            </a:xfrm>
            <a:custGeom>
              <a:avLst/>
              <a:gdLst>
                <a:gd name="connsiteX0" fmla="*/ 0 w 509915"/>
                <a:gd name="connsiteY0" fmla="*/ 0 h 356941"/>
                <a:gd name="connsiteX1" fmla="*/ 331445 w 509915"/>
                <a:gd name="connsiteY1" fmla="*/ 0 h 356941"/>
                <a:gd name="connsiteX2" fmla="*/ 509915 w 509915"/>
                <a:gd name="connsiteY2" fmla="*/ 178471 h 356941"/>
                <a:gd name="connsiteX3" fmla="*/ 331445 w 509915"/>
                <a:gd name="connsiteY3" fmla="*/ 356941 h 356941"/>
                <a:gd name="connsiteX4" fmla="*/ 0 w 509915"/>
                <a:gd name="connsiteY4" fmla="*/ 356941 h 356941"/>
                <a:gd name="connsiteX5" fmla="*/ 178471 w 509915"/>
                <a:gd name="connsiteY5" fmla="*/ 178471 h 356941"/>
                <a:gd name="connsiteX6" fmla="*/ 0 w 509915"/>
                <a:gd name="connsiteY6" fmla="*/ 0 h 35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915" h="356941">
                  <a:moveTo>
                    <a:pt x="509914" y="0"/>
                  </a:moveTo>
                  <a:lnTo>
                    <a:pt x="509914" y="232012"/>
                  </a:lnTo>
                  <a:lnTo>
                    <a:pt x="254957" y="356941"/>
                  </a:lnTo>
                  <a:lnTo>
                    <a:pt x="1" y="232012"/>
                  </a:lnTo>
                  <a:lnTo>
                    <a:pt x="1" y="0"/>
                  </a:lnTo>
                  <a:lnTo>
                    <a:pt x="254957" y="124930"/>
                  </a:lnTo>
                  <a:lnTo>
                    <a:pt x="509914" y="0"/>
                  </a:lnTo>
                  <a:close/>
                </a:path>
              </a:pathLst>
            </a:custGeom>
          </p:spPr>
          <p:style>
            <a:lnRef idx="2">
              <a:schemeClr val="accent4">
                <a:hueOff val="5197846"/>
                <a:satOff val="-23984"/>
                <a:lumOff val="883"/>
                <a:alphaOff val="0"/>
              </a:schemeClr>
            </a:lnRef>
            <a:fillRef idx="1">
              <a:schemeClr val="accent4">
                <a:hueOff val="5197846"/>
                <a:satOff val="-23984"/>
                <a:lumOff val="883"/>
                <a:alphaOff val="0"/>
              </a:schemeClr>
            </a:fillRef>
            <a:effectRef idx="0">
              <a:schemeClr val="accent4">
                <a:hueOff val="5197846"/>
                <a:satOff val="-23984"/>
                <a:lumOff val="883"/>
                <a:alphaOff val="0"/>
              </a:schemeClr>
            </a:effectRef>
            <a:fontRef idx="minor">
              <a:schemeClr val="lt1"/>
            </a:fontRef>
          </p:style>
          <p:txBody>
            <a:bodyPr spcFirstLastPara="0" vert="horz" wrap="square" lIns="5716" tIns="184186" rIns="5714" bIns="184185" numCol="1" spcCol="1270" anchor="ctr" anchorCtr="0">
              <a:noAutofit/>
            </a:bodyPr>
            <a:lstStyle/>
            <a:p>
              <a:pPr lvl="0" algn="ctr" defTabSz="400050">
                <a:lnSpc>
                  <a:spcPct val="90000"/>
                </a:lnSpc>
                <a:spcBef>
                  <a:spcPct val="0"/>
                </a:spcBef>
                <a:spcAft>
                  <a:spcPct val="35000"/>
                </a:spcAft>
              </a:pPr>
              <a:endParaRPr lang="es-EC" sz="900" kern="1200" dirty="0"/>
            </a:p>
          </p:txBody>
        </p:sp>
        <p:sp>
          <p:nvSpPr>
            <p:cNvPr id="41" name="Forma libre 40"/>
            <p:cNvSpPr/>
            <p:nvPr/>
          </p:nvSpPr>
          <p:spPr>
            <a:xfrm>
              <a:off x="2185741" y="3657002"/>
              <a:ext cx="9147667" cy="331446"/>
            </a:xfrm>
            <a:custGeom>
              <a:avLst/>
              <a:gdLst>
                <a:gd name="connsiteX0" fmla="*/ 55242 w 331445"/>
                <a:gd name="connsiteY0" fmla="*/ 0 h 9147666"/>
                <a:gd name="connsiteX1" fmla="*/ 276203 w 331445"/>
                <a:gd name="connsiteY1" fmla="*/ 0 h 9147666"/>
                <a:gd name="connsiteX2" fmla="*/ 331445 w 331445"/>
                <a:gd name="connsiteY2" fmla="*/ 55242 h 9147666"/>
                <a:gd name="connsiteX3" fmla="*/ 331445 w 331445"/>
                <a:gd name="connsiteY3" fmla="*/ 9147666 h 9147666"/>
                <a:gd name="connsiteX4" fmla="*/ 331445 w 331445"/>
                <a:gd name="connsiteY4" fmla="*/ 9147666 h 9147666"/>
                <a:gd name="connsiteX5" fmla="*/ 0 w 331445"/>
                <a:gd name="connsiteY5" fmla="*/ 9147666 h 9147666"/>
                <a:gd name="connsiteX6" fmla="*/ 0 w 331445"/>
                <a:gd name="connsiteY6" fmla="*/ 9147666 h 9147666"/>
                <a:gd name="connsiteX7" fmla="*/ 0 w 331445"/>
                <a:gd name="connsiteY7" fmla="*/ 55242 h 9147666"/>
                <a:gd name="connsiteX8" fmla="*/ 55242 w 331445"/>
                <a:gd name="connsiteY8" fmla="*/ 0 h 914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445" h="9147666">
                  <a:moveTo>
                    <a:pt x="331445" y="1524652"/>
                  </a:moveTo>
                  <a:lnTo>
                    <a:pt x="331445" y="7623014"/>
                  </a:lnTo>
                  <a:cubicBezTo>
                    <a:pt x="331445" y="8465040"/>
                    <a:pt x="330549" y="9147652"/>
                    <a:pt x="329443" y="9147652"/>
                  </a:cubicBezTo>
                  <a:lnTo>
                    <a:pt x="0" y="9147652"/>
                  </a:lnTo>
                  <a:lnTo>
                    <a:pt x="0" y="9147652"/>
                  </a:lnTo>
                  <a:lnTo>
                    <a:pt x="0" y="14"/>
                  </a:lnTo>
                  <a:lnTo>
                    <a:pt x="0" y="14"/>
                  </a:lnTo>
                  <a:lnTo>
                    <a:pt x="329443" y="14"/>
                  </a:lnTo>
                  <a:cubicBezTo>
                    <a:pt x="330549" y="14"/>
                    <a:pt x="331445" y="682626"/>
                    <a:pt x="331445" y="1524652"/>
                  </a:cubicBezTo>
                  <a:close/>
                </a:path>
              </a:pathLst>
            </a:custGeom>
          </p:spPr>
          <p:style>
            <a:lnRef idx="2">
              <a:schemeClr val="accent4">
                <a:hueOff val="5197846"/>
                <a:satOff val="-23984"/>
                <a:lumOff val="88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9" tIns="28245" rIns="28245" bIns="28246" numCol="1" spcCol="1270" anchor="ctr" anchorCtr="0">
              <a:noAutofit/>
            </a:bodyPr>
            <a:lstStyle/>
            <a:p>
              <a:pPr marL="0" lvl="1" algn="l" defTabSz="844550">
                <a:lnSpc>
                  <a:spcPct val="90000"/>
                </a:lnSpc>
                <a:spcBef>
                  <a:spcPct val="0"/>
                </a:spcBef>
                <a:spcAft>
                  <a:spcPct val="15000"/>
                </a:spcAft>
              </a:pPr>
              <a:r>
                <a:rPr lang="es-EC" sz="2200" kern="1200" dirty="0" smtClean="0">
                  <a:latin typeface="Arial" panose="020B0604020202020204" pitchFamily="34" charset="0"/>
                  <a:cs typeface="Arial" panose="020B0604020202020204" pitchFamily="34" charset="0"/>
                </a:rPr>
                <a:t>7. </a:t>
              </a:r>
              <a:r>
                <a:rPr lang="es-EC" sz="2200" kern="1200" dirty="0" smtClean="0">
                  <a:latin typeface="Arial" panose="020B0604020202020204" pitchFamily="34" charset="0"/>
                  <a:cs typeface="Arial" panose="020B0604020202020204" pitchFamily="34" charset="0"/>
                  <a:hlinkClick r:id="rId8" action="ppaction://hlinksldjump"/>
                </a:rPr>
                <a:t>Especificación de Requerimientos</a:t>
              </a:r>
              <a:endParaRPr lang="es-EC" sz="2200" kern="1200" dirty="0">
                <a:latin typeface="Arial" panose="020B0604020202020204" pitchFamily="34" charset="0"/>
                <a:cs typeface="Arial" panose="020B0604020202020204" pitchFamily="34" charset="0"/>
              </a:endParaRPr>
            </a:p>
          </p:txBody>
        </p:sp>
        <p:sp>
          <p:nvSpPr>
            <p:cNvPr id="42" name="Forma libre 41"/>
            <p:cNvSpPr/>
            <p:nvPr/>
          </p:nvSpPr>
          <p:spPr>
            <a:xfrm>
              <a:off x="1828801" y="4122125"/>
              <a:ext cx="356941" cy="509915"/>
            </a:xfrm>
            <a:custGeom>
              <a:avLst/>
              <a:gdLst>
                <a:gd name="connsiteX0" fmla="*/ 0 w 509915"/>
                <a:gd name="connsiteY0" fmla="*/ 0 h 356941"/>
                <a:gd name="connsiteX1" fmla="*/ 331445 w 509915"/>
                <a:gd name="connsiteY1" fmla="*/ 0 h 356941"/>
                <a:gd name="connsiteX2" fmla="*/ 509915 w 509915"/>
                <a:gd name="connsiteY2" fmla="*/ 178471 h 356941"/>
                <a:gd name="connsiteX3" fmla="*/ 331445 w 509915"/>
                <a:gd name="connsiteY3" fmla="*/ 356941 h 356941"/>
                <a:gd name="connsiteX4" fmla="*/ 0 w 509915"/>
                <a:gd name="connsiteY4" fmla="*/ 356941 h 356941"/>
                <a:gd name="connsiteX5" fmla="*/ 178471 w 509915"/>
                <a:gd name="connsiteY5" fmla="*/ 178471 h 356941"/>
                <a:gd name="connsiteX6" fmla="*/ 0 w 509915"/>
                <a:gd name="connsiteY6" fmla="*/ 0 h 35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915" h="356941">
                  <a:moveTo>
                    <a:pt x="509914" y="0"/>
                  </a:moveTo>
                  <a:lnTo>
                    <a:pt x="509914" y="232012"/>
                  </a:lnTo>
                  <a:lnTo>
                    <a:pt x="254957" y="356941"/>
                  </a:lnTo>
                  <a:lnTo>
                    <a:pt x="1" y="232012"/>
                  </a:lnTo>
                  <a:lnTo>
                    <a:pt x="1" y="0"/>
                  </a:lnTo>
                  <a:lnTo>
                    <a:pt x="254957" y="124930"/>
                  </a:lnTo>
                  <a:lnTo>
                    <a:pt x="509914" y="0"/>
                  </a:lnTo>
                  <a:close/>
                </a:path>
              </a:pathLst>
            </a:custGeom>
          </p:spPr>
          <p:style>
            <a:lnRef idx="2">
              <a:schemeClr val="accent4">
                <a:hueOff val="6064154"/>
                <a:satOff val="-27981"/>
                <a:lumOff val="1030"/>
                <a:alphaOff val="0"/>
              </a:schemeClr>
            </a:lnRef>
            <a:fillRef idx="1">
              <a:schemeClr val="accent4">
                <a:hueOff val="6064154"/>
                <a:satOff val="-27981"/>
                <a:lumOff val="1030"/>
                <a:alphaOff val="0"/>
              </a:schemeClr>
            </a:fillRef>
            <a:effectRef idx="0">
              <a:schemeClr val="accent4">
                <a:hueOff val="6064154"/>
                <a:satOff val="-27981"/>
                <a:lumOff val="1030"/>
                <a:alphaOff val="0"/>
              </a:schemeClr>
            </a:effectRef>
            <a:fontRef idx="minor">
              <a:schemeClr val="lt1"/>
            </a:fontRef>
          </p:style>
          <p:txBody>
            <a:bodyPr spcFirstLastPara="0" vert="horz" wrap="square" lIns="6351" tIns="184821" rIns="6349" bIns="184820" numCol="1" spcCol="1270" anchor="ctr" anchorCtr="0">
              <a:noAutofit/>
            </a:bodyPr>
            <a:lstStyle/>
            <a:p>
              <a:pPr lvl="0" algn="ctr" defTabSz="444500">
                <a:lnSpc>
                  <a:spcPct val="90000"/>
                </a:lnSpc>
                <a:spcBef>
                  <a:spcPct val="0"/>
                </a:spcBef>
                <a:spcAft>
                  <a:spcPct val="35000"/>
                </a:spcAft>
              </a:pPr>
              <a:endParaRPr lang="es-EC" sz="1000" kern="1200" dirty="0"/>
            </a:p>
          </p:txBody>
        </p:sp>
        <p:sp>
          <p:nvSpPr>
            <p:cNvPr id="43" name="Forma libre 42"/>
            <p:cNvSpPr/>
            <p:nvPr/>
          </p:nvSpPr>
          <p:spPr>
            <a:xfrm>
              <a:off x="2185741" y="4122125"/>
              <a:ext cx="9147667" cy="331446"/>
            </a:xfrm>
            <a:custGeom>
              <a:avLst/>
              <a:gdLst>
                <a:gd name="connsiteX0" fmla="*/ 55242 w 331445"/>
                <a:gd name="connsiteY0" fmla="*/ 0 h 9147666"/>
                <a:gd name="connsiteX1" fmla="*/ 276203 w 331445"/>
                <a:gd name="connsiteY1" fmla="*/ 0 h 9147666"/>
                <a:gd name="connsiteX2" fmla="*/ 331445 w 331445"/>
                <a:gd name="connsiteY2" fmla="*/ 55242 h 9147666"/>
                <a:gd name="connsiteX3" fmla="*/ 331445 w 331445"/>
                <a:gd name="connsiteY3" fmla="*/ 9147666 h 9147666"/>
                <a:gd name="connsiteX4" fmla="*/ 331445 w 331445"/>
                <a:gd name="connsiteY4" fmla="*/ 9147666 h 9147666"/>
                <a:gd name="connsiteX5" fmla="*/ 0 w 331445"/>
                <a:gd name="connsiteY5" fmla="*/ 9147666 h 9147666"/>
                <a:gd name="connsiteX6" fmla="*/ 0 w 331445"/>
                <a:gd name="connsiteY6" fmla="*/ 9147666 h 9147666"/>
                <a:gd name="connsiteX7" fmla="*/ 0 w 331445"/>
                <a:gd name="connsiteY7" fmla="*/ 55242 h 9147666"/>
                <a:gd name="connsiteX8" fmla="*/ 55242 w 331445"/>
                <a:gd name="connsiteY8" fmla="*/ 0 h 914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445" h="9147666">
                  <a:moveTo>
                    <a:pt x="331445" y="1524652"/>
                  </a:moveTo>
                  <a:lnTo>
                    <a:pt x="331445" y="7623014"/>
                  </a:lnTo>
                  <a:cubicBezTo>
                    <a:pt x="331445" y="8465040"/>
                    <a:pt x="330549" y="9147652"/>
                    <a:pt x="329443" y="9147652"/>
                  </a:cubicBezTo>
                  <a:lnTo>
                    <a:pt x="0" y="9147652"/>
                  </a:lnTo>
                  <a:lnTo>
                    <a:pt x="0" y="9147652"/>
                  </a:lnTo>
                  <a:lnTo>
                    <a:pt x="0" y="14"/>
                  </a:lnTo>
                  <a:lnTo>
                    <a:pt x="0" y="14"/>
                  </a:lnTo>
                  <a:lnTo>
                    <a:pt x="329443" y="14"/>
                  </a:lnTo>
                  <a:cubicBezTo>
                    <a:pt x="330549" y="14"/>
                    <a:pt x="331445" y="682626"/>
                    <a:pt x="331445" y="1524652"/>
                  </a:cubicBezTo>
                  <a:close/>
                </a:path>
              </a:pathLst>
            </a:custGeom>
          </p:spPr>
          <p:style>
            <a:lnRef idx="2">
              <a:schemeClr val="accent4">
                <a:hueOff val="6064154"/>
                <a:satOff val="-27981"/>
                <a:lumOff val="103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9" tIns="28245" rIns="28245" bIns="28246" numCol="1" spcCol="1270" anchor="ctr" anchorCtr="0">
              <a:noAutofit/>
            </a:bodyPr>
            <a:lstStyle/>
            <a:p>
              <a:pPr marL="0" lvl="1" algn="l" defTabSz="844550">
                <a:lnSpc>
                  <a:spcPct val="90000"/>
                </a:lnSpc>
                <a:spcBef>
                  <a:spcPct val="0"/>
                </a:spcBef>
                <a:spcAft>
                  <a:spcPct val="15000"/>
                </a:spcAft>
              </a:pPr>
              <a:r>
                <a:rPr lang="es-EC" sz="2200" kern="1200" dirty="0" smtClean="0">
                  <a:latin typeface="Arial" panose="020B0604020202020204" pitchFamily="34" charset="0"/>
                  <a:cs typeface="Arial" panose="020B0604020202020204" pitchFamily="34" charset="0"/>
                </a:rPr>
                <a:t>8. </a:t>
              </a:r>
              <a:r>
                <a:rPr lang="es-EC" sz="2200" kern="1200" dirty="0" smtClean="0">
                  <a:latin typeface="Arial" panose="020B0604020202020204" pitchFamily="34" charset="0"/>
                  <a:cs typeface="Arial" panose="020B0604020202020204" pitchFamily="34" charset="0"/>
                  <a:hlinkClick r:id="rId9" action="ppaction://hlinksldjump"/>
                </a:rPr>
                <a:t>Análisis y Diseño del Sistema</a:t>
              </a:r>
              <a:endParaRPr lang="es-EC" sz="2200" kern="1200" dirty="0">
                <a:latin typeface="Arial" panose="020B0604020202020204" pitchFamily="34" charset="0"/>
                <a:cs typeface="Arial" panose="020B0604020202020204" pitchFamily="34" charset="0"/>
              </a:endParaRPr>
            </a:p>
          </p:txBody>
        </p:sp>
        <p:sp>
          <p:nvSpPr>
            <p:cNvPr id="44" name="Forma libre 43"/>
            <p:cNvSpPr/>
            <p:nvPr/>
          </p:nvSpPr>
          <p:spPr>
            <a:xfrm>
              <a:off x="1828801" y="4587248"/>
              <a:ext cx="356941" cy="509915"/>
            </a:xfrm>
            <a:custGeom>
              <a:avLst/>
              <a:gdLst>
                <a:gd name="connsiteX0" fmla="*/ 0 w 509915"/>
                <a:gd name="connsiteY0" fmla="*/ 0 h 356941"/>
                <a:gd name="connsiteX1" fmla="*/ 331445 w 509915"/>
                <a:gd name="connsiteY1" fmla="*/ 0 h 356941"/>
                <a:gd name="connsiteX2" fmla="*/ 509915 w 509915"/>
                <a:gd name="connsiteY2" fmla="*/ 178471 h 356941"/>
                <a:gd name="connsiteX3" fmla="*/ 331445 w 509915"/>
                <a:gd name="connsiteY3" fmla="*/ 356941 h 356941"/>
                <a:gd name="connsiteX4" fmla="*/ 0 w 509915"/>
                <a:gd name="connsiteY4" fmla="*/ 356941 h 356941"/>
                <a:gd name="connsiteX5" fmla="*/ 178471 w 509915"/>
                <a:gd name="connsiteY5" fmla="*/ 178471 h 356941"/>
                <a:gd name="connsiteX6" fmla="*/ 0 w 509915"/>
                <a:gd name="connsiteY6" fmla="*/ 0 h 35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915" h="356941">
                  <a:moveTo>
                    <a:pt x="509914" y="0"/>
                  </a:moveTo>
                  <a:lnTo>
                    <a:pt x="509914" y="232012"/>
                  </a:lnTo>
                  <a:lnTo>
                    <a:pt x="254957" y="356941"/>
                  </a:lnTo>
                  <a:lnTo>
                    <a:pt x="1" y="232012"/>
                  </a:lnTo>
                  <a:lnTo>
                    <a:pt x="1" y="0"/>
                  </a:lnTo>
                  <a:lnTo>
                    <a:pt x="254957" y="124930"/>
                  </a:lnTo>
                  <a:lnTo>
                    <a:pt x="509914" y="0"/>
                  </a:lnTo>
                  <a:close/>
                </a:path>
              </a:pathLst>
            </a:custGeom>
          </p:spPr>
          <p:style>
            <a:lnRef idx="2">
              <a:schemeClr val="accent4">
                <a:hueOff val="6930461"/>
                <a:satOff val="-31979"/>
                <a:lumOff val="1177"/>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txBody>
            <a:bodyPr spcFirstLastPara="0" vert="horz" wrap="square" lIns="6351" tIns="184821" rIns="6349" bIns="184820" numCol="1" spcCol="1270" anchor="ctr" anchorCtr="0">
              <a:noAutofit/>
            </a:bodyPr>
            <a:lstStyle/>
            <a:p>
              <a:pPr lvl="0" algn="ctr" defTabSz="444500">
                <a:lnSpc>
                  <a:spcPct val="90000"/>
                </a:lnSpc>
                <a:spcBef>
                  <a:spcPct val="0"/>
                </a:spcBef>
                <a:spcAft>
                  <a:spcPct val="35000"/>
                </a:spcAft>
              </a:pPr>
              <a:endParaRPr lang="es-EC" sz="1000" kern="1200" dirty="0"/>
            </a:p>
          </p:txBody>
        </p:sp>
        <p:sp>
          <p:nvSpPr>
            <p:cNvPr id="45" name="Forma libre 44"/>
            <p:cNvSpPr/>
            <p:nvPr/>
          </p:nvSpPr>
          <p:spPr>
            <a:xfrm>
              <a:off x="2185741" y="4587248"/>
              <a:ext cx="9147667" cy="331446"/>
            </a:xfrm>
            <a:custGeom>
              <a:avLst/>
              <a:gdLst>
                <a:gd name="connsiteX0" fmla="*/ 55242 w 331445"/>
                <a:gd name="connsiteY0" fmla="*/ 0 h 9147666"/>
                <a:gd name="connsiteX1" fmla="*/ 276203 w 331445"/>
                <a:gd name="connsiteY1" fmla="*/ 0 h 9147666"/>
                <a:gd name="connsiteX2" fmla="*/ 331445 w 331445"/>
                <a:gd name="connsiteY2" fmla="*/ 55242 h 9147666"/>
                <a:gd name="connsiteX3" fmla="*/ 331445 w 331445"/>
                <a:gd name="connsiteY3" fmla="*/ 9147666 h 9147666"/>
                <a:gd name="connsiteX4" fmla="*/ 331445 w 331445"/>
                <a:gd name="connsiteY4" fmla="*/ 9147666 h 9147666"/>
                <a:gd name="connsiteX5" fmla="*/ 0 w 331445"/>
                <a:gd name="connsiteY5" fmla="*/ 9147666 h 9147666"/>
                <a:gd name="connsiteX6" fmla="*/ 0 w 331445"/>
                <a:gd name="connsiteY6" fmla="*/ 9147666 h 9147666"/>
                <a:gd name="connsiteX7" fmla="*/ 0 w 331445"/>
                <a:gd name="connsiteY7" fmla="*/ 55242 h 9147666"/>
                <a:gd name="connsiteX8" fmla="*/ 55242 w 331445"/>
                <a:gd name="connsiteY8" fmla="*/ 0 h 914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445" h="9147666">
                  <a:moveTo>
                    <a:pt x="331445" y="1524652"/>
                  </a:moveTo>
                  <a:lnTo>
                    <a:pt x="331445" y="7623014"/>
                  </a:lnTo>
                  <a:cubicBezTo>
                    <a:pt x="331445" y="8465040"/>
                    <a:pt x="330549" y="9147652"/>
                    <a:pt x="329443" y="9147652"/>
                  </a:cubicBezTo>
                  <a:lnTo>
                    <a:pt x="0" y="9147652"/>
                  </a:lnTo>
                  <a:lnTo>
                    <a:pt x="0" y="9147652"/>
                  </a:lnTo>
                  <a:lnTo>
                    <a:pt x="0" y="14"/>
                  </a:lnTo>
                  <a:lnTo>
                    <a:pt x="0" y="14"/>
                  </a:lnTo>
                  <a:lnTo>
                    <a:pt x="329443" y="14"/>
                  </a:lnTo>
                  <a:cubicBezTo>
                    <a:pt x="330549" y="14"/>
                    <a:pt x="331445" y="682626"/>
                    <a:pt x="331445" y="1524652"/>
                  </a:cubicBezTo>
                  <a:close/>
                </a:path>
              </a:pathLst>
            </a:custGeom>
          </p:spPr>
          <p:style>
            <a:lnRef idx="2">
              <a:schemeClr val="accent4">
                <a:hueOff val="6930461"/>
                <a:satOff val="-31979"/>
                <a:lumOff val="117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9" tIns="28245" rIns="28245" bIns="28246" numCol="1" spcCol="1270" anchor="ctr" anchorCtr="0">
              <a:noAutofit/>
            </a:bodyPr>
            <a:lstStyle/>
            <a:p>
              <a:pPr marL="0" lvl="1" algn="l" defTabSz="844550">
                <a:lnSpc>
                  <a:spcPct val="90000"/>
                </a:lnSpc>
                <a:spcBef>
                  <a:spcPct val="0"/>
                </a:spcBef>
                <a:spcAft>
                  <a:spcPct val="15000"/>
                </a:spcAft>
              </a:pPr>
              <a:r>
                <a:rPr lang="es-EC" sz="2200" kern="1200" dirty="0" smtClean="0">
                  <a:latin typeface="Arial" panose="020B0604020202020204" pitchFamily="34" charset="0"/>
                  <a:cs typeface="Arial" panose="020B0604020202020204" pitchFamily="34" charset="0"/>
                </a:rPr>
                <a:t>9. </a:t>
              </a:r>
              <a:r>
                <a:rPr lang="es-EC" sz="2200" kern="1200" dirty="0" smtClean="0">
                  <a:latin typeface="Arial" panose="020B0604020202020204" pitchFamily="34" charset="0"/>
                  <a:cs typeface="Arial" panose="020B0604020202020204" pitchFamily="34" charset="0"/>
                  <a:hlinkClick r:id="rId10" action="ppaction://hlinksldjump"/>
                </a:rPr>
                <a:t>Aplicación de la Metodología</a:t>
              </a:r>
              <a:endParaRPr lang="es-EC" sz="2200" kern="1200" dirty="0">
                <a:latin typeface="Arial" panose="020B0604020202020204" pitchFamily="34" charset="0"/>
                <a:cs typeface="Arial" panose="020B0604020202020204" pitchFamily="34" charset="0"/>
              </a:endParaRPr>
            </a:p>
          </p:txBody>
        </p:sp>
        <p:sp>
          <p:nvSpPr>
            <p:cNvPr id="46" name="Forma libre 45"/>
            <p:cNvSpPr/>
            <p:nvPr/>
          </p:nvSpPr>
          <p:spPr>
            <a:xfrm>
              <a:off x="1828801" y="5052372"/>
              <a:ext cx="356941" cy="509915"/>
            </a:xfrm>
            <a:custGeom>
              <a:avLst/>
              <a:gdLst>
                <a:gd name="connsiteX0" fmla="*/ 0 w 509915"/>
                <a:gd name="connsiteY0" fmla="*/ 0 h 356941"/>
                <a:gd name="connsiteX1" fmla="*/ 331445 w 509915"/>
                <a:gd name="connsiteY1" fmla="*/ 0 h 356941"/>
                <a:gd name="connsiteX2" fmla="*/ 509915 w 509915"/>
                <a:gd name="connsiteY2" fmla="*/ 178471 h 356941"/>
                <a:gd name="connsiteX3" fmla="*/ 331445 w 509915"/>
                <a:gd name="connsiteY3" fmla="*/ 356941 h 356941"/>
                <a:gd name="connsiteX4" fmla="*/ 0 w 509915"/>
                <a:gd name="connsiteY4" fmla="*/ 356941 h 356941"/>
                <a:gd name="connsiteX5" fmla="*/ 178471 w 509915"/>
                <a:gd name="connsiteY5" fmla="*/ 178471 h 356941"/>
                <a:gd name="connsiteX6" fmla="*/ 0 w 509915"/>
                <a:gd name="connsiteY6" fmla="*/ 0 h 35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915" h="356941">
                  <a:moveTo>
                    <a:pt x="509914" y="0"/>
                  </a:moveTo>
                  <a:lnTo>
                    <a:pt x="509914" y="232012"/>
                  </a:lnTo>
                  <a:lnTo>
                    <a:pt x="254957" y="356941"/>
                  </a:lnTo>
                  <a:lnTo>
                    <a:pt x="1" y="232012"/>
                  </a:lnTo>
                  <a:lnTo>
                    <a:pt x="1" y="0"/>
                  </a:lnTo>
                  <a:lnTo>
                    <a:pt x="254957" y="124930"/>
                  </a:lnTo>
                  <a:lnTo>
                    <a:pt x="509914" y="0"/>
                  </a:lnTo>
                  <a:close/>
                </a:path>
              </a:pathLst>
            </a:custGeom>
          </p:spPr>
          <p:style>
            <a:lnRef idx="2">
              <a:schemeClr val="accent4">
                <a:hueOff val="7796769"/>
                <a:satOff val="-35976"/>
                <a:lumOff val="1324"/>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6351" tIns="184821" rIns="6349" bIns="184820" numCol="1" spcCol="1270" anchor="ctr" anchorCtr="0">
              <a:noAutofit/>
            </a:bodyPr>
            <a:lstStyle/>
            <a:p>
              <a:pPr lvl="0" algn="ctr" defTabSz="444500">
                <a:lnSpc>
                  <a:spcPct val="90000"/>
                </a:lnSpc>
                <a:spcBef>
                  <a:spcPct val="0"/>
                </a:spcBef>
                <a:spcAft>
                  <a:spcPct val="35000"/>
                </a:spcAft>
              </a:pPr>
              <a:endParaRPr lang="es-EC" sz="1000" kern="1200" dirty="0"/>
            </a:p>
          </p:txBody>
        </p:sp>
        <p:sp>
          <p:nvSpPr>
            <p:cNvPr id="47" name="Forma libre 46"/>
            <p:cNvSpPr/>
            <p:nvPr/>
          </p:nvSpPr>
          <p:spPr>
            <a:xfrm>
              <a:off x="2185741" y="5052371"/>
              <a:ext cx="9147667" cy="331446"/>
            </a:xfrm>
            <a:custGeom>
              <a:avLst/>
              <a:gdLst>
                <a:gd name="connsiteX0" fmla="*/ 55242 w 331445"/>
                <a:gd name="connsiteY0" fmla="*/ 0 h 9147666"/>
                <a:gd name="connsiteX1" fmla="*/ 276203 w 331445"/>
                <a:gd name="connsiteY1" fmla="*/ 0 h 9147666"/>
                <a:gd name="connsiteX2" fmla="*/ 331445 w 331445"/>
                <a:gd name="connsiteY2" fmla="*/ 55242 h 9147666"/>
                <a:gd name="connsiteX3" fmla="*/ 331445 w 331445"/>
                <a:gd name="connsiteY3" fmla="*/ 9147666 h 9147666"/>
                <a:gd name="connsiteX4" fmla="*/ 331445 w 331445"/>
                <a:gd name="connsiteY4" fmla="*/ 9147666 h 9147666"/>
                <a:gd name="connsiteX5" fmla="*/ 0 w 331445"/>
                <a:gd name="connsiteY5" fmla="*/ 9147666 h 9147666"/>
                <a:gd name="connsiteX6" fmla="*/ 0 w 331445"/>
                <a:gd name="connsiteY6" fmla="*/ 9147666 h 9147666"/>
                <a:gd name="connsiteX7" fmla="*/ 0 w 331445"/>
                <a:gd name="connsiteY7" fmla="*/ 55242 h 9147666"/>
                <a:gd name="connsiteX8" fmla="*/ 55242 w 331445"/>
                <a:gd name="connsiteY8" fmla="*/ 0 h 914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445" h="9147666">
                  <a:moveTo>
                    <a:pt x="331445" y="1524652"/>
                  </a:moveTo>
                  <a:lnTo>
                    <a:pt x="331445" y="7623014"/>
                  </a:lnTo>
                  <a:cubicBezTo>
                    <a:pt x="331445" y="8465040"/>
                    <a:pt x="330549" y="9147652"/>
                    <a:pt x="329443" y="9147652"/>
                  </a:cubicBezTo>
                  <a:lnTo>
                    <a:pt x="0" y="9147652"/>
                  </a:lnTo>
                  <a:lnTo>
                    <a:pt x="0" y="9147652"/>
                  </a:lnTo>
                  <a:lnTo>
                    <a:pt x="0" y="14"/>
                  </a:lnTo>
                  <a:lnTo>
                    <a:pt x="0" y="14"/>
                  </a:lnTo>
                  <a:lnTo>
                    <a:pt x="329443" y="14"/>
                  </a:lnTo>
                  <a:cubicBezTo>
                    <a:pt x="330549" y="14"/>
                    <a:pt x="331445" y="682626"/>
                    <a:pt x="331445" y="1524652"/>
                  </a:cubicBezTo>
                  <a:close/>
                </a:path>
              </a:pathLst>
            </a:custGeom>
          </p:spPr>
          <p:style>
            <a:lnRef idx="2">
              <a:schemeClr val="accent4">
                <a:hueOff val="7796769"/>
                <a:satOff val="-35976"/>
                <a:lumOff val="132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9" tIns="28245" rIns="28245" bIns="28246" numCol="1" spcCol="1270" anchor="ctr" anchorCtr="0">
              <a:noAutofit/>
            </a:bodyPr>
            <a:lstStyle/>
            <a:p>
              <a:pPr marL="0" lvl="1" algn="l" defTabSz="844550">
                <a:lnSpc>
                  <a:spcPct val="90000"/>
                </a:lnSpc>
                <a:spcBef>
                  <a:spcPct val="0"/>
                </a:spcBef>
                <a:spcAft>
                  <a:spcPct val="15000"/>
                </a:spcAft>
              </a:pPr>
              <a:r>
                <a:rPr lang="es-EC" sz="2200" kern="1200" dirty="0" smtClean="0">
                  <a:latin typeface="Arial" panose="020B0604020202020204" pitchFamily="34" charset="0"/>
                  <a:cs typeface="Arial" panose="020B0604020202020204" pitchFamily="34" charset="0"/>
                </a:rPr>
                <a:t>10. </a:t>
              </a:r>
              <a:r>
                <a:rPr lang="es-EC" sz="2200" kern="1200" dirty="0" smtClean="0">
                  <a:latin typeface="Arial" panose="020B0604020202020204" pitchFamily="34" charset="0"/>
                  <a:cs typeface="Arial" panose="020B0604020202020204" pitchFamily="34" charset="0"/>
                  <a:hlinkClick r:id="rId11" action="ppaction://hlinksldjump"/>
                </a:rPr>
                <a:t>Herramientas</a:t>
              </a:r>
              <a:endParaRPr lang="es-EC" sz="2200" kern="1200" dirty="0">
                <a:latin typeface="Arial" panose="020B0604020202020204" pitchFamily="34" charset="0"/>
                <a:cs typeface="Arial" panose="020B0604020202020204" pitchFamily="34" charset="0"/>
              </a:endParaRPr>
            </a:p>
          </p:txBody>
        </p:sp>
        <p:sp>
          <p:nvSpPr>
            <p:cNvPr id="48" name="Forma libre 47"/>
            <p:cNvSpPr/>
            <p:nvPr/>
          </p:nvSpPr>
          <p:spPr>
            <a:xfrm>
              <a:off x="1828801" y="5517495"/>
              <a:ext cx="356941" cy="509915"/>
            </a:xfrm>
            <a:custGeom>
              <a:avLst/>
              <a:gdLst>
                <a:gd name="connsiteX0" fmla="*/ 0 w 509915"/>
                <a:gd name="connsiteY0" fmla="*/ 0 h 356941"/>
                <a:gd name="connsiteX1" fmla="*/ 331445 w 509915"/>
                <a:gd name="connsiteY1" fmla="*/ 0 h 356941"/>
                <a:gd name="connsiteX2" fmla="*/ 509915 w 509915"/>
                <a:gd name="connsiteY2" fmla="*/ 178471 h 356941"/>
                <a:gd name="connsiteX3" fmla="*/ 331445 w 509915"/>
                <a:gd name="connsiteY3" fmla="*/ 356941 h 356941"/>
                <a:gd name="connsiteX4" fmla="*/ 0 w 509915"/>
                <a:gd name="connsiteY4" fmla="*/ 356941 h 356941"/>
                <a:gd name="connsiteX5" fmla="*/ 178471 w 509915"/>
                <a:gd name="connsiteY5" fmla="*/ 178471 h 356941"/>
                <a:gd name="connsiteX6" fmla="*/ 0 w 509915"/>
                <a:gd name="connsiteY6" fmla="*/ 0 h 35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915" h="356941">
                  <a:moveTo>
                    <a:pt x="509914" y="0"/>
                  </a:moveTo>
                  <a:lnTo>
                    <a:pt x="509914" y="232012"/>
                  </a:lnTo>
                  <a:lnTo>
                    <a:pt x="254957" y="356941"/>
                  </a:lnTo>
                  <a:lnTo>
                    <a:pt x="1" y="232012"/>
                  </a:lnTo>
                  <a:lnTo>
                    <a:pt x="1" y="0"/>
                  </a:lnTo>
                  <a:lnTo>
                    <a:pt x="254957" y="124930"/>
                  </a:lnTo>
                  <a:lnTo>
                    <a:pt x="509914" y="0"/>
                  </a:lnTo>
                  <a:close/>
                </a:path>
              </a:pathLst>
            </a:custGeom>
          </p:spPr>
          <p:style>
            <a:lnRef idx="2">
              <a:schemeClr val="accent4">
                <a:hueOff val="8663077"/>
                <a:satOff val="-39973"/>
                <a:lumOff val="1471"/>
                <a:alphaOff val="0"/>
              </a:schemeClr>
            </a:lnRef>
            <a:fillRef idx="1">
              <a:schemeClr val="accent4">
                <a:hueOff val="8663077"/>
                <a:satOff val="-39973"/>
                <a:lumOff val="1471"/>
                <a:alphaOff val="0"/>
              </a:schemeClr>
            </a:fillRef>
            <a:effectRef idx="0">
              <a:schemeClr val="accent4">
                <a:hueOff val="8663077"/>
                <a:satOff val="-39973"/>
                <a:lumOff val="1471"/>
                <a:alphaOff val="0"/>
              </a:schemeClr>
            </a:effectRef>
            <a:fontRef idx="minor">
              <a:schemeClr val="lt1"/>
            </a:fontRef>
          </p:style>
          <p:txBody>
            <a:bodyPr spcFirstLastPara="0" vert="horz" wrap="square" lIns="6351" tIns="184821" rIns="6349" bIns="184820" numCol="1" spcCol="1270" anchor="ctr" anchorCtr="0">
              <a:noAutofit/>
            </a:bodyPr>
            <a:lstStyle/>
            <a:p>
              <a:pPr lvl="0" algn="ctr" defTabSz="444500">
                <a:lnSpc>
                  <a:spcPct val="90000"/>
                </a:lnSpc>
                <a:spcBef>
                  <a:spcPct val="0"/>
                </a:spcBef>
                <a:spcAft>
                  <a:spcPct val="35000"/>
                </a:spcAft>
              </a:pPr>
              <a:endParaRPr lang="es-EC" sz="1000" kern="1200" dirty="0"/>
            </a:p>
          </p:txBody>
        </p:sp>
        <p:sp>
          <p:nvSpPr>
            <p:cNvPr id="49" name="Forma libre 48"/>
            <p:cNvSpPr/>
            <p:nvPr/>
          </p:nvSpPr>
          <p:spPr>
            <a:xfrm>
              <a:off x="2185741" y="5517494"/>
              <a:ext cx="9147667" cy="331446"/>
            </a:xfrm>
            <a:custGeom>
              <a:avLst/>
              <a:gdLst>
                <a:gd name="connsiteX0" fmla="*/ 55242 w 331445"/>
                <a:gd name="connsiteY0" fmla="*/ 0 h 9147666"/>
                <a:gd name="connsiteX1" fmla="*/ 276203 w 331445"/>
                <a:gd name="connsiteY1" fmla="*/ 0 h 9147666"/>
                <a:gd name="connsiteX2" fmla="*/ 331445 w 331445"/>
                <a:gd name="connsiteY2" fmla="*/ 55242 h 9147666"/>
                <a:gd name="connsiteX3" fmla="*/ 331445 w 331445"/>
                <a:gd name="connsiteY3" fmla="*/ 9147666 h 9147666"/>
                <a:gd name="connsiteX4" fmla="*/ 331445 w 331445"/>
                <a:gd name="connsiteY4" fmla="*/ 9147666 h 9147666"/>
                <a:gd name="connsiteX5" fmla="*/ 0 w 331445"/>
                <a:gd name="connsiteY5" fmla="*/ 9147666 h 9147666"/>
                <a:gd name="connsiteX6" fmla="*/ 0 w 331445"/>
                <a:gd name="connsiteY6" fmla="*/ 9147666 h 9147666"/>
                <a:gd name="connsiteX7" fmla="*/ 0 w 331445"/>
                <a:gd name="connsiteY7" fmla="*/ 55242 h 9147666"/>
                <a:gd name="connsiteX8" fmla="*/ 55242 w 331445"/>
                <a:gd name="connsiteY8" fmla="*/ 0 h 914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445" h="9147666">
                  <a:moveTo>
                    <a:pt x="331445" y="1524652"/>
                  </a:moveTo>
                  <a:lnTo>
                    <a:pt x="331445" y="7623014"/>
                  </a:lnTo>
                  <a:cubicBezTo>
                    <a:pt x="331445" y="8465040"/>
                    <a:pt x="330549" y="9147652"/>
                    <a:pt x="329443" y="9147652"/>
                  </a:cubicBezTo>
                  <a:lnTo>
                    <a:pt x="0" y="9147652"/>
                  </a:lnTo>
                  <a:lnTo>
                    <a:pt x="0" y="9147652"/>
                  </a:lnTo>
                  <a:lnTo>
                    <a:pt x="0" y="14"/>
                  </a:lnTo>
                  <a:lnTo>
                    <a:pt x="0" y="14"/>
                  </a:lnTo>
                  <a:lnTo>
                    <a:pt x="329443" y="14"/>
                  </a:lnTo>
                  <a:cubicBezTo>
                    <a:pt x="330549" y="14"/>
                    <a:pt x="331445" y="682626"/>
                    <a:pt x="331445" y="1524652"/>
                  </a:cubicBezTo>
                  <a:close/>
                </a:path>
              </a:pathLst>
            </a:custGeom>
          </p:spPr>
          <p:style>
            <a:lnRef idx="2">
              <a:schemeClr val="accent4">
                <a:hueOff val="8663077"/>
                <a:satOff val="-39973"/>
                <a:lumOff val="147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9" tIns="28245" rIns="28245" bIns="28246" numCol="1" spcCol="1270" anchor="ctr" anchorCtr="0">
              <a:noAutofit/>
            </a:bodyPr>
            <a:lstStyle/>
            <a:p>
              <a:pPr marL="0" lvl="1" algn="l" defTabSz="844550">
                <a:lnSpc>
                  <a:spcPct val="90000"/>
                </a:lnSpc>
                <a:spcBef>
                  <a:spcPct val="0"/>
                </a:spcBef>
                <a:spcAft>
                  <a:spcPct val="15000"/>
                </a:spcAft>
              </a:pPr>
              <a:r>
                <a:rPr lang="es-EC" sz="2200" kern="1200" dirty="0" smtClean="0">
                  <a:latin typeface="Arial" panose="020B0604020202020204" pitchFamily="34" charset="0"/>
                  <a:cs typeface="Arial" panose="020B0604020202020204" pitchFamily="34" charset="0"/>
                </a:rPr>
                <a:t>11. </a:t>
              </a:r>
              <a:r>
                <a:rPr lang="es-EC" sz="2200" dirty="0" smtClean="0">
                  <a:latin typeface="Arial" panose="020B0604020202020204" pitchFamily="34" charset="0"/>
                  <a:cs typeface="Arial" panose="020B0604020202020204" pitchFamily="34" charset="0"/>
                  <a:hlinkClick r:id="rId12" action="ppaction://hlinksldjump"/>
                </a:rPr>
                <a:t>Ejecución</a:t>
              </a:r>
              <a:r>
                <a:rPr lang="es-EC" sz="2200" kern="1200" dirty="0" smtClean="0">
                  <a:latin typeface="Arial" panose="020B0604020202020204" pitchFamily="34" charset="0"/>
                  <a:cs typeface="Arial" panose="020B0604020202020204" pitchFamily="34" charset="0"/>
                  <a:hlinkClick r:id="rId12" action="ppaction://hlinksldjump"/>
                </a:rPr>
                <a:t> del </a:t>
              </a:r>
              <a:r>
                <a:rPr lang="es-EC" sz="2200" dirty="0" smtClean="0">
                  <a:latin typeface="Arial" panose="020B0604020202020204" pitchFamily="34" charset="0"/>
                  <a:cs typeface="Arial" panose="020B0604020202020204" pitchFamily="34" charset="0"/>
                  <a:hlinkClick r:id="rId12" action="ppaction://hlinksldjump"/>
                </a:rPr>
                <a:t>Proyecto</a:t>
              </a:r>
              <a:endParaRPr lang="es-EC" sz="2200" kern="1200" dirty="0">
                <a:latin typeface="Arial" panose="020B0604020202020204" pitchFamily="34" charset="0"/>
                <a:cs typeface="Arial" panose="020B0604020202020204" pitchFamily="34" charset="0"/>
              </a:endParaRPr>
            </a:p>
          </p:txBody>
        </p:sp>
        <p:sp>
          <p:nvSpPr>
            <p:cNvPr id="50" name="Forma libre 49"/>
            <p:cNvSpPr/>
            <p:nvPr/>
          </p:nvSpPr>
          <p:spPr>
            <a:xfrm>
              <a:off x="1828801" y="5982618"/>
              <a:ext cx="356941" cy="509915"/>
            </a:xfrm>
            <a:custGeom>
              <a:avLst/>
              <a:gdLst>
                <a:gd name="connsiteX0" fmla="*/ 0 w 509915"/>
                <a:gd name="connsiteY0" fmla="*/ 0 h 356941"/>
                <a:gd name="connsiteX1" fmla="*/ 331445 w 509915"/>
                <a:gd name="connsiteY1" fmla="*/ 0 h 356941"/>
                <a:gd name="connsiteX2" fmla="*/ 509915 w 509915"/>
                <a:gd name="connsiteY2" fmla="*/ 178471 h 356941"/>
                <a:gd name="connsiteX3" fmla="*/ 331445 w 509915"/>
                <a:gd name="connsiteY3" fmla="*/ 356941 h 356941"/>
                <a:gd name="connsiteX4" fmla="*/ 0 w 509915"/>
                <a:gd name="connsiteY4" fmla="*/ 356941 h 356941"/>
                <a:gd name="connsiteX5" fmla="*/ 178471 w 509915"/>
                <a:gd name="connsiteY5" fmla="*/ 178471 h 356941"/>
                <a:gd name="connsiteX6" fmla="*/ 0 w 509915"/>
                <a:gd name="connsiteY6" fmla="*/ 0 h 35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915" h="356941">
                  <a:moveTo>
                    <a:pt x="509914" y="0"/>
                  </a:moveTo>
                  <a:lnTo>
                    <a:pt x="509914" y="232012"/>
                  </a:lnTo>
                  <a:lnTo>
                    <a:pt x="254957" y="356941"/>
                  </a:lnTo>
                  <a:lnTo>
                    <a:pt x="1" y="232012"/>
                  </a:lnTo>
                  <a:lnTo>
                    <a:pt x="1" y="0"/>
                  </a:lnTo>
                  <a:lnTo>
                    <a:pt x="254957" y="124930"/>
                  </a:lnTo>
                  <a:lnTo>
                    <a:pt x="509914" y="0"/>
                  </a:lnTo>
                  <a:close/>
                </a:path>
              </a:pathLst>
            </a:custGeom>
          </p:spPr>
          <p:style>
            <a:lnRef idx="2">
              <a:schemeClr val="accent4">
                <a:hueOff val="9529384"/>
                <a:satOff val="-43971"/>
                <a:lumOff val="1618"/>
                <a:alphaOff val="0"/>
              </a:schemeClr>
            </a:lnRef>
            <a:fillRef idx="1">
              <a:schemeClr val="accent4">
                <a:hueOff val="9529384"/>
                <a:satOff val="-43971"/>
                <a:lumOff val="1618"/>
                <a:alphaOff val="0"/>
              </a:schemeClr>
            </a:fillRef>
            <a:effectRef idx="0">
              <a:schemeClr val="accent4">
                <a:hueOff val="9529384"/>
                <a:satOff val="-43971"/>
                <a:lumOff val="1618"/>
                <a:alphaOff val="0"/>
              </a:schemeClr>
            </a:effectRef>
            <a:fontRef idx="minor">
              <a:schemeClr val="lt1"/>
            </a:fontRef>
          </p:style>
          <p:txBody>
            <a:bodyPr spcFirstLastPara="0" vert="horz" wrap="square" lIns="6351" tIns="184821" rIns="6349" bIns="184820" numCol="1" spcCol="1270" anchor="ctr" anchorCtr="0">
              <a:noAutofit/>
            </a:bodyPr>
            <a:lstStyle/>
            <a:p>
              <a:pPr lvl="0" algn="ctr" defTabSz="444500">
                <a:lnSpc>
                  <a:spcPct val="90000"/>
                </a:lnSpc>
                <a:spcBef>
                  <a:spcPct val="0"/>
                </a:spcBef>
                <a:spcAft>
                  <a:spcPct val="35000"/>
                </a:spcAft>
              </a:pPr>
              <a:endParaRPr lang="es-EC" sz="1000" kern="1200" dirty="0"/>
            </a:p>
          </p:txBody>
        </p:sp>
        <p:sp>
          <p:nvSpPr>
            <p:cNvPr id="51" name="Forma libre 50"/>
            <p:cNvSpPr/>
            <p:nvPr/>
          </p:nvSpPr>
          <p:spPr>
            <a:xfrm>
              <a:off x="2185741" y="5982617"/>
              <a:ext cx="9147667" cy="331446"/>
            </a:xfrm>
            <a:custGeom>
              <a:avLst/>
              <a:gdLst>
                <a:gd name="connsiteX0" fmla="*/ 55242 w 331445"/>
                <a:gd name="connsiteY0" fmla="*/ 0 h 9147666"/>
                <a:gd name="connsiteX1" fmla="*/ 276203 w 331445"/>
                <a:gd name="connsiteY1" fmla="*/ 0 h 9147666"/>
                <a:gd name="connsiteX2" fmla="*/ 331445 w 331445"/>
                <a:gd name="connsiteY2" fmla="*/ 55242 h 9147666"/>
                <a:gd name="connsiteX3" fmla="*/ 331445 w 331445"/>
                <a:gd name="connsiteY3" fmla="*/ 9147666 h 9147666"/>
                <a:gd name="connsiteX4" fmla="*/ 331445 w 331445"/>
                <a:gd name="connsiteY4" fmla="*/ 9147666 h 9147666"/>
                <a:gd name="connsiteX5" fmla="*/ 0 w 331445"/>
                <a:gd name="connsiteY5" fmla="*/ 9147666 h 9147666"/>
                <a:gd name="connsiteX6" fmla="*/ 0 w 331445"/>
                <a:gd name="connsiteY6" fmla="*/ 9147666 h 9147666"/>
                <a:gd name="connsiteX7" fmla="*/ 0 w 331445"/>
                <a:gd name="connsiteY7" fmla="*/ 55242 h 9147666"/>
                <a:gd name="connsiteX8" fmla="*/ 55242 w 331445"/>
                <a:gd name="connsiteY8" fmla="*/ 0 h 914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445" h="9147666">
                  <a:moveTo>
                    <a:pt x="331445" y="1524652"/>
                  </a:moveTo>
                  <a:lnTo>
                    <a:pt x="331445" y="7623014"/>
                  </a:lnTo>
                  <a:cubicBezTo>
                    <a:pt x="331445" y="8465040"/>
                    <a:pt x="330549" y="9147652"/>
                    <a:pt x="329443" y="9147652"/>
                  </a:cubicBezTo>
                  <a:lnTo>
                    <a:pt x="0" y="9147652"/>
                  </a:lnTo>
                  <a:lnTo>
                    <a:pt x="0" y="9147652"/>
                  </a:lnTo>
                  <a:lnTo>
                    <a:pt x="0" y="14"/>
                  </a:lnTo>
                  <a:lnTo>
                    <a:pt x="0" y="14"/>
                  </a:lnTo>
                  <a:lnTo>
                    <a:pt x="329443" y="14"/>
                  </a:lnTo>
                  <a:cubicBezTo>
                    <a:pt x="330549" y="14"/>
                    <a:pt x="331445" y="682626"/>
                    <a:pt x="331445" y="1524652"/>
                  </a:cubicBezTo>
                  <a:close/>
                </a:path>
              </a:pathLst>
            </a:custGeom>
          </p:spPr>
          <p:style>
            <a:lnRef idx="2">
              <a:schemeClr val="accent4">
                <a:hueOff val="9529384"/>
                <a:satOff val="-43971"/>
                <a:lumOff val="161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9" tIns="28245" rIns="28245" bIns="28246" numCol="1" spcCol="1270" anchor="ctr" anchorCtr="0">
              <a:noAutofit/>
            </a:bodyPr>
            <a:lstStyle/>
            <a:p>
              <a:pPr marL="0" lvl="1" algn="l" defTabSz="844550">
                <a:lnSpc>
                  <a:spcPct val="90000"/>
                </a:lnSpc>
                <a:spcBef>
                  <a:spcPct val="0"/>
                </a:spcBef>
                <a:spcAft>
                  <a:spcPct val="15000"/>
                </a:spcAft>
              </a:pPr>
              <a:r>
                <a:rPr lang="es-EC" sz="2200" kern="1200" dirty="0" smtClean="0">
                  <a:latin typeface="Arial" panose="020B0604020202020204" pitchFamily="34" charset="0"/>
                  <a:cs typeface="Arial" panose="020B0604020202020204" pitchFamily="34" charset="0"/>
                </a:rPr>
                <a:t>12. </a:t>
              </a:r>
              <a:r>
                <a:rPr lang="es-EC" sz="2200" kern="1200" dirty="0" smtClean="0">
                  <a:latin typeface="Arial" panose="020B0604020202020204" pitchFamily="34" charset="0"/>
                  <a:cs typeface="Arial" panose="020B0604020202020204" pitchFamily="34" charset="0"/>
                  <a:hlinkClick r:id="rId13" action="ppaction://hlinksldjump"/>
                </a:rPr>
                <a:t>Pruebas</a:t>
              </a:r>
              <a:endParaRPr lang="es-EC" sz="2200" kern="1200" dirty="0">
                <a:latin typeface="Arial" panose="020B0604020202020204" pitchFamily="34" charset="0"/>
                <a:cs typeface="Arial" panose="020B0604020202020204" pitchFamily="34" charset="0"/>
              </a:endParaRPr>
            </a:p>
          </p:txBody>
        </p:sp>
        <p:sp>
          <p:nvSpPr>
            <p:cNvPr id="52" name="Forma libre 51"/>
            <p:cNvSpPr/>
            <p:nvPr/>
          </p:nvSpPr>
          <p:spPr>
            <a:xfrm>
              <a:off x="1828801" y="6447741"/>
              <a:ext cx="356941" cy="509915"/>
            </a:xfrm>
            <a:custGeom>
              <a:avLst/>
              <a:gdLst>
                <a:gd name="connsiteX0" fmla="*/ 0 w 509915"/>
                <a:gd name="connsiteY0" fmla="*/ 0 h 356941"/>
                <a:gd name="connsiteX1" fmla="*/ 331445 w 509915"/>
                <a:gd name="connsiteY1" fmla="*/ 0 h 356941"/>
                <a:gd name="connsiteX2" fmla="*/ 509915 w 509915"/>
                <a:gd name="connsiteY2" fmla="*/ 178471 h 356941"/>
                <a:gd name="connsiteX3" fmla="*/ 331445 w 509915"/>
                <a:gd name="connsiteY3" fmla="*/ 356941 h 356941"/>
                <a:gd name="connsiteX4" fmla="*/ 0 w 509915"/>
                <a:gd name="connsiteY4" fmla="*/ 356941 h 356941"/>
                <a:gd name="connsiteX5" fmla="*/ 178471 w 509915"/>
                <a:gd name="connsiteY5" fmla="*/ 178471 h 356941"/>
                <a:gd name="connsiteX6" fmla="*/ 0 w 509915"/>
                <a:gd name="connsiteY6" fmla="*/ 0 h 35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915" h="356941">
                  <a:moveTo>
                    <a:pt x="509914" y="0"/>
                  </a:moveTo>
                  <a:lnTo>
                    <a:pt x="509914" y="232012"/>
                  </a:lnTo>
                  <a:lnTo>
                    <a:pt x="254957" y="356941"/>
                  </a:lnTo>
                  <a:lnTo>
                    <a:pt x="1" y="232012"/>
                  </a:lnTo>
                  <a:lnTo>
                    <a:pt x="1" y="0"/>
                  </a:lnTo>
                  <a:lnTo>
                    <a:pt x="254957" y="124930"/>
                  </a:lnTo>
                  <a:lnTo>
                    <a:pt x="509914" y="0"/>
                  </a:lnTo>
                  <a:close/>
                </a:path>
              </a:pathLst>
            </a:custGeom>
          </p:spPr>
          <p:style>
            <a:lnRef idx="2">
              <a:schemeClr val="accent4">
                <a:hueOff val="10395692"/>
                <a:satOff val="-47968"/>
                <a:lumOff val="1765"/>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6351" tIns="184821" rIns="6349" bIns="184820" numCol="1" spcCol="1270" anchor="ctr" anchorCtr="0">
              <a:noAutofit/>
            </a:bodyPr>
            <a:lstStyle/>
            <a:p>
              <a:pPr lvl="0" algn="ctr" defTabSz="444500">
                <a:lnSpc>
                  <a:spcPct val="90000"/>
                </a:lnSpc>
                <a:spcBef>
                  <a:spcPct val="0"/>
                </a:spcBef>
                <a:spcAft>
                  <a:spcPct val="35000"/>
                </a:spcAft>
              </a:pPr>
              <a:endParaRPr lang="es-EC" sz="1000" kern="1200" dirty="0"/>
            </a:p>
          </p:txBody>
        </p:sp>
        <p:sp>
          <p:nvSpPr>
            <p:cNvPr id="53" name="Forma libre 52"/>
            <p:cNvSpPr/>
            <p:nvPr/>
          </p:nvSpPr>
          <p:spPr>
            <a:xfrm>
              <a:off x="2185741" y="6447740"/>
              <a:ext cx="9147667" cy="331446"/>
            </a:xfrm>
            <a:custGeom>
              <a:avLst/>
              <a:gdLst>
                <a:gd name="connsiteX0" fmla="*/ 55242 w 331445"/>
                <a:gd name="connsiteY0" fmla="*/ 0 h 9147666"/>
                <a:gd name="connsiteX1" fmla="*/ 276203 w 331445"/>
                <a:gd name="connsiteY1" fmla="*/ 0 h 9147666"/>
                <a:gd name="connsiteX2" fmla="*/ 331445 w 331445"/>
                <a:gd name="connsiteY2" fmla="*/ 55242 h 9147666"/>
                <a:gd name="connsiteX3" fmla="*/ 331445 w 331445"/>
                <a:gd name="connsiteY3" fmla="*/ 9147666 h 9147666"/>
                <a:gd name="connsiteX4" fmla="*/ 331445 w 331445"/>
                <a:gd name="connsiteY4" fmla="*/ 9147666 h 9147666"/>
                <a:gd name="connsiteX5" fmla="*/ 0 w 331445"/>
                <a:gd name="connsiteY5" fmla="*/ 9147666 h 9147666"/>
                <a:gd name="connsiteX6" fmla="*/ 0 w 331445"/>
                <a:gd name="connsiteY6" fmla="*/ 9147666 h 9147666"/>
                <a:gd name="connsiteX7" fmla="*/ 0 w 331445"/>
                <a:gd name="connsiteY7" fmla="*/ 55242 h 9147666"/>
                <a:gd name="connsiteX8" fmla="*/ 55242 w 331445"/>
                <a:gd name="connsiteY8" fmla="*/ 0 h 914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445" h="9147666">
                  <a:moveTo>
                    <a:pt x="331445" y="1524652"/>
                  </a:moveTo>
                  <a:lnTo>
                    <a:pt x="331445" y="7623014"/>
                  </a:lnTo>
                  <a:cubicBezTo>
                    <a:pt x="331445" y="8465040"/>
                    <a:pt x="330549" y="9147652"/>
                    <a:pt x="329443" y="9147652"/>
                  </a:cubicBezTo>
                  <a:lnTo>
                    <a:pt x="0" y="9147652"/>
                  </a:lnTo>
                  <a:lnTo>
                    <a:pt x="0" y="9147652"/>
                  </a:lnTo>
                  <a:lnTo>
                    <a:pt x="0" y="14"/>
                  </a:lnTo>
                  <a:lnTo>
                    <a:pt x="0" y="14"/>
                  </a:lnTo>
                  <a:lnTo>
                    <a:pt x="329443" y="14"/>
                  </a:lnTo>
                  <a:cubicBezTo>
                    <a:pt x="330549" y="14"/>
                    <a:pt x="331445" y="682626"/>
                    <a:pt x="331445" y="1524652"/>
                  </a:cubicBezTo>
                  <a:close/>
                </a:path>
              </a:pathLst>
            </a:custGeom>
          </p:spPr>
          <p:style>
            <a:lnRef idx="2">
              <a:schemeClr val="accent4">
                <a:hueOff val="10395692"/>
                <a:satOff val="-47968"/>
                <a:lumOff val="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9" tIns="28245" rIns="28245" bIns="28246" numCol="1" spcCol="1270" anchor="ctr" anchorCtr="0">
              <a:noAutofit/>
            </a:bodyPr>
            <a:lstStyle/>
            <a:p>
              <a:pPr marL="0" lvl="1" algn="l" defTabSz="844550">
                <a:lnSpc>
                  <a:spcPct val="90000"/>
                </a:lnSpc>
                <a:spcBef>
                  <a:spcPct val="0"/>
                </a:spcBef>
                <a:spcAft>
                  <a:spcPct val="15000"/>
                </a:spcAft>
              </a:pPr>
              <a:r>
                <a:rPr lang="es-EC" sz="2200" kern="1200" dirty="0" smtClean="0">
                  <a:latin typeface="Arial" panose="020B0604020202020204" pitchFamily="34" charset="0"/>
                  <a:cs typeface="Arial" panose="020B0604020202020204" pitchFamily="34" charset="0"/>
                </a:rPr>
                <a:t>13. </a:t>
              </a:r>
              <a:r>
                <a:rPr lang="es-EC" sz="2200" kern="1200" dirty="0" smtClean="0">
                  <a:latin typeface="Arial" panose="020B0604020202020204" pitchFamily="34" charset="0"/>
                  <a:cs typeface="Arial" panose="020B0604020202020204" pitchFamily="34" charset="0"/>
                  <a:hlinkClick r:id="rId14" action="ppaction://hlinksldjump"/>
                </a:rPr>
                <a:t>Conclusiones y Recomendaciones</a:t>
              </a:r>
              <a:endParaRPr lang="es-EC" sz="2200" kern="1200" dirty="0">
                <a:latin typeface="Arial" panose="020B0604020202020204" pitchFamily="34" charset="0"/>
                <a:cs typeface="Arial" panose="020B0604020202020204" pitchFamily="34" charset="0"/>
              </a:endParaRPr>
            </a:p>
          </p:txBody>
        </p:sp>
      </p:grpSp>
      <p:sp>
        <p:nvSpPr>
          <p:cNvPr id="26" name="Rectángulo redondeado 25"/>
          <p:cNvSpPr/>
          <p:nvPr/>
        </p:nvSpPr>
        <p:spPr>
          <a:xfrm>
            <a:off x="0" y="25758"/>
            <a:ext cx="12192000" cy="5632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4400" dirty="0" smtClean="0">
                <a:latin typeface="Arial" panose="020B0604020202020204" pitchFamily="34" charset="0"/>
                <a:cs typeface="Arial" panose="020B0604020202020204" pitchFamily="34" charset="0"/>
              </a:rPr>
              <a:t>CONTENIDO</a:t>
            </a:r>
            <a:endParaRPr lang="es-EC"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069980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0" y="51516"/>
            <a:ext cx="12192000" cy="5632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4400" dirty="0" smtClean="0">
                <a:latin typeface="Arial" panose="020B0604020202020204" pitchFamily="34" charset="0"/>
                <a:cs typeface="Arial" panose="020B0604020202020204" pitchFamily="34" charset="0"/>
              </a:rPr>
              <a:t>APLICACIÓN DE LA METODOLOGÍA</a:t>
            </a:r>
          </a:p>
        </p:txBody>
      </p:sp>
      <p:pic>
        <p:nvPicPr>
          <p:cNvPr id="5" name="Imagen 4"/>
          <p:cNvPicPr>
            <a:picLocks noChangeAspect="1"/>
          </p:cNvPicPr>
          <p:nvPr/>
        </p:nvPicPr>
        <p:blipFill>
          <a:blip r:embed="rId2"/>
          <a:stretch>
            <a:fillRect/>
          </a:stretch>
        </p:blipFill>
        <p:spPr>
          <a:xfrm>
            <a:off x="191073" y="667828"/>
            <a:ext cx="11791661" cy="60057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ángulo redondeado 8"/>
          <p:cNvSpPr/>
          <p:nvPr/>
        </p:nvSpPr>
        <p:spPr>
          <a:xfrm>
            <a:off x="853082" y="1171977"/>
            <a:ext cx="1584102" cy="5537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dirty="0" smtClean="0"/>
          </a:p>
          <a:p>
            <a:pPr algn="ctr"/>
            <a:r>
              <a:rPr lang="es-EC" sz="1600" dirty="0" smtClean="0">
                <a:latin typeface="Arial" panose="020B0604020202020204" pitchFamily="34" charset="0"/>
                <a:cs typeface="Arial" panose="020B0604020202020204" pitchFamily="34" charset="0"/>
              </a:rPr>
              <a:t>Cliente</a:t>
            </a:r>
          </a:p>
          <a:p>
            <a:pPr algn="ctr"/>
            <a:endParaRPr lang="es-EC" dirty="0"/>
          </a:p>
        </p:txBody>
      </p:sp>
      <p:sp>
        <p:nvSpPr>
          <p:cNvPr id="10" name="Llamada de flecha hacia abajo 9"/>
          <p:cNvSpPr/>
          <p:nvPr/>
        </p:nvSpPr>
        <p:spPr>
          <a:xfrm>
            <a:off x="3348508" y="1147760"/>
            <a:ext cx="1700010" cy="1197735"/>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latin typeface="Arial" panose="020B0604020202020204" pitchFamily="34" charset="0"/>
                <a:cs typeface="Arial" panose="020B0604020202020204" pitchFamily="34" charset="0"/>
              </a:rPr>
              <a:t>Desarrolladores del Proyecto</a:t>
            </a:r>
          </a:p>
          <a:p>
            <a:pPr algn="just"/>
            <a:endParaRPr lang="es-EC" dirty="0"/>
          </a:p>
        </p:txBody>
      </p:sp>
      <p:sp>
        <p:nvSpPr>
          <p:cNvPr id="12" name="Rectángulo redondeado 11"/>
          <p:cNvSpPr/>
          <p:nvPr/>
        </p:nvSpPr>
        <p:spPr>
          <a:xfrm>
            <a:off x="6474853" y="692043"/>
            <a:ext cx="1332963" cy="47993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dirty="0" smtClean="0"/>
          </a:p>
          <a:p>
            <a:pPr algn="ctr"/>
            <a:endParaRPr lang="es-EC" sz="1600" dirty="0" smtClean="0">
              <a:latin typeface="Arial" panose="020B0604020202020204" pitchFamily="34" charset="0"/>
              <a:cs typeface="Arial" panose="020B0604020202020204" pitchFamily="34" charset="0"/>
            </a:endParaRPr>
          </a:p>
          <a:p>
            <a:pPr algn="ctr"/>
            <a:r>
              <a:rPr lang="es-EC" sz="1600" dirty="0" smtClean="0">
                <a:latin typeface="Arial" panose="020B0604020202020204" pitchFamily="34" charset="0"/>
                <a:cs typeface="Arial" panose="020B0604020202020204" pitchFamily="34" charset="0"/>
              </a:rPr>
              <a:t>Líder </a:t>
            </a:r>
          </a:p>
          <a:p>
            <a:pPr algn="ctr"/>
            <a:endParaRPr lang="es-EC" sz="1600" dirty="0" smtClean="0">
              <a:latin typeface="Arial" panose="020B0604020202020204" pitchFamily="34" charset="0"/>
              <a:cs typeface="Arial" panose="020B0604020202020204" pitchFamily="34" charset="0"/>
            </a:endParaRPr>
          </a:p>
          <a:p>
            <a:pPr algn="ctr"/>
            <a:endParaRPr lang="es-EC" dirty="0"/>
          </a:p>
        </p:txBody>
      </p:sp>
      <p:sp>
        <p:nvSpPr>
          <p:cNvPr id="13" name="Flecha abajo 12"/>
          <p:cNvSpPr/>
          <p:nvPr/>
        </p:nvSpPr>
        <p:spPr>
          <a:xfrm rot="3898348">
            <a:off x="5454963" y="1626829"/>
            <a:ext cx="349722" cy="1775745"/>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14" name="Rectángulo redondeado 13"/>
          <p:cNvSpPr/>
          <p:nvPr/>
        </p:nvSpPr>
        <p:spPr>
          <a:xfrm>
            <a:off x="2505569" y="4196484"/>
            <a:ext cx="1789850" cy="10668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1100" dirty="0" smtClean="0">
                <a:latin typeface="Arial" panose="020B0604020202020204" pitchFamily="34" charset="0"/>
                <a:cs typeface="Arial" panose="020B0604020202020204" pitchFamily="34" charset="0"/>
              </a:rPr>
              <a:t>Selecciona a partir de los requisitos, cuantos se comprometen a entregar en el Sprint</a:t>
            </a:r>
          </a:p>
          <a:p>
            <a:pPr algn="ctr"/>
            <a:r>
              <a:rPr lang="es-EC" sz="1100" dirty="0" smtClean="0">
                <a:latin typeface="Arial" panose="020B0604020202020204" pitchFamily="34" charset="0"/>
                <a:cs typeface="Arial" panose="020B0604020202020204" pitchFamily="34" charset="0"/>
              </a:rPr>
              <a:t> </a:t>
            </a:r>
            <a:endParaRPr lang="es-EC" sz="1100" dirty="0">
              <a:latin typeface="Arial" panose="020B0604020202020204" pitchFamily="34" charset="0"/>
              <a:cs typeface="Arial" panose="020B0604020202020204" pitchFamily="34" charset="0"/>
            </a:endParaRPr>
          </a:p>
        </p:txBody>
      </p:sp>
      <p:sp>
        <p:nvSpPr>
          <p:cNvPr id="15" name="Flecha abajo 14"/>
          <p:cNvSpPr/>
          <p:nvPr/>
        </p:nvSpPr>
        <p:spPr>
          <a:xfrm rot="2152169">
            <a:off x="3468897" y="3643070"/>
            <a:ext cx="157848" cy="5050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Flecha derecha 16"/>
          <p:cNvSpPr/>
          <p:nvPr/>
        </p:nvSpPr>
        <p:spPr>
          <a:xfrm>
            <a:off x="4377758" y="4597757"/>
            <a:ext cx="359647" cy="12878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18" name="Flecha derecha 17"/>
          <p:cNvSpPr/>
          <p:nvPr/>
        </p:nvSpPr>
        <p:spPr>
          <a:xfrm>
            <a:off x="2101161" y="4649272"/>
            <a:ext cx="359647" cy="12878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graphicFrame>
        <p:nvGraphicFramePr>
          <p:cNvPr id="22" name="Tabla 21"/>
          <p:cNvGraphicFramePr>
            <a:graphicFrameLocks noGrp="1"/>
          </p:cNvGraphicFramePr>
          <p:nvPr>
            <p:extLst>
              <p:ext uri="{D42A27DB-BD31-4B8C-83A1-F6EECF244321}">
                <p14:modId xmlns:p14="http://schemas.microsoft.com/office/powerpoint/2010/main" val="1496072614"/>
              </p:ext>
            </p:extLst>
          </p:nvPr>
        </p:nvGraphicFramePr>
        <p:xfrm>
          <a:off x="261290" y="4004552"/>
          <a:ext cx="1776926" cy="1598534"/>
        </p:xfrm>
        <a:graphic>
          <a:graphicData uri="http://schemas.openxmlformats.org/drawingml/2006/table">
            <a:tbl>
              <a:tblPr firstRow="1" bandRow="1">
                <a:tableStyleId>{5C22544A-7EE6-4342-B048-85BDC9FD1C3A}</a:tableStyleId>
              </a:tblPr>
              <a:tblGrid>
                <a:gridCol w="888463"/>
                <a:gridCol w="888463"/>
              </a:tblGrid>
              <a:tr h="228362">
                <a:tc>
                  <a:txBody>
                    <a:bodyPr/>
                    <a:lstStyle/>
                    <a:p>
                      <a:r>
                        <a:rPr lang="es-EC" sz="800" dirty="0" smtClean="0">
                          <a:latin typeface="Arial" panose="020B0604020202020204" pitchFamily="34" charset="0"/>
                          <a:cs typeface="Arial" panose="020B0604020202020204" pitchFamily="34" charset="0"/>
                        </a:rPr>
                        <a:t>1</a:t>
                      </a:r>
                      <a:endParaRPr lang="es-EC" sz="800" dirty="0">
                        <a:latin typeface="Arial" panose="020B0604020202020204" pitchFamily="34" charset="0"/>
                        <a:cs typeface="Arial" panose="020B0604020202020204" pitchFamily="34" charset="0"/>
                      </a:endParaRPr>
                    </a:p>
                  </a:txBody>
                  <a:tcPr/>
                </a:tc>
                <a:tc>
                  <a:txBody>
                    <a:bodyPr/>
                    <a:lstStyle/>
                    <a:p>
                      <a:endParaRPr lang="es-EC" sz="800" dirty="0">
                        <a:latin typeface="Arial" panose="020B0604020202020204" pitchFamily="34" charset="0"/>
                        <a:cs typeface="Arial" panose="020B0604020202020204" pitchFamily="34" charset="0"/>
                      </a:endParaRPr>
                    </a:p>
                  </a:txBody>
                  <a:tcPr/>
                </a:tc>
              </a:tr>
              <a:tr h="228362">
                <a:tc>
                  <a:txBody>
                    <a:bodyPr/>
                    <a:lstStyle/>
                    <a:p>
                      <a:r>
                        <a:rPr lang="es-EC" sz="800" dirty="0" smtClean="0">
                          <a:latin typeface="Arial" panose="020B0604020202020204" pitchFamily="34" charset="0"/>
                          <a:cs typeface="Arial" panose="020B0604020202020204" pitchFamily="34" charset="0"/>
                        </a:rPr>
                        <a:t>2</a:t>
                      </a:r>
                      <a:endParaRPr lang="es-EC" sz="800" dirty="0">
                        <a:latin typeface="Arial" panose="020B0604020202020204" pitchFamily="34" charset="0"/>
                        <a:cs typeface="Arial" panose="020B0604020202020204" pitchFamily="34" charset="0"/>
                      </a:endParaRPr>
                    </a:p>
                  </a:txBody>
                  <a:tcPr/>
                </a:tc>
                <a:tc>
                  <a:txBody>
                    <a:bodyPr/>
                    <a:lstStyle/>
                    <a:p>
                      <a:endParaRPr lang="es-EC" sz="800" dirty="0">
                        <a:latin typeface="Arial" panose="020B0604020202020204" pitchFamily="34" charset="0"/>
                        <a:cs typeface="Arial" panose="020B0604020202020204" pitchFamily="34" charset="0"/>
                      </a:endParaRPr>
                    </a:p>
                  </a:txBody>
                  <a:tcPr/>
                </a:tc>
              </a:tr>
              <a:tr h="228362">
                <a:tc>
                  <a:txBody>
                    <a:bodyPr/>
                    <a:lstStyle/>
                    <a:p>
                      <a:r>
                        <a:rPr lang="es-EC" sz="800" dirty="0" smtClean="0">
                          <a:latin typeface="Arial" panose="020B0604020202020204" pitchFamily="34" charset="0"/>
                          <a:cs typeface="Arial" panose="020B0604020202020204" pitchFamily="34" charset="0"/>
                        </a:rPr>
                        <a:t>3</a:t>
                      </a:r>
                      <a:endParaRPr lang="es-EC" sz="800" dirty="0">
                        <a:latin typeface="Arial" panose="020B0604020202020204" pitchFamily="34" charset="0"/>
                        <a:cs typeface="Arial" panose="020B0604020202020204" pitchFamily="34" charset="0"/>
                      </a:endParaRPr>
                    </a:p>
                  </a:txBody>
                  <a:tcPr/>
                </a:tc>
                <a:tc>
                  <a:txBody>
                    <a:bodyPr/>
                    <a:lstStyle/>
                    <a:p>
                      <a:endParaRPr lang="es-EC" sz="800" dirty="0">
                        <a:latin typeface="Arial" panose="020B0604020202020204" pitchFamily="34" charset="0"/>
                        <a:cs typeface="Arial" panose="020B0604020202020204" pitchFamily="34" charset="0"/>
                      </a:endParaRPr>
                    </a:p>
                  </a:txBody>
                  <a:tcPr/>
                </a:tc>
              </a:tr>
              <a:tr h="228362">
                <a:tc>
                  <a:txBody>
                    <a:bodyPr/>
                    <a:lstStyle/>
                    <a:p>
                      <a:r>
                        <a:rPr lang="es-EC" sz="800" dirty="0" smtClean="0">
                          <a:latin typeface="Arial" panose="020B0604020202020204" pitchFamily="34" charset="0"/>
                          <a:cs typeface="Arial" panose="020B0604020202020204" pitchFamily="34" charset="0"/>
                        </a:rPr>
                        <a:t>4</a:t>
                      </a:r>
                      <a:endParaRPr lang="es-EC" sz="800" dirty="0">
                        <a:latin typeface="Arial" panose="020B0604020202020204" pitchFamily="34" charset="0"/>
                        <a:cs typeface="Arial" panose="020B0604020202020204" pitchFamily="34" charset="0"/>
                      </a:endParaRPr>
                    </a:p>
                  </a:txBody>
                  <a:tcPr/>
                </a:tc>
                <a:tc>
                  <a:txBody>
                    <a:bodyPr/>
                    <a:lstStyle/>
                    <a:p>
                      <a:endParaRPr lang="es-EC" sz="800" dirty="0">
                        <a:latin typeface="Arial" panose="020B0604020202020204" pitchFamily="34" charset="0"/>
                        <a:cs typeface="Arial" panose="020B0604020202020204" pitchFamily="34" charset="0"/>
                      </a:endParaRPr>
                    </a:p>
                  </a:txBody>
                  <a:tcPr/>
                </a:tc>
              </a:tr>
              <a:tr h="228362">
                <a:tc>
                  <a:txBody>
                    <a:bodyPr/>
                    <a:lstStyle/>
                    <a:p>
                      <a:r>
                        <a:rPr lang="es-EC" sz="800" dirty="0" smtClean="0">
                          <a:latin typeface="Arial" panose="020B0604020202020204" pitchFamily="34" charset="0"/>
                          <a:cs typeface="Arial" panose="020B0604020202020204" pitchFamily="34" charset="0"/>
                        </a:rPr>
                        <a:t>5</a:t>
                      </a:r>
                      <a:endParaRPr lang="es-EC" sz="800" dirty="0">
                        <a:latin typeface="Arial" panose="020B0604020202020204" pitchFamily="34" charset="0"/>
                        <a:cs typeface="Arial" panose="020B0604020202020204" pitchFamily="34" charset="0"/>
                      </a:endParaRPr>
                    </a:p>
                  </a:txBody>
                  <a:tcPr/>
                </a:tc>
                <a:tc>
                  <a:txBody>
                    <a:bodyPr/>
                    <a:lstStyle/>
                    <a:p>
                      <a:endParaRPr lang="es-EC" sz="800" dirty="0">
                        <a:latin typeface="Arial" panose="020B0604020202020204" pitchFamily="34" charset="0"/>
                        <a:cs typeface="Arial" panose="020B0604020202020204" pitchFamily="34" charset="0"/>
                      </a:endParaRPr>
                    </a:p>
                  </a:txBody>
                  <a:tcPr/>
                </a:tc>
              </a:tr>
              <a:tr h="228362">
                <a:tc>
                  <a:txBody>
                    <a:bodyPr/>
                    <a:lstStyle/>
                    <a:p>
                      <a:r>
                        <a:rPr lang="es-EC" sz="800" dirty="0" smtClean="0">
                          <a:latin typeface="Arial" panose="020B0604020202020204" pitchFamily="34" charset="0"/>
                          <a:cs typeface="Arial" panose="020B0604020202020204" pitchFamily="34" charset="0"/>
                        </a:rPr>
                        <a:t>6</a:t>
                      </a:r>
                      <a:endParaRPr lang="es-EC" sz="800" dirty="0">
                        <a:latin typeface="Arial" panose="020B0604020202020204" pitchFamily="34" charset="0"/>
                        <a:cs typeface="Arial" panose="020B0604020202020204" pitchFamily="34" charset="0"/>
                      </a:endParaRPr>
                    </a:p>
                  </a:txBody>
                  <a:tcPr/>
                </a:tc>
                <a:tc>
                  <a:txBody>
                    <a:bodyPr/>
                    <a:lstStyle/>
                    <a:p>
                      <a:endParaRPr lang="es-EC" sz="800" dirty="0">
                        <a:latin typeface="Arial" panose="020B0604020202020204" pitchFamily="34" charset="0"/>
                        <a:cs typeface="Arial" panose="020B0604020202020204" pitchFamily="34" charset="0"/>
                      </a:endParaRPr>
                    </a:p>
                  </a:txBody>
                  <a:tcPr/>
                </a:tc>
              </a:tr>
              <a:tr h="228362">
                <a:tc>
                  <a:txBody>
                    <a:bodyPr/>
                    <a:lstStyle/>
                    <a:p>
                      <a:r>
                        <a:rPr lang="es-EC" sz="800" dirty="0" smtClean="0">
                          <a:latin typeface="Arial" panose="020B0604020202020204" pitchFamily="34" charset="0"/>
                          <a:cs typeface="Arial" panose="020B0604020202020204" pitchFamily="34" charset="0"/>
                        </a:rPr>
                        <a:t>7</a:t>
                      </a:r>
                      <a:endParaRPr lang="es-EC" sz="800" dirty="0">
                        <a:latin typeface="Arial" panose="020B0604020202020204" pitchFamily="34" charset="0"/>
                        <a:cs typeface="Arial" panose="020B0604020202020204" pitchFamily="34" charset="0"/>
                      </a:endParaRPr>
                    </a:p>
                  </a:txBody>
                  <a:tcPr/>
                </a:tc>
                <a:tc>
                  <a:txBody>
                    <a:bodyPr/>
                    <a:lstStyle/>
                    <a:p>
                      <a:endParaRPr lang="es-EC" sz="800" dirty="0">
                        <a:latin typeface="Arial" panose="020B0604020202020204" pitchFamily="34" charset="0"/>
                        <a:cs typeface="Arial" panose="020B0604020202020204" pitchFamily="34" charset="0"/>
                      </a:endParaRPr>
                    </a:p>
                  </a:txBody>
                  <a:tcPr/>
                </a:tc>
              </a:tr>
            </a:tbl>
          </a:graphicData>
        </a:graphic>
      </p:graphicFrame>
      <p:sp>
        <p:nvSpPr>
          <p:cNvPr id="23" name="Rectángulo redondeado 22"/>
          <p:cNvSpPr/>
          <p:nvPr/>
        </p:nvSpPr>
        <p:spPr>
          <a:xfrm>
            <a:off x="1127342" y="4196484"/>
            <a:ext cx="933254" cy="122552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100" dirty="0" smtClean="0">
                <a:latin typeface="Arial" panose="020B0604020202020204" pitchFamily="34" charset="0"/>
                <a:cs typeface="Arial" panose="020B0604020202020204" pitchFamily="34" charset="0"/>
              </a:rPr>
              <a:t>Lista de Requisitos</a:t>
            </a:r>
            <a:endParaRPr lang="es-EC"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98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amond(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edge">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amond(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ircle(in)">
                                      <p:cBhvr>
                                        <p:cTn id="32" dur="2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ircle(in)">
                                      <p:cBhvr>
                                        <p:cTn id="42" dur="2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circle(in)">
                                      <p:cBhvr>
                                        <p:cTn id="47" dur="2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circle(in)">
                                      <p:cBhvr>
                                        <p:cTn id="5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P spid="17" grpId="0" animBg="1"/>
      <p:bldP spid="1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0" y="51516"/>
            <a:ext cx="12192000" cy="5632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4400" dirty="0" smtClean="0">
                <a:latin typeface="Arial" panose="020B0604020202020204" pitchFamily="34" charset="0"/>
                <a:cs typeface="Arial" panose="020B0604020202020204" pitchFamily="34" charset="0"/>
              </a:rPr>
              <a:t>APLICACIÓN DE LA METODOLOGÍA</a:t>
            </a:r>
          </a:p>
        </p:txBody>
      </p:sp>
      <p:grpSp>
        <p:nvGrpSpPr>
          <p:cNvPr id="21" name="Grupo 20"/>
          <p:cNvGrpSpPr/>
          <p:nvPr/>
        </p:nvGrpSpPr>
        <p:grpSpPr>
          <a:xfrm>
            <a:off x="4172761" y="652395"/>
            <a:ext cx="3620111" cy="616848"/>
            <a:chOff x="0" y="0"/>
            <a:chExt cx="4146996" cy="1198080"/>
          </a:xfrm>
        </p:grpSpPr>
        <p:sp>
          <p:nvSpPr>
            <p:cNvPr id="24" name="Rectángulo redondeado 23"/>
            <p:cNvSpPr/>
            <p:nvPr/>
          </p:nvSpPr>
          <p:spPr>
            <a:xfrm>
              <a:off x="0" y="0"/>
              <a:ext cx="4146996" cy="11980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ectángulo 24"/>
            <p:cNvSpPr/>
            <p:nvPr/>
          </p:nvSpPr>
          <p:spPr>
            <a:xfrm>
              <a:off x="58485" y="58485"/>
              <a:ext cx="4030026" cy="10811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2000" dirty="0" smtClean="0">
                  <a:solidFill>
                    <a:schemeClr val="tx1"/>
                  </a:solidFill>
                  <a:latin typeface="Arial" panose="020B0604020202020204" pitchFamily="34" charset="0"/>
                  <a:cs typeface="Arial" panose="020B0604020202020204" pitchFamily="34" charset="0"/>
                </a:rPr>
                <a:t>Pila de Productos</a:t>
              </a:r>
              <a:endParaRPr lang="es-EC" sz="2000" kern="1200" dirty="0">
                <a:solidFill>
                  <a:schemeClr val="tx1"/>
                </a:solidFill>
                <a:latin typeface="Arial" panose="020B0604020202020204" pitchFamily="34" charset="0"/>
                <a:cs typeface="Arial" panose="020B0604020202020204" pitchFamily="34" charset="0"/>
              </a:endParaRPr>
            </a:p>
          </p:txBody>
        </p:sp>
      </p:grpSp>
      <p:graphicFrame>
        <p:nvGraphicFramePr>
          <p:cNvPr id="27" name="Tabla 26"/>
          <p:cNvGraphicFramePr>
            <a:graphicFrameLocks noGrp="1"/>
          </p:cNvGraphicFramePr>
          <p:nvPr>
            <p:extLst>
              <p:ext uri="{D42A27DB-BD31-4B8C-83A1-F6EECF244321}">
                <p14:modId xmlns:p14="http://schemas.microsoft.com/office/powerpoint/2010/main" val="1217356296"/>
              </p:ext>
            </p:extLst>
          </p:nvPr>
        </p:nvGraphicFramePr>
        <p:xfrm>
          <a:off x="820364" y="1327867"/>
          <a:ext cx="9663038" cy="5383337"/>
        </p:xfrm>
        <a:graphic>
          <a:graphicData uri="http://schemas.openxmlformats.org/drawingml/2006/table">
            <a:tbl>
              <a:tblPr firstRow="1" firstCol="1" bandRow="1">
                <a:tableStyleId>{5C22544A-7EE6-4342-B048-85BDC9FD1C3A}</a:tableStyleId>
              </a:tblPr>
              <a:tblGrid>
                <a:gridCol w="770592"/>
                <a:gridCol w="3568362"/>
                <a:gridCol w="1644073"/>
                <a:gridCol w="993888"/>
                <a:gridCol w="2686123"/>
              </a:tblGrid>
              <a:tr h="486772">
                <a:tc>
                  <a:txBody>
                    <a:bodyPr/>
                    <a:lstStyle/>
                    <a:p>
                      <a:pPr>
                        <a:lnSpc>
                          <a:spcPct val="107000"/>
                        </a:lnSpc>
                        <a:spcAft>
                          <a:spcPts val="0"/>
                        </a:spcAft>
                      </a:pPr>
                      <a:r>
                        <a:rPr lang="es-EC" sz="1400" dirty="0">
                          <a:effectLst/>
                          <a:latin typeface="Arial" panose="020B0604020202020204" pitchFamily="34" charset="0"/>
                          <a:cs typeface="Arial" panose="020B0604020202020204" pitchFamily="34" charset="0"/>
                        </a:rPr>
                        <a:t>ID</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400" dirty="0">
                          <a:effectLst/>
                          <a:latin typeface="Arial" panose="020B0604020202020204" pitchFamily="34" charset="0"/>
                          <a:cs typeface="Arial" panose="020B0604020202020204" pitchFamily="34" charset="0"/>
                        </a:rPr>
                        <a:t>NOMBRE</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400" dirty="0">
                          <a:effectLst/>
                          <a:latin typeface="Arial" panose="020B0604020202020204" pitchFamily="34" charset="0"/>
                          <a:cs typeface="Arial" panose="020B0604020202020204" pitchFamily="34" charset="0"/>
                        </a:rPr>
                        <a:t>Prioridad</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400">
                          <a:effectLst/>
                          <a:latin typeface="Arial" panose="020B0604020202020204" pitchFamily="34" charset="0"/>
                          <a:cs typeface="Arial" panose="020B0604020202020204" pitchFamily="34" charset="0"/>
                        </a:rPr>
                        <a:t>SPRINT</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400">
                          <a:effectLst/>
                          <a:latin typeface="Arial" panose="020B0604020202020204" pitchFamily="34" charset="0"/>
                          <a:cs typeface="Arial" panose="020B0604020202020204" pitchFamily="34" charset="0"/>
                        </a:rPr>
                        <a:t>RESPONSABLE</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515617">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1</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Autentificación de usuario</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Alta</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1</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Kleber-Edison</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86772">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2</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Registrar Usuario</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Alta</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1</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Kleber-Edison</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86772">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3</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Gestionar Usuario</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Alta</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1</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Kleber-Edison</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86772">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4</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Gestionar Perfil</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Alta</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1</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Kleber-Edison</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86772">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5</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Administrar Proyectos</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Alta</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2</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Kleber-Edison</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86772">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6</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Administrar Rubros</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Alta</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2</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Kleber-Edison</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86772">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7</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Administrar Materiales</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Alta</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2</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Kleber-Edison</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86772">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8</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Administrar Equipos y Herramientas</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Alta</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2</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Kleber-Edison</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86772">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9</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Administrar Mano de Obra</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Alta</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2</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Kleber-Edison</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86772">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10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Administrar Transporte</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Alta</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2</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Kleber-Edison</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3" name="Flecha derecha 2">
            <a:hlinkClick r:id="rId2" action="ppaction://hlinksldjump"/>
          </p:cNvPr>
          <p:cNvSpPr/>
          <p:nvPr/>
        </p:nvSpPr>
        <p:spPr>
          <a:xfrm>
            <a:off x="10818257" y="6452315"/>
            <a:ext cx="1094703" cy="4056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70796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edge">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ox(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0" y="51516"/>
            <a:ext cx="12192000" cy="5632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4400" dirty="0" smtClean="0">
                <a:latin typeface="Arial" panose="020B0604020202020204" pitchFamily="34" charset="0"/>
                <a:cs typeface="Arial" panose="020B0604020202020204" pitchFamily="34" charset="0"/>
              </a:rPr>
              <a:t>APLICACIÓN DE LA METODOLOGÍA</a:t>
            </a:r>
          </a:p>
        </p:txBody>
      </p:sp>
      <p:grpSp>
        <p:nvGrpSpPr>
          <p:cNvPr id="21" name="Grupo 20"/>
          <p:cNvGrpSpPr/>
          <p:nvPr/>
        </p:nvGrpSpPr>
        <p:grpSpPr>
          <a:xfrm>
            <a:off x="4043971" y="694982"/>
            <a:ext cx="3940934" cy="467051"/>
            <a:chOff x="0" y="-494345"/>
            <a:chExt cx="4146996" cy="2043340"/>
          </a:xfrm>
        </p:grpSpPr>
        <p:sp>
          <p:nvSpPr>
            <p:cNvPr id="24" name="Rectángulo redondeado 23"/>
            <p:cNvSpPr/>
            <p:nvPr/>
          </p:nvSpPr>
          <p:spPr>
            <a:xfrm>
              <a:off x="0" y="-494345"/>
              <a:ext cx="4146996" cy="20433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ectángulo 24"/>
            <p:cNvSpPr/>
            <p:nvPr/>
          </p:nvSpPr>
          <p:spPr>
            <a:xfrm>
              <a:off x="58485" y="58485"/>
              <a:ext cx="4030026" cy="10811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2000" dirty="0" smtClean="0">
                  <a:solidFill>
                    <a:schemeClr val="tx1"/>
                  </a:solidFill>
                  <a:latin typeface="Arial" panose="020B0604020202020204" pitchFamily="34" charset="0"/>
                  <a:cs typeface="Arial" panose="020B0604020202020204" pitchFamily="34" charset="0"/>
                </a:rPr>
                <a:t>Pila de Productos</a:t>
              </a:r>
              <a:endParaRPr lang="es-EC" sz="2000" kern="1200" dirty="0">
                <a:solidFill>
                  <a:schemeClr val="tx1"/>
                </a:solidFill>
                <a:latin typeface="Arial" panose="020B0604020202020204" pitchFamily="34" charset="0"/>
                <a:cs typeface="Arial" panose="020B0604020202020204" pitchFamily="34" charset="0"/>
              </a:endParaRPr>
            </a:p>
          </p:txBody>
        </p:sp>
      </p:grpSp>
      <p:graphicFrame>
        <p:nvGraphicFramePr>
          <p:cNvPr id="3" name="Tabla 2"/>
          <p:cNvGraphicFramePr>
            <a:graphicFrameLocks noGrp="1"/>
          </p:cNvGraphicFramePr>
          <p:nvPr>
            <p:extLst>
              <p:ext uri="{D42A27DB-BD31-4B8C-83A1-F6EECF244321}">
                <p14:modId xmlns:p14="http://schemas.microsoft.com/office/powerpoint/2010/main" val="3756588580"/>
              </p:ext>
            </p:extLst>
          </p:nvPr>
        </p:nvGraphicFramePr>
        <p:xfrm>
          <a:off x="1528701" y="1270333"/>
          <a:ext cx="9611525" cy="5332345"/>
        </p:xfrm>
        <a:graphic>
          <a:graphicData uri="http://schemas.openxmlformats.org/drawingml/2006/table">
            <a:tbl>
              <a:tblPr firstRow="1" firstCol="1" bandRow="1">
                <a:tableStyleId>{5C22544A-7EE6-4342-B048-85BDC9FD1C3A}</a:tableStyleId>
              </a:tblPr>
              <a:tblGrid>
                <a:gridCol w="766484"/>
                <a:gridCol w="3549339"/>
                <a:gridCol w="1387933"/>
                <a:gridCol w="1170333"/>
                <a:gridCol w="2737436"/>
              </a:tblGrid>
              <a:tr h="267116">
                <a:tc>
                  <a:txBody>
                    <a:bodyPr/>
                    <a:lstStyle/>
                    <a:p>
                      <a:pPr>
                        <a:lnSpc>
                          <a:spcPct val="107000"/>
                        </a:lnSpc>
                        <a:spcAft>
                          <a:spcPts val="0"/>
                        </a:spcAft>
                      </a:pPr>
                      <a:r>
                        <a:rPr lang="es-EC" sz="1400" dirty="0">
                          <a:effectLst/>
                          <a:latin typeface="Arial" panose="020B0604020202020204" pitchFamily="34" charset="0"/>
                          <a:cs typeface="Arial" panose="020B0604020202020204" pitchFamily="34" charset="0"/>
                        </a:rPr>
                        <a:t>ID</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400" dirty="0">
                          <a:effectLst/>
                          <a:latin typeface="Arial" panose="020B0604020202020204" pitchFamily="34" charset="0"/>
                          <a:cs typeface="Arial" panose="020B0604020202020204" pitchFamily="34" charset="0"/>
                        </a:rPr>
                        <a:t>NOMBRE</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400" dirty="0">
                          <a:effectLst/>
                          <a:latin typeface="Arial" panose="020B0604020202020204" pitchFamily="34" charset="0"/>
                          <a:cs typeface="Arial" panose="020B0604020202020204" pitchFamily="34" charset="0"/>
                        </a:rPr>
                        <a:t>PRIORIDAD</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400">
                          <a:effectLst/>
                          <a:latin typeface="Arial" panose="020B0604020202020204" pitchFamily="34" charset="0"/>
                          <a:cs typeface="Arial" panose="020B0604020202020204" pitchFamily="34" charset="0"/>
                        </a:rPr>
                        <a:t>SPRINT</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400">
                          <a:effectLst/>
                          <a:latin typeface="Arial" panose="020B0604020202020204" pitchFamily="34" charset="0"/>
                          <a:cs typeface="Arial" panose="020B0604020202020204" pitchFamily="34" charset="0"/>
                        </a:rPr>
                        <a:t>RESPONSABLE</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664809">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11</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Gestionar Análisis de Precios Unitarios</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Alta</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3</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Kleber-Edison</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607964">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12</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Gestionar Presupuesto</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Alta</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3</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Kleber-Edison</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579118">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13</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Gestionar Cronograma Valorado</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Media</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3</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Kleber-Edison</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581580">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14</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Gestionar Reajuste de Precios</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Media</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3</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Kleber-Edison</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662730">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15</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C" sz="1600">
                          <a:effectLst/>
                          <a:latin typeface="Arial" panose="020B0604020202020204" pitchFamily="34" charset="0"/>
                          <a:cs typeface="Arial" panose="020B0604020202020204" pitchFamily="34" charset="0"/>
                        </a:rPr>
                        <a:t>Generación  reportes de Análisis de Precios Unitarios</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Baja</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4</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Kleber-Edison</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716830">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16</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C" sz="1600">
                          <a:effectLst/>
                          <a:latin typeface="Arial" panose="020B0604020202020204" pitchFamily="34" charset="0"/>
                          <a:cs typeface="Arial" panose="020B0604020202020204" pitchFamily="34" charset="0"/>
                        </a:rPr>
                        <a:t>Generación de reportes de los presupuestos</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Baja</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4</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Kleber-Edison</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730355">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17</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Generación de reportes de las partidas presupuestadas</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Baja</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4</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Kleber-Edison</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519474">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18</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Generación  de Reporte de costos de rubros ejecutados y presupuestados</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Baja</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4</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Kleber-Edison</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99310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0" y="51516"/>
            <a:ext cx="12192000" cy="5632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4400" dirty="0" smtClean="0">
                <a:latin typeface="Arial" panose="020B0604020202020204" pitchFamily="34" charset="0"/>
                <a:cs typeface="Arial" panose="020B0604020202020204" pitchFamily="34" charset="0"/>
              </a:rPr>
              <a:t>APLICACIÓN DE LA METODOLOGÍA</a:t>
            </a:r>
          </a:p>
        </p:txBody>
      </p:sp>
      <p:grpSp>
        <p:nvGrpSpPr>
          <p:cNvPr id="21" name="Grupo 20"/>
          <p:cNvGrpSpPr/>
          <p:nvPr/>
        </p:nvGrpSpPr>
        <p:grpSpPr>
          <a:xfrm>
            <a:off x="4043971" y="679184"/>
            <a:ext cx="3940934" cy="441295"/>
            <a:chOff x="0" y="0"/>
            <a:chExt cx="4146996" cy="1198080"/>
          </a:xfrm>
        </p:grpSpPr>
        <p:sp>
          <p:nvSpPr>
            <p:cNvPr id="24" name="Rectángulo redondeado 23"/>
            <p:cNvSpPr/>
            <p:nvPr/>
          </p:nvSpPr>
          <p:spPr>
            <a:xfrm>
              <a:off x="0" y="0"/>
              <a:ext cx="4146996" cy="11980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ectángulo 24"/>
            <p:cNvSpPr/>
            <p:nvPr/>
          </p:nvSpPr>
          <p:spPr>
            <a:xfrm>
              <a:off x="58485" y="58485"/>
              <a:ext cx="4030026" cy="10811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2000" dirty="0" smtClean="0">
                  <a:solidFill>
                    <a:schemeClr val="tx1"/>
                  </a:solidFill>
                  <a:latin typeface="Arial" panose="020B0604020202020204" pitchFamily="34" charset="0"/>
                  <a:cs typeface="Arial" panose="020B0604020202020204" pitchFamily="34" charset="0"/>
                </a:rPr>
                <a:t>Sprint 3</a:t>
              </a:r>
              <a:endParaRPr lang="es-EC" sz="2000" kern="1200" dirty="0">
                <a:solidFill>
                  <a:schemeClr val="tx1"/>
                </a:solidFill>
                <a:latin typeface="Arial" panose="020B0604020202020204" pitchFamily="34" charset="0"/>
                <a:cs typeface="Arial" panose="020B0604020202020204" pitchFamily="34" charset="0"/>
              </a:endParaRPr>
            </a:p>
          </p:txBody>
        </p:sp>
      </p:grpSp>
      <p:graphicFrame>
        <p:nvGraphicFramePr>
          <p:cNvPr id="5" name="Tabla 4"/>
          <p:cNvGraphicFramePr>
            <a:graphicFrameLocks noGrp="1"/>
          </p:cNvGraphicFramePr>
          <p:nvPr>
            <p:extLst>
              <p:ext uri="{D42A27DB-BD31-4B8C-83A1-F6EECF244321}">
                <p14:modId xmlns:p14="http://schemas.microsoft.com/office/powerpoint/2010/main" val="2129107270"/>
              </p:ext>
            </p:extLst>
          </p:nvPr>
        </p:nvGraphicFramePr>
        <p:xfrm>
          <a:off x="309094" y="1197754"/>
          <a:ext cx="11616743" cy="5542546"/>
        </p:xfrm>
        <a:graphic>
          <a:graphicData uri="http://schemas.openxmlformats.org/drawingml/2006/table">
            <a:tbl>
              <a:tblPr firstRow="1" firstCol="1" bandRow="1">
                <a:tableStyleId>{5C22544A-7EE6-4342-B048-85BDC9FD1C3A}</a:tableStyleId>
              </a:tblPr>
              <a:tblGrid>
                <a:gridCol w="1157515"/>
                <a:gridCol w="2618971"/>
                <a:gridCol w="2618971"/>
                <a:gridCol w="2158803"/>
                <a:gridCol w="213944"/>
                <a:gridCol w="785157"/>
                <a:gridCol w="2063382"/>
              </a:tblGrid>
              <a:tr h="387308">
                <a:tc>
                  <a:txBody>
                    <a:bodyPr/>
                    <a:lstStyle/>
                    <a:p>
                      <a:pPr algn="ctr">
                        <a:lnSpc>
                          <a:spcPct val="107000"/>
                        </a:lnSpc>
                        <a:spcAft>
                          <a:spcPts val="800"/>
                        </a:spcAft>
                      </a:pPr>
                      <a:endParaRPr lang="es-EC" sz="1200" dirty="0" smtClean="0">
                        <a:solidFill>
                          <a:schemeClr val="tx1"/>
                        </a:solidFill>
                        <a:effectLst/>
                        <a:latin typeface="Arial" panose="020B0604020202020204" pitchFamily="34" charset="0"/>
                        <a:cs typeface="Arial" panose="020B0604020202020204" pitchFamily="34" charset="0"/>
                      </a:endParaRPr>
                    </a:p>
                    <a:p>
                      <a:pPr algn="ctr">
                        <a:lnSpc>
                          <a:spcPct val="107000"/>
                        </a:lnSpc>
                        <a:spcAft>
                          <a:spcPts val="800"/>
                        </a:spcAft>
                      </a:pPr>
                      <a:r>
                        <a:rPr lang="es-EC" sz="1200" dirty="0" smtClean="0">
                          <a:solidFill>
                            <a:schemeClr val="tx1"/>
                          </a:solidFill>
                          <a:effectLst/>
                          <a:latin typeface="Arial" panose="020B0604020202020204" pitchFamily="34" charset="0"/>
                          <a:cs typeface="Arial" panose="020B0604020202020204" pitchFamily="34" charset="0"/>
                        </a:rPr>
                        <a:t>SPRINT</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a:txBody>
                    <a:bodyPr/>
                    <a:lstStyle/>
                    <a:p>
                      <a:pPr algn="ctr">
                        <a:lnSpc>
                          <a:spcPct val="107000"/>
                        </a:lnSpc>
                        <a:spcAft>
                          <a:spcPts val="800"/>
                        </a:spcAft>
                      </a:pPr>
                      <a:endParaRPr lang="es-EC"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EC"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ID</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a:txBody>
                    <a:bodyPr/>
                    <a:lstStyle/>
                    <a:p>
                      <a:pPr algn="ctr">
                        <a:lnSpc>
                          <a:spcPct val="107000"/>
                        </a:lnSpc>
                        <a:spcAft>
                          <a:spcPts val="800"/>
                        </a:spcAft>
                      </a:pPr>
                      <a:endParaRPr lang="es-EC"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EC"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DESCRIPCIÓN</a:t>
                      </a:r>
                      <a:r>
                        <a:rPr lang="es-EC" sz="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PILA PRODUCTO</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a:txBody>
                    <a:bodyPr/>
                    <a:lstStyle/>
                    <a:p>
                      <a:pPr algn="ctr">
                        <a:lnSpc>
                          <a:spcPct val="107000"/>
                        </a:lnSpc>
                        <a:spcAft>
                          <a:spcPts val="800"/>
                        </a:spcAft>
                      </a:pPr>
                      <a:endParaRPr lang="es-EC" sz="1200" dirty="0" smtClean="0">
                        <a:solidFill>
                          <a:schemeClr val="tx1"/>
                        </a:solidFill>
                        <a:effectLst/>
                        <a:latin typeface="Arial" panose="020B0604020202020204" pitchFamily="34" charset="0"/>
                        <a:cs typeface="Arial" panose="020B0604020202020204" pitchFamily="34" charset="0"/>
                      </a:endParaRPr>
                    </a:p>
                    <a:p>
                      <a:pPr algn="ctr">
                        <a:lnSpc>
                          <a:spcPct val="107000"/>
                        </a:lnSpc>
                        <a:spcAft>
                          <a:spcPts val="800"/>
                        </a:spcAft>
                      </a:pPr>
                      <a:r>
                        <a:rPr lang="es-EC" sz="1200" dirty="0" smtClean="0">
                          <a:solidFill>
                            <a:schemeClr val="tx1"/>
                          </a:solidFill>
                          <a:effectLst/>
                          <a:latin typeface="Arial" panose="020B0604020202020204" pitchFamily="34" charset="0"/>
                          <a:cs typeface="Arial" panose="020B0604020202020204" pitchFamily="34" charset="0"/>
                        </a:rPr>
                        <a:t>FECHA </a:t>
                      </a:r>
                      <a:r>
                        <a:rPr lang="es-EC" sz="1200" dirty="0">
                          <a:solidFill>
                            <a:schemeClr val="tx1"/>
                          </a:solidFill>
                          <a:effectLst/>
                          <a:latin typeface="Arial" panose="020B0604020202020204" pitchFamily="34" charset="0"/>
                          <a:cs typeface="Arial" panose="020B0604020202020204" pitchFamily="34" charset="0"/>
                        </a:rPr>
                        <a:t>INICIO</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gridSpan="2">
                  <a:txBody>
                    <a:bodyPr/>
                    <a:lstStyle/>
                    <a:p>
                      <a:pPr algn="ctr">
                        <a:lnSpc>
                          <a:spcPct val="107000"/>
                        </a:lnSpc>
                        <a:spcAft>
                          <a:spcPts val="800"/>
                        </a:spcAft>
                      </a:pPr>
                      <a:endParaRPr lang="es-EC" sz="1200" dirty="0" smtClean="0">
                        <a:solidFill>
                          <a:schemeClr val="tx1"/>
                        </a:solidFill>
                        <a:effectLst/>
                        <a:latin typeface="Arial" panose="020B0604020202020204" pitchFamily="34" charset="0"/>
                        <a:cs typeface="Arial" panose="020B0604020202020204" pitchFamily="34" charset="0"/>
                      </a:endParaRPr>
                    </a:p>
                    <a:p>
                      <a:pPr algn="ctr">
                        <a:lnSpc>
                          <a:spcPct val="107000"/>
                        </a:lnSpc>
                        <a:spcAft>
                          <a:spcPts val="800"/>
                        </a:spcAft>
                      </a:pPr>
                      <a:r>
                        <a:rPr lang="es-EC" sz="1200" dirty="0" smtClean="0">
                          <a:solidFill>
                            <a:schemeClr val="tx1"/>
                          </a:solidFill>
                          <a:effectLst/>
                          <a:latin typeface="Arial" panose="020B0604020202020204" pitchFamily="34" charset="0"/>
                          <a:cs typeface="Arial" panose="020B0604020202020204" pitchFamily="34" charset="0"/>
                        </a:rPr>
                        <a:t>FECHA FIN</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hMerge="1">
                  <a:txBody>
                    <a:bodyPr/>
                    <a:lstStyle/>
                    <a:p>
                      <a:endParaRPr lang="es-EC"/>
                    </a:p>
                  </a:txBody>
                  <a:tcPr/>
                </a:tc>
                <a:tc>
                  <a:txBody>
                    <a:bodyPr/>
                    <a:lstStyle/>
                    <a:p>
                      <a:pPr algn="ctr">
                        <a:lnSpc>
                          <a:spcPct val="107000"/>
                        </a:lnSpc>
                        <a:spcAft>
                          <a:spcPts val="800"/>
                        </a:spcAft>
                      </a:pPr>
                      <a:endParaRPr lang="es-EC" sz="1200" dirty="0" smtClean="0">
                        <a:solidFill>
                          <a:schemeClr val="tx1"/>
                        </a:solidFill>
                        <a:effectLst/>
                        <a:latin typeface="Arial" panose="020B0604020202020204" pitchFamily="34" charset="0"/>
                        <a:ea typeface="+mn-ea"/>
                        <a:cs typeface="Arial" panose="020B0604020202020204" pitchFamily="34" charset="0"/>
                      </a:endParaRPr>
                    </a:p>
                    <a:p>
                      <a:pPr algn="ctr">
                        <a:lnSpc>
                          <a:spcPct val="107000"/>
                        </a:lnSpc>
                        <a:spcAft>
                          <a:spcPts val="800"/>
                        </a:spcAft>
                      </a:pPr>
                      <a:r>
                        <a:rPr lang="es-EC" sz="1200" dirty="0" smtClean="0">
                          <a:solidFill>
                            <a:schemeClr val="tx1"/>
                          </a:solidFill>
                          <a:effectLst/>
                          <a:latin typeface="Arial" panose="020B0604020202020204" pitchFamily="34" charset="0"/>
                          <a:ea typeface="+mn-ea"/>
                          <a:cs typeface="Arial" panose="020B0604020202020204" pitchFamily="34" charset="0"/>
                        </a:rPr>
                        <a:t>MÓDULO</a:t>
                      </a:r>
                      <a:r>
                        <a:rPr lang="es-EC" sz="1200" baseline="0" dirty="0" smtClean="0">
                          <a:solidFill>
                            <a:schemeClr val="tx1"/>
                          </a:solidFill>
                          <a:effectLst/>
                          <a:latin typeface="Arial" panose="020B0604020202020204" pitchFamily="34" charset="0"/>
                          <a:ea typeface="+mn-ea"/>
                          <a:cs typeface="Arial" panose="020B0604020202020204" pitchFamily="34" charset="0"/>
                        </a:rPr>
                        <a:t> </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r>
              <a:tr h="372526">
                <a:tc>
                  <a:txBody>
                    <a:bodyPr/>
                    <a:lstStyle/>
                    <a:p>
                      <a:pPr algn="ctr">
                        <a:lnSpc>
                          <a:spcPct val="107000"/>
                        </a:lnSpc>
                        <a:spcAft>
                          <a:spcPts val="800"/>
                        </a:spcAft>
                      </a:pPr>
                      <a:endParaRPr lang="es-EC" sz="1300" dirty="0" smtClean="0">
                        <a:effectLst/>
                        <a:latin typeface="Arial" panose="020B0604020202020204" pitchFamily="34" charset="0"/>
                        <a:cs typeface="Arial" panose="020B0604020202020204" pitchFamily="34" charset="0"/>
                      </a:endParaRPr>
                    </a:p>
                    <a:p>
                      <a:pPr algn="ctr">
                        <a:lnSpc>
                          <a:spcPct val="107000"/>
                        </a:lnSpc>
                        <a:spcAft>
                          <a:spcPts val="800"/>
                        </a:spcAft>
                      </a:pPr>
                      <a:r>
                        <a:rPr lang="es-EC" sz="1300" dirty="0" smtClean="0">
                          <a:solidFill>
                            <a:schemeClr val="tx1"/>
                          </a:solidFill>
                          <a:effectLst/>
                          <a:latin typeface="Arial" panose="020B0604020202020204" pitchFamily="34" charset="0"/>
                          <a:cs typeface="Arial" panose="020B0604020202020204" pitchFamily="34" charset="0"/>
                        </a:rPr>
                        <a:t>3</a:t>
                      </a:r>
                      <a:endParaRPr lang="es-EC"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a:txBody>
                    <a:bodyPr/>
                    <a:lstStyle/>
                    <a:p>
                      <a:pPr>
                        <a:lnSpc>
                          <a:spcPct val="107000"/>
                        </a:lnSpc>
                        <a:spcAft>
                          <a:spcPts val="0"/>
                        </a:spcAft>
                      </a:pPr>
                      <a:endParaRPr lang="es-EC" sz="13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ES" sz="1300" dirty="0" smtClean="0">
                          <a:effectLst/>
                          <a:latin typeface="Arial" panose="020B0604020202020204" pitchFamily="34" charset="0"/>
                          <a:cs typeface="Arial" panose="020B0604020202020204" pitchFamily="34" charset="0"/>
                        </a:rPr>
                        <a:t>11</a:t>
                      </a:r>
                      <a:r>
                        <a:rPr lang="es-ES" sz="1300" dirty="0">
                          <a:effectLst/>
                          <a:latin typeface="Arial" panose="020B0604020202020204" pitchFamily="34" charset="0"/>
                          <a:cs typeface="Arial" panose="020B0604020202020204" pitchFamily="34" charset="0"/>
                        </a:rPr>
                        <a:t> </a:t>
                      </a:r>
                      <a:endParaRPr lang="es-EC" sz="1300" dirty="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s-EC" sz="1400" dirty="0" smtClean="0">
                          <a:effectLst/>
                          <a:latin typeface="Arial" panose="020B0604020202020204" pitchFamily="34" charset="0"/>
                          <a:cs typeface="Arial" panose="020B0604020202020204" pitchFamily="34" charset="0"/>
                        </a:rPr>
                        <a:t>Gestionar Análisis de Precios Unitarios</a:t>
                      </a:r>
                      <a:endParaRPr lang="es-EC" sz="14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es-EC" sz="1300" dirty="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a:txBody>
                    <a:bodyPr/>
                    <a:lstStyle/>
                    <a:p>
                      <a:pPr algn="ctr">
                        <a:lnSpc>
                          <a:spcPct val="107000"/>
                        </a:lnSpc>
                        <a:spcAft>
                          <a:spcPts val="800"/>
                        </a:spcAft>
                      </a:pPr>
                      <a:r>
                        <a:rPr lang="es-EC" sz="1300" dirty="0">
                          <a:effectLst/>
                          <a:latin typeface="Arial" panose="020B0604020202020204" pitchFamily="34" charset="0"/>
                          <a:cs typeface="Arial" panose="020B0604020202020204" pitchFamily="34" charset="0"/>
                        </a:rPr>
                        <a:t>05-Dic-2014</a:t>
                      </a:r>
                      <a:endParaRPr lang="es-EC" sz="1300" dirty="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gridSpan="2">
                  <a:txBody>
                    <a:bodyPr/>
                    <a:lstStyle/>
                    <a:p>
                      <a:pPr>
                        <a:lnSpc>
                          <a:spcPct val="107000"/>
                        </a:lnSpc>
                        <a:spcAft>
                          <a:spcPts val="800"/>
                        </a:spcAft>
                      </a:pPr>
                      <a:r>
                        <a:rPr lang="es-EC" sz="1300" dirty="0">
                          <a:effectLst/>
                          <a:latin typeface="Arial" panose="020B0604020202020204" pitchFamily="34" charset="0"/>
                          <a:cs typeface="Arial" panose="020B0604020202020204" pitchFamily="34" charset="0"/>
                        </a:rPr>
                        <a:t>30-Dic-2014</a:t>
                      </a:r>
                      <a:endParaRPr lang="es-EC" sz="1300" dirty="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hMerge="1">
                  <a:txBody>
                    <a:bodyPr/>
                    <a:lstStyle/>
                    <a:p>
                      <a:endParaRPr lang="es-EC"/>
                    </a:p>
                  </a:txBody>
                  <a:tcPr/>
                </a:tc>
                <a:tc>
                  <a:txBody>
                    <a:bodyPr/>
                    <a:lstStyle/>
                    <a:p>
                      <a:pPr algn="just">
                        <a:lnSpc>
                          <a:spcPct val="107000"/>
                        </a:lnSpc>
                        <a:spcAft>
                          <a:spcPts val="800"/>
                        </a:spcAft>
                      </a:pPr>
                      <a:r>
                        <a:rPr lang="es-EC" sz="1400" dirty="0" smtClean="0">
                          <a:effectLst/>
                          <a:latin typeface="Arial" panose="020B0604020202020204" pitchFamily="34" charset="0"/>
                          <a:ea typeface="Calibri" panose="020F0502020204030204" pitchFamily="34" charset="0"/>
                          <a:cs typeface="Arial" panose="020B0604020202020204" pitchFamily="34" charset="0"/>
                        </a:rPr>
                        <a:t>Módulo General de Gestión, Costos y Presupuestos</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r>
              <a:tr h="226151">
                <a:tc>
                  <a:txBody>
                    <a:bodyPr/>
                    <a:lstStyle/>
                    <a:p>
                      <a:pPr algn="ctr">
                        <a:lnSpc>
                          <a:spcPct val="107000"/>
                        </a:lnSpc>
                        <a:spcAft>
                          <a:spcPts val="800"/>
                        </a:spcAft>
                      </a:pPr>
                      <a:r>
                        <a:rPr lang="es-EC" sz="1300" b="1" dirty="0">
                          <a:effectLst/>
                          <a:latin typeface="Arial" panose="020B0604020202020204" pitchFamily="34" charset="0"/>
                          <a:cs typeface="Arial" panose="020B0604020202020204" pitchFamily="34" charset="0"/>
                        </a:rPr>
                        <a:t>No.</a:t>
                      </a:r>
                      <a:endParaRPr lang="es-EC" sz="1300" b="1" dirty="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gridSpan="2">
                  <a:txBody>
                    <a:bodyPr/>
                    <a:lstStyle/>
                    <a:p>
                      <a:pPr algn="ctr">
                        <a:lnSpc>
                          <a:spcPct val="107000"/>
                        </a:lnSpc>
                        <a:spcAft>
                          <a:spcPts val="800"/>
                        </a:spcAft>
                      </a:pPr>
                      <a:r>
                        <a:rPr lang="es-EC" sz="1300" b="1" dirty="0">
                          <a:effectLst/>
                          <a:latin typeface="Arial" panose="020B0604020202020204" pitchFamily="34" charset="0"/>
                          <a:cs typeface="Arial" panose="020B0604020202020204" pitchFamily="34" charset="0"/>
                        </a:rPr>
                        <a:t>Tareas</a:t>
                      </a:r>
                      <a:endParaRPr lang="es-EC" sz="1300" b="1" dirty="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hMerge="1">
                  <a:txBody>
                    <a:bodyPr/>
                    <a:lstStyle/>
                    <a:p>
                      <a:endParaRPr lang="es-EC"/>
                    </a:p>
                  </a:txBody>
                  <a:tcPr/>
                </a:tc>
                <a:tc>
                  <a:txBody>
                    <a:bodyPr/>
                    <a:lstStyle/>
                    <a:p>
                      <a:pPr algn="ctr">
                        <a:lnSpc>
                          <a:spcPct val="107000"/>
                        </a:lnSpc>
                        <a:spcAft>
                          <a:spcPts val="800"/>
                        </a:spcAft>
                      </a:pPr>
                      <a:r>
                        <a:rPr lang="es-EC" sz="1300" b="1" dirty="0">
                          <a:effectLst/>
                          <a:latin typeface="Arial" panose="020B0604020202020204" pitchFamily="34" charset="0"/>
                          <a:cs typeface="Arial" panose="020B0604020202020204" pitchFamily="34" charset="0"/>
                        </a:rPr>
                        <a:t>Estado</a:t>
                      </a:r>
                      <a:endParaRPr lang="es-EC" sz="1300" b="1" dirty="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gridSpan="3">
                  <a:txBody>
                    <a:bodyPr/>
                    <a:lstStyle/>
                    <a:p>
                      <a:pPr algn="ctr">
                        <a:lnSpc>
                          <a:spcPct val="107000"/>
                        </a:lnSpc>
                        <a:spcAft>
                          <a:spcPts val="800"/>
                        </a:spcAft>
                      </a:pPr>
                      <a:r>
                        <a:rPr lang="es-EC" sz="1300" b="1" dirty="0">
                          <a:effectLst/>
                          <a:latin typeface="Arial" panose="020B0604020202020204" pitchFamily="34" charset="0"/>
                          <a:cs typeface="Arial" panose="020B0604020202020204" pitchFamily="34" charset="0"/>
                        </a:rPr>
                        <a:t>Responsable</a:t>
                      </a:r>
                      <a:endParaRPr lang="es-EC" sz="1300" b="1" dirty="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hMerge="1">
                  <a:txBody>
                    <a:bodyPr/>
                    <a:lstStyle/>
                    <a:p>
                      <a:endParaRPr lang="es-EC"/>
                    </a:p>
                  </a:txBody>
                  <a:tcPr/>
                </a:tc>
                <a:tc hMerge="1">
                  <a:txBody>
                    <a:bodyPr/>
                    <a:lstStyle/>
                    <a:p>
                      <a:endParaRPr lang="es-EC"/>
                    </a:p>
                  </a:txBody>
                  <a:tcPr/>
                </a:tc>
              </a:tr>
              <a:tr h="554624">
                <a:tc>
                  <a:txBody>
                    <a:bodyPr/>
                    <a:lstStyle/>
                    <a:p>
                      <a:pPr algn="ctr">
                        <a:lnSpc>
                          <a:spcPct val="107000"/>
                        </a:lnSpc>
                        <a:spcAft>
                          <a:spcPts val="800"/>
                        </a:spcAft>
                      </a:pPr>
                      <a:r>
                        <a:rPr lang="es-EC" sz="1300" dirty="0" smtClean="0">
                          <a:effectLst/>
                          <a:latin typeface="Arial" panose="020B0604020202020204" pitchFamily="34" charset="0"/>
                          <a:cs typeface="Arial" panose="020B0604020202020204" pitchFamily="34" charset="0"/>
                        </a:rPr>
                        <a:t>1</a:t>
                      </a:r>
                      <a:endParaRPr lang="es-EC" sz="1300" dirty="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gridSpan="2">
                  <a:txBody>
                    <a:bodyPr/>
                    <a:lstStyle/>
                    <a:p>
                      <a:pPr>
                        <a:lnSpc>
                          <a:spcPct val="107000"/>
                        </a:lnSpc>
                        <a:spcAft>
                          <a:spcPts val="800"/>
                        </a:spcAft>
                      </a:pPr>
                      <a:r>
                        <a:rPr lang="es-EC" sz="1400" dirty="0">
                          <a:effectLst/>
                          <a:latin typeface="Arial" panose="020B0604020202020204" pitchFamily="34" charset="0"/>
                          <a:cs typeface="Arial" panose="020B0604020202020204" pitchFamily="34" charset="0"/>
                        </a:rPr>
                        <a:t>Implementación de los DAO (Objeto de Acceso a Datos) para generar el Análisis de Precios Unitarios (APU).</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hMerge="1">
                  <a:txBody>
                    <a:bodyPr/>
                    <a:lstStyle/>
                    <a:p>
                      <a:endParaRPr lang="es-EC"/>
                    </a:p>
                  </a:txBody>
                  <a:tcPr/>
                </a:tc>
                <a:tc gridSpan="2">
                  <a:txBody>
                    <a:bodyPr/>
                    <a:lstStyle/>
                    <a:p>
                      <a:pPr algn="ctr">
                        <a:lnSpc>
                          <a:spcPct val="107000"/>
                        </a:lnSpc>
                        <a:spcAft>
                          <a:spcPts val="800"/>
                        </a:spcAft>
                      </a:pPr>
                      <a:r>
                        <a:rPr lang="es-EC" sz="1300" dirty="0">
                          <a:effectLst/>
                          <a:latin typeface="Arial" panose="020B0604020202020204" pitchFamily="34" charset="0"/>
                          <a:cs typeface="Arial" panose="020B0604020202020204" pitchFamily="34" charset="0"/>
                        </a:rPr>
                        <a:t>Completado</a:t>
                      </a:r>
                      <a:endParaRPr lang="es-EC" sz="1300" dirty="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hMerge="1">
                  <a:txBody>
                    <a:bodyPr/>
                    <a:lstStyle/>
                    <a:p>
                      <a:endParaRPr lang="es-EC"/>
                    </a:p>
                  </a:txBody>
                  <a:tcPr/>
                </a:tc>
                <a:tc gridSpan="2">
                  <a:txBody>
                    <a:bodyPr/>
                    <a:lstStyle/>
                    <a:p>
                      <a:pPr algn="ctr">
                        <a:lnSpc>
                          <a:spcPct val="107000"/>
                        </a:lnSpc>
                        <a:spcAft>
                          <a:spcPts val="800"/>
                        </a:spcAft>
                      </a:pPr>
                      <a:r>
                        <a:rPr lang="es-EC" sz="1300" dirty="0">
                          <a:effectLst/>
                          <a:latin typeface="Arial" panose="020B0604020202020204" pitchFamily="34" charset="0"/>
                          <a:cs typeface="Arial" panose="020B0604020202020204" pitchFamily="34" charset="0"/>
                        </a:rPr>
                        <a:t>Edison / Kleber</a:t>
                      </a:r>
                      <a:endParaRPr lang="es-EC" sz="1300" dirty="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hMerge="1">
                  <a:txBody>
                    <a:bodyPr/>
                    <a:lstStyle/>
                    <a:p>
                      <a:endParaRPr lang="es-EC"/>
                    </a:p>
                  </a:txBody>
                  <a:tcPr/>
                </a:tc>
              </a:tr>
              <a:tr h="554624">
                <a:tc>
                  <a:txBody>
                    <a:bodyPr/>
                    <a:lstStyle/>
                    <a:p>
                      <a:pPr algn="ctr">
                        <a:lnSpc>
                          <a:spcPct val="107000"/>
                        </a:lnSpc>
                        <a:spcAft>
                          <a:spcPts val="800"/>
                        </a:spcAft>
                      </a:pPr>
                      <a:r>
                        <a:rPr lang="es-EC" sz="1300" dirty="0">
                          <a:effectLst/>
                          <a:latin typeface="Arial" panose="020B0604020202020204" pitchFamily="34" charset="0"/>
                          <a:cs typeface="Arial" panose="020B0604020202020204" pitchFamily="34" charset="0"/>
                        </a:rPr>
                        <a:t>2</a:t>
                      </a:r>
                      <a:endParaRPr lang="es-EC" sz="1300" dirty="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gridSpan="2">
                  <a:txBody>
                    <a:bodyPr/>
                    <a:lstStyle/>
                    <a:p>
                      <a:pPr>
                        <a:lnSpc>
                          <a:spcPct val="107000"/>
                        </a:lnSpc>
                        <a:spcAft>
                          <a:spcPts val="800"/>
                        </a:spcAft>
                      </a:pPr>
                      <a:r>
                        <a:rPr lang="es-EC" sz="1400" dirty="0">
                          <a:effectLst/>
                          <a:latin typeface="Arial" panose="020B0604020202020204" pitchFamily="34" charset="0"/>
                          <a:cs typeface="Arial" panose="020B0604020202020204" pitchFamily="34" charset="0"/>
                        </a:rPr>
                        <a:t>Elaboración de sentencias HSQL para Consultas de Registros para la generación del APU.</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hMerge="1">
                  <a:txBody>
                    <a:bodyPr/>
                    <a:lstStyle/>
                    <a:p>
                      <a:endParaRPr lang="es-EC"/>
                    </a:p>
                  </a:txBody>
                  <a:tcPr/>
                </a:tc>
                <a:tc gridSpan="2">
                  <a:txBody>
                    <a:bodyPr/>
                    <a:lstStyle/>
                    <a:p>
                      <a:pPr algn="ctr">
                        <a:lnSpc>
                          <a:spcPct val="107000"/>
                        </a:lnSpc>
                        <a:spcAft>
                          <a:spcPts val="800"/>
                        </a:spcAft>
                      </a:pPr>
                      <a:r>
                        <a:rPr lang="es-EC" sz="1300" dirty="0">
                          <a:effectLst/>
                          <a:latin typeface="Arial" panose="020B0604020202020204" pitchFamily="34" charset="0"/>
                          <a:cs typeface="Arial" panose="020B0604020202020204" pitchFamily="34" charset="0"/>
                        </a:rPr>
                        <a:t>Completado</a:t>
                      </a:r>
                      <a:endParaRPr lang="es-EC" sz="1300" dirty="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hMerge="1">
                  <a:txBody>
                    <a:bodyPr/>
                    <a:lstStyle/>
                    <a:p>
                      <a:endParaRPr lang="es-EC"/>
                    </a:p>
                  </a:txBody>
                  <a:tcPr/>
                </a:tc>
                <a:tc gridSpan="2">
                  <a:txBody>
                    <a:bodyPr/>
                    <a:lstStyle/>
                    <a:p>
                      <a:pPr algn="ctr">
                        <a:lnSpc>
                          <a:spcPct val="107000"/>
                        </a:lnSpc>
                        <a:spcAft>
                          <a:spcPts val="800"/>
                        </a:spcAft>
                      </a:pPr>
                      <a:r>
                        <a:rPr lang="es-EC" sz="1300">
                          <a:effectLst/>
                          <a:latin typeface="Arial" panose="020B0604020202020204" pitchFamily="34" charset="0"/>
                          <a:cs typeface="Arial" panose="020B0604020202020204" pitchFamily="34" charset="0"/>
                        </a:rPr>
                        <a:t>Edison / Kleber</a:t>
                      </a:r>
                      <a:endParaRPr lang="es-EC" sz="130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hMerge="1">
                  <a:txBody>
                    <a:bodyPr/>
                    <a:lstStyle/>
                    <a:p>
                      <a:endParaRPr lang="es-EC"/>
                    </a:p>
                  </a:txBody>
                  <a:tcPr/>
                </a:tc>
              </a:tr>
              <a:tr h="554624">
                <a:tc>
                  <a:txBody>
                    <a:bodyPr/>
                    <a:lstStyle/>
                    <a:p>
                      <a:pPr algn="ctr">
                        <a:lnSpc>
                          <a:spcPct val="107000"/>
                        </a:lnSpc>
                        <a:spcAft>
                          <a:spcPts val="800"/>
                        </a:spcAft>
                      </a:pPr>
                      <a:r>
                        <a:rPr lang="es-EC" sz="1300" dirty="0">
                          <a:effectLst/>
                          <a:latin typeface="Arial" panose="020B0604020202020204" pitchFamily="34" charset="0"/>
                          <a:cs typeface="Arial" panose="020B0604020202020204" pitchFamily="34" charset="0"/>
                        </a:rPr>
                        <a:t>3</a:t>
                      </a:r>
                      <a:endParaRPr lang="es-EC" sz="1300" dirty="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gridSpan="2">
                  <a:txBody>
                    <a:bodyPr/>
                    <a:lstStyle/>
                    <a:p>
                      <a:pPr>
                        <a:lnSpc>
                          <a:spcPct val="107000"/>
                        </a:lnSpc>
                        <a:spcAft>
                          <a:spcPts val="800"/>
                        </a:spcAft>
                      </a:pPr>
                      <a:r>
                        <a:rPr lang="es-EC" sz="1400" dirty="0">
                          <a:effectLst/>
                          <a:latin typeface="Arial" panose="020B0604020202020204" pitchFamily="34" charset="0"/>
                          <a:cs typeface="Arial" panose="020B0604020202020204" pitchFamily="34" charset="0"/>
                        </a:rPr>
                        <a:t>Codificación de </a:t>
                      </a:r>
                      <a:r>
                        <a:rPr lang="es-EC" sz="1400" dirty="0" smtClean="0">
                          <a:effectLst/>
                          <a:latin typeface="Arial" panose="020B0604020202020204" pitchFamily="34" charset="0"/>
                          <a:cs typeface="Arial" panose="020B0604020202020204" pitchFamily="34" charset="0"/>
                        </a:rPr>
                        <a:t>los Session </a:t>
                      </a:r>
                      <a:r>
                        <a:rPr lang="es-EC" sz="1400" dirty="0">
                          <a:effectLst/>
                          <a:latin typeface="Arial" panose="020B0604020202020204" pitchFamily="34" charset="0"/>
                          <a:cs typeface="Arial" panose="020B0604020202020204" pitchFamily="34" charset="0"/>
                        </a:rPr>
                        <a:t>Beans para la generación y cálculos del APU (Reglas de Negocio).</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hMerge="1">
                  <a:txBody>
                    <a:bodyPr/>
                    <a:lstStyle/>
                    <a:p>
                      <a:endParaRPr lang="es-EC"/>
                    </a:p>
                  </a:txBody>
                  <a:tcPr/>
                </a:tc>
                <a:tc gridSpan="2">
                  <a:txBody>
                    <a:bodyPr/>
                    <a:lstStyle/>
                    <a:p>
                      <a:pPr algn="ctr">
                        <a:lnSpc>
                          <a:spcPct val="107000"/>
                        </a:lnSpc>
                        <a:spcAft>
                          <a:spcPts val="800"/>
                        </a:spcAft>
                      </a:pPr>
                      <a:r>
                        <a:rPr lang="es-EC" sz="1300" dirty="0">
                          <a:effectLst/>
                          <a:latin typeface="Arial" panose="020B0604020202020204" pitchFamily="34" charset="0"/>
                          <a:cs typeface="Arial" panose="020B0604020202020204" pitchFamily="34" charset="0"/>
                        </a:rPr>
                        <a:t>Completado</a:t>
                      </a:r>
                      <a:endParaRPr lang="es-EC" sz="1300" dirty="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hMerge="1">
                  <a:txBody>
                    <a:bodyPr/>
                    <a:lstStyle/>
                    <a:p>
                      <a:endParaRPr lang="es-EC"/>
                    </a:p>
                  </a:txBody>
                  <a:tcPr/>
                </a:tc>
                <a:tc gridSpan="2">
                  <a:txBody>
                    <a:bodyPr/>
                    <a:lstStyle/>
                    <a:p>
                      <a:pPr algn="ctr">
                        <a:lnSpc>
                          <a:spcPct val="107000"/>
                        </a:lnSpc>
                        <a:spcAft>
                          <a:spcPts val="800"/>
                        </a:spcAft>
                      </a:pPr>
                      <a:r>
                        <a:rPr lang="es-EC" sz="1300" dirty="0">
                          <a:effectLst/>
                          <a:latin typeface="Arial" panose="020B0604020202020204" pitchFamily="34" charset="0"/>
                          <a:cs typeface="Arial" panose="020B0604020202020204" pitchFamily="34" charset="0"/>
                        </a:rPr>
                        <a:t>Edison / Kleber</a:t>
                      </a:r>
                      <a:endParaRPr lang="es-EC" sz="1300" dirty="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hMerge="1">
                  <a:txBody>
                    <a:bodyPr/>
                    <a:lstStyle/>
                    <a:p>
                      <a:endParaRPr lang="es-EC"/>
                    </a:p>
                  </a:txBody>
                  <a:tcPr/>
                </a:tc>
              </a:tr>
              <a:tr h="554624">
                <a:tc>
                  <a:txBody>
                    <a:bodyPr/>
                    <a:lstStyle/>
                    <a:p>
                      <a:pPr algn="ctr">
                        <a:lnSpc>
                          <a:spcPct val="107000"/>
                        </a:lnSpc>
                        <a:spcAft>
                          <a:spcPts val="800"/>
                        </a:spcAft>
                      </a:pPr>
                      <a:r>
                        <a:rPr lang="es-EC" sz="1300" dirty="0">
                          <a:effectLst/>
                          <a:latin typeface="Arial" panose="020B0604020202020204" pitchFamily="34" charset="0"/>
                          <a:cs typeface="Arial" panose="020B0604020202020204" pitchFamily="34" charset="0"/>
                        </a:rPr>
                        <a:t>4</a:t>
                      </a:r>
                      <a:endParaRPr lang="es-EC" sz="1300" dirty="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gridSpan="2">
                  <a:txBody>
                    <a:bodyPr/>
                    <a:lstStyle/>
                    <a:p>
                      <a:pPr>
                        <a:lnSpc>
                          <a:spcPct val="107000"/>
                        </a:lnSpc>
                        <a:spcAft>
                          <a:spcPts val="800"/>
                        </a:spcAft>
                      </a:pPr>
                      <a:r>
                        <a:rPr lang="es-EC" sz="1400" dirty="0">
                          <a:effectLst/>
                          <a:latin typeface="Arial" panose="020B0604020202020204" pitchFamily="34" charset="0"/>
                          <a:cs typeface="Arial" panose="020B0604020202020204" pitchFamily="34" charset="0"/>
                        </a:rPr>
                        <a:t>Elaboración de la página JSF para la gestión del APU y llamado a los métodos mediante </a:t>
                      </a:r>
                      <a:r>
                        <a:rPr lang="es-EC" sz="1400" dirty="0" smtClean="0">
                          <a:effectLst/>
                          <a:latin typeface="Arial" panose="020B0604020202020204" pitchFamily="34" charset="0"/>
                          <a:cs typeface="Arial" panose="020B0604020202020204" pitchFamily="34" charset="0"/>
                        </a:rPr>
                        <a:t>los Backing </a:t>
                      </a:r>
                      <a:r>
                        <a:rPr lang="es-EC" sz="1400" dirty="0">
                          <a:effectLst/>
                          <a:latin typeface="Arial" panose="020B0604020202020204" pitchFamily="34" charset="0"/>
                          <a:cs typeface="Arial" panose="020B0604020202020204" pitchFamily="34" charset="0"/>
                        </a:rPr>
                        <a:t>Beans.</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hMerge="1">
                  <a:txBody>
                    <a:bodyPr/>
                    <a:lstStyle/>
                    <a:p>
                      <a:endParaRPr lang="es-EC"/>
                    </a:p>
                  </a:txBody>
                  <a:tcPr/>
                </a:tc>
                <a:tc gridSpan="2">
                  <a:txBody>
                    <a:bodyPr/>
                    <a:lstStyle/>
                    <a:p>
                      <a:pPr algn="ctr">
                        <a:lnSpc>
                          <a:spcPct val="107000"/>
                        </a:lnSpc>
                        <a:spcAft>
                          <a:spcPts val="800"/>
                        </a:spcAft>
                      </a:pPr>
                      <a:r>
                        <a:rPr lang="es-EC" sz="1300" dirty="0">
                          <a:effectLst/>
                          <a:latin typeface="Arial" panose="020B0604020202020204" pitchFamily="34" charset="0"/>
                          <a:cs typeface="Arial" panose="020B0604020202020204" pitchFamily="34" charset="0"/>
                        </a:rPr>
                        <a:t>Completado</a:t>
                      </a:r>
                      <a:endParaRPr lang="es-EC" sz="1300" dirty="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hMerge="1">
                  <a:txBody>
                    <a:bodyPr/>
                    <a:lstStyle/>
                    <a:p>
                      <a:endParaRPr lang="es-EC"/>
                    </a:p>
                  </a:txBody>
                  <a:tcPr/>
                </a:tc>
                <a:tc gridSpan="2">
                  <a:txBody>
                    <a:bodyPr/>
                    <a:lstStyle/>
                    <a:p>
                      <a:pPr algn="ctr">
                        <a:lnSpc>
                          <a:spcPct val="107000"/>
                        </a:lnSpc>
                        <a:spcAft>
                          <a:spcPts val="800"/>
                        </a:spcAft>
                      </a:pPr>
                      <a:r>
                        <a:rPr lang="es-EC" sz="1300" dirty="0">
                          <a:effectLst/>
                          <a:latin typeface="Arial" panose="020B0604020202020204" pitchFamily="34" charset="0"/>
                          <a:cs typeface="Arial" panose="020B0604020202020204" pitchFamily="34" charset="0"/>
                        </a:rPr>
                        <a:t>Edison / Kleber</a:t>
                      </a:r>
                      <a:endParaRPr lang="es-EC" sz="1300" dirty="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hMerge="1">
                  <a:txBody>
                    <a:bodyPr/>
                    <a:lstStyle/>
                    <a:p>
                      <a:endParaRPr lang="es-EC"/>
                    </a:p>
                  </a:txBody>
                  <a:tcPr/>
                </a:tc>
              </a:tr>
              <a:tr h="554624">
                <a:tc>
                  <a:txBody>
                    <a:bodyPr/>
                    <a:lstStyle/>
                    <a:p>
                      <a:pPr algn="ctr">
                        <a:lnSpc>
                          <a:spcPct val="107000"/>
                        </a:lnSpc>
                        <a:spcAft>
                          <a:spcPts val="800"/>
                        </a:spcAft>
                      </a:pPr>
                      <a:r>
                        <a:rPr lang="es-EC" sz="1300">
                          <a:effectLst/>
                          <a:latin typeface="Arial" panose="020B0604020202020204" pitchFamily="34" charset="0"/>
                          <a:cs typeface="Arial" panose="020B0604020202020204" pitchFamily="34" charset="0"/>
                        </a:rPr>
                        <a:t>5</a:t>
                      </a:r>
                      <a:endParaRPr lang="es-EC" sz="130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gridSpan="2">
                  <a:txBody>
                    <a:bodyPr/>
                    <a:lstStyle/>
                    <a:p>
                      <a:pPr>
                        <a:lnSpc>
                          <a:spcPct val="107000"/>
                        </a:lnSpc>
                        <a:spcAft>
                          <a:spcPts val="800"/>
                        </a:spcAft>
                      </a:pPr>
                      <a:r>
                        <a:rPr lang="es-EC" sz="1400" dirty="0">
                          <a:effectLst/>
                          <a:latin typeface="Arial" panose="020B0604020202020204" pitchFamily="34" charset="0"/>
                          <a:cs typeface="Arial" panose="020B0604020202020204" pitchFamily="34" charset="0"/>
                        </a:rPr>
                        <a:t>Elaboración de sentencias HSQL para consultas de registros para la generación del reporte del APU.</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hMerge="1">
                  <a:txBody>
                    <a:bodyPr/>
                    <a:lstStyle/>
                    <a:p>
                      <a:endParaRPr lang="es-EC"/>
                    </a:p>
                  </a:txBody>
                  <a:tcPr/>
                </a:tc>
                <a:tc gridSpan="2">
                  <a:txBody>
                    <a:bodyPr/>
                    <a:lstStyle/>
                    <a:p>
                      <a:pPr algn="ctr">
                        <a:lnSpc>
                          <a:spcPct val="107000"/>
                        </a:lnSpc>
                        <a:spcAft>
                          <a:spcPts val="800"/>
                        </a:spcAft>
                      </a:pPr>
                      <a:r>
                        <a:rPr lang="es-EC" sz="1300">
                          <a:effectLst/>
                          <a:latin typeface="Arial" panose="020B0604020202020204" pitchFamily="34" charset="0"/>
                          <a:cs typeface="Arial" panose="020B0604020202020204" pitchFamily="34" charset="0"/>
                        </a:rPr>
                        <a:t>Completado</a:t>
                      </a:r>
                      <a:endParaRPr lang="es-EC" sz="130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hMerge="1">
                  <a:txBody>
                    <a:bodyPr/>
                    <a:lstStyle/>
                    <a:p>
                      <a:endParaRPr lang="es-EC"/>
                    </a:p>
                  </a:txBody>
                  <a:tcPr/>
                </a:tc>
                <a:tc gridSpan="2">
                  <a:txBody>
                    <a:bodyPr/>
                    <a:lstStyle/>
                    <a:p>
                      <a:pPr algn="ctr">
                        <a:lnSpc>
                          <a:spcPct val="107000"/>
                        </a:lnSpc>
                        <a:spcAft>
                          <a:spcPts val="800"/>
                        </a:spcAft>
                      </a:pPr>
                      <a:r>
                        <a:rPr lang="es-EC" sz="1300" dirty="0">
                          <a:effectLst/>
                          <a:latin typeface="Arial" panose="020B0604020202020204" pitchFamily="34" charset="0"/>
                          <a:cs typeface="Arial" panose="020B0604020202020204" pitchFamily="34" charset="0"/>
                        </a:rPr>
                        <a:t>Edison / Kleber</a:t>
                      </a:r>
                      <a:endParaRPr lang="es-EC" sz="1300" dirty="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hMerge="1">
                  <a:txBody>
                    <a:bodyPr/>
                    <a:lstStyle/>
                    <a:p>
                      <a:endParaRPr lang="es-EC"/>
                    </a:p>
                  </a:txBody>
                  <a:tcPr/>
                </a:tc>
              </a:tr>
              <a:tr h="367003">
                <a:tc>
                  <a:txBody>
                    <a:bodyPr/>
                    <a:lstStyle/>
                    <a:p>
                      <a:pPr algn="ctr">
                        <a:lnSpc>
                          <a:spcPct val="107000"/>
                        </a:lnSpc>
                        <a:spcAft>
                          <a:spcPts val="800"/>
                        </a:spcAft>
                      </a:pPr>
                      <a:r>
                        <a:rPr lang="es-EC" sz="1300">
                          <a:effectLst/>
                          <a:latin typeface="Arial" panose="020B0604020202020204" pitchFamily="34" charset="0"/>
                          <a:cs typeface="Arial" panose="020B0604020202020204" pitchFamily="34" charset="0"/>
                        </a:rPr>
                        <a:t>6</a:t>
                      </a:r>
                      <a:endParaRPr lang="es-EC" sz="130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gridSpan="2">
                  <a:txBody>
                    <a:bodyPr/>
                    <a:lstStyle/>
                    <a:p>
                      <a:pPr>
                        <a:lnSpc>
                          <a:spcPct val="107000"/>
                        </a:lnSpc>
                        <a:spcAft>
                          <a:spcPts val="800"/>
                        </a:spcAft>
                      </a:pPr>
                      <a:r>
                        <a:rPr lang="es-EC" sz="1400" dirty="0">
                          <a:effectLst/>
                          <a:latin typeface="Arial" panose="020B0604020202020204" pitchFamily="34" charset="0"/>
                          <a:cs typeface="Arial" panose="020B0604020202020204" pitchFamily="34" charset="0"/>
                        </a:rPr>
                        <a:t>Elaboración del diseño del reporte del APU.</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hMerge="1">
                  <a:txBody>
                    <a:bodyPr/>
                    <a:lstStyle/>
                    <a:p>
                      <a:endParaRPr lang="es-EC"/>
                    </a:p>
                  </a:txBody>
                  <a:tcPr/>
                </a:tc>
                <a:tc gridSpan="2">
                  <a:txBody>
                    <a:bodyPr/>
                    <a:lstStyle/>
                    <a:p>
                      <a:pPr algn="ctr">
                        <a:lnSpc>
                          <a:spcPct val="107000"/>
                        </a:lnSpc>
                        <a:spcAft>
                          <a:spcPts val="800"/>
                        </a:spcAft>
                      </a:pPr>
                      <a:r>
                        <a:rPr lang="es-EC" sz="1300">
                          <a:effectLst/>
                          <a:latin typeface="Arial" panose="020B0604020202020204" pitchFamily="34" charset="0"/>
                          <a:cs typeface="Arial" panose="020B0604020202020204" pitchFamily="34" charset="0"/>
                        </a:rPr>
                        <a:t>Completado</a:t>
                      </a:r>
                      <a:endParaRPr lang="es-EC" sz="130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hMerge="1">
                  <a:txBody>
                    <a:bodyPr/>
                    <a:lstStyle/>
                    <a:p>
                      <a:endParaRPr lang="es-EC"/>
                    </a:p>
                  </a:txBody>
                  <a:tcPr/>
                </a:tc>
                <a:tc gridSpan="2">
                  <a:txBody>
                    <a:bodyPr/>
                    <a:lstStyle/>
                    <a:p>
                      <a:pPr algn="ctr">
                        <a:lnSpc>
                          <a:spcPct val="107000"/>
                        </a:lnSpc>
                        <a:spcAft>
                          <a:spcPts val="800"/>
                        </a:spcAft>
                      </a:pPr>
                      <a:r>
                        <a:rPr lang="es-EC" sz="1300" dirty="0">
                          <a:effectLst/>
                          <a:latin typeface="Arial" panose="020B0604020202020204" pitchFamily="34" charset="0"/>
                          <a:cs typeface="Arial" panose="020B0604020202020204" pitchFamily="34" charset="0"/>
                        </a:rPr>
                        <a:t>Edison / Kleber</a:t>
                      </a:r>
                      <a:endParaRPr lang="es-EC" sz="1300" dirty="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hMerge="1">
                  <a:txBody>
                    <a:bodyPr/>
                    <a:lstStyle/>
                    <a:p>
                      <a:endParaRPr lang="es-EC"/>
                    </a:p>
                  </a:txBody>
                  <a:tcPr/>
                </a:tc>
              </a:tr>
              <a:tr h="387308">
                <a:tc>
                  <a:txBody>
                    <a:bodyPr/>
                    <a:lstStyle/>
                    <a:p>
                      <a:pPr algn="ctr">
                        <a:lnSpc>
                          <a:spcPct val="107000"/>
                        </a:lnSpc>
                        <a:spcAft>
                          <a:spcPts val="800"/>
                        </a:spcAft>
                      </a:pPr>
                      <a:r>
                        <a:rPr lang="es-EC" sz="1300" dirty="0">
                          <a:effectLst/>
                          <a:latin typeface="Arial" panose="020B0604020202020204" pitchFamily="34" charset="0"/>
                          <a:cs typeface="Arial" panose="020B0604020202020204" pitchFamily="34" charset="0"/>
                        </a:rPr>
                        <a:t>7</a:t>
                      </a:r>
                      <a:endParaRPr lang="es-EC" sz="1300" dirty="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gridSpan="2">
                  <a:txBody>
                    <a:bodyPr/>
                    <a:lstStyle/>
                    <a:p>
                      <a:pPr>
                        <a:lnSpc>
                          <a:spcPct val="107000"/>
                        </a:lnSpc>
                        <a:spcAft>
                          <a:spcPts val="800"/>
                        </a:spcAft>
                      </a:pPr>
                      <a:r>
                        <a:rPr lang="es-EC" sz="1400" dirty="0">
                          <a:effectLst/>
                          <a:latin typeface="Arial" panose="020B0604020202020204" pitchFamily="34" charset="0"/>
                          <a:cs typeface="Arial" panose="020B0604020202020204" pitchFamily="34" charset="0"/>
                        </a:rPr>
                        <a:t>Pruebas de Funcionamiento para la generación y cálculos del APU.</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hMerge="1">
                  <a:txBody>
                    <a:bodyPr/>
                    <a:lstStyle/>
                    <a:p>
                      <a:endParaRPr lang="es-EC"/>
                    </a:p>
                  </a:txBody>
                  <a:tcPr/>
                </a:tc>
                <a:tc gridSpan="2">
                  <a:txBody>
                    <a:bodyPr/>
                    <a:lstStyle/>
                    <a:p>
                      <a:pPr algn="ctr">
                        <a:lnSpc>
                          <a:spcPct val="107000"/>
                        </a:lnSpc>
                        <a:spcAft>
                          <a:spcPts val="800"/>
                        </a:spcAft>
                      </a:pPr>
                      <a:r>
                        <a:rPr lang="es-EC" sz="1300">
                          <a:effectLst/>
                          <a:latin typeface="Arial" panose="020B0604020202020204" pitchFamily="34" charset="0"/>
                          <a:cs typeface="Arial" panose="020B0604020202020204" pitchFamily="34" charset="0"/>
                        </a:rPr>
                        <a:t>Completado</a:t>
                      </a:r>
                      <a:endParaRPr lang="es-EC" sz="130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hMerge="1">
                  <a:txBody>
                    <a:bodyPr/>
                    <a:lstStyle/>
                    <a:p>
                      <a:endParaRPr lang="es-EC"/>
                    </a:p>
                  </a:txBody>
                  <a:tcPr/>
                </a:tc>
                <a:tc gridSpan="2">
                  <a:txBody>
                    <a:bodyPr/>
                    <a:lstStyle/>
                    <a:p>
                      <a:pPr algn="ctr">
                        <a:lnSpc>
                          <a:spcPct val="107000"/>
                        </a:lnSpc>
                        <a:spcAft>
                          <a:spcPts val="800"/>
                        </a:spcAft>
                      </a:pPr>
                      <a:r>
                        <a:rPr lang="es-EC" sz="1300" dirty="0">
                          <a:effectLst/>
                          <a:latin typeface="Arial" panose="020B0604020202020204" pitchFamily="34" charset="0"/>
                          <a:cs typeface="Arial" panose="020B0604020202020204" pitchFamily="34" charset="0"/>
                        </a:rPr>
                        <a:t>Edison / Kleber</a:t>
                      </a:r>
                      <a:endParaRPr lang="es-EC" sz="1300" dirty="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hMerge="1">
                  <a:txBody>
                    <a:bodyPr/>
                    <a:lstStyle/>
                    <a:p>
                      <a:endParaRPr lang="es-EC"/>
                    </a:p>
                  </a:txBody>
                  <a:tcPr/>
                </a:tc>
              </a:tr>
              <a:tr h="387308">
                <a:tc>
                  <a:txBody>
                    <a:bodyPr/>
                    <a:lstStyle/>
                    <a:p>
                      <a:pPr algn="ctr">
                        <a:lnSpc>
                          <a:spcPct val="107000"/>
                        </a:lnSpc>
                        <a:spcAft>
                          <a:spcPts val="800"/>
                        </a:spcAft>
                      </a:pPr>
                      <a:r>
                        <a:rPr lang="es-EC" sz="1300" dirty="0">
                          <a:effectLst/>
                          <a:latin typeface="Arial" panose="020B0604020202020204" pitchFamily="34" charset="0"/>
                          <a:cs typeface="Arial" panose="020B0604020202020204" pitchFamily="34" charset="0"/>
                        </a:rPr>
                        <a:t>8</a:t>
                      </a:r>
                      <a:endParaRPr lang="es-EC" sz="1300" dirty="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gridSpan="2">
                  <a:txBody>
                    <a:bodyPr/>
                    <a:lstStyle/>
                    <a:p>
                      <a:pPr>
                        <a:lnSpc>
                          <a:spcPct val="107000"/>
                        </a:lnSpc>
                        <a:spcAft>
                          <a:spcPts val="800"/>
                        </a:spcAft>
                      </a:pPr>
                      <a:r>
                        <a:rPr lang="es-EC" sz="1400" dirty="0">
                          <a:effectLst/>
                          <a:latin typeface="Arial" panose="020B0604020202020204" pitchFamily="34" charset="0"/>
                          <a:cs typeface="Arial" panose="020B0604020202020204" pitchFamily="34" charset="0"/>
                        </a:rPr>
                        <a:t>Pruebas de Funcionamiento para la generación del reporte del APU.</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hMerge="1">
                  <a:txBody>
                    <a:bodyPr/>
                    <a:lstStyle/>
                    <a:p>
                      <a:endParaRPr lang="es-EC"/>
                    </a:p>
                  </a:txBody>
                  <a:tcPr/>
                </a:tc>
                <a:tc gridSpan="2">
                  <a:txBody>
                    <a:bodyPr/>
                    <a:lstStyle/>
                    <a:p>
                      <a:pPr algn="ctr">
                        <a:lnSpc>
                          <a:spcPct val="107000"/>
                        </a:lnSpc>
                        <a:spcAft>
                          <a:spcPts val="800"/>
                        </a:spcAft>
                      </a:pPr>
                      <a:r>
                        <a:rPr lang="es-EC" sz="1300" dirty="0">
                          <a:effectLst/>
                          <a:latin typeface="Arial" panose="020B0604020202020204" pitchFamily="34" charset="0"/>
                          <a:cs typeface="Arial" panose="020B0604020202020204" pitchFamily="34" charset="0"/>
                        </a:rPr>
                        <a:t>Completado</a:t>
                      </a:r>
                      <a:endParaRPr lang="es-EC" sz="1300" dirty="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hMerge="1">
                  <a:txBody>
                    <a:bodyPr/>
                    <a:lstStyle/>
                    <a:p>
                      <a:endParaRPr lang="es-EC"/>
                    </a:p>
                  </a:txBody>
                  <a:tcPr/>
                </a:tc>
                <a:tc gridSpan="2">
                  <a:txBody>
                    <a:bodyPr/>
                    <a:lstStyle/>
                    <a:p>
                      <a:pPr algn="ctr">
                        <a:lnSpc>
                          <a:spcPct val="107000"/>
                        </a:lnSpc>
                        <a:spcAft>
                          <a:spcPts val="800"/>
                        </a:spcAft>
                      </a:pPr>
                      <a:r>
                        <a:rPr lang="es-EC" sz="1300" dirty="0">
                          <a:effectLst/>
                          <a:latin typeface="Arial" panose="020B0604020202020204" pitchFamily="34" charset="0"/>
                          <a:cs typeface="Arial" panose="020B0604020202020204" pitchFamily="34" charset="0"/>
                        </a:rPr>
                        <a:t>Edison / Kleber</a:t>
                      </a:r>
                      <a:endParaRPr lang="es-EC" sz="1300" dirty="0">
                        <a:effectLst/>
                        <a:latin typeface="Arial" panose="020B0604020202020204" pitchFamily="34" charset="0"/>
                        <a:ea typeface="Calibri" panose="020F0502020204030204" pitchFamily="34" charset="0"/>
                        <a:cs typeface="Arial" panose="020B0604020202020204" pitchFamily="34" charset="0"/>
                      </a:endParaRPr>
                    </a:p>
                  </a:txBody>
                  <a:tcPr marL="41307" marR="41307" marT="0" marB="0"/>
                </a:tc>
                <a:tc hMerge="1">
                  <a:txBody>
                    <a:bodyPr/>
                    <a:lstStyle/>
                    <a:p>
                      <a:endParaRPr lang="es-EC"/>
                    </a:p>
                  </a:txBody>
                  <a:tcPr/>
                </a:tc>
              </a:tr>
            </a:tbl>
          </a:graphicData>
        </a:graphic>
      </p:graphicFrame>
    </p:spTree>
    <p:extLst>
      <p:ext uri="{BB962C8B-B14F-4D97-AF65-F5344CB8AC3E}">
        <p14:creationId xmlns:p14="http://schemas.microsoft.com/office/powerpoint/2010/main" val="426976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0" y="51516"/>
            <a:ext cx="12192000" cy="5632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4400" dirty="0" smtClean="0">
                <a:latin typeface="Arial" panose="020B0604020202020204" pitchFamily="34" charset="0"/>
                <a:cs typeface="Arial" panose="020B0604020202020204" pitchFamily="34" charset="0"/>
              </a:rPr>
              <a:t>HERRAMIENTAS</a:t>
            </a:r>
          </a:p>
        </p:txBody>
      </p:sp>
      <p:graphicFrame>
        <p:nvGraphicFramePr>
          <p:cNvPr id="4" name="Tabla 3"/>
          <p:cNvGraphicFramePr>
            <a:graphicFrameLocks noGrp="1"/>
          </p:cNvGraphicFramePr>
          <p:nvPr>
            <p:extLst>
              <p:ext uri="{D42A27DB-BD31-4B8C-83A1-F6EECF244321}">
                <p14:modId xmlns:p14="http://schemas.microsoft.com/office/powerpoint/2010/main" val="3985806509"/>
              </p:ext>
            </p:extLst>
          </p:nvPr>
        </p:nvGraphicFramePr>
        <p:xfrm>
          <a:off x="3412901" y="819869"/>
          <a:ext cx="7791716" cy="5575554"/>
        </p:xfrm>
        <a:graphic>
          <a:graphicData uri="http://schemas.openxmlformats.org/drawingml/2006/table">
            <a:tbl>
              <a:tblPr firstRow="1" firstCol="1" bandRow="1">
                <a:tableStyleId>{5C22544A-7EE6-4342-B048-85BDC9FD1C3A}</a:tableStyleId>
              </a:tblPr>
              <a:tblGrid>
                <a:gridCol w="3895858"/>
                <a:gridCol w="3895858"/>
              </a:tblGrid>
              <a:tr h="554986">
                <a:tc>
                  <a:txBody>
                    <a:bodyPr/>
                    <a:lstStyle/>
                    <a:p>
                      <a:pPr>
                        <a:lnSpc>
                          <a:spcPct val="107000"/>
                        </a:lnSpc>
                        <a:spcAft>
                          <a:spcPts val="800"/>
                        </a:spcAft>
                      </a:pPr>
                      <a:r>
                        <a:rPr lang="es-EC" sz="1600" dirty="0">
                          <a:effectLst/>
                          <a:latin typeface="Arial" panose="020B0604020202020204" pitchFamily="34" charset="0"/>
                          <a:cs typeface="Arial" panose="020B0604020202020204" pitchFamily="34" charset="0"/>
                        </a:rPr>
                        <a:t>Descripción</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C" sz="1600">
                          <a:effectLst/>
                          <a:latin typeface="Arial" panose="020B0604020202020204" pitchFamily="34" charset="0"/>
                          <a:cs typeface="Arial" panose="020B0604020202020204" pitchFamily="34" charset="0"/>
                        </a:rPr>
                        <a:t>Aplicación</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554986">
                <a:tc>
                  <a:txBody>
                    <a:bodyPr/>
                    <a:lstStyle/>
                    <a:p>
                      <a:pPr>
                        <a:lnSpc>
                          <a:spcPct val="107000"/>
                        </a:lnSpc>
                        <a:spcAft>
                          <a:spcPts val="800"/>
                        </a:spcAft>
                      </a:pPr>
                      <a:r>
                        <a:rPr lang="es-EC" sz="1600" dirty="0">
                          <a:effectLst/>
                          <a:latin typeface="Arial" panose="020B0604020202020204" pitchFamily="34" charset="0"/>
                          <a:cs typeface="Arial" panose="020B0604020202020204" pitchFamily="34" charset="0"/>
                        </a:rPr>
                        <a:t>IDE de Desarrollo</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C" sz="1600" dirty="0">
                          <a:effectLst/>
                          <a:latin typeface="Arial" panose="020B0604020202020204" pitchFamily="34" charset="0"/>
                          <a:cs typeface="Arial" panose="020B0604020202020204" pitchFamily="34" charset="0"/>
                        </a:rPr>
                        <a:t>Netbeans 7.3.1</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554986">
                <a:tc>
                  <a:txBody>
                    <a:bodyPr/>
                    <a:lstStyle/>
                    <a:p>
                      <a:pPr>
                        <a:lnSpc>
                          <a:spcPct val="107000"/>
                        </a:lnSpc>
                        <a:spcAft>
                          <a:spcPts val="800"/>
                        </a:spcAft>
                      </a:pPr>
                      <a:r>
                        <a:rPr lang="es-EC" sz="1600">
                          <a:effectLst/>
                          <a:latin typeface="Arial" panose="020B0604020202020204" pitchFamily="34" charset="0"/>
                          <a:cs typeface="Arial" panose="020B0604020202020204" pitchFamily="34" charset="0"/>
                        </a:rPr>
                        <a:t>Framework de Diseño</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C" sz="1600" dirty="0">
                          <a:effectLst/>
                          <a:latin typeface="Arial" panose="020B0604020202020204" pitchFamily="34" charset="0"/>
                          <a:cs typeface="Arial" panose="020B0604020202020204" pitchFamily="34" charset="0"/>
                        </a:rPr>
                        <a:t>Primefaces 3.5</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554986">
                <a:tc>
                  <a:txBody>
                    <a:bodyPr/>
                    <a:lstStyle/>
                    <a:p>
                      <a:pPr>
                        <a:lnSpc>
                          <a:spcPct val="107000"/>
                        </a:lnSpc>
                        <a:spcAft>
                          <a:spcPts val="800"/>
                        </a:spcAft>
                      </a:pPr>
                      <a:r>
                        <a:rPr lang="es-EC" sz="1600" dirty="0">
                          <a:effectLst/>
                          <a:latin typeface="Arial" panose="020B0604020202020204" pitchFamily="34" charset="0"/>
                          <a:cs typeface="Arial" panose="020B0604020202020204" pitchFamily="34" charset="0"/>
                        </a:rPr>
                        <a:t>Servidor de Aplicaciones</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C" sz="1600">
                          <a:effectLst/>
                          <a:latin typeface="Arial" panose="020B0604020202020204" pitchFamily="34" charset="0"/>
                          <a:cs typeface="Arial" panose="020B0604020202020204" pitchFamily="34" charset="0"/>
                        </a:rPr>
                        <a:t>Glassfish 4.4.1</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554986">
                <a:tc>
                  <a:txBody>
                    <a:bodyPr/>
                    <a:lstStyle/>
                    <a:p>
                      <a:pPr>
                        <a:lnSpc>
                          <a:spcPct val="107000"/>
                        </a:lnSpc>
                        <a:spcAft>
                          <a:spcPts val="800"/>
                        </a:spcAft>
                      </a:pPr>
                      <a:r>
                        <a:rPr lang="es-EC" sz="1600" dirty="0">
                          <a:effectLst/>
                          <a:latin typeface="Arial" panose="020B0604020202020204" pitchFamily="34" charset="0"/>
                          <a:cs typeface="Arial" panose="020B0604020202020204" pitchFamily="34" charset="0"/>
                        </a:rPr>
                        <a:t>Servidor de Base de Datos</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C" sz="1600" dirty="0">
                          <a:effectLst/>
                          <a:latin typeface="Arial" panose="020B0604020202020204" pitchFamily="34" charset="0"/>
                          <a:cs typeface="Arial" panose="020B0604020202020204" pitchFamily="34" charset="0"/>
                        </a:rPr>
                        <a:t>MySQL 5.7</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135666">
                <a:tc>
                  <a:txBody>
                    <a:bodyPr/>
                    <a:lstStyle/>
                    <a:p>
                      <a:pPr>
                        <a:lnSpc>
                          <a:spcPct val="107000"/>
                        </a:lnSpc>
                        <a:spcAft>
                          <a:spcPts val="800"/>
                        </a:spcAft>
                      </a:pPr>
                      <a:r>
                        <a:rPr lang="es-EC" sz="1600" dirty="0">
                          <a:effectLst/>
                          <a:latin typeface="Arial" panose="020B0604020202020204" pitchFamily="34" charset="0"/>
                          <a:cs typeface="Arial" panose="020B0604020202020204" pitchFamily="34" charset="0"/>
                        </a:rPr>
                        <a:t>Utilitario para la Administración de la Base de Datos</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C" sz="1600" dirty="0">
                          <a:effectLst/>
                          <a:latin typeface="Arial" panose="020B0604020202020204" pitchFamily="34" charset="0"/>
                          <a:cs typeface="Arial" panose="020B0604020202020204" pitchFamily="34" charset="0"/>
                        </a:rPr>
                        <a:t>MySQL Workbench 6.1</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554986">
                <a:tc>
                  <a:txBody>
                    <a:bodyPr/>
                    <a:lstStyle/>
                    <a:p>
                      <a:pPr>
                        <a:lnSpc>
                          <a:spcPct val="107000"/>
                        </a:lnSpc>
                        <a:spcAft>
                          <a:spcPts val="800"/>
                        </a:spcAft>
                      </a:pPr>
                      <a:r>
                        <a:rPr lang="es-EC" sz="1600">
                          <a:effectLst/>
                          <a:latin typeface="Arial" panose="020B0604020202020204" pitchFamily="34" charset="0"/>
                          <a:cs typeface="Arial" panose="020B0604020202020204" pitchFamily="34" charset="0"/>
                        </a:rPr>
                        <a:t>Modelamiento Base de Datos</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C" sz="1600" dirty="0">
                          <a:effectLst/>
                          <a:latin typeface="Arial" panose="020B0604020202020204" pitchFamily="34" charset="0"/>
                          <a:cs typeface="Arial" panose="020B0604020202020204" pitchFamily="34" charset="0"/>
                        </a:rPr>
                        <a:t>Power Designer 16.0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554986">
                <a:tc>
                  <a:txBody>
                    <a:bodyPr/>
                    <a:lstStyle/>
                    <a:p>
                      <a:pPr>
                        <a:lnSpc>
                          <a:spcPct val="107000"/>
                        </a:lnSpc>
                        <a:spcAft>
                          <a:spcPts val="800"/>
                        </a:spcAft>
                      </a:pPr>
                      <a:r>
                        <a:rPr lang="es-EC" sz="1600">
                          <a:effectLst/>
                          <a:latin typeface="Arial" panose="020B0604020202020204" pitchFamily="34" charset="0"/>
                          <a:cs typeface="Arial" panose="020B0604020202020204" pitchFamily="34" charset="0"/>
                        </a:rPr>
                        <a:t>Modelado UML</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C" sz="1600" dirty="0" err="1">
                          <a:effectLst/>
                          <a:latin typeface="Arial" panose="020B0604020202020204" pitchFamily="34" charset="0"/>
                          <a:cs typeface="Arial" panose="020B0604020202020204" pitchFamily="34" charset="0"/>
                        </a:rPr>
                        <a:t>StarUML</a:t>
                      </a:r>
                      <a:r>
                        <a:rPr lang="es-EC" sz="1600" dirty="0">
                          <a:effectLst/>
                          <a:latin typeface="Arial" panose="020B0604020202020204" pitchFamily="34" charset="0"/>
                          <a:cs typeface="Arial" panose="020B0604020202020204" pitchFamily="34" charset="0"/>
                        </a:rPr>
                        <a:t> 5.0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554986">
                <a:tc>
                  <a:txBody>
                    <a:bodyPr/>
                    <a:lstStyle/>
                    <a:p>
                      <a:pPr>
                        <a:lnSpc>
                          <a:spcPct val="107000"/>
                        </a:lnSpc>
                        <a:spcAft>
                          <a:spcPts val="800"/>
                        </a:spcAft>
                      </a:pPr>
                      <a:r>
                        <a:rPr lang="es-EC" sz="1600" dirty="0">
                          <a:effectLst/>
                          <a:latin typeface="Arial" panose="020B0604020202020204" pitchFamily="34" charset="0"/>
                          <a:cs typeface="Arial" panose="020B0604020202020204" pitchFamily="34" charset="0"/>
                        </a:rPr>
                        <a:t>Proveedor de Servicios Cloud Computing</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C" sz="1600" dirty="0">
                          <a:effectLst/>
                          <a:latin typeface="Arial" panose="020B0604020202020204" pitchFamily="34" charset="0"/>
                          <a:cs typeface="Arial" panose="020B0604020202020204" pitchFamily="34" charset="0"/>
                        </a:rPr>
                        <a:t>Jelastic (</a:t>
                      </a:r>
                      <a:r>
                        <a:rPr lang="es-EC" sz="1600" dirty="0" err="1">
                          <a:effectLst/>
                          <a:latin typeface="Arial" panose="020B0604020202020204" pitchFamily="34" charset="0"/>
                          <a:cs typeface="Arial" panose="020B0604020202020204" pitchFamily="34" charset="0"/>
                        </a:rPr>
                        <a:t>facilcloud</a:t>
                      </a:r>
                      <a:r>
                        <a:rPr lang="es-EC" sz="1600" dirty="0">
                          <a:effectLst/>
                          <a:latin typeface="Arial" panose="020B0604020202020204" pitchFamily="34" charset="0"/>
                          <a:cs typeface="Arial" panose="020B0604020202020204" pitchFamily="34" charset="0"/>
                        </a:rPr>
                        <a:t>)</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5" name="Llamada de flecha a la derecha 4"/>
          <p:cNvSpPr/>
          <p:nvPr/>
        </p:nvSpPr>
        <p:spPr>
          <a:xfrm>
            <a:off x="141666" y="2684493"/>
            <a:ext cx="3206840" cy="1828800"/>
          </a:xfrm>
          <a:prstGeom prst="right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dirty="0" smtClean="0">
                <a:latin typeface="Arial" panose="020B0604020202020204" pitchFamily="34" charset="0"/>
                <a:cs typeface="Arial" panose="020B0604020202020204" pitchFamily="34" charset="0"/>
              </a:rPr>
              <a:t>Software utilizado en el desarrollo del Proyecto</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76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3"/>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0" y="51516"/>
            <a:ext cx="12192000" cy="5632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4400" dirty="0" smtClean="0">
                <a:latin typeface="Arial" panose="020B0604020202020204" pitchFamily="34" charset="0"/>
                <a:cs typeface="Arial" panose="020B0604020202020204" pitchFamily="34" charset="0"/>
              </a:rPr>
              <a:t>EJECUCIÓN DEL PROYECTO</a:t>
            </a:r>
          </a:p>
        </p:txBody>
      </p:sp>
      <p:sp>
        <p:nvSpPr>
          <p:cNvPr id="6" name="Rectángulo redondeado 5"/>
          <p:cNvSpPr/>
          <p:nvPr/>
        </p:nvSpPr>
        <p:spPr>
          <a:xfrm>
            <a:off x="2213022" y="1764409"/>
            <a:ext cx="7690834" cy="36318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s-EC" dirty="0" smtClean="0">
                <a:latin typeface="Arial" panose="020B0604020202020204" pitchFamily="34" charset="0"/>
                <a:cs typeface="Arial" panose="020B0604020202020204" pitchFamily="34" charset="0"/>
                <a:hlinkClick r:id="rId2"/>
              </a:rPr>
              <a:t> Video Demostrativo de Sistema </a:t>
            </a:r>
            <a:r>
              <a:rPr lang="es-EC" dirty="0">
                <a:latin typeface="Arial" panose="020B0604020202020204" pitchFamily="34" charset="0"/>
                <a:cs typeface="Arial" panose="020B0604020202020204" pitchFamily="34" charset="0"/>
                <a:hlinkClick r:id="rId2"/>
              </a:rPr>
              <a:t>Web para la Automatización del Análisis de Precios Unitarios y </a:t>
            </a:r>
            <a:r>
              <a:rPr lang="es-EC" dirty="0" smtClean="0">
                <a:latin typeface="Arial" panose="020B0604020202020204" pitchFamily="34" charset="0"/>
                <a:cs typeface="Arial" panose="020B0604020202020204" pitchFamily="34" charset="0"/>
                <a:hlinkClick r:id="rId2"/>
              </a:rPr>
              <a:t>Presupuestos</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458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0" y="51516"/>
            <a:ext cx="12192000" cy="5632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4400" dirty="0" smtClean="0">
                <a:latin typeface="Arial" panose="020B0604020202020204" pitchFamily="34" charset="0"/>
                <a:cs typeface="Arial" panose="020B0604020202020204" pitchFamily="34" charset="0"/>
              </a:rPr>
              <a:t>PRUEBAS</a:t>
            </a:r>
          </a:p>
        </p:txBody>
      </p:sp>
      <p:sp>
        <p:nvSpPr>
          <p:cNvPr id="4" name="Rectángulo redondeado 3"/>
          <p:cNvSpPr/>
          <p:nvPr/>
        </p:nvSpPr>
        <p:spPr>
          <a:xfrm>
            <a:off x="437880" y="824473"/>
            <a:ext cx="2800365" cy="9080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latin typeface="Arial" panose="020B0604020202020204" pitchFamily="34" charset="0"/>
                <a:cs typeface="Arial" panose="020B0604020202020204" pitchFamily="34" charset="0"/>
              </a:rPr>
              <a:t>Carta de Aceptación del Cliente</a:t>
            </a:r>
            <a:endParaRPr lang="es-EC" dirty="0">
              <a:latin typeface="Arial" panose="020B0604020202020204" pitchFamily="34" charset="0"/>
              <a:cs typeface="Arial" panose="020B0604020202020204" pitchFamily="34" charset="0"/>
            </a:endParaRPr>
          </a:p>
        </p:txBody>
      </p:sp>
      <p:pic>
        <p:nvPicPr>
          <p:cNvPr id="5" name="Imagen 4"/>
          <p:cNvPicPr/>
          <p:nvPr/>
        </p:nvPicPr>
        <p:blipFill>
          <a:blip r:embed="rId2" cstate="print">
            <a:extLst>
              <a:ext uri="{28A0092B-C50C-407E-A947-70E740481C1C}">
                <a14:useLocalDpi xmlns:a14="http://schemas.microsoft.com/office/drawing/2010/main" val="0"/>
              </a:ext>
            </a:extLst>
          </a:blip>
          <a:stretch>
            <a:fillRect/>
          </a:stretch>
        </p:blipFill>
        <p:spPr>
          <a:xfrm>
            <a:off x="4159197" y="731383"/>
            <a:ext cx="5149516" cy="60335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963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0" y="51516"/>
            <a:ext cx="12192000" cy="5632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4400" dirty="0" smtClean="0">
                <a:latin typeface="Arial" panose="020B0604020202020204" pitchFamily="34" charset="0"/>
                <a:cs typeface="Arial" panose="020B0604020202020204" pitchFamily="34" charset="0"/>
              </a:rPr>
              <a:t>CONCLUSIONES</a:t>
            </a:r>
          </a:p>
        </p:txBody>
      </p:sp>
      <p:graphicFrame>
        <p:nvGraphicFramePr>
          <p:cNvPr id="4" name="Diagrama 3"/>
          <p:cNvGraphicFramePr/>
          <p:nvPr>
            <p:extLst>
              <p:ext uri="{D42A27DB-BD31-4B8C-83A1-F6EECF244321}">
                <p14:modId xmlns:p14="http://schemas.microsoft.com/office/powerpoint/2010/main" val="1533347303"/>
              </p:ext>
            </p:extLst>
          </p:nvPr>
        </p:nvGraphicFramePr>
        <p:xfrm>
          <a:off x="321972" y="719666"/>
          <a:ext cx="11487955" cy="6003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219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0" y="51516"/>
            <a:ext cx="12192000" cy="5632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4400" dirty="0" smtClean="0">
                <a:latin typeface="Arial" panose="020B0604020202020204" pitchFamily="34" charset="0"/>
                <a:cs typeface="Arial" panose="020B0604020202020204" pitchFamily="34" charset="0"/>
              </a:rPr>
              <a:t>RECOMENDACIONES</a:t>
            </a:r>
          </a:p>
        </p:txBody>
      </p:sp>
      <p:graphicFrame>
        <p:nvGraphicFramePr>
          <p:cNvPr id="6" name="Diagrama 5"/>
          <p:cNvGraphicFramePr/>
          <p:nvPr>
            <p:extLst>
              <p:ext uri="{D42A27DB-BD31-4B8C-83A1-F6EECF244321}">
                <p14:modId xmlns:p14="http://schemas.microsoft.com/office/powerpoint/2010/main" val="152772426"/>
              </p:ext>
            </p:extLst>
          </p:nvPr>
        </p:nvGraphicFramePr>
        <p:xfrm>
          <a:off x="321972" y="719666"/>
          <a:ext cx="11487955" cy="6003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120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993913" y="821821"/>
            <a:ext cx="10760766" cy="2923877"/>
          </a:xfrm>
          <a:prstGeom prst="rect">
            <a:avLst/>
          </a:prstGeom>
          <a:noFill/>
        </p:spPr>
        <p:txBody>
          <a:bodyPr wrap="square" rtlCol="0">
            <a:spAutoFit/>
          </a:bodyPr>
          <a:lstStyle/>
          <a:p>
            <a:pPr algn="ctr"/>
            <a:r>
              <a:rPr lang="es-EC" sz="4000" dirty="0">
                <a:latin typeface="Blackadder ITC" panose="04020505051007020D02" pitchFamily="82" charset="0"/>
              </a:rPr>
              <a:t>En todos los asuntos humanos hay esfuerzos, y hay resultados</a:t>
            </a:r>
            <a:r>
              <a:rPr lang="es-EC" sz="4000" dirty="0" smtClean="0">
                <a:latin typeface="Blackadder ITC" panose="04020505051007020D02" pitchFamily="82" charset="0"/>
              </a:rPr>
              <a:t>,</a:t>
            </a:r>
          </a:p>
          <a:p>
            <a:pPr algn="ctr"/>
            <a:r>
              <a:rPr lang="es-EC" sz="4000" dirty="0" smtClean="0">
                <a:latin typeface="Blackadder ITC" panose="04020505051007020D02" pitchFamily="82" charset="0"/>
              </a:rPr>
              <a:t> </a:t>
            </a:r>
            <a:r>
              <a:rPr lang="es-EC" sz="4000" dirty="0">
                <a:latin typeface="Blackadder ITC" panose="04020505051007020D02" pitchFamily="82" charset="0"/>
              </a:rPr>
              <a:t>y la fortaleza del esfuerzo es la medida del resultado.</a:t>
            </a:r>
          </a:p>
          <a:p>
            <a:endParaRPr lang="es-EC" sz="4000" b="1" dirty="0" smtClean="0">
              <a:latin typeface="Blackadder ITC" panose="04020505051007020D02" pitchFamily="82" charset="0"/>
            </a:endParaRPr>
          </a:p>
          <a:p>
            <a:r>
              <a:rPr lang="es-EC" sz="4000" b="1" dirty="0" smtClean="0">
                <a:latin typeface="Blackadder ITC" panose="04020505051007020D02" pitchFamily="82" charset="0"/>
              </a:rPr>
              <a:t>James </a:t>
            </a:r>
            <a:r>
              <a:rPr lang="es-EC" sz="4000" b="1" dirty="0">
                <a:latin typeface="Blackadder ITC" panose="04020505051007020D02" pitchFamily="82" charset="0"/>
              </a:rPr>
              <a:t>Allen</a:t>
            </a:r>
            <a:endParaRPr lang="es-EC" sz="4000" dirty="0">
              <a:latin typeface="Blackadder ITC" panose="04020505051007020D02" pitchFamily="82" charset="0"/>
            </a:endParaRPr>
          </a:p>
          <a:p>
            <a:endParaRPr lang="es-EC" sz="2400" dirty="0">
              <a:latin typeface="Blackadder ITC" panose="04020505051007020D02" pitchFamily="82" charset="0"/>
            </a:endParaRPr>
          </a:p>
        </p:txBody>
      </p:sp>
      <p:sp>
        <p:nvSpPr>
          <p:cNvPr id="5" name="Rectángulo redondeado 4"/>
          <p:cNvSpPr/>
          <p:nvPr/>
        </p:nvSpPr>
        <p:spPr>
          <a:xfrm>
            <a:off x="0" y="51516"/>
            <a:ext cx="12192000" cy="5632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sz="4400" dirty="0" smtClean="0">
              <a:latin typeface="Arial" panose="020B0604020202020204" pitchFamily="34" charset="0"/>
              <a:cs typeface="Arial" panose="020B0604020202020204" pitchFamily="34" charset="0"/>
            </a:endParaRPr>
          </a:p>
        </p:txBody>
      </p:sp>
      <p:sp>
        <p:nvSpPr>
          <p:cNvPr id="4" name="Rectángulo 3"/>
          <p:cNvSpPr/>
          <p:nvPr/>
        </p:nvSpPr>
        <p:spPr>
          <a:xfrm>
            <a:off x="479975" y="3956346"/>
            <a:ext cx="11232050" cy="923330"/>
          </a:xfrm>
          <a:prstGeom prst="rect">
            <a:avLst/>
          </a:prstGeom>
          <a:noFill/>
        </p:spPr>
        <p:txBody>
          <a:bodyPr wrap="none" lIns="91440" tIns="45720" rIns="91440" bIns="45720">
            <a:spAutoFit/>
          </a:bodyPr>
          <a:lstStyle/>
          <a:p>
            <a:pPr algn="ctr"/>
            <a:r>
              <a:rPr lang="es-E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GRACIAS POR LA ATENCIÓN PRESTADA</a:t>
            </a: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84661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amond(in)">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197651487"/>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86378" y="2184875"/>
            <a:ext cx="2106868" cy="1485604"/>
          </a:xfrm>
          <a:prstGeom prst="rect">
            <a:avLst/>
          </a:prstGeom>
        </p:spPr>
      </p:pic>
      <p:pic>
        <p:nvPicPr>
          <p:cNvPr id="4" name="Imagen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1982" y="4717962"/>
            <a:ext cx="1817933" cy="1562521"/>
          </a:xfrm>
          <a:prstGeom prst="rect">
            <a:avLst/>
          </a:prstGeom>
        </p:spPr>
      </p:pic>
    </p:spTree>
    <p:extLst>
      <p:ext uri="{BB962C8B-B14F-4D97-AF65-F5344CB8AC3E}">
        <p14:creationId xmlns:p14="http://schemas.microsoft.com/office/powerpoint/2010/main" val="24081075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0" y="38637"/>
            <a:ext cx="12192000" cy="5632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4400" dirty="0" smtClean="0">
                <a:latin typeface="Arial" panose="020B0604020202020204" pitchFamily="34" charset="0"/>
                <a:cs typeface="Arial" panose="020B0604020202020204" pitchFamily="34" charset="0"/>
              </a:rPr>
              <a:t>PLANTEAMIENTO DEL PROBLEMA</a:t>
            </a:r>
            <a:endParaRPr lang="es-EC" sz="44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042" y="3783973"/>
            <a:ext cx="1636154" cy="2359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Llamada de nube 6"/>
          <p:cNvSpPr/>
          <p:nvPr/>
        </p:nvSpPr>
        <p:spPr>
          <a:xfrm>
            <a:off x="25759" y="772733"/>
            <a:ext cx="4932608" cy="282047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400" dirty="0" smtClean="0">
              <a:solidFill>
                <a:schemeClr val="tx1"/>
              </a:solidFill>
            </a:endParaRPr>
          </a:p>
          <a:p>
            <a:pPr algn="ctr"/>
            <a:r>
              <a:rPr lang="es-EC" sz="1600" dirty="0" smtClean="0">
                <a:solidFill>
                  <a:schemeClr val="tx1"/>
                </a:solidFill>
                <a:latin typeface="Arial" panose="020B0604020202020204" pitchFamily="34" charset="0"/>
                <a:cs typeface="Arial" panose="020B0604020202020204" pitchFamily="34" charset="0"/>
              </a:rPr>
              <a:t>No </a:t>
            </a:r>
            <a:r>
              <a:rPr lang="es-EC" sz="1600" dirty="0">
                <a:solidFill>
                  <a:schemeClr val="tx1"/>
                </a:solidFill>
                <a:latin typeface="Arial" panose="020B0604020202020204" pitchFamily="34" charset="0"/>
                <a:cs typeface="Arial" panose="020B0604020202020204" pitchFamily="34" charset="0"/>
              </a:rPr>
              <a:t>disponen de un software especializado que </a:t>
            </a:r>
            <a:r>
              <a:rPr lang="es-EC" sz="1600" dirty="0" smtClean="0">
                <a:solidFill>
                  <a:schemeClr val="tx1"/>
                </a:solidFill>
                <a:latin typeface="Arial" panose="020B0604020202020204" pitchFamily="34" charset="0"/>
                <a:cs typeface="Arial" panose="020B0604020202020204" pitchFamily="34" charset="0"/>
              </a:rPr>
              <a:t>facilite generar los Análisis de Precios Unitarios y Presupuestos </a:t>
            </a:r>
            <a:endParaRPr lang="es-EC" sz="1600" dirty="0">
              <a:solidFill>
                <a:schemeClr val="tx1"/>
              </a:solidFill>
              <a:latin typeface="Arial" panose="020B0604020202020204" pitchFamily="34" charset="0"/>
              <a:cs typeface="Arial" panose="020B0604020202020204" pitchFamily="34" charset="0"/>
            </a:endParaRPr>
          </a:p>
        </p:txBody>
      </p:sp>
      <p:graphicFrame>
        <p:nvGraphicFramePr>
          <p:cNvPr id="9" name="Diagrama 8"/>
          <p:cNvGraphicFramePr/>
          <p:nvPr>
            <p:extLst>
              <p:ext uri="{D42A27DB-BD31-4B8C-83A1-F6EECF244321}">
                <p14:modId xmlns:p14="http://schemas.microsoft.com/office/powerpoint/2010/main" val="3559374633"/>
              </p:ext>
            </p:extLst>
          </p:nvPr>
        </p:nvGraphicFramePr>
        <p:xfrm>
          <a:off x="5173014" y="601894"/>
          <a:ext cx="6057364" cy="1677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a 10"/>
          <p:cNvGraphicFramePr/>
          <p:nvPr>
            <p:extLst>
              <p:ext uri="{D42A27DB-BD31-4B8C-83A1-F6EECF244321}">
                <p14:modId xmlns:p14="http://schemas.microsoft.com/office/powerpoint/2010/main" val="1595499765"/>
              </p:ext>
            </p:extLst>
          </p:nvPr>
        </p:nvGraphicFramePr>
        <p:xfrm>
          <a:off x="4790940" y="2163651"/>
          <a:ext cx="6357869" cy="25371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a 11"/>
          <p:cNvGraphicFramePr/>
          <p:nvPr>
            <p:extLst>
              <p:ext uri="{D42A27DB-BD31-4B8C-83A1-F6EECF244321}">
                <p14:modId xmlns:p14="http://schemas.microsoft.com/office/powerpoint/2010/main" val="705644856"/>
              </p:ext>
            </p:extLst>
          </p:nvPr>
        </p:nvGraphicFramePr>
        <p:xfrm>
          <a:off x="4737275" y="4481848"/>
          <a:ext cx="6360018" cy="240191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292628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edge">
                                      <p:cBhvr>
                                        <p:cTn id="14" dur="2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0.70"/>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wipe(down)">
                                      <p:cBhvr>
                                        <p:cTn id="2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1" grpId="0">
        <p:bldAsOne/>
      </p:bldGraphic>
      <p:bldGraphic spid="1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0" y="51516"/>
            <a:ext cx="12192000" cy="5632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4400" dirty="0" smtClean="0">
                <a:latin typeface="Arial" panose="020B0604020202020204" pitchFamily="34" charset="0"/>
                <a:cs typeface="Arial" panose="020B0604020202020204" pitchFamily="34" charset="0"/>
              </a:rPr>
              <a:t>JUSTIFICACIÓN DEL PROYECTO</a:t>
            </a:r>
            <a:endParaRPr lang="es-EC" sz="4400" dirty="0">
              <a:latin typeface="Arial" panose="020B0604020202020204" pitchFamily="34" charset="0"/>
              <a:cs typeface="Arial" panose="020B0604020202020204" pitchFamily="34" charset="0"/>
            </a:endParaRPr>
          </a:p>
        </p:txBody>
      </p:sp>
      <p:graphicFrame>
        <p:nvGraphicFramePr>
          <p:cNvPr id="3" name="Diagrama 2"/>
          <p:cNvGraphicFramePr/>
          <p:nvPr>
            <p:extLst>
              <p:ext uri="{D42A27DB-BD31-4B8C-83A1-F6EECF244321}">
                <p14:modId xmlns:p14="http://schemas.microsoft.com/office/powerpoint/2010/main" val="42591244"/>
              </p:ext>
            </p:extLst>
          </p:nvPr>
        </p:nvGraphicFramePr>
        <p:xfrm>
          <a:off x="1545468" y="835580"/>
          <a:ext cx="10856890" cy="5513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784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0" y="51516"/>
            <a:ext cx="12192000" cy="5632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4400" dirty="0" smtClean="0">
                <a:latin typeface="Arial" panose="020B0604020202020204" pitchFamily="34" charset="0"/>
                <a:cs typeface="Arial" panose="020B0604020202020204" pitchFamily="34" charset="0"/>
              </a:rPr>
              <a:t>OBJETIVOS</a:t>
            </a:r>
            <a:endParaRPr lang="es-EC" sz="4400" dirty="0">
              <a:latin typeface="Arial" panose="020B0604020202020204" pitchFamily="34" charset="0"/>
              <a:cs typeface="Arial" panose="020B0604020202020204" pitchFamily="34" charset="0"/>
            </a:endParaRPr>
          </a:p>
        </p:txBody>
      </p:sp>
      <p:graphicFrame>
        <p:nvGraphicFramePr>
          <p:cNvPr id="3" name="Diagrama 2"/>
          <p:cNvGraphicFramePr/>
          <p:nvPr>
            <p:extLst>
              <p:ext uri="{D42A27DB-BD31-4B8C-83A1-F6EECF244321}">
                <p14:modId xmlns:p14="http://schemas.microsoft.com/office/powerpoint/2010/main" val="1907314875"/>
              </p:ext>
            </p:extLst>
          </p:nvPr>
        </p:nvGraphicFramePr>
        <p:xfrm>
          <a:off x="64394" y="624237"/>
          <a:ext cx="12063211" cy="6009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440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0" y="51516"/>
            <a:ext cx="12192000" cy="5632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4400" dirty="0" smtClean="0">
                <a:latin typeface="Arial" panose="020B0604020202020204" pitchFamily="34" charset="0"/>
                <a:cs typeface="Arial" panose="020B0604020202020204" pitchFamily="34" charset="0"/>
              </a:rPr>
              <a:t>ALCANCE</a:t>
            </a:r>
            <a:endParaRPr lang="es-EC" sz="4400" dirty="0">
              <a:latin typeface="Arial" panose="020B0604020202020204" pitchFamily="34" charset="0"/>
              <a:cs typeface="Arial" panose="020B0604020202020204" pitchFamily="34" charset="0"/>
            </a:endParaRPr>
          </a:p>
        </p:txBody>
      </p:sp>
      <p:graphicFrame>
        <p:nvGraphicFramePr>
          <p:cNvPr id="3" name="Diagrama 2"/>
          <p:cNvGraphicFramePr/>
          <p:nvPr>
            <p:extLst>
              <p:ext uri="{D42A27DB-BD31-4B8C-83A1-F6EECF244321}">
                <p14:modId xmlns:p14="http://schemas.microsoft.com/office/powerpoint/2010/main" val="3620241854"/>
              </p:ext>
            </p:extLst>
          </p:nvPr>
        </p:nvGraphicFramePr>
        <p:xfrm>
          <a:off x="141669" y="719666"/>
          <a:ext cx="11809926" cy="5938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871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ángulo redondeado 66"/>
          <p:cNvSpPr/>
          <p:nvPr/>
        </p:nvSpPr>
        <p:spPr>
          <a:xfrm>
            <a:off x="502274" y="888643"/>
            <a:ext cx="11307651" cy="57310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2" name="Rectángulo redondeado 1"/>
          <p:cNvSpPr/>
          <p:nvPr/>
        </p:nvSpPr>
        <p:spPr>
          <a:xfrm>
            <a:off x="0" y="51516"/>
            <a:ext cx="12192000" cy="5632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4400" dirty="0" smtClean="0">
                <a:latin typeface="Arial" panose="020B0604020202020204" pitchFamily="34" charset="0"/>
                <a:cs typeface="Arial" panose="020B0604020202020204" pitchFamily="34" charset="0"/>
              </a:rPr>
              <a:t>MARCO TEÓRICO</a:t>
            </a:r>
          </a:p>
        </p:txBody>
      </p:sp>
      <p:graphicFrame>
        <p:nvGraphicFramePr>
          <p:cNvPr id="3" name="Diagrama 2"/>
          <p:cNvGraphicFramePr/>
          <p:nvPr>
            <p:extLst>
              <p:ext uri="{D42A27DB-BD31-4B8C-83A1-F6EECF244321}">
                <p14:modId xmlns:p14="http://schemas.microsoft.com/office/powerpoint/2010/main" val="4222230637"/>
              </p:ext>
            </p:extLst>
          </p:nvPr>
        </p:nvGraphicFramePr>
        <p:xfrm>
          <a:off x="1030304" y="1531039"/>
          <a:ext cx="2240923" cy="951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o 6"/>
          <p:cNvGrpSpPr/>
          <p:nvPr/>
        </p:nvGrpSpPr>
        <p:grpSpPr>
          <a:xfrm>
            <a:off x="6304950" y="3079030"/>
            <a:ext cx="2787532" cy="579549"/>
            <a:chOff x="299104" y="2740311"/>
            <a:chExt cx="1821616" cy="912619"/>
          </a:xfrm>
        </p:grpSpPr>
        <p:sp>
          <p:nvSpPr>
            <p:cNvPr id="8" name="Rectángulo redondeado 7"/>
            <p:cNvSpPr/>
            <p:nvPr/>
          </p:nvSpPr>
          <p:spPr>
            <a:xfrm>
              <a:off x="299104" y="2740311"/>
              <a:ext cx="1642714" cy="912619"/>
            </a:xfrm>
            <a:prstGeom prst="roundRect">
              <a:avLst>
                <a:gd name="adj" fmla="val 10000"/>
              </a:avLst>
            </a:prstGeom>
          </p:spPr>
          <p:style>
            <a:lnRef idx="3">
              <a:schemeClr val="lt1">
                <a:hueOff val="0"/>
                <a:satOff val="0"/>
                <a:lumOff val="0"/>
                <a:alphaOff val="0"/>
              </a:schemeClr>
            </a:lnRef>
            <a:fillRef idx="1">
              <a:schemeClr val="accent4">
                <a:hueOff val="6930461"/>
                <a:satOff val="-31979"/>
                <a:lumOff val="1177"/>
                <a:alphaOff val="0"/>
              </a:schemeClr>
            </a:fillRef>
            <a:effectRef idx="1">
              <a:schemeClr val="accent4">
                <a:hueOff val="6930461"/>
                <a:satOff val="-31979"/>
                <a:lumOff val="1177"/>
                <a:alphaOff val="0"/>
              </a:schemeClr>
            </a:effectRef>
            <a:fontRef idx="minor">
              <a:schemeClr val="lt1"/>
            </a:fontRef>
          </p:style>
        </p:sp>
        <p:sp>
          <p:nvSpPr>
            <p:cNvPr id="9" name="Rectángulo 8"/>
            <p:cNvSpPr/>
            <p:nvPr/>
          </p:nvSpPr>
          <p:spPr>
            <a:xfrm>
              <a:off x="325834" y="2767041"/>
              <a:ext cx="1794886" cy="8591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s-EC" sz="2000" kern="1200" dirty="0" smtClean="0">
                <a:latin typeface="Arial" panose="020B0604020202020204" pitchFamily="34" charset="0"/>
                <a:cs typeface="Arial" panose="020B0604020202020204" pitchFamily="34" charset="0"/>
              </a:endParaRPr>
            </a:p>
            <a:p>
              <a:pPr lvl="0" algn="ctr"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MATERIALES</a:t>
              </a:r>
            </a:p>
            <a:p>
              <a:pPr lvl="0" algn="ctr" defTabSz="889000">
                <a:lnSpc>
                  <a:spcPct val="90000"/>
                </a:lnSpc>
                <a:spcBef>
                  <a:spcPct val="0"/>
                </a:spcBef>
                <a:spcAft>
                  <a:spcPct val="35000"/>
                </a:spcAft>
              </a:pPr>
              <a:endParaRPr lang="es-EC" sz="2000" kern="1200" dirty="0">
                <a:latin typeface="Arial" panose="020B0604020202020204" pitchFamily="34" charset="0"/>
                <a:cs typeface="Arial" panose="020B0604020202020204" pitchFamily="34" charset="0"/>
              </a:endParaRPr>
            </a:p>
          </p:txBody>
        </p:sp>
      </p:grpSp>
      <p:grpSp>
        <p:nvGrpSpPr>
          <p:cNvPr id="10" name="Grupo 9"/>
          <p:cNvGrpSpPr/>
          <p:nvPr/>
        </p:nvGrpSpPr>
        <p:grpSpPr>
          <a:xfrm>
            <a:off x="6304950" y="3759278"/>
            <a:ext cx="2513768" cy="579549"/>
            <a:chOff x="299104" y="2740311"/>
            <a:chExt cx="1821617" cy="912619"/>
          </a:xfrm>
          <a:solidFill>
            <a:srgbClr val="FFC000"/>
          </a:solidFill>
        </p:grpSpPr>
        <p:sp>
          <p:nvSpPr>
            <p:cNvPr id="11" name="Rectángulo redondeado 10"/>
            <p:cNvSpPr/>
            <p:nvPr/>
          </p:nvSpPr>
          <p:spPr>
            <a:xfrm>
              <a:off x="299104" y="2740311"/>
              <a:ext cx="1642714" cy="912619"/>
            </a:xfrm>
            <a:prstGeom prst="roundRect">
              <a:avLst>
                <a:gd name="adj" fmla="val 10000"/>
              </a:avLst>
            </a:prstGeom>
            <a:grpFill/>
          </p:spPr>
          <p:style>
            <a:lnRef idx="3">
              <a:schemeClr val="lt1">
                <a:hueOff val="0"/>
                <a:satOff val="0"/>
                <a:lumOff val="0"/>
                <a:alphaOff val="0"/>
              </a:schemeClr>
            </a:lnRef>
            <a:fillRef idx="1">
              <a:schemeClr val="accent4">
                <a:hueOff val="6930461"/>
                <a:satOff val="-31979"/>
                <a:lumOff val="1177"/>
                <a:alphaOff val="0"/>
              </a:schemeClr>
            </a:fillRef>
            <a:effectRef idx="1">
              <a:schemeClr val="accent4">
                <a:hueOff val="6930461"/>
                <a:satOff val="-31979"/>
                <a:lumOff val="1177"/>
                <a:alphaOff val="0"/>
              </a:schemeClr>
            </a:effectRef>
            <a:fontRef idx="minor">
              <a:schemeClr val="lt1"/>
            </a:fontRef>
          </p:style>
        </p:sp>
        <p:sp>
          <p:nvSpPr>
            <p:cNvPr id="12" name="Rectángulo 11"/>
            <p:cNvSpPr/>
            <p:nvPr/>
          </p:nvSpPr>
          <p:spPr>
            <a:xfrm>
              <a:off x="325834" y="2767042"/>
              <a:ext cx="1794887" cy="8591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s-EC" sz="2000" kern="1200" dirty="0" smtClean="0">
                <a:latin typeface="Arial" panose="020B0604020202020204" pitchFamily="34" charset="0"/>
                <a:cs typeface="Arial" panose="020B0604020202020204" pitchFamily="34" charset="0"/>
              </a:endParaRPr>
            </a:p>
            <a:p>
              <a:pPr lvl="0" algn="ctr"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MANO DE OBRA</a:t>
              </a:r>
            </a:p>
            <a:p>
              <a:pPr lvl="0" algn="ctr" defTabSz="889000">
                <a:lnSpc>
                  <a:spcPct val="90000"/>
                </a:lnSpc>
                <a:spcBef>
                  <a:spcPct val="0"/>
                </a:spcBef>
                <a:spcAft>
                  <a:spcPct val="35000"/>
                </a:spcAft>
              </a:pPr>
              <a:endParaRPr lang="es-EC" sz="2000" kern="1200" dirty="0">
                <a:latin typeface="Arial" panose="020B0604020202020204" pitchFamily="34" charset="0"/>
                <a:cs typeface="Arial" panose="020B0604020202020204" pitchFamily="34" charset="0"/>
              </a:endParaRPr>
            </a:p>
          </p:txBody>
        </p:sp>
      </p:grpSp>
      <p:sp>
        <p:nvSpPr>
          <p:cNvPr id="16" name="Rectángulo 15"/>
          <p:cNvSpPr/>
          <p:nvPr/>
        </p:nvSpPr>
        <p:spPr>
          <a:xfrm>
            <a:off x="9133386" y="3112979"/>
            <a:ext cx="2476882" cy="545600"/>
          </a:xfrm>
          <a:prstGeom prst="rect">
            <a:avLst/>
          </a:prstGeom>
          <a:solidFill>
            <a:schemeClr val="accent5">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latin typeface="Arial" panose="020B0604020202020204" pitchFamily="34" charset="0"/>
                <a:cs typeface="Arial" panose="020B0604020202020204" pitchFamily="34" charset="0"/>
              </a:rPr>
              <a:t>EQUIPO Y HERRAMIENTA</a:t>
            </a:r>
            <a:endParaRPr lang="es-EC" sz="2000" kern="1200" dirty="0" smtClean="0">
              <a:latin typeface="Arial" panose="020B0604020202020204" pitchFamily="34" charset="0"/>
              <a:cs typeface="Arial" panose="020B0604020202020204" pitchFamily="34" charset="0"/>
            </a:endParaRPr>
          </a:p>
        </p:txBody>
      </p:sp>
      <p:sp>
        <p:nvSpPr>
          <p:cNvPr id="17" name="Rectángulo 16"/>
          <p:cNvSpPr/>
          <p:nvPr/>
        </p:nvSpPr>
        <p:spPr>
          <a:xfrm>
            <a:off x="9133386" y="3793227"/>
            <a:ext cx="2476882" cy="545600"/>
          </a:xfrm>
          <a:prstGeom prst="rect">
            <a:avLst/>
          </a:prstGeom>
          <a:solidFill>
            <a:schemeClr val="accent6"/>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latin typeface="Arial" panose="020B0604020202020204" pitchFamily="34" charset="0"/>
                <a:cs typeface="Arial" panose="020B0604020202020204" pitchFamily="34" charset="0"/>
              </a:rPr>
              <a:t>TRANSPORTE</a:t>
            </a:r>
            <a:endParaRPr lang="es-EC" sz="2000" kern="1200" dirty="0" smtClean="0">
              <a:latin typeface="Arial" panose="020B0604020202020204" pitchFamily="34" charset="0"/>
              <a:cs typeface="Arial" panose="020B0604020202020204" pitchFamily="34" charset="0"/>
            </a:endParaRPr>
          </a:p>
        </p:txBody>
      </p:sp>
      <p:grpSp>
        <p:nvGrpSpPr>
          <p:cNvPr id="18" name="Grupo 17"/>
          <p:cNvGrpSpPr/>
          <p:nvPr/>
        </p:nvGrpSpPr>
        <p:grpSpPr>
          <a:xfrm rot="16200000">
            <a:off x="5467806" y="3529214"/>
            <a:ext cx="410678" cy="502267"/>
            <a:chOff x="915122" y="2341040"/>
            <a:chExt cx="410678" cy="342232"/>
          </a:xfrm>
          <a:solidFill>
            <a:srgbClr val="00FF99"/>
          </a:solidFill>
        </p:grpSpPr>
        <p:sp>
          <p:nvSpPr>
            <p:cNvPr id="19" name="Flecha derecha 18"/>
            <p:cNvSpPr/>
            <p:nvPr/>
          </p:nvSpPr>
          <p:spPr>
            <a:xfrm rot="5400000">
              <a:off x="949345" y="2306817"/>
              <a:ext cx="342232" cy="410678"/>
            </a:xfrm>
            <a:prstGeom prst="rightArrow">
              <a:avLst>
                <a:gd name="adj1" fmla="val 60000"/>
                <a:gd name="adj2" fmla="val 50000"/>
              </a:avLst>
            </a:prstGeom>
            <a:grpFill/>
          </p:spPr>
          <p:style>
            <a:lnRef idx="0">
              <a:schemeClr val="lt1">
                <a:hueOff val="0"/>
                <a:satOff val="0"/>
                <a:lumOff val="0"/>
                <a:alphaOff val="0"/>
              </a:schemeClr>
            </a:lnRef>
            <a:fillRef idx="1">
              <a:schemeClr val="accent4">
                <a:hueOff val="5197846"/>
                <a:satOff val="-23984"/>
                <a:lumOff val="883"/>
                <a:alphaOff val="0"/>
              </a:schemeClr>
            </a:fillRef>
            <a:effectRef idx="1">
              <a:schemeClr val="accent4">
                <a:hueOff val="5197846"/>
                <a:satOff val="-23984"/>
                <a:lumOff val="883"/>
                <a:alphaOff val="0"/>
              </a:schemeClr>
            </a:effectRef>
            <a:fontRef idx="minor">
              <a:schemeClr val="lt1"/>
            </a:fontRef>
          </p:style>
        </p:sp>
        <p:sp>
          <p:nvSpPr>
            <p:cNvPr id="20" name="Flecha derecha 4"/>
            <p:cNvSpPr/>
            <p:nvPr/>
          </p:nvSpPr>
          <p:spPr>
            <a:xfrm>
              <a:off x="997258" y="2341040"/>
              <a:ext cx="246406" cy="2395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sp>
        <p:nvSpPr>
          <p:cNvPr id="22" name="Abrir llave 21"/>
          <p:cNvSpPr/>
          <p:nvPr/>
        </p:nvSpPr>
        <p:spPr>
          <a:xfrm>
            <a:off x="6014428" y="3079030"/>
            <a:ext cx="90152" cy="1242823"/>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C"/>
          </a:p>
        </p:txBody>
      </p:sp>
      <p:grpSp>
        <p:nvGrpSpPr>
          <p:cNvPr id="29" name="Grupo 28"/>
          <p:cNvGrpSpPr/>
          <p:nvPr/>
        </p:nvGrpSpPr>
        <p:grpSpPr>
          <a:xfrm>
            <a:off x="6367641" y="4719014"/>
            <a:ext cx="3768030" cy="476150"/>
            <a:chOff x="299104" y="4109240"/>
            <a:chExt cx="1642714" cy="912619"/>
          </a:xfrm>
          <a:solidFill>
            <a:srgbClr val="92D050"/>
          </a:solidFill>
        </p:grpSpPr>
        <p:sp>
          <p:nvSpPr>
            <p:cNvPr id="30" name="Rectángulo redondeado 29"/>
            <p:cNvSpPr/>
            <p:nvPr/>
          </p:nvSpPr>
          <p:spPr>
            <a:xfrm>
              <a:off x="299104" y="4109240"/>
              <a:ext cx="1642714" cy="912619"/>
            </a:xfrm>
            <a:prstGeom prst="roundRect">
              <a:avLst>
                <a:gd name="adj" fmla="val 10000"/>
              </a:avLst>
            </a:prstGeom>
            <a:grpFill/>
          </p:spPr>
          <p:style>
            <a:lnRef idx="3">
              <a:schemeClr val="lt1">
                <a:hueOff val="0"/>
                <a:satOff val="0"/>
                <a:lumOff val="0"/>
                <a:alphaOff val="0"/>
              </a:schemeClr>
            </a:lnRef>
            <a:fillRef idx="1">
              <a:schemeClr val="accent4">
                <a:hueOff val="10395692"/>
                <a:satOff val="-47968"/>
                <a:lumOff val="1765"/>
                <a:alphaOff val="0"/>
              </a:schemeClr>
            </a:fillRef>
            <a:effectRef idx="1">
              <a:schemeClr val="accent4">
                <a:hueOff val="10395692"/>
                <a:satOff val="-47968"/>
                <a:lumOff val="1765"/>
                <a:alphaOff val="0"/>
              </a:schemeClr>
            </a:effectRef>
            <a:fontRef idx="minor">
              <a:schemeClr val="lt1"/>
            </a:fontRef>
          </p:style>
        </p:sp>
        <p:sp>
          <p:nvSpPr>
            <p:cNvPr id="31" name="Rectángulo 30"/>
            <p:cNvSpPr/>
            <p:nvPr/>
          </p:nvSpPr>
          <p:spPr>
            <a:xfrm>
              <a:off x="325834" y="4135970"/>
              <a:ext cx="1589254" cy="8591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GASTOS DE OPERACIÓN</a:t>
              </a:r>
              <a:endParaRPr lang="es-EC" sz="2000" kern="1200" dirty="0">
                <a:latin typeface="Arial" panose="020B0604020202020204" pitchFamily="34" charset="0"/>
                <a:cs typeface="Arial" panose="020B0604020202020204" pitchFamily="34" charset="0"/>
              </a:endParaRPr>
            </a:p>
          </p:txBody>
        </p:sp>
      </p:grpSp>
      <p:grpSp>
        <p:nvGrpSpPr>
          <p:cNvPr id="32" name="Grupo 31"/>
          <p:cNvGrpSpPr/>
          <p:nvPr/>
        </p:nvGrpSpPr>
        <p:grpSpPr>
          <a:xfrm>
            <a:off x="6317832" y="5333951"/>
            <a:ext cx="3817839" cy="577454"/>
            <a:chOff x="299104" y="4109240"/>
            <a:chExt cx="1642714" cy="912619"/>
          </a:xfrm>
          <a:solidFill>
            <a:schemeClr val="accent2"/>
          </a:solidFill>
        </p:grpSpPr>
        <p:sp>
          <p:nvSpPr>
            <p:cNvPr id="33" name="Rectángulo redondeado 32"/>
            <p:cNvSpPr/>
            <p:nvPr/>
          </p:nvSpPr>
          <p:spPr>
            <a:xfrm>
              <a:off x="299104" y="4109240"/>
              <a:ext cx="1642714" cy="912619"/>
            </a:xfrm>
            <a:prstGeom prst="roundRect">
              <a:avLst>
                <a:gd name="adj" fmla="val 10000"/>
              </a:avLst>
            </a:prstGeom>
            <a:grpFill/>
          </p:spPr>
          <p:style>
            <a:lnRef idx="3">
              <a:schemeClr val="lt1">
                <a:hueOff val="0"/>
                <a:satOff val="0"/>
                <a:lumOff val="0"/>
                <a:alphaOff val="0"/>
              </a:schemeClr>
            </a:lnRef>
            <a:fillRef idx="1">
              <a:schemeClr val="accent4">
                <a:hueOff val="10395692"/>
                <a:satOff val="-47968"/>
                <a:lumOff val="1765"/>
                <a:alphaOff val="0"/>
              </a:schemeClr>
            </a:fillRef>
            <a:effectRef idx="1">
              <a:schemeClr val="accent4">
                <a:hueOff val="10395692"/>
                <a:satOff val="-47968"/>
                <a:lumOff val="1765"/>
                <a:alphaOff val="0"/>
              </a:schemeClr>
            </a:effectRef>
            <a:fontRef idx="minor">
              <a:schemeClr val="lt1"/>
            </a:fontRef>
          </p:style>
        </p:sp>
        <p:sp>
          <p:nvSpPr>
            <p:cNvPr id="34" name="Rectángulo 33"/>
            <p:cNvSpPr/>
            <p:nvPr/>
          </p:nvSpPr>
          <p:spPr>
            <a:xfrm>
              <a:off x="325834" y="4135970"/>
              <a:ext cx="1589254" cy="8591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latin typeface="Arial" panose="020B0604020202020204" pitchFamily="34" charset="0"/>
                  <a:cs typeface="Arial" panose="020B0604020202020204" pitchFamily="34" charset="0"/>
                </a:rPr>
                <a:t>GASTOS DE ADMINISTRACIÓN DE OBRA</a:t>
              </a:r>
              <a:r>
                <a:rPr lang="es-EC" sz="2000" kern="1200" dirty="0" smtClean="0">
                  <a:latin typeface="Arial" panose="020B0604020202020204" pitchFamily="34" charset="0"/>
                  <a:cs typeface="Arial" panose="020B0604020202020204" pitchFamily="34" charset="0"/>
                </a:rPr>
                <a:t> </a:t>
              </a:r>
              <a:endParaRPr lang="es-EC" sz="2000" kern="1200" dirty="0">
                <a:latin typeface="Arial" panose="020B0604020202020204" pitchFamily="34" charset="0"/>
                <a:cs typeface="Arial" panose="020B0604020202020204" pitchFamily="34" charset="0"/>
              </a:endParaRPr>
            </a:p>
          </p:txBody>
        </p:sp>
      </p:grpSp>
      <p:sp>
        <p:nvSpPr>
          <p:cNvPr id="35" name="Abrir llave 34"/>
          <p:cNvSpPr/>
          <p:nvPr/>
        </p:nvSpPr>
        <p:spPr>
          <a:xfrm>
            <a:off x="6053068" y="4720098"/>
            <a:ext cx="90152" cy="1242823"/>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C"/>
          </a:p>
        </p:txBody>
      </p:sp>
      <p:grpSp>
        <p:nvGrpSpPr>
          <p:cNvPr id="36" name="Grupo 35"/>
          <p:cNvGrpSpPr/>
          <p:nvPr/>
        </p:nvGrpSpPr>
        <p:grpSpPr>
          <a:xfrm rot="16200000">
            <a:off x="5484421" y="5085563"/>
            <a:ext cx="410678" cy="476782"/>
            <a:chOff x="915122" y="2341040"/>
            <a:chExt cx="410678" cy="342232"/>
          </a:xfrm>
          <a:solidFill>
            <a:srgbClr val="92D050"/>
          </a:solidFill>
        </p:grpSpPr>
        <p:sp>
          <p:nvSpPr>
            <p:cNvPr id="37" name="Flecha derecha 36"/>
            <p:cNvSpPr/>
            <p:nvPr/>
          </p:nvSpPr>
          <p:spPr>
            <a:xfrm rot="5400000">
              <a:off x="949345" y="2306817"/>
              <a:ext cx="342232" cy="410678"/>
            </a:xfrm>
            <a:prstGeom prst="rightArrow">
              <a:avLst>
                <a:gd name="adj1" fmla="val 60000"/>
                <a:gd name="adj2" fmla="val 50000"/>
              </a:avLst>
            </a:prstGeom>
            <a:grpFill/>
          </p:spPr>
          <p:style>
            <a:lnRef idx="0">
              <a:schemeClr val="lt1">
                <a:hueOff val="0"/>
                <a:satOff val="0"/>
                <a:lumOff val="0"/>
                <a:alphaOff val="0"/>
              </a:schemeClr>
            </a:lnRef>
            <a:fillRef idx="1">
              <a:schemeClr val="accent4">
                <a:hueOff val="5197846"/>
                <a:satOff val="-23984"/>
                <a:lumOff val="883"/>
                <a:alphaOff val="0"/>
              </a:schemeClr>
            </a:fillRef>
            <a:effectRef idx="1">
              <a:schemeClr val="accent4">
                <a:hueOff val="5197846"/>
                <a:satOff val="-23984"/>
                <a:lumOff val="883"/>
                <a:alphaOff val="0"/>
              </a:schemeClr>
            </a:effectRef>
            <a:fontRef idx="minor">
              <a:schemeClr val="lt1"/>
            </a:fontRef>
          </p:style>
        </p:sp>
        <p:sp>
          <p:nvSpPr>
            <p:cNvPr id="38" name="Flecha derecha 4"/>
            <p:cNvSpPr/>
            <p:nvPr/>
          </p:nvSpPr>
          <p:spPr>
            <a:xfrm>
              <a:off x="997258" y="2341040"/>
              <a:ext cx="246406" cy="2395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39" name="Grupo 38"/>
          <p:cNvGrpSpPr/>
          <p:nvPr/>
        </p:nvGrpSpPr>
        <p:grpSpPr>
          <a:xfrm rot="16200000">
            <a:off x="4224999" y="1130700"/>
            <a:ext cx="410678" cy="1854560"/>
            <a:chOff x="915122" y="2341040"/>
            <a:chExt cx="410678" cy="342232"/>
          </a:xfrm>
          <a:solidFill>
            <a:srgbClr val="00B0F0"/>
          </a:solidFill>
        </p:grpSpPr>
        <p:sp>
          <p:nvSpPr>
            <p:cNvPr id="40" name="Flecha derecha 39"/>
            <p:cNvSpPr/>
            <p:nvPr/>
          </p:nvSpPr>
          <p:spPr>
            <a:xfrm rot="5400000">
              <a:off x="949345" y="2306817"/>
              <a:ext cx="342232" cy="410678"/>
            </a:xfrm>
            <a:prstGeom prst="rightArrow">
              <a:avLst>
                <a:gd name="adj1" fmla="val 60000"/>
                <a:gd name="adj2" fmla="val 50000"/>
              </a:avLst>
            </a:prstGeom>
            <a:grpFill/>
          </p:spPr>
          <p:style>
            <a:lnRef idx="0">
              <a:schemeClr val="lt1">
                <a:hueOff val="0"/>
                <a:satOff val="0"/>
                <a:lumOff val="0"/>
                <a:alphaOff val="0"/>
              </a:schemeClr>
            </a:lnRef>
            <a:fillRef idx="1">
              <a:schemeClr val="accent4">
                <a:hueOff val="5197846"/>
                <a:satOff val="-23984"/>
                <a:lumOff val="883"/>
                <a:alphaOff val="0"/>
              </a:schemeClr>
            </a:fillRef>
            <a:effectRef idx="1">
              <a:schemeClr val="accent4">
                <a:hueOff val="5197846"/>
                <a:satOff val="-23984"/>
                <a:lumOff val="883"/>
                <a:alphaOff val="0"/>
              </a:schemeClr>
            </a:effectRef>
            <a:fontRef idx="minor">
              <a:schemeClr val="lt1"/>
            </a:fontRef>
          </p:style>
        </p:sp>
        <p:sp>
          <p:nvSpPr>
            <p:cNvPr id="41" name="Flecha derecha 4"/>
            <p:cNvSpPr/>
            <p:nvPr/>
          </p:nvSpPr>
          <p:spPr>
            <a:xfrm>
              <a:off x="997258" y="2341040"/>
              <a:ext cx="246406" cy="2395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42" name="Grupo 41"/>
          <p:cNvGrpSpPr/>
          <p:nvPr/>
        </p:nvGrpSpPr>
        <p:grpSpPr>
          <a:xfrm>
            <a:off x="6354813" y="1440104"/>
            <a:ext cx="4630870" cy="507551"/>
            <a:chOff x="299104" y="2453"/>
            <a:chExt cx="1642714" cy="912619"/>
          </a:xfrm>
          <a:solidFill>
            <a:srgbClr val="00B0F0"/>
          </a:solidFill>
        </p:grpSpPr>
        <p:sp>
          <p:nvSpPr>
            <p:cNvPr id="43" name="Rectángulo redondeado 42"/>
            <p:cNvSpPr/>
            <p:nvPr/>
          </p:nvSpPr>
          <p:spPr>
            <a:xfrm>
              <a:off x="299104" y="2453"/>
              <a:ext cx="1642714" cy="912619"/>
            </a:xfrm>
            <a:prstGeom prst="roundRect">
              <a:avLst>
                <a:gd name="adj" fmla="val 10000"/>
              </a:avLst>
            </a:prstGeom>
            <a:grp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44" name="Rectángulo 43"/>
            <p:cNvSpPr/>
            <p:nvPr/>
          </p:nvSpPr>
          <p:spPr>
            <a:xfrm>
              <a:off x="325834" y="29183"/>
              <a:ext cx="1589254" cy="8591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latin typeface="Arial" panose="020B0604020202020204" pitchFamily="34" charset="0"/>
                  <a:cs typeface="Arial" panose="020B0604020202020204" pitchFamily="34" charset="0"/>
                </a:rPr>
                <a:t>REAJUSTE DE PRECIO</a:t>
              </a:r>
              <a:endParaRPr lang="es-EC" sz="2000" kern="1200" dirty="0">
                <a:latin typeface="Arial" panose="020B0604020202020204" pitchFamily="34" charset="0"/>
                <a:cs typeface="Arial" panose="020B0604020202020204" pitchFamily="34" charset="0"/>
              </a:endParaRPr>
            </a:p>
          </p:txBody>
        </p:sp>
      </p:grpSp>
      <p:grpSp>
        <p:nvGrpSpPr>
          <p:cNvPr id="45" name="Grupo 44"/>
          <p:cNvGrpSpPr/>
          <p:nvPr/>
        </p:nvGrpSpPr>
        <p:grpSpPr>
          <a:xfrm>
            <a:off x="6354813" y="2007267"/>
            <a:ext cx="4630870" cy="507551"/>
            <a:chOff x="299104" y="2453"/>
            <a:chExt cx="1642714" cy="912619"/>
          </a:xfrm>
          <a:solidFill>
            <a:srgbClr val="FF0000"/>
          </a:solidFill>
        </p:grpSpPr>
        <p:sp>
          <p:nvSpPr>
            <p:cNvPr id="46" name="Rectángulo redondeado 45"/>
            <p:cNvSpPr/>
            <p:nvPr/>
          </p:nvSpPr>
          <p:spPr>
            <a:xfrm>
              <a:off x="299104" y="2453"/>
              <a:ext cx="1642714" cy="912619"/>
            </a:xfrm>
            <a:prstGeom prst="roundRect">
              <a:avLst>
                <a:gd name="adj" fmla="val 10000"/>
              </a:avLst>
            </a:prstGeom>
            <a:grp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47" name="Rectángulo 46"/>
            <p:cNvSpPr/>
            <p:nvPr/>
          </p:nvSpPr>
          <p:spPr>
            <a:xfrm>
              <a:off x="325834" y="29183"/>
              <a:ext cx="1589254" cy="8591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latin typeface="Arial" panose="020B0604020202020204" pitchFamily="34" charset="0"/>
                  <a:cs typeface="Arial" panose="020B0604020202020204" pitchFamily="34" charset="0"/>
                </a:rPr>
                <a:t>CRONOGRAMA VALORADO</a:t>
              </a:r>
              <a:endParaRPr lang="es-EC" sz="2000" kern="1200" dirty="0">
                <a:latin typeface="Arial" panose="020B0604020202020204" pitchFamily="34" charset="0"/>
                <a:cs typeface="Arial" panose="020B0604020202020204" pitchFamily="34" charset="0"/>
              </a:endParaRPr>
            </a:p>
          </p:txBody>
        </p:sp>
      </p:grpSp>
      <p:sp>
        <p:nvSpPr>
          <p:cNvPr id="48" name="Abrir llave 47"/>
          <p:cNvSpPr/>
          <p:nvPr/>
        </p:nvSpPr>
        <p:spPr>
          <a:xfrm>
            <a:off x="5988672" y="1412273"/>
            <a:ext cx="90152" cy="1242823"/>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C"/>
          </a:p>
        </p:txBody>
      </p:sp>
      <p:grpSp>
        <p:nvGrpSpPr>
          <p:cNvPr id="49" name="Grupo 48"/>
          <p:cNvGrpSpPr/>
          <p:nvPr/>
        </p:nvGrpSpPr>
        <p:grpSpPr>
          <a:xfrm>
            <a:off x="1098222" y="3386684"/>
            <a:ext cx="1642714" cy="912619"/>
            <a:chOff x="299104" y="1371382"/>
            <a:chExt cx="1642714" cy="912619"/>
          </a:xfrm>
        </p:grpSpPr>
        <p:sp>
          <p:nvSpPr>
            <p:cNvPr id="50" name="Rectángulo redondeado 49"/>
            <p:cNvSpPr/>
            <p:nvPr/>
          </p:nvSpPr>
          <p:spPr>
            <a:xfrm>
              <a:off x="299104" y="1371382"/>
              <a:ext cx="1642714" cy="912619"/>
            </a:xfrm>
            <a:prstGeom prst="roundRect">
              <a:avLst>
                <a:gd name="adj" fmla="val 10000"/>
              </a:avLst>
            </a:prstGeom>
          </p:spPr>
          <p:style>
            <a:lnRef idx="3">
              <a:schemeClr val="lt1">
                <a:hueOff val="0"/>
                <a:satOff val="0"/>
                <a:lumOff val="0"/>
                <a:alphaOff val="0"/>
              </a:schemeClr>
            </a:lnRef>
            <a:fillRef idx="1">
              <a:schemeClr val="accent4">
                <a:hueOff val="3465231"/>
                <a:satOff val="-15989"/>
                <a:lumOff val="588"/>
                <a:alphaOff val="0"/>
              </a:schemeClr>
            </a:fillRef>
            <a:effectRef idx="1">
              <a:schemeClr val="accent4">
                <a:hueOff val="3465231"/>
                <a:satOff val="-15989"/>
                <a:lumOff val="588"/>
                <a:alphaOff val="0"/>
              </a:schemeClr>
            </a:effectRef>
            <a:fontRef idx="minor">
              <a:schemeClr val="lt1"/>
            </a:fontRef>
          </p:style>
        </p:sp>
        <p:sp>
          <p:nvSpPr>
            <p:cNvPr id="51" name="Rectángulo 50"/>
            <p:cNvSpPr/>
            <p:nvPr/>
          </p:nvSpPr>
          <p:spPr>
            <a:xfrm>
              <a:off x="325834" y="1398112"/>
              <a:ext cx="1589254" cy="8591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ANALISIS PRECIO UNITARIO</a:t>
              </a:r>
              <a:endParaRPr lang="es-EC" sz="2000" kern="1200" dirty="0">
                <a:latin typeface="Arial" panose="020B0604020202020204" pitchFamily="34" charset="0"/>
                <a:cs typeface="Arial" panose="020B0604020202020204" pitchFamily="34" charset="0"/>
              </a:endParaRPr>
            </a:p>
          </p:txBody>
        </p:sp>
      </p:grpSp>
      <p:grpSp>
        <p:nvGrpSpPr>
          <p:cNvPr id="52" name="Grupo 51"/>
          <p:cNvGrpSpPr/>
          <p:nvPr/>
        </p:nvGrpSpPr>
        <p:grpSpPr>
          <a:xfrm>
            <a:off x="3635442" y="3355381"/>
            <a:ext cx="1642714" cy="912619"/>
            <a:chOff x="299104" y="2740311"/>
            <a:chExt cx="1642714" cy="912619"/>
          </a:xfrm>
        </p:grpSpPr>
        <p:sp>
          <p:nvSpPr>
            <p:cNvPr id="53" name="Rectángulo redondeado 52"/>
            <p:cNvSpPr/>
            <p:nvPr/>
          </p:nvSpPr>
          <p:spPr>
            <a:xfrm>
              <a:off x="299104" y="2740311"/>
              <a:ext cx="1642714" cy="912619"/>
            </a:xfrm>
            <a:prstGeom prst="roundRect">
              <a:avLst>
                <a:gd name="adj" fmla="val 10000"/>
              </a:avLst>
            </a:prstGeom>
          </p:spPr>
          <p:style>
            <a:lnRef idx="3">
              <a:schemeClr val="lt1">
                <a:hueOff val="0"/>
                <a:satOff val="0"/>
                <a:lumOff val="0"/>
                <a:alphaOff val="0"/>
              </a:schemeClr>
            </a:lnRef>
            <a:fillRef idx="1">
              <a:schemeClr val="accent4">
                <a:hueOff val="6930461"/>
                <a:satOff val="-31979"/>
                <a:lumOff val="1177"/>
                <a:alphaOff val="0"/>
              </a:schemeClr>
            </a:fillRef>
            <a:effectRef idx="1">
              <a:schemeClr val="accent4">
                <a:hueOff val="6930461"/>
                <a:satOff val="-31979"/>
                <a:lumOff val="1177"/>
                <a:alphaOff val="0"/>
              </a:schemeClr>
            </a:effectRef>
            <a:fontRef idx="minor">
              <a:schemeClr val="lt1"/>
            </a:fontRef>
          </p:style>
        </p:sp>
        <p:sp>
          <p:nvSpPr>
            <p:cNvPr id="54" name="Rectángulo 53"/>
            <p:cNvSpPr/>
            <p:nvPr/>
          </p:nvSpPr>
          <p:spPr>
            <a:xfrm>
              <a:off x="325834" y="2767041"/>
              <a:ext cx="1589254" cy="8591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COSTO DIRECTO</a:t>
              </a:r>
              <a:endParaRPr lang="es-EC" sz="2000" kern="1200" dirty="0">
                <a:latin typeface="Arial" panose="020B0604020202020204" pitchFamily="34" charset="0"/>
                <a:cs typeface="Arial" panose="020B0604020202020204" pitchFamily="34" charset="0"/>
              </a:endParaRPr>
            </a:p>
          </p:txBody>
        </p:sp>
      </p:grpSp>
      <p:grpSp>
        <p:nvGrpSpPr>
          <p:cNvPr id="55" name="Grupo 54"/>
          <p:cNvGrpSpPr/>
          <p:nvPr/>
        </p:nvGrpSpPr>
        <p:grpSpPr>
          <a:xfrm>
            <a:off x="3510450" y="4763104"/>
            <a:ext cx="1642714" cy="912619"/>
            <a:chOff x="299104" y="4109240"/>
            <a:chExt cx="1642714" cy="912619"/>
          </a:xfrm>
          <a:solidFill>
            <a:schemeClr val="accent5">
              <a:lumMod val="60000"/>
              <a:lumOff val="40000"/>
            </a:schemeClr>
          </a:solidFill>
        </p:grpSpPr>
        <p:sp>
          <p:nvSpPr>
            <p:cNvPr id="56" name="Rectángulo redondeado 55"/>
            <p:cNvSpPr/>
            <p:nvPr/>
          </p:nvSpPr>
          <p:spPr>
            <a:xfrm>
              <a:off x="299104" y="4109240"/>
              <a:ext cx="1642714" cy="912619"/>
            </a:xfrm>
            <a:prstGeom prst="roundRect">
              <a:avLst>
                <a:gd name="adj" fmla="val 10000"/>
              </a:avLst>
            </a:prstGeom>
            <a:grpFill/>
          </p:spPr>
          <p:style>
            <a:lnRef idx="3">
              <a:schemeClr val="lt1">
                <a:hueOff val="0"/>
                <a:satOff val="0"/>
                <a:lumOff val="0"/>
                <a:alphaOff val="0"/>
              </a:schemeClr>
            </a:lnRef>
            <a:fillRef idx="1">
              <a:schemeClr val="accent4">
                <a:hueOff val="10395692"/>
                <a:satOff val="-47968"/>
                <a:lumOff val="1765"/>
                <a:alphaOff val="0"/>
              </a:schemeClr>
            </a:fillRef>
            <a:effectRef idx="1">
              <a:schemeClr val="accent4">
                <a:hueOff val="10395692"/>
                <a:satOff val="-47968"/>
                <a:lumOff val="1765"/>
                <a:alphaOff val="0"/>
              </a:schemeClr>
            </a:effectRef>
            <a:fontRef idx="minor">
              <a:schemeClr val="lt1"/>
            </a:fontRef>
          </p:style>
        </p:sp>
        <p:sp>
          <p:nvSpPr>
            <p:cNvPr id="57" name="Rectángulo 56"/>
            <p:cNvSpPr/>
            <p:nvPr/>
          </p:nvSpPr>
          <p:spPr>
            <a:xfrm>
              <a:off x="325834" y="4135970"/>
              <a:ext cx="1589254" cy="8591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COSTO INDIRECTO</a:t>
              </a:r>
              <a:endParaRPr lang="es-EC" sz="2000" kern="1200" dirty="0">
                <a:latin typeface="Arial" panose="020B0604020202020204" pitchFamily="34" charset="0"/>
                <a:cs typeface="Arial" panose="020B0604020202020204" pitchFamily="34" charset="0"/>
              </a:endParaRPr>
            </a:p>
          </p:txBody>
        </p:sp>
      </p:grpSp>
      <p:grpSp>
        <p:nvGrpSpPr>
          <p:cNvPr id="58" name="Grupo 57"/>
          <p:cNvGrpSpPr/>
          <p:nvPr/>
        </p:nvGrpSpPr>
        <p:grpSpPr>
          <a:xfrm>
            <a:off x="1719979" y="2533434"/>
            <a:ext cx="410678" cy="655205"/>
            <a:chOff x="915122" y="2341040"/>
            <a:chExt cx="410678" cy="342232"/>
          </a:xfrm>
          <a:solidFill>
            <a:srgbClr val="FFFF00"/>
          </a:solidFill>
        </p:grpSpPr>
        <p:sp>
          <p:nvSpPr>
            <p:cNvPr id="59" name="Flecha derecha 58"/>
            <p:cNvSpPr/>
            <p:nvPr/>
          </p:nvSpPr>
          <p:spPr>
            <a:xfrm rot="5400000">
              <a:off x="949345" y="2306817"/>
              <a:ext cx="342232" cy="410678"/>
            </a:xfrm>
            <a:prstGeom prst="rightArrow">
              <a:avLst>
                <a:gd name="adj1" fmla="val 60000"/>
                <a:gd name="adj2" fmla="val 50000"/>
              </a:avLst>
            </a:prstGeom>
            <a:grpFill/>
          </p:spPr>
          <p:style>
            <a:lnRef idx="0">
              <a:schemeClr val="lt1">
                <a:hueOff val="0"/>
                <a:satOff val="0"/>
                <a:lumOff val="0"/>
                <a:alphaOff val="0"/>
              </a:schemeClr>
            </a:lnRef>
            <a:fillRef idx="1">
              <a:schemeClr val="accent4">
                <a:hueOff val="5197846"/>
                <a:satOff val="-23984"/>
                <a:lumOff val="883"/>
                <a:alphaOff val="0"/>
              </a:schemeClr>
            </a:fillRef>
            <a:effectRef idx="1">
              <a:schemeClr val="accent4">
                <a:hueOff val="5197846"/>
                <a:satOff val="-23984"/>
                <a:lumOff val="883"/>
                <a:alphaOff val="0"/>
              </a:schemeClr>
            </a:effectRef>
            <a:fontRef idx="minor">
              <a:schemeClr val="lt1"/>
            </a:fontRef>
          </p:style>
        </p:sp>
        <p:sp>
          <p:nvSpPr>
            <p:cNvPr id="60" name="Flecha derecha 4"/>
            <p:cNvSpPr/>
            <p:nvPr/>
          </p:nvSpPr>
          <p:spPr>
            <a:xfrm>
              <a:off x="997258" y="2341040"/>
              <a:ext cx="246406" cy="2395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61" name="Grupo 60"/>
          <p:cNvGrpSpPr/>
          <p:nvPr/>
        </p:nvGrpSpPr>
        <p:grpSpPr>
          <a:xfrm rot="16200000">
            <a:off x="2994006" y="3542093"/>
            <a:ext cx="410678" cy="502267"/>
            <a:chOff x="915122" y="2341040"/>
            <a:chExt cx="410678" cy="342232"/>
          </a:xfrm>
          <a:solidFill>
            <a:schemeClr val="accent1">
              <a:lumMod val="75000"/>
            </a:schemeClr>
          </a:solidFill>
        </p:grpSpPr>
        <p:sp>
          <p:nvSpPr>
            <p:cNvPr id="62" name="Flecha derecha 61"/>
            <p:cNvSpPr/>
            <p:nvPr/>
          </p:nvSpPr>
          <p:spPr>
            <a:xfrm rot="5400000">
              <a:off x="949345" y="2306817"/>
              <a:ext cx="342232" cy="410678"/>
            </a:xfrm>
            <a:prstGeom prst="rightArrow">
              <a:avLst>
                <a:gd name="adj1" fmla="val 60000"/>
                <a:gd name="adj2" fmla="val 50000"/>
              </a:avLst>
            </a:prstGeom>
            <a:grpFill/>
          </p:spPr>
          <p:style>
            <a:lnRef idx="0">
              <a:schemeClr val="lt1">
                <a:hueOff val="0"/>
                <a:satOff val="0"/>
                <a:lumOff val="0"/>
                <a:alphaOff val="0"/>
              </a:schemeClr>
            </a:lnRef>
            <a:fillRef idx="1">
              <a:schemeClr val="accent4">
                <a:hueOff val="5197846"/>
                <a:satOff val="-23984"/>
                <a:lumOff val="883"/>
                <a:alphaOff val="0"/>
              </a:schemeClr>
            </a:fillRef>
            <a:effectRef idx="1">
              <a:schemeClr val="accent4">
                <a:hueOff val="5197846"/>
                <a:satOff val="-23984"/>
                <a:lumOff val="883"/>
                <a:alphaOff val="0"/>
              </a:schemeClr>
            </a:effectRef>
            <a:fontRef idx="minor">
              <a:schemeClr val="lt1"/>
            </a:fontRef>
          </p:style>
        </p:sp>
        <p:sp>
          <p:nvSpPr>
            <p:cNvPr id="63" name="Flecha derecha 4"/>
            <p:cNvSpPr/>
            <p:nvPr/>
          </p:nvSpPr>
          <p:spPr>
            <a:xfrm>
              <a:off x="997258" y="2341040"/>
              <a:ext cx="246406" cy="2395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sp>
        <p:nvSpPr>
          <p:cNvPr id="4" name="Flecha doblada hacia arriba 3"/>
          <p:cNvSpPr/>
          <p:nvPr/>
        </p:nvSpPr>
        <p:spPr>
          <a:xfrm rot="5400000">
            <a:off x="2077411" y="4217406"/>
            <a:ext cx="1094282" cy="1479366"/>
          </a:xfrm>
          <a:prstGeom prst="bentUpArrow">
            <a:avLst>
              <a:gd name="adj1" fmla="val 25000"/>
              <a:gd name="adj2" fmla="val 25000"/>
              <a:gd name="adj3" fmla="val 34589"/>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1584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0" y="51516"/>
            <a:ext cx="12192000" cy="5632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4400" dirty="0" smtClean="0">
                <a:latin typeface="Arial" panose="020B0604020202020204" pitchFamily="34" charset="0"/>
                <a:cs typeface="Arial" panose="020B0604020202020204" pitchFamily="34" charset="0"/>
              </a:rPr>
              <a:t>MARCO TEÓRICO</a:t>
            </a:r>
          </a:p>
        </p:txBody>
      </p:sp>
      <p:graphicFrame>
        <p:nvGraphicFramePr>
          <p:cNvPr id="3" name="Diagrama 2"/>
          <p:cNvGraphicFramePr/>
          <p:nvPr>
            <p:extLst>
              <p:ext uri="{D42A27DB-BD31-4B8C-83A1-F6EECF244321}">
                <p14:modId xmlns:p14="http://schemas.microsoft.com/office/powerpoint/2010/main" val="1098440299"/>
              </p:ext>
            </p:extLst>
          </p:nvPr>
        </p:nvGraphicFramePr>
        <p:xfrm>
          <a:off x="293352" y="629513"/>
          <a:ext cx="11180489" cy="5985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491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1">
        <p:bldAsOne/>
      </p:bldGraphic>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2148</TotalTime>
  <Words>2107</Words>
  <Application>Microsoft Office PowerPoint</Application>
  <PresentationFormat>Panorámica</PresentationFormat>
  <Paragraphs>364</Paragraphs>
  <Slides>29</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29</vt:i4>
      </vt:variant>
    </vt:vector>
  </HeadingPairs>
  <TitlesOfParts>
    <vt:vector size="37" baseType="lpstr">
      <vt:lpstr>MS PGothic</vt:lpstr>
      <vt:lpstr>Arial</vt:lpstr>
      <vt:lpstr>Blackadder ITC</vt:lpstr>
      <vt:lpstr>Calibri</vt:lpstr>
      <vt:lpstr>Calibri Light</vt:lpstr>
      <vt:lpstr>Times New Roman</vt:lpstr>
      <vt:lpstr>Tema de Office</vt:lpstr>
      <vt:lpstr>Dibujo de Microsoft 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kleber</dc:creator>
  <cp:lastModifiedBy>Edison</cp:lastModifiedBy>
  <cp:revision>380</cp:revision>
  <dcterms:created xsi:type="dcterms:W3CDTF">2015-09-08T07:43:12Z</dcterms:created>
  <dcterms:modified xsi:type="dcterms:W3CDTF">2015-11-04T21:06:54Z</dcterms:modified>
</cp:coreProperties>
</file>