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6" r:id="rId18"/>
    <p:sldId id="277" r:id="rId19"/>
    <p:sldId id="278" r:id="rId20"/>
    <p:sldId id="279" r:id="rId21"/>
    <p:sldId id="280"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p:scale>
          <a:sx n="80" d="100"/>
          <a:sy n="80" d="100"/>
        </p:scale>
        <p:origin x="-870" y="-5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CER\Desktop\TESIS%20FINAL\Libro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CER\Desktop\TESIS%20FINAL\Libro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CER\Desktop\TESIS%20FINAL\Libro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CER\Desktop\TESIS%20FINAL\Libro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CER\Desktop\TESIS%20FINAL\Libro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CER\Desktop\TESIS%20FINAL\Libro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CER\Desktop\TESIS%20FINAL\Libro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CER\Desktop\TESIS%20FINAL\Libro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cat>
            <c:strRef>
              <c:f>Hoja1!$B$2:$G$2</c:f>
              <c:strCache>
                <c:ptCount val="6"/>
                <c:pt idx="0">
                  <c:v>2008</c:v>
                </c:pt>
                <c:pt idx="1">
                  <c:v>2009</c:v>
                </c:pt>
                <c:pt idx="2">
                  <c:v>2010</c:v>
                </c:pt>
                <c:pt idx="3">
                  <c:v>2011</c:v>
                </c:pt>
                <c:pt idx="4">
                  <c:v>2012</c:v>
                </c:pt>
                <c:pt idx="5">
                  <c:v>*2013</c:v>
                </c:pt>
              </c:strCache>
            </c:strRef>
          </c:cat>
          <c:val>
            <c:numRef>
              <c:f>Hoja1!$B$3:$G$3</c:f>
              <c:numCache>
                <c:formatCode>General</c:formatCode>
                <c:ptCount val="6"/>
                <c:pt idx="0">
                  <c:v>8598</c:v>
                </c:pt>
                <c:pt idx="1">
                  <c:v>4902</c:v>
                </c:pt>
                <c:pt idx="2">
                  <c:v>11816</c:v>
                </c:pt>
                <c:pt idx="3">
                  <c:v>20729</c:v>
                </c:pt>
                <c:pt idx="4">
                  <c:v>38307</c:v>
                </c:pt>
                <c:pt idx="5">
                  <c:v>13698</c:v>
                </c:pt>
              </c:numCache>
            </c:numRef>
          </c:val>
        </c:ser>
        <c:dLbls>
          <c:showLegendKey val="0"/>
          <c:showVal val="0"/>
          <c:showCatName val="0"/>
          <c:showSerName val="0"/>
          <c:showPercent val="0"/>
          <c:showBubbleSize val="0"/>
        </c:dLbls>
        <c:gapWidth val="150"/>
        <c:overlap val="100"/>
        <c:axId val="66893312"/>
        <c:axId val="66894848"/>
      </c:barChart>
      <c:catAx>
        <c:axId val="66893312"/>
        <c:scaling>
          <c:orientation val="minMax"/>
        </c:scaling>
        <c:delete val="0"/>
        <c:axPos val="b"/>
        <c:majorTickMark val="out"/>
        <c:minorTickMark val="none"/>
        <c:tickLblPos val="nextTo"/>
        <c:crossAx val="66894848"/>
        <c:crosses val="autoZero"/>
        <c:auto val="1"/>
        <c:lblAlgn val="ctr"/>
        <c:lblOffset val="100"/>
        <c:noMultiLvlLbl val="0"/>
      </c:catAx>
      <c:valAx>
        <c:axId val="66894848"/>
        <c:scaling>
          <c:orientation val="minMax"/>
        </c:scaling>
        <c:delete val="0"/>
        <c:axPos val="l"/>
        <c:majorGridlines/>
        <c:numFmt formatCode="General" sourceLinked="1"/>
        <c:majorTickMark val="out"/>
        <c:minorTickMark val="none"/>
        <c:tickLblPos val="nextTo"/>
        <c:crossAx val="668933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cat>
            <c:strRef>
              <c:f>Hoja1!$B$23:$G$23</c:f>
              <c:strCache>
                <c:ptCount val="6"/>
                <c:pt idx="0">
                  <c:v>2008</c:v>
                </c:pt>
                <c:pt idx="1">
                  <c:v>2009</c:v>
                </c:pt>
                <c:pt idx="2">
                  <c:v>2010</c:v>
                </c:pt>
                <c:pt idx="3">
                  <c:v>2011</c:v>
                </c:pt>
                <c:pt idx="4">
                  <c:v>2012</c:v>
                </c:pt>
                <c:pt idx="5">
                  <c:v>* 2013</c:v>
                </c:pt>
              </c:strCache>
            </c:strRef>
          </c:cat>
          <c:val>
            <c:numRef>
              <c:f>Hoja1!$B$24:$G$24</c:f>
              <c:numCache>
                <c:formatCode>General</c:formatCode>
                <c:ptCount val="6"/>
                <c:pt idx="0">
                  <c:v>8140</c:v>
                </c:pt>
                <c:pt idx="1">
                  <c:v>4352</c:v>
                </c:pt>
                <c:pt idx="2">
                  <c:v>16362</c:v>
                </c:pt>
                <c:pt idx="3">
                  <c:v>20550</c:v>
                </c:pt>
                <c:pt idx="4">
                  <c:v>22740</c:v>
                </c:pt>
                <c:pt idx="5">
                  <c:v>1651</c:v>
                </c:pt>
              </c:numCache>
            </c:numRef>
          </c:val>
        </c:ser>
        <c:dLbls>
          <c:showLegendKey val="0"/>
          <c:showVal val="0"/>
          <c:showCatName val="0"/>
          <c:showSerName val="0"/>
          <c:showPercent val="0"/>
          <c:showBubbleSize val="0"/>
        </c:dLbls>
        <c:gapWidth val="150"/>
        <c:overlap val="100"/>
        <c:axId val="66914560"/>
        <c:axId val="66928640"/>
      </c:barChart>
      <c:catAx>
        <c:axId val="66914560"/>
        <c:scaling>
          <c:orientation val="minMax"/>
        </c:scaling>
        <c:delete val="0"/>
        <c:axPos val="b"/>
        <c:majorTickMark val="out"/>
        <c:minorTickMark val="none"/>
        <c:tickLblPos val="nextTo"/>
        <c:crossAx val="66928640"/>
        <c:crosses val="autoZero"/>
        <c:auto val="1"/>
        <c:lblAlgn val="ctr"/>
        <c:lblOffset val="100"/>
        <c:noMultiLvlLbl val="0"/>
      </c:catAx>
      <c:valAx>
        <c:axId val="66928640"/>
        <c:scaling>
          <c:orientation val="minMax"/>
        </c:scaling>
        <c:delete val="0"/>
        <c:axPos val="l"/>
        <c:majorGridlines/>
        <c:numFmt formatCode="General" sourceLinked="1"/>
        <c:majorTickMark val="out"/>
        <c:minorTickMark val="none"/>
        <c:tickLblPos val="nextTo"/>
        <c:crossAx val="669145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stacked"/>
        <c:varyColors val="0"/>
        <c:ser>
          <c:idx val="0"/>
          <c:order val="0"/>
          <c:invertIfNegative val="0"/>
          <c:cat>
            <c:strRef>
              <c:f>Hoja1!$B$66:$G$66</c:f>
              <c:strCache>
                <c:ptCount val="6"/>
                <c:pt idx="0">
                  <c:v>2008</c:v>
                </c:pt>
                <c:pt idx="1">
                  <c:v>2009</c:v>
                </c:pt>
                <c:pt idx="2">
                  <c:v>2010</c:v>
                </c:pt>
                <c:pt idx="3">
                  <c:v>2011</c:v>
                </c:pt>
                <c:pt idx="4">
                  <c:v>2012</c:v>
                </c:pt>
                <c:pt idx="5">
                  <c:v>* 2013</c:v>
                </c:pt>
              </c:strCache>
            </c:strRef>
          </c:cat>
          <c:val>
            <c:numRef>
              <c:f>Hoja1!$B$67:$G$67</c:f>
              <c:numCache>
                <c:formatCode>General</c:formatCode>
                <c:ptCount val="6"/>
                <c:pt idx="0">
                  <c:v>4731</c:v>
                </c:pt>
                <c:pt idx="1">
                  <c:v>3200</c:v>
                </c:pt>
                <c:pt idx="2">
                  <c:v>6174</c:v>
                </c:pt>
                <c:pt idx="3">
                  <c:v>8500</c:v>
                </c:pt>
                <c:pt idx="4">
                  <c:v>10650</c:v>
                </c:pt>
                <c:pt idx="5">
                  <c:v>2560</c:v>
                </c:pt>
              </c:numCache>
            </c:numRef>
          </c:val>
        </c:ser>
        <c:dLbls>
          <c:showLegendKey val="0"/>
          <c:showVal val="0"/>
          <c:showCatName val="0"/>
          <c:showSerName val="0"/>
          <c:showPercent val="0"/>
          <c:showBubbleSize val="0"/>
        </c:dLbls>
        <c:gapWidth val="150"/>
        <c:overlap val="100"/>
        <c:axId val="66958080"/>
        <c:axId val="66959616"/>
      </c:barChart>
      <c:catAx>
        <c:axId val="66958080"/>
        <c:scaling>
          <c:orientation val="minMax"/>
        </c:scaling>
        <c:delete val="0"/>
        <c:axPos val="b"/>
        <c:majorTickMark val="out"/>
        <c:minorTickMark val="none"/>
        <c:tickLblPos val="nextTo"/>
        <c:crossAx val="66959616"/>
        <c:crosses val="autoZero"/>
        <c:auto val="1"/>
        <c:lblAlgn val="ctr"/>
        <c:lblOffset val="100"/>
        <c:noMultiLvlLbl val="0"/>
      </c:catAx>
      <c:valAx>
        <c:axId val="66959616"/>
        <c:scaling>
          <c:orientation val="minMax"/>
        </c:scaling>
        <c:delete val="0"/>
        <c:axPos val="l"/>
        <c:majorGridlines/>
        <c:numFmt formatCode="General" sourceLinked="1"/>
        <c:majorTickMark val="out"/>
        <c:minorTickMark val="none"/>
        <c:tickLblPos val="nextTo"/>
        <c:crossAx val="6695808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cat>
            <c:strRef>
              <c:f>Hoja1!$B$86:$G$86</c:f>
              <c:strCache>
                <c:ptCount val="6"/>
                <c:pt idx="0">
                  <c:v>2008</c:v>
                </c:pt>
                <c:pt idx="1">
                  <c:v>2009</c:v>
                </c:pt>
                <c:pt idx="2">
                  <c:v>2010</c:v>
                </c:pt>
                <c:pt idx="3">
                  <c:v>2011</c:v>
                </c:pt>
                <c:pt idx="4">
                  <c:v>2012</c:v>
                </c:pt>
                <c:pt idx="5">
                  <c:v>* 2013</c:v>
                </c:pt>
              </c:strCache>
            </c:strRef>
          </c:cat>
          <c:val>
            <c:numRef>
              <c:f>Hoja1!$B$87:$G$87</c:f>
              <c:numCache>
                <c:formatCode>General</c:formatCode>
                <c:ptCount val="6"/>
                <c:pt idx="0">
                  <c:v>258</c:v>
                </c:pt>
                <c:pt idx="1">
                  <c:v>79</c:v>
                </c:pt>
                <c:pt idx="2">
                  <c:v>1100</c:v>
                </c:pt>
                <c:pt idx="3">
                  <c:v>2315</c:v>
                </c:pt>
                <c:pt idx="4">
                  <c:v>3010</c:v>
                </c:pt>
                <c:pt idx="5">
                  <c:v>375</c:v>
                </c:pt>
              </c:numCache>
            </c:numRef>
          </c:val>
        </c:ser>
        <c:dLbls>
          <c:showLegendKey val="0"/>
          <c:showVal val="0"/>
          <c:showCatName val="0"/>
          <c:showSerName val="0"/>
          <c:showPercent val="0"/>
          <c:showBubbleSize val="0"/>
        </c:dLbls>
        <c:gapWidth val="150"/>
        <c:overlap val="100"/>
        <c:axId val="72816128"/>
        <c:axId val="72817664"/>
      </c:barChart>
      <c:catAx>
        <c:axId val="72816128"/>
        <c:scaling>
          <c:orientation val="minMax"/>
        </c:scaling>
        <c:delete val="0"/>
        <c:axPos val="b"/>
        <c:majorTickMark val="out"/>
        <c:minorTickMark val="none"/>
        <c:tickLblPos val="nextTo"/>
        <c:crossAx val="72817664"/>
        <c:crosses val="autoZero"/>
        <c:auto val="1"/>
        <c:lblAlgn val="ctr"/>
        <c:lblOffset val="100"/>
        <c:noMultiLvlLbl val="0"/>
      </c:catAx>
      <c:valAx>
        <c:axId val="72817664"/>
        <c:scaling>
          <c:orientation val="minMax"/>
        </c:scaling>
        <c:delete val="0"/>
        <c:axPos val="l"/>
        <c:majorGridlines/>
        <c:numFmt formatCode="General" sourceLinked="1"/>
        <c:majorTickMark val="out"/>
        <c:minorTickMark val="none"/>
        <c:tickLblPos val="nextTo"/>
        <c:crossAx val="728161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22633606969348"/>
          <c:y val="0.12719209861800446"/>
          <c:w val="0.85313536605796592"/>
          <c:h val="0.65573944844572185"/>
        </c:manualLayout>
      </c:layout>
      <c:barChart>
        <c:barDir val="col"/>
        <c:grouping val="stacked"/>
        <c:varyColors val="0"/>
        <c:ser>
          <c:idx val="0"/>
          <c:order val="0"/>
          <c:invertIfNegative val="0"/>
          <c:cat>
            <c:strRef>
              <c:f>Hoja2!$B$62:$G$62</c:f>
              <c:strCache>
                <c:ptCount val="6"/>
                <c:pt idx="0">
                  <c:v>2008</c:v>
                </c:pt>
                <c:pt idx="1">
                  <c:v>2009</c:v>
                </c:pt>
                <c:pt idx="2">
                  <c:v>2010</c:v>
                </c:pt>
                <c:pt idx="3">
                  <c:v>2011</c:v>
                </c:pt>
                <c:pt idx="4">
                  <c:v>2012</c:v>
                </c:pt>
                <c:pt idx="5">
                  <c:v>*2013</c:v>
                </c:pt>
              </c:strCache>
            </c:strRef>
          </c:cat>
          <c:val>
            <c:numRef>
              <c:f>Hoja2!$B$63:$G$63</c:f>
              <c:numCache>
                <c:formatCode>General</c:formatCode>
                <c:ptCount val="6"/>
                <c:pt idx="0">
                  <c:v>7.6099999999999985</c:v>
                </c:pt>
                <c:pt idx="1">
                  <c:v>17.067</c:v>
                </c:pt>
                <c:pt idx="2">
                  <c:v>19.791</c:v>
                </c:pt>
                <c:pt idx="3">
                  <c:v>22.196999999999999</c:v>
                </c:pt>
                <c:pt idx="4">
                  <c:v>25.646000000000001</c:v>
                </c:pt>
                <c:pt idx="5">
                  <c:v>4.2039999999999997</c:v>
                </c:pt>
              </c:numCache>
            </c:numRef>
          </c:val>
        </c:ser>
        <c:dLbls>
          <c:showLegendKey val="0"/>
          <c:showVal val="0"/>
          <c:showCatName val="0"/>
          <c:showSerName val="0"/>
          <c:showPercent val="0"/>
          <c:showBubbleSize val="0"/>
        </c:dLbls>
        <c:gapWidth val="150"/>
        <c:overlap val="100"/>
        <c:axId val="72826240"/>
        <c:axId val="72848512"/>
      </c:barChart>
      <c:catAx>
        <c:axId val="72826240"/>
        <c:scaling>
          <c:orientation val="minMax"/>
        </c:scaling>
        <c:delete val="0"/>
        <c:axPos val="b"/>
        <c:majorTickMark val="out"/>
        <c:minorTickMark val="none"/>
        <c:tickLblPos val="nextTo"/>
        <c:crossAx val="72848512"/>
        <c:crosses val="autoZero"/>
        <c:auto val="1"/>
        <c:lblAlgn val="ctr"/>
        <c:lblOffset val="100"/>
        <c:noMultiLvlLbl val="0"/>
      </c:catAx>
      <c:valAx>
        <c:axId val="72848512"/>
        <c:scaling>
          <c:orientation val="minMax"/>
        </c:scaling>
        <c:delete val="0"/>
        <c:axPos val="l"/>
        <c:majorGridlines/>
        <c:numFmt formatCode="General" sourceLinked="1"/>
        <c:majorTickMark val="out"/>
        <c:minorTickMark val="none"/>
        <c:tickLblPos val="nextTo"/>
        <c:crossAx val="72826240"/>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781384621414624E-2"/>
          <c:y val="4.5189101494219445E-2"/>
          <c:w val="0.88495603674540679"/>
          <c:h val="0.79822506561679785"/>
        </c:manualLayout>
      </c:layout>
      <c:barChart>
        <c:barDir val="col"/>
        <c:grouping val="stacked"/>
        <c:varyColors val="0"/>
        <c:ser>
          <c:idx val="0"/>
          <c:order val="0"/>
          <c:invertIfNegative val="0"/>
          <c:cat>
            <c:strRef>
              <c:f>Hoja2!$B$40:$G$40</c:f>
              <c:strCache>
                <c:ptCount val="6"/>
                <c:pt idx="0">
                  <c:v>2008</c:v>
                </c:pt>
                <c:pt idx="1">
                  <c:v>2009</c:v>
                </c:pt>
                <c:pt idx="2">
                  <c:v>2010</c:v>
                </c:pt>
                <c:pt idx="3">
                  <c:v>2011</c:v>
                </c:pt>
                <c:pt idx="4">
                  <c:v>2012</c:v>
                </c:pt>
                <c:pt idx="5">
                  <c:v>*2013</c:v>
                </c:pt>
              </c:strCache>
            </c:strRef>
          </c:cat>
          <c:val>
            <c:numRef>
              <c:f>Hoja2!$B$41:$G$41</c:f>
              <c:numCache>
                <c:formatCode>General</c:formatCode>
                <c:ptCount val="6"/>
                <c:pt idx="0">
                  <c:v>16.757000000000001</c:v>
                </c:pt>
                <c:pt idx="1">
                  <c:v>18.283999999999988</c:v>
                </c:pt>
                <c:pt idx="2">
                  <c:v>23.824999999999999</c:v>
                </c:pt>
                <c:pt idx="3">
                  <c:v>29.364000000000001</c:v>
                </c:pt>
                <c:pt idx="4">
                  <c:v>30.666</c:v>
                </c:pt>
                <c:pt idx="5">
                  <c:v>3.8289999999999997</c:v>
                </c:pt>
              </c:numCache>
            </c:numRef>
          </c:val>
        </c:ser>
        <c:dLbls>
          <c:showLegendKey val="0"/>
          <c:showVal val="0"/>
          <c:showCatName val="0"/>
          <c:showSerName val="0"/>
          <c:showPercent val="0"/>
          <c:showBubbleSize val="0"/>
        </c:dLbls>
        <c:gapWidth val="150"/>
        <c:overlap val="100"/>
        <c:axId val="72884608"/>
        <c:axId val="72886144"/>
      </c:barChart>
      <c:catAx>
        <c:axId val="72884608"/>
        <c:scaling>
          <c:orientation val="minMax"/>
        </c:scaling>
        <c:delete val="0"/>
        <c:axPos val="b"/>
        <c:majorTickMark val="out"/>
        <c:minorTickMark val="none"/>
        <c:tickLblPos val="nextTo"/>
        <c:crossAx val="72886144"/>
        <c:crosses val="autoZero"/>
        <c:auto val="1"/>
        <c:lblAlgn val="ctr"/>
        <c:lblOffset val="100"/>
        <c:noMultiLvlLbl val="0"/>
      </c:catAx>
      <c:valAx>
        <c:axId val="72886144"/>
        <c:scaling>
          <c:orientation val="minMax"/>
        </c:scaling>
        <c:delete val="0"/>
        <c:axPos val="l"/>
        <c:majorGridlines/>
        <c:numFmt formatCode="General" sourceLinked="1"/>
        <c:majorTickMark val="out"/>
        <c:minorTickMark val="none"/>
        <c:tickLblPos val="nextTo"/>
        <c:crossAx val="7288460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cat>
            <c:strRef>
              <c:f>Hoja2!$B$25:$G$25</c:f>
              <c:strCache>
                <c:ptCount val="6"/>
                <c:pt idx="0">
                  <c:v>2008</c:v>
                </c:pt>
                <c:pt idx="1">
                  <c:v>2009</c:v>
                </c:pt>
                <c:pt idx="2">
                  <c:v>2010</c:v>
                </c:pt>
                <c:pt idx="3">
                  <c:v>2011</c:v>
                </c:pt>
                <c:pt idx="4">
                  <c:v>2012</c:v>
                </c:pt>
                <c:pt idx="5">
                  <c:v>* 2013</c:v>
                </c:pt>
              </c:strCache>
            </c:strRef>
          </c:cat>
          <c:val>
            <c:numRef>
              <c:f>Hoja2!$B$26:$G$26</c:f>
              <c:numCache>
                <c:formatCode>General</c:formatCode>
                <c:ptCount val="6"/>
                <c:pt idx="0">
                  <c:v>6404</c:v>
                </c:pt>
                <c:pt idx="1">
                  <c:v>13535</c:v>
                </c:pt>
                <c:pt idx="2">
                  <c:v>19775</c:v>
                </c:pt>
                <c:pt idx="3">
                  <c:v>20469</c:v>
                </c:pt>
                <c:pt idx="4">
                  <c:v>36338</c:v>
                </c:pt>
                <c:pt idx="5">
                  <c:v>3494</c:v>
                </c:pt>
              </c:numCache>
            </c:numRef>
          </c:val>
        </c:ser>
        <c:dLbls>
          <c:showLegendKey val="0"/>
          <c:showVal val="0"/>
          <c:showCatName val="0"/>
          <c:showSerName val="0"/>
          <c:showPercent val="0"/>
          <c:showBubbleSize val="0"/>
        </c:dLbls>
        <c:gapWidth val="150"/>
        <c:overlap val="100"/>
        <c:axId val="72907008"/>
        <c:axId val="72916992"/>
      </c:barChart>
      <c:catAx>
        <c:axId val="72907008"/>
        <c:scaling>
          <c:orientation val="minMax"/>
        </c:scaling>
        <c:delete val="0"/>
        <c:axPos val="b"/>
        <c:majorTickMark val="out"/>
        <c:minorTickMark val="none"/>
        <c:tickLblPos val="nextTo"/>
        <c:crossAx val="72916992"/>
        <c:crosses val="autoZero"/>
        <c:auto val="1"/>
        <c:lblAlgn val="ctr"/>
        <c:lblOffset val="100"/>
        <c:noMultiLvlLbl val="0"/>
      </c:catAx>
      <c:valAx>
        <c:axId val="72916992"/>
        <c:scaling>
          <c:orientation val="minMax"/>
        </c:scaling>
        <c:delete val="0"/>
        <c:axPos val="l"/>
        <c:majorGridlines/>
        <c:numFmt formatCode="General" sourceLinked="1"/>
        <c:majorTickMark val="out"/>
        <c:minorTickMark val="none"/>
        <c:tickLblPos val="nextTo"/>
        <c:crossAx val="7290700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3310808852516"/>
          <c:y val="2.7738725841088042E-2"/>
          <c:w val="0.84328644589058066"/>
          <c:h val="0.80189370078740152"/>
        </c:manualLayout>
      </c:layout>
      <c:barChart>
        <c:barDir val="col"/>
        <c:grouping val="stacked"/>
        <c:varyColors val="0"/>
        <c:ser>
          <c:idx val="0"/>
          <c:order val="0"/>
          <c:invertIfNegative val="0"/>
          <c:cat>
            <c:strRef>
              <c:f>Hoja2!$B$82:$G$82</c:f>
              <c:strCache>
                <c:ptCount val="6"/>
                <c:pt idx="0">
                  <c:v>2008</c:v>
                </c:pt>
                <c:pt idx="1">
                  <c:v>2009</c:v>
                </c:pt>
                <c:pt idx="2">
                  <c:v>2010</c:v>
                </c:pt>
                <c:pt idx="3">
                  <c:v>2011</c:v>
                </c:pt>
                <c:pt idx="4">
                  <c:v>2012</c:v>
                </c:pt>
                <c:pt idx="5">
                  <c:v>* 2013</c:v>
                </c:pt>
              </c:strCache>
            </c:strRef>
          </c:cat>
          <c:val>
            <c:numRef>
              <c:f>Hoja2!$B$83:$G$83</c:f>
              <c:numCache>
                <c:formatCode>General</c:formatCode>
                <c:ptCount val="6"/>
                <c:pt idx="0">
                  <c:v>8331</c:v>
                </c:pt>
                <c:pt idx="1">
                  <c:v>6876</c:v>
                </c:pt>
                <c:pt idx="2">
                  <c:v>15975</c:v>
                </c:pt>
                <c:pt idx="3">
                  <c:v>17807</c:v>
                </c:pt>
                <c:pt idx="4">
                  <c:v>20180</c:v>
                </c:pt>
                <c:pt idx="5">
                  <c:v>1137</c:v>
                </c:pt>
              </c:numCache>
            </c:numRef>
          </c:val>
        </c:ser>
        <c:dLbls>
          <c:showLegendKey val="0"/>
          <c:showVal val="0"/>
          <c:showCatName val="0"/>
          <c:showSerName val="0"/>
          <c:showPercent val="0"/>
          <c:showBubbleSize val="0"/>
        </c:dLbls>
        <c:gapWidth val="150"/>
        <c:overlap val="100"/>
        <c:axId val="72928256"/>
        <c:axId val="72938240"/>
      </c:barChart>
      <c:catAx>
        <c:axId val="72928256"/>
        <c:scaling>
          <c:orientation val="minMax"/>
        </c:scaling>
        <c:delete val="0"/>
        <c:axPos val="b"/>
        <c:majorTickMark val="out"/>
        <c:minorTickMark val="none"/>
        <c:tickLblPos val="nextTo"/>
        <c:crossAx val="72938240"/>
        <c:crosses val="autoZero"/>
        <c:auto val="1"/>
        <c:lblAlgn val="ctr"/>
        <c:lblOffset val="100"/>
        <c:noMultiLvlLbl val="0"/>
      </c:catAx>
      <c:valAx>
        <c:axId val="72938240"/>
        <c:scaling>
          <c:orientation val="minMax"/>
        </c:scaling>
        <c:delete val="0"/>
        <c:axPos val="l"/>
        <c:majorGridlines/>
        <c:numFmt formatCode="General" sourceLinked="1"/>
        <c:majorTickMark val="out"/>
        <c:minorTickMark val="none"/>
        <c:tickLblPos val="nextTo"/>
        <c:crossAx val="72928256"/>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E7366D-B51F-4358-B92B-BB02E826DD5B}" type="doc">
      <dgm:prSet loTypeId="urn:microsoft.com/office/officeart/2005/8/layout/process1" loCatId="process" qsTypeId="urn:microsoft.com/office/officeart/2005/8/quickstyle/simple1" qsCatId="simple" csTypeId="urn:microsoft.com/office/officeart/2005/8/colors/accent1_2" csCatId="accent1" phldr="1"/>
      <dgm:spPr/>
    </dgm:pt>
    <dgm:pt modelId="{64082C9D-F698-4A27-A0A7-BAAB381EE9F2}">
      <dgm:prSet phldrT="[Texto]"/>
      <dgm:spPr/>
      <dgm:t>
        <a:bodyPr/>
        <a:lstStyle/>
        <a:p>
          <a:r>
            <a:rPr lang="es-ES" dirty="0" smtClean="0"/>
            <a:t>Es la denominación que usas los países latinoamericanos</a:t>
          </a:r>
          <a:endParaRPr lang="es-ES" dirty="0"/>
        </a:p>
      </dgm:t>
    </dgm:pt>
    <dgm:pt modelId="{B985711F-2966-4E55-A3E8-4EDEE56C6A33}" type="parTrans" cxnId="{680A42E4-6DF4-4312-A731-068A2B1DFF88}">
      <dgm:prSet/>
      <dgm:spPr/>
      <dgm:t>
        <a:bodyPr/>
        <a:lstStyle/>
        <a:p>
          <a:endParaRPr lang="es-ES"/>
        </a:p>
      </dgm:t>
    </dgm:pt>
    <dgm:pt modelId="{1807578B-2424-4295-8966-E3C8C9E8E096}" type="sibTrans" cxnId="{680A42E4-6DF4-4312-A731-068A2B1DFF88}">
      <dgm:prSet/>
      <dgm:spPr/>
      <dgm:t>
        <a:bodyPr/>
        <a:lstStyle/>
        <a:p>
          <a:endParaRPr lang="es-ES"/>
        </a:p>
      </dgm:t>
    </dgm:pt>
    <dgm:pt modelId="{BD5C1488-D4AB-4410-A7B3-22D923BC1966}">
      <dgm:prSet phldrT="[Texto]"/>
      <dgm:spPr/>
      <dgm:t>
        <a:bodyPr/>
        <a:lstStyle/>
        <a:p>
          <a:r>
            <a:rPr lang="es-ES" dirty="0" smtClean="0"/>
            <a:t>La  conformación de una área de libre comercio atreves de un programa de liberación comercial</a:t>
          </a:r>
          <a:endParaRPr lang="es-ES" dirty="0"/>
        </a:p>
      </dgm:t>
    </dgm:pt>
    <dgm:pt modelId="{C5BDD8CC-4171-474A-9077-67B05B9F3AB8}" type="parTrans" cxnId="{D15D48C5-8154-45F6-BDA2-7295F6D7C751}">
      <dgm:prSet/>
      <dgm:spPr/>
      <dgm:t>
        <a:bodyPr/>
        <a:lstStyle/>
        <a:p>
          <a:endParaRPr lang="es-ES"/>
        </a:p>
      </dgm:t>
    </dgm:pt>
    <dgm:pt modelId="{EEDEB0A3-FD4C-4042-8755-10E66D61B2B7}" type="sibTrans" cxnId="{D15D48C5-8154-45F6-BDA2-7295F6D7C751}">
      <dgm:prSet/>
      <dgm:spPr/>
      <dgm:t>
        <a:bodyPr/>
        <a:lstStyle/>
        <a:p>
          <a:endParaRPr lang="es-ES"/>
        </a:p>
      </dgm:t>
    </dgm:pt>
    <dgm:pt modelId="{EE174DB2-E59B-48DB-97E1-A69F691703B4}" type="pres">
      <dgm:prSet presAssocID="{2EE7366D-B51F-4358-B92B-BB02E826DD5B}" presName="Name0" presStyleCnt="0">
        <dgm:presLayoutVars>
          <dgm:dir/>
          <dgm:resizeHandles val="exact"/>
        </dgm:presLayoutVars>
      </dgm:prSet>
      <dgm:spPr/>
    </dgm:pt>
    <dgm:pt modelId="{866B5A7E-FAE4-45C3-86B8-61D534BB02CD}" type="pres">
      <dgm:prSet presAssocID="{64082C9D-F698-4A27-A0A7-BAAB381EE9F2}" presName="node" presStyleLbl="node1" presStyleIdx="0" presStyleCnt="2">
        <dgm:presLayoutVars>
          <dgm:bulletEnabled val="1"/>
        </dgm:presLayoutVars>
      </dgm:prSet>
      <dgm:spPr/>
      <dgm:t>
        <a:bodyPr/>
        <a:lstStyle/>
        <a:p>
          <a:endParaRPr lang="es-ES"/>
        </a:p>
      </dgm:t>
    </dgm:pt>
    <dgm:pt modelId="{6070F245-3819-4AEC-B974-FBE68B658668}" type="pres">
      <dgm:prSet presAssocID="{1807578B-2424-4295-8966-E3C8C9E8E096}" presName="sibTrans" presStyleLbl="sibTrans2D1" presStyleIdx="0" presStyleCnt="1"/>
      <dgm:spPr/>
      <dgm:t>
        <a:bodyPr/>
        <a:lstStyle/>
        <a:p>
          <a:endParaRPr lang="es-ES"/>
        </a:p>
      </dgm:t>
    </dgm:pt>
    <dgm:pt modelId="{43994856-B668-4EB9-AFE3-4E5BF1F807B5}" type="pres">
      <dgm:prSet presAssocID="{1807578B-2424-4295-8966-E3C8C9E8E096}" presName="connectorText" presStyleLbl="sibTrans2D1" presStyleIdx="0" presStyleCnt="1"/>
      <dgm:spPr/>
      <dgm:t>
        <a:bodyPr/>
        <a:lstStyle/>
        <a:p>
          <a:endParaRPr lang="es-ES"/>
        </a:p>
      </dgm:t>
    </dgm:pt>
    <dgm:pt modelId="{105BD836-AE3E-4C80-BCE1-755B703FAE3D}" type="pres">
      <dgm:prSet presAssocID="{BD5C1488-D4AB-4410-A7B3-22D923BC1966}" presName="node" presStyleLbl="node1" presStyleIdx="1" presStyleCnt="2">
        <dgm:presLayoutVars>
          <dgm:bulletEnabled val="1"/>
        </dgm:presLayoutVars>
      </dgm:prSet>
      <dgm:spPr/>
      <dgm:t>
        <a:bodyPr/>
        <a:lstStyle/>
        <a:p>
          <a:endParaRPr lang="es-ES"/>
        </a:p>
      </dgm:t>
    </dgm:pt>
  </dgm:ptLst>
  <dgm:cxnLst>
    <dgm:cxn modelId="{D1479FB0-B667-4D58-82B3-F225A9326E0C}" type="presOf" srcId="{1807578B-2424-4295-8966-E3C8C9E8E096}" destId="{6070F245-3819-4AEC-B974-FBE68B658668}" srcOrd="0" destOrd="0" presId="urn:microsoft.com/office/officeart/2005/8/layout/process1"/>
    <dgm:cxn modelId="{9A2203CC-B0B7-473D-86EC-869BAC038C86}" type="presOf" srcId="{2EE7366D-B51F-4358-B92B-BB02E826DD5B}" destId="{EE174DB2-E59B-48DB-97E1-A69F691703B4}" srcOrd="0" destOrd="0" presId="urn:microsoft.com/office/officeart/2005/8/layout/process1"/>
    <dgm:cxn modelId="{FEC990C2-C4DE-44E6-941D-8E52A1B2E487}" type="presOf" srcId="{64082C9D-F698-4A27-A0A7-BAAB381EE9F2}" destId="{866B5A7E-FAE4-45C3-86B8-61D534BB02CD}" srcOrd="0" destOrd="0" presId="urn:microsoft.com/office/officeart/2005/8/layout/process1"/>
    <dgm:cxn modelId="{41CA9375-8C5F-496D-BD1F-2570D96C00B8}" type="presOf" srcId="{BD5C1488-D4AB-4410-A7B3-22D923BC1966}" destId="{105BD836-AE3E-4C80-BCE1-755B703FAE3D}" srcOrd="0" destOrd="0" presId="urn:microsoft.com/office/officeart/2005/8/layout/process1"/>
    <dgm:cxn modelId="{D15D48C5-8154-45F6-BDA2-7295F6D7C751}" srcId="{2EE7366D-B51F-4358-B92B-BB02E826DD5B}" destId="{BD5C1488-D4AB-4410-A7B3-22D923BC1966}" srcOrd="1" destOrd="0" parTransId="{C5BDD8CC-4171-474A-9077-67B05B9F3AB8}" sibTransId="{EEDEB0A3-FD4C-4042-8755-10E66D61B2B7}"/>
    <dgm:cxn modelId="{680A42E4-6DF4-4312-A731-068A2B1DFF88}" srcId="{2EE7366D-B51F-4358-B92B-BB02E826DD5B}" destId="{64082C9D-F698-4A27-A0A7-BAAB381EE9F2}" srcOrd="0" destOrd="0" parTransId="{B985711F-2966-4E55-A3E8-4EDEE56C6A33}" sibTransId="{1807578B-2424-4295-8966-E3C8C9E8E096}"/>
    <dgm:cxn modelId="{0D26331D-EB20-4ED1-AA5C-D9EB530A2FB4}" type="presOf" srcId="{1807578B-2424-4295-8966-E3C8C9E8E096}" destId="{43994856-B668-4EB9-AFE3-4E5BF1F807B5}" srcOrd="1" destOrd="0" presId="urn:microsoft.com/office/officeart/2005/8/layout/process1"/>
    <dgm:cxn modelId="{F5D2E2A1-6363-4057-9859-491A3F51A446}" type="presParOf" srcId="{EE174DB2-E59B-48DB-97E1-A69F691703B4}" destId="{866B5A7E-FAE4-45C3-86B8-61D534BB02CD}" srcOrd="0" destOrd="0" presId="urn:microsoft.com/office/officeart/2005/8/layout/process1"/>
    <dgm:cxn modelId="{2CB42FDB-2EC8-410C-89FA-7A80C780D649}" type="presParOf" srcId="{EE174DB2-E59B-48DB-97E1-A69F691703B4}" destId="{6070F245-3819-4AEC-B974-FBE68B658668}" srcOrd="1" destOrd="0" presId="urn:microsoft.com/office/officeart/2005/8/layout/process1"/>
    <dgm:cxn modelId="{491D31ED-069D-4A2B-9987-DF52F7980DE4}" type="presParOf" srcId="{6070F245-3819-4AEC-B974-FBE68B658668}" destId="{43994856-B668-4EB9-AFE3-4E5BF1F807B5}" srcOrd="0" destOrd="0" presId="urn:microsoft.com/office/officeart/2005/8/layout/process1"/>
    <dgm:cxn modelId="{59A1BDE1-42A9-4537-A714-D834AF5145B2}" type="presParOf" srcId="{EE174DB2-E59B-48DB-97E1-A69F691703B4}" destId="{105BD836-AE3E-4C80-BCE1-755B703FAE3D}" srcOrd="2"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D7361C-4C98-4E11-A0BC-F53CE4B0AD8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5B4BE9D2-2F48-401D-91A8-ACD509183DB8}">
      <dgm:prSet phldrT="[Texto]"/>
      <dgm:spPr/>
      <dgm:t>
        <a:bodyPr/>
        <a:lstStyle/>
        <a:p>
          <a:r>
            <a:rPr lang="es-ES" dirty="0" smtClean="0"/>
            <a:t>ACE 59 </a:t>
          </a:r>
          <a:endParaRPr lang="es-ES" dirty="0"/>
        </a:p>
      </dgm:t>
    </dgm:pt>
    <dgm:pt modelId="{DF6BD4B1-EB2D-4DA1-8629-5E036CA952C8}" type="parTrans" cxnId="{D8818BBF-80BB-44DA-9AA5-F2DA02B6AF3A}">
      <dgm:prSet/>
      <dgm:spPr/>
      <dgm:t>
        <a:bodyPr/>
        <a:lstStyle/>
        <a:p>
          <a:endParaRPr lang="es-ES"/>
        </a:p>
      </dgm:t>
    </dgm:pt>
    <dgm:pt modelId="{006AE611-4F3E-4457-84DE-BE59B6033E6D}" type="sibTrans" cxnId="{D8818BBF-80BB-44DA-9AA5-F2DA02B6AF3A}">
      <dgm:prSet/>
      <dgm:spPr/>
      <dgm:t>
        <a:bodyPr/>
        <a:lstStyle/>
        <a:p>
          <a:endParaRPr lang="es-ES"/>
        </a:p>
      </dgm:t>
    </dgm:pt>
    <dgm:pt modelId="{84BE399C-914D-43D8-BCCF-7DD40CB175A6}">
      <dgm:prSet phldrT="[Texto]"/>
      <dgm:spPr/>
      <dgm:t>
        <a:bodyPr/>
        <a:lstStyle/>
        <a:p>
          <a:r>
            <a:rPr lang="es-ES" dirty="0" smtClean="0"/>
            <a:t>CAN</a:t>
          </a:r>
          <a:endParaRPr lang="es-ES" dirty="0"/>
        </a:p>
      </dgm:t>
    </dgm:pt>
    <dgm:pt modelId="{D71229D4-F364-48E1-A39D-D4B6DEAD1398}" type="parTrans" cxnId="{2AAFADA3-3ACC-49C6-A45C-535B91BC1AB8}">
      <dgm:prSet/>
      <dgm:spPr/>
      <dgm:t>
        <a:bodyPr/>
        <a:lstStyle/>
        <a:p>
          <a:endParaRPr lang="es-ES"/>
        </a:p>
      </dgm:t>
    </dgm:pt>
    <dgm:pt modelId="{0AA31087-E1C7-44CB-872D-BB5B4059F9D1}" type="sibTrans" cxnId="{2AAFADA3-3ACC-49C6-A45C-535B91BC1AB8}">
      <dgm:prSet/>
      <dgm:spPr/>
      <dgm:t>
        <a:bodyPr/>
        <a:lstStyle/>
        <a:p>
          <a:endParaRPr lang="es-ES"/>
        </a:p>
      </dgm:t>
    </dgm:pt>
    <dgm:pt modelId="{DE0197EE-AB3C-4A1D-9D53-AF3661B3738E}">
      <dgm:prSet phldrT="[Texto]"/>
      <dgm:spPr/>
      <dgm:t>
        <a:bodyPr/>
        <a:lstStyle/>
        <a:p>
          <a:r>
            <a:rPr lang="es-ES" dirty="0" smtClean="0"/>
            <a:t>18 de Octubre de 2004 </a:t>
          </a:r>
          <a:endParaRPr lang="es-ES" dirty="0"/>
        </a:p>
      </dgm:t>
    </dgm:pt>
    <dgm:pt modelId="{1C5B3D18-3F74-49A2-9E86-5D7D73A97117}" type="parTrans" cxnId="{02AC0BF1-EE4B-48A5-A33C-C2A93106C6D4}">
      <dgm:prSet/>
      <dgm:spPr/>
      <dgm:t>
        <a:bodyPr/>
        <a:lstStyle/>
        <a:p>
          <a:endParaRPr lang="es-ES"/>
        </a:p>
      </dgm:t>
    </dgm:pt>
    <dgm:pt modelId="{AD4D6850-4BE6-4329-BEE5-D2D17C9E13FF}" type="sibTrans" cxnId="{02AC0BF1-EE4B-48A5-A33C-C2A93106C6D4}">
      <dgm:prSet/>
      <dgm:spPr/>
      <dgm:t>
        <a:bodyPr/>
        <a:lstStyle/>
        <a:p>
          <a:endParaRPr lang="es-ES"/>
        </a:p>
      </dgm:t>
    </dgm:pt>
    <dgm:pt modelId="{B33CA5DB-1D0D-490D-8869-9DBBBCF684A8}">
      <dgm:prSet phldrT="[Texto]"/>
      <dgm:spPr/>
      <dgm:t>
        <a:bodyPr/>
        <a:lstStyle/>
        <a:p>
          <a:r>
            <a:rPr lang="es-ES" dirty="0" smtClean="0"/>
            <a:t>Programa de Liberación de bienes </a:t>
          </a:r>
          <a:endParaRPr lang="es-ES" dirty="0"/>
        </a:p>
      </dgm:t>
    </dgm:pt>
    <dgm:pt modelId="{D8ADC686-990C-4D15-A326-051B0E4A80F9}" type="parTrans" cxnId="{A9709263-0E49-45F9-8253-90A8F973673B}">
      <dgm:prSet/>
      <dgm:spPr/>
      <dgm:t>
        <a:bodyPr/>
        <a:lstStyle/>
        <a:p>
          <a:endParaRPr lang="es-ES"/>
        </a:p>
      </dgm:t>
    </dgm:pt>
    <dgm:pt modelId="{99378528-84CA-46A6-AAAE-E3F31DF14F39}" type="sibTrans" cxnId="{A9709263-0E49-45F9-8253-90A8F973673B}">
      <dgm:prSet/>
      <dgm:spPr/>
      <dgm:t>
        <a:bodyPr/>
        <a:lstStyle/>
        <a:p>
          <a:endParaRPr lang="es-ES"/>
        </a:p>
      </dgm:t>
    </dgm:pt>
    <dgm:pt modelId="{4D809080-73D1-4F32-881A-0270C683301A}">
      <dgm:prSet phldrT="[Texto]"/>
      <dgm:spPr/>
      <dgm:t>
        <a:bodyPr/>
        <a:lstStyle/>
        <a:p>
          <a:r>
            <a:rPr lang="es-ES" dirty="0" smtClean="0"/>
            <a:t>MERCOSUR </a:t>
          </a:r>
          <a:endParaRPr lang="es-ES" dirty="0"/>
        </a:p>
      </dgm:t>
    </dgm:pt>
    <dgm:pt modelId="{9A61C17E-5B94-4091-9D98-59DAE2149952}" type="parTrans" cxnId="{122FC3B5-E793-4707-8BD1-96C1383A0679}">
      <dgm:prSet/>
      <dgm:spPr/>
      <dgm:t>
        <a:bodyPr/>
        <a:lstStyle/>
        <a:p>
          <a:endParaRPr lang="es-ES"/>
        </a:p>
      </dgm:t>
    </dgm:pt>
    <dgm:pt modelId="{50455388-1C27-4C70-8C9C-7DEA76C8ED5D}" type="sibTrans" cxnId="{122FC3B5-E793-4707-8BD1-96C1383A0679}">
      <dgm:prSet/>
      <dgm:spPr/>
      <dgm:t>
        <a:bodyPr/>
        <a:lstStyle/>
        <a:p>
          <a:endParaRPr lang="es-ES"/>
        </a:p>
      </dgm:t>
    </dgm:pt>
    <dgm:pt modelId="{0A14003A-CEDA-43EB-933E-27DBD6213CB2}" type="pres">
      <dgm:prSet presAssocID="{A2D7361C-4C98-4E11-A0BC-F53CE4B0AD84}" presName="diagram" presStyleCnt="0">
        <dgm:presLayoutVars>
          <dgm:chPref val="1"/>
          <dgm:dir/>
          <dgm:animOne val="branch"/>
          <dgm:animLvl val="lvl"/>
          <dgm:resizeHandles val="exact"/>
        </dgm:presLayoutVars>
      </dgm:prSet>
      <dgm:spPr/>
      <dgm:t>
        <a:bodyPr/>
        <a:lstStyle/>
        <a:p>
          <a:endParaRPr lang="es-ES"/>
        </a:p>
      </dgm:t>
    </dgm:pt>
    <dgm:pt modelId="{B36CFA2E-F98B-4667-BA13-9FF9A7839DC7}" type="pres">
      <dgm:prSet presAssocID="{5B4BE9D2-2F48-401D-91A8-ACD509183DB8}" presName="root1" presStyleCnt="0"/>
      <dgm:spPr/>
    </dgm:pt>
    <dgm:pt modelId="{DB31B542-1279-48EF-B4B4-2B96FA9FCEF3}" type="pres">
      <dgm:prSet presAssocID="{5B4BE9D2-2F48-401D-91A8-ACD509183DB8}" presName="LevelOneTextNode" presStyleLbl="node0" presStyleIdx="0" presStyleCnt="1">
        <dgm:presLayoutVars>
          <dgm:chPref val="3"/>
        </dgm:presLayoutVars>
      </dgm:prSet>
      <dgm:spPr/>
      <dgm:t>
        <a:bodyPr/>
        <a:lstStyle/>
        <a:p>
          <a:endParaRPr lang="es-ES"/>
        </a:p>
      </dgm:t>
    </dgm:pt>
    <dgm:pt modelId="{54830614-9060-4FFE-B67D-6C9735451C69}" type="pres">
      <dgm:prSet presAssocID="{5B4BE9D2-2F48-401D-91A8-ACD509183DB8}" presName="level2hierChild" presStyleCnt="0"/>
      <dgm:spPr/>
    </dgm:pt>
    <dgm:pt modelId="{19CEB557-9D87-49A5-809D-6A68D1CE46A4}" type="pres">
      <dgm:prSet presAssocID="{D71229D4-F364-48E1-A39D-D4B6DEAD1398}" presName="conn2-1" presStyleLbl="parChTrans1D2" presStyleIdx="0" presStyleCnt="2"/>
      <dgm:spPr/>
      <dgm:t>
        <a:bodyPr/>
        <a:lstStyle/>
        <a:p>
          <a:endParaRPr lang="es-ES"/>
        </a:p>
      </dgm:t>
    </dgm:pt>
    <dgm:pt modelId="{2E915425-2F8E-48F0-BDBD-F325BEDE4981}" type="pres">
      <dgm:prSet presAssocID="{D71229D4-F364-48E1-A39D-D4B6DEAD1398}" presName="connTx" presStyleLbl="parChTrans1D2" presStyleIdx="0" presStyleCnt="2"/>
      <dgm:spPr/>
      <dgm:t>
        <a:bodyPr/>
        <a:lstStyle/>
        <a:p>
          <a:endParaRPr lang="es-ES"/>
        </a:p>
      </dgm:t>
    </dgm:pt>
    <dgm:pt modelId="{6206FCFF-D172-45EE-B7D8-52A3C0611C27}" type="pres">
      <dgm:prSet presAssocID="{84BE399C-914D-43D8-BCCF-7DD40CB175A6}" presName="root2" presStyleCnt="0"/>
      <dgm:spPr/>
    </dgm:pt>
    <dgm:pt modelId="{A842C512-6424-468A-9952-A2475A6BF3EA}" type="pres">
      <dgm:prSet presAssocID="{84BE399C-914D-43D8-BCCF-7DD40CB175A6}" presName="LevelTwoTextNode" presStyleLbl="node2" presStyleIdx="0" presStyleCnt="2">
        <dgm:presLayoutVars>
          <dgm:chPref val="3"/>
        </dgm:presLayoutVars>
      </dgm:prSet>
      <dgm:spPr/>
      <dgm:t>
        <a:bodyPr/>
        <a:lstStyle/>
        <a:p>
          <a:endParaRPr lang="es-ES"/>
        </a:p>
      </dgm:t>
    </dgm:pt>
    <dgm:pt modelId="{9F5750E3-FD89-49A2-8186-20A485E574A3}" type="pres">
      <dgm:prSet presAssocID="{84BE399C-914D-43D8-BCCF-7DD40CB175A6}" presName="level3hierChild" presStyleCnt="0"/>
      <dgm:spPr/>
    </dgm:pt>
    <dgm:pt modelId="{490A7739-55C1-4106-9D7D-7A5C3B99A7E4}" type="pres">
      <dgm:prSet presAssocID="{1C5B3D18-3F74-49A2-9E86-5D7D73A97117}" presName="conn2-1" presStyleLbl="parChTrans1D3" presStyleIdx="0" presStyleCnt="2"/>
      <dgm:spPr/>
      <dgm:t>
        <a:bodyPr/>
        <a:lstStyle/>
        <a:p>
          <a:endParaRPr lang="es-ES"/>
        </a:p>
      </dgm:t>
    </dgm:pt>
    <dgm:pt modelId="{50FFF6EE-D076-454A-B998-0DA98C94B348}" type="pres">
      <dgm:prSet presAssocID="{1C5B3D18-3F74-49A2-9E86-5D7D73A97117}" presName="connTx" presStyleLbl="parChTrans1D3" presStyleIdx="0" presStyleCnt="2"/>
      <dgm:spPr/>
      <dgm:t>
        <a:bodyPr/>
        <a:lstStyle/>
        <a:p>
          <a:endParaRPr lang="es-ES"/>
        </a:p>
      </dgm:t>
    </dgm:pt>
    <dgm:pt modelId="{B11A210B-30B6-48BD-B1BF-32B9ED23CF3C}" type="pres">
      <dgm:prSet presAssocID="{DE0197EE-AB3C-4A1D-9D53-AF3661B3738E}" presName="root2" presStyleCnt="0"/>
      <dgm:spPr/>
    </dgm:pt>
    <dgm:pt modelId="{E568036B-1168-45A2-BCB4-8CE3B2C08791}" type="pres">
      <dgm:prSet presAssocID="{DE0197EE-AB3C-4A1D-9D53-AF3661B3738E}" presName="LevelTwoTextNode" presStyleLbl="node3" presStyleIdx="0" presStyleCnt="2">
        <dgm:presLayoutVars>
          <dgm:chPref val="3"/>
        </dgm:presLayoutVars>
      </dgm:prSet>
      <dgm:spPr/>
      <dgm:t>
        <a:bodyPr/>
        <a:lstStyle/>
        <a:p>
          <a:endParaRPr lang="es-ES"/>
        </a:p>
      </dgm:t>
    </dgm:pt>
    <dgm:pt modelId="{77C18078-4CDB-48F2-B0F8-D2557BA6D5C9}" type="pres">
      <dgm:prSet presAssocID="{DE0197EE-AB3C-4A1D-9D53-AF3661B3738E}" presName="level3hierChild" presStyleCnt="0"/>
      <dgm:spPr/>
    </dgm:pt>
    <dgm:pt modelId="{D5485E96-DF5B-439D-A945-D0038BB1DD41}" type="pres">
      <dgm:prSet presAssocID="{D8ADC686-990C-4D15-A326-051B0E4A80F9}" presName="conn2-1" presStyleLbl="parChTrans1D3" presStyleIdx="1" presStyleCnt="2"/>
      <dgm:spPr/>
      <dgm:t>
        <a:bodyPr/>
        <a:lstStyle/>
        <a:p>
          <a:endParaRPr lang="es-ES"/>
        </a:p>
      </dgm:t>
    </dgm:pt>
    <dgm:pt modelId="{A245C1A1-458B-44EB-95B3-1915E8FC874B}" type="pres">
      <dgm:prSet presAssocID="{D8ADC686-990C-4D15-A326-051B0E4A80F9}" presName="connTx" presStyleLbl="parChTrans1D3" presStyleIdx="1" presStyleCnt="2"/>
      <dgm:spPr/>
      <dgm:t>
        <a:bodyPr/>
        <a:lstStyle/>
        <a:p>
          <a:endParaRPr lang="es-ES"/>
        </a:p>
      </dgm:t>
    </dgm:pt>
    <dgm:pt modelId="{F4F3B37E-1AAC-4626-BB6B-B1E345D7D823}" type="pres">
      <dgm:prSet presAssocID="{B33CA5DB-1D0D-490D-8869-9DBBBCF684A8}" presName="root2" presStyleCnt="0"/>
      <dgm:spPr/>
    </dgm:pt>
    <dgm:pt modelId="{272D7DA3-BCCF-4AE5-8C4F-D0DB8D46F69A}" type="pres">
      <dgm:prSet presAssocID="{B33CA5DB-1D0D-490D-8869-9DBBBCF684A8}" presName="LevelTwoTextNode" presStyleLbl="node3" presStyleIdx="1" presStyleCnt="2">
        <dgm:presLayoutVars>
          <dgm:chPref val="3"/>
        </dgm:presLayoutVars>
      </dgm:prSet>
      <dgm:spPr/>
      <dgm:t>
        <a:bodyPr/>
        <a:lstStyle/>
        <a:p>
          <a:endParaRPr lang="es-ES"/>
        </a:p>
      </dgm:t>
    </dgm:pt>
    <dgm:pt modelId="{A1A10B84-172D-4A46-8613-74C2B841DEDA}" type="pres">
      <dgm:prSet presAssocID="{B33CA5DB-1D0D-490D-8869-9DBBBCF684A8}" presName="level3hierChild" presStyleCnt="0"/>
      <dgm:spPr/>
    </dgm:pt>
    <dgm:pt modelId="{6BF7490C-5531-48EC-A608-4F0847B65C01}" type="pres">
      <dgm:prSet presAssocID="{9A61C17E-5B94-4091-9D98-59DAE2149952}" presName="conn2-1" presStyleLbl="parChTrans1D2" presStyleIdx="1" presStyleCnt="2"/>
      <dgm:spPr/>
      <dgm:t>
        <a:bodyPr/>
        <a:lstStyle/>
        <a:p>
          <a:endParaRPr lang="es-ES"/>
        </a:p>
      </dgm:t>
    </dgm:pt>
    <dgm:pt modelId="{89FF8461-3DDB-46B9-ACA1-58F85F233753}" type="pres">
      <dgm:prSet presAssocID="{9A61C17E-5B94-4091-9D98-59DAE2149952}" presName="connTx" presStyleLbl="parChTrans1D2" presStyleIdx="1" presStyleCnt="2"/>
      <dgm:spPr/>
      <dgm:t>
        <a:bodyPr/>
        <a:lstStyle/>
        <a:p>
          <a:endParaRPr lang="es-ES"/>
        </a:p>
      </dgm:t>
    </dgm:pt>
    <dgm:pt modelId="{ED07D6DF-ACBA-4C49-AEEE-DCB0060DF02C}" type="pres">
      <dgm:prSet presAssocID="{4D809080-73D1-4F32-881A-0270C683301A}" presName="root2" presStyleCnt="0"/>
      <dgm:spPr/>
    </dgm:pt>
    <dgm:pt modelId="{A26F7777-2921-47C2-8EEF-737A96683071}" type="pres">
      <dgm:prSet presAssocID="{4D809080-73D1-4F32-881A-0270C683301A}" presName="LevelTwoTextNode" presStyleLbl="node2" presStyleIdx="1" presStyleCnt="2">
        <dgm:presLayoutVars>
          <dgm:chPref val="3"/>
        </dgm:presLayoutVars>
      </dgm:prSet>
      <dgm:spPr/>
      <dgm:t>
        <a:bodyPr/>
        <a:lstStyle/>
        <a:p>
          <a:endParaRPr lang="es-ES"/>
        </a:p>
      </dgm:t>
    </dgm:pt>
    <dgm:pt modelId="{2E11CAE8-421A-4648-BC27-B5CC68C4C65F}" type="pres">
      <dgm:prSet presAssocID="{4D809080-73D1-4F32-881A-0270C683301A}" presName="level3hierChild" presStyleCnt="0"/>
      <dgm:spPr/>
    </dgm:pt>
  </dgm:ptLst>
  <dgm:cxnLst>
    <dgm:cxn modelId="{BA1BF3FA-C39F-4461-8D65-B6B5F9AE4B87}" type="presOf" srcId="{A2D7361C-4C98-4E11-A0BC-F53CE4B0AD84}" destId="{0A14003A-CEDA-43EB-933E-27DBD6213CB2}" srcOrd="0" destOrd="0" presId="urn:microsoft.com/office/officeart/2005/8/layout/hierarchy2"/>
    <dgm:cxn modelId="{D8818BBF-80BB-44DA-9AA5-F2DA02B6AF3A}" srcId="{A2D7361C-4C98-4E11-A0BC-F53CE4B0AD84}" destId="{5B4BE9D2-2F48-401D-91A8-ACD509183DB8}" srcOrd="0" destOrd="0" parTransId="{DF6BD4B1-EB2D-4DA1-8629-5E036CA952C8}" sibTransId="{006AE611-4F3E-4457-84DE-BE59B6033E6D}"/>
    <dgm:cxn modelId="{BE38603C-C5B8-4AAD-9FCB-E35C41BB61F5}" type="presOf" srcId="{9A61C17E-5B94-4091-9D98-59DAE2149952}" destId="{89FF8461-3DDB-46B9-ACA1-58F85F233753}" srcOrd="1" destOrd="0" presId="urn:microsoft.com/office/officeart/2005/8/layout/hierarchy2"/>
    <dgm:cxn modelId="{779A6474-6DDF-4FE2-9CCD-5E49B89B7A8F}" type="presOf" srcId="{1C5B3D18-3F74-49A2-9E86-5D7D73A97117}" destId="{50FFF6EE-D076-454A-B998-0DA98C94B348}" srcOrd="1" destOrd="0" presId="urn:microsoft.com/office/officeart/2005/8/layout/hierarchy2"/>
    <dgm:cxn modelId="{A9709263-0E49-45F9-8253-90A8F973673B}" srcId="{84BE399C-914D-43D8-BCCF-7DD40CB175A6}" destId="{B33CA5DB-1D0D-490D-8869-9DBBBCF684A8}" srcOrd="1" destOrd="0" parTransId="{D8ADC686-990C-4D15-A326-051B0E4A80F9}" sibTransId="{99378528-84CA-46A6-AAAE-E3F31DF14F39}"/>
    <dgm:cxn modelId="{9CA0C520-57A8-4A2E-B990-C951A661F74A}" type="presOf" srcId="{B33CA5DB-1D0D-490D-8869-9DBBBCF684A8}" destId="{272D7DA3-BCCF-4AE5-8C4F-D0DB8D46F69A}" srcOrd="0" destOrd="0" presId="urn:microsoft.com/office/officeart/2005/8/layout/hierarchy2"/>
    <dgm:cxn modelId="{955C3302-DC85-4493-8D33-DCA8E7553BFA}" type="presOf" srcId="{D71229D4-F364-48E1-A39D-D4B6DEAD1398}" destId="{19CEB557-9D87-49A5-809D-6A68D1CE46A4}" srcOrd="0" destOrd="0" presId="urn:microsoft.com/office/officeart/2005/8/layout/hierarchy2"/>
    <dgm:cxn modelId="{02AC0BF1-EE4B-48A5-A33C-C2A93106C6D4}" srcId="{84BE399C-914D-43D8-BCCF-7DD40CB175A6}" destId="{DE0197EE-AB3C-4A1D-9D53-AF3661B3738E}" srcOrd="0" destOrd="0" parTransId="{1C5B3D18-3F74-49A2-9E86-5D7D73A97117}" sibTransId="{AD4D6850-4BE6-4329-BEE5-D2D17C9E13FF}"/>
    <dgm:cxn modelId="{9426E4A5-7589-46A6-AE1E-BBA9BADEB468}" type="presOf" srcId="{D71229D4-F364-48E1-A39D-D4B6DEAD1398}" destId="{2E915425-2F8E-48F0-BDBD-F325BEDE4981}" srcOrd="1" destOrd="0" presId="urn:microsoft.com/office/officeart/2005/8/layout/hierarchy2"/>
    <dgm:cxn modelId="{0DD0F56E-13B9-4F04-8773-21F6A9A2EAAC}" type="presOf" srcId="{4D809080-73D1-4F32-881A-0270C683301A}" destId="{A26F7777-2921-47C2-8EEF-737A96683071}" srcOrd="0" destOrd="0" presId="urn:microsoft.com/office/officeart/2005/8/layout/hierarchy2"/>
    <dgm:cxn modelId="{B480DBE2-E1F6-4995-8461-B86DFB4160A8}" type="presOf" srcId="{DE0197EE-AB3C-4A1D-9D53-AF3661B3738E}" destId="{E568036B-1168-45A2-BCB4-8CE3B2C08791}" srcOrd="0" destOrd="0" presId="urn:microsoft.com/office/officeart/2005/8/layout/hierarchy2"/>
    <dgm:cxn modelId="{AFB72F9F-DAA4-4073-AF03-73694F24E7A8}" type="presOf" srcId="{1C5B3D18-3F74-49A2-9E86-5D7D73A97117}" destId="{490A7739-55C1-4106-9D7D-7A5C3B99A7E4}" srcOrd="0" destOrd="0" presId="urn:microsoft.com/office/officeart/2005/8/layout/hierarchy2"/>
    <dgm:cxn modelId="{E1BEB22A-05EF-442C-A1A1-1F674658D57A}" type="presOf" srcId="{5B4BE9D2-2F48-401D-91A8-ACD509183DB8}" destId="{DB31B542-1279-48EF-B4B4-2B96FA9FCEF3}" srcOrd="0" destOrd="0" presId="urn:microsoft.com/office/officeart/2005/8/layout/hierarchy2"/>
    <dgm:cxn modelId="{2B2588C9-7E6E-454A-9057-6072D02A879D}" type="presOf" srcId="{84BE399C-914D-43D8-BCCF-7DD40CB175A6}" destId="{A842C512-6424-468A-9952-A2475A6BF3EA}" srcOrd="0" destOrd="0" presId="urn:microsoft.com/office/officeart/2005/8/layout/hierarchy2"/>
    <dgm:cxn modelId="{122FC3B5-E793-4707-8BD1-96C1383A0679}" srcId="{5B4BE9D2-2F48-401D-91A8-ACD509183DB8}" destId="{4D809080-73D1-4F32-881A-0270C683301A}" srcOrd="1" destOrd="0" parTransId="{9A61C17E-5B94-4091-9D98-59DAE2149952}" sibTransId="{50455388-1C27-4C70-8C9C-7DEA76C8ED5D}"/>
    <dgm:cxn modelId="{A38D6292-82D3-47F7-814A-79BC120F2FC9}" type="presOf" srcId="{D8ADC686-990C-4D15-A326-051B0E4A80F9}" destId="{D5485E96-DF5B-439D-A945-D0038BB1DD41}" srcOrd="0" destOrd="0" presId="urn:microsoft.com/office/officeart/2005/8/layout/hierarchy2"/>
    <dgm:cxn modelId="{FA7D2D0E-BB5F-4ABC-9609-7B79B66F4EAC}" type="presOf" srcId="{9A61C17E-5B94-4091-9D98-59DAE2149952}" destId="{6BF7490C-5531-48EC-A608-4F0847B65C01}" srcOrd="0" destOrd="0" presId="urn:microsoft.com/office/officeart/2005/8/layout/hierarchy2"/>
    <dgm:cxn modelId="{2AAFADA3-3ACC-49C6-A45C-535B91BC1AB8}" srcId="{5B4BE9D2-2F48-401D-91A8-ACD509183DB8}" destId="{84BE399C-914D-43D8-BCCF-7DD40CB175A6}" srcOrd="0" destOrd="0" parTransId="{D71229D4-F364-48E1-A39D-D4B6DEAD1398}" sibTransId="{0AA31087-E1C7-44CB-872D-BB5B4059F9D1}"/>
    <dgm:cxn modelId="{AF38B6B5-3E29-4C95-867F-FAA6CC036844}" type="presOf" srcId="{D8ADC686-990C-4D15-A326-051B0E4A80F9}" destId="{A245C1A1-458B-44EB-95B3-1915E8FC874B}" srcOrd="1" destOrd="0" presId="urn:microsoft.com/office/officeart/2005/8/layout/hierarchy2"/>
    <dgm:cxn modelId="{2C19CEA4-95CD-49A1-AFB1-9DCA838AA58C}" type="presParOf" srcId="{0A14003A-CEDA-43EB-933E-27DBD6213CB2}" destId="{B36CFA2E-F98B-4667-BA13-9FF9A7839DC7}" srcOrd="0" destOrd="0" presId="urn:microsoft.com/office/officeart/2005/8/layout/hierarchy2"/>
    <dgm:cxn modelId="{095E060A-62BC-4AB0-9549-47B586F6BC2C}" type="presParOf" srcId="{B36CFA2E-F98B-4667-BA13-9FF9A7839DC7}" destId="{DB31B542-1279-48EF-B4B4-2B96FA9FCEF3}" srcOrd="0" destOrd="0" presId="urn:microsoft.com/office/officeart/2005/8/layout/hierarchy2"/>
    <dgm:cxn modelId="{47017B16-AB27-4C54-A38D-5BC10A6B8DA9}" type="presParOf" srcId="{B36CFA2E-F98B-4667-BA13-9FF9A7839DC7}" destId="{54830614-9060-4FFE-B67D-6C9735451C69}" srcOrd="1" destOrd="0" presId="urn:microsoft.com/office/officeart/2005/8/layout/hierarchy2"/>
    <dgm:cxn modelId="{6FBC04BF-39BC-4620-B02C-D5BB241A3046}" type="presParOf" srcId="{54830614-9060-4FFE-B67D-6C9735451C69}" destId="{19CEB557-9D87-49A5-809D-6A68D1CE46A4}" srcOrd="0" destOrd="0" presId="urn:microsoft.com/office/officeart/2005/8/layout/hierarchy2"/>
    <dgm:cxn modelId="{BDE7EFEB-1693-4860-A4AF-F3BD65606D8B}" type="presParOf" srcId="{19CEB557-9D87-49A5-809D-6A68D1CE46A4}" destId="{2E915425-2F8E-48F0-BDBD-F325BEDE4981}" srcOrd="0" destOrd="0" presId="urn:microsoft.com/office/officeart/2005/8/layout/hierarchy2"/>
    <dgm:cxn modelId="{0D27555B-C3CE-424E-9144-F7BC8E15AB53}" type="presParOf" srcId="{54830614-9060-4FFE-B67D-6C9735451C69}" destId="{6206FCFF-D172-45EE-B7D8-52A3C0611C27}" srcOrd="1" destOrd="0" presId="urn:microsoft.com/office/officeart/2005/8/layout/hierarchy2"/>
    <dgm:cxn modelId="{8698F97F-E7B0-4810-97D9-CA801777F81B}" type="presParOf" srcId="{6206FCFF-D172-45EE-B7D8-52A3C0611C27}" destId="{A842C512-6424-468A-9952-A2475A6BF3EA}" srcOrd="0" destOrd="0" presId="urn:microsoft.com/office/officeart/2005/8/layout/hierarchy2"/>
    <dgm:cxn modelId="{3170F0CD-DDA0-40ED-96E1-F17FFFBC025B}" type="presParOf" srcId="{6206FCFF-D172-45EE-B7D8-52A3C0611C27}" destId="{9F5750E3-FD89-49A2-8186-20A485E574A3}" srcOrd="1" destOrd="0" presId="urn:microsoft.com/office/officeart/2005/8/layout/hierarchy2"/>
    <dgm:cxn modelId="{BEC2F233-06DA-42C1-92D6-8BD78CB7D745}" type="presParOf" srcId="{9F5750E3-FD89-49A2-8186-20A485E574A3}" destId="{490A7739-55C1-4106-9D7D-7A5C3B99A7E4}" srcOrd="0" destOrd="0" presId="urn:microsoft.com/office/officeart/2005/8/layout/hierarchy2"/>
    <dgm:cxn modelId="{6B6D7F01-96CA-4764-A83F-EB2E79300754}" type="presParOf" srcId="{490A7739-55C1-4106-9D7D-7A5C3B99A7E4}" destId="{50FFF6EE-D076-454A-B998-0DA98C94B348}" srcOrd="0" destOrd="0" presId="urn:microsoft.com/office/officeart/2005/8/layout/hierarchy2"/>
    <dgm:cxn modelId="{ADB9220B-B0C5-4850-8FD4-A1435C66A299}" type="presParOf" srcId="{9F5750E3-FD89-49A2-8186-20A485E574A3}" destId="{B11A210B-30B6-48BD-B1BF-32B9ED23CF3C}" srcOrd="1" destOrd="0" presId="urn:microsoft.com/office/officeart/2005/8/layout/hierarchy2"/>
    <dgm:cxn modelId="{FF655F15-4C95-463B-95DE-F25BA1DD7E1B}" type="presParOf" srcId="{B11A210B-30B6-48BD-B1BF-32B9ED23CF3C}" destId="{E568036B-1168-45A2-BCB4-8CE3B2C08791}" srcOrd="0" destOrd="0" presId="urn:microsoft.com/office/officeart/2005/8/layout/hierarchy2"/>
    <dgm:cxn modelId="{4E990A76-FE1D-41EA-B97A-BADE0C0C86C8}" type="presParOf" srcId="{B11A210B-30B6-48BD-B1BF-32B9ED23CF3C}" destId="{77C18078-4CDB-48F2-B0F8-D2557BA6D5C9}" srcOrd="1" destOrd="0" presId="urn:microsoft.com/office/officeart/2005/8/layout/hierarchy2"/>
    <dgm:cxn modelId="{CC2F7313-827C-478F-A40B-A90C6DE34BCD}" type="presParOf" srcId="{9F5750E3-FD89-49A2-8186-20A485E574A3}" destId="{D5485E96-DF5B-439D-A945-D0038BB1DD41}" srcOrd="2" destOrd="0" presId="urn:microsoft.com/office/officeart/2005/8/layout/hierarchy2"/>
    <dgm:cxn modelId="{9EFF8838-10BC-48AC-BBD6-9B57290345B0}" type="presParOf" srcId="{D5485E96-DF5B-439D-A945-D0038BB1DD41}" destId="{A245C1A1-458B-44EB-95B3-1915E8FC874B}" srcOrd="0" destOrd="0" presId="urn:microsoft.com/office/officeart/2005/8/layout/hierarchy2"/>
    <dgm:cxn modelId="{5712CF0E-3D06-4FC5-8EF4-C4938D2F2D31}" type="presParOf" srcId="{9F5750E3-FD89-49A2-8186-20A485E574A3}" destId="{F4F3B37E-1AAC-4626-BB6B-B1E345D7D823}" srcOrd="3" destOrd="0" presId="urn:microsoft.com/office/officeart/2005/8/layout/hierarchy2"/>
    <dgm:cxn modelId="{E47519D5-F301-46AE-A0C7-F2648B0B0150}" type="presParOf" srcId="{F4F3B37E-1AAC-4626-BB6B-B1E345D7D823}" destId="{272D7DA3-BCCF-4AE5-8C4F-D0DB8D46F69A}" srcOrd="0" destOrd="0" presId="urn:microsoft.com/office/officeart/2005/8/layout/hierarchy2"/>
    <dgm:cxn modelId="{45A2965B-C2CB-4BC0-B000-088D3B040824}" type="presParOf" srcId="{F4F3B37E-1AAC-4626-BB6B-B1E345D7D823}" destId="{A1A10B84-172D-4A46-8613-74C2B841DEDA}" srcOrd="1" destOrd="0" presId="urn:microsoft.com/office/officeart/2005/8/layout/hierarchy2"/>
    <dgm:cxn modelId="{739D45D8-B502-4878-B91C-0E8ECE1D95B5}" type="presParOf" srcId="{54830614-9060-4FFE-B67D-6C9735451C69}" destId="{6BF7490C-5531-48EC-A608-4F0847B65C01}" srcOrd="2" destOrd="0" presId="urn:microsoft.com/office/officeart/2005/8/layout/hierarchy2"/>
    <dgm:cxn modelId="{A43DB686-7EC2-48DA-A951-0C64D62D26A2}" type="presParOf" srcId="{6BF7490C-5531-48EC-A608-4F0847B65C01}" destId="{89FF8461-3DDB-46B9-ACA1-58F85F233753}" srcOrd="0" destOrd="0" presId="urn:microsoft.com/office/officeart/2005/8/layout/hierarchy2"/>
    <dgm:cxn modelId="{A44B48DC-1E80-4E36-9908-8EEDE802AD22}" type="presParOf" srcId="{54830614-9060-4FFE-B67D-6C9735451C69}" destId="{ED07D6DF-ACBA-4C49-AEEE-DCB0060DF02C}" srcOrd="3" destOrd="0" presId="urn:microsoft.com/office/officeart/2005/8/layout/hierarchy2"/>
    <dgm:cxn modelId="{38408791-EA66-4D8A-9181-6937E41688F2}" type="presParOf" srcId="{ED07D6DF-ACBA-4C49-AEEE-DCB0060DF02C}" destId="{A26F7777-2921-47C2-8EEF-737A96683071}" srcOrd="0" destOrd="0" presId="urn:microsoft.com/office/officeart/2005/8/layout/hierarchy2"/>
    <dgm:cxn modelId="{2BF5E186-68AD-41C6-8986-ECC1E6D7A84F}" type="presParOf" srcId="{ED07D6DF-ACBA-4C49-AEEE-DCB0060DF02C}" destId="{2E11CAE8-421A-4648-BC27-B5CC68C4C65F}"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E31CDE-844C-4210-807B-FEAA4F9438F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ES"/>
        </a:p>
      </dgm:t>
    </dgm:pt>
    <dgm:pt modelId="{484517A4-90A3-4906-B93A-E228F3D8D9B1}">
      <dgm:prSet phldrT="[Texto]"/>
      <dgm:spPr/>
      <dgm:t>
        <a:bodyPr/>
        <a:lstStyle/>
        <a:p>
          <a:r>
            <a:rPr lang="es-ES" dirty="0" smtClean="0"/>
            <a:t>FALTA DE ASOCIATIVIDAD DE LOS PRODUCTORES </a:t>
          </a:r>
          <a:endParaRPr lang="es-ES" dirty="0"/>
        </a:p>
      </dgm:t>
    </dgm:pt>
    <dgm:pt modelId="{F27D21B0-0312-46ED-B6B3-63E3DCCD003A}" type="parTrans" cxnId="{50277038-0922-434A-9C11-B6679136854B}">
      <dgm:prSet/>
      <dgm:spPr/>
      <dgm:t>
        <a:bodyPr/>
        <a:lstStyle/>
        <a:p>
          <a:endParaRPr lang="es-ES"/>
        </a:p>
      </dgm:t>
    </dgm:pt>
    <dgm:pt modelId="{1A8FA1E0-453D-4D43-866F-B49D2E54F20B}" type="sibTrans" cxnId="{50277038-0922-434A-9C11-B6679136854B}">
      <dgm:prSet/>
      <dgm:spPr/>
      <dgm:t>
        <a:bodyPr/>
        <a:lstStyle/>
        <a:p>
          <a:endParaRPr lang="es-ES"/>
        </a:p>
      </dgm:t>
    </dgm:pt>
    <dgm:pt modelId="{1A54D396-7806-40B5-9DD2-17D962A31878}">
      <dgm:prSet phldrT="[Texto]"/>
      <dgm:spPr/>
      <dgm:t>
        <a:bodyPr/>
        <a:lstStyle/>
        <a:p>
          <a:r>
            <a:rPr lang="es-ES" dirty="0" smtClean="0"/>
            <a:t>MEDIO TRANSPORTE </a:t>
          </a:r>
          <a:endParaRPr lang="es-ES" dirty="0"/>
        </a:p>
      </dgm:t>
    </dgm:pt>
    <dgm:pt modelId="{D0F6C151-CF46-44FA-B91F-755295269BC3}" type="parTrans" cxnId="{8BFA8A08-5320-42BE-BE55-E136FD3BE6DF}">
      <dgm:prSet/>
      <dgm:spPr/>
      <dgm:t>
        <a:bodyPr/>
        <a:lstStyle/>
        <a:p>
          <a:endParaRPr lang="es-ES"/>
        </a:p>
      </dgm:t>
    </dgm:pt>
    <dgm:pt modelId="{96BBA55D-DB87-471C-A089-81F856FFCB8F}" type="sibTrans" cxnId="{8BFA8A08-5320-42BE-BE55-E136FD3BE6DF}">
      <dgm:prSet/>
      <dgm:spPr/>
      <dgm:t>
        <a:bodyPr/>
        <a:lstStyle/>
        <a:p>
          <a:endParaRPr lang="es-ES"/>
        </a:p>
      </dgm:t>
    </dgm:pt>
    <dgm:pt modelId="{4F78F320-9E41-40C2-9EA5-A49DA5CF79A3}">
      <dgm:prSet phldrT="[Texto]"/>
      <dgm:spPr/>
      <dgm:t>
        <a:bodyPr/>
        <a:lstStyle/>
        <a:p>
          <a:r>
            <a:rPr lang="es-ES" dirty="0" smtClean="0"/>
            <a:t>BARRERAS NO SANITARIAS</a:t>
          </a:r>
          <a:endParaRPr lang="es-ES" dirty="0"/>
        </a:p>
      </dgm:t>
    </dgm:pt>
    <dgm:pt modelId="{3CADC53C-EEE0-40D2-9117-82335099B67E}" type="parTrans" cxnId="{1272C124-44DC-423F-A97E-BDDD0F07F14B}">
      <dgm:prSet/>
      <dgm:spPr/>
      <dgm:t>
        <a:bodyPr/>
        <a:lstStyle/>
        <a:p>
          <a:endParaRPr lang="es-ES"/>
        </a:p>
      </dgm:t>
    </dgm:pt>
    <dgm:pt modelId="{89AB83CA-DB9E-4448-AA82-B037301B0062}" type="sibTrans" cxnId="{1272C124-44DC-423F-A97E-BDDD0F07F14B}">
      <dgm:prSet/>
      <dgm:spPr/>
      <dgm:t>
        <a:bodyPr/>
        <a:lstStyle/>
        <a:p>
          <a:endParaRPr lang="es-ES"/>
        </a:p>
      </dgm:t>
    </dgm:pt>
    <dgm:pt modelId="{2F0D409C-7912-4580-AC69-571143596B55}">
      <dgm:prSet phldrT="[Texto]"/>
      <dgm:spPr/>
      <dgm:t>
        <a:bodyPr/>
        <a:lstStyle/>
        <a:p>
          <a:r>
            <a:rPr lang="es-ES" dirty="0" smtClean="0"/>
            <a:t>FALTA DE PROMOCIÓN DE  LAS EXPORTACIONES </a:t>
          </a:r>
          <a:endParaRPr lang="es-ES" dirty="0"/>
        </a:p>
      </dgm:t>
    </dgm:pt>
    <dgm:pt modelId="{76010E80-E521-4F44-A18F-FC19FD425FFF}" type="parTrans" cxnId="{8C9AAB2E-56F6-4E34-9326-5924DA3EF309}">
      <dgm:prSet/>
      <dgm:spPr/>
      <dgm:t>
        <a:bodyPr/>
        <a:lstStyle/>
        <a:p>
          <a:endParaRPr lang="es-ES"/>
        </a:p>
      </dgm:t>
    </dgm:pt>
    <dgm:pt modelId="{16A1576F-4FF5-4A92-B8A7-8AA5C2FC9AB2}" type="sibTrans" cxnId="{8C9AAB2E-56F6-4E34-9326-5924DA3EF309}">
      <dgm:prSet/>
      <dgm:spPr/>
      <dgm:t>
        <a:bodyPr/>
        <a:lstStyle/>
        <a:p>
          <a:endParaRPr lang="es-ES"/>
        </a:p>
      </dgm:t>
    </dgm:pt>
    <dgm:pt modelId="{B2A249DE-A618-4A65-BE2D-FEA6025FC543}" type="pres">
      <dgm:prSet presAssocID="{1EE31CDE-844C-4210-807B-FEAA4F9438F2}" presName="Name0" presStyleCnt="0">
        <dgm:presLayoutVars>
          <dgm:dir/>
          <dgm:resizeHandles val="exact"/>
        </dgm:presLayoutVars>
      </dgm:prSet>
      <dgm:spPr/>
      <dgm:t>
        <a:bodyPr/>
        <a:lstStyle/>
        <a:p>
          <a:endParaRPr lang="es-EC"/>
        </a:p>
      </dgm:t>
    </dgm:pt>
    <dgm:pt modelId="{920115F7-8484-4FFD-A755-958606216939}" type="pres">
      <dgm:prSet presAssocID="{1EE31CDE-844C-4210-807B-FEAA4F9438F2}" presName="cycle" presStyleCnt="0"/>
      <dgm:spPr/>
    </dgm:pt>
    <dgm:pt modelId="{381EFDF4-8ED6-4E05-B42C-BB7FC9B497D7}" type="pres">
      <dgm:prSet presAssocID="{484517A4-90A3-4906-B93A-E228F3D8D9B1}" presName="nodeFirstNode" presStyleLbl="node1" presStyleIdx="0" presStyleCnt="4">
        <dgm:presLayoutVars>
          <dgm:bulletEnabled val="1"/>
        </dgm:presLayoutVars>
      </dgm:prSet>
      <dgm:spPr/>
      <dgm:t>
        <a:bodyPr/>
        <a:lstStyle/>
        <a:p>
          <a:endParaRPr lang="es-ES"/>
        </a:p>
      </dgm:t>
    </dgm:pt>
    <dgm:pt modelId="{953D0575-B3FF-4461-A2DA-5923053EA051}" type="pres">
      <dgm:prSet presAssocID="{1A8FA1E0-453D-4D43-866F-B49D2E54F20B}" presName="sibTransFirstNode" presStyleLbl="bgShp" presStyleIdx="0" presStyleCnt="1"/>
      <dgm:spPr/>
      <dgm:t>
        <a:bodyPr/>
        <a:lstStyle/>
        <a:p>
          <a:endParaRPr lang="es-EC"/>
        </a:p>
      </dgm:t>
    </dgm:pt>
    <dgm:pt modelId="{EBE536C0-E963-4029-B46E-914860B629ED}" type="pres">
      <dgm:prSet presAssocID="{1A54D396-7806-40B5-9DD2-17D962A31878}" presName="nodeFollowingNodes" presStyleLbl="node1" presStyleIdx="1" presStyleCnt="4">
        <dgm:presLayoutVars>
          <dgm:bulletEnabled val="1"/>
        </dgm:presLayoutVars>
      </dgm:prSet>
      <dgm:spPr/>
      <dgm:t>
        <a:bodyPr/>
        <a:lstStyle/>
        <a:p>
          <a:endParaRPr lang="es-EC"/>
        </a:p>
      </dgm:t>
    </dgm:pt>
    <dgm:pt modelId="{F90B2835-19B1-44D5-A7F6-32F6658AB988}" type="pres">
      <dgm:prSet presAssocID="{4F78F320-9E41-40C2-9EA5-A49DA5CF79A3}" presName="nodeFollowingNodes" presStyleLbl="node1" presStyleIdx="2" presStyleCnt="4">
        <dgm:presLayoutVars>
          <dgm:bulletEnabled val="1"/>
        </dgm:presLayoutVars>
      </dgm:prSet>
      <dgm:spPr/>
      <dgm:t>
        <a:bodyPr/>
        <a:lstStyle/>
        <a:p>
          <a:endParaRPr lang="es-EC"/>
        </a:p>
      </dgm:t>
    </dgm:pt>
    <dgm:pt modelId="{D7B0AD02-E8A4-46F0-B501-6900A6F107C6}" type="pres">
      <dgm:prSet presAssocID="{2F0D409C-7912-4580-AC69-571143596B55}" presName="nodeFollowingNodes" presStyleLbl="node1" presStyleIdx="3" presStyleCnt="4">
        <dgm:presLayoutVars>
          <dgm:bulletEnabled val="1"/>
        </dgm:presLayoutVars>
      </dgm:prSet>
      <dgm:spPr/>
      <dgm:t>
        <a:bodyPr/>
        <a:lstStyle/>
        <a:p>
          <a:endParaRPr lang="es-ES"/>
        </a:p>
      </dgm:t>
    </dgm:pt>
  </dgm:ptLst>
  <dgm:cxnLst>
    <dgm:cxn modelId="{1272C124-44DC-423F-A97E-BDDD0F07F14B}" srcId="{1EE31CDE-844C-4210-807B-FEAA4F9438F2}" destId="{4F78F320-9E41-40C2-9EA5-A49DA5CF79A3}" srcOrd="2" destOrd="0" parTransId="{3CADC53C-EEE0-40D2-9117-82335099B67E}" sibTransId="{89AB83CA-DB9E-4448-AA82-B037301B0062}"/>
    <dgm:cxn modelId="{8BFA8A08-5320-42BE-BE55-E136FD3BE6DF}" srcId="{1EE31CDE-844C-4210-807B-FEAA4F9438F2}" destId="{1A54D396-7806-40B5-9DD2-17D962A31878}" srcOrd="1" destOrd="0" parTransId="{D0F6C151-CF46-44FA-B91F-755295269BC3}" sibTransId="{96BBA55D-DB87-471C-A089-81F856FFCB8F}"/>
    <dgm:cxn modelId="{C70A6B0B-5135-4C5F-8FB9-C11C2D44ED7E}" type="presOf" srcId="{4F78F320-9E41-40C2-9EA5-A49DA5CF79A3}" destId="{F90B2835-19B1-44D5-A7F6-32F6658AB988}" srcOrd="0" destOrd="0" presId="urn:microsoft.com/office/officeart/2005/8/layout/cycle3"/>
    <dgm:cxn modelId="{EC11DC50-E567-4211-8E90-4EF5AB6EFA63}" type="presOf" srcId="{1A8FA1E0-453D-4D43-866F-B49D2E54F20B}" destId="{953D0575-B3FF-4461-A2DA-5923053EA051}" srcOrd="0" destOrd="0" presId="urn:microsoft.com/office/officeart/2005/8/layout/cycle3"/>
    <dgm:cxn modelId="{8C9AAB2E-56F6-4E34-9326-5924DA3EF309}" srcId="{1EE31CDE-844C-4210-807B-FEAA4F9438F2}" destId="{2F0D409C-7912-4580-AC69-571143596B55}" srcOrd="3" destOrd="0" parTransId="{76010E80-E521-4F44-A18F-FC19FD425FFF}" sibTransId="{16A1576F-4FF5-4A92-B8A7-8AA5C2FC9AB2}"/>
    <dgm:cxn modelId="{695964BA-F7D0-4A3D-81B2-A8C53E3DE7EE}" type="presOf" srcId="{2F0D409C-7912-4580-AC69-571143596B55}" destId="{D7B0AD02-E8A4-46F0-B501-6900A6F107C6}" srcOrd="0" destOrd="0" presId="urn:microsoft.com/office/officeart/2005/8/layout/cycle3"/>
    <dgm:cxn modelId="{C7DD21A0-5562-49EA-9419-A4ADBE137903}" type="presOf" srcId="{1EE31CDE-844C-4210-807B-FEAA4F9438F2}" destId="{B2A249DE-A618-4A65-BE2D-FEA6025FC543}" srcOrd="0" destOrd="0" presId="urn:microsoft.com/office/officeart/2005/8/layout/cycle3"/>
    <dgm:cxn modelId="{50277038-0922-434A-9C11-B6679136854B}" srcId="{1EE31CDE-844C-4210-807B-FEAA4F9438F2}" destId="{484517A4-90A3-4906-B93A-E228F3D8D9B1}" srcOrd="0" destOrd="0" parTransId="{F27D21B0-0312-46ED-B6B3-63E3DCCD003A}" sibTransId="{1A8FA1E0-453D-4D43-866F-B49D2E54F20B}"/>
    <dgm:cxn modelId="{24ED26BA-72CA-4165-A72D-E9E139C6A649}" type="presOf" srcId="{484517A4-90A3-4906-B93A-E228F3D8D9B1}" destId="{381EFDF4-8ED6-4E05-B42C-BB7FC9B497D7}" srcOrd="0" destOrd="0" presId="urn:microsoft.com/office/officeart/2005/8/layout/cycle3"/>
    <dgm:cxn modelId="{942C4BFB-EB36-459E-B8AA-775FB74CFE03}" type="presOf" srcId="{1A54D396-7806-40B5-9DD2-17D962A31878}" destId="{EBE536C0-E963-4029-B46E-914860B629ED}" srcOrd="0" destOrd="0" presId="urn:microsoft.com/office/officeart/2005/8/layout/cycle3"/>
    <dgm:cxn modelId="{74A0DFDC-BCDC-4B6E-860B-2EC96956742D}" type="presParOf" srcId="{B2A249DE-A618-4A65-BE2D-FEA6025FC543}" destId="{920115F7-8484-4FFD-A755-958606216939}" srcOrd="0" destOrd="0" presId="urn:microsoft.com/office/officeart/2005/8/layout/cycle3"/>
    <dgm:cxn modelId="{1C95664D-050A-421B-A27A-626189835DF7}" type="presParOf" srcId="{920115F7-8484-4FFD-A755-958606216939}" destId="{381EFDF4-8ED6-4E05-B42C-BB7FC9B497D7}" srcOrd="0" destOrd="0" presId="urn:microsoft.com/office/officeart/2005/8/layout/cycle3"/>
    <dgm:cxn modelId="{9474A1F0-BC06-45A7-877A-CBFCE646EC1C}" type="presParOf" srcId="{920115F7-8484-4FFD-A755-958606216939}" destId="{953D0575-B3FF-4461-A2DA-5923053EA051}" srcOrd="1" destOrd="0" presId="urn:microsoft.com/office/officeart/2005/8/layout/cycle3"/>
    <dgm:cxn modelId="{7D0499E1-7E1F-4C10-AA36-771CFE988EE4}" type="presParOf" srcId="{920115F7-8484-4FFD-A755-958606216939}" destId="{EBE536C0-E963-4029-B46E-914860B629ED}" srcOrd="2" destOrd="0" presId="urn:microsoft.com/office/officeart/2005/8/layout/cycle3"/>
    <dgm:cxn modelId="{C7F06504-2435-4918-99F4-E1E8A2264CC1}" type="presParOf" srcId="{920115F7-8484-4FFD-A755-958606216939}" destId="{F90B2835-19B1-44D5-A7F6-32F6658AB988}" srcOrd="3" destOrd="0" presId="urn:microsoft.com/office/officeart/2005/8/layout/cycle3"/>
    <dgm:cxn modelId="{32EF26A5-FA7E-4F16-B87F-F027D3C43F8B}" type="presParOf" srcId="{920115F7-8484-4FFD-A755-958606216939}" destId="{D7B0AD02-E8A4-46F0-B501-6900A6F107C6}" srcOrd="4"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A1E3A4-6B39-4ACE-B16B-CAAB0EA5C002}"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780A72E0-F3D4-4310-BF08-D43719C71D12}">
      <dgm:prSet phldrT="[Texto]"/>
      <dgm:spPr/>
      <dgm:t>
        <a:bodyPr/>
        <a:lstStyle/>
        <a:p>
          <a:r>
            <a:rPr lang="es-ES" dirty="0" smtClean="0"/>
            <a:t>Ruta Manta  Manaos </a:t>
          </a:r>
          <a:endParaRPr lang="es-ES" dirty="0"/>
        </a:p>
      </dgm:t>
    </dgm:pt>
    <dgm:pt modelId="{CB06CA92-33F0-44C2-BA18-DAC18BBA14DA}" type="parTrans" cxnId="{EDFF23B2-6CEB-4173-A3C5-62BB24DBC822}">
      <dgm:prSet/>
      <dgm:spPr/>
      <dgm:t>
        <a:bodyPr/>
        <a:lstStyle/>
        <a:p>
          <a:endParaRPr lang="es-ES"/>
        </a:p>
      </dgm:t>
    </dgm:pt>
    <dgm:pt modelId="{909964D3-B351-47F3-AA05-B1315467C17A}" type="sibTrans" cxnId="{EDFF23B2-6CEB-4173-A3C5-62BB24DBC822}">
      <dgm:prSet/>
      <dgm:spPr/>
      <dgm:t>
        <a:bodyPr/>
        <a:lstStyle/>
        <a:p>
          <a:endParaRPr lang="es-ES"/>
        </a:p>
      </dgm:t>
    </dgm:pt>
    <dgm:pt modelId="{EFEC66D5-197F-4C23-A39F-045087B6035A}">
      <dgm:prSet phldrT="[Texto]"/>
      <dgm:spPr/>
      <dgm:t>
        <a:bodyPr/>
        <a:lstStyle/>
        <a:p>
          <a:r>
            <a:rPr lang="es-ES" dirty="0" smtClean="0"/>
            <a:t>implica la confluencia de varios medios de transporte: terrestres, aéreos y fluviales. </a:t>
          </a:r>
          <a:endParaRPr lang="es-ES" dirty="0"/>
        </a:p>
      </dgm:t>
    </dgm:pt>
    <dgm:pt modelId="{83291EBD-1D46-4622-87C5-148FF0C8422C}" type="parTrans" cxnId="{01A22A80-6257-4B78-9013-DE6B6AE32BC9}">
      <dgm:prSet/>
      <dgm:spPr/>
      <dgm:t>
        <a:bodyPr/>
        <a:lstStyle/>
        <a:p>
          <a:endParaRPr lang="es-ES"/>
        </a:p>
      </dgm:t>
    </dgm:pt>
    <dgm:pt modelId="{D81C8C1A-C28A-4EB3-9261-14D426C7A759}" type="sibTrans" cxnId="{01A22A80-6257-4B78-9013-DE6B6AE32BC9}">
      <dgm:prSet/>
      <dgm:spPr/>
      <dgm:t>
        <a:bodyPr/>
        <a:lstStyle/>
        <a:p>
          <a:endParaRPr lang="es-ES"/>
        </a:p>
      </dgm:t>
    </dgm:pt>
    <dgm:pt modelId="{1C0D36FA-1EFA-4596-A19E-6F56AF8235BB}">
      <dgm:prSet phldrT="[Texto]"/>
      <dgm:spPr/>
      <dgm:t>
        <a:bodyPr/>
        <a:lstStyle/>
        <a:p>
          <a:r>
            <a:rPr lang="es-ES" dirty="0" smtClean="0"/>
            <a:t>terrestre del eje Manta-Manaos tiene aproximadamente 578 km,</a:t>
          </a:r>
          <a:endParaRPr lang="es-ES" dirty="0"/>
        </a:p>
      </dgm:t>
    </dgm:pt>
    <dgm:pt modelId="{76FB7357-3FC4-4A7B-96FE-34CE697A3516}" type="parTrans" cxnId="{9D3F66C6-01CE-4B3E-B7A8-14B36364D059}">
      <dgm:prSet/>
      <dgm:spPr/>
      <dgm:t>
        <a:bodyPr/>
        <a:lstStyle/>
        <a:p>
          <a:endParaRPr lang="es-ES"/>
        </a:p>
      </dgm:t>
    </dgm:pt>
    <dgm:pt modelId="{BB4270F3-687A-4287-AE4B-95A3EFD85098}" type="sibTrans" cxnId="{9D3F66C6-01CE-4B3E-B7A8-14B36364D059}">
      <dgm:prSet/>
      <dgm:spPr/>
      <dgm:t>
        <a:bodyPr/>
        <a:lstStyle/>
        <a:p>
          <a:endParaRPr lang="es-ES"/>
        </a:p>
      </dgm:t>
    </dgm:pt>
    <dgm:pt modelId="{330B370F-6D85-453D-833E-ABE0D0879278}">
      <dgm:prSet phldrT="[Texto]"/>
      <dgm:spPr/>
      <dgm:t>
        <a:bodyPr/>
        <a:lstStyle/>
        <a:p>
          <a:r>
            <a:rPr lang="es-ES" dirty="0" smtClean="0"/>
            <a:t>parte fluvial se ha calculado en 861 km, de los cuales 240 km atraviesan el territorio ecuatoriano, desde el Puerto de Francisco de Orellana hasta el puerto de Nuevo </a:t>
          </a:r>
          <a:r>
            <a:rPr lang="es-ES" dirty="0" err="1" smtClean="0"/>
            <a:t>Rocafuerte</a:t>
          </a:r>
          <a:endParaRPr lang="es-ES" dirty="0"/>
        </a:p>
      </dgm:t>
    </dgm:pt>
    <dgm:pt modelId="{569E6585-8880-44F4-B665-E8476D461A39}" type="parTrans" cxnId="{E4A4905F-64F6-4488-A20B-EDE1CAC1C249}">
      <dgm:prSet/>
      <dgm:spPr/>
      <dgm:t>
        <a:bodyPr/>
        <a:lstStyle/>
        <a:p>
          <a:endParaRPr lang="es-ES"/>
        </a:p>
      </dgm:t>
    </dgm:pt>
    <dgm:pt modelId="{DCCF0DA6-E0B9-464C-9FBB-035B34FE88B5}" type="sibTrans" cxnId="{E4A4905F-64F6-4488-A20B-EDE1CAC1C249}">
      <dgm:prSet/>
      <dgm:spPr/>
      <dgm:t>
        <a:bodyPr/>
        <a:lstStyle/>
        <a:p>
          <a:endParaRPr lang="es-ES"/>
        </a:p>
      </dgm:t>
    </dgm:pt>
    <dgm:pt modelId="{79135141-DCA0-451E-BAE6-67BA9656C7C0}" type="pres">
      <dgm:prSet presAssocID="{6CA1E3A4-6B39-4ACE-B16B-CAAB0EA5C002}" presName="Name0" presStyleCnt="0">
        <dgm:presLayoutVars>
          <dgm:chPref val="1"/>
          <dgm:dir/>
          <dgm:animOne val="branch"/>
          <dgm:animLvl val="lvl"/>
          <dgm:resizeHandles/>
        </dgm:presLayoutVars>
      </dgm:prSet>
      <dgm:spPr/>
      <dgm:t>
        <a:bodyPr/>
        <a:lstStyle/>
        <a:p>
          <a:endParaRPr lang="es-EC"/>
        </a:p>
      </dgm:t>
    </dgm:pt>
    <dgm:pt modelId="{C94E7CCC-6CBD-47F5-8113-0370B4490D5E}" type="pres">
      <dgm:prSet presAssocID="{780A72E0-F3D4-4310-BF08-D43719C71D12}" presName="vertOne" presStyleCnt="0"/>
      <dgm:spPr/>
    </dgm:pt>
    <dgm:pt modelId="{97E94003-9D12-49CC-9CCD-35A0AC6A2367}" type="pres">
      <dgm:prSet presAssocID="{780A72E0-F3D4-4310-BF08-D43719C71D12}" presName="txOne" presStyleLbl="node0" presStyleIdx="0" presStyleCnt="1" custLinFactY="18347" custLinFactNeighborX="616" custLinFactNeighborY="100000">
        <dgm:presLayoutVars>
          <dgm:chPref val="3"/>
        </dgm:presLayoutVars>
      </dgm:prSet>
      <dgm:spPr/>
      <dgm:t>
        <a:bodyPr/>
        <a:lstStyle/>
        <a:p>
          <a:endParaRPr lang="es-ES"/>
        </a:p>
      </dgm:t>
    </dgm:pt>
    <dgm:pt modelId="{7682005B-D6F3-4213-80D6-998C323CB287}" type="pres">
      <dgm:prSet presAssocID="{780A72E0-F3D4-4310-BF08-D43719C71D12}" presName="parTransOne" presStyleCnt="0"/>
      <dgm:spPr/>
    </dgm:pt>
    <dgm:pt modelId="{6C57C09C-8BC6-472F-B40C-5BB030C899EB}" type="pres">
      <dgm:prSet presAssocID="{780A72E0-F3D4-4310-BF08-D43719C71D12}" presName="horzOne" presStyleCnt="0"/>
      <dgm:spPr/>
    </dgm:pt>
    <dgm:pt modelId="{A08B1BFF-26F9-4E33-B067-867FD0332C32}" type="pres">
      <dgm:prSet presAssocID="{EFEC66D5-197F-4C23-A39F-045087B6035A}" presName="vertTwo" presStyleCnt="0"/>
      <dgm:spPr/>
    </dgm:pt>
    <dgm:pt modelId="{92954D9D-0343-4EBB-A4FC-01FF6C490A67}" type="pres">
      <dgm:prSet presAssocID="{EFEC66D5-197F-4C23-A39F-045087B6035A}" presName="txTwo" presStyleLbl="node2" presStyleIdx="0" presStyleCnt="1">
        <dgm:presLayoutVars>
          <dgm:chPref val="3"/>
        </dgm:presLayoutVars>
      </dgm:prSet>
      <dgm:spPr/>
      <dgm:t>
        <a:bodyPr/>
        <a:lstStyle/>
        <a:p>
          <a:endParaRPr lang="es-ES"/>
        </a:p>
      </dgm:t>
    </dgm:pt>
    <dgm:pt modelId="{419AE936-7355-486D-82A5-16231972C1ED}" type="pres">
      <dgm:prSet presAssocID="{EFEC66D5-197F-4C23-A39F-045087B6035A}" presName="parTransTwo" presStyleCnt="0"/>
      <dgm:spPr/>
    </dgm:pt>
    <dgm:pt modelId="{3A4DE036-10C5-4CA7-BA6E-D284F2AE8748}" type="pres">
      <dgm:prSet presAssocID="{EFEC66D5-197F-4C23-A39F-045087B6035A}" presName="horzTwo" presStyleCnt="0"/>
      <dgm:spPr/>
    </dgm:pt>
    <dgm:pt modelId="{8375A5AF-BAC4-44E2-9278-959320CAE8CE}" type="pres">
      <dgm:prSet presAssocID="{1C0D36FA-1EFA-4596-A19E-6F56AF8235BB}" presName="vertThree" presStyleCnt="0"/>
      <dgm:spPr/>
    </dgm:pt>
    <dgm:pt modelId="{50723184-6F05-4047-A609-28129E5F73F0}" type="pres">
      <dgm:prSet presAssocID="{1C0D36FA-1EFA-4596-A19E-6F56AF8235BB}" presName="txThree" presStyleLbl="node3" presStyleIdx="0" presStyleCnt="2">
        <dgm:presLayoutVars>
          <dgm:chPref val="3"/>
        </dgm:presLayoutVars>
      </dgm:prSet>
      <dgm:spPr/>
      <dgm:t>
        <a:bodyPr/>
        <a:lstStyle/>
        <a:p>
          <a:endParaRPr lang="es-ES"/>
        </a:p>
      </dgm:t>
    </dgm:pt>
    <dgm:pt modelId="{10AF5E93-3BBF-44AA-9742-F7D5F9D0838D}" type="pres">
      <dgm:prSet presAssocID="{1C0D36FA-1EFA-4596-A19E-6F56AF8235BB}" presName="horzThree" presStyleCnt="0"/>
      <dgm:spPr/>
    </dgm:pt>
    <dgm:pt modelId="{A8DF4927-4994-4476-BEF0-277A4D7F72E8}" type="pres">
      <dgm:prSet presAssocID="{BB4270F3-687A-4287-AE4B-95A3EFD85098}" presName="sibSpaceThree" presStyleCnt="0"/>
      <dgm:spPr/>
    </dgm:pt>
    <dgm:pt modelId="{869284CB-8F46-48D4-8626-DD895E21CC6C}" type="pres">
      <dgm:prSet presAssocID="{330B370F-6D85-453D-833E-ABE0D0879278}" presName="vertThree" presStyleCnt="0"/>
      <dgm:spPr/>
    </dgm:pt>
    <dgm:pt modelId="{E71A6AF8-6FB0-4735-86B1-275C00BF07CB}" type="pres">
      <dgm:prSet presAssocID="{330B370F-6D85-453D-833E-ABE0D0879278}" presName="txThree" presStyleLbl="node3" presStyleIdx="1" presStyleCnt="2">
        <dgm:presLayoutVars>
          <dgm:chPref val="3"/>
        </dgm:presLayoutVars>
      </dgm:prSet>
      <dgm:spPr/>
      <dgm:t>
        <a:bodyPr/>
        <a:lstStyle/>
        <a:p>
          <a:endParaRPr lang="es-ES"/>
        </a:p>
      </dgm:t>
    </dgm:pt>
    <dgm:pt modelId="{05348557-A800-4F0B-9575-C119C1E1AFEC}" type="pres">
      <dgm:prSet presAssocID="{330B370F-6D85-453D-833E-ABE0D0879278}" presName="horzThree" presStyleCnt="0"/>
      <dgm:spPr/>
    </dgm:pt>
  </dgm:ptLst>
  <dgm:cxnLst>
    <dgm:cxn modelId="{92442092-6E34-4A92-AD65-210ED7F5FC98}" type="presOf" srcId="{6CA1E3A4-6B39-4ACE-B16B-CAAB0EA5C002}" destId="{79135141-DCA0-451E-BAE6-67BA9656C7C0}" srcOrd="0" destOrd="0" presId="urn:microsoft.com/office/officeart/2005/8/layout/hierarchy4"/>
    <dgm:cxn modelId="{518D7394-5A15-43FE-AD8C-5136837E1405}" type="presOf" srcId="{1C0D36FA-1EFA-4596-A19E-6F56AF8235BB}" destId="{50723184-6F05-4047-A609-28129E5F73F0}" srcOrd="0" destOrd="0" presId="urn:microsoft.com/office/officeart/2005/8/layout/hierarchy4"/>
    <dgm:cxn modelId="{EDFF23B2-6CEB-4173-A3C5-62BB24DBC822}" srcId="{6CA1E3A4-6B39-4ACE-B16B-CAAB0EA5C002}" destId="{780A72E0-F3D4-4310-BF08-D43719C71D12}" srcOrd="0" destOrd="0" parTransId="{CB06CA92-33F0-44C2-BA18-DAC18BBA14DA}" sibTransId="{909964D3-B351-47F3-AA05-B1315467C17A}"/>
    <dgm:cxn modelId="{CC3C9F2F-EE3B-4A8B-9F3A-7E4A5FF3320D}" type="presOf" srcId="{780A72E0-F3D4-4310-BF08-D43719C71D12}" destId="{97E94003-9D12-49CC-9CCD-35A0AC6A2367}" srcOrd="0" destOrd="0" presId="urn:microsoft.com/office/officeart/2005/8/layout/hierarchy4"/>
    <dgm:cxn modelId="{E4A4905F-64F6-4488-A20B-EDE1CAC1C249}" srcId="{EFEC66D5-197F-4C23-A39F-045087B6035A}" destId="{330B370F-6D85-453D-833E-ABE0D0879278}" srcOrd="1" destOrd="0" parTransId="{569E6585-8880-44F4-B665-E8476D461A39}" sibTransId="{DCCF0DA6-E0B9-464C-9FBB-035B34FE88B5}"/>
    <dgm:cxn modelId="{9D3F66C6-01CE-4B3E-B7A8-14B36364D059}" srcId="{EFEC66D5-197F-4C23-A39F-045087B6035A}" destId="{1C0D36FA-1EFA-4596-A19E-6F56AF8235BB}" srcOrd="0" destOrd="0" parTransId="{76FB7357-3FC4-4A7B-96FE-34CE697A3516}" sibTransId="{BB4270F3-687A-4287-AE4B-95A3EFD85098}"/>
    <dgm:cxn modelId="{01A22A80-6257-4B78-9013-DE6B6AE32BC9}" srcId="{780A72E0-F3D4-4310-BF08-D43719C71D12}" destId="{EFEC66D5-197F-4C23-A39F-045087B6035A}" srcOrd="0" destOrd="0" parTransId="{83291EBD-1D46-4622-87C5-148FF0C8422C}" sibTransId="{D81C8C1A-C28A-4EB3-9261-14D426C7A759}"/>
    <dgm:cxn modelId="{6B6DD9CE-69C9-460D-87E0-3088D148DE3B}" type="presOf" srcId="{EFEC66D5-197F-4C23-A39F-045087B6035A}" destId="{92954D9D-0343-4EBB-A4FC-01FF6C490A67}" srcOrd="0" destOrd="0" presId="urn:microsoft.com/office/officeart/2005/8/layout/hierarchy4"/>
    <dgm:cxn modelId="{3F352641-7FA6-41A4-B02F-84F3B26CBF6D}" type="presOf" srcId="{330B370F-6D85-453D-833E-ABE0D0879278}" destId="{E71A6AF8-6FB0-4735-86B1-275C00BF07CB}" srcOrd="0" destOrd="0" presId="urn:microsoft.com/office/officeart/2005/8/layout/hierarchy4"/>
    <dgm:cxn modelId="{C38655AB-E4EA-41C1-BC9C-F94E2592F0EE}" type="presParOf" srcId="{79135141-DCA0-451E-BAE6-67BA9656C7C0}" destId="{C94E7CCC-6CBD-47F5-8113-0370B4490D5E}" srcOrd="0" destOrd="0" presId="urn:microsoft.com/office/officeart/2005/8/layout/hierarchy4"/>
    <dgm:cxn modelId="{30A386A3-09C2-4B14-8E18-68BEA4D4D751}" type="presParOf" srcId="{C94E7CCC-6CBD-47F5-8113-0370B4490D5E}" destId="{97E94003-9D12-49CC-9CCD-35A0AC6A2367}" srcOrd="0" destOrd="0" presId="urn:microsoft.com/office/officeart/2005/8/layout/hierarchy4"/>
    <dgm:cxn modelId="{D0F39986-FDFD-450E-A893-125A68674CC9}" type="presParOf" srcId="{C94E7CCC-6CBD-47F5-8113-0370B4490D5E}" destId="{7682005B-D6F3-4213-80D6-998C323CB287}" srcOrd="1" destOrd="0" presId="urn:microsoft.com/office/officeart/2005/8/layout/hierarchy4"/>
    <dgm:cxn modelId="{B7A22E72-0B53-4368-8A79-006C0D96351C}" type="presParOf" srcId="{C94E7CCC-6CBD-47F5-8113-0370B4490D5E}" destId="{6C57C09C-8BC6-472F-B40C-5BB030C899EB}" srcOrd="2" destOrd="0" presId="urn:microsoft.com/office/officeart/2005/8/layout/hierarchy4"/>
    <dgm:cxn modelId="{DF8680A6-6B80-4770-B4BE-9F98AB538769}" type="presParOf" srcId="{6C57C09C-8BC6-472F-B40C-5BB030C899EB}" destId="{A08B1BFF-26F9-4E33-B067-867FD0332C32}" srcOrd="0" destOrd="0" presId="urn:microsoft.com/office/officeart/2005/8/layout/hierarchy4"/>
    <dgm:cxn modelId="{1AC3C2D8-9D5F-457C-A21C-A33562DC40D3}" type="presParOf" srcId="{A08B1BFF-26F9-4E33-B067-867FD0332C32}" destId="{92954D9D-0343-4EBB-A4FC-01FF6C490A67}" srcOrd="0" destOrd="0" presId="urn:microsoft.com/office/officeart/2005/8/layout/hierarchy4"/>
    <dgm:cxn modelId="{F8D07E84-2C49-4913-B088-5E1DF27987F2}" type="presParOf" srcId="{A08B1BFF-26F9-4E33-B067-867FD0332C32}" destId="{419AE936-7355-486D-82A5-16231972C1ED}" srcOrd="1" destOrd="0" presId="urn:microsoft.com/office/officeart/2005/8/layout/hierarchy4"/>
    <dgm:cxn modelId="{6A070C5D-5536-4F4A-BE49-618652362C93}" type="presParOf" srcId="{A08B1BFF-26F9-4E33-B067-867FD0332C32}" destId="{3A4DE036-10C5-4CA7-BA6E-D284F2AE8748}" srcOrd="2" destOrd="0" presId="urn:microsoft.com/office/officeart/2005/8/layout/hierarchy4"/>
    <dgm:cxn modelId="{FBED0C3A-9A5D-4562-B90F-2D5054924B51}" type="presParOf" srcId="{3A4DE036-10C5-4CA7-BA6E-D284F2AE8748}" destId="{8375A5AF-BAC4-44E2-9278-959320CAE8CE}" srcOrd="0" destOrd="0" presId="urn:microsoft.com/office/officeart/2005/8/layout/hierarchy4"/>
    <dgm:cxn modelId="{C347B19A-21F2-49A4-B29A-8DB1927287F4}" type="presParOf" srcId="{8375A5AF-BAC4-44E2-9278-959320CAE8CE}" destId="{50723184-6F05-4047-A609-28129E5F73F0}" srcOrd="0" destOrd="0" presId="urn:microsoft.com/office/officeart/2005/8/layout/hierarchy4"/>
    <dgm:cxn modelId="{F87AD66F-8495-4205-B0F4-BA7CD3EB2F6B}" type="presParOf" srcId="{8375A5AF-BAC4-44E2-9278-959320CAE8CE}" destId="{10AF5E93-3BBF-44AA-9742-F7D5F9D0838D}" srcOrd="1" destOrd="0" presId="urn:microsoft.com/office/officeart/2005/8/layout/hierarchy4"/>
    <dgm:cxn modelId="{2B3AD1F9-7C48-448E-899A-73E8B1FB6DC5}" type="presParOf" srcId="{3A4DE036-10C5-4CA7-BA6E-D284F2AE8748}" destId="{A8DF4927-4994-4476-BEF0-277A4D7F72E8}" srcOrd="1" destOrd="0" presId="urn:microsoft.com/office/officeart/2005/8/layout/hierarchy4"/>
    <dgm:cxn modelId="{FA354E85-984D-4F56-AA04-636C17B9A457}" type="presParOf" srcId="{3A4DE036-10C5-4CA7-BA6E-D284F2AE8748}" destId="{869284CB-8F46-48D4-8626-DD895E21CC6C}" srcOrd="2" destOrd="0" presId="urn:microsoft.com/office/officeart/2005/8/layout/hierarchy4"/>
    <dgm:cxn modelId="{608BA1F4-560E-47CA-A61A-DED7B3CA814C}" type="presParOf" srcId="{869284CB-8F46-48D4-8626-DD895E21CC6C}" destId="{E71A6AF8-6FB0-4735-86B1-275C00BF07CB}" srcOrd="0" destOrd="0" presId="urn:microsoft.com/office/officeart/2005/8/layout/hierarchy4"/>
    <dgm:cxn modelId="{083F5196-EF0D-4BD9-9F02-37A7A17D2CFC}" type="presParOf" srcId="{869284CB-8F46-48D4-8626-DD895E21CC6C}" destId="{05348557-A800-4F0B-9575-C119C1E1AFEC}" srcOrd="1" destOrd="0" presId="urn:microsoft.com/office/officeart/2005/8/layout/hierarchy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63AD66-AB10-4191-B525-07BD95E645E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EC"/>
        </a:p>
      </dgm:t>
    </dgm:pt>
    <dgm:pt modelId="{7E81B863-CBD0-4E18-96A8-0DD117D983AC}">
      <dgm:prSet phldrT="[Texto]"/>
      <dgm:spPr/>
      <dgm:t>
        <a:bodyPr/>
        <a:lstStyle/>
        <a:p>
          <a:r>
            <a:rPr lang="es-EC" dirty="0" smtClean="0"/>
            <a:t>Ferias Internacionales</a:t>
          </a:r>
          <a:endParaRPr lang="es-EC" dirty="0"/>
        </a:p>
      </dgm:t>
    </dgm:pt>
    <dgm:pt modelId="{78471B31-95DB-4162-91A9-5A3D3331C0D6}" type="parTrans" cxnId="{856154D6-E218-4131-9339-BB17795E882E}">
      <dgm:prSet/>
      <dgm:spPr/>
      <dgm:t>
        <a:bodyPr/>
        <a:lstStyle/>
        <a:p>
          <a:endParaRPr lang="es-EC"/>
        </a:p>
      </dgm:t>
    </dgm:pt>
    <dgm:pt modelId="{5CE69AF3-11F4-4CFB-A5BE-9CE1E0D72BD2}" type="sibTrans" cxnId="{856154D6-E218-4131-9339-BB17795E882E}">
      <dgm:prSet/>
      <dgm:spPr/>
      <dgm:t>
        <a:bodyPr/>
        <a:lstStyle/>
        <a:p>
          <a:endParaRPr lang="es-EC"/>
        </a:p>
      </dgm:t>
    </dgm:pt>
    <dgm:pt modelId="{0E86B7BA-F4F8-4FCA-A484-6E91A2F4053F}">
      <dgm:prSet phldrT="[Texto]"/>
      <dgm:spPr/>
      <dgm:t>
        <a:bodyPr/>
        <a:lstStyle/>
        <a:p>
          <a:r>
            <a:rPr lang="es-EC" dirty="0" smtClean="0"/>
            <a:t>Capacitaciones </a:t>
          </a:r>
          <a:endParaRPr lang="es-EC" dirty="0"/>
        </a:p>
      </dgm:t>
    </dgm:pt>
    <dgm:pt modelId="{F29ED40E-B958-4A69-97E1-C424F731CC32}" type="parTrans" cxnId="{F2430C3F-4CD3-42A5-8CCA-0F21B3E000EB}">
      <dgm:prSet/>
      <dgm:spPr/>
      <dgm:t>
        <a:bodyPr/>
        <a:lstStyle/>
        <a:p>
          <a:endParaRPr lang="es-EC"/>
        </a:p>
      </dgm:t>
    </dgm:pt>
    <dgm:pt modelId="{0DF63B9A-3AC9-4E17-B974-3D700C97E116}" type="sibTrans" cxnId="{F2430C3F-4CD3-42A5-8CCA-0F21B3E000EB}">
      <dgm:prSet/>
      <dgm:spPr/>
      <dgm:t>
        <a:bodyPr/>
        <a:lstStyle/>
        <a:p>
          <a:endParaRPr lang="es-EC"/>
        </a:p>
      </dgm:t>
    </dgm:pt>
    <dgm:pt modelId="{25006CB7-F961-4783-B484-9F1BE9784CBC}">
      <dgm:prSet phldrT="[Texto]"/>
      <dgm:spPr/>
      <dgm:t>
        <a:bodyPr/>
        <a:lstStyle/>
        <a:p>
          <a:r>
            <a:rPr lang="es-EC" dirty="0" smtClean="0"/>
            <a:t>Charlas </a:t>
          </a:r>
          <a:endParaRPr lang="es-EC" dirty="0"/>
        </a:p>
      </dgm:t>
    </dgm:pt>
    <dgm:pt modelId="{9E66F562-FC88-42B7-B97B-AF4B42FC0CA3}" type="parTrans" cxnId="{69923F96-A00D-4906-A8AA-95FA7A372B18}">
      <dgm:prSet/>
      <dgm:spPr/>
      <dgm:t>
        <a:bodyPr/>
        <a:lstStyle/>
        <a:p>
          <a:endParaRPr lang="es-EC"/>
        </a:p>
      </dgm:t>
    </dgm:pt>
    <dgm:pt modelId="{A8242B97-0544-4AC3-87B8-A9EF5E987EED}" type="sibTrans" cxnId="{69923F96-A00D-4906-A8AA-95FA7A372B18}">
      <dgm:prSet/>
      <dgm:spPr/>
      <dgm:t>
        <a:bodyPr/>
        <a:lstStyle/>
        <a:p>
          <a:endParaRPr lang="es-EC"/>
        </a:p>
      </dgm:t>
    </dgm:pt>
    <dgm:pt modelId="{B0912729-356E-42F6-8EA2-27F1BB395774}">
      <dgm:prSet phldrT="[Texto]"/>
      <dgm:spPr/>
      <dgm:t>
        <a:bodyPr/>
        <a:lstStyle/>
        <a:p>
          <a:r>
            <a:rPr lang="es-EC" b="1" i="0" dirty="0" err="1" smtClean="0"/>
            <a:t>Cluster</a:t>
          </a:r>
          <a:endParaRPr lang="es-EC" dirty="0"/>
        </a:p>
      </dgm:t>
    </dgm:pt>
    <dgm:pt modelId="{D187235A-D808-43A0-9251-8B0471ADD90E}" type="parTrans" cxnId="{A7437BBD-1070-4804-BF33-871CA6A96484}">
      <dgm:prSet/>
      <dgm:spPr/>
      <dgm:t>
        <a:bodyPr/>
        <a:lstStyle/>
        <a:p>
          <a:endParaRPr lang="es-EC"/>
        </a:p>
      </dgm:t>
    </dgm:pt>
    <dgm:pt modelId="{D26EB8FD-A1E5-4A66-A8AA-1737A1171EBF}" type="sibTrans" cxnId="{A7437BBD-1070-4804-BF33-871CA6A96484}">
      <dgm:prSet/>
      <dgm:spPr/>
      <dgm:t>
        <a:bodyPr/>
        <a:lstStyle/>
        <a:p>
          <a:endParaRPr lang="es-EC"/>
        </a:p>
      </dgm:t>
    </dgm:pt>
    <dgm:pt modelId="{0989B614-7A6D-4EAE-AD64-89EC13558C01}" type="pres">
      <dgm:prSet presAssocID="{0763AD66-AB10-4191-B525-07BD95E645EF}" presName="Name0" presStyleCnt="0">
        <dgm:presLayoutVars>
          <dgm:dir/>
          <dgm:resizeHandles val="exact"/>
        </dgm:presLayoutVars>
      </dgm:prSet>
      <dgm:spPr/>
      <dgm:t>
        <a:bodyPr/>
        <a:lstStyle/>
        <a:p>
          <a:endParaRPr lang="es-EC"/>
        </a:p>
      </dgm:t>
    </dgm:pt>
    <dgm:pt modelId="{9B895DBC-8DE8-4204-B297-34989AAF56A5}" type="pres">
      <dgm:prSet presAssocID="{0763AD66-AB10-4191-B525-07BD95E645EF}" presName="cycle" presStyleCnt="0"/>
      <dgm:spPr/>
    </dgm:pt>
    <dgm:pt modelId="{988B1F21-CA21-48C6-B6C6-9362C0917E5C}" type="pres">
      <dgm:prSet presAssocID="{7E81B863-CBD0-4E18-96A8-0DD117D983AC}" presName="nodeFirstNode" presStyleLbl="node1" presStyleIdx="0" presStyleCnt="4">
        <dgm:presLayoutVars>
          <dgm:bulletEnabled val="1"/>
        </dgm:presLayoutVars>
      </dgm:prSet>
      <dgm:spPr/>
      <dgm:t>
        <a:bodyPr/>
        <a:lstStyle/>
        <a:p>
          <a:endParaRPr lang="es-EC"/>
        </a:p>
      </dgm:t>
    </dgm:pt>
    <dgm:pt modelId="{D2B10592-EEC5-4E52-9298-DE829842CB51}" type="pres">
      <dgm:prSet presAssocID="{5CE69AF3-11F4-4CFB-A5BE-9CE1E0D72BD2}" presName="sibTransFirstNode" presStyleLbl="bgShp" presStyleIdx="0" presStyleCnt="1"/>
      <dgm:spPr/>
      <dgm:t>
        <a:bodyPr/>
        <a:lstStyle/>
        <a:p>
          <a:endParaRPr lang="es-EC"/>
        </a:p>
      </dgm:t>
    </dgm:pt>
    <dgm:pt modelId="{410B2BAD-F6F3-4A4A-8F6B-5AD50259A31B}" type="pres">
      <dgm:prSet presAssocID="{0E86B7BA-F4F8-4FCA-A484-6E91A2F4053F}" presName="nodeFollowingNodes" presStyleLbl="node1" presStyleIdx="1" presStyleCnt="4">
        <dgm:presLayoutVars>
          <dgm:bulletEnabled val="1"/>
        </dgm:presLayoutVars>
      </dgm:prSet>
      <dgm:spPr/>
      <dgm:t>
        <a:bodyPr/>
        <a:lstStyle/>
        <a:p>
          <a:endParaRPr lang="es-EC"/>
        </a:p>
      </dgm:t>
    </dgm:pt>
    <dgm:pt modelId="{333C16F7-9213-4E35-9212-A9810DEB715D}" type="pres">
      <dgm:prSet presAssocID="{25006CB7-F961-4783-B484-9F1BE9784CBC}" presName="nodeFollowingNodes" presStyleLbl="node1" presStyleIdx="2" presStyleCnt="4">
        <dgm:presLayoutVars>
          <dgm:bulletEnabled val="1"/>
        </dgm:presLayoutVars>
      </dgm:prSet>
      <dgm:spPr/>
      <dgm:t>
        <a:bodyPr/>
        <a:lstStyle/>
        <a:p>
          <a:endParaRPr lang="es-EC"/>
        </a:p>
      </dgm:t>
    </dgm:pt>
    <dgm:pt modelId="{26017696-859D-49AB-A7E9-E9E9FBC22DC8}" type="pres">
      <dgm:prSet presAssocID="{B0912729-356E-42F6-8EA2-27F1BB395774}" presName="nodeFollowingNodes" presStyleLbl="node1" presStyleIdx="3" presStyleCnt="4">
        <dgm:presLayoutVars>
          <dgm:bulletEnabled val="1"/>
        </dgm:presLayoutVars>
      </dgm:prSet>
      <dgm:spPr/>
      <dgm:t>
        <a:bodyPr/>
        <a:lstStyle/>
        <a:p>
          <a:endParaRPr lang="es-EC"/>
        </a:p>
      </dgm:t>
    </dgm:pt>
  </dgm:ptLst>
  <dgm:cxnLst>
    <dgm:cxn modelId="{F2430C3F-4CD3-42A5-8CCA-0F21B3E000EB}" srcId="{0763AD66-AB10-4191-B525-07BD95E645EF}" destId="{0E86B7BA-F4F8-4FCA-A484-6E91A2F4053F}" srcOrd="1" destOrd="0" parTransId="{F29ED40E-B958-4A69-97E1-C424F731CC32}" sibTransId="{0DF63B9A-3AC9-4E17-B974-3D700C97E116}"/>
    <dgm:cxn modelId="{707E0BCF-598C-46C6-982C-A5167819EB19}" type="presOf" srcId="{7E81B863-CBD0-4E18-96A8-0DD117D983AC}" destId="{988B1F21-CA21-48C6-B6C6-9362C0917E5C}" srcOrd="0" destOrd="0" presId="urn:microsoft.com/office/officeart/2005/8/layout/cycle3"/>
    <dgm:cxn modelId="{444D35B4-573D-4DBE-830B-B78909876D8B}" type="presOf" srcId="{5CE69AF3-11F4-4CFB-A5BE-9CE1E0D72BD2}" destId="{D2B10592-EEC5-4E52-9298-DE829842CB51}" srcOrd="0" destOrd="0" presId="urn:microsoft.com/office/officeart/2005/8/layout/cycle3"/>
    <dgm:cxn modelId="{48E49BF3-AA9C-4670-9042-DBFC306177B0}" type="presOf" srcId="{0E86B7BA-F4F8-4FCA-A484-6E91A2F4053F}" destId="{410B2BAD-F6F3-4A4A-8F6B-5AD50259A31B}" srcOrd="0" destOrd="0" presId="urn:microsoft.com/office/officeart/2005/8/layout/cycle3"/>
    <dgm:cxn modelId="{856154D6-E218-4131-9339-BB17795E882E}" srcId="{0763AD66-AB10-4191-B525-07BD95E645EF}" destId="{7E81B863-CBD0-4E18-96A8-0DD117D983AC}" srcOrd="0" destOrd="0" parTransId="{78471B31-95DB-4162-91A9-5A3D3331C0D6}" sibTransId="{5CE69AF3-11F4-4CFB-A5BE-9CE1E0D72BD2}"/>
    <dgm:cxn modelId="{5EBB1AD2-2EE1-4B1C-A72A-4D197B505B2D}" type="presOf" srcId="{B0912729-356E-42F6-8EA2-27F1BB395774}" destId="{26017696-859D-49AB-A7E9-E9E9FBC22DC8}" srcOrd="0" destOrd="0" presId="urn:microsoft.com/office/officeart/2005/8/layout/cycle3"/>
    <dgm:cxn modelId="{69923F96-A00D-4906-A8AA-95FA7A372B18}" srcId="{0763AD66-AB10-4191-B525-07BD95E645EF}" destId="{25006CB7-F961-4783-B484-9F1BE9784CBC}" srcOrd="2" destOrd="0" parTransId="{9E66F562-FC88-42B7-B97B-AF4B42FC0CA3}" sibTransId="{A8242B97-0544-4AC3-87B8-A9EF5E987EED}"/>
    <dgm:cxn modelId="{B12593AF-F096-4F2A-BAF6-2D391E65DC3B}" type="presOf" srcId="{25006CB7-F961-4783-B484-9F1BE9784CBC}" destId="{333C16F7-9213-4E35-9212-A9810DEB715D}" srcOrd="0" destOrd="0" presId="urn:microsoft.com/office/officeart/2005/8/layout/cycle3"/>
    <dgm:cxn modelId="{A7437BBD-1070-4804-BF33-871CA6A96484}" srcId="{0763AD66-AB10-4191-B525-07BD95E645EF}" destId="{B0912729-356E-42F6-8EA2-27F1BB395774}" srcOrd="3" destOrd="0" parTransId="{D187235A-D808-43A0-9251-8B0471ADD90E}" sibTransId="{D26EB8FD-A1E5-4A66-A8AA-1737A1171EBF}"/>
    <dgm:cxn modelId="{D70998B5-5B12-4D76-806F-81E67149AAB7}" type="presOf" srcId="{0763AD66-AB10-4191-B525-07BD95E645EF}" destId="{0989B614-7A6D-4EAE-AD64-89EC13558C01}" srcOrd="0" destOrd="0" presId="urn:microsoft.com/office/officeart/2005/8/layout/cycle3"/>
    <dgm:cxn modelId="{8DFA6D03-D0AC-4950-8D6F-27651FD73818}" type="presParOf" srcId="{0989B614-7A6D-4EAE-AD64-89EC13558C01}" destId="{9B895DBC-8DE8-4204-B297-34989AAF56A5}" srcOrd="0" destOrd="0" presId="urn:microsoft.com/office/officeart/2005/8/layout/cycle3"/>
    <dgm:cxn modelId="{0E101CE4-AEE4-4C93-92B7-9F448B2ACE55}" type="presParOf" srcId="{9B895DBC-8DE8-4204-B297-34989AAF56A5}" destId="{988B1F21-CA21-48C6-B6C6-9362C0917E5C}" srcOrd="0" destOrd="0" presId="urn:microsoft.com/office/officeart/2005/8/layout/cycle3"/>
    <dgm:cxn modelId="{AAD38B6F-8181-4B70-A5D9-0342E17F0D5A}" type="presParOf" srcId="{9B895DBC-8DE8-4204-B297-34989AAF56A5}" destId="{D2B10592-EEC5-4E52-9298-DE829842CB51}" srcOrd="1" destOrd="0" presId="urn:microsoft.com/office/officeart/2005/8/layout/cycle3"/>
    <dgm:cxn modelId="{FDA229E2-50F8-4879-8D85-F293BC6674F3}" type="presParOf" srcId="{9B895DBC-8DE8-4204-B297-34989AAF56A5}" destId="{410B2BAD-F6F3-4A4A-8F6B-5AD50259A31B}" srcOrd="2" destOrd="0" presId="urn:microsoft.com/office/officeart/2005/8/layout/cycle3"/>
    <dgm:cxn modelId="{7DD1F633-6FF6-4840-A872-24AEA375008A}" type="presParOf" srcId="{9B895DBC-8DE8-4204-B297-34989AAF56A5}" destId="{333C16F7-9213-4E35-9212-A9810DEB715D}" srcOrd="3" destOrd="0" presId="urn:microsoft.com/office/officeart/2005/8/layout/cycle3"/>
    <dgm:cxn modelId="{F910CD38-596D-4823-B288-DA8FAF2B2C7B}" type="presParOf" srcId="{9B895DBC-8DE8-4204-B297-34989AAF56A5}" destId="{26017696-859D-49AB-A7E9-E9E9FBC22DC8}" srcOrd="4"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0674E8-9D72-4EC3-A48C-09FD44A7169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AF29565F-5C49-4244-B435-75BA78BF74C5}">
      <dgm:prSet phldrT="[Texto]"/>
      <dgm:spPr/>
      <dgm:t>
        <a:bodyPr/>
        <a:lstStyle/>
        <a:p>
          <a:r>
            <a:rPr lang="es-ES" dirty="0" smtClean="0"/>
            <a:t>Matriz productiva </a:t>
          </a:r>
          <a:endParaRPr lang="es-ES" dirty="0"/>
        </a:p>
      </dgm:t>
    </dgm:pt>
    <dgm:pt modelId="{C57E3408-811F-4037-87A9-8A9267677001}" type="parTrans" cxnId="{B5B83F60-C0B1-47C4-9CFC-28E2E050CDCB}">
      <dgm:prSet/>
      <dgm:spPr/>
      <dgm:t>
        <a:bodyPr/>
        <a:lstStyle/>
        <a:p>
          <a:endParaRPr lang="es-ES"/>
        </a:p>
      </dgm:t>
    </dgm:pt>
    <dgm:pt modelId="{5130ADC0-A45F-478F-B82C-8B85710837C4}" type="sibTrans" cxnId="{B5B83F60-C0B1-47C4-9CFC-28E2E050CDCB}">
      <dgm:prSet/>
      <dgm:spPr/>
      <dgm:t>
        <a:bodyPr/>
        <a:lstStyle/>
        <a:p>
          <a:endParaRPr lang="es-ES"/>
        </a:p>
      </dgm:t>
    </dgm:pt>
    <dgm:pt modelId="{F92CF684-8FDA-4CA3-A519-2A9F56909285}">
      <dgm:prSet phldrT="[Texto]"/>
      <dgm:spPr/>
      <dgm:t>
        <a:bodyPr/>
        <a:lstStyle/>
        <a:p>
          <a:r>
            <a:rPr lang="es-ES" b="1" dirty="0" smtClean="0"/>
            <a:t>Energía eléctrica para exportar</a:t>
          </a:r>
          <a:endParaRPr lang="es-ES" dirty="0"/>
        </a:p>
      </dgm:t>
    </dgm:pt>
    <dgm:pt modelId="{7CA21711-1C36-4AAD-A9FE-731227584754}" type="parTrans" cxnId="{972A2561-CCBB-4377-B9A2-0011FBE59CC4}">
      <dgm:prSet/>
      <dgm:spPr/>
      <dgm:t>
        <a:bodyPr/>
        <a:lstStyle/>
        <a:p>
          <a:endParaRPr lang="es-ES"/>
        </a:p>
      </dgm:t>
    </dgm:pt>
    <dgm:pt modelId="{2CAEC18D-2BBD-440F-B11D-C14B9CEF2D60}" type="sibTrans" cxnId="{972A2561-CCBB-4377-B9A2-0011FBE59CC4}">
      <dgm:prSet/>
      <dgm:spPr/>
      <dgm:t>
        <a:bodyPr/>
        <a:lstStyle/>
        <a:p>
          <a:endParaRPr lang="es-ES"/>
        </a:p>
      </dgm:t>
    </dgm:pt>
    <dgm:pt modelId="{A7A69866-0515-4771-A07C-80350B444CDA}">
      <dgm:prSet phldrT="[Texto]"/>
      <dgm:spPr/>
      <dgm:t>
        <a:bodyPr/>
        <a:lstStyle/>
        <a:p>
          <a:r>
            <a:rPr lang="es-ES" b="1" dirty="0" smtClean="0"/>
            <a:t>Reducción de importaciones y aumento de producción nacional</a:t>
          </a:r>
          <a:endParaRPr lang="es-ES" dirty="0"/>
        </a:p>
      </dgm:t>
    </dgm:pt>
    <dgm:pt modelId="{EF833881-4B06-454A-9561-CD7FD8DF3202}" type="parTrans" cxnId="{E087F8D7-040F-4E68-B569-C7A2A123066C}">
      <dgm:prSet/>
      <dgm:spPr/>
      <dgm:t>
        <a:bodyPr/>
        <a:lstStyle/>
        <a:p>
          <a:endParaRPr lang="es-ES"/>
        </a:p>
      </dgm:t>
    </dgm:pt>
    <dgm:pt modelId="{6FDA979A-E336-40E6-99AC-1E93560A8097}" type="sibTrans" cxnId="{E087F8D7-040F-4E68-B569-C7A2A123066C}">
      <dgm:prSet/>
      <dgm:spPr/>
      <dgm:t>
        <a:bodyPr/>
        <a:lstStyle/>
        <a:p>
          <a:endParaRPr lang="es-ES"/>
        </a:p>
      </dgm:t>
    </dgm:pt>
    <dgm:pt modelId="{2F14D9E8-7951-44B5-888A-FE80D9F9546D}">
      <dgm:prSet phldrT="[Texto]"/>
      <dgm:spPr/>
      <dgm:t>
        <a:bodyPr/>
        <a:lstStyle/>
        <a:p>
          <a:r>
            <a:rPr lang="es-ES" b="1" dirty="0" smtClean="0"/>
            <a:t>Inversión en educación y tecnología</a:t>
          </a:r>
          <a:endParaRPr lang="es-ES" dirty="0"/>
        </a:p>
      </dgm:t>
    </dgm:pt>
    <dgm:pt modelId="{F9404C41-695F-4941-8B52-28CD135D5488}" type="parTrans" cxnId="{08E0131D-E690-4672-B0C4-A34775EC9887}">
      <dgm:prSet/>
      <dgm:spPr/>
      <dgm:t>
        <a:bodyPr/>
        <a:lstStyle/>
        <a:p>
          <a:endParaRPr lang="es-ES"/>
        </a:p>
      </dgm:t>
    </dgm:pt>
    <dgm:pt modelId="{EFBD5B31-EFA7-4963-A090-911F0A025BB0}" type="sibTrans" cxnId="{08E0131D-E690-4672-B0C4-A34775EC9887}">
      <dgm:prSet/>
      <dgm:spPr/>
      <dgm:t>
        <a:bodyPr/>
        <a:lstStyle/>
        <a:p>
          <a:endParaRPr lang="es-ES"/>
        </a:p>
      </dgm:t>
    </dgm:pt>
    <dgm:pt modelId="{EE69BB33-F52D-4C14-99EB-73650B2CEA34}">
      <dgm:prSet/>
      <dgm:spPr/>
      <dgm:t>
        <a:bodyPr/>
        <a:lstStyle/>
        <a:p>
          <a:r>
            <a:rPr lang="es-ES" b="1" smtClean="0"/>
            <a:t>Exportar productos procesados y con valor agregado</a:t>
          </a:r>
          <a:endParaRPr lang="es-ES"/>
        </a:p>
      </dgm:t>
    </dgm:pt>
    <dgm:pt modelId="{97077444-65FF-497B-8817-811AC158E21F}" type="parTrans" cxnId="{6B2864AD-53AD-4C52-9204-2A9CC75D2847}">
      <dgm:prSet/>
      <dgm:spPr/>
      <dgm:t>
        <a:bodyPr/>
        <a:lstStyle/>
        <a:p>
          <a:endParaRPr lang="es-ES"/>
        </a:p>
      </dgm:t>
    </dgm:pt>
    <dgm:pt modelId="{C30BFB74-738D-462A-81D8-7E81852D8AF4}" type="sibTrans" cxnId="{6B2864AD-53AD-4C52-9204-2A9CC75D2847}">
      <dgm:prSet/>
      <dgm:spPr/>
      <dgm:t>
        <a:bodyPr/>
        <a:lstStyle/>
        <a:p>
          <a:endParaRPr lang="es-ES"/>
        </a:p>
      </dgm:t>
    </dgm:pt>
    <dgm:pt modelId="{C1386DBD-EBD5-480F-B5E1-A3C905C0A3C3}" type="pres">
      <dgm:prSet presAssocID="{A10674E8-9D72-4EC3-A48C-09FD44A71699}" presName="diagram" presStyleCnt="0">
        <dgm:presLayoutVars>
          <dgm:chPref val="1"/>
          <dgm:dir/>
          <dgm:animOne val="branch"/>
          <dgm:animLvl val="lvl"/>
          <dgm:resizeHandles val="exact"/>
        </dgm:presLayoutVars>
      </dgm:prSet>
      <dgm:spPr/>
      <dgm:t>
        <a:bodyPr/>
        <a:lstStyle/>
        <a:p>
          <a:endParaRPr lang="es-EC"/>
        </a:p>
      </dgm:t>
    </dgm:pt>
    <dgm:pt modelId="{BF060373-6E33-4C35-9F84-64A064280D92}" type="pres">
      <dgm:prSet presAssocID="{AF29565F-5C49-4244-B435-75BA78BF74C5}" presName="root1" presStyleCnt="0"/>
      <dgm:spPr/>
    </dgm:pt>
    <dgm:pt modelId="{37F2E17B-9EDD-4DF1-8814-04EB49B4E382}" type="pres">
      <dgm:prSet presAssocID="{AF29565F-5C49-4244-B435-75BA78BF74C5}" presName="LevelOneTextNode" presStyleLbl="node0" presStyleIdx="0" presStyleCnt="1">
        <dgm:presLayoutVars>
          <dgm:chPref val="3"/>
        </dgm:presLayoutVars>
      </dgm:prSet>
      <dgm:spPr/>
      <dgm:t>
        <a:bodyPr/>
        <a:lstStyle/>
        <a:p>
          <a:endParaRPr lang="es-ES"/>
        </a:p>
      </dgm:t>
    </dgm:pt>
    <dgm:pt modelId="{67797CA8-B6AE-49AF-B41E-FBB92CE0AE0C}" type="pres">
      <dgm:prSet presAssocID="{AF29565F-5C49-4244-B435-75BA78BF74C5}" presName="level2hierChild" presStyleCnt="0"/>
      <dgm:spPr/>
    </dgm:pt>
    <dgm:pt modelId="{D2EFFF41-4B5D-48EE-BCEF-B86E9F94861C}" type="pres">
      <dgm:prSet presAssocID="{7CA21711-1C36-4AAD-A9FE-731227584754}" presName="conn2-1" presStyleLbl="parChTrans1D2" presStyleIdx="0" presStyleCnt="4"/>
      <dgm:spPr/>
      <dgm:t>
        <a:bodyPr/>
        <a:lstStyle/>
        <a:p>
          <a:endParaRPr lang="es-EC"/>
        </a:p>
      </dgm:t>
    </dgm:pt>
    <dgm:pt modelId="{B83652E7-A03F-47AE-80CB-BBDE54B5959B}" type="pres">
      <dgm:prSet presAssocID="{7CA21711-1C36-4AAD-A9FE-731227584754}" presName="connTx" presStyleLbl="parChTrans1D2" presStyleIdx="0" presStyleCnt="4"/>
      <dgm:spPr/>
      <dgm:t>
        <a:bodyPr/>
        <a:lstStyle/>
        <a:p>
          <a:endParaRPr lang="es-EC"/>
        </a:p>
      </dgm:t>
    </dgm:pt>
    <dgm:pt modelId="{1EC423D8-8C65-4D20-8A42-D23ACBCB3120}" type="pres">
      <dgm:prSet presAssocID="{F92CF684-8FDA-4CA3-A519-2A9F56909285}" presName="root2" presStyleCnt="0"/>
      <dgm:spPr/>
    </dgm:pt>
    <dgm:pt modelId="{7DECD941-48B2-4C35-BB55-05636327186E}" type="pres">
      <dgm:prSet presAssocID="{F92CF684-8FDA-4CA3-A519-2A9F56909285}" presName="LevelTwoTextNode" presStyleLbl="node2" presStyleIdx="0" presStyleCnt="4">
        <dgm:presLayoutVars>
          <dgm:chPref val="3"/>
        </dgm:presLayoutVars>
      </dgm:prSet>
      <dgm:spPr/>
      <dgm:t>
        <a:bodyPr/>
        <a:lstStyle/>
        <a:p>
          <a:endParaRPr lang="es-ES"/>
        </a:p>
      </dgm:t>
    </dgm:pt>
    <dgm:pt modelId="{55FC3695-76B9-4844-871C-6F2EF3B0F1E7}" type="pres">
      <dgm:prSet presAssocID="{F92CF684-8FDA-4CA3-A519-2A9F56909285}" presName="level3hierChild" presStyleCnt="0"/>
      <dgm:spPr/>
    </dgm:pt>
    <dgm:pt modelId="{31F83308-826D-4518-9D6C-9ED39B931150}" type="pres">
      <dgm:prSet presAssocID="{97077444-65FF-497B-8817-811AC158E21F}" presName="conn2-1" presStyleLbl="parChTrans1D2" presStyleIdx="1" presStyleCnt="4"/>
      <dgm:spPr/>
      <dgm:t>
        <a:bodyPr/>
        <a:lstStyle/>
        <a:p>
          <a:endParaRPr lang="es-EC"/>
        </a:p>
      </dgm:t>
    </dgm:pt>
    <dgm:pt modelId="{0058A783-0DA8-4589-9B4B-1E9774AE515C}" type="pres">
      <dgm:prSet presAssocID="{97077444-65FF-497B-8817-811AC158E21F}" presName="connTx" presStyleLbl="parChTrans1D2" presStyleIdx="1" presStyleCnt="4"/>
      <dgm:spPr/>
      <dgm:t>
        <a:bodyPr/>
        <a:lstStyle/>
        <a:p>
          <a:endParaRPr lang="es-EC"/>
        </a:p>
      </dgm:t>
    </dgm:pt>
    <dgm:pt modelId="{68C5EB13-7AF4-4AB2-806D-F41F95912E3C}" type="pres">
      <dgm:prSet presAssocID="{EE69BB33-F52D-4C14-99EB-73650B2CEA34}" presName="root2" presStyleCnt="0"/>
      <dgm:spPr/>
    </dgm:pt>
    <dgm:pt modelId="{E4219E67-3A8F-4A3C-B8BA-017F19794826}" type="pres">
      <dgm:prSet presAssocID="{EE69BB33-F52D-4C14-99EB-73650B2CEA34}" presName="LevelTwoTextNode" presStyleLbl="node2" presStyleIdx="1" presStyleCnt="4">
        <dgm:presLayoutVars>
          <dgm:chPref val="3"/>
        </dgm:presLayoutVars>
      </dgm:prSet>
      <dgm:spPr/>
      <dgm:t>
        <a:bodyPr/>
        <a:lstStyle/>
        <a:p>
          <a:endParaRPr lang="es-EC"/>
        </a:p>
      </dgm:t>
    </dgm:pt>
    <dgm:pt modelId="{3DBA1F59-7740-4BAB-9E94-A70E2C752102}" type="pres">
      <dgm:prSet presAssocID="{EE69BB33-F52D-4C14-99EB-73650B2CEA34}" presName="level3hierChild" presStyleCnt="0"/>
      <dgm:spPr/>
    </dgm:pt>
    <dgm:pt modelId="{D95579D0-65C6-4596-871D-C5F70E6604A1}" type="pres">
      <dgm:prSet presAssocID="{EF833881-4B06-454A-9561-CD7FD8DF3202}" presName="conn2-1" presStyleLbl="parChTrans1D2" presStyleIdx="2" presStyleCnt="4"/>
      <dgm:spPr/>
      <dgm:t>
        <a:bodyPr/>
        <a:lstStyle/>
        <a:p>
          <a:endParaRPr lang="es-EC"/>
        </a:p>
      </dgm:t>
    </dgm:pt>
    <dgm:pt modelId="{ED29204E-3A4D-460F-AC5F-C14F01B60D95}" type="pres">
      <dgm:prSet presAssocID="{EF833881-4B06-454A-9561-CD7FD8DF3202}" presName="connTx" presStyleLbl="parChTrans1D2" presStyleIdx="2" presStyleCnt="4"/>
      <dgm:spPr/>
      <dgm:t>
        <a:bodyPr/>
        <a:lstStyle/>
        <a:p>
          <a:endParaRPr lang="es-EC"/>
        </a:p>
      </dgm:t>
    </dgm:pt>
    <dgm:pt modelId="{EFB7C6DE-9792-4CDF-82C5-D6015FE81E2B}" type="pres">
      <dgm:prSet presAssocID="{A7A69866-0515-4771-A07C-80350B444CDA}" presName="root2" presStyleCnt="0"/>
      <dgm:spPr/>
    </dgm:pt>
    <dgm:pt modelId="{E4B5FA5F-AF49-45BD-94A9-7FD14972CE32}" type="pres">
      <dgm:prSet presAssocID="{A7A69866-0515-4771-A07C-80350B444CDA}" presName="LevelTwoTextNode" presStyleLbl="node2" presStyleIdx="2" presStyleCnt="4">
        <dgm:presLayoutVars>
          <dgm:chPref val="3"/>
        </dgm:presLayoutVars>
      </dgm:prSet>
      <dgm:spPr/>
      <dgm:t>
        <a:bodyPr/>
        <a:lstStyle/>
        <a:p>
          <a:endParaRPr lang="es-ES"/>
        </a:p>
      </dgm:t>
    </dgm:pt>
    <dgm:pt modelId="{3FF94B2B-4771-48FF-809C-B9E287671001}" type="pres">
      <dgm:prSet presAssocID="{A7A69866-0515-4771-A07C-80350B444CDA}" presName="level3hierChild" presStyleCnt="0"/>
      <dgm:spPr/>
    </dgm:pt>
    <dgm:pt modelId="{950A1E82-5BDB-44FF-B04F-5B36B5ECABE9}" type="pres">
      <dgm:prSet presAssocID="{F9404C41-695F-4941-8B52-28CD135D5488}" presName="conn2-1" presStyleLbl="parChTrans1D2" presStyleIdx="3" presStyleCnt="4"/>
      <dgm:spPr/>
      <dgm:t>
        <a:bodyPr/>
        <a:lstStyle/>
        <a:p>
          <a:endParaRPr lang="es-EC"/>
        </a:p>
      </dgm:t>
    </dgm:pt>
    <dgm:pt modelId="{290AE30C-553D-40EB-8F85-843490B61AF9}" type="pres">
      <dgm:prSet presAssocID="{F9404C41-695F-4941-8B52-28CD135D5488}" presName="connTx" presStyleLbl="parChTrans1D2" presStyleIdx="3" presStyleCnt="4"/>
      <dgm:spPr/>
      <dgm:t>
        <a:bodyPr/>
        <a:lstStyle/>
        <a:p>
          <a:endParaRPr lang="es-EC"/>
        </a:p>
      </dgm:t>
    </dgm:pt>
    <dgm:pt modelId="{380C1A9C-B8EA-41A1-88E5-619BB797B809}" type="pres">
      <dgm:prSet presAssocID="{2F14D9E8-7951-44B5-888A-FE80D9F9546D}" presName="root2" presStyleCnt="0"/>
      <dgm:spPr/>
    </dgm:pt>
    <dgm:pt modelId="{4CBBEE57-8492-4AFC-9B7E-FAF7A2A3F79B}" type="pres">
      <dgm:prSet presAssocID="{2F14D9E8-7951-44B5-888A-FE80D9F9546D}" presName="LevelTwoTextNode" presStyleLbl="node2" presStyleIdx="3" presStyleCnt="4">
        <dgm:presLayoutVars>
          <dgm:chPref val="3"/>
        </dgm:presLayoutVars>
      </dgm:prSet>
      <dgm:spPr/>
      <dgm:t>
        <a:bodyPr/>
        <a:lstStyle/>
        <a:p>
          <a:endParaRPr lang="es-ES"/>
        </a:p>
      </dgm:t>
    </dgm:pt>
    <dgm:pt modelId="{0D5DF5F6-48C5-4F91-B79F-4325BD541DA7}" type="pres">
      <dgm:prSet presAssocID="{2F14D9E8-7951-44B5-888A-FE80D9F9546D}" presName="level3hierChild" presStyleCnt="0"/>
      <dgm:spPr/>
    </dgm:pt>
  </dgm:ptLst>
  <dgm:cxnLst>
    <dgm:cxn modelId="{86347C9F-C4EE-4368-B6BF-10A5FA23C302}" type="presOf" srcId="{EE69BB33-F52D-4C14-99EB-73650B2CEA34}" destId="{E4219E67-3A8F-4A3C-B8BA-017F19794826}" srcOrd="0" destOrd="0" presId="urn:microsoft.com/office/officeart/2005/8/layout/hierarchy2"/>
    <dgm:cxn modelId="{49F2D78C-6DD1-4F07-B5FA-78D4FB2AA311}" type="presOf" srcId="{7CA21711-1C36-4AAD-A9FE-731227584754}" destId="{B83652E7-A03F-47AE-80CB-BBDE54B5959B}" srcOrd="1" destOrd="0" presId="urn:microsoft.com/office/officeart/2005/8/layout/hierarchy2"/>
    <dgm:cxn modelId="{6B2864AD-53AD-4C52-9204-2A9CC75D2847}" srcId="{AF29565F-5C49-4244-B435-75BA78BF74C5}" destId="{EE69BB33-F52D-4C14-99EB-73650B2CEA34}" srcOrd="1" destOrd="0" parTransId="{97077444-65FF-497B-8817-811AC158E21F}" sibTransId="{C30BFB74-738D-462A-81D8-7E81852D8AF4}"/>
    <dgm:cxn modelId="{1DDE85F9-1761-4EE4-B16E-15D8C69AF020}" type="presOf" srcId="{A7A69866-0515-4771-A07C-80350B444CDA}" destId="{E4B5FA5F-AF49-45BD-94A9-7FD14972CE32}" srcOrd="0" destOrd="0" presId="urn:microsoft.com/office/officeart/2005/8/layout/hierarchy2"/>
    <dgm:cxn modelId="{B5B83F60-C0B1-47C4-9CFC-28E2E050CDCB}" srcId="{A10674E8-9D72-4EC3-A48C-09FD44A71699}" destId="{AF29565F-5C49-4244-B435-75BA78BF74C5}" srcOrd="0" destOrd="0" parTransId="{C57E3408-811F-4037-87A9-8A9267677001}" sibTransId="{5130ADC0-A45F-478F-B82C-8B85710837C4}"/>
    <dgm:cxn modelId="{01234A92-D1B2-4734-850F-ED9D9C798E33}" type="presOf" srcId="{EF833881-4B06-454A-9561-CD7FD8DF3202}" destId="{D95579D0-65C6-4596-871D-C5F70E6604A1}" srcOrd="0" destOrd="0" presId="urn:microsoft.com/office/officeart/2005/8/layout/hierarchy2"/>
    <dgm:cxn modelId="{DC0F945B-073C-449C-A808-2746FA0D8CB8}" type="presOf" srcId="{F92CF684-8FDA-4CA3-A519-2A9F56909285}" destId="{7DECD941-48B2-4C35-BB55-05636327186E}" srcOrd="0" destOrd="0" presId="urn:microsoft.com/office/officeart/2005/8/layout/hierarchy2"/>
    <dgm:cxn modelId="{5942DC76-0F76-4841-BD39-5A6A1CED6336}" type="presOf" srcId="{AF29565F-5C49-4244-B435-75BA78BF74C5}" destId="{37F2E17B-9EDD-4DF1-8814-04EB49B4E382}" srcOrd="0" destOrd="0" presId="urn:microsoft.com/office/officeart/2005/8/layout/hierarchy2"/>
    <dgm:cxn modelId="{CF005A83-03DD-41DF-B41C-10F2E321CA83}" type="presOf" srcId="{A10674E8-9D72-4EC3-A48C-09FD44A71699}" destId="{C1386DBD-EBD5-480F-B5E1-A3C905C0A3C3}" srcOrd="0" destOrd="0" presId="urn:microsoft.com/office/officeart/2005/8/layout/hierarchy2"/>
    <dgm:cxn modelId="{D8F9613D-9E78-4822-8455-779D6D07B2ED}" type="presOf" srcId="{97077444-65FF-497B-8817-811AC158E21F}" destId="{0058A783-0DA8-4589-9B4B-1E9774AE515C}" srcOrd="1" destOrd="0" presId="urn:microsoft.com/office/officeart/2005/8/layout/hierarchy2"/>
    <dgm:cxn modelId="{25A08DE9-4A2B-41C2-BF78-DA9E208D3A34}" type="presOf" srcId="{2F14D9E8-7951-44B5-888A-FE80D9F9546D}" destId="{4CBBEE57-8492-4AFC-9B7E-FAF7A2A3F79B}" srcOrd="0" destOrd="0" presId="urn:microsoft.com/office/officeart/2005/8/layout/hierarchy2"/>
    <dgm:cxn modelId="{6C9EF29C-AC1D-4E7D-8892-FDED776BC24B}" type="presOf" srcId="{F9404C41-695F-4941-8B52-28CD135D5488}" destId="{950A1E82-5BDB-44FF-B04F-5B36B5ECABE9}" srcOrd="0" destOrd="0" presId="urn:microsoft.com/office/officeart/2005/8/layout/hierarchy2"/>
    <dgm:cxn modelId="{20B52A68-A1DA-4E5F-BF5A-03DAFFF82F6B}" type="presOf" srcId="{7CA21711-1C36-4AAD-A9FE-731227584754}" destId="{D2EFFF41-4B5D-48EE-BCEF-B86E9F94861C}" srcOrd="0" destOrd="0" presId="urn:microsoft.com/office/officeart/2005/8/layout/hierarchy2"/>
    <dgm:cxn modelId="{ED77AB23-6BEB-4B34-9BF7-A5C28E596B01}" type="presOf" srcId="{F9404C41-695F-4941-8B52-28CD135D5488}" destId="{290AE30C-553D-40EB-8F85-843490B61AF9}" srcOrd="1" destOrd="0" presId="urn:microsoft.com/office/officeart/2005/8/layout/hierarchy2"/>
    <dgm:cxn modelId="{B7974284-B9F7-49F2-888F-01283770F1B4}" type="presOf" srcId="{EF833881-4B06-454A-9561-CD7FD8DF3202}" destId="{ED29204E-3A4D-460F-AC5F-C14F01B60D95}" srcOrd="1" destOrd="0" presId="urn:microsoft.com/office/officeart/2005/8/layout/hierarchy2"/>
    <dgm:cxn modelId="{E70C6B31-690D-480E-87C4-928B820AC0BD}" type="presOf" srcId="{97077444-65FF-497B-8817-811AC158E21F}" destId="{31F83308-826D-4518-9D6C-9ED39B931150}" srcOrd="0" destOrd="0" presId="urn:microsoft.com/office/officeart/2005/8/layout/hierarchy2"/>
    <dgm:cxn modelId="{972A2561-CCBB-4377-B9A2-0011FBE59CC4}" srcId="{AF29565F-5C49-4244-B435-75BA78BF74C5}" destId="{F92CF684-8FDA-4CA3-A519-2A9F56909285}" srcOrd="0" destOrd="0" parTransId="{7CA21711-1C36-4AAD-A9FE-731227584754}" sibTransId="{2CAEC18D-2BBD-440F-B11D-C14B9CEF2D60}"/>
    <dgm:cxn modelId="{08E0131D-E690-4672-B0C4-A34775EC9887}" srcId="{AF29565F-5C49-4244-B435-75BA78BF74C5}" destId="{2F14D9E8-7951-44B5-888A-FE80D9F9546D}" srcOrd="3" destOrd="0" parTransId="{F9404C41-695F-4941-8B52-28CD135D5488}" sibTransId="{EFBD5B31-EFA7-4963-A090-911F0A025BB0}"/>
    <dgm:cxn modelId="{E087F8D7-040F-4E68-B569-C7A2A123066C}" srcId="{AF29565F-5C49-4244-B435-75BA78BF74C5}" destId="{A7A69866-0515-4771-A07C-80350B444CDA}" srcOrd="2" destOrd="0" parTransId="{EF833881-4B06-454A-9561-CD7FD8DF3202}" sibTransId="{6FDA979A-E336-40E6-99AC-1E93560A8097}"/>
    <dgm:cxn modelId="{FDC0A890-A1BC-4451-A0FD-C0FE7FABACD7}" type="presParOf" srcId="{C1386DBD-EBD5-480F-B5E1-A3C905C0A3C3}" destId="{BF060373-6E33-4C35-9F84-64A064280D92}" srcOrd="0" destOrd="0" presId="urn:microsoft.com/office/officeart/2005/8/layout/hierarchy2"/>
    <dgm:cxn modelId="{C5E0F58E-908E-49D5-9BB9-F36F3E85B769}" type="presParOf" srcId="{BF060373-6E33-4C35-9F84-64A064280D92}" destId="{37F2E17B-9EDD-4DF1-8814-04EB49B4E382}" srcOrd="0" destOrd="0" presId="urn:microsoft.com/office/officeart/2005/8/layout/hierarchy2"/>
    <dgm:cxn modelId="{7C91AE8C-0B05-41AB-B846-01CEE4605126}" type="presParOf" srcId="{BF060373-6E33-4C35-9F84-64A064280D92}" destId="{67797CA8-B6AE-49AF-B41E-FBB92CE0AE0C}" srcOrd="1" destOrd="0" presId="urn:microsoft.com/office/officeart/2005/8/layout/hierarchy2"/>
    <dgm:cxn modelId="{287F06B7-53BB-43E1-8AC7-B2D5FA2422C1}" type="presParOf" srcId="{67797CA8-B6AE-49AF-B41E-FBB92CE0AE0C}" destId="{D2EFFF41-4B5D-48EE-BCEF-B86E9F94861C}" srcOrd="0" destOrd="0" presId="urn:microsoft.com/office/officeart/2005/8/layout/hierarchy2"/>
    <dgm:cxn modelId="{5AEB7F4D-D2E4-447B-B8DD-980F26024516}" type="presParOf" srcId="{D2EFFF41-4B5D-48EE-BCEF-B86E9F94861C}" destId="{B83652E7-A03F-47AE-80CB-BBDE54B5959B}" srcOrd="0" destOrd="0" presId="urn:microsoft.com/office/officeart/2005/8/layout/hierarchy2"/>
    <dgm:cxn modelId="{3F2B9888-5849-471B-98D5-C966962A7220}" type="presParOf" srcId="{67797CA8-B6AE-49AF-B41E-FBB92CE0AE0C}" destId="{1EC423D8-8C65-4D20-8A42-D23ACBCB3120}" srcOrd="1" destOrd="0" presId="urn:microsoft.com/office/officeart/2005/8/layout/hierarchy2"/>
    <dgm:cxn modelId="{F6383B23-FFBF-44F9-A6CB-7770F31F1D5B}" type="presParOf" srcId="{1EC423D8-8C65-4D20-8A42-D23ACBCB3120}" destId="{7DECD941-48B2-4C35-BB55-05636327186E}" srcOrd="0" destOrd="0" presId="urn:microsoft.com/office/officeart/2005/8/layout/hierarchy2"/>
    <dgm:cxn modelId="{A7705367-EC7E-47E2-8F7E-08FBD7889D6C}" type="presParOf" srcId="{1EC423D8-8C65-4D20-8A42-D23ACBCB3120}" destId="{55FC3695-76B9-4844-871C-6F2EF3B0F1E7}" srcOrd="1" destOrd="0" presId="urn:microsoft.com/office/officeart/2005/8/layout/hierarchy2"/>
    <dgm:cxn modelId="{7DEDB394-C23C-4462-B0F1-8ED62D189B1E}" type="presParOf" srcId="{67797CA8-B6AE-49AF-B41E-FBB92CE0AE0C}" destId="{31F83308-826D-4518-9D6C-9ED39B931150}" srcOrd="2" destOrd="0" presId="urn:microsoft.com/office/officeart/2005/8/layout/hierarchy2"/>
    <dgm:cxn modelId="{D9A883AA-19F2-466C-B770-8F2927C115E7}" type="presParOf" srcId="{31F83308-826D-4518-9D6C-9ED39B931150}" destId="{0058A783-0DA8-4589-9B4B-1E9774AE515C}" srcOrd="0" destOrd="0" presId="urn:microsoft.com/office/officeart/2005/8/layout/hierarchy2"/>
    <dgm:cxn modelId="{96F0DFD5-7605-47CD-9FCA-52F6EE009D7B}" type="presParOf" srcId="{67797CA8-B6AE-49AF-B41E-FBB92CE0AE0C}" destId="{68C5EB13-7AF4-4AB2-806D-F41F95912E3C}" srcOrd="3" destOrd="0" presId="urn:microsoft.com/office/officeart/2005/8/layout/hierarchy2"/>
    <dgm:cxn modelId="{F6BFC80E-48C5-40B2-82E0-11117823BDBD}" type="presParOf" srcId="{68C5EB13-7AF4-4AB2-806D-F41F95912E3C}" destId="{E4219E67-3A8F-4A3C-B8BA-017F19794826}" srcOrd="0" destOrd="0" presId="urn:microsoft.com/office/officeart/2005/8/layout/hierarchy2"/>
    <dgm:cxn modelId="{896B712C-29C8-4AE7-831E-ED0E1370AA0F}" type="presParOf" srcId="{68C5EB13-7AF4-4AB2-806D-F41F95912E3C}" destId="{3DBA1F59-7740-4BAB-9E94-A70E2C752102}" srcOrd="1" destOrd="0" presId="urn:microsoft.com/office/officeart/2005/8/layout/hierarchy2"/>
    <dgm:cxn modelId="{93C71064-F8B3-4F6C-A39B-967FFDC4DD41}" type="presParOf" srcId="{67797CA8-B6AE-49AF-B41E-FBB92CE0AE0C}" destId="{D95579D0-65C6-4596-871D-C5F70E6604A1}" srcOrd="4" destOrd="0" presId="urn:microsoft.com/office/officeart/2005/8/layout/hierarchy2"/>
    <dgm:cxn modelId="{49FE63CA-9A32-48C4-A278-7DD29E876947}" type="presParOf" srcId="{D95579D0-65C6-4596-871D-C5F70E6604A1}" destId="{ED29204E-3A4D-460F-AC5F-C14F01B60D95}" srcOrd="0" destOrd="0" presId="urn:microsoft.com/office/officeart/2005/8/layout/hierarchy2"/>
    <dgm:cxn modelId="{776BE673-B780-4EA9-BBDF-CE42AA30998C}" type="presParOf" srcId="{67797CA8-B6AE-49AF-B41E-FBB92CE0AE0C}" destId="{EFB7C6DE-9792-4CDF-82C5-D6015FE81E2B}" srcOrd="5" destOrd="0" presId="urn:microsoft.com/office/officeart/2005/8/layout/hierarchy2"/>
    <dgm:cxn modelId="{417A4846-E28C-4062-9BC2-EF65D78C8346}" type="presParOf" srcId="{EFB7C6DE-9792-4CDF-82C5-D6015FE81E2B}" destId="{E4B5FA5F-AF49-45BD-94A9-7FD14972CE32}" srcOrd="0" destOrd="0" presId="urn:microsoft.com/office/officeart/2005/8/layout/hierarchy2"/>
    <dgm:cxn modelId="{E19D22F0-6AFF-4A25-AF73-2D34F407FD60}" type="presParOf" srcId="{EFB7C6DE-9792-4CDF-82C5-D6015FE81E2B}" destId="{3FF94B2B-4771-48FF-809C-B9E287671001}" srcOrd="1" destOrd="0" presId="urn:microsoft.com/office/officeart/2005/8/layout/hierarchy2"/>
    <dgm:cxn modelId="{FE4EE42C-9064-4B71-BB70-F90092AC2036}" type="presParOf" srcId="{67797CA8-B6AE-49AF-B41E-FBB92CE0AE0C}" destId="{950A1E82-5BDB-44FF-B04F-5B36B5ECABE9}" srcOrd="6" destOrd="0" presId="urn:microsoft.com/office/officeart/2005/8/layout/hierarchy2"/>
    <dgm:cxn modelId="{5E8EFA90-D933-4608-B620-F8F52EB931D1}" type="presParOf" srcId="{950A1E82-5BDB-44FF-B04F-5B36B5ECABE9}" destId="{290AE30C-553D-40EB-8F85-843490B61AF9}" srcOrd="0" destOrd="0" presId="urn:microsoft.com/office/officeart/2005/8/layout/hierarchy2"/>
    <dgm:cxn modelId="{CE94AB0A-34EF-42C3-A089-15D86FA8C9E7}" type="presParOf" srcId="{67797CA8-B6AE-49AF-B41E-FBB92CE0AE0C}" destId="{380C1A9C-B8EA-41A1-88E5-619BB797B809}" srcOrd="7" destOrd="0" presId="urn:microsoft.com/office/officeart/2005/8/layout/hierarchy2"/>
    <dgm:cxn modelId="{95191E4A-0E95-492A-A3C1-09B2B8FCBD47}" type="presParOf" srcId="{380C1A9C-B8EA-41A1-88E5-619BB797B809}" destId="{4CBBEE57-8492-4AFC-9B7E-FAF7A2A3F79B}" srcOrd="0" destOrd="0" presId="urn:microsoft.com/office/officeart/2005/8/layout/hierarchy2"/>
    <dgm:cxn modelId="{D2187915-89FF-40F0-AF4A-682C813EB50D}" type="presParOf" srcId="{380C1A9C-B8EA-41A1-88E5-619BB797B809}" destId="{0D5DF5F6-48C5-4F91-B79F-4325BD541DA7}"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AB0883-407B-40DB-8E67-99DF3CD8DE8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s-EC"/>
        </a:p>
      </dgm:t>
    </dgm:pt>
    <dgm:pt modelId="{ACD50BCB-0DFB-4262-9551-88FA4564F143}">
      <dgm:prSet phldrT="[Texto]"/>
      <dgm:spPr/>
      <dgm:t>
        <a:bodyPr/>
        <a:lstStyle/>
        <a:p>
          <a:endParaRPr lang="es-EC" dirty="0" smtClean="0"/>
        </a:p>
        <a:p>
          <a:r>
            <a:rPr lang="es-ES" dirty="0" smtClean="0"/>
            <a:t>LAS BARRERAS NO ARANCELARIAS  </a:t>
          </a:r>
          <a:endParaRPr lang="es-EC" dirty="0"/>
        </a:p>
      </dgm:t>
    </dgm:pt>
    <dgm:pt modelId="{85627E71-9CFC-46A6-8B1E-3AC819EDF814}" type="parTrans" cxnId="{8D6172A0-C1BC-4461-8FB8-55A34F23A84C}">
      <dgm:prSet/>
      <dgm:spPr/>
      <dgm:t>
        <a:bodyPr/>
        <a:lstStyle/>
        <a:p>
          <a:endParaRPr lang="es-EC"/>
        </a:p>
      </dgm:t>
    </dgm:pt>
    <dgm:pt modelId="{CDD20D0C-E548-4F88-AED3-CC6079E59256}" type="sibTrans" cxnId="{8D6172A0-C1BC-4461-8FB8-55A34F23A84C}">
      <dgm:prSet/>
      <dgm:spPr/>
      <dgm:t>
        <a:bodyPr/>
        <a:lstStyle/>
        <a:p>
          <a:endParaRPr lang="es-EC"/>
        </a:p>
      </dgm:t>
    </dgm:pt>
    <dgm:pt modelId="{2B254813-4F08-425E-9D55-5AEBE545F865}">
      <dgm:prSet phldrT="[Texto]"/>
      <dgm:spPr/>
      <dgm:t>
        <a:bodyPr/>
        <a:lstStyle/>
        <a:p>
          <a:r>
            <a:rPr lang="es-ES" dirty="0" smtClean="0"/>
            <a:t>gubernamentales que obstruyen el ingreso libre de mercancías a un país determinado</a:t>
          </a:r>
          <a:endParaRPr lang="es-EC" dirty="0"/>
        </a:p>
      </dgm:t>
    </dgm:pt>
    <dgm:pt modelId="{E913BA88-599B-4C2F-A6A7-B9897B55E1BD}" type="parTrans" cxnId="{350601E1-DAE8-4BA5-A370-9EEF02083AB4}">
      <dgm:prSet/>
      <dgm:spPr/>
      <dgm:t>
        <a:bodyPr/>
        <a:lstStyle/>
        <a:p>
          <a:endParaRPr lang="es-EC"/>
        </a:p>
      </dgm:t>
    </dgm:pt>
    <dgm:pt modelId="{35ED9341-DF3B-45DE-BFB7-4C1DC69A07E4}" type="sibTrans" cxnId="{350601E1-DAE8-4BA5-A370-9EEF02083AB4}">
      <dgm:prSet/>
      <dgm:spPr/>
      <dgm:t>
        <a:bodyPr/>
        <a:lstStyle/>
        <a:p>
          <a:endParaRPr lang="es-EC"/>
        </a:p>
      </dgm:t>
    </dgm:pt>
    <dgm:pt modelId="{8B2EE30F-DF80-40F7-A804-B67C1CBBC71C}">
      <dgm:prSet phldrT="[Texto]"/>
      <dgm:spPr/>
      <dgm:t>
        <a:bodyPr/>
        <a:lstStyle/>
        <a:p>
          <a:r>
            <a:rPr lang="es-EC" dirty="0" smtClean="0"/>
            <a:t>Certificados de Conformidad</a:t>
          </a:r>
          <a:endParaRPr lang="es-EC" dirty="0"/>
        </a:p>
      </dgm:t>
    </dgm:pt>
    <dgm:pt modelId="{603DBEC1-46A1-49CB-A6CA-C2D388E9D58F}" type="parTrans" cxnId="{18E62459-6433-4DB6-89AF-01F6DB89F593}">
      <dgm:prSet/>
      <dgm:spPr/>
      <dgm:t>
        <a:bodyPr/>
        <a:lstStyle/>
        <a:p>
          <a:endParaRPr lang="es-EC"/>
        </a:p>
      </dgm:t>
    </dgm:pt>
    <dgm:pt modelId="{2E98877C-B2E4-4F67-BBB9-0D2D05BA09CC}" type="sibTrans" cxnId="{18E62459-6433-4DB6-89AF-01F6DB89F593}">
      <dgm:prSet/>
      <dgm:spPr/>
      <dgm:t>
        <a:bodyPr/>
        <a:lstStyle/>
        <a:p>
          <a:endParaRPr lang="es-EC"/>
        </a:p>
      </dgm:t>
    </dgm:pt>
    <dgm:pt modelId="{CED4E8B5-0736-4E53-B679-777BC3056AEB}">
      <dgm:prSet phldrT="[Texto]"/>
      <dgm:spPr/>
      <dgm:t>
        <a:bodyPr/>
        <a:lstStyle/>
        <a:p>
          <a:r>
            <a:rPr lang="es-EC" dirty="0" smtClean="0"/>
            <a:t>SALVAGUARDIAS</a:t>
          </a:r>
          <a:endParaRPr lang="es-EC" dirty="0"/>
        </a:p>
      </dgm:t>
    </dgm:pt>
    <dgm:pt modelId="{70E1D604-3202-4928-9C2A-54367EC910A8}" type="parTrans" cxnId="{140F2868-41A2-40D2-BC0F-A2740CF27CD3}">
      <dgm:prSet/>
      <dgm:spPr/>
      <dgm:t>
        <a:bodyPr/>
        <a:lstStyle/>
        <a:p>
          <a:endParaRPr lang="es-EC"/>
        </a:p>
      </dgm:t>
    </dgm:pt>
    <dgm:pt modelId="{903FAFE3-FE0C-4D57-82A7-86EF127092E9}" type="sibTrans" cxnId="{140F2868-41A2-40D2-BC0F-A2740CF27CD3}">
      <dgm:prSet/>
      <dgm:spPr/>
      <dgm:t>
        <a:bodyPr/>
        <a:lstStyle/>
        <a:p>
          <a:endParaRPr lang="es-EC"/>
        </a:p>
      </dgm:t>
    </dgm:pt>
    <dgm:pt modelId="{CDCAE06A-9B52-442C-B935-F63DE996498F}">
      <dgm:prSet phldrT="[Texto]"/>
      <dgm:spPr/>
      <dgm:t>
        <a:bodyPr/>
        <a:lstStyle/>
        <a:p>
          <a:r>
            <a:rPr lang="es-EC" dirty="0" smtClean="0"/>
            <a:t>CUPOS DE </a:t>
          </a:r>
          <a:r>
            <a:rPr lang="es-EC" b="0" i="0" dirty="0" smtClean="0"/>
            <a:t>IMPORTACIÓN</a:t>
          </a:r>
          <a:endParaRPr lang="es-EC" b="0" i="0" dirty="0"/>
        </a:p>
      </dgm:t>
    </dgm:pt>
    <dgm:pt modelId="{E437DCCD-B3F7-4581-8628-87C57A9F99A9}" type="parTrans" cxnId="{2D5680CA-3043-48CA-8D67-AE7146B39DB3}">
      <dgm:prSet/>
      <dgm:spPr/>
      <dgm:t>
        <a:bodyPr/>
        <a:lstStyle/>
        <a:p>
          <a:endParaRPr lang="es-EC"/>
        </a:p>
      </dgm:t>
    </dgm:pt>
    <dgm:pt modelId="{AA2B4146-60DC-4F1E-98E7-B9FD1EEA67D1}" type="sibTrans" cxnId="{2D5680CA-3043-48CA-8D67-AE7146B39DB3}">
      <dgm:prSet/>
      <dgm:spPr/>
      <dgm:t>
        <a:bodyPr/>
        <a:lstStyle/>
        <a:p>
          <a:endParaRPr lang="es-EC"/>
        </a:p>
      </dgm:t>
    </dgm:pt>
    <dgm:pt modelId="{C7B0A456-C435-429F-B1D3-3EC1B48187CE}" type="pres">
      <dgm:prSet presAssocID="{63AB0883-407B-40DB-8E67-99DF3CD8DE88}" presName="Name0" presStyleCnt="0">
        <dgm:presLayoutVars>
          <dgm:dir/>
          <dgm:resizeHandles val="exact"/>
        </dgm:presLayoutVars>
      </dgm:prSet>
      <dgm:spPr/>
      <dgm:t>
        <a:bodyPr/>
        <a:lstStyle/>
        <a:p>
          <a:endParaRPr lang="es-EC"/>
        </a:p>
      </dgm:t>
    </dgm:pt>
    <dgm:pt modelId="{38129611-72AF-4407-A949-9E422C1686AA}" type="pres">
      <dgm:prSet presAssocID="{ACD50BCB-0DFB-4262-9551-88FA4564F143}" presName="node" presStyleLbl="node1" presStyleIdx="0" presStyleCnt="5">
        <dgm:presLayoutVars>
          <dgm:bulletEnabled val="1"/>
        </dgm:presLayoutVars>
      </dgm:prSet>
      <dgm:spPr/>
      <dgm:t>
        <a:bodyPr/>
        <a:lstStyle/>
        <a:p>
          <a:endParaRPr lang="es-EC"/>
        </a:p>
      </dgm:t>
    </dgm:pt>
    <dgm:pt modelId="{E6767819-2663-4778-9F0D-F7B266F1714A}" type="pres">
      <dgm:prSet presAssocID="{CDD20D0C-E548-4F88-AED3-CC6079E59256}" presName="sibTrans" presStyleLbl="sibTrans1D1" presStyleIdx="0" presStyleCnt="4"/>
      <dgm:spPr/>
      <dgm:t>
        <a:bodyPr/>
        <a:lstStyle/>
        <a:p>
          <a:endParaRPr lang="es-EC"/>
        </a:p>
      </dgm:t>
    </dgm:pt>
    <dgm:pt modelId="{C7AA1EB8-918F-4087-990C-AE213CC44EEF}" type="pres">
      <dgm:prSet presAssocID="{CDD20D0C-E548-4F88-AED3-CC6079E59256}" presName="connectorText" presStyleLbl="sibTrans1D1" presStyleIdx="0" presStyleCnt="4"/>
      <dgm:spPr/>
      <dgm:t>
        <a:bodyPr/>
        <a:lstStyle/>
        <a:p>
          <a:endParaRPr lang="es-EC"/>
        </a:p>
      </dgm:t>
    </dgm:pt>
    <dgm:pt modelId="{D4704317-4832-4E1D-91D3-FE37A4EBB6BB}" type="pres">
      <dgm:prSet presAssocID="{2B254813-4F08-425E-9D55-5AEBE545F865}" presName="node" presStyleLbl="node1" presStyleIdx="1" presStyleCnt="5">
        <dgm:presLayoutVars>
          <dgm:bulletEnabled val="1"/>
        </dgm:presLayoutVars>
      </dgm:prSet>
      <dgm:spPr/>
      <dgm:t>
        <a:bodyPr/>
        <a:lstStyle/>
        <a:p>
          <a:endParaRPr lang="es-EC"/>
        </a:p>
      </dgm:t>
    </dgm:pt>
    <dgm:pt modelId="{52954441-1075-4294-A883-CD7D131A5A8D}" type="pres">
      <dgm:prSet presAssocID="{35ED9341-DF3B-45DE-BFB7-4C1DC69A07E4}" presName="sibTrans" presStyleLbl="sibTrans1D1" presStyleIdx="1" presStyleCnt="4"/>
      <dgm:spPr/>
      <dgm:t>
        <a:bodyPr/>
        <a:lstStyle/>
        <a:p>
          <a:endParaRPr lang="es-EC"/>
        </a:p>
      </dgm:t>
    </dgm:pt>
    <dgm:pt modelId="{40AD42A3-D069-4FA1-B1EC-3D4DC34E0E1E}" type="pres">
      <dgm:prSet presAssocID="{35ED9341-DF3B-45DE-BFB7-4C1DC69A07E4}" presName="connectorText" presStyleLbl="sibTrans1D1" presStyleIdx="1" presStyleCnt="4"/>
      <dgm:spPr/>
      <dgm:t>
        <a:bodyPr/>
        <a:lstStyle/>
        <a:p>
          <a:endParaRPr lang="es-EC"/>
        </a:p>
      </dgm:t>
    </dgm:pt>
    <dgm:pt modelId="{44760C8D-B354-4F5A-AEBB-E0EEA3F1013A}" type="pres">
      <dgm:prSet presAssocID="{8B2EE30F-DF80-40F7-A804-B67C1CBBC71C}" presName="node" presStyleLbl="node1" presStyleIdx="2" presStyleCnt="5">
        <dgm:presLayoutVars>
          <dgm:bulletEnabled val="1"/>
        </dgm:presLayoutVars>
      </dgm:prSet>
      <dgm:spPr/>
      <dgm:t>
        <a:bodyPr/>
        <a:lstStyle/>
        <a:p>
          <a:endParaRPr lang="es-EC"/>
        </a:p>
      </dgm:t>
    </dgm:pt>
    <dgm:pt modelId="{6DFEE109-10DF-42D5-900E-210237A72169}" type="pres">
      <dgm:prSet presAssocID="{2E98877C-B2E4-4F67-BBB9-0D2D05BA09CC}" presName="sibTrans" presStyleLbl="sibTrans1D1" presStyleIdx="2" presStyleCnt="4"/>
      <dgm:spPr/>
      <dgm:t>
        <a:bodyPr/>
        <a:lstStyle/>
        <a:p>
          <a:endParaRPr lang="es-EC"/>
        </a:p>
      </dgm:t>
    </dgm:pt>
    <dgm:pt modelId="{542B8D24-8705-4394-B50C-21F6D601ED54}" type="pres">
      <dgm:prSet presAssocID="{2E98877C-B2E4-4F67-BBB9-0D2D05BA09CC}" presName="connectorText" presStyleLbl="sibTrans1D1" presStyleIdx="2" presStyleCnt="4"/>
      <dgm:spPr/>
      <dgm:t>
        <a:bodyPr/>
        <a:lstStyle/>
        <a:p>
          <a:endParaRPr lang="es-EC"/>
        </a:p>
      </dgm:t>
    </dgm:pt>
    <dgm:pt modelId="{1A4ACAAF-4EC4-4AAF-821E-3198B31FC70B}" type="pres">
      <dgm:prSet presAssocID="{CED4E8B5-0736-4E53-B679-777BC3056AEB}" presName="node" presStyleLbl="node1" presStyleIdx="3" presStyleCnt="5">
        <dgm:presLayoutVars>
          <dgm:bulletEnabled val="1"/>
        </dgm:presLayoutVars>
      </dgm:prSet>
      <dgm:spPr/>
      <dgm:t>
        <a:bodyPr/>
        <a:lstStyle/>
        <a:p>
          <a:endParaRPr lang="es-EC"/>
        </a:p>
      </dgm:t>
    </dgm:pt>
    <dgm:pt modelId="{859293D0-FAB4-405C-900A-C9BDF6F4F1F5}" type="pres">
      <dgm:prSet presAssocID="{903FAFE3-FE0C-4D57-82A7-86EF127092E9}" presName="sibTrans" presStyleLbl="sibTrans1D1" presStyleIdx="3" presStyleCnt="4"/>
      <dgm:spPr/>
      <dgm:t>
        <a:bodyPr/>
        <a:lstStyle/>
        <a:p>
          <a:endParaRPr lang="es-EC"/>
        </a:p>
      </dgm:t>
    </dgm:pt>
    <dgm:pt modelId="{701DD8CD-C5E1-4B06-840C-4D7D1E32E459}" type="pres">
      <dgm:prSet presAssocID="{903FAFE3-FE0C-4D57-82A7-86EF127092E9}" presName="connectorText" presStyleLbl="sibTrans1D1" presStyleIdx="3" presStyleCnt="4"/>
      <dgm:spPr/>
      <dgm:t>
        <a:bodyPr/>
        <a:lstStyle/>
        <a:p>
          <a:endParaRPr lang="es-EC"/>
        </a:p>
      </dgm:t>
    </dgm:pt>
    <dgm:pt modelId="{DA14ED0F-4659-4169-9561-43133CA63B21}" type="pres">
      <dgm:prSet presAssocID="{CDCAE06A-9B52-442C-B935-F63DE996498F}" presName="node" presStyleLbl="node1" presStyleIdx="4" presStyleCnt="5">
        <dgm:presLayoutVars>
          <dgm:bulletEnabled val="1"/>
        </dgm:presLayoutVars>
      </dgm:prSet>
      <dgm:spPr/>
      <dgm:t>
        <a:bodyPr/>
        <a:lstStyle/>
        <a:p>
          <a:endParaRPr lang="es-EC"/>
        </a:p>
      </dgm:t>
    </dgm:pt>
  </dgm:ptLst>
  <dgm:cxnLst>
    <dgm:cxn modelId="{140F2868-41A2-40D2-BC0F-A2740CF27CD3}" srcId="{63AB0883-407B-40DB-8E67-99DF3CD8DE88}" destId="{CED4E8B5-0736-4E53-B679-777BC3056AEB}" srcOrd="3" destOrd="0" parTransId="{70E1D604-3202-4928-9C2A-54367EC910A8}" sibTransId="{903FAFE3-FE0C-4D57-82A7-86EF127092E9}"/>
    <dgm:cxn modelId="{641966C2-A21C-42C7-8756-E776AAF742B9}" type="presOf" srcId="{8B2EE30F-DF80-40F7-A804-B67C1CBBC71C}" destId="{44760C8D-B354-4F5A-AEBB-E0EEA3F1013A}" srcOrd="0" destOrd="0" presId="urn:microsoft.com/office/officeart/2005/8/layout/bProcess3"/>
    <dgm:cxn modelId="{DA04853E-088D-4448-A749-4F3C7ECAA9FD}" type="presOf" srcId="{ACD50BCB-0DFB-4262-9551-88FA4564F143}" destId="{38129611-72AF-4407-A949-9E422C1686AA}" srcOrd="0" destOrd="0" presId="urn:microsoft.com/office/officeart/2005/8/layout/bProcess3"/>
    <dgm:cxn modelId="{350601E1-DAE8-4BA5-A370-9EEF02083AB4}" srcId="{63AB0883-407B-40DB-8E67-99DF3CD8DE88}" destId="{2B254813-4F08-425E-9D55-5AEBE545F865}" srcOrd="1" destOrd="0" parTransId="{E913BA88-599B-4C2F-A6A7-B9897B55E1BD}" sibTransId="{35ED9341-DF3B-45DE-BFB7-4C1DC69A07E4}"/>
    <dgm:cxn modelId="{6EC99865-1FA5-46A7-8766-B32A69367424}" type="presOf" srcId="{35ED9341-DF3B-45DE-BFB7-4C1DC69A07E4}" destId="{40AD42A3-D069-4FA1-B1EC-3D4DC34E0E1E}" srcOrd="1" destOrd="0" presId="urn:microsoft.com/office/officeart/2005/8/layout/bProcess3"/>
    <dgm:cxn modelId="{E129644A-851E-4F09-9053-B62F2EA29BDB}" type="presOf" srcId="{2B254813-4F08-425E-9D55-5AEBE545F865}" destId="{D4704317-4832-4E1D-91D3-FE37A4EBB6BB}" srcOrd="0" destOrd="0" presId="urn:microsoft.com/office/officeart/2005/8/layout/bProcess3"/>
    <dgm:cxn modelId="{DF67FD40-6FFB-4886-8334-4FEFE1D60F46}" type="presOf" srcId="{CDD20D0C-E548-4F88-AED3-CC6079E59256}" destId="{E6767819-2663-4778-9F0D-F7B266F1714A}" srcOrd="0" destOrd="0" presId="urn:microsoft.com/office/officeart/2005/8/layout/bProcess3"/>
    <dgm:cxn modelId="{B88CF24E-39D6-4B1B-9575-2B074F85E4C6}" type="presOf" srcId="{CDD20D0C-E548-4F88-AED3-CC6079E59256}" destId="{C7AA1EB8-918F-4087-990C-AE213CC44EEF}" srcOrd="1" destOrd="0" presId="urn:microsoft.com/office/officeart/2005/8/layout/bProcess3"/>
    <dgm:cxn modelId="{8D6172A0-C1BC-4461-8FB8-55A34F23A84C}" srcId="{63AB0883-407B-40DB-8E67-99DF3CD8DE88}" destId="{ACD50BCB-0DFB-4262-9551-88FA4564F143}" srcOrd="0" destOrd="0" parTransId="{85627E71-9CFC-46A6-8B1E-3AC819EDF814}" sibTransId="{CDD20D0C-E548-4F88-AED3-CC6079E59256}"/>
    <dgm:cxn modelId="{F6224AFC-A234-4768-9C81-307092FE1DE9}" type="presOf" srcId="{CDCAE06A-9B52-442C-B935-F63DE996498F}" destId="{DA14ED0F-4659-4169-9561-43133CA63B21}" srcOrd="0" destOrd="0" presId="urn:microsoft.com/office/officeart/2005/8/layout/bProcess3"/>
    <dgm:cxn modelId="{2D5680CA-3043-48CA-8D67-AE7146B39DB3}" srcId="{63AB0883-407B-40DB-8E67-99DF3CD8DE88}" destId="{CDCAE06A-9B52-442C-B935-F63DE996498F}" srcOrd="4" destOrd="0" parTransId="{E437DCCD-B3F7-4581-8628-87C57A9F99A9}" sibTransId="{AA2B4146-60DC-4F1E-98E7-B9FD1EEA67D1}"/>
    <dgm:cxn modelId="{C084B51C-9AE6-4B34-833F-E3DFE80B0AB1}" type="presOf" srcId="{35ED9341-DF3B-45DE-BFB7-4C1DC69A07E4}" destId="{52954441-1075-4294-A883-CD7D131A5A8D}" srcOrd="0" destOrd="0" presId="urn:microsoft.com/office/officeart/2005/8/layout/bProcess3"/>
    <dgm:cxn modelId="{8A6A585E-9C11-4BE6-AE29-AC46DF505D65}" type="presOf" srcId="{CED4E8B5-0736-4E53-B679-777BC3056AEB}" destId="{1A4ACAAF-4EC4-4AAF-821E-3198B31FC70B}" srcOrd="0" destOrd="0" presId="urn:microsoft.com/office/officeart/2005/8/layout/bProcess3"/>
    <dgm:cxn modelId="{5B6EEF2E-8929-4A8E-A490-D9FE062969E4}" type="presOf" srcId="{63AB0883-407B-40DB-8E67-99DF3CD8DE88}" destId="{C7B0A456-C435-429F-B1D3-3EC1B48187CE}" srcOrd="0" destOrd="0" presId="urn:microsoft.com/office/officeart/2005/8/layout/bProcess3"/>
    <dgm:cxn modelId="{3336839F-4FAF-45A1-95BD-675A90329EEC}" type="presOf" srcId="{2E98877C-B2E4-4F67-BBB9-0D2D05BA09CC}" destId="{542B8D24-8705-4394-B50C-21F6D601ED54}" srcOrd="1" destOrd="0" presId="urn:microsoft.com/office/officeart/2005/8/layout/bProcess3"/>
    <dgm:cxn modelId="{869F7A22-B469-4753-8318-81AC45168B93}" type="presOf" srcId="{2E98877C-B2E4-4F67-BBB9-0D2D05BA09CC}" destId="{6DFEE109-10DF-42D5-900E-210237A72169}" srcOrd="0" destOrd="0" presId="urn:microsoft.com/office/officeart/2005/8/layout/bProcess3"/>
    <dgm:cxn modelId="{DF963925-AACF-4929-969E-FD8D9F4CEC58}" type="presOf" srcId="{903FAFE3-FE0C-4D57-82A7-86EF127092E9}" destId="{701DD8CD-C5E1-4B06-840C-4D7D1E32E459}" srcOrd="1" destOrd="0" presId="urn:microsoft.com/office/officeart/2005/8/layout/bProcess3"/>
    <dgm:cxn modelId="{18E62459-6433-4DB6-89AF-01F6DB89F593}" srcId="{63AB0883-407B-40DB-8E67-99DF3CD8DE88}" destId="{8B2EE30F-DF80-40F7-A804-B67C1CBBC71C}" srcOrd="2" destOrd="0" parTransId="{603DBEC1-46A1-49CB-A6CA-C2D388E9D58F}" sibTransId="{2E98877C-B2E4-4F67-BBB9-0D2D05BA09CC}"/>
    <dgm:cxn modelId="{03343A56-B046-4F8F-9AF3-DFA0744314C1}" type="presOf" srcId="{903FAFE3-FE0C-4D57-82A7-86EF127092E9}" destId="{859293D0-FAB4-405C-900A-C9BDF6F4F1F5}" srcOrd="0" destOrd="0" presId="urn:microsoft.com/office/officeart/2005/8/layout/bProcess3"/>
    <dgm:cxn modelId="{13482AF2-152D-4D33-8ED1-C9D4BBDE8F57}" type="presParOf" srcId="{C7B0A456-C435-429F-B1D3-3EC1B48187CE}" destId="{38129611-72AF-4407-A949-9E422C1686AA}" srcOrd="0" destOrd="0" presId="urn:microsoft.com/office/officeart/2005/8/layout/bProcess3"/>
    <dgm:cxn modelId="{69981EEC-B39B-4198-8764-3C0A9B1B0976}" type="presParOf" srcId="{C7B0A456-C435-429F-B1D3-3EC1B48187CE}" destId="{E6767819-2663-4778-9F0D-F7B266F1714A}" srcOrd="1" destOrd="0" presId="urn:microsoft.com/office/officeart/2005/8/layout/bProcess3"/>
    <dgm:cxn modelId="{62E82974-EBCF-4F68-AA7B-74C420611B67}" type="presParOf" srcId="{E6767819-2663-4778-9F0D-F7B266F1714A}" destId="{C7AA1EB8-918F-4087-990C-AE213CC44EEF}" srcOrd="0" destOrd="0" presId="urn:microsoft.com/office/officeart/2005/8/layout/bProcess3"/>
    <dgm:cxn modelId="{CF6FD367-082C-4DFA-A674-4229C6088517}" type="presParOf" srcId="{C7B0A456-C435-429F-B1D3-3EC1B48187CE}" destId="{D4704317-4832-4E1D-91D3-FE37A4EBB6BB}" srcOrd="2" destOrd="0" presId="urn:microsoft.com/office/officeart/2005/8/layout/bProcess3"/>
    <dgm:cxn modelId="{40528735-0306-493E-A4C3-634BA875CA1F}" type="presParOf" srcId="{C7B0A456-C435-429F-B1D3-3EC1B48187CE}" destId="{52954441-1075-4294-A883-CD7D131A5A8D}" srcOrd="3" destOrd="0" presId="urn:microsoft.com/office/officeart/2005/8/layout/bProcess3"/>
    <dgm:cxn modelId="{95DA62CC-6A51-4F8E-89B2-15A2456BBFE0}" type="presParOf" srcId="{52954441-1075-4294-A883-CD7D131A5A8D}" destId="{40AD42A3-D069-4FA1-B1EC-3D4DC34E0E1E}" srcOrd="0" destOrd="0" presId="urn:microsoft.com/office/officeart/2005/8/layout/bProcess3"/>
    <dgm:cxn modelId="{D018B2F5-D7FE-4D16-8A56-7C076CF2904E}" type="presParOf" srcId="{C7B0A456-C435-429F-B1D3-3EC1B48187CE}" destId="{44760C8D-B354-4F5A-AEBB-E0EEA3F1013A}" srcOrd="4" destOrd="0" presId="urn:microsoft.com/office/officeart/2005/8/layout/bProcess3"/>
    <dgm:cxn modelId="{67FCAFFB-EDB8-452C-BECC-582407FAF764}" type="presParOf" srcId="{C7B0A456-C435-429F-B1D3-3EC1B48187CE}" destId="{6DFEE109-10DF-42D5-900E-210237A72169}" srcOrd="5" destOrd="0" presId="urn:microsoft.com/office/officeart/2005/8/layout/bProcess3"/>
    <dgm:cxn modelId="{6FAF97F5-01C5-4074-BF58-297C11A2C09E}" type="presParOf" srcId="{6DFEE109-10DF-42D5-900E-210237A72169}" destId="{542B8D24-8705-4394-B50C-21F6D601ED54}" srcOrd="0" destOrd="0" presId="urn:microsoft.com/office/officeart/2005/8/layout/bProcess3"/>
    <dgm:cxn modelId="{A45C05C5-5642-4F2C-9B6B-8DFFCE477939}" type="presParOf" srcId="{C7B0A456-C435-429F-B1D3-3EC1B48187CE}" destId="{1A4ACAAF-4EC4-4AAF-821E-3198B31FC70B}" srcOrd="6" destOrd="0" presId="urn:microsoft.com/office/officeart/2005/8/layout/bProcess3"/>
    <dgm:cxn modelId="{3123FC62-964E-4265-8CE8-1A066D4B229E}" type="presParOf" srcId="{C7B0A456-C435-429F-B1D3-3EC1B48187CE}" destId="{859293D0-FAB4-405C-900A-C9BDF6F4F1F5}" srcOrd="7" destOrd="0" presId="urn:microsoft.com/office/officeart/2005/8/layout/bProcess3"/>
    <dgm:cxn modelId="{BA7218A4-F119-4BFB-B3CA-A39C8287EA15}" type="presParOf" srcId="{859293D0-FAB4-405C-900A-C9BDF6F4F1F5}" destId="{701DD8CD-C5E1-4B06-840C-4D7D1E32E459}" srcOrd="0" destOrd="0" presId="urn:microsoft.com/office/officeart/2005/8/layout/bProcess3"/>
    <dgm:cxn modelId="{C2F63107-0079-4B30-8156-C31C8B1F61FD}" type="presParOf" srcId="{C7B0A456-C435-429F-B1D3-3EC1B48187CE}" destId="{DA14ED0F-4659-4169-9561-43133CA63B21}" srcOrd="8"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247609-6BA0-49B4-AA3F-118A4E841DA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C"/>
        </a:p>
      </dgm:t>
    </dgm:pt>
    <dgm:pt modelId="{70228542-E55F-4623-BCE1-E64C01172279}">
      <dgm:prSet phldrT="[Texto]"/>
      <dgm:spPr/>
      <dgm:t>
        <a:bodyPr/>
        <a:lstStyle/>
        <a:p>
          <a:r>
            <a:rPr lang="es-ES" b="1" dirty="0" smtClean="0"/>
            <a:t>CONCLUSIONES</a:t>
          </a:r>
          <a:endParaRPr lang="es-EC" dirty="0"/>
        </a:p>
      </dgm:t>
    </dgm:pt>
    <dgm:pt modelId="{FAF271A3-9EEA-4383-B2FF-6E682C7E07C4}" type="parTrans" cxnId="{0316BABB-33E3-46C1-9083-A5194FE04A9F}">
      <dgm:prSet/>
      <dgm:spPr/>
      <dgm:t>
        <a:bodyPr/>
        <a:lstStyle/>
        <a:p>
          <a:endParaRPr lang="es-EC"/>
        </a:p>
      </dgm:t>
    </dgm:pt>
    <dgm:pt modelId="{0878EC9B-A7F1-4F9E-98D8-B72ED1D4842F}" type="sibTrans" cxnId="{0316BABB-33E3-46C1-9083-A5194FE04A9F}">
      <dgm:prSet/>
      <dgm:spPr/>
      <dgm:t>
        <a:bodyPr/>
        <a:lstStyle/>
        <a:p>
          <a:endParaRPr lang="es-EC"/>
        </a:p>
      </dgm:t>
    </dgm:pt>
    <dgm:pt modelId="{31008B46-5685-428A-8495-694E6A5F199F}">
      <dgm:prSet phldrT="[Texto]" custT="1"/>
      <dgm:spPr/>
      <dgm:t>
        <a:bodyPr/>
        <a:lstStyle/>
        <a:p>
          <a:r>
            <a:rPr lang="es-ES" sz="1200" dirty="0" smtClean="0"/>
            <a:t>La incidencia de la aplicación del ACE 59 en el comercio exterior  del país en el caso Brasil-Ecuador en el periodo 2008-2013 han sido positivas ya que el país aumento sus exportaciones, pero no hemos podido superar las importaciones realizadas por Brasil a nuestro mercado por lo tanto, esto ha afectado la balanza comercial negativa.</a:t>
          </a:r>
          <a:endParaRPr lang="es-EC" sz="1200" dirty="0"/>
        </a:p>
      </dgm:t>
    </dgm:pt>
    <dgm:pt modelId="{1568C332-4F39-4D1B-A14D-4524D19DCF61}" type="parTrans" cxnId="{9FE6510E-DC42-465D-AB1E-A7FBA2B20A53}">
      <dgm:prSet/>
      <dgm:spPr/>
      <dgm:t>
        <a:bodyPr/>
        <a:lstStyle/>
        <a:p>
          <a:endParaRPr lang="es-EC"/>
        </a:p>
      </dgm:t>
    </dgm:pt>
    <dgm:pt modelId="{F0474339-3B2A-4C86-8402-89461229651F}" type="sibTrans" cxnId="{9FE6510E-DC42-465D-AB1E-A7FBA2B20A53}">
      <dgm:prSet/>
      <dgm:spPr/>
      <dgm:t>
        <a:bodyPr/>
        <a:lstStyle/>
        <a:p>
          <a:endParaRPr lang="es-EC"/>
        </a:p>
      </dgm:t>
    </dgm:pt>
    <dgm:pt modelId="{D2BC6AD0-01ED-49D5-8C64-08B27F4D3FFB}">
      <dgm:prSet phldrT="[Texto]" custT="1"/>
      <dgm:spPr/>
      <dgm:t>
        <a:bodyPr/>
        <a:lstStyle/>
        <a:p>
          <a:r>
            <a:rPr lang="es-ES" sz="1200" dirty="0" smtClean="0"/>
            <a:t>Las estrategias comparativas que obtiene el Ecuador mediante el ACE 59 es que los productos entren al mercado brasileño con preferencias arancelarias, cabe mencionar que Brasil es proteccionista en materia de restricciones no arancelarias</a:t>
          </a:r>
          <a:endParaRPr lang="es-EC" sz="1200" dirty="0"/>
        </a:p>
      </dgm:t>
    </dgm:pt>
    <dgm:pt modelId="{E1615C60-7257-47CB-9058-93E81FF3DB40}" type="parTrans" cxnId="{E8981EB4-D4DC-4DA9-877C-7B9AE65C8425}">
      <dgm:prSet/>
      <dgm:spPr/>
      <dgm:t>
        <a:bodyPr/>
        <a:lstStyle/>
        <a:p>
          <a:endParaRPr lang="es-EC"/>
        </a:p>
      </dgm:t>
    </dgm:pt>
    <dgm:pt modelId="{3CA568CC-E3BB-4702-A748-0ED55A87D88B}" type="sibTrans" cxnId="{E8981EB4-D4DC-4DA9-877C-7B9AE65C8425}">
      <dgm:prSet/>
      <dgm:spPr/>
      <dgm:t>
        <a:bodyPr/>
        <a:lstStyle/>
        <a:p>
          <a:endParaRPr lang="es-EC"/>
        </a:p>
      </dgm:t>
    </dgm:pt>
    <dgm:pt modelId="{37365DA2-BBC8-415E-908A-270FF73DC7E4}">
      <dgm:prSet phldrT="[Texto]"/>
      <dgm:spPr/>
      <dgm:t>
        <a:bodyPr/>
        <a:lstStyle/>
        <a:p>
          <a:r>
            <a:rPr lang="es-ES" b="1" dirty="0" smtClean="0"/>
            <a:t>RECOMENDACIONES</a:t>
          </a:r>
          <a:endParaRPr lang="es-EC" dirty="0"/>
        </a:p>
      </dgm:t>
    </dgm:pt>
    <dgm:pt modelId="{99886371-A262-40DA-9E72-2A88C613CCAC}" type="parTrans" cxnId="{1602DD49-E1DD-450E-B328-5F108BAA7605}">
      <dgm:prSet/>
      <dgm:spPr/>
      <dgm:t>
        <a:bodyPr/>
        <a:lstStyle/>
        <a:p>
          <a:endParaRPr lang="es-EC"/>
        </a:p>
      </dgm:t>
    </dgm:pt>
    <dgm:pt modelId="{CD25C017-C8A6-465B-AF74-2D09537DF07B}" type="sibTrans" cxnId="{1602DD49-E1DD-450E-B328-5F108BAA7605}">
      <dgm:prSet/>
      <dgm:spPr/>
      <dgm:t>
        <a:bodyPr/>
        <a:lstStyle/>
        <a:p>
          <a:endParaRPr lang="es-EC"/>
        </a:p>
      </dgm:t>
    </dgm:pt>
    <dgm:pt modelId="{5046B381-913F-4DFC-9473-A8E7EF4A4EDD}">
      <dgm:prSet phldrT="[Texto]" custT="1"/>
      <dgm:spPr/>
      <dgm:t>
        <a:bodyPr/>
        <a:lstStyle/>
        <a:p>
          <a:r>
            <a:rPr lang="es-ES" sz="1200" dirty="0" smtClean="0"/>
            <a:t>El comercio que Ecuador ha mantenido con Brasil mediante el ACE 59 es relativamente positivo lo que ha permitido que Ecuador comercializar sus bienes en el mercado brasileño, para mantener esta buena relación es necesario buscar nuevas formas de comercialización de nuestro productos en el mercado brasileño a través de ferias internacionales, publicidad, marketing.</a:t>
          </a:r>
          <a:endParaRPr lang="es-EC" sz="1200" dirty="0"/>
        </a:p>
      </dgm:t>
    </dgm:pt>
    <dgm:pt modelId="{7024897D-E095-43E9-BFE4-65D2525FB613}" type="parTrans" cxnId="{9CF11832-4638-4DCC-86D0-372AB8B85A20}">
      <dgm:prSet/>
      <dgm:spPr/>
      <dgm:t>
        <a:bodyPr/>
        <a:lstStyle/>
        <a:p>
          <a:endParaRPr lang="es-EC"/>
        </a:p>
      </dgm:t>
    </dgm:pt>
    <dgm:pt modelId="{51BF788B-8D21-4124-9423-7A921CFFB600}" type="sibTrans" cxnId="{9CF11832-4638-4DCC-86D0-372AB8B85A20}">
      <dgm:prSet/>
      <dgm:spPr/>
      <dgm:t>
        <a:bodyPr/>
        <a:lstStyle/>
        <a:p>
          <a:endParaRPr lang="es-EC"/>
        </a:p>
      </dgm:t>
    </dgm:pt>
    <dgm:pt modelId="{035A47CB-87EA-4FD1-89DF-0BAD15F47174}">
      <dgm:prSet phldrT="[Texto]" custT="1"/>
      <dgm:spPr/>
      <dgm:t>
        <a:bodyPr/>
        <a:lstStyle/>
        <a:p>
          <a:r>
            <a:rPr lang="es-EC" sz="1200" dirty="0" smtClean="0"/>
            <a:t>El Ecuador debería  profundizar en la matriz productivo con el objetivo  de la sustitución de importaciones  con la finalidad  que  la economía  de país  mejor.</a:t>
          </a:r>
          <a:endParaRPr lang="es-EC" sz="1200" dirty="0"/>
        </a:p>
      </dgm:t>
    </dgm:pt>
    <dgm:pt modelId="{EBA97B41-579A-4F88-A02E-30CF3BE97190}" type="parTrans" cxnId="{304D4AC2-70E2-4D64-8222-D18C0061D60F}">
      <dgm:prSet/>
      <dgm:spPr/>
      <dgm:t>
        <a:bodyPr/>
        <a:lstStyle/>
        <a:p>
          <a:endParaRPr lang="es-EC"/>
        </a:p>
      </dgm:t>
    </dgm:pt>
    <dgm:pt modelId="{49302F08-2568-4EE3-B1EF-5A4F330E5559}" type="sibTrans" cxnId="{304D4AC2-70E2-4D64-8222-D18C0061D60F}">
      <dgm:prSet/>
      <dgm:spPr/>
      <dgm:t>
        <a:bodyPr/>
        <a:lstStyle/>
        <a:p>
          <a:endParaRPr lang="es-EC"/>
        </a:p>
      </dgm:t>
    </dgm:pt>
    <dgm:pt modelId="{FD033AD4-95B9-46A4-8150-AB3A92D9B90A}" type="pres">
      <dgm:prSet presAssocID="{1A247609-6BA0-49B4-AA3F-118A4E841DA0}" presName="Name0" presStyleCnt="0">
        <dgm:presLayoutVars>
          <dgm:dir/>
          <dgm:animLvl val="lvl"/>
          <dgm:resizeHandles val="exact"/>
        </dgm:presLayoutVars>
      </dgm:prSet>
      <dgm:spPr/>
      <dgm:t>
        <a:bodyPr/>
        <a:lstStyle/>
        <a:p>
          <a:endParaRPr lang="es-EC"/>
        </a:p>
      </dgm:t>
    </dgm:pt>
    <dgm:pt modelId="{945695FE-0B17-4460-9A2F-0E078D4C670A}" type="pres">
      <dgm:prSet presAssocID="{70228542-E55F-4623-BCE1-E64C01172279}" presName="composite" presStyleCnt="0"/>
      <dgm:spPr/>
    </dgm:pt>
    <dgm:pt modelId="{0DFC5693-2065-47D3-9E18-E56E4720F38B}" type="pres">
      <dgm:prSet presAssocID="{70228542-E55F-4623-BCE1-E64C01172279}" presName="parTx" presStyleLbl="alignNode1" presStyleIdx="0" presStyleCnt="2" custLinFactNeighborX="5731" custLinFactNeighborY="-69124">
        <dgm:presLayoutVars>
          <dgm:chMax val="0"/>
          <dgm:chPref val="0"/>
          <dgm:bulletEnabled val="1"/>
        </dgm:presLayoutVars>
      </dgm:prSet>
      <dgm:spPr/>
      <dgm:t>
        <a:bodyPr/>
        <a:lstStyle/>
        <a:p>
          <a:endParaRPr lang="es-EC"/>
        </a:p>
      </dgm:t>
    </dgm:pt>
    <dgm:pt modelId="{0323F2E9-3D69-4E0F-B8E9-70A565716CB2}" type="pres">
      <dgm:prSet presAssocID="{70228542-E55F-4623-BCE1-E64C01172279}" presName="desTx" presStyleLbl="alignAccFollowNode1" presStyleIdx="0" presStyleCnt="2" custLinFactNeighborX="3926" custLinFactNeighborY="-27617">
        <dgm:presLayoutVars>
          <dgm:bulletEnabled val="1"/>
        </dgm:presLayoutVars>
      </dgm:prSet>
      <dgm:spPr/>
      <dgm:t>
        <a:bodyPr/>
        <a:lstStyle/>
        <a:p>
          <a:endParaRPr lang="es-EC"/>
        </a:p>
      </dgm:t>
    </dgm:pt>
    <dgm:pt modelId="{BE696E42-2527-45FC-9AB1-95F044DE8FD3}" type="pres">
      <dgm:prSet presAssocID="{0878EC9B-A7F1-4F9E-98D8-B72ED1D4842F}" presName="space" presStyleCnt="0"/>
      <dgm:spPr/>
    </dgm:pt>
    <dgm:pt modelId="{567D1E76-6C8B-4C8C-856C-FBD966B8C41D}" type="pres">
      <dgm:prSet presAssocID="{37365DA2-BBC8-415E-908A-270FF73DC7E4}" presName="composite" presStyleCnt="0"/>
      <dgm:spPr/>
    </dgm:pt>
    <dgm:pt modelId="{11203E5E-90DB-4363-AE79-1B8AA34835FC}" type="pres">
      <dgm:prSet presAssocID="{37365DA2-BBC8-415E-908A-270FF73DC7E4}" presName="parTx" presStyleLbl="alignNode1" presStyleIdx="1" presStyleCnt="2" custLinFactNeighborX="-128" custLinFactNeighborY="-71948">
        <dgm:presLayoutVars>
          <dgm:chMax val="0"/>
          <dgm:chPref val="0"/>
          <dgm:bulletEnabled val="1"/>
        </dgm:presLayoutVars>
      </dgm:prSet>
      <dgm:spPr/>
      <dgm:t>
        <a:bodyPr/>
        <a:lstStyle/>
        <a:p>
          <a:endParaRPr lang="es-EC"/>
        </a:p>
      </dgm:t>
    </dgm:pt>
    <dgm:pt modelId="{49851112-B4D4-4283-B1F9-7DC703761038}" type="pres">
      <dgm:prSet presAssocID="{37365DA2-BBC8-415E-908A-270FF73DC7E4}" presName="desTx" presStyleLbl="alignAccFollowNode1" presStyleIdx="1" presStyleCnt="2" custLinFactNeighborX="1835" custLinFactNeighborY="-23816">
        <dgm:presLayoutVars>
          <dgm:bulletEnabled val="1"/>
        </dgm:presLayoutVars>
      </dgm:prSet>
      <dgm:spPr/>
      <dgm:t>
        <a:bodyPr/>
        <a:lstStyle/>
        <a:p>
          <a:endParaRPr lang="es-EC"/>
        </a:p>
      </dgm:t>
    </dgm:pt>
  </dgm:ptLst>
  <dgm:cxnLst>
    <dgm:cxn modelId="{D22E6D7E-A2A1-473C-9DD8-591A055B8117}" type="presOf" srcId="{5046B381-913F-4DFC-9473-A8E7EF4A4EDD}" destId="{49851112-B4D4-4283-B1F9-7DC703761038}" srcOrd="0" destOrd="0" presId="urn:microsoft.com/office/officeart/2005/8/layout/hList1"/>
    <dgm:cxn modelId="{FB7D2985-5F4E-4F2E-AAA5-549D94BFD3C4}" type="presOf" srcId="{035A47CB-87EA-4FD1-89DF-0BAD15F47174}" destId="{49851112-B4D4-4283-B1F9-7DC703761038}" srcOrd="0" destOrd="1" presId="urn:microsoft.com/office/officeart/2005/8/layout/hList1"/>
    <dgm:cxn modelId="{23100EA4-C65B-46DC-8553-BF1A2C4E1079}" type="presOf" srcId="{31008B46-5685-428A-8495-694E6A5F199F}" destId="{0323F2E9-3D69-4E0F-B8E9-70A565716CB2}" srcOrd="0" destOrd="0" presId="urn:microsoft.com/office/officeart/2005/8/layout/hList1"/>
    <dgm:cxn modelId="{EB04CE05-141B-413F-BC3A-205C0EEFD693}" type="presOf" srcId="{1A247609-6BA0-49B4-AA3F-118A4E841DA0}" destId="{FD033AD4-95B9-46A4-8150-AB3A92D9B90A}" srcOrd="0" destOrd="0" presId="urn:microsoft.com/office/officeart/2005/8/layout/hList1"/>
    <dgm:cxn modelId="{0316BABB-33E3-46C1-9083-A5194FE04A9F}" srcId="{1A247609-6BA0-49B4-AA3F-118A4E841DA0}" destId="{70228542-E55F-4623-BCE1-E64C01172279}" srcOrd="0" destOrd="0" parTransId="{FAF271A3-9EEA-4383-B2FF-6E682C7E07C4}" sibTransId="{0878EC9B-A7F1-4F9E-98D8-B72ED1D4842F}"/>
    <dgm:cxn modelId="{02781B1F-ED48-4BED-A905-2A2BC2744007}" type="presOf" srcId="{D2BC6AD0-01ED-49D5-8C64-08B27F4D3FFB}" destId="{0323F2E9-3D69-4E0F-B8E9-70A565716CB2}" srcOrd="0" destOrd="1" presId="urn:microsoft.com/office/officeart/2005/8/layout/hList1"/>
    <dgm:cxn modelId="{304D4AC2-70E2-4D64-8222-D18C0061D60F}" srcId="{37365DA2-BBC8-415E-908A-270FF73DC7E4}" destId="{035A47CB-87EA-4FD1-89DF-0BAD15F47174}" srcOrd="1" destOrd="0" parTransId="{EBA97B41-579A-4F88-A02E-30CF3BE97190}" sibTransId="{49302F08-2568-4EE3-B1EF-5A4F330E5559}"/>
    <dgm:cxn modelId="{9FE6510E-DC42-465D-AB1E-A7FBA2B20A53}" srcId="{70228542-E55F-4623-BCE1-E64C01172279}" destId="{31008B46-5685-428A-8495-694E6A5F199F}" srcOrd="0" destOrd="0" parTransId="{1568C332-4F39-4D1B-A14D-4524D19DCF61}" sibTransId="{F0474339-3B2A-4C86-8402-89461229651F}"/>
    <dgm:cxn modelId="{9CF11832-4638-4DCC-86D0-372AB8B85A20}" srcId="{37365DA2-BBC8-415E-908A-270FF73DC7E4}" destId="{5046B381-913F-4DFC-9473-A8E7EF4A4EDD}" srcOrd="0" destOrd="0" parTransId="{7024897D-E095-43E9-BFE4-65D2525FB613}" sibTransId="{51BF788B-8D21-4124-9423-7A921CFFB600}"/>
    <dgm:cxn modelId="{1602DD49-E1DD-450E-B328-5F108BAA7605}" srcId="{1A247609-6BA0-49B4-AA3F-118A4E841DA0}" destId="{37365DA2-BBC8-415E-908A-270FF73DC7E4}" srcOrd="1" destOrd="0" parTransId="{99886371-A262-40DA-9E72-2A88C613CCAC}" sibTransId="{CD25C017-C8A6-465B-AF74-2D09537DF07B}"/>
    <dgm:cxn modelId="{DDB03E06-6688-41D7-A111-2649BE55B9DA}" type="presOf" srcId="{70228542-E55F-4623-BCE1-E64C01172279}" destId="{0DFC5693-2065-47D3-9E18-E56E4720F38B}" srcOrd="0" destOrd="0" presId="urn:microsoft.com/office/officeart/2005/8/layout/hList1"/>
    <dgm:cxn modelId="{E8981EB4-D4DC-4DA9-877C-7B9AE65C8425}" srcId="{70228542-E55F-4623-BCE1-E64C01172279}" destId="{D2BC6AD0-01ED-49D5-8C64-08B27F4D3FFB}" srcOrd="1" destOrd="0" parTransId="{E1615C60-7257-47CB-9058-93E81FF3DB40}" sibTransId="{3CA568CC-E3BB-4702-A748-0ED55A87D88B}"/>
    <dgm:cxn modelId="{AE6EF135-4925-4191-AF26-8D15ABFFD066}" type="presOf" srcId="{37365DA2-BBC8-415E-908A-270FF73DC7E4}" destId="{11203E5E-90DB-4363-AE79-1B8AA34835FC}" srcOrd="0" destOrd="0" presId="urn:microsoft.com/office/officeart/2005/8/layout/hList1"/>
    <dgm:cxn modelId="{68E52CDB-6E56-4CF6-A5E8-3874AD37C613}" type="presParOf" srcId="{FD033AD4-95B9-46A4-8150-AB3A92D9B90A}" destId="{945695FE-0B17-4460-9A2F-0E078D4C670A}" srcOrd="0" destOrd="0" presId="urn:microsoft.com/office/officeart/2005/8/layout/hList1"/>
    <dgm:cxn modelId="{BCAE0F34-BC8F-4E30-BA75-9B7962303A82}" type="presParOf" srcId="{945695FE-0B17-4460-9A2F-0E078D4C670A}" destId="{0DFC5693-2065-47D3-9E18-E56E4720F38B}" srcOrd="0" destOrd="0" presId="urn:microsoft.com/office/officeart/2005/8/layout/hList1"/>
    <dgm:cxn modelId="{D8137A3F-B6EE-4264-9298-85230EA1AD5A}" type="presParOf" srcId="{945695FE-0B17-4460-9A2F-0E078D4C670A}" destId="{0323F2E9-3D69-4E0F-B8E9-70A565716CB2}" srcOrd="1" destOrd="0" presId="urn:microsoft.com/office/officeart/2005/8/layout/hList1"/>
    <dgm:cxn modelId="{B49C3868-7F05-4730-A729-F03D44494A4E}" type="presParOf" srcId="{FD033AD4-95B9-46A4-8150-AB3A92D9B90A}" destId="{BE696E42-2527-45FC-9AB1-95F044DE8FD3}" srcOrd="1" destOrd="0" presId="urn:microsoft.com/office/officeart/2005/8/layout/hList1"/>
    <dgm:cxn modelId="{8CB3F0CE-0C1A-439B-82A8-D34BA5D884F8}" type="presParOf" srcId="{FD033AD4-95B9-46A4-8150-AB3A92D9B90A}" destId="{567D1E76-6C8B-4C8C-856C-FBD966B8C41D}" srcOrd="2" destOrd="0" presId="urn:microsoft.com/office/officeart/2005/8/layout/hList1"/>
    <dgm:cxn modelId="{1CE04A84-6FB6-4CFB-8AD3-5F262AD588F7}" type="presParOf" srcId="{567D1E76-6C8B-4C8C-856C-FBD966B8C41D}" destId="{11203E5E-90DB-4363-AE79-1B8AA34835FC}" srcOrd="0" destOrd="0" presId="urn:microsoft.com/office/officeart/2005/8/layout/hList1"/>
    <dgm:cxn modelId="{796A0B96-5C67-4DFD-846A-D07449A01070}" type="presParOf" srcId="{567D1E76-6C8B-4C8C-856C-FBD966B8C41D}" destId="{49851112-B4D4-4283-B1F9-7DC70376103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B5A7E-FAE4-45C3-86B8-61D534BB02CD}">
      <dsp:nvSpPr>
        <dsp:cNvPr id="0" name=""/>
        <dsp:cNvSpPr/>
      </dsp:nvSpPr>
      <dsp:spPr>
        <a:xfrm>
          <a:off x="1506" y="1357686"/>
          <a:ext cx="3213454" cy="19280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Es la denominación que usas los países latinoamericanos</a:t>
          </a:r>
          <a:endParaRPr lang="es-ES" sz="2300" kern="1200" dirty="0"/>
        </a:p>
      </dsp:txBody>
      <dsp:txXfrm>
        <a:off x="57977" y="1414157"/>
        <a:ext cx="3100512" cy="1815130"/>
      </dsp:txXfrm>
    </dsp:sp>
    <dsp:sp modelId="{6070F245-3819-4AEC-B974-FBE68B658668}">
      <dsp:nvSpPr>
        <dsp:cNvPr id="0" name=""/>
        <dsp:cNvSpPr/>
      </dsp:nvSpPr>
      <dsp:spPr>
        <a:xfrm>
          <a:off x="3536306" y="1923254"/>
          <a:ext cx="681252" cy="7969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s-ES" sz="1800" kern="1200"/>
        </a:p>
      </dsp:txBody>
      <dsp:txXfrm>
        <a:off x="3536306" y="2082641"/>
        <a:ext cx="476876" cy="478162"/>
      </dsp:txXfrm>
    </dsp:sp>
    <dsp:sp modelId="{105BD836-AE3E-4C80-BCE1-755B703FAE3D}">
      <dsp:nvSpPr>
        <dsp:cNvPr id="0" name=""/>
        <dsp:cNvSpPr/>
      </dsp:nvSpPr>
      <dsp:spPr>
        <a:xfrm>
          <a:off x="4500342" y="1357686"/>
          <a:ext cx="3213454" cy="19280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La  conformación de una área de libre comercio atreves de un programa de liberación comercial</a:t>
          </a:r>
          <a:endParaRPr lang="es-ES" sz="2300" kern="1200" dirty="0"/>
        </a:p>
      </dsp:txBody>
      <dsp:txXfrm>
        <a:off x="4556813" y="1414157"/>
        <a:ext cx="3100512" cy="18151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1B542-1279-48EF-B4B4-2B96FA9FCEF3}">
      <dsp:nvSpPr>
        <dsp:cNvPr id="0" name=""/>
        <dsp:cNvSpPr/>
      </dsp:nvSpPr>
      <dsp:spPr>
        <a:xfrm>
          <a:off x="6475" y="1818513"/>
          <a:ext cx="2196121" cy="10980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ACE 59 </a:t>
          </a:r>
          <a:endParaRPr lang="es-ES" sz="2300" kern="1200" dirty="0"/>
        </a:p>
      </dsp:txBody>
      <dsp:txXfrm>
        <a:off x="38636" y="1850674"/>
        <a:ext cx="2131799" cy="1033738"/>
      </dsp:txXfrm>
    </dsp:sp>
    <dsp:sp modelId="{19CEB557-9D87-49A5-809D-6A68D1CE46A4}">
      <dsp:nvSpPr>
        <dsp:cNvPr id="0" name=""/>
        <dsp:cNvSpPr/>
      </dsp:nvSpPr>
      <dsp:spPr>
        <a:xfrm rot="19457599">
          <a:off x="2100915" y="2027768"/>
          <a:ext cx="1081812" cy="48164"/>
        </a:xfrm>
        <a:custGeom>
          <a:avLst/>
          <a:gdLst/>
          <a:ahLst/>
          <a:cxnLst/>
          <a:rect l="0" t="0" r="0" b="0"/>
          <a:pathLst>
            <a:path>
              <a:moveTo>
                <a:pt x="0" y="24082"/>
              </a:moveTo>
              <a:lnTo>
                <a:pt x="1081812" y="240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614776" y="2024805"/>
        <a:ext cx="54090" cy="54090"/>
      </dsp:txXfrm>
    </dsp:sp>
    <dsp:sp modelId="{A842C512-6424-468A-9952-A2475A6BF3EA}">
      <dsp:nvSpPr>
        <dsp:cNvPr id="0" name=""/>
        <dsp:cNvSpPr/>
      </dsp:nvSpPr>
      <dsp:spPr>
        <a:xfrm>
          <a:off x="3081046" y="1187128"/>
          <a:ext cx="2196121" cy="10980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CAN</a:t>
          </a:r>
          <a:endParaRPr lang="es-ES" sz="2300" kern="1200" dirty="0"/>
        </a:p>
      </dsp:txBody>
      <dsp:txXfrm>
        <a:off x="3113207" y="1219289"/>
        <a:ext cx="2131799" cy="1033738"/>
      </dsp:txXfrm>
    </dsp:sp>
    <dsp:sp modelId="{490A7739-55C1-4106-9D7D-7A5C3B99A7E4}">
      <dsp:nvSpPr>
        <dsp:cNvPr id="0" name=""/>
        <dsp:cNvSpPr/>
      </dsp:nvSpPr>
      <dsp:spPr>
        <a:xfrm rot="19457599">
          <a:off x="5175485" y="1396383"/>
          <a:ext cx="1081812" cy="48164"/>
        </a:xfrm>
        <a:custGeom>
          <a:avLst/>
          <a:gdLst/>
          <a:ahLst/>
          <a:cxnLst/>
          <a:rect l="0" t="0" r="0" b="0"/>
          <a:pathLst>
            <a:path>
              <a:moveTo>
                <a:pt x="0" y="24082"/>
              </a:moveTo>
              <a:lnTo>
                <a:pt x="1081812" y="240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689346" y="1393420"/>
        <a:ext cx="54090" cy="54090"/>
      </dsp:txXfrm>
    </dsp:sp>
    <dsp:sp modelId="{E568036B-1168-45A2-BCB4-8CE3B2C08791}">
      <dsp:nvSpPr>
        <dsp:cNvPr id="0" name=""/>
        <dsp:cNvSpPr/>
      </dsp:nvSpPr>
      <dsp:spPr>
        <a:xfrm>
          <a:off x="6155616" y="555743"/>
          <a:ext cx="2196121" cy="10980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18 de Octubre de 2004 </a:t>
          </a:r>
          <a:endParaRPr lang="es-ES" sz="2300" kern="1200" dirty="0"/>
        </a:p>
      </dsp:txBody>
      <dsp:txXfrm>
        <a:off x="6187777" y="587904"/>
        <a:ext cx="2131799" cy="1033738"/>
      </dsp:txXfrm>
    </dsp:sp>
    <dsp:sp modelId="{D5485E96-DF5B-439D-A945-D0038BB1DD41}">
      <dsp:nvSpPr>
        <dsp:cNvPr id="0" name=""/>
        <dsp:cNvSpPr/>
      </dsp:nvSpPr>
      <dsp:spPr>
        <a:xfrm rot="2142401">
          <a:off x="5175485" y="2027768"/>
          <a:ext cx="1081812" cy="48164"/>
        </a:xfrm>
        <a:custGeom>
          <a:avLst/>
          <a:gdLst/>
          <a:ahLst/>
          <a:cxnLst/>
          <a:rect l="0" t="0" r="0" b="0"/>
          <a:pathLst>
            <a:path>
              <a:moveTo>
                <a:pt x="0" y="24082"/>
              </a:moveTo>
              <a:lnTo>
                <a:pt x="1081812" y="240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689346" y="2024805"/>
        <a:ext cx="54090" cy="54090"/>
      </dsp:txXfrm>
    </dsp:sp>
    <dsp:sp modelId="{272D7DA3-BCCF-4AE5-8C4F-D0DB8D46F69A}">
      <dsp:nvSpPr>
        <dsp:cNvPr id="0" name=""/>
        <dsp:cNvSpPr/>
      </dsp:nvSpPr>
      <dsp:spPr>
        <a:xfrm>
          <a:off x="6155616" y="1818513"/>
          <a:ext cx="2196121" cy="10980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Programa de Liberación de bienes </a:t>
          </a:r>
          <a:endParaRPr lang="es-ES" sz="2300" kern="1200" dirty="0"/>
        </a:p>
      </dsp:txBody>
      <dsp:txXfrm>
        <a:off x="6187777" y="1850674"/>
        <a:ext cx="2131799" cy="1033738"/>
      </dsp:txXfrm>
    </dsp:sp>
    <dsp:sp modelId="{6BF7490C-5531-48EC-A608-4F0847B65C01}">
      <dsp:nvSpPr>
        <dsp:cNvPr id="0" name=""/>
        <dsp:cNvSpPr/>
      </dsp:nvSpPr>
      <dsp:spPr>
        <a:xfrm rot="2142401">
          <a:off x="2100915" y="2659153"/>
          <a:ext cx="1081812" cy="48164"/>
        </a:xfrm>
        <a:custGeom>
          <a:avLst/>
          <a:gdLst/>
          <a:ahLst/>
          <a:cxnLst/>
          <a:rect l="0" t="0" r="0" b="0"/>
          <a:pathLst>
            <a:path>
              <a:moveTo>
                <a:pt x="0" y="24082"/>
              </a:moveTo>
              <a:lnTo>
                <a:pt x="1081812" y="240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614776" y="2656190"/>
        <a:ext cx="54090" cy="54090"/>
      </dsp:txXfrm>
    </dsp:sp>
    <dsp:sp modelId="{A26F7777-2921-47C2-8EEF-737A96683071}">
      <dsp:nvSpPr>
        <dsp:cNvPr id="0" name=""/>
        <dsp:cNvSpPr/>
      </dsp:nvSpPr>
      <dsp:spPr>
        <a:xfrm>
          <a:off x="3081046" y="2449898"/>
          <a:ext cx="2196121" cy="10980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smtClean="0"/>
            <a:t>MERCOSUR </a:t>
          </a:r>
          <a:endParaRPr lang="es-ES" sz="2300" kern="1200" dirty="0"/>
        </a:p>
      </dsp:txBody>
      <dsp:txXfrm>
        <a:off x="3113207" y="2482059"/>
        <a:ext cx="2131799" cy="10337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3D0575-B3FF-4461-A2DA-5923053EA051}">
      <dsp:nvSpPr>
        <dsp:cNvPr id="0" name=""/>
        <dsp:cNvSpPr/>
      </dsp:nvSpPr>
      <dsp:spPr>
        <a:xfrm>
          <a:off x="1089304" y="-75543"/>
          <a:ext cx="3917390" cy="3917390"/>
        </a:xfrm>
        <a:prstGeom prst="circularArrow">
          <a:avLst>
            <a:gd name="adj1" fmla="val 4668"/>
            <a:gd name="adj2" fmla="val 272909"/>
            <a:gd name="adj3" fmla="val 12997352"/>
            <a:gd name="adj4" fmla="val 17918726"/>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1EFDF4-8ED6-4E05-B42C-BB7FC9B497D7}">
      <dsp:nvSpPr>
        <dsp:cNvPr id="0" name=""/>
        <dsp:cNvSpPr/>
      </dsp:nvSpPr>
      <dsp:spPr>
        <a:xfrm>
          <a:off x="1799332" y="1062"/>
          <a:ext cx="2497335" cy="12486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FALTA DE ASOCIATIVIDAD DE LOS PRODUCTORES </a:t>
          </a:r>
          <a:endParaRPr lang="es-ES" sz="2000" kern="1200" dirty="0"/>
        </a:p>
      </dsp:txBody>
      <dsp:txXfrm>
        <a:off x="1860287" y="62017"/>
        <a:ext cx="2375425" cy="1126757"/>
      </dsp:txXfrm>
    </dsp:sp>
    <dsp:sp modelId="{EBE536C0-E963-4029-B46E-914860B629ED}">
      <dsp:nvSpPr>
        <dsp:cNvPr id="0" name=""/>
        <dsp:cNvSpPr/>
      </dsp:nvSpPr>
      <dsp:spPr>
        <a:xfrm>
          <a:off x="3205935" y="1407666"/>
          <a:ext cx="2497335" cy="12486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MEDIO TRANSPORTE </a:t>
          </a:r>
          <a:endParaRPr lang="es-ES" sz="2000" kern="1200" dirty="0"/>
        </a:p>
      </dsp:txBody>
      <dsp:txXfrm>
        <a:off x="3266890" y="1468621"/>
        <a:ext cx="2375425" cy="1126757"/>
      </dsp:txXfrm>
    </dsp:sp>
    <dsp:sp modelId="{F90B2835-19B1-44D5-A7F6-32F6658AB988}">
      <dsp:nvSpPr>
        <dsp:cNvPr id="0" name=""/>
        <dsp:cNvSpPr/>
      </dsp:nvSpPr>
      <dsp:spPr>
        <a:xfrm>
          <a:off x="1799332" y="2814269"/>
          <a:ext cx="2497335" cy="12486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BARRERAS NO SANITARIAS</a:t>
          </a:r>
          <a:endParaRPr lang="es-ES" sz="2000" kern="1200" dirty="0"/>
        </a:p>
      </dsp:txBody>
      <dsp:txXfrm>
        <a:off x="1860287" y="2875224"/>
        <a:ext cx="2375425" cy="1126757"/>
      </dsp:txXfrm>
    </dsp:sp>
    <dsp:sp modelId="{D7B0AD02-E8A4-46F0-B501-6900A6F107C6}">
      <dsp:nvSpPr>
        <dsp:cNvPr id="0" name=""/>
        <dsp:cNvSpPr/>
      </dsp:nvSpPr>
      <dsp:spPr>
        <a:xfrm>
          <a:off x="392728" y="1407666"/>
          <a:ext cx="2497335" cy="12486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S" sz="2000" kern="1200" dirty="0" smtClean="0"/>
            <a:t>FALTA DE PROMOCIÓN DE  LAS EXPORTACIONES </a:t>
          </a:r>
          <a:endParaRPr lang="es-ES" sz="2000" kern="1200" dirty="0"/>
        </a:p>
      </dsp:txBody>
      <dsp:txXfrm>
        <a:off x="453683" y="1468621"/>
        <a:ext cx="2375425" cy="11267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E94003-9D12-49CC-9CCD-35A0AC6A2367}">
      <dsp:nvSpPr>
        <dsp:cNvPr id="0" name=""/>
        <dsp:cNvSpPr/>
      </dsp:nvSpPr>
      <dsp:spPr>
        <a:xfrm>
          <a:off x="6727" y="357195"/>
          <a:ext cx="7184676" cy="126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es-ES" sz="5400" kern="1200" dirty="0" smtClean="0"/>
            <a:t>Ruta Manta  Manaos </a:t>
          </a:r>
          <a:endParaRPr lang="es-ES" sz="5400" kern="1200" dirty="0"/>
        </a:p>
      </dsp:txBody>
      <dsp:txXfrm>
        <a:off x="43634" y="394102"/>
        <a:ext cx="7110862" cy="1186268"/>
      </dsp:txXfrm>
    </dsp:sp>
    <dsp:sp modelId="{92954D9D-0343-4EBB-A4FC-01FF6C490A67}">
      <dsp:nvSpPr>
        <dsp:cNvPr id="0" name=""/>
        <dsp:cNvSpPr/>
      </dsp:nvSpPr>
      <dsp:spPr>
        <a:xfrm>
          <a:off x="3363" y="1386090"/>
          <a:ext cx="7184676" cy="126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kern="1200" dirty="0" smtClean="0"/>
            <a:t>implica la confluencia de varios medios de transporte: terrestres, aéreos y fluviales. </a:t>
          </a:r>
          <a:endParaRPr lang="es-ES" sz="3100" kern="1200" dirty="0"/>
        </a:p>
      </dsp:txBody>
      <dsp:txXfrm>
        <a:off x="40270" y="1422997"/>
        <a:ext cx="7110862" cy="1186268"/>
      </dsp:txXfrm>
    </dsp:sp>
    <dsp:sp modelId="{50723184-6F05-4047-A609-28129E5F73F0}">
      <dsp:nvSpPr>
        <dsp:cNvPr id="0" name=""/>
        <dsp:cNvSpPr/>
      </dsp:nvSpPr>
      <dsp:spPr>
        <a:xfrm>
          <a:off x="3363" y="2772022"/>
          <a:ext cx="3518450" cy="126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t>terrestre del eje Manta-Manaos tiene aproximadamente 578 km,</a:t>
          </a:r>
          <a:endParaRPr lang="es-ES" sz="1500" kern="1200" dirty="0"/>
        </a:p>
      </dsp:txBody>
      <dsp:txXfrm>
        <a:off x="40270" y="2808929"/>
        <a:ext cx="3444636" cy="1186268"/>
      </dsp:txXfrm>
    </dsp:sp>
    <dsp:sp modelId="{E71A6AF8-6FB0-4735-86B1-275C00BF07CB}">
      <dsp:nvSpPr>
        <dsp:cNvPr id="0" name=""/>
        <dsp:cNvSpPr/>
      </dsp:nvSpPr>
      <dsp:spPr>
        <a:xfrm>
          <a:off x="3669589" y="2772022"/>
          <a:ext cx="3518450" cy="126008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t>parte fluvial se ha calculado en 861 km, de los cuales 240 km atraviesan el territorio ecuatoriano, desde el Puerto de Francisco de Orellana hasta el puerto de Nuevo </a:t>
          </a:r>
          <a:r>
            <a:rPr lang="es-ES" sz="1500" kern="1200" dirty="0" err="1" smtClean="0"/>
            <a:t>Rocafuerte</a:t>
          </a:r>
          <a:endParaRPr lang="es-ES" sz="1500" kern="1200" dirty="0"/>
        </a:p>
      </dsp:txBody>
      <dsp:txXfrm>
        <a:off x="3706496" y="2808929"/>
        <a:ext cx="3444636" cy="11862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10592-EEC5-4E52-9298-DE829842CB51}">
      <dsp:nvSpPr>
        <dsp:cNvPr id="0" name=""/>
        <dsp:cNvSpPr/>
      </dsp:nvSpPr>
      <dsp:spPr>
        <a:xfrm>
          <a:off x="1028958" y="-105947"/>
          <a:ext cx="4854850" cy="4854850"/>
        </a:xfrm>
        <a:prstGeom prst="circularArrow">
          <a:avLst>
            <a:gd name="adj1" fmla="val 4668"/>
            <a:gd name="adj2" fmla="val 272909"/>
            <a:gd name="adj3" fmla="val 12944884"/>
            <a:gd name="adj4" fmla="val 17953926"/>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8B1F21-CA21-48C6-B6C6-9362C0917E5C}">
      <dsp:nvSpPr>
        <dsp:cNvPr id="0" name=""/>
        <dsp:cNvSpPr/>
      </dsp:nvSpPr>
      <dsp:spPr>
        <a:xfrm>
          <a:off x="1886834" y="179"/>
          <a:ext cx="3139098" cy="156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EC" sz="3400" kern="1200" dirty="0" smtClean="0"/>
            <a:t>Ferias Internacionales</a:t>
          </a:r>
          <a:endParaRPr lang="es-EC" sz="3400" kern="1200" dirty="0"/>
        </a:p>
      </dsp:txBody>
      <dsp:txXfrm>
        <a:off x="1963453" y="76798"/>
        <a:ext cx="2985860" cy="1416311"/>
      </dsp:txXfrm>
    </dsp:sp>
    <dsp:sp modelId="{410B2BAD-F6F3-4A4A-8F6B-5AD50259A31B}">
      <dsp:nvSpPr>
        <dsp:cNvPr id="0" name=""/>
        <dsp:cNvSpPr/>
      </dsp:nvSpPr>
      <dsp:spPr>
        <a:xfrm>
          <a:off x="3630048" y="1743393"/>
          <a:ext cx="3139098" cy="156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EC" sz="3400" kern="1200" dirty="0" smtClean="0"/>
            <a:t>Capacitaciones </a:t>
          </a:r>
          <a:endParaRPr lang="es-EC" sz="3400" kern="1200" dirty="0"/>
        </a:p>
      </dsp:txBody>
      <dsp:txXfrm>
        <a:off x="3706667" y="1820012"/>
        <a:ext cx="2985860" cy="1416311"/>
      </dsp:txXfrm>
    </dsp:sp>
    <dsp:sp modelId="{333C16F7-9213-4E35-9212-A9810DEB715D}">
      <dsp:nvSpPr>
        <dsp:cNvPr id="0" name=""/>
        <dsp:cNvSpPr/>
      </dsp:nvSpPr>
      <dsp:spPr>
        <a:xfrm>
          <a:off x="1886834" y="3486607"/>
          <a:ext cx="3139098" cy="156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EC" sz="3400" kern="1200" dirty="0" smtClean="0"/>
            <a:t>Charlas </a:t>
          </a:r>
          <a:endParaRPr lang="es-EC" sz="3400" kern="1200" dirty="0"/>
        </a:p>
      </dsp:txBody>
      <dsp:txXfrm>
        <a:off x="1963453" y="3563226"/>
        <a:ext cx="2985860" cy="1416311"/>
      </dsp:txXfrm>
    </dsp:sp>
    <dsp:sp modelId="{26017696-859D-49AB-A7E9-E9E9FBC22DC8}">
      <dsp:nvSpPr>
        <dsp:cNvPr id="0" name=""/>
        <dsp:cNvSpPr/>
      </dsp:nvSpPr>
      <dsp:spPr>
        <a:xfrm>
          <a:off x="143620" y="1743393"/>
          <a:ext cx="3139098" cy="156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s-EC" sz="3400" b="1" i="0" kern="1200" dirty="0" err="1" smtClean="0"/>
            <a:t>Cluster</a:t>
          </a:r>
          <a:endParaRPr lang="es-EC" sz="3400" kern="1200" dirty="0"/>
        </a:p>
      </dsp:txBody>
      <dsp:txXfrm>
        <a:off x="220239" y="1820012"/>
        <a:ext cx="2985860" cy="14163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2E17B-9EDD-4DF1-8814-04EB49B4E382}">
      <dsp:nvSpPr>
        <dsp:cNvPr id="0" name=""/>
        <dsp:cNvSpPr/>
      </dsp:nvSpPr>
      <dsp:spPr>
        <a:xfrm>
          <a:off x="1535917" y="1772555"/>
          <a:ext cx="2053842" cy="1026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t>Matriz productiva </a:t>
          </a:r>
          <a:endParaRPr lang="es-ES" sz="1600" kern="1200" dirty="0"/>
        </a:p>
      </dsp:txBody>
      <dsp:txXfrm>
        <a:off x="1565994" y="1802632"/>
        <a:ext cx="1993688" cy="966767"/>
      </dsp:txXfrm>
    </dsp:sp>
    <dsp:sp modelId="{D2EFFF41-4B5D-48EE-BCEF-B86E9F94861C}">
      <dsp:nvSpPr>
        <dsp:cNvPr id="0" name=""/>
        <dsp:cNvSpPr/>
      </dsp:nvSpPr>
      <dsp:spPr>
        <a:xfrm rot="17692822">
          <a:off x="3024193" y="1380081"/>
          <a:ext cx="1952669" cy="40429"/>
        </a:xfrm>
        <a:custGeom>
          <a:avLst/>
          <a:gdLst/>
          <a:ahLst/>
          <a:cxnLst/>
          <a:rect l="0" t="0" r="0" b="0"/>
          <a:pathLst>
            <a:path>
              <a:moveTo>
                <a:pt x="0" y="20214"/>
              </a:moveTo>
              <a:lnTo>
                <a:pt x="1952669"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3951711" y="1351479"/>
        <a:ext cx="97633" cy="97633"/>
      </dsp:txXfrm>
    </dsp:sp>
    <dsp:sp modelId="{7DECD941-48B2-4C35-BB55-05636327186E}">
      <dsp:nvSpPr>
        <dsp:cNvPr id="0" name=""/>
        <dsp:cNvSpPr/>
      </dsp:nvSpPr>
      <dsp:spPr>
        <a:xfrm>
          <a:off x="4411296" y="1116"/>
          <a:ext cx="2053842" cy="1026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t>Energía eléctrica para exportar</a:t>
          </a:r>
          <a:endParaRPr lang="es-ES" sz="1600" kern="1200" dirty="0"/>
        </a:p>
      </dsp:txBody>
      <dsp:txXfrm>
        <a:off x="4441373" y="31193"/>
        <a:ext cx="1993688" cy="966767"/>
      </dsp:txXfrm>
    </dsp:sp>
    <dsp:sp modelId="{31F83308-826D-4518-9D6C-9ED39B931150}">
      <dsp:nvSpPr>
        <dsp:cNvPr id="0" name=""/>
        <dsp:cNvSpPr/>
      </dsp:nvSpPr>
      <dsp:spPr>
        <a:xfrm rot="19457599">
          <a:off x="3494665" y="1970561"/>
          <a:ext cx="1011725" cy="40429"/>
        </a:xfrm>
        <a:custGeom>
          <a:avLst/>
          <a:gdLst/>
          <a:ahLst/>
          <a:cxnLst/>
          <a:rect l="0" t="0" r="0" b="0"/>
          <a:pathLst>
            <a:path>
              <a:moveTo>
                <a:pt x="0" y="20214"/>
              </a:moveTo>
              <a:lnTo>
                <a:pt x="1011725"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975234" y="1965482"/>
        <a:ext cx="50586" cy="50586"/>
      </dsp:txXfrm>
    </dsp:sp>
    <dsp:sp modelId="{E4219E67-3A8F-4A3C-B8BA-017F19794826}">
      <dsp:nvSpPr>
        <dsp:cNvPr id="0" name=""/>
        <dsp:cNvSpPr/>
      </dsp:nvSpPr>
      <dsp:spPr>
        <a:xfrm>
          <a:off x="4411296" y="1182075"/>
          <a:ext cx="2053842" cy="1026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smtClean="0"/>
            <a:t>Exportar productos procesados y con valor agregado</a:t>
          </a:r>
          <a:endParaRPr lang="es-ES" sz="1600" kern="1200"/>
        </a:p>
      </dsp:txBody>
      <dsp:txXfrm>
        <a:off x="4441373" y="1212152"/>
        <a:ext cx="1993688" cy="966767"/>
      </dsp:txXfrm>
    </dsp:sp>
    <dsp:sp modelId="{D95579D0-65C6-4596-871D-C5F70E6604A1}">
      <dsp:nvSpPr>
        <dsp:cNvPr id="0" name=""/>
        <dsp:cNvSpPr/>
      </dsp:nvSpPr>
      <dsp:spPr>
        <a:xfrm rot="2142401">
          <a:off x="3494665" y="2561041"/>
          <a:ext cx="1011725" cy="40429"/>
        </a:xfrm>
        <a:custGeom>
          <a:avLst/>
          <a:gdLst/>
          <a:ahLst/>
          <a:cxnLst/>
          <a:rect l="0" t="0" r="0" b="0"/>
          <a:pathLst>
            <a:path>
              <a:moveTo>
                <a:pt x="0" y="20214"/>
              </a:moveTo>
              <a:lnTo>
                <a:pt x="1011725"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975234" y="2555962"/>
        <a:ext cx="50586" cy="50586"/>
      </dsp:txXfrm>
    </dsp:sp>
    <dsp:sp modelId="{E4B5FA5F-AF49-45BD-94A9-7FD14972CE32}">
      <dsp:nvSpPr>
        <dsp:cNvPr id="0" name=""/>
        <dsp:cNvSpPr/>
      </dsp:nvSpPr>
      <dsp:spPr>
        <a:xfrm>
          <a:off x="4411296" y="2363035"/>
          <a:ext cx="2053842" cy="1026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t>Reducción de importaciones y aumento de producción nacional</a:t>
          </a:r>
          <a:endParaRPr lang="es-ES" sz="1600" kern="1200" dirty="0"/>
        </a:p>
      </dsp:txBody>
      <dsp:txXfrm>
        <a:off x="4441373" y="2393112"/>
        <a:ext cx="1993688" cy="966767"/>
      </dsp:txXfrm>
    </dsp:sp>
    <dsp:sp modelId="{950A1E82-5BDB-44FF-B04F-5B36B5ECABE9}">
      <dsp:nvSpPr>
        <dsp:cNvPr id="0" name=""/>
        <dsp:cNvSpPr/>
      </dsp:nvSpPr>
      <dsp:spPr>
        <a:xfrm rot="3907178">
          <a:off x="3024193" y="3151520"/>
          <a:ext cx="1952669" cy="40429"/>
        </a:xfrm>
        <a:custGeom>
          <a:avLst/>
          <a:gdLst/>
          <a:ahLst/>
          <a:cxnLst/>
          <a:rect l="0" t="0" r="0" b="0"/>
          <a:pathLst>
            <a:path>
              <a:moveTo>
                <a:pt x="0" y="20214"/>
              </a:moveTo>
              <a:lnTo>
                <a:pt x="1952669" y="202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S" sz="600" kern="1200"/>
        </a:p>
      </dsp:txBody>
      <dsp:txXfrm>
        <a:off x="3951711" y="3122918"/>
        <a:ext cx="97633" cy="97633"/>
      </dsp:txXfrm>
    </dsp:sp>
    <dsp:sp modelId="{4CBBEE57-8492-4AFC-9B7E-FAF7A2A3F79B}">
      <dsp:nvSpPr>
        <dsp:cNvPr id="0" name=""/>
        <dsp:cNvSpPr/>
      </dsp:nvSpPr>
      <dsp:spPr>
        <a:xfrm>
          <a:off x="4411296" y="3543994"/>
          <a:ext cx="2053842" cy="10269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t>Inversión en educación y tecnología</a:t>
          </a:r>
          <a:endParaRPr lang="es-ES" sz="1600" kern="1200" dirty="0"/>
        </a:p>
      </dsp:txBody>
      <dsp:txXfrm>
        <a:off x="4441373" y="3574071"/>
        <a:ext cx="1993688" cy="9667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767819-2663-4778-9F0D-F7B266F1714A}">
      <dsp:nvSpPr>
        <dsp:cNvPr id="0" name=""/>
        <dsp:cNvSpPr/>
      </dsp:nvSpPr>
      <dsp:spPr>
        <a:xfrm>
          <a:off x="3481896" y="636736"/>
          <a:ext cx="490839" cy="91440"/>
        </a:xfrm>
        <a:custGeom>
          <a:avLst/>
          <a:gdLst/>
          <a:ahLst/>
          <a:cxnLst/>
          <a:rect l="0" t="0" r="0" b="0"/>
          <a:pathLst>
            <a:path>
              <a:moveTo>
                <a:pt x="0" y="45720"/>
              </a:moveTo>
              <a:lnTo>
                <a:pt x="4908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714280" y="679849"/>
        <a:ext cx="26071" cy="5214"/>
      </dsp:txXfrm>
    </dsp:sp>
    <dsp:sp modelId="{38129611-72AF-4407-A949-9E422C1686AA}">
      <dsp:nvSpPr>
        <dsp:cNvPr id="0" name=""/>
        <dsp:cNvSpPr/>
      </dsp:nvSpPr>
      <dsp:spPr>
        <a:xfrm>
          <a:off x="1216569" y="2318"/>
          <a:ext cx="2267126" cy="13602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endParaRPr lang="es-EC" sz="1700" kern="1200" dirty="0" smtClean="0"/>
        </a:p>
        <a:p>
          <a:pPr lvl="0" algn="ctr" defTabSz="755650">
            <a:lnSpc>
              <a:spcPct val="90000"/>
            </a:lnSpc>
            <a:spcBef>
              <a:spcPct val="0"/>
            </a:spcBef>
            <a:spcAft>
              <a:spcPct val="35000"/>
            </a:spcAft>
          </a:pPr>
          <a:r>
            <a:rPr lang="es-ES" sz="1700" kern="1200" dirty="0" smtClean="0"/>
            <a:t>LAS BARRERAS NO ARANCELARIAS  </a:t>
          </a:r>
          <a:endParaRPr lang="es-EC" sz="1700" kern="1200" dirty="0"/>
        </a:p>
      </dsp:txBody>
      <dsp:txXfrm>
        <a:off x="1216569" y="2318"/>
        <a:ext cx="2267126" cy="1360276"/>
      </dsp:txXfrm>
    </dsp:sp>
    <dsp:sp modelId="{52954441-1075-4294-A883-CD7D131A5A8D}">
      <dsp:nvSpPr>
        <dsp:cNvPr id="0" name=""/>
        <dsp:cNvSpPr/>
      </dsp:nvSpPr>
      <dsp:spPr>
        <a:xfrm>
          <a:off x="2350132" y="1360794"/>
          <a:ext cx="2788566" cy="490839"/>
        </a:xfrm>
        <a:custGeom>
          <a:avLst/>
          <a:gdLst/>
          <a:ahLst/>
          <a:cxnLst/>
          <a:rect l="0" t="0" r="0" b="0"/>
          <a:pathLst>
            <a:path>
              <a:moveTo>
                <a:pt x="2788566" y="0"/>
              </a:moveTo>
              <a:lnTo>
                <a:pt x="2788566" y="262519"/>
              </a:lnTo>
              <a:lnTo>
                <a:pt x="0" y="262519"/>
              </a:lnTo>
              <a:lnTo>
                <a:pt x="0" y="49083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673493" y="1603607"/>
        <a:ext cx="141844" cy="5214"/>
      </dsp:txXfrm>
    </dsp:sp>
    <dsp:sp modelId="{D4704317-4832-4E1D-91D3-FE37A4EBB6BB}">
      <dsp:nvSpPr>
        <dsp:cNvPr id="0" name=""/>
        <dsp:cNvSpPr/>
      </dsp:nvSpPr>
      <dsp:spPr>
        <a:xfrm>
          <a:off x="4005135" y="2318"/>
          <a:ext cx="2267126" cy="13602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ES" sz="1700" kern="1200" dirty="0" smtClean="0"/>
            <a:t>gubernamentales que obstruyen el ingreso libre de mercancías a un país determinado</a:t>
          </a:r>
          <a:endParaRPr lang="es-EC" sz="1700" kern="1200" dirty="0"/>
        </a:p>
      </dsp:txBody>
      <dsp:txXfrm>
        <a:off x="4005135" y="2318"/>
        <a:ext cx="2267126" cy="1360276"/>
      </dsp:txXfrm>
    </dsp:sp>
    <dsp:sp modelId="{6DFEE109-10DF-42D5-900E-210237A72169}">
      <dsp:nvSpPr>
        <dsp:cNvPr id="0" name=""/>
        <dsp:cNvSpPr/>
      </dsp:nvSpPr>
      <dsp:spPr>
        <a:xfrm>
          <a:off x="3481896" y="2518452"/>
          <a:ext cx="490839" cy="91440"/>
        </a:xfrm>
        <a:custGeom>
          <a:avLst/>
          <a:gdLst/>
          <a:ahLst/>
          <a:cxnLst/>
          <a:rect l="0" t="0" r="0" b="0"/>
          <a:pathLst>
            <a:path>
              <a:moveTo>
                <a:pt x="0" y="45720"/>
              </a:moveTo>
              <a:lnTo>
                <a:pt x="49083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714280" y="2561564"/>
        <a:ext cx="26071" cy="5214"/>
      </dsp:txXfrm>
    </dsp:sp>
    <dsp:sp modelId="{44760C8D-B354-4F5A-AEBB-E0EEA3F1013A}">
      <dsp:nvSpPr>
        <dsp:cNvPr id="0" name=""/>
        <dsp:cNvSpPr/>
      </dsp:nvSpPr>
      <dsp:spPr>
        <a:xfrm>
          <a:off x="1216569" y="1884033"/>
          <a:ext cx="2267126" cy="13602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EC" sz="1700" kern="1200" dirty="0" smtClean="0"/>
            <a:t>Certificados de Conformidad</a:t>
          </a:r>
          <a:endParaRPr lang="es-EC" sz="1700" kern="1200" dirty="0"/>
        </a:p>
      </dsp:txBody>
      <dsp:txXfrm>
        <a:off x="1216569" y="1884033"/>
        <a:ext cx="2267126" cy="1360276"/>
      </dsp:txXfrm>
    </dsp:sp>
    <dsp:sp modelId="{859293D0-FAB4-405C-900A-C9BDF6F4F1F5}">
      <dsp:nvSpPr>
        <dsp:cNvPr id="0" name=""/>
        <dsp:cNvSpPr/>
      </dsp:nvSpPr>
      <dsp:spPr>
        <a:xfrm>
          <a:off x="2350132" y="3242510"/>
          <a:ext cx="2788566" cy="490839"/>
        </a:xfrm>
        <a:custGeom>
          <a:avLst/>
          <a:gdLst/>
          <a:ahLst/>
          <a:cxnLst/>
          <a:rect l="0" t="0" r="0" b="0"/>
          <a:pathLst>
            <a:path>
              <a:moveTo>
                <a:pt x="2788566" y="0"/>
              </a:moveTo>
              <a:lnTo>
                <a:pt x="2788566" y="262519"/>
              </a:lnTo>
              <a:lnTo>
                <a:pt x="0" y="262519"/>
              </a:lnTo>
              <a:lnTo>
                <a:pt x="0" y="49083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3673493" y="3485322"/>
        <a:ext cx="141844" cy="5214"/>
      </dsp:txXfrm>
    </dsp:sp>
    <dsp:sp modelId="{1A4ACAAF-4EC4-4AAF-821E-3198B31FC70B}">
      <dsp:nvSpPr>
        <dsp:cNvPr id="0" name=""/>
        <dsp:cNvSpPr/>
      </dsp:nvSpPr>
      <dsp:spPr>
        <a:xfrm>
          <a:off x="4005135" y="1884033"/>
          <a:ext cx="2267126" cy="13602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EC" sz="1700" kern="1200" dirty="0" smtClean="0"/>
            <a:t>SALVAGUARDIAS</a:t>
          </a:r>
          <a:endParaRPr lang="es-EC" sz="1700" kern="1200" dirty="0"/>
        </a:p>
      </dsp:txBody>
      <dsp:txXfrm>
        <a:off x="4005135" y="1884033"/>
        <a:ext cx="2267126" cy="1360276"/>
      </dsp:txXfrm>
    </dsp:sp>
    <dsp:sp modelId="{DA14ED0F-4659-4169-9561-43133CA63B21}">
      <dsp:nvSpPr>
        <dsp:cNvPr id="0" name=""/>
        <dsp:cNvSpPr/>
      </dsp:nvSpPr>
      <dsp:spPr>
        <a:xfrm>
          <a:off x="1216569" y="3765749"/>
          <a:ext cx="2267126" cy="13602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s-EC" sz="1700" kern="1200" dirty="0" smtClean="0"/>
            <a:t>CUPOS DE </a:t>
          </a:r>
          <a:r>
            <a:rPr lang="es-EC" sz="1700" b="0" i="0" kern="1200" dirty="0" smtClean="0"/>
            <a:t>IMPORTACIÓN</a:t>
          </a:r>
          <a:endParaRPr lang="es-EC" sz="1700" b="0" i="0" kern="1200" dirty="0"/>
        </a:p>
      </dsp:txBody>
      <dsp:txXfrm>
        <a:off x="1216569" y="3765749"/>
        <a:ext cx="2267126" cy="13602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FC5693-2065-47D3-9E18-E56E4720F38B}">
      <dsp:nvSpPr>
        <dsp:cNvPr id="0" name=""/>
        <dsp:cNvSpPr/>
      </dsp:nvSpPr>
      <dsp:spPr>
        <a:xfrm>
          <a:off x="216018" y="342372"/>
          <a:ext cx="3768606" cy="864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s-ES" sz="3000" b="1" kern="1200" dirty="0" smtClean="0"/>
            <a:t>CONCLUSIONES</a:t>
          </a:r>
          <a:endParaRPr lang="es-EC" sz="3000" kern="1200" dirty="0"/>
        </a:p>
      </dsp:txBody>
      <dsp:txXfrm>
        <a:off x="216018" y="342372"/>
        <a:ext cx="3768606" cy="864000"/>
      </dsp:txXfrm>
    </dsp:sp>
    <dsp:sp modelId="{0323F2E9-3D69-4E0F-B8E9-70A565716CB2}">
      <dsp:nvSpPr>
        <dsp:cNvPr id="0" name=""/>
        <dsp:cNvSpPr/>
      </dsp:nvSpPr>
      <dsp:spPr>
        <a:xfrm>
          <a:off x="147994" y="1189553"/>
          <a:ext cx="3768606" cy="22234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smtClean="0"/>
            <a:t>La incidencia de la aplicación del ACE 59 en el comercio exterior  del país en el caso Brasil-Ecuador en el periodo 2008-2013 han sido positivas ya que el país aumento sus exportaciones, pero no hemos podido superar las importaciones realizadas por Brasil a nuestro mercado por lo tanto, esto ha afectado la balanza comercial negativa.</a:t>
          </a:r>
          <a:endParaRPr lang="es-EC" sz="1200" kern="1200" dirty="0"/>
        </a:p>
        <a:p>
          <a:pPr marL="114300" lvl="1" indent="-114300" algn="l" defTabSz="533400">
            <a:lnSpc>
              <a:spcPct val="90000"/>
            </a:lnSpc>
            <a:spcBef>
              <a:spcPct val="0"/>
            </a:spcBef>
            <a:spcAft>
              <a:spcPct val="15000"/>
            </a:spcAft>
            <a:buChar char="••"/>
          </a:pPr>
          <a:r>
            <a:rPr lang="es-ES" sz="1200" kern="1200" dirty="0" smtClean="0"/>
            <a:t>Las estrategias comparativas que obtiene el Ecuador mediante el ACE 59 es que los productos entren al mercado brasileño con preferencias arancelarias, cabe mencionar que Brasil es proteccionista en materia de restricciones no arancelarias</a:t>
          </a:r>
          <a:endParaRPr lang="es-EC" sz="1200" kern="1200" dirty="0"/>
        </a:p>
      </dsp:txBody>
      <dsp:txXfrm>
        <a:off x="147994" y="1189553"/>
        <a:ext cx="3768606" cy="2223450"/>
      </dsp:txXfrm>
    </dsp:sp>
    <dsp:sp modelId="{11203E5E-90DB-4363-AE79-1B8AA34835FC}">
      <dsp:nvSpPr>
        <dsp:cNvPr id="0" name=""/>
        <dsp:cNvSpPr/>
      </dsp:nvSpPr>
      <dsp:spPr>
        <a:xfrm>
          <a:off x="4291426" y="317973"/>
          <a:ext cx="3768606" cy="864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s-ES" sz="3000" b="1" kern="1200" dirty="0" smtClean="0"/>
            <a:t>RECOMENDACIONES</a:t>
          </a:r>
          <a:endParaRPr lang="es-EC" sz="3000" kern="1200" dirty="0"/>
        </a:p>
      </dsp:txBody>
      <dsp:txXfrm>
        <a:off x="4291426" y="317973"/>
        <a:ext cx="3768606" cy="864000"/>
      </dsp:txXfrm>
    </dsp:sp>
    <dsp:sp modelId="{49851112-B4D4-4283-B1F9-7DC703761038}">
      <dsp:nvSpPr>
        <dsp:cNvPr id="0" name=""/>
        <dsp:cNvSpPr/>
      </dsp:nvSpPr>
      <dsp:spPr>
        <a:xfrm>
          <a:off x="4296289" y="1274067"/>
          <a:ext cx="3768606" cy="22234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kern="1200" dirty="0" smtClean="0"/>
            <a:t>El comercio que Ecuador ha mantenido con Brasil mediante el ACE 59 es relativamente positivo lo que ha permitido que Ecuador comercializar sus bienes en el mercado brasileño, para mantener esta buena relación es necesario buscar nuevas formas de comercialización de nuestro productos en el mercado brasileño a través de ferias internacionales, publicidad, marketing.</a:t>
          </a:r>
          <a:endParaRPr lang="es-EC" sz="1200" kern="1200" dirty="0"/>
        </a:p>
        <a:p>
          <a:pPr marL="114300" lvl="1" indent="-114300" algn="l" defTabSz="533400">
            <a:lnSpc>
              <a:spcPct val="90000"/>
            </a:lnSpc>
            <a:spcBef>
              <a:spcPct val="0"/>
            </a:spcBef>
            <a:spcAft>
              <a:spcPct val="15000"/>
            </a:spcAft>
            <a:buChar char="••"/>
          </a:pPr>
          <a:r>
            <a:rPr lang="es-EC" sz="1200" kern="1200" dirty="0" smtClean="0"/>
            <a:t>El Ecuador debería  profundizar en la matriz productivo con el objetivo  de la sustitución de importaciones  con la finalidad  que  la economía  de país  mejor.</a:t>
          </a:r>
          <a:endParaRPr lang="es-EC" sz="1200" kern="1200" dirty="0"/>
        </a:p>
      </dsp:txBody>
      <dsp:txXfrm>
        <a:off x="4296289" y="1274067"/>
        <a:ext cx="3768606" cy="22234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129A9-4F2A-400B-B50F-1185D157495E}" type="datetimeFigureOut">
              <a:rPr lang="es-ES" smtClean="0"/>
              <a:pPr/>
              <a:t>26/10/2015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FCF3E-BAA5-47FA-B86A-76A3D4032124}" type="slidenum">
              <a:rPr lang="es-ES" smtClean="0"/>
              <a:pPr/>
              <a:t>‹Nº›</a:t>
            </a:fld>
            <a:endParaRPr lang="es-ES"/>
          </a:p>
        </p:txBody>
      </p:sp>
    </p:spTree>
    <p:extLst>
      <p:ext uri="{BB962C8B-B14F-4D97-AF65-F5344CB8AC3E}">
        <p14:creationId xmlns:p14="http://schemas.microsoft.com/office/powerpoint/2010/main" val="22997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DB70E60-A2B4-49D8-B2EC-F46B75177827}" type="datetimeFigureOut">
              <a:rPr lang="es-ES" smtClean="0"/>
              <a:pPr/>
              <a:t>26/10/2015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38CD810-C903-4D2B-83C6-6DC7BABE1842}" type="slidenum">
              <a:rPr lang="es-ES" smtClean="0"/>
              <a:pPr/>
              <a:t>‹Nº›</a:t>
            </a:fld>
            <a:endParaRPr lang="es-ES"/>
          </a:p>
        </p:txBody>
      </p:sp>
    </p:spTree>
  </p:cSld>
  <p:clrMapOvr>
    <a:masterClrMapping/>
  </p:clrMapOvr>
  <p:transition spd="med">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70E60-A2B4-49D8-B2EC-F46B75177827}" type="datetimeFigureOut">
              <a:rPr lang="es-ES" smtClean="0"/>
              <a:pPr/>
              <a:t>26/10/2015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CD810-C903-4D2B-83C6-6DC7BABE1842}"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dissolve/>
    <p:sndAc>
      <p:stSnd>
        <p:snd r:embed="rId13" name="click.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5.jpeg"/></Relationships>
</file>

<file path=ppt/slides/_rels/slide1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6.jpeg"/></Relationships>
</file>

<file path=ppt/slides/_rels/slide1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8.jpeg"/></Relationships>
</file>

<file path=ppt/slides/_rels/slide1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http://blogs.espe.edu.ec/wp-content/uploads/2013/09/LOGO-PRINCIPAL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843" y="332656"/>
            <a:ext cx="7563219" cy="1953336"/>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071670" y="2643182"/>
            <a:ext cx="6286544" cy="1077218"/>
          </a:xfrm>
          <a:prstGeom prst="rect">
            <a:avLst/>
          </a:prstGeom>
          <a:noFill/>
        </p:spPr>
        <p:txBody>
          <a:bodyPr wrap="square" rtlCol="0">
            <a:spAutoFit/>
          </a:bodyPr>
          <a:lstStyle/>
          <a:p>
            <a:pPr algn="ctr"/>
            <a:r>
              <a:rPr lang="es-ES" sz="3200" b="1" dirty="0"/>
              <a:t>ESTUDIO DE LOS ACUERDOS DE COMPLEMENTACIÓN ECONÓMICA</a:t>
            </a:r>
            <a:endParaRPr lang="es-ES" sz="3200" dirty="0"/>
          </a:p>
        </p:txBody>
      </p:sp>
      <p:sp>
        <p:nvSpPr>
          <p:cNvPr id="6" name="5 CuadroTexto"/>
          <p:cNvSpPr txBox="1"/>
          <p:nvPr/>
        </p:nvSpPr>
        <p:spPr>
          <a:xfrm>
            <a:off x="2071670" y="3929066"/>
            <a:ext cx="5786478" cy="1815882"/>
          </a:xfrm>
          <a:prstGeom prst="rect">
            <a:avLst/>
          </a:prstGeom>
          <a:noFill/>
        </p:spPr>
        <p:txBody>
          <a:bodyPr wrap="square" rtlCol="0">
            <a:spAutoFit/>
          </a:bodyPr>
          <a:lstStyle/>
          <a:p>
            <a:pPr algn="ctr"/>
            <a:r>
              <a:rPr lang="es-ES" sz="2800" b="1" dirty="0" smtClean="0"/>
              <a:t>Autor </a:t>
            </a:r>
          </a:p>
          <a:p>
            <a:pPr algn="ctr"/>
            <a:r>
              <a:rPr lang="es-ES" sz="2800" b="1" dirty="0" smtClean="0"/>
              <a:t>Miguel Angel Guerrero Robles</a:t>
            </a:r>
          </a:p>
          <a:p>
            <a:pPr algn="ctr"/>
            <a:r>
              <a:rPr lang="es-ES" sz="2800" b="1" dirty="0" smtClean="0"/>
              <a:t>Director</a:t>
            </a:r>
          </a:p>
          <a:p>
            <a:pPr algn="ctr"/>
            <a:r>
              <a:rPr lang="es-ES" sz="2800" b="1" dirty="0" smtClean="0"/>
              <a:t>Doctor Raúl Villacis</a:t>
            </a:r>
            <a:endParaRPr lang="es-ES" sz="2800" b="1" dirty="0"/>
          </a:p>
        </p:txBody>
      </p:sp>
    </p:spTree>
  </p:cSld>
  <p:clrMapOvr>
    <a:masterClrMapping/>
  </p:clrMapOvr>
  <p:transition spd="med">
    <p:dissolve/>
    <p:sndAc>
      <p:stSnd>
        <p:snd r:embed="rId2"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sp>
        <p:nvSpPr>
          <p:cNvPr id="5" name="4 CuadroTexto"/>
          <p:cNvSpPr txBox="1"/>
          <p:nvPr/>
        </p:nvSpPr>
        <p:spPr>
          <a:xfrm>
            <a:off x="2857488" y="0"/>
            <a:ext cx="4786346" cy="1200329"/>
          </a:xfrm>
          <a:prstGeom prst="rect">
            <a:avLst/>
          </a:prstGeom>
          <a:noFill/>
        </p:spPr>
        <p:txBody>
          <a:bodyPr wrap="square" rtlCol="0">
            <a:spAutoFit/>
          </a:bodyPr>
          <a:lstStyle/>
          <a:p>
            <a:pPr algn="ctr"/>
            <a:r>
              <a:rPr lang="es-ES" b="1" dirty="0" smtClean="0"/>
              <a:t>PRINCIPALES PRODUCTOS EXPORTADOS POR ECUADOR HACIA BRASIL CON SU RESPECTIVA PREFERENCIA ARANCELARIA</a:t>
            </a:r>
          </a:p>
          <a:p>
            <a:pPr algn="ctr"/>
            <a:endParaRPr lang="es-ES" dirty="0"/>
          </a:p>
        </p:txBody>
      </p:sp>
      <p:sp>
        <p:nvSpPr>
          <p:cNvPr id="17" name="Text Box 388"/>
          <p:cNvSpPr txBox="1">
            <a:spLocks noChangeArrowheads="1"/>
          </p:cNvSpPr>
          <p:nvPr/>
        </p:nvSpPr>
        <p:spPr bwMode="auto">
          <a:xfrm>
            <a:off x="1928813" y="409575"/>
            <a:ext cx="1062537" cy="298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nvGraphicFramePr>
        <p:xfrm>
          <a:off x="0" y="1397000"/>
          <a:ext cx="9144000" cy="5502939"/>
        </p:xfrm>
        <a:graphic>
          <a:graphicData uri="http://schemas.openxmlformats.org/drawingml/2006/table">
            <a:tbl>
              <a:tblPr firstRow="1" bandRow="1">
                <a:tableStyleId>{5C22544A-7EE6-4342-B048-85BDC9FD1C3A}</a:tableStyleId>
              </a:tblPr>
              <a:tblGrid>
                <a:gridCol w="3048000"/>
                <a:gridCol w="3048000"/>
                <a:gridCol w="3048000"/>
              </a:tblGrid>
              <a:tr h="415264">
                <a:tc>
                  <a:txBody>
                    <a:bodyPr/>
                    <a:lstStyle/>
                    <a:p>
                      <a:pPr algn="ctr"/>
                      <a:r>
                        <a:rPr lang="es-ES" sz="1800" b="1" kern="1200" dirty="0" smtClean="0">
                          <a:solidFill>
                            <a:schemeClr val="lt1"/>
                          </a:solidFill>
                          <a:latin typeface="+mn-lt"/>
                          <a:ea typeface="+mn-ea"/>
                          <a:cs typeface="+mn-cs"/>
                        </a:rPr>
                        <a:t>SUBPARTIDAS</a:t>
                      </a:r>
                      <a:endParaRPr lang="es-ES" dirty="0"/>
                    </a:p>
                  </a:txBody>
                  <a:tcPr/>
                </a:tc>
                <a:tc>
                  <a:txBody>
                    <a:bodyPr/>
                    <a:lstStyle/>
                    <a:p>
                      <a:pPr algn="ctr"/>
                      <a:r>
                        <a:rPr lang="es-ES" sz="1800" b="1" kern="1200" dirty="0" smtClean="0">
                          <a:solidFill>
                            <a:schemeClr val="lt1"/>
                          </a:solidFill>
                          <a:latin typeface="+mn-lt"/>
                          <a:ea typeface="+mn-ea"/>
                          <a:cs typeface="+mn-cs"/>
                        </a:rPr>
                        <a:t>Descripción del Producto</a:t>
                      </a:r>
                      <a:endParaRPr lang="es-ES" dirty="0"/>
                    </a:p>
                  </a:txBody>
                  <a:tcPr/>
                </a:tc>
                <a:tc>
                  <a:txBody>
                    <a:bodyPr/>
                    <a:lstStyle/>
                    <a:p>
                      <a:pPr algn="ctr"/>
                      <a:r>
                        <a:rPr lang="es-ES" sz="1800" b="1" kern="1200" dirty="0" smtClean="0">
                          <a:solidFill>
                            <a:schemeClr val="lt1"/>
                          </a:solidFill>
                          <a:latin typeface="+mn-lt"/>
                          <a:ea typeface="+mn-ea"/>
                          <a:cs typeface="+mn-cs"/>
                        </a:rPr>
                        <a:t>ACE N° 59</a:t>
                      </a:r>
                      <a:endParaRPr lang="es-ES" dirty="0"/>
                    </a:p>
                  </a:txBody>
                  <a:tcPr/>
                </a:tc>
              </a:tr>
              <a:tr h="415264">
                <a:tc>
                  <a:txBody>
                    <a:bodyPr/>
                    <a:lstStyle/>
                    <a:p>
                      <a:pPr algn="ctr"/>
                      <a:r>
                        <a:rPr lang="es-ES" sz="1200" kern="1200" dirty="0" smtClean="0">
                          <a:solidFill>
                            <a:schemeClr val="dk1"/>
                          </a:solidFill>
                          <a:latin typeface="Times New Roman" pitchFamily="18" charset="0"/>
                          <a:ea typeface="+mn-ea"/>
                          <a:cs typeface="Times New Roman" pitchFamily="18" charset="0"/>
                        </a:rPr>
                        <a:t>1604.14.10.00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ATUNES EN CONSERVA</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100 %</a:t>
                      </a:r>
                      <a:endParaRPr lang="es-ES" sz="1200" dirty="0">
                        <a:latin typeface="Times New Roman" pitchFamily="18" charset="0"/>
                        <a:cs typeface="Times New Roman" pitchFamily="18" charset="0"/>
                      </a:endParaRPr>
                    </a:p>
                  </a:txBody>
                  <a:tcPr/>
                </a:tc>
              </a:tr>
              <a:tr h="511969">
                <a:tc>
                  <a:txBody>
                    <a:bodyPr/>
                    <a:lstStyle/>
                    <a:p>
                      <a:pPr algn="ctr"/>
                      <a:r>
                        <a:rPr lang="es-ES" sz="1200" kern="1200" dirty="0" smtClean="0">
                          <a:solidFill>
                            <a:schemeClr val="dk1"/>
                          </a:solidFill>
                          <a:latin typeface="Times New Roman" pitchFamily="18" charset="0"/>
                          <a:ea typeface="+mn-ea"/>
                          <a:cs typeface="Times New Roman" pitchFamily="18" charset="0"/>
                        </a:rPr>
                        <a:t>1704.90.10.00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BOMBONES, CARAMELOS, CONFITES Y</a:t>
                      </a:r>
                    </a:p>
                    <a:p>
                      <a:pPr algn="ctr"/>
                      <a:r>
                        <a:rPr lang="es-ES" sz="1200" kern="1200" dirty="0" smtClean="0">
                          <a:solidFill>
                            <a:schemeClr val="dk1"/>
                          </a:solidFill>
                          <a:latin typeface="Times New Roman" pitchFamily="18" charset="0"/>
                          <a:ea typeface="+mn-ea"/>
                          <a:cs typeface="Times New Roman" pitchFamily="18" charset="0"/>
                        </a:rPr>
                        <a:t>PASTILLAS</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100 %</a:t>
                      </a:r>
                      <a:endParaRPr lang="es-ES" sz="1200" dirty="0">
                        <a:latin typeface="Times New Roman" pitchFamily="18" charset="0"/>
                        <a:cs typeface="Times New Roman" pitchFamily="18" charset="0"/>
                      </a:endParaRPr>
                    </a:p>
                  </a:txBody>
                  <a:tcPr/>
                </a:tc>
              </a:tr>
              <a:tr h="716756">
                <a:tc>
                  <a:txBody>
                    <a:bodyPr/>
                    <a:lstStyle/>
                    <a:p>
                      <a:pPr algn="ctr"/>
                      <a:r>
                        <a:rPr lang="es-ES" sz="1200" kern="1200" dirty="0" smtClean="0">
                          <a:solidFill>
                            <a:schemeClr val="dk1"/>
                          </a:solidFill>
                          <a:latin typeface="Times New Roman" pitchFamily="18" charset="0"/>
                          <a:ea typeface="+mn-ea"/>
                          <a:cs typeface="Times New Roman" pitchFamily="18" charset="0"/>
                        </a:rPr>
                        <a:t>1806.14.10.00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LOS DEMÁS CHOCOLATES Y PREPARACIONES ALIMENTICIAS QUE CONTENGAN CACAO</a:t>
                      </a:r>
                      <a:endParaRPr lang="es-ES"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100 %</a:t>
                      </a:r>
                      <a:endParaRPr lang="es-ES" sz="1200" dirty="0" smtClean="0">
                        <a:latin typeface="Times New Roman" pitchFamily="18" charset="0"/>
                        <a:cs typeface="Times New Roman" pitchFamily="18" charset="0"/>
                      </a:endParaRPr>
                    </a:p>
                    <a:p>
                      <a:pPr algn="ctr"/>
                      <a:endParaRPr lang="es-ES" sz="1200" dirty="0">
                        <a:latin typeface="Times New Roman" pitchFamily="18" charset="0"/>
                        <a:cs typeface="Times New Roman" pitchFamily="18" charset="0"/>
                      </a:endParaRPr>
                    </a:p>
                  </a:txBody>
                  <a:tcPr/>
                </a:tc>
              </a:tr>
              <a:tr h="511969">
                <a:tc>
                  <a:txBody>
                    <a:bodyPr/>
                    <a:lstStyle/>
                    <a:p>
                      <a:pPr algn="ctr"/>
                      <a:r>
                        <a:rPr lang="es-ES" sz="1200" kern="1200" dirty="0" smtClean="0">
                          <a:solidFill>
                            <a:schemeClr val="dk1"/>
                          </a:solidFill>
                          <a:latin typeface="Times New Roman" pitchFamily="18" charset="0"/>
                          <a:ea typeface="+mn-ea"/>
                          <a:cs typeface="Times New Roman" pitchFamily="18" charset="0"/>
                        </a:rPr>
                        <a:t>0603.11.00.00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ROSAS FRESCAS CORTADAS</a:t>
                      </a:r>
                      <a:endParaRPr lang="es-ES"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100 %</a:t>
                      </a:r>
                      <a:endParaRPr lang="es-ES" sz="1200" dirty="0" smtClean="0">
                        <a:latin typeface="Times New Roman" pitchFamily="18" charset="0"/>
                        <a:cs typeface="Times New Roman" pitchFamily="18" charset="0"/>
                      </a:endParaRPr>
                    </a:p>
                    <a:p>
                      <a:pPr algn="ctr"/>
                      <a:endParaRPr lang="es-ES" sz="1200" dirty="0">
                        <a:latin typeface="Times New Roman" pitchFamily="18" charset="0"/>
                        <a:cs typeface="Times New Roman" pitchFamily="18" charset="0"/>
                      </a:endParaRPr>
                    </a:p>
                  </a:txBody>
                  <a:tcPr/>
                </a:tc>
              </a:tr>
              <a:tr h="511969">
                <a:tc>
                  <a:txBody>
                    <a:bodyPr/>
                    <a:lstStyle/>
                    <a:p>
                      <a:pPr algn="ctr"/>
                      <a:r>
                        <a:rPr lang="es-ES" sz="1200" kern="1200" dirty="0" smtClean="0">
                          <a:solidFill>
                            <a:schemeClr val="dk1"/>
                          </a:solidFill>
                          <a:latin typeface="+mn-lt"/>
                          <a:ea typeface="+mn-ea"/>
                          <a:cs typeface="+mn-cs"/>
                        </a:rPr>
                        <a:t>1604.20.00.00</a:t>
                      </a:r>
                      <a:endParaRPr lang="es-ES" sz="1200" dirty="0"/>
                    </a:p>
                  </a:txBody>
                  <a:tcPr/>
                </a:tc>
                <a:tc>
                  <a:txBody>
                    <a:bodyPr/>
                    <a:lstStyle/>
                    <a:p>
                      <a:pPr algn="ctr"/>
                      <a:r>
                        <a:rPr lang="es-ES" sz="1200" kern="1200" dirty="0" smtClean="0">
                          <a:solidFill>
                            <a:schemeClr val="dk1"/>
                          </a:solidFill>
                          <a:latin typeface="+mn-lt"/>
                          <a:ea typeface="+mn-ea"/>
                          <a:cs typeface="+mn-cs"/>
                        </a:rPr>
                        <a:t>LASDEMÁS PREPARACIONES Y CONSERVAS DE PESCADO</a:t>
                      </a:r>
                      <a:endParaRPr lang="es-E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100 %</a:t>
                      </a:r>
                      <a:endParaRPr lang="es-ES" sz="1200" dirty="0" smtClean="0">
                        <a:latin typeface="Times New Roman" pitchFamily="18" charset="0"/>
                        <a:cs typeface="Times New Roman" pitchFamily="18" charset="0"/>
                      </a:endParaRPr>
                    </a:p>
                    <a:p>
                      <a:pPr algn="ctr"/>
                      <a:endParaRPr lang="es-ES" sz="1200" dirty="0"/>
                    </a:p>
                  </a:txBody>
                  <a:tcPr/>
                </a:tc>
              </a:tr>
              <a:tr h="415264">
                <a:tc>
                  <a:txBody>
                    <a:bodyPr/>
                    <a:lstStyle/>
                    <a:p>
                      <a:pPr algn="ctr"/>
                      <a:r>
                        <a:rPr lang="es-ES" sz="1200" kern="1200" dirty="0" smtClean="0">
                          <a:solidFill>
                            <a:schemeClr val="dk1"/>
                          </a:solidFill>
                          <a:latin typeface="Times New Roman" pitchFamily="18" charset="0"/>
                          <a:ea typeface="+mn-ea"/>
                          <a:cs typeface="Times New Roman" pitchFamily="18" charset="0"/>
                        </a:rPr>
                        <a:t>2401.20.20.00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TABACO RUBIO</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90%</a:t>
                      </a:r>
                      <a:endParaRPr lang="es-ES" sz="1200" dirty="0">
                        <a:latin typeface="Times New Roman" pitchFamily="18" charset="0"/>
                        <a:cs typeface="Times New Roman" pitchFamily="18" charset="0"/>
                      </a:endParaRPr>
                    </a:p>
                  </a:txBody>
                  <a:tcPr/>
                </a:tc>
              </a:tr>
              <a:tr h="415264">
                <a:tc>
                  <a:txBody>
                    <a:bodyPr/>
                    <a:lstStyle/>
                    <a:p>
                      <a:pPr algn="ctr"/>
                      <a:r>
                        <a:rPr lang="es-ES" sz="1200" kern="1200" dirty="0" smtClean="0">
                          <a:solidFill>
                            <a:schemeClr val="dk1"/>
                          </a:solidFill>
                          <a:latin typeface="Times New Roman" pitchFamily="18" charset="0"/>
                          <a:ea typeface="+mn-ea"/>
                          <a:cs typeface="Times New Roman" pitchFamily="18" charset="0"/>
                        </a:rPr>
                        <a:t>8301.40.10.00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PARA CAJAS DE CAUDALES</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76%</a:t>
                      </a:r>
                      <a:endParaRPr lang="es-ES" sz="1200" dirty="0">
                        <a:latin typeface="Times New Roman" pitchFamily="18" charset="0"/>
                        <a:cs typeface="Times New Roman" pitchFamily="18" charset="0"/>
                      </a:endParaRPr>
                    </a:p>
                  </a:txBody>
                  <a:tcPr/>
                </a:tc>
              </a:tr>
              <a:tr h="415264">
                <a:tc>
                  <a:txBody>
                    <a:bodyPr/>
                    <a:lstStyle/>
                    <a:p>
                      <a:pPr algn="ctr"/>
                      <a:r>
                        <a:rPr lang="es-ES" sz="1200" kern="1200" dirty="0" smtClean="0">
                          <a:solidFill>
                            <a:schemeClr val="dk1"/>
                          </a:solidFill>
                          <a:latin typeface="Times New Roman" pitchFamily="18" charset="0"/>
                          <a:ea typeface="+mn-ea"/>
                          <a:cs typeface="Times New Roman" pitchFamily="18" charset="0"/>
                        </a:rPr>
                        <a:t>8430.41.00.00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AUTOPROPULSADAS</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mn-lt"/>
                          <a:ea typeface="+mn-ea"/>
                          <a:cs typeface="+mn-cs"/>
                        </a:rPr>
                        <a:t>76%</a:t>
                      </a:r>
                      <a:endParaRPr lang="es-ES" sz="1200" dirty="0"/>
                    </a:p>
                  </a:txBody>
                  <a:tcPr/>
                </a:tc>
              </a:tr>
              <a:tr h="716756">
                <a:tc>
                  <a:txBody>
                    <a:bodyPr/>
                    <a:lstStyle/>
                    <a:p>
                      <a:pPr algn="ctr"/>
                      <a:r>
                        <a:rPr lang="es-ES" sz="1200" kern="1200" dirty="0" smtClean="0">
                          <a:solidFill>
                            <a:schemeClr val="dk1"/>
                          </a:solidFill>
                          <a:latin typeface="Times New Roman" pitchFamily="18" charset="0"/>
                          <a:ea typeface="+mn-ea"/>
                          <a:cs typeface="Times New Roman" pitchFamily="18" charset="0"/>
                        </a:rPr>
                        <a:t>0304.90.00.00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LAS DEMÁS ( filetes y demás carne de pescado incluso picada, fresco,</a:t>
                      </a:r>
                    </a:p>
                    <a:p>
                      <a:pPr algn="ctr"/>
                      <a:r>
                        <a:rPr lang="es-ES" sz="1200" kern="1200" dirty="0" smtClean="0">
                          <a:solidFill>
                            <a:schemeClr val="dk1"/>
                          </a:solidFill>
                          <a:latin typeface="Times New Roman" pitchFamily="18" charset="0"/>
                          <a:ea typeface="+mn-ea"/>
                          <a:cs typeface="Times New Roman" pitchFamily="18" charset="0"/>
                        </a:rPr>
                        <a:t>refrigerados o congelados)</a:t>
                      </a:r>
                      <a:endParaRPr lang="es-ES"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100 %</a:t>
                      </a:r>
                      <a:endParaRPr lang="es-ES" sz="1200" dirty="0" smtClean="0">
                        <a:latin typeface="Times New Roman" pitchFamily="18" charset="0"/>
                        <a:cs typeface="Times New Roman" pitchFamily="18" charset="0"/>
                      </a:endParaRPr>
                    </a:p>
                    <a:p>
                      <a:pPr algn="ctr"/>
                      <a:endParaRPr lang="es-ES" sz="1200" dirty="0">
                        <a:latin typeface="Times New Roman" pitchFamily="18" charset="0"/>
                        <a:cs typeface="Times New Roman" pitchFamily="18" charset="0"/>
                      </a:endParaRPr>
                    </a:p>
                  </a:txBody>
                  <a:tcPr/>
                </a:tc>
              </a:tr>
              <a:tr h="415264">
                <a:tc>
                  <a:txBody>
                    <a:bodyPr/>
                    <a:lstStyle/>
                    <a:p>
                      <a:pPr algn="ctr"/>
                      <a:r>
                        <a:rPr lang="es-ES" sz="1200" kern="1200" dirty="0" smtClean="0">
                          <a:solidFill>
                            <a:schemeClr val="dk1"/>
                          </a:solidFill>
                          <a:latin typeface="Times New Roman" pitchFamily="18" charset="0"/>
                          <a:ea typeface="+mn-ea"/>
                          <a:cs typeface="Times New Roman" pitchFamily="18" charset="0"/>
                        </a:rPr>
                        <a:t>7326.90.00.00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LAS DEMÁS (manufacturas de hierro o acero)</a:t>
                      </a:r>
                      <a:endParaRPr lang="es-ES"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100 %</a:t>
                      </a:r>
                      <a:endParaRPr lang="es-ES" sz="1200" dirty="0" smtClean="0">
                        <a:latin typeface="Times New Roman" pitchFamily="18" charset="0"/>
                        <a:cs typeface="Times New Roman" pitchFamily="18" charset="0"/>
                      </a:endParaRPr>
                    </a:p>
                    <a:p>
                      <a:pPr algn="ctr"/>
                      <a:endParaRPr lang="es-ES" sz="1200" dirty="0"/>
                    </a:p>
                  </a:txBody>
                  <a:tcPr/>
                </a:tc>
              </a:tr>
            </a:tbl>
          </a:graphicData>
        </a:graphic>
      </p:graphicFrame>
    </p:spTree>
  </p:cSld>
  <p:clrMapOvr>
    <a:masterClrMapping/>
  </p:clrMapOvr>
  <p:transition spd="med">
    <p:dissolve/>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sp>
        <p:nvSpPr>
          <p:cNvPr id="5" name="4 CuadroTexto"/>
          <p:cNvSpPr txBox="1"/>
          <p:nvPr/>
        </p:nvSpPr>
        <p:spPr>
          <a:xfrm>
            <a:off x="2714612" y="285728"/>
            <a:ext cx="6000792" cy="1477328"/>
          </a:xfrm>
          <a:prstGeom prst="rect">
            <a:avLst/>
          </a:prstGeom>
          <a:noFill/>
        </p:spPr>
        <p:txBody>
          <a:bodyPr wrap="square" rtlCol="0">
            <a:spAutoFit/>
          </a:bodyPr>
          <a:lstStyle/>
          <a:p>
            <a:pPr algn="ctr"/>
            <a:r>
              <a:rPr lang="es-ES" b="1" dirty="0" smtClean="0"/>
              <a:t>PRINCIPALES PRODUCTOS IMPORTADOS  POR ECUADOR DESDE BRASIL</a:t>
            </a:r>
          </a:p>
          <a:p>
            <a:pPr algn="ctr"/>
            <a:r>
              <a:rPr lang="es-ES" b="1" dirty="0" smtClean="0"/>
              <a:t>Miles USD CIF</a:t>
            </a:r>
            <a:endParaRPr lang="es-ES" dirty="0" smtClean="0"/>
          </a:p>
          <a:p>
            <a:pPr algn="ctr"/>
            <a:r>
              <a:rPr lang="es-ES" b="1" dirty="0" smtClean="0"/>
              <a:t>Período: 2008 – 2013</a:t>
            </a:r>
            <a:endParaRPr lang="es-ES" dirty="0" smtClean="0"/>
          </a:p>
          <a:p>
            <a:endParaRPr lang="es-ES" dirty="0"/>
          </a:p>
        </p:txBody>
      </p:sp>
      <p:graphicFrame>
        <p:nvGraphicFramePr>
          <p:cNvPr id="6" name="5 Tabla"/>
          <p:cNvGraphicFramePr>
            <a:graphicFrameLocks noGrp="1"/>
          </p:cNvGraphicFramePr>
          <p:nvPr/>
        </p:nvGraphicFramePr>
        <p:xfrm>
          <a:off x="-2" y="1496643"/>
          <a:ext cx="9144000" cy="6147199"/>
        </p:xfrm>
        <a:graphic>
          <a:graphicData uri="http://schemas.openxmlformats.org/drawingml/2006/table">
            <a:tbl>
              <a:tblPr firstRow="1" bandRow="1">
                <a:tableStyleId>{5C22544A-7EE6-4342-B048-85BDC9FD1C3A}</a:tableStyleId>
              </a:tblPr>
              <a:tblGrid>
                <a:gridCol w="1143000"/>
                <a:gridCol w="1143000"/>
                <a:gridCol w="1143000"/>
                <a:gridCol w="1143000"/>
                <a:gridCol w="1143000"/>
                <a:gridCol w="1143000"/>
                <a:gridCol w="1143000"/>
                <a:gridCol w="1143000"/>
              </a:tblGrid>
              <a:tr h="6607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000" b="1" kern="1200" dirty="0" smtClean="0">
                          <a:solidFill>
                            <a:schemeClr val="lt1"/>
                          </a:solidFill>
                          <a:latin typeface="Times New Roman" pitchFamily="18" charset="0"/>
                          <a:ea typeface="+mn-ea"/>
                          <a:cs typeface="Times New Roman" pitchFamily="18" charset="0"/>
                        </a:rPr>
                        <a:t>SUBPARTIDA</a:t>
                      </a:r>
                      <a:endParaRPr lang="es-ES" sz="1000" dirty="0" smtClean="0">
                        <a:latin typeface="Times New Roman" pitchFamily="18" charset="0"/>
                        <a:cs typeface="Times New Roman" pitchFamily="18" charset="0"/>
                      </a:endParaRPr>
                    </a:p>
                    <a:p>
                      <a:pPr algn="ctr"/>
                      <a:endParaRPr lang="es-ES" sz="1200" dirty="0">
                        <a:latin typeface="Times New Roman" pitchFamily="18" charset="0"/>
                        <a:cs typeface="Times New Roman" pitchFamily="18" charset="0"/>
                      </a:endParaRPr>
                    </a:p>
                  </a:txBody>
                  <a:tcPr/>
                </a:tc>
                <a:tc>
                  <a:txBody>
                    <a:bodyPr/>
                    <a:lstStyle/>
                    <a:p>
                      <a:pPr algn="ctr"/>
                      <a:r>
                        <a:rPr lang="es-ES" sz="1200" b="1" kern="1200" dirty="0" smtClean="0">
                          <a:solidFill>
                            <a:schemeClr val="lt1"/>
                          </a:solidFill>
                          <a:latin typeface="Times New Roman" pitchFamily="18" charset="0"/>
                          <a:ea typeface="+mn-ea"/>
                          <a:cs typeface="Times New Roman" pitchFamily="18" charset="0"/>
                        </a:rPr>
                        <a:t>Descripción</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2008</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2009</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2010</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2011</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2012</a:t>
                      </a:r>
                      <a:endParaRPr lang="es-ES" sz="1200" dirty="0">
                        <a:latin typeface="Times New Roman" pitchFamily="18" charset="0"/>
                        <a:cs typeface="Times New Roman" pitchFamily="18" charset="0"/>
                      </a:endParaRPr>
                    </a:p>
                  </a:txBody>
                  <a:tcPr/>
                </a:tc>
                <a:tc>
                  <a:txBody>
                    <a:bodyPr/>
                    <a:lstStyle/>
                    <a:p>
                      <a:pPr algn="ctr"/>
                      <a:r>
                        <a:rPr lang="es-ES" sz="1200" baseline="-25000" dirty="0" smtClean="0">
                          <a:latin typeface="Times New Roman" pitchFamily="18" charset="0"/>
                          <a:cs typeface="Times New Roman" pitchFamily="18" charset="0"/>
                        </a:rPr>
                        <a:t>*</a:t>
                      </a:r>
                      <a:r>
                        <a:rPr lang="es-ES" sz="1200" baseline="0" dirty="0" smtClean="0">
                          <a:latin typeface="Times New Roman" pitchFamily="18" charset="0"/>
                          <a:cs typeface="Times New Roman" pitchFamily="18" charset="0"/>
                        </a:rPr>
                        <a:t>  2013</a:t>
                      </a:r>
                      <a:endParaRPr lang="es-ES" sz="1200" baseline="-25000" dirty="0">
                        <a:latin typeface="Times New Roman" pitchFamily="18" charset="0"/>
                        <a:cs typeface="Times New Roman" pitchFamily="18" charset="0"/>
                      </a:endParaRPr>
                    </a:p>
                  </a:txBody>
                  <a:tcPr/>
                </a:tc>
              </a:tr>
              <a:tr h="660799">
                <a:tc>
                  <a:txBody>
                    <a:bodyPr/>
                    <a:lstStyle/>
                    <a:p>
                      <a:pPr algn="ctr"/>
                      <a:r>
                        <a:rPr lang="es-ES" sz="1200" kern="1200" dirty="0" smtClean="0">
                          <a:solidFill>
                            <a:schemeClr val="dk1"/>
                          </a:solidFill>
                          <a:latin typeface="Times New Roman" pitchFamily="18" charset="0"/>
                          <a:ea typeface="+mn-ea"/>
                          <a:cs typeface="Times New Roman" pitchFamily="18" charset="0"/>
                        </a:rPr>
                        <a:t>7208.39.99.00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LAS DEMÁS LÁMINAS DE HIERRO ESPESOR INFERIOR A 3 M</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7,61</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17,067</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19,791</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22,197</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25,646</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4,204</a:t>
                      </a:r>
                      <a:endParaRPr lang="es-ES" sz="1200" dirty="0">
                        <a:latin typeface="Times New Roman" pitchFamily="18" charset="0"/>
                        <a:cs typeface="Times New Roman" pitchFamily="18" charset="0"/>
                      </a:endParaRPr>
                    </a:p>
                  </a:txBody>
                  <a:tcPr/>
                </a:tc>
              </a:tr>
              <a:tr h="660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3004.90.29.00 </a:t>
                      </a:r>
                    </a:p>
                    <a:p>
                      <a:endParaRPr lang="es-ES" dirty="0"/>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LOS DEMÁS MEDICAMENTOS PARA USO HUMANO</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16,757</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18,284</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23,825</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29,364</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30,666</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3,829</a:t>
                      </a:r>
                      <a:endParaRPr lang="es-ES" sz="1200" dirty="0">
                        <a:latin typeface="Times New Roman" pitchFamily="18" charset="0"/>
                        <a:cs typeface="Times New Roman" pitchFamily="18" charset="0"/>
                      </a:endParaRPr>
                    </a:p>
                  </a:txBody>
                  <a:tcPr/>
                </a:tc>
              </a:tr>
              <a:tr h="6607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3901.10.00.00 </a:t>
                      </a:r>
                    </a:p>
                    <a:p>
                      <a:pPr algn="ctr"/>
                      <a:endParaRPr lang="es-ES" dirty="0"/>
                    </a:p>
                  </a:txBody>
                  <a:tcPr/>
                </a:tc>
                <a:tc>
                  <a:txBody>
                    <a:bodyPr/>
                    <a:lstStyle/>
                    <a:p>
                      <a:pPr algn="ctr"/>
                      <a:r>
                        <a:rPr lang="es-ES" sz="1200" dirty="0" smtClean="0">
                          <a:latin typeface="Times New Roman" pitchFamily="18" charset="0"/>
                          <a:cs typeface="Times New Roman" pitchFamily="18" charset="0"/>
                        </a:rPr>
                        <a:t>INSUMOS PARA INDUSTRIA DEL PLÁSTICO  </a:t>
                      </a:r>
                      <a:r>
                        <a:rPr lang="es-ES" sz="1200" kern="1200" dirty="0" smtClean="0">
                          <a:solidFill>
                            <a:schemeClr val="dk1"/>
                          </a:solidFill>
                          <a:latin typeface="Times New Roman" pitchFamily="18" charset="0"/>
                          <a:ea typeface="+mn-ea"/>
                          <a:cs typeface="Times New Roman" pitchFamily="18" charset="0"/>
                        </a:rPr>
                        <a:t>POLIETILENO DE DENSIDAD INFERIOR A 0,94</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6,404</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13,535</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19,775</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20,469</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36,338</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6,494</a:t>
                      </a:r>
                      <a:endParaRPr lang="es-ES" sz="1200" dirty="0">
                        <a:latin typeface="Times New Roman" pitchFamily="18" charset="0"/>
                        <a:cs typeface="Times New Roman" pitchFamily="18" charset="0"/>
                      </a:endParaRPr>
                    </a:p>
                  </a:txBody>
                  <a:tcPr/>
                </a:tc>
              </a:tr>
              <a:tr h="13001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8706.00.92.90 </a:t>
                      </a:r>
                    </a:p>
                    <a:p>
                      <a:endParaRPr lang="es-ES" dirty="0"/>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LOS DEMÁS CHASIS DE VEHÍCULOS DE PESO TOTAL CON CARGA A 6.2 T.</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18,331</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26,876</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30,975</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37,807</a:t>
                      </a:r>
                      <a:endParaRPr lang="es-ES" sz="1200" dirty="0">
                        <a:latin typeface="Times New Roman" pitchFamily="18" charset="0"/>
                        <a:cs typeface="Times New Roman" pitchFamily="18" charset="0"/>
                      </a:endParaRPr>
                    </a:p>
                  </a:txBody>
                  <a:tcPr/>
                </a:tc>
                <a:tc>
                  <a:txBody>
                    <a:bodyPr/>
                    <a:lstStyle/>
                    <a:p>
                      <a:pPr algn="ctr" fontAlgn="b"/>
                      <a:endParaRPr lang="es-ES" sz="1200" b="0" i="0" u="none" strike="noStrike" dirty="0">
                        <a:solidFill>
                          <a:srgbClr val="000000"/>
                        </a:solidFill>
                        <a:latin typeface="Times New Roman" pitchFamily="18" charset="0"/>
                        <a:cs typeface="Times New Roman" pitchFamily="18" charset="0"/>
                      </a:endParaRPr>
                    </a:p>
                  </a:txBody>
                  <a:tcPr marL="0" marR="0" marT="0" marB="0" anchor="b"/>
                </a:tc>
                <a:tc>
                  <a:txBody>
                    <a:bodyPr/>
                    <a:lstStyle/>
                    <a:p>
                      <a:pPr algn="ctr"/>
                      <a:endParaRPr lang="es-ES" sz="1200" dirty="0" smtClean="0">
                        <a:latin typeface="Times New Roman" pitchFamily="18" charset="0"/>
                        <a:cs typeface="Times New Roman" pitchFamily="18" charset="0"/>
                      </a:endParaRPr>
                    </a:p>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6,540</a:t>
                      </a:r>
                      <a:endParaRPr lang="es-ES" sz="1200" dirty="0">
                        <a:latin typeface="Times New Roman" pitchFamily="18" charset="0"/>
                        <a:cs typeface="Times New Roman" pitchFamily="18" charset="0"/>
                      </a:endParaRPr>
                    </a:p>
                  </a:txBody>
                  <a:tcPr/>
                </a:tc>
              </a:tr>
            </a:tbl>
          </a:graphicData>
        </a:graphic>
      </p:graphicFrame>
      <p:sp>
        <p:nvSpPr>
          <p:cNvPr id="7" name="6 CuadroTexto"/>
          <p:cNvSpPr txBox="1"/>
          <p:nvPr/>
        </p:nvSpPr>
        <p:spPr>
          <a:xfrm>
            <a:off x="7072330" y="6572272"/>
            <a:ext cx="1071570" cy="276999"/>
          </a:xfrm>
          <a:prstGeom prst="rect">
            <a:avLst/>
          </a:prstGeom>
          <a:noFill/>
        </p:spPr>
        <p:txBody>
          <a:bodyPr wrap="square" rtlCol="0">
            <a:spAutoFit/>
          </a:bodyPr>
          <a:lstStyle/>
          <a:p>
            <a:pPr algn="ctr"/>
            <a:r>
              <a:rPr lang="es-ES" sz="1200" dirty="0" smtClean="0">
                <a:latin typeface="Times New Roman" pitchFamily="18" charset="0"/>
                <a:cs typeface="Times New Roman" pitchFamily="18" charset="0"/>
              </a:rPr>
              <a:t>45,550</a:t>
            </a:r>
            <a:endParaRPr lang="es-ES" sz="1200" dirty="0">
              <a:latin typeface="Times New Roman" pitchFamily="18" charset="0"/>
              <a:cs typeface="Times New Roman" pitchFamily="18" charset="0"/>
            </a:endParaRPr>
          </a:p>
        </p:txBody>
      </p:sp>
    </p:spTree>
  </p:cSld>
  <p:clrMapOvr>
    <a:masterClrMapping/>
  </p:clrMapOvr>
  <p:transition spd="med">
    <p:dissolve/>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5" name="4 Gráfico"/>
          <p:cNvGraphicFramePr/>
          <p:nvPr/>
        </p:nvGraphicFramePr>
        <p:xfrm>
          <a:off x="285720" y="1285860"/>
          <a:ext cx="5214974" cy="175069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3 Gráfico"/>
          <p:cNvGraphicFramePr/>
          <p:nvPr/>
        </p:nvGraphicFramePr>
        <p:xfrm>
          <a:off x="500034" y="3643314"/>
          <a:ext cx="5286412" cy="2071702"/>
        </p:xfrm>
        <a:graphic>
          <a:graphicData uri="http://schemas.openxmlformats.org/drawingml/2006/chart">
            <c:chart xmlns:c="http://schemas.openxmlformats.org/drawingml/2006/chart" xmlns:r="http://schemas.openxmlformats.org/officeDocument/2006/relationships" r:id="rId5"/>
          </a:graphicData>
        </a:graphic>
      </p:graphicFrame>
      <p:sp>
        <p:nvSpPr>
          <p:cNvPr id="7" name="6 CuadroTexto"/>
          <p:cNvSpPr txBox="1"/>
          <p:nvPr/>
        </p:nvSpPr>
        <p:spPr>
          <a:xfrm>
            <a:off x="6643702" y="1643050"/>
            <a:ext cx="1928826" cy="1754326"/>
          </a:xfrm>
          <a:prstGeom prst="rect">
            <a:avLst/>
          </a:prstGeom>
          <a:noFill/>
        </p:spPr>
        <p:txBody>
          <a:bodyPr wrap="square" rtlCol="0">
            <a:spAutoFit/>
          </a:bodyPr>
          <a:lstStyle/>
          <a:p>
            <a:pPr algn="ctr"/>
            <a:r>
              <a:rPr lang="es-ES" dirty="0" smtClean="0">
                <a:solidFill>
                  <a:schemeClr val="dk1"/>
                </a:solidFill>
                <a:latin typeface="Times New Roman" pitchFamily="18" charset="0"/>
                <a:cs typeface="Times New Roman" pitchFamily="18" charset="0"/>
              </a:rPr>
              <a:t>LAS DEMÁS LÁMINAS DE HIERRO ESPESOR INFERIOR A 3 M</a:t>
            </a:r>
            <a:endParaRPr lang="es-ES" dirty="0" smtClean="0">
              <a:latin typeface="Times New Roman" pitchFamily="18" charset="0"/>
              <a:cs typeface="Times New Roman" pitchFamily="18" charset="0"/>
            </a:endParaRPr>
          </a:p>
          <a:p>
            <a:endParaRPr lang="es-ES" dirty="0"/>
          </a:p>
        </p:txBody>
      </p:sp>
      <p:sp>
        <p:nvSpPr>
          <p:cNvPr id="8" name="7 CuadroTexto"/>
          <p:cNvSpPr txBox="1"/>
          <p:nvPr/>
        </p:nvSpPr>
        <p:spPr>
          <a:xfrm>
            <a:off x="6572264" y="4429132"/>
            <a:ext cx="2143140" cy="1477328"/>
          </a:xfrm>
          <a:prstGeom prst="rect">
            <a:avLst/>
          </a:prstGeom>
          <a:noFill/>
        </p:spPr>
        <p:txBody>
          <a:bodyPr wrap="square" rtlCol="0">
            <a:spAutoFit/>
          </a:bodyPr>
          <a:lstStyle/>
          <a:p>
            <a:pPr algn="ctr"/>
            <a:r>
              <a:rPr lang="es-ES" dirty="0" smtClean="0">
                <a:solidFill>
                  <a:schemeClr val="dk1"/>
                </a:solidFill>
                <a:latin typeface="Times New Roman" pitchFamily="18" charset="0"/>
                <a:cs typeface="Times New Roman" pitchFamily="18" charset="0"/>
              </a:rPr>
              <a:t>LOS DEMÁS MEDICAMENTOS PARA USO HUMANO</a:t>
            </a:r>
            <a:endParaRPr lang="es-ES" dirty="0" smtClean="0">
              <a:latin typeface="Times New Roman" pitchFamily="18" charset="0"/>
              <a:cs typeface="Times New Roman" pitchFamily="18" charset="0"/>
            </a:endParaRPr>
          </a:p>
          <a:p>
            <a:pPr algn="ctr"/>
            <a:endParaRPr lang="es-ES" dirty="0"/>
          </a:p>
        </p:txBody>
      </p:sp>
    </p:spTree>
  </p:cSld>
  <p:clrMapOvr>
    <a:masterClrMapping/>
  </p:clrMapOvr>
  <p:transition spd="med">
    <p:dissolve/>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6 Gráfico"/>
          <p:cNvGraphicFramePr/>
          <p:nvPr/>
        </p:nvGraphicFramePr>
        <p:xfrm>
          <a:off x="357158" y="1214422"/>
          <a:ext cx="4643470" cy="2500330"/>
        </p:xfrm>
        <a:graphic>
          <a:graphicData uri="http://schemas.openxmlformats.org/drawingml/2006/chart">
            <c:chart xmlns:c="http://schemas.openxmlformats.org/drawingml/2006/chart" xmlns:r="http://schemas.openxmlformats.org/officeDocument/2006/relationships" r:id="rId3"/>
          </a:graphicData>
        </a:graphic>
      </p:graphicFrame>
      <p:sp>
        <p:nvSpPr>
          <p:cNvPr id="5" name="4 CuadroTexto"/>
          <p:cNvSpPr txBox="1"/>
          <p:nvPr/>
        </p:nvSpPr>
        <p:spPr>
          <a:xfrm>
            <a:off x="6000760" y="1142984"/>
            <a:ext cx="2857520" cy="2031325"/>
          </a:xfrm>
          <a:prstGeom prst="rect">
            <a:avLst/>
          </a:prstGeom>
          <a:noFill/>
        </p:spPr>
        <p:txBody>
          <a:bodyPr wrap="square" rtlCol="0">
            <a:spAutoFit/>
          </a:bodyPr>
          <a:lstStyle/>
          <a:p>
            <a:pPr algn="ctr"/>
            <a:r>
              <a:rPr lang="es-ES" dirty="0" smtClean="0">
                <a:latin typeface="Times New Roman" pitchFamily="18" charset="0"/>
                <a:cs typeface="Times New Roman" pitchFamily="18" charset="0"/>
              </a:rPr>
              <a:t>INSUMOS PARA INDUSTRIA DEL PLÁSTICO  </a:t>
            </a:r>
            <a:r>
              <a:rPr lang="es-ES" dirty="0" smtClean="0">
                <a:solidFill>
                  <a:schemeClr val="dk1"/>
                </a:solidFill>
                <a:latin typeface="Times New Roman" pitchFamily="18" charset="0"/>
                <a:cs typeface="Times New Roman" pitchFamily="18" charset="0"/>
              </a:rPr>
              <a:t>POLIETILENO DE DENSIDAD INFERIOR A 0,94</a:t>
            </a:r>
            <a:endParaRPr lang="es-ES" dirty="0" smtClean="0">
              <a:latin typeface="Times New Roman" pitchFamily="18" charset="0"/>
              <a:cs typeface="Times New Roman" pitchFamily="18" charset="0"/>
            </a:endParaRPr>
          </a:p>
          <a:p>
            <a:endParaRPr lang="es-ES" dirty="0"/>
          </a:p>
        </p:txBody>
      </p:sp>
      <p:graphicFrame>
        <p:nvGraphicFramePr>
          <p:cNvPr id="6" name="5 Gráfico"/>
          <p:cNvGraphicFramePr/>
          <p:nvPr/>
        </p:nvGraphicFramePr>
        <p:xfrm>
          <a:off x="428596" y="3714752"/>
          <a:ext cx="4588933" cy="2794000"/>
        </p:xfrm>
        <a:graphic>
          <a:graphicData uri="http://schemas.openxmlformats.org/drawingml/2006/chart">
            <c:chart xmlns:c="http://schemas.openxmlformats.org/drawingml/2006/chart" xmlns:r="http://schemas.openxmlformats.org/officeDocument/2006/relationships" r:id="rId4"/>
          </a:graphicData>
        </a:graphic>
      </p:graphicFrame>
      <p:sp>
        <p:nvSpPr>
          <p:cNvPr id="9" name="8 CuadroTexto"/>
          <p:cNvSpPr txBox="1"/>
          <p:nvPr/>
        </p:nvSpPr>
        <p:spPr>
          <a:xfrm>
            <a:off x="6572264" y="4429132"/>
            <a:ext cx="2071702" cy="1754326"/>
          </a:xfrm>
          <a:prstGeom prst="rect">
            <a:avLst/>
          </a:prstGeom>
          <a:noFill/>
        </p:spPr>
        <p:txBody>
          <a:bodyPr wrap="square" rtlCol="0">
            <a:spAutoFit/>
          </a:bodyPr>
          <a:lstStyle/>
          <a:p>
            <a:pPr algn="ctr"/>
            <a:r>
              <a:rPr lang="es-ES" dirty="0" smtClean="0">
                <a:solidFill>
                  <a:schemeClr val="dk1"/>
                </a:solidFill>
                <a:latin typeface="Times New Roman" pitchFamily="18" charset="0"/>
                <a:cs typeface="Times New Roman" pitchFamily="18" charset="0"/>
              </a:rPr>
              <a:t>LOS DEMÁS CHASIS DE VEHÍCULOS DE PESO TOTAL CON CARGA A 6.2 T.</a:t>
            </a:r>
            <a:endParaRPr lang="es-ES" dirty="0" smtClean="0">
              <a:latin typeface="Times New Roman" pitchFamily="18" charset="0"/>
              <a:cs typeface="Times New Roman" pitchFamily="18" charset="0"/>
            </a:endParaRPr>
          </a:p>
          <a:p>
            <a:endParaRPr lang="es-ES" dirty="0"/>
          </a:p>
        </p:txBody>
      </p:sp>
      <p:pic>
        <p:nvPicPr>
          <p:cNvPr id="10" name="9 Imagen" descr="http://blogs.espe.edu.ec/wp-content/uploads/2013/09/LOGO-PRINCIPAL5.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spTree>
  </p:cSld>
  <p:clrMapOvr>
    <a:masterClrMapping/>
  </p:clrMapOvr>
  <p:transition spd="med">
    <p:dissolve/>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0" y="1397000"/>
          <a:ext cx="9144000" cy="6320262"/>
        </p:xfrm>
        <a:graphic>
          <a:graphicData uri="http://schemas.openxmlformats.org/drawingml/2006/table">
            <a:tbl>
              <a:tblPr firstRow="1" bandRow="1">
                <a:tableStyleId>{5C22544A-7EE6-4342-B048-85BDC9FD1C3A}</a:tableStyleId>
              </a:tblPr>
              <a:tblGrid>
                <a:gridCol w="3048000"/>
                <a:gridCol w="3048000"/>
                <a:gridCol w="3048000"/>
              </a:tblGrid>
              <a:tr h="415264">
                <a:tc>
                  <a:txBody>
                    <a:bodyPr/>
                    <a:lstStyle/>
                    <a:p>
                      <a:pPr algn="ctr"/>
                      <a:r>
                        <a:rPr lang="es-ES" sz="1800" b="1" kern="1200" dirty="0" smtClean="0">
                          <a:solidFill>
                            <a:schemeClr val="lt1"/>
                          </a:solidFill>
                          <a:latin typeface="+mn-lt"/>
                          <a:ea typeface="+mn-ea"/>
                          <a:cs typeface="+mn-cs"/>
                        </a:rPr>
                        <a:t>SUBPARTIDAS</a:t>
                      </a:r>
                      <a:endParaRPr lang="es-ES" dirty="0"/>
                    </a:p>
                  </a:txBody>
                  <a:tcPr/>
                </a:tc>
                <a:tc>
                  <a:txBody>
                    <a:bodyPr/>
                    <a:lstStyle/>
                    <a:p>
                      <a:pPr algn="ctr"/>
                      <a:r>
                        <a:rPr lang="es-ES" sz="1800" b="1" kern="1200" dirty="0" smtClean="0">
                          <a:solidFill>
                            <a:schemeClr val="lt1"/>
                          </a:solidFill>
                          <a:latin typeface="+mn-lt"/>
                          <a:ea typeface="+mn-ea"/>
                          <a:cs typeface="+mn-cs"/>
                        </a:rPr>
                        <a:t>Descripción del Producto</a:t>
                      </a:r>
                      <a:endParaRPr lang="es-ES" dirty="0"/>
                    </a:p>
                  </a:txBody>
                  <a:tcPr/>
                </a:tc>
                <a:tc>
                  <a:txBody>
                    <a:bodyPr/>
                    <a:lstStyle/>
                    <a:p>
                      <a:pPr algn="ctr"/>
                      <a:r>
                        <a:rPr lang="es-ES" sz="1800" b="1" kern="1200" dirty="0" smtClean="0">
                          <a:solidFill>
                            <a:schemeClr val="lt1"/>
                          </a:solidFill>
                          <a:latin typeface="+mn-lt"/>
                          <a:ea typeface="+mn-ea"/>
                          <a:cs typeface="+mn-cs"/>
                        </a:rPr>
                        <a:t>ACE N° 59</a:t>
                      </a:r>
                      <a:endParaRPr lang="es-ES" dirty="0"/>
                    </a:p>
                  </a:txBody>
                  <a:tcPr/>
                </a:tc>
              </a:tr>
              <a:tr h="4152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8706.00.90.00</a:t>
                      </a:r>
                    </a:p>
                    <a:p>
                      <a:pPr algn="ct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 LOS DEMÁS (chasis de vehículos, automóviles de las</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15 %</a:t>
                      </a:r>
                      <a:endParaRPr lang="es-ES" sz="1200" dirty="0">
                        <a:latin typeface="Times New Roman" pitchFamily="18" charset="0"/>
                        <a:cs typeface="Times New Roman" pitchFamily="18" charset="0"/>
                      </a:endParaRPr>
                    </a:p>
                  </a:txBody>
                  <a:tcPr/>
                </a:tc>
              </a:tr>
              <a:tr h="5119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3901.10.00.00</a:t>
                      </a:r>
                    </a:p>
                    <a:p>
                      <a:pPr algn="ct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POLIETILENO DE DENSIDAD INFERIOR A 0,94</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100 %</a:t>
                      </a:r>
                      <a:endParaRPr lang="es-ES" sz="1200" dirty="0">
                        <a:latin typeface="Times New Roman" pitchFamily="18" charset="0"/>
                        <a:cs typeface="Times New Roman" pitchFamily="18" charset="0"/>
                      </a:endParaRPr>
                    </a:p>
                  </a:txBody>
                  <a:tcPr/>
                </a:tc>
              </a:tr>
              <a:tr h="716756">
                <a:tc>
                  <a:txBody>
                    <a:bodyPr/>
                    <a:lstStyle/>
                    <a:p>
                      <a:pPr algn="ctr"/>
                      <a:r>
                        <a:rPr lang="es-ES" sz="1200" kern="1200" dirty="0" smtClean="0">
                          <a:solidFill>
                            <a:schemeClr val="dk1"/>
                          </a:solidFill>
                          <a:latin typeface="Times New Roman" pitchFamily="18" charset="0"/>
                          <a:ea typeface="+mn-ea"/>
                          <a:cs typeface="Times New Roman" pitchFamily="18" charset="0"/>
                        </a:rPr>
                        <a:t>7208.39.99.00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LOS DEMÁS (productos laminados de hierro)</a:t>
                      </a:r>
                      <a:endParaRPr lang="es-ES"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100 %</a:t>
                      </a:r>
                      <a:endParaRPr lang="es-ES" sz="1200" dirty="0" smtClean="0">
                        <a:latin typeface="Times New Roman" pitchFamily="18" charset="0"/>
                        <a:cs typeface="Times New Roman" pitchFamily="18" charset="0"/>
                      </a:endParaRPr>
                    </a:p>
                    <a:p>
                      <a:pPr algn="ctr"/>
                      <a:endParaRPr lang="es-ES" sz="1200" dirty="0">
                        <a:latin typeface="Times New Roman" pitchFamily="18" charset="0"/>
                        <a:cs typeface="Times New Roman" pitchFamily="18" charset="0"/>
                      </a:endParaRPr>
                    </a:p>
                  </a:txBody>
                  <a:tcPr/>
                </a:tc>
              </a:tr>
              <a:tr h="511969">
                <a:tc>
                  <a:txBody>
                    <a:bodyPr/>
                    <a:lstStyle/>
                    <a:p>
                      <a:pPr algn="ctr"/>
                      <a:r>
                        <a:rPr lang="es-ES" sz="1200" kern="1200" dirty="0" smtClean="0">
                          <a:solidFill>
                            <a:schemeClr val="dk1"/>
                          </a:solidFill>
                          <a:latin typeface="Times New Roman" pitchFamily="18" charset="0"/>
                          <a:ea typeface="+mn-ea"/>
                          <a:cs typeface="Times New Roman" pitchFamily="18" charset="0"/>
                        </a:rPr>
                        <a:t>3004.90.29.00</a:t>
                      </a:r>
                      <a:endParaRPr lang="es-ES"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LOS DEMÁS MEDICAMENTOS PARA USO HUMANO</a:t>
                      </a:r>
                      <a:endParaRPr lang="es-ES" sz="1200" dirty="0" smtClean="0">
                        <a:latin typeface="Times New Roman" pitchFamily="18" charset="0"/>
                        <a:cs typeface="Times New Roman" pitchFamily="18" charset="0"/>
                      </a:endParaRPr>
                    </a:p>
                    <a:p>
                      <a:endParaRPr lang="es-E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100 %</a:t>
                      </a:r>
                      <a:endParaRPr lang="es-ES" sz="1200" dirty="0" smtClean="0">
                        <a:latin typeface="Times New Roman" pitchFamily="18" charset="0"/>
                        <a:cs typeface="Times New Roman" pitchFamily="18" charset="0"/>
                      </a:endParaRPr>
                    </a:p>
                    <a:p>
                      <a:pPr algn="ctr"/>
                      <a:endParaRPr lang="es-ES" sz="1200" dirty="0">
                        <a:latin typeface="Times New Roman" pitchFamily="18" charset="0"/>
                        <a:cs typeface="Times New Roman" pitchFamily="18" charset="0"/>
                      </a:endParaRPr>
                    </a:p>
                  </a:txBody>
                  <a:tcPr/>
                </a:tc>
              </a:tr>
              <a:tr h="511969">
                <a:tc>
                  <a:txBody>
                    <a:bodyPr/>
                    <a:lstStyle/>
                    <a:p>
                      <a:pPr algn="ctr"/>
                      <a:r>
                        <a:rPr lang="es-ES" sz="1200" kern="1200" dirty="0" smtClean="0">
                          <a:solidFill>
                            <a:schemeClr val="dk1"/>
                          </a:solidFill>
                          <a:latin typeface="Times New Roman" pitchFamily="18" charset="0"/>
                          <a:ea typeface="+mn-ea"/>
                          <a:cs typeface="Times New Roman" pitchFamily="18" charset="0"/>
                        </a:rPr>
                        <a:t>8429.20.00.00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NIVELADORAS</a:t>
                      </a:r>
                      <a:endParaRPr lang="es-ES"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73 %</a:t>
                      </a:r>
                      <a:endParaRPr lang="es-ES" sz="1200" dirty="0" smtClean="0">
                        <a:latin typeface="Times New Roman" pitchFamily="18" charset="0"/>
                        <a:cs typeface="Times New Roman" pitchFamily="18" charset="0"/>
                      </a:endParaRPr>
                    </a:p>
                    <a:p>
                      <a:pPr algn="ctr"/>
                      <a:endParaRPr lang="es-ES" sz="1200" dirty="0"/>
                    </a:p>
                  </a:txBody>
                  <a:tcPr/>
                </a:tc>
              </a:tr>
              <a:tr h="415264">
                <a:tc>
                  <a:txBody>
                    <a:bodyPr/>
                    <a:lstStyle/>
                    <a:p>
                      <a:pPr algn="ctr"/>
                      <a:r>
                        <a:rPr lang="es-ES" sz="1200" kern="1200" dirty="0" smtClean="0">
                          <a:solidFill>
                            <a:schemeClr val="dk1"/>
                          </a:solidFill>
                          <a:latin typeface="Times New Roman" pitchFamily="18" charset="0"/>
                          <a:ea typeface="+mn-ea"/>
                          <a:cs typeface="Times New Roman" pitchFamily="18" charset="0"/>
                        </a:rPr>
                        <a:t>7601.20.00.00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ALEACIONES DE ALUMINIO</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84%</a:t>
                      </a:r>
                      <a:endParaRPr lang="es-ES" sz="1200" dirty="0">
                        <a:latin typeface="Times New Roman" pitchFamily="18" charset="0"/>
                        <a:cs typeface="Times New Roman" pitchFamily="18" charset="0"/>
                      </a:endParaRPr>
                    </a:p>
                  </a:txBody>
                  <a:tcPr/>
                </a:tc>
              </a:tr>
              <a:tr h="4152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8703.22.00.00</a:t>
                      </a:r>
                    </a:p>
                    <a:p>
                      <a:pPr algn="ct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EN CKD (automóviles de turismo y demás vehículos concebidos principalmente para transporte de personas)</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15%</a:t>
                      </a:r>
                      <a:endParaRPr lang="es-ES" sz="1200" dirty="0">
                        <a:latin typeface="Times New Roman" pitchFamily="18" charset="0"/>
                        <a:cs typeface="Times New Roman" pitchFamily="18" charset="0"/>
                      </a:endParaRPr>
                    </a:p>
                  </a:txBody>
                  <a:tcPr/>
                </a:tc>
              </a:tr>
              <a:tr h="4152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8702.10.90.00</a:t>
                      </a:r>
                    </a:p>
                    <a:p>
                      <a:pPr algn="ct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LOS DEMÀS (Vehículos, automóviles para transporte de diez</a:t>
                      </a:r>
                    </a:p>
                    <a:p>
                      <a:pPr algn="ctr"/>
                      <a:r>
                        <a:rPr lang="es-ES" sz="1200" kern="1200" dirty="0" smtClean="0">
                          <a:solidFill>
                            <a:schemeClr val="dk1"/>
                          </a:solidFill>
                          <a:latin typeface="Times New Roman" pitchFamily="18" charset="0"/>
                          <a:ea typeface="+mn-ea"/>
                          <a:cs typeface="Times New Roman" pitchFamily="18" charset="0"/>
                        </a:rPr>
                        <a:t>o más personas incluyendo el conductor)</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mn-lt"/>
                          <a:ea typeface="+mn-ea"/>
                          <a:cs typeface="+mn-cs"/>
                        </a:rPr>
                        <a:t>15%</a:t>
                      </a:r>
                      <a:endParaRPr lang="es-ES" sz="1200" dirty="0"/>
                    </a:p>
                  </a:txBody>
                  <a:tcPr/>
                </a:tc>
              </a:tr>
              <a:tr h="7167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4802.55.90.00</a:t>
                      </a:r>
                    </a:p>
                    <a:p>
                      <a:pPr algn="ct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Los demás (papel y cartón, sin estucar ni reabrir, de los tipos utilizados para escribir, imprimir u otros fines gráficos y</a:t>
                      </a:r>
                    </a:p>
                    <a:p>
                      <a:pPr algn="ctr"/>
                      <a:r>
                        <a:rPr lang="es-ES" sz="1200" kern="1200" dirty="0" smtClean="0">
                          <a:solidFill>
                            <a:schemeClr val="dk1"/>
                          </a:solidFill>
                          <a:latin typeface="Times New Roman" pitchFamily="18" charset="0"/>
                          <a:ea typeface="+mn-ea"/>
                          <a:cs typeface="Times New Roman" pitchFamily="18" charset="0"/>
                        </a:rPr>
                        <a:t>papel y cartón)</a:t>
                      </a:r>
                      <a:endParaRPr lang="es-ES"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100 %</a:t>
                      </a:r>
                      <a:endParaRPr lang="es-ES" sz="1200" dirty="0" smtClean="0">
                        <a:latin typeface="Times New Roman" pitchFamily="18" charset="0"/>
                        <a:cs typeface="Times New Roman" pitchFamily="18" charset="0"/>
                      </a:endParaRPr>
                    </a:p>
                    <a:p>
                      <a:pPr algn="ctr"/>
                      <a:endParaRPr lang="es-ES" sz="1200" dirty="0">
                        <a:latin typeface="Times New Roman" pitchFamily="18" charset="0"/>
                        <a:cs typeface="Times New Roman" pitchFamily="18" charset="0"/>
                      </a:endParaRPr>
                    </a:p>
                  </a:txBody>
                  <a:tcPr/>
                </a:tc>
              </a:tr>
              <a:tr h="415264">
                <a:tc>
                  <a:txBody>
                    <a:bodyPr/>
                    <a:lstStyle/>
                    <a:p>
                      <a:pPr algn="ctr"/>
                      <a:endParaRPr lang="es-ES" sz="1200" dirty="0">
                        <a:latin typeface="Times New Roman" pitchFamily="18" charset="0"/>
                        <a:cs typeface="Times New Roman" pitchFamily="18" charset="0"/>
                      </a:endParaRPr>
                    </a:p>
                  </a:txBody>
                  <a:tcPr/>
                </a:tc>
                <a:tc>
                  <a:txBody>
                    <a:bodyPr/>
                    <a:lstStyle/>
                    <a:p>
                      <a:endParaRPr lang="es-E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dk1"/>
                          </a:solidFill>
                          <a:latin typeface="Times New Roman" pitchFamily="18" charset="0"/>
                          <a:ea typeface="+mn-ea"/>
                          <a:cs typeface="Times New Roman" pitchFamily="18" charset="0"/>
                        </a:rPr>
                        <a:t>100 %</a:t>
                      </a:r>
                      <a:endParaRPr lang="es-ES" sz="1200" dirty="0" smtClean="0">
                        <a:latin typeface="Times New Roman" pitchFamily="18" charset="0"/>
                        <a:cs typeface="Times New Roman" pitchFamily="18" charset="0"/>
                      </a:endParaRPr>
                    </a:p>
                    <a:p>
                      <a:pPr algn="ctr"/>
                      <a:endParaRPr lang="es-ES" sz="1200" dirty="0"/>
                    </a:p>
                  </a:txBody>
                  <a:tcPr/>
                </a:tc>
              </a:tr>
            </a:tbl>
          </a:graphicData>
        </a:graphic>
      </p:graphicFrame>
      <p:pic>
        <p:nvPicPr>
          <p:cNvPr id="5" name="4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sp>
        <p:nvSpPr>
          <p:cNvPr id="6" name="5 CuadroTexto"/>
          <p:cNvSpPr txBox="1"/>
          <p:nvPr/>
        </p:nvSpPr>
        <p:spPr>
          <a:xfrm>
            <a:off x="3286116" y="0"/>
            <a:ext cx="4500594" cy="1200329"/>
          </a:xfrm>
          <a:prstGeom prst="rect">
            <a:avLst/>
          </a:prstGeom>
          <a:noFill/>
        </p:spPr>
        <p:txBody>
          <a:bodyPr wrap="square" rtlCol="0">
            <a:spAutoFit/>
          </a:bodyPr>
          <a:lstStyle/>
          <a:p>
            <a:pPr algn="ctr"/>
            <a:r>
              <a:rPr lang="es-ES" b="1" dirty="0" smtClean="0"/>
              <a:t>PRINCIPALES PRODUCTOS IMPORTADOS POR ECUADOR DESDE BRASIL CON SU RESPECTIVA PREFERENCIA ARANCELARIA</a:t>
            </a:r>
          </a:p>
          <a:p>
            <a:endParaRPr lang="es-ES" dirty="0"/>
          </a:p>
        </p:txBody>
      </p:sp>
    </p:spTree>
  </p:cSld>
  <p:clrMapOvr>
    <a:masterClrMapping/>
  </p:clrMapOvr>
  <p:transition spd="med">
    <p:dissolve/>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3" name="2 Diagrama"/>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50" name="AutoShape 2" descr="Resultado de imagen para OFERTA EXPORTAB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2" name="AutoShape 4" descr="Resultado de imagen para OFERTA EXPORTAB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054" name="Picture 6" descr="http://www.impulsonegocios.com/resources/produccion/contenidos/medium/rosario/empresasexportan0403111.jpg"/>
          <p:cNvPicPr>
            <a:picLocks noChangeAspect="1" noChangeArrowheads="1"/>
          </p:cNvPicPr>
          <p:nvPr/>
        </p:nvPicPr>
        <p:blipFill>
          <a:blip r:embed="rId9"/>
          <a:srcRect/>
          <a:stretch>
            <a:fillRect/>
          </a:stretch>
        </p:blipFill>
        <p:spPr bwMode="auto">
          <a:xfrm>
            <a:off x="6507748" y="0"/>
            <a:ext cx="2636252" cy="1571612"/>
          </a:xfrm>
          <a:prstGeom prst="rect">
            <a:avLst/>
          </a:prstGeom>
          <a:noFill/>
        </p:spPr>
      </p:pic>
    </p:spTree>
  </p:cSld>
  <p:clrMapOvr>
    <a:masterClrMapping/>
  </p:clrMapOvr>
  <p:transition spd="med">
    <p:dissolve/>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5" name="4 Diagrama"/>
          <p:cNvGraphicFramePr/>
          <p:nvPr/>
        </p:nvGraphicFramePr>
        <p:xfrm>
          <a:off x="1524000" y="1428736"/>
          <a:ext cx="7191404" cy="4032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0722" name="Picture 2" descr="http://fotos.subefotos.com/bb62b70fd9cd0f50201143237c7d3d0ao.jpg"/>
          <p:cNvPicPr>
            <a:picLocks noChangeAspect="1" noChangeArrowheads="1"/>
          </p:cNvPicPr>
          <p:nvPr/>
        </p:nvPicPr>
        <p:blipFill>
          <a:blip r:embed="rId9"/>
          <a:srcRect/>
          <a:stretch>
            <a:fillRect/>
          </a:stretch>
        </p:blipFill>
        <p:spPr bwMode="auto">
          <a:xfrm>
            <a:off x="2928926" y="0"/>
            <a:ext cx="4786345" cy="1677650"/>
          </a:xfrm>
          <a:prstGeom prst="rect">
            <a:avLst/>
          </a:prstGeom>
          <a:noFill/>
        </p:spPr>
      </p:pic>
    </p:spTree>
  </p:cSld>
  <p:clrMapOvr>
    <a:masterClrMapping/>
  </p:clrMapOvr>
  <p:transition spd="med">
    <p:dissolve/>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2" name="1 Diagrama"/>
          <p:cNvGraphicFramePr/>
          <p:nvPr>
            <p:extLst>
              <p:ext uri="{D42A27DB-BD31-4B8C-83A1-F6EECF244321}">
                <p14:modId xmlns:p14="http://schemas.microsoft.com/office/powerpoint/2010/main" val="1226152350"/>
              </p:ext>
            </p:extLst>
          </p:nvPr>
        </p:nvGraphicFramePr>
        <p:xfrm>
          <a:off x="899592" y="1397000"/>
          <a:ext cx="6912768" cy="505633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6" name="Picture 2" descr="http://servicios.proecuador.gob.ec/DIREX/img/logo-cabecera.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80112" y="248479"/>
            <a:ext cx="3241923" cy="934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989921"/>
      </p:ext>
    </p:extLst>
  </p:cSld>
  <p:clrMapOvr>
    <a:masterClrMapping/>
  </p:clrMapOvr>
  <p:transition spd="med">
    <p:dissolve/>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5" name="4 Diagrama"/>
          <p:cNvGraphicFramePr/>
          <p:nvPr/>
        </p:nvGraphicFramePr>
        <p:xfrm>
          <a:off x="785786" y="1357298"/>
          <a:ext cx="8001056" cy="45720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6" name="Picture 2" descr="http://image.slidesharecdn.com/3-140626170037-phpapp01/95/enlace-ciudadano-nro-329-tema-matriz-productiva-2-638.jpg?cb=1403802426"/>
          <p:cNvPicPr>
            <a:picLocks noChangeAspect="1" noChangeArrowheads="1"/>
          </p:cNvPicPr>
          <p:nvPr/>
        </p:nvPicPr>
        <p:blipFill>
          <a:blip r:embed="rId9" cstate="print"/>
          <a:srcRect/>
          <a:stretch>
            <a:fillRect/>
          </a:stretch>
        </p:blipFill>
        <p:spPr bwMode="auto">
          <a:xfrm>
            <a:off x="285720" y="4214818"/>
            <a:ext cx="1881368" cy="1412501"/>
          </a:xfrm>
          <a:prstGeom prst="rect">
            <a:avLst/>
          </a:prstGeom>
          <a:noFill/>
        </p:spPr>
      </p:pic>
    </p:spTree>
    <p:extLst>
      <p:ext uri="{BB962C8B-B14F-4D97-AF65-F5344CB8AC3E}">
        <p14:creationId xmlns:p14="http://schemas.microsoft.com/office/powerpoint/2010/main" val="2153438098"/>
      </p:ext>
    </p:extLst>
  </p:cSld>
  <p:clrMapOvr>
    <a:masterClrMapping/>
  </p:clrMapOvr>
  <p:transition spd="med">
    <p:dissolve/>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5" name="4 Diagrama"/>
          <p:cNvGraphicFramePr/>
          <p:nvPr>
            <p:extLst>
              <p:ext uri="{D42A27DB-BD31-4B8C-83A1-F6EECF244321}">
                <p14:modId xmlns:p14="http://schemas.microsoft.com/office/powerpoint/2010/main" val="1983932193"/>
              </p:ext>
            </p:extLst>
          </p:nvPr>
        </p:nvGraphicFramePr>
        <p:xfrm>
          <a:off x="827584" y="1397000"/>
          <a:ext cx="7488832" cy="51283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263635"/>
      </p:ext>
    </p:extLst>
  </p:cSld>
  <p:clrMapOvr>
    <a:masterClrMapping/>
  </p:clrMapOvr>
  <p:transition spd="med">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sp>
        <p:nvSpPr>
          <p:cNvPr id="6" name="5 CuadroTexto"/>
          <p:cNvSpPr txBox="1"/>
          <p:nvPr/>
        </p:nvSpPr>
        <p:spPr>
          <a:xfrm>
            <a:off x="2357422" y="1285860"/>
            <a:ext cx="5357850" cy="2031325"/>
          </a:xfrm>
          <a:prstGeom prst="rect">
            <a:avLst/>
          </a:prstGeom>
          <a:noFill/>
        </p:spPr>
        <p:txBody>
          <a:bodyPr wrap="square" rtlCol="0">
            <a:spAutoFit/>
          </a:bodyPr>
          <a:lstStyle/>
          <a:p>
            <a:pPr lvl="0" algn="ctr"/>
            <a:r>
              <a:rPr lang="es-ES" sz="3600" b="1" dirty="0" smtClean="0"/>
              <a:t>ACUERDOS DE COMPLEMENTACIÓN ECONÓMICA</a:t>
            </a:r>
            <a:endParaRPr lang="es-ES" sz="3600" dirty="0" smtClean="0"/>
          </a:p>
          <a:p>
            <a:endParaRPr lang="es-ES" dirty="0"/>
          </a:p>
        </p:txBody>
      </p:sp>
      <p:graphicFrame>
        <p:nvGraphicFramePr>
          <p:cNvPr id="7" name="6 Diagrama"/>
          <p:cNvGraphicFramePr/>
          <p:nvPr/>
        </p:nvGraphicFramePr>
        <p:xfrm>
          <a:off x="928662" y="2214554"/>
          <a:ext cx="7715304" cy="46434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p:dissolve/>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5" name="4 Diagrama"/>
          <p:cNvGraphicFramePr/>
          <p:nvPr>
            <p:extLst>
              <p:ext uri="{D42A27DB-BD31-4B8C-83A1-F6EECF244321}">
                <p14:modId xmlns:p14="http://schemas.microsoft.com/office/powerpoint/2010/main" val="1082328182"/>
              </p:ext>
            </p:extLst>
          </p:nvPr>
        </p:nvGraphicFramePr>
        <p:xfrm>
          <a:off x="683568" y="1556792"/>
          <a:ext cx="8064896" cy="49666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29504972"/>
      </p:ext>
    </p:extLst>
  </p:cSld>
  <p:clrMapOvr>
    <a:masterClrMapping/>
  </p:clrMapOvr>
  <p:transition spd="med">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pic>
        <p:nvPicPr>
          <p:cNvPr id="2050" name="Picture 2" descr="http://3.bp.blogspot.com/-hkYb1VnUFxE/UPh_xERkwPI/AAAAAAAATJE/Sco0h0FcO28/s1600/gracia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772816"/>
            <a:ext cx="7867650" cy="2952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488813"/>
      </p:ext>
    </p:extLst>
  </p:cSld>
  <p:clrMapOvr>
    <a:masterClrMapping/>
  </p:clrMapOvr>
  <p:transition spd="med">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8" name="7 Tabla"/>
          <p:cNvGraphicFramePr>
            <a:graphicFrameLocks noGrp="1"/>
          </p:cNvGraphicFramePr>
          <p:nvPr>
            <p:extLst>
              <p:ext uri="{D42A27DB-BD31-4B8C-83A1-F6EECF244321}">
                <p14:modId xmlns:p14="http://schemas.microsoft.com/office/powerpoint/2010/main" val="172749431"/>
              </p:ext>
            </p:extLst>
          </p:nvPr>
        </p:nvGraphicFramePr>
        <p:xfrm>
          <a:off x="2771800" y="404664"/>
          <a:ext cx="5904655" cy="5904655"/>
        </p:xfrm>
        <a:graphic>
          <a:graphicData uri="http://schemas.openxmlformats.org/drawingml/2006/table">
            <a:tbl>
              <a:tblPr/>
              <a:tblGrid>
                <a:gridCol w="1562671"/>
                <a:gridCol w="1004756"/>
                <a:gridCol w="1615642"/>
                <a:gridCol w="1721586"/>
              </a:tblGrid>
              <a:tr h="685043">
                <a:tc>
                  <a:txBody>
                    <a:bodyPr/>
                    <a:lstStyle/>
                    <a:p>
                      <a:pPr indent="252095" algn="ctr">
                        <a:lnSpc>
                          <a:spcPct val="150000"/>
                        </a:lnSpc>
                        <a:spcAft>
                          <a:spcPts val="0"/>
                        </a:spcAft>
                      </a:pPr>
                      <a:r>
                        <a:rPr lang="es-ES" sz="800" b="1" dirty="0">
                          <a:latin typeface="Times New Roman"/>
                          <a:ea typeface="Times New Roman"/>
                          <a:cs typeface="Times New Roman"/>
                        </a:rPr>
                        <a:t>Acuerdos de complementación económica</a:t>
                      </a:r>
                      <a:endParaRPr lang="es-ES" sz="900" dirty="0">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800" b="1" dirty="0">
                          <a:latin typeface="Times New Roman"/>
                          <a:ea typeface="Times New Roman"/>
                          <a:cs typeface="Times New Roman"/>
                        </a:rPr>
                        <a:t>PAÍSES</a:t>
                      </a:r>
                      <a:endParaRPr lang="es-ES" sz="900" dirty="0">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800" b="1">
                          <a:latin typeface="Times New Roman"/>
                          <a:ea typeface="Times New Roman"/>
                          <a:cs typeface="Times New Roman"/>
                        </a:rPr>
                        <a:t>Entidades Participantes</a:t>
                      </a:r>
                      <a:endParaRPr lang="es-ES" sz="900">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800" b="1">
                          <a:latin typeface="Times New Roman"/>
                          <a:ea typeface="Times New Roman"/>
                          <a:cs typeface="Times New Roman"/>
                        </a:rPr>
                        <a:t>Contenido del acuerdo</a:t>
                      </a:r>
                      <a:endParaRPr lang="es-ES" sz="900">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892">
                <a:tc>
                  <a:txBody>
                    <a:bodyPr/>
                    <a:lstStyle/>
                    <a:p>
                      <a:pPr indent="252095" algn="ctr">
                        <a:lnSpc>
                          <a:spcPct val="150000"/>
                        </a:lnSpc>
                        <a:spcAft>
                          <a:spcPts val="0"/>
                        </a:spcAft>
                      </a:pPr>
                      <a:r>
                        <a:rPr lang="es-ES" sz="1200" b="1">
                          <a:latin typeface="Times New Roman"/>
                          <a:ea typeface="Times New Roman"/>
                          <a:cs typeface="Times New Roman"/>
                        </a:rPr>
                        <a:t>Acuerdo de Complementación Económica entre Ecuador y Guatemala</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1050" b="1" dirty="0" smtClean="0">
                          <a:latin typeface="Times New Roman"/>
                          <a:ea typeface="Times New Roman"/>
                          <a:cs typeface="Times New Roman"/>
                        </a:rPr>
                        <a:t>Ecuador-Guatemala</a:t>
                      </a:r>
                      <a:endParaRPr lang="es-ES" sz="1050" b="1" dirty="0">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endParaRPr lang="es-ES" sz="1200" b="1">
                        <a:latin typeface="Times New Roman"/>
                        <a:ea typeface="Times New Roman"/>
                        <a:cs typeface="Times New Roman"/>
                      </a:endParaRPr>
                    </a:p>
                    <a:p>
                      <a:pPr indent="252095" algn="ctr">
                        <a:lnSpc>
                          <a:spcPct val="150000"/>
                        </a:lnSpc>
                        <a:spcAft>
                          <a:spcPts val="0"/>
                        </a:spcAft>
                      </a:pPr>
                      <a:r>
                        <a:rPr lang="es-ES" sz="1200" b="1">
                          <a:latin typeface="Times New Roman"/>
                          <a:ea typeface="Times New Roman"/>
                          <a:cs typeface="Times New Roman"/>
                        </a:rPr>
                        <a:t>Entidades Públicas y Privadas</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endParaRPr lang="es-ES" sz="1200" b="1">
                        <a:latin typeface="Times New Roman"/>
                        <a:ea typeface="Times New Roman"/>
                        <a:cs typeface="Times New Roman"/>
                      </a:endParaRPr>
                    </a:p>
                    <a:p>
                      <a:pPr indent="252095" algn="ctr">
                        <a:lnSpc>
                          <a:spcPct val="150000"/>
                        </a:lnSpc>
                        <a:spcAft>
                          <a:spcPts val="0"/>
                        </a:spcAft>
                      </a:pPr>
                      <a:r>
                        <a:rPr lang="es-ES" sz="1200" b="1">
                          <a:latin typeface="Times New Roman"/>
                          <a:ea typeface="Times New Roman"/>
                          <a:cs typeface="Times New Roman"/>
                        </a:rPr>
                        <a:t>Listado de productos que se benefician con preferencia</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9914">
                <a:tc>
                  <a:txBody>
                    <a:bodyPr/>
                    <a:lstStyle/>
                    <a:p>
                      <a:pPr indent="252095" algn="ctr">
                        <a:lnSpc>
                          <a:spcPct val="150000"/>
                        </a:lnSpc>
                        <a:spcAft>
                          <a:spcPts val="0"/>
                        </a:spcAft>
                      </a:pPr>
                      <a:r>
                        <a:rPr lang="es-ES" sz="1200" b="1">
                          <a:latin typeface="Times New Roman"/>
                          <a:ea typeface="Times New Roman"/>
                          <a:cs typeface="Times New Roman"/>
                        </a:rPr>
                        <a:t>Acuerdo de Complementación Económica No. 46</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1200" b="1" dirty="0">
                          <a:latin typeface="Times New Roman"/>
                          <a:ea typeface="Times New Roman"/>
                          <a:cs typeface="Times New Roman"/>
                        </a:rPr>
                        <a:t>Ecuador-Cuba</a:t>
                      </a:r>
                      <a:endParaRPr lang="es-ES" sz="1200" b="1" dirty="0">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1200" b="1">
                          <a:latin typeface="Times New Roman"/>
                          <a:ea typeface="Times New Roman"/>
                          <a:cs typeface="Times New Roman"/>
                        </a:rPr>
                        <a:t>Entidades Públicas Privadas</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1200" b="1">
                          <a:latin typeface="Times New Roman"/>
                          <a:ea typeface="Times New Roman"/>
                          <a:cs typeface="Times New Roman"/>
                        </a:rPr>
                        <a:t>Listado de productos que se benefician con preferencia</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892">
                <a:tc>
                  <a:txBody>
                    <a:bodyPr/>
                    <a:lstStyle/>
                    <a:p>
                      <a:pPr indent="252095" algn="ctr">
                        <a:lnSpc>
                          <a:spcPct val="150000"/>
                        </a:lnSpc>
                        <a:spcAft>
                          <a:spcPts val="0"/>
                        </a:spcAft>
                      </a:pPr>
                      <a:endParaRPr lang="es-ES" sz="1200" b="1">
                        <a:latin typeface="Times New Roman"/>
                        <a:ea typeface="Times New Roman"/>
                        <a:cs typeface="Times New Roman"/>
                      </a:endParaRPr>
                    </a:p>
                    <a:p>
                      <a:pPr indent="252095" algn="ctr">
                        <a:lnSpc>
                          <a:spcPct val="150000"/>
                        </a:lnSpc>
                        <a:spcAft>
                          <a:spcPts val="0"/>
                        </a:spcAft>
                      </a:pPr>
                      <a:r>
                        <a:rPr lang="es-ES" sz="1200" b="1">
                          <a:latin typeface="Times New Roman"/>
                          <a:ea typeface="Times New Roman"/>
                          <a:cs typeface="Times New Roman"/>
                        </a:rPr>
                        <a:t>Acuerdo de Complementación Económica No. 65</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endParaRPr lang="es-ES" sz="1200" b="1" dirty="0" smtClean="0">
                        <a:latin typeface="Times New Roman"/>
                        <a:ea typeface="Times New Roman"/>
                        <a:cs typeface="Times New Roman"/>
                      </a:endParaRPr>
                    </a:p>
                    <a:p>
                      <a:pPr indent="252095" algn="ctr">
                        <a:lnSpc>
                          <a:spcPct val="150000"/>
                        </a:lnSpc>
                        <a:spcAft>
                          <a:spcPts val="0"/>
                        </a:spcAft>
                      </a:pPr>
                      <a:r>
                        <a:rPr lang="es-ES" sz="1200" b="1" dirty="0" smtClean="0">
                          <a:latin typeface="Times New Roman"/>
                          <a:ea typeface="Times New Roman"/>
                          <a:cs typeface="Times New Roman"/>
                        </a:rPr>
                        <a:t>Ecuador- </a:t>
                      </a:r>
                      <a:r>
                        <a:rPr lang="es-ES" sz="1200" b="1" dirty="0">
                          <a:latin typeface="Times New Roman"/>
                          <a:ea typeface="Times New Roman"/>
                          <a:cs typeface="Times New Roman"/>
                        </a:rPr>
                        <a:t>Chile</a:t>
                      </a:r>
                      <a:endParaRPr lang="es-ES" sz="1200" b="1" dirty="0">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endParaRPr lang="es-ES" sz="1200" b="1">
                        <a:latin typeface="Times New Roman"/>
                        <a:ea typeface="Times New Roman"/>
                        <a:cs typeface="Times New Roman"/>
                      </a:endParaRPr>
                    </a:p>
                    <a:p>
                      <a:pPr indent="252095" algn="ctr">
                        <a:lnSpc>
                          <a:spcPct val="150000"/>
                        </a:lnSpc>
                        <a:spcAft>
                          <a:spcPts val="0"/>
                        </a:spcAft>
                      </a:pPr>
                      <a:r>
                        <a:rPr lang="es-ES" sz="1200" b="1">
                          <a:latin typeface="Times New Roman"/>
                          <a:ea typeface="Times New Roman"/>
                          <a:cs typeface="Times New Roman"/>
                        </a:rPr>
                        <a:t>Entidades Públicas Privadas</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endParaRPr lang="es-ES" sz="1200" b="1">
                        <a:latin typeface="Times New Roman"/>
                        <a:ea typeface="Times New Roman"/>
                        <a:cs typeface="Times New Roman"/>
                      </a:endParaRPr>
                    </a:p>
                    <a:p>
                      <a:pPr indent="252095" algn="ctr">
                        <a:lnSpc>
                          <a:spcPct val="150000"/>
                        </a:lnSpc>
                        <a:spcAft>
                          <a:spcPts val="0"/>
                        </a:spcAft>
                      </a:pPr>
                      <a:r>
                        <a:rPr lang="es-ES" sz="1200" b="1">
                          <a:latin typeface="Times New Roman"/>
                          <a:ea typeface="Times New Roman"/>
                          <a:cs typeface="Times New Roman"/>
                        </a:rPr>
                        <a:t>Listado de productos que se benefician con preferencia</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9914">
                <a:tc>
                  <a:txBody>
                    <a:bodyPr/>
                    <a:lstStyle/>
                    <a:p>
                      <a:pPr indent="252095" algn="ctr">
                        <a:lnSpc>
                          <a:spcPct val="150000"/>
                        </a:lnSpc>
                        <a:spcAft>
                          <a:spcPts val="0"/>
                        </a:spcAft>
                      </a:pPr>
                      <a:r>
                        <a:rPr lang="es-ES" sz="1200" b="1" dirty="0">
                          <a:latin typeface="Times New Roman"/>
                          <a:ea typeface="Times New Roman"/>
                          <a:cs typeface="Times New Roman"/>
                        </a:rPr>
                        <a:t>Acuerdo de Complementación Económica No. 59</a:t>
                      </a:r>
                      <a:endParaRPr lang="es-ES" sz="1200" b="1" dirty="0">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1200" b="1">
                          <a:latin typeface="Times New Roman"/>
                          <a:ea typeface="Times New Roman"/>
                          <a:cs typeface="Times New Roman"/>
                        </a:rPr>
                        <a:t>MERCOSUR- CAN</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1200" b="1">
                          <a:latin typeface="Times New Roman"/>
                          <a:ea typeface="Times New Roman"/>
                          <a:cs typeface="Times New Roman"/>
                        </a:rPr>
                        <a:t>Entidades Públicas Privadas</a:t>
                      </a:r>
                      <a:endParaRPr lang="es-ES" sz="1200" b="1">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2095" algn="ctr">
                        <a:lnSpc>
                          <a:spcPct val="150000"/>
                        </a:lnSpc>
                        <a:spcAft>
                          <a:spcPts val="0"/>
                        </a:spcAft>
                      </a:pPr>
                      <a:r>
                        <a:rPr lang="es-ES" sz="1200" b="1" dirty="0">
                          <a:latin typeface="Times New Roman"/>
                          <a:ea typeface="Times New Roman"/>
                          <a:cs typeface="Times New Roman"/>
                        </a:rPr>
                        <a:t>Listado de productos que se benefician con preferencia</a:t>
                      </a:r>
                      <a:endParaRPr lang="es-ES" sz="1200" b="1" dirty="0">
                        <a:latin typeface="Times New Roman"/>
                        <a:ea typeface="Times New Roman"/>
                        <a:cs typeface="Arial"/>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dissolve/>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sp>
        <p:nvSpPr>
          <p:cNvPr id="6" name="5 CuadroTexto"/>
          <p:cNvSpPr txBox="1"/>
          <p:nvPr/>
        </p:nvSpPr>
        <p:spPr>
          <a:xfrm>
            <a:off x="1500166" y="1714488"/>
            <a:ext cx="6715172" cy="2585323"/>
          </a:xfrm>
          <a:prstGeom prst="rect">
            <a:avLst/>
          </a:prstGeom>
          <a:noFill/>
        </p:spPr>
        <p:txBody>
          <a:bodyPr wrap="square" rtlCol="0">
            <a:spAutoFit/>
          </a:bodyPr>
          <a:lstStyle/>
          <a:p>
            <a:pPr algn="ctr"/>
            <a:r>
              <a:rPr lang="es-ES" sz="2400" b="1" dirty="0"/>
              <a:t>DELIMITACIÓN</a:t>
            </a:r>
          </a:p>
          <a:p>
            <a:pPr algn="ctr"/>
            <a:r>
              <a:rPr lang="es-ES" sz="2400" b="1" dirty="0"/>
              <a:t> </a:t>
            </a:r>
          </a:p>
          <a:p>
            <a:pPr algn="ctr"/>
            <a:r>
              <a:rPr lang="es-ES" sz="2400" b="1" dirty="0"/>
              <a:t>TEMA: </a:t>
            </a:r>
            <a:r>
              <a:rPr lang="es-ES" sz="2400" b="1" dirty="0" smtClean="0"/>
              <a:t>ESTUDIO DEL ACUERDO </a:t>
            </a:r>
            <a:r>
              <a:rPr lang="es-ES" sz="2400" b="1" dirty="0"/>
              <a:t>DE COMPLEMENTACION ECONOMICA N° 59 CAN– MERCOSUR </a:t>
            </a:r>
            <a:r>
              <a:rPr lang="es-ES" sz="2400" b="1" dirty="0" smtClean="0"/>
              <a:t>CASO </a:t>
            </a:r>
            <a:r>
              <a:rPr lang="es-ES" sz="2400" b="1" dirty="0"/>
              <a:t>BRASIL-ECUADOR  PERIODO 2008-2013</a:t>
            </a:r>
          </a:p>
          <a:p>
            <a:endParaRPr lang="es-ES" dirty="0"/>
          </a:p>
        </p:txBody>
      </p:sp>
    </p:spTree>
  </p:cSld>
  <p:clrMapOvr>
    <a:masterClrMapping/>
  </p:clrMapOvr>
  <p:transition spd="med">
    <p:dissolve/>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5" name="4 Diagrama"/>
          <p:cNvGraphicFramePr/>
          <p:nvPr/>
        </p:nvGraphicFramePr>
        <p:xfrm>
          <a:off x="785786" y="1357298"/>
          <a:ext cx="8358214" cy="4103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7" name="6 Conector recto"/>
          <p:cNvCxnSpPr/>
          <p:nvPr/>
        </p:nvCxnSpPr>
        <p:spPr>
          <a:xfrm flipV="1">
            <a:off x="6072198" y="3929066"/>
            <a:ext cx="928694" cy="57150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dissolve/>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5" name="4 Tabla"/>
          <p:cNvGraphicFramePr>
            <a:graphicFrameLocks noGrp="1"/>
          </p:cNvGraphicFramePr>
          <p:nvPr/>
        </p:nvGraphicFramePr>
        <p:xfrm>
          <a:off x="571472" y="2143113"/>
          <a:ext cx="7929618" cy="3929094"/>
        </p:xfrm>
        <a:graphic>
          <a:graphicData uri="http://schemas.openxmlformats.org/drawingml/2006/table">
            <a:tbl>
              <a:tblPr/>
              <a:tblGrid>
                <a:gridCol w="1857225"/>
                <a:gridCol w="2186594"/>
                <a:gridCol w="2135191"/>
                <a:gridCol w="1750608"/>
              </a:tblGrid>
              <a:tr h="982272">
                <a:tc>
                  <a:txBody>
                    <a:bodyPr/>
                    <a:lstStyle/>
                    <a:p>
                      <a:pPr algn="ctr">
                        <a:lnSpc>
                          <a:spcPct val="150000"/>
                        </a:lnSpc>
                        <a:spcAft>
                          <a:spcPts val="0"/>
                        </a:spcAft>
                      </a:pPr>
                      <a:r>
                        <a:rPr lang="es-ES" sz="1200" b="1" dirty="0">
                          <a:solidFill>
                            <a:srgbClr val="365F91"/>
                          </a:solidFill>
                          <a:latin typeface="Times New Roman"/>
                          <a:ea typeface="Times New Roman"/>
                          <a:cs typeface="Times New Roman"/>
                        </a:rPr>
                        <a:t>AÑO</a:t>
                      </a:r>
                      <a:endParaRPr lang="es-ES" sz="1200" dirty="0">
                        <a:solidFill>
                          <a:srgbClr val="365F91"/>
                        </a:solidFill>
                        <a:latin typeface="Times New Roman"/>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es-ES" sz="1200" b="1">
                          <a:solidFill>
                            <a:srgbClr val="365F91"/>
                          </a:solidFill>
                          <a:latin typeface="Times New Roman"/>
                          <a:ea typeface="Times New Roman"/>
                          <a:cs typeface="Times New Roman"/>
                        </a:rPr>
                        <a:t>EXPORTACIONES</a:t>
                      </a:r>
                      <a:endParaRPr lang="es-ES" sz="1200">
                        <a:solidFill>
                          <a:srgbClr val="365F91"/>
                        </a:solidFill>
                        <a:latin typeface="Times New Roman"/>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es-ES" sz="1200" b="1">
                          <a:solidFill>
                            <a:srgbClr val="365F91"/>
                          </a:solidFill>
                          <a:latin typeface="Times New Roman"/>
                          <a:ea typeface="Times New Roman"/>
                          <a:cs typeface="Times New Roman"/>
                        </a:rPr>
                        <a:t>IMPORTACIONES</a:t>
                      </a:r>
                      <a:endParaRPr lang="es-ES" sz="1200">
                        <a:solidFill>
                          <a:srgbClr val="365F91"/>
                        </a:solidFill>
                        <a:latin typeface="Times New Roman"/>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es-ES" sz="1200" b="1">
                          <a:solidFill>
                            <a:srgbClr val="365F91"/>
                          </a:solidFill>
                          <a:latin typeface="Times New Roman"/>
                          <a:ea typeface="Times New Roman"/>
                          <a:cs typeface="Times New Roman"/>
                        </a:rPr>
                        <a:t>BALANZA COMERCIAL</a:t>
                      </a:r>
                      <a:endParaRPr lang="es-ES" sz="1200">
                        <a:solidFill>
                          <a:srgbClr val="365F91"/>
                        </a:solidFill>
                        <a:latin typeface="Times New Roman"/>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91137">
                <a:tc>
                  <a:txBody>
                    <a:bodyPr/>
                    <a:lstStyle/>
                    <a:p>
                      <a:pPr algn="ctr">
                        <a:lnSpc>
                          <a:spcPct val="150000"/>
                        </a:lnSpc>
                        <a:spcAft>
                          <a:spcPts val="0"/>
                        </a:spcAft>
                      </a:pPr>
                      <a:r>
                        <a:rPr lang="es-ES" sz="1200" b="1">
                          <a:solidFill>
                            <a:srgbClr val="365F91"/>
                          </a:solidFill>
                          <a:latin typeface="Times New Roman"/>
                          <a:ea typeface="Times New Roman"/>
                          <a:cs typeface="Times New Roman"/>
                        </a:rPr>
                        <a:t>2008</a:t>
                      </a:r>
                      <a:endParaRPr lang="es-ES" sz="1200">
                        <a:solidFill>
                          <a:srgbClr val="365F91"/>
                        </a:solidFill>
                        <a:latin typeface="Times New Roman"/>
                        <a:ea typeface="Times New Roman"/>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46,034</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840,524</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ctr">
                        <a:lnSpc>
                          <a:spcPct val="150000"/>
                        </a:lnSpc>
                        <a:spcAft>
                          <a:spcPts val="0"/>
                        </a:spcAft>
                      </a:pPr>
                      <a:r>
                        <a:rPr lang="es-ES" sz="1200" dirty="0">
                          <a:solidFill>
                            <a:srgbClr val="365F91"/>
                          </a:solidFill>
                          <a:latin typeface="Times New Roman"/>
                          <a:ea typeface="Times New Roman"/>
                          <a:cs typeface="Times New Roman"/>
                        </a:rPr>
                        <a:t>-794,49</a:t>
                      </a: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491137">
                <a:tc>
                  <a:txBody>
                    <a:bodyPr/>
                    <a:lstStyle/>
                    <a:p>
                      <a:pPr algn="ctr">
                        <a:lnSpc>
                          <a:spcPct val="150000"/>
                        </a:lnSpc>
                        <a:spcAft>
                          <a:spcPts val="0"/>
                        </a:spcAft>
                      </a:pPr>
                      <a:r>
                        <a:rPr lang="es-ES" sz="1200" b="1">
                          <a:solidFill>
                            <a:srgbClr val="365F91"/>
                          </a:solidFill>
                          <a:latin typeface="Times New Roman"/>
                          <a:ea typeface="Times New Roman"/>
                          <a:cs typeface="Times New Roman"/>
                        </a:rPr>
                        <a:t>2009</a:t>
                      </a:r>
                      <a:endParaRPr lang="es-ES" sz="1200">
                        <a:solidFill>
                          <a:srgbClr val="365F91"/>
                        </a:solidFill>
                        <a:latin typeface="Times New Roman"/>
                        <a:ea typeface="Times New Roman"/>
                        <a:cs typeface="Times New Roman"/>
                      </a:endParaRPr>
                    </a:p>
                  </a:txBody>
                  <a:tcPr marL="68580" marR="68580" marT="0" marB="0">
                    <a:lnL>
                      <a:noFill/>
                    </a:lnL>
                    <a:lnR>
                      <a:noFill/>
                    </a:lnR>
                    <a:lnT>
                      <a:noFill/>
                    </a:lnT>
                    <a:lnB>
                      <a:noFill/>
                    </a:lnB>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39,963</a:t>
                      </a:r>
                    </a:p>
                  </a:txBody>
                  <a:tcPr marL="68580" marR="68580" marT="0" marB="0">
                    <a:lnL>
                      <a:noFill/>
                    </a:lnL>
                    <a:lnR>
                      <a:noFill/>
                    </a:lnR>
                    <a:lnT>
                      <a:noFill/>
                    </a:lnT>
                    <a:lnB>
                      <a:noFill/>
                    </a:lnB>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632,27</a:t>
                      </a:r>
                    </a:p>
                  </a:txBody>
                  <a:tcPr marL="68580" marR="68580" marT="0" marB="0">
                    <a:lnL>
                      <a:noFill/>
                    </a:lnL>
                    <a:lnR>
                      <a:noFill/>
                    </a:lnR>
                    <a:lnT>
                      <a:noFill/>
                    </a:lnT>
                    <a:lnB>
                      <a:noFill/>
                    </a:lnB>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-592,307</a:t>
                      </a:r>
                    </a:p>
                  </a:txBody>
                  <a:tcPr marL="68580" marR="68580" marT="0" marB="0">
                    <a:lnL>
                      <a:noFill/>
                    </a:lnL>
                    <a:lnR>
                      <a:noFill/>
                    </a:lnR>
                    <a:lnT>
                      <a:noFill/>
                    </a:lnT>
                    <a:lnB>
                      <a:noFill/>
                    </a:lnB>
                  </a:tcPr>
                </a:tc>
              </a:tr>
              <a:tr h="491137">
                <a:tc>
                  <a:txBody>
                    <a:bodyPr/>
                    <a:lstStyle/>
                    <a:p>
                      <a:pPr algn="ctr">
                        <a:lnSpc>
                          <a:spcPct val="150000"/>
                        </a:lnSpc>
                        <a:spcAft>
                          <a:spcPts val="0"/>
                        </a:spcAft>
                      </a:pPr>
                      <a:r>
                        <a:rPr lang="es-ES" sz="1200" b="1">
                          <a:solidFill>
                            <a:srgbClr val="365F91"/>
                          </a:solidFill>
                          <a:latin typeface="Times New Roman"/>
                          <a:ea typeface="Times New Roman"/>
                          <a:cs typeface="Times New Roman"/>
                        </a:rPr>
                        <a:t>2010</a:t>
                      </a:r>
                      <a:endParaRPr lang="es-ES" sz="1200">
                        <a:solidFill>
                          <a:srgbClr val="365F91"/>
                        </a:solidFill>
                        <a:latin typeface="Times New Roman"/>
                        <a:ea typeface="Times New Roman"/>
                        <a:cs typeface="Times New Roman"/>
                      </a:endParaRPr>
                    </a:p>
                  </a:txBody>
                  <a:tcPr marL="68580" marR="68580" marT="0" marB="0">
                    <a:lnL>
                      <a:noFill/>
                    </a:lnL>
                    <a:lnR>
                      <a:noFill/>
                    </a:lnR>
                    <a:lnT>
                      <a:noFill/>
                    </a:lnT>
                    <a:lnB>
                      <a:noFill/>
                    </a:lnB>
                    <a:solidFill>
                      <a:srgbClr val="D3DFEE"/>
                    </a:solidFill>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51,407</a:t>
                      </a:r>
                    </a:p>
                  </a:txBody>
                  <a:tcPr marL="68580" marR="68580" marT="0" marB="0">
                    <a:lnL>
                      <a:noFill/>
                    </a:lnL>
                    <a:lnR>
                      <a:noFill/>
                    </a:lnR>
                    <a:lnT>
                      <a:noFill/>
                    </a:lnT>
                    <a:lnB>
                      <a:noFill/>
                    </a:lnB>
                    <a:solidFill>
                      <a:srgbClr val="D3DFEE"/>
                    </a:solidFill>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805,778</a:t>
                      </a:r>
                    </a:p>
                  </a:txBody>
                  <a:tcPr marL="68580" marR="68580" marT="0" marB="0">
                    <a:lnL>
                      <a:noFill/>
                    </a:lnL>
                    <a:lnR>
                      <a:noFill/>
                    </a:lnR>
                    <a:lnT>
                      <a:noFill/>
                    </a:lnT>
                    <a:lnB>
                      <a:noFill/>
                    </a:lnB>
                    <a:solidFill>
                      <a:srgbClr val="D3DFEE"/>
                    </a:solidFill>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-754,371</a:t>
                      </a:r>
                    </a:p>
                  </a:txBody>
                  <a:tcPr marL="68580" marR="68580" marT="0" marB="0">
                    <a:lnL>
                      <a:noFill/>
                    </a:lnL>
                    <a:lnR>
                      <a:noFill/>
                    </a:lnR>
                    <a:lnT>
                      <a:noFill/>
                    </a:lnT>
                    <a:lnB>
                      <a:noFill/>
                    </a:lnB>
                    <a:solidFill>
                      <a:srgbClr val="D3DFEE"/>
                    </a:solidFill>
                  </a:tcPr>
                </a:tc>
              </a:tr>
              <a:tr h="491137">
                <a:tc>
                  <a:txBody>
                    <a:bodyPr/>
                    <a:lstStyle/>
                    <a:p>
                      <a:pPr algn="ctr">
                        <a:lnSpc>
                          <a:spcPct val="150000"/>
                        </a:lnSpc>
                        <a:spcAft>
                          <a:spcPts val="0"/>
                        </a:spcAft>
                      </a:pPr>
                      <a:r>
                        <a:rPr lang="es-ES" sz="1200" b="1">
                          <a:solidFill>
                            <a:srgbClr val="365F91"/>
                          </a:solidFill>
                          <a:latin typeface="Times New Roman"/>
                          <a:ea typeface="Times New Roman"/>
                          <a:cs typeface="Times New Roman"/>
                        </a:rPr>
                        <a:t>2011</a:t>
                      </a:r>
                      <a:endParaRPr lang="es-ES" sz="1200">
                        <a:solidFill>
                          <a:srgbClr val="365F91"/>
                        </a:solidFill>
                        <a:latin typeface="Times New Roman"/>
                        <a:ea typeface="Times New Roman"/>
                        <a:cs typeface="Times New Roman"/>
                      </a:endParaRPr>
                    </a:p>
                  </a:txBody>
                  <a:tcPr marL="68580" marR="68580" marT="0" marB="0">
                    <a:lnL>
                      <a:noFill/>
                    </a:lnL>
                    <a:lnR>
                      <a:noFill/>
                    </a:lnR>
                    <a:lnT>
                      <a:noFill/>
                    </a:lnT>
                    <a:lnB>
                      <a:noFill/>
                    </a:lnB>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89,771</a:t>
                      </a:r>
                    </a:p>
                  </a:txBody>
                  <a:tcPr marL="68580" marR="68580" marT="0" marB="0">
                    <a:lnL>
                      <a:noFill/>
                    </a:lnL>
                    <a:lnR>
                      <a:noFill/>
                    </a:lnR>
                    <a:lnT>
                      <a:noFill/>
                    </a:lnT>
                    <a:lnB>
                      <a:noFill/>
                    </a:lnB>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889,07</a:t>
                      </a:r>
                    </a:p>
                  </a:txBody>
                  <a:tcPr marL="68580" marR="68580" marT="0" marB="0">
                    <a:lnL>
                      <a:noFill/>
                    </a:lnL>
                    <a:lnR>
                      <a:noFill/>
                    </a:lnR>
                    <a:lnT>
                      <a:noFill/>
                    </a:lnT>
                    <a:lnB>
                      <a:noFill/>
                    </a:lnB>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-799,299</a:t>
                      </a:r>
                    </a:p>
                  </a:txBody>
                  <a:tcPr marL="68580" marR="68580" marT="0" marB="0">
                    <a:lnL>
                      <a:noFill/>
                    </a:lnL>
                    <a:lnR>
                      <a:noFill/>
                    </a:lnR>
                    <a:lnT>
                      <a:noFill/>
                    </a:lnT>
                    <a:lnB>
                      <a:noFill/>
                    </a:lnB>
                  </a:tcPr>
                </a:tc>
              </a:tr>
              <a:tr h="491137">
                <a:tc>
                  <a:txBody>
                    <a:bodyPr/>
                    <a:lstStyle/>
                    <a:p>
                      <a:pPr algn="ctr">
                        <a:lnSpc>
                          <a:spcPct val="150000"/>
                        </a:lnSpc>
                        <a:spcAft>
                          <a:spcPts val="0"/>
                        </a:spcAft>
                      </a:pPr>
                      <a:r>
                        <a:rPr lang="es-ES" sz="1200" b="1">
                          <a:solidFill>
                            <a:srgbClr val="365F91"/>
                          </a:solidFill>
                          <a:latin typeface="Times New Roman"/>
                          <a:ea typeface="Times New Roman"/>
                          <a:cs typeface="Times New Roman"/>
                        </a:rPr>
                        <a:t>2012</a:t>
                      </a:r>
                      <a:endParaRPr lang="es-ES" sz="1200">
                        <a:solidFill>
                          <a:srgbClr val="365F91"/>
                        </a:solidFill>
                        <a:latin typeface="Times New Roman"/>
                        <a:ea typeface="Times New Roman"/>
                        <a:cs typeface="Times New Roman"/>
                      </a:endParaRPr>
                    </a:p>
                  </a:txBody>
                  <a:tcPr marL="68580" marR="68580" marT="0" marB="0">
                    <a:lnL>
                      <a:noFill/>
                    </a:lnL>
                    <a:lnR>
                      <a:noFill/>
                    </a:lnR>
                    <a:lnT>
                      <a:noFill/>
                    </a:lnT>
                    <a:lnB>
                      <a:noFill/>
                    </a:lnB>
                    <a:solidFill>
                      <a:srgbClr val="D3DFEE"/>
                    </a:solidFill>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136,041</a:t>
                      </a:r>
                    </a:p>
                  </a:txBody>
                  <a:tcPr marL="68580" marR="68580" marT="0" marB="0">
                    <a:lnL>
                      <a:noFill/>
                    </a:lnL>
                    <a:lnR>
                      <a:noFill/>
                    </a:lnR>
                    <a:lnT>
                      <a:noFill/>
                    </a:lnT>
                    <a:lnB>
                      <a:noFill/>
                    </a:lnB>
                    <a:solidFill>
                      <a:srgbClr val="D3DFEE"/>
                    </a:solidFill>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881,008</a:t>
                      </a:r>
                    </a:p>
                  </a:txBody>
                  <a:tcPr marL="68580" marR="68580" marT="0" marB="0">
                    <a:lnL>
                      <a:noFill/>
                    </a:lnL>
                    <a:lnR>
                      <a:noFill/>
                    </a:lnR>
                    <a:lnT>
                      <a:noFill/>
                    </a:lnT>
                    <a:lnB>
                      <a:noFill/>
                    </a:lnB>
                    <a:solidFill>
                      <a:srgbClr val="D3DFEE"/>
                    </a:solidFill>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-745,047</a:t>
                      </a:r>
                    </a:p>
                  </a:txBody>
                  <a:tcPr marL="68580" marR="68580" marT="0" marB="0">
                    <a:lnL>
                      <a:noFill/>
                    </a:lnL>
                    <a:lnR>
                      <a:noFill/>
                    </a:lnR>
                    <a:lnT>
                      <a:noFill/>
                    </a:lnT>
                    <a:lnB>
                      <a:noFill/>
                    </a:lnB>
                    <a:solidFill>
                      <a:srgbClr val="D3DFEE"/>
                    </a:solidFill>
                  </a:tcPr>
                </a:tc>
              </a:tr>
              <a:tr h="491137">
                <a:tc>
                  <a:txBody>
                    <a:bodyPr/>
                    <a:lstStyle/>
                    <a:p>
                      <a:pPr algn="ctr">
                        <a:lnSpc>
                          <a:spcPct val="150000"/>
                        </a:lnSpc>
                        <a:spcAft>
                          <a:spcPts val="0"/>
                        </a:spcAft>
                      </a:pPr>
                      <a:r>
                        <a:rPr lang="es-ES" sz="1200" b="1">
                          <a:solidFill>
                            <a:srgbClr val="365F91"/>
                          </a:solidFill>
                          <a:latin typeface="Times New Roman"/>
                          <a:ea typeface="Times New Roman"/>
                          <a:cs typeface="Times New Roman"/>
                        </a:rPr>
                        <a:t>A febrero 2013</a:t>
                      </a:r>
                      <a:endParaRPr lang="es-ES" sz="1200">
                        <a:solidFill>
                          <a:srgbClr val="365F91"/>
                        </a:solidFill>
                        <a:latin typeface="Times New Roman"/>
                        <a:ea typeface="Times New Roman"/>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15,594</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es-ES" sz="1200">
                          <a:solidFill>
                            <a:srgbClr val="365F91"/>
                          </a:solidFill>
                          <a:latin typeface="Times New Roman"/>
                          <a:ea typeface="Times New Roman"/>
                          <a:cs typeface="Times New Roman"/>
                        </a:rPr>
                        <a:t>138,888</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50000"/>
                        </a:lnSpc>
                        <a:spcAft>
                          <a:spcPts val="0"/>
                        </a:spcAft>
                      </a:pPr>
                      <a:r>
                        <a:rPr lang="es-ES" sz="1200" dirty="0">
                          <a:solidFill>
                            <a:srgbClr val="365F91"/>
                          </a:solidFill>
                          <a:latin typeface="Times New Roman"/>
                          <a:ea typeface="Times New Roman"/>
                          <a:cs typeface="Times New Roman"/>
                        </a:rPr>
                        <a:t>-123,294</a:t>
                      </a: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
        <p:nvSpPr>
          <p:cNvPr id="6" name="5 CuadroTexto"/>
          <p:cNvSpPr txBox="1"/>
          <p:nvPr/>
        </p:nvSpPr>
        <p:spPr>
          <a:xfrm>
            <a:off x="2643174" y="1142984"/>
            <a:ext cx="5214974" cy="1200329"/>
          </a:xfrm>
          <a:prstGeom prst="rect">
            <a:avLst/>
          </a:prstGeom>
          <a:noFill/>
        </p:spPr>
        <p:txBody>
          <a:bodyPr wrap="square" rtlCol="0">
            <a:spAutoFit/>
          </a:bodyPr>
          <a:lstStyle/>
          <a:p>
            <a:pPr algn="ctr"/>
            <a:r>
              <a:rPr lang="es-ES" b="1" dirty="0"/>
              <a:t>Relaciones Ecuador - Brasil período 2008 – </a:t>
            </a:r>
            <a:r>
              <a:rPr lang="es-ES" b="1" dirty="0" smtClean="0"/>
              <a:t>2013</a:t>
            </a:r>
            <a:r>
              <a:rPr lang="es-ES" b="1" dirty="0"/>
              <a:t> </a:t>
            </a:r>
            <a:endParaRPr lang="es-ES" sz="1600" dirty="0"/>
          </a:p>
          <a:p>
            <a:pPr lvl="1" algn="ctr"/>
            <a:r>
              <a:rPr lang="es-ES" b="1" dirty="0"/>
              <a:t>  </a:t>
            </a:r>
            <a:r>
              <a:rPr lang="es-ES" b="1" dirty="0" smtClean="0"/>
              <a:t>Balanza Comercial  </a:t>
            </a:r>
            <a:r>
              <a:rPr lang="es-ES" b="1" dirty="0"/>
              <a:t>Ecuador – </a:t>
            </a:r>
            <a:r>
              <a:rPr lang="es-ES" b="1" dirty="0" smtClean="0"/>
              <a:t>Brasil</a:t>
            </a:r>
          </a:p>
          <a:p>
            <a:pPr algn="ctr"/>
            <a:r>
              <a:rPr lang="es-ES" b="1" dirty="0" smtClean="0"/>
              <a:t>Cifras en miles de Dólares </a:t>
            </a:r>
            <a:endParaRPr lang="es-ES" dirty="0" smtClean="0"/>
          </a:p>
          <a:p>
            <a:pPr lvl="1" algn="ctr"/>
            <a:endParaRPr lang="es-ES" b="1" dirty="0"/>
          </a:p>
        </p:txBody>
      </p:sp>
      <p:pic>
        <p:nvPicPr>
          <p:cNvPr id="18434" name="Picture 2" descr="http://www.defensa.gob.ec/wp-content/uploads/2013/06/Ministro-de-Defensa-de-Brasil-visita-Ecuador-670x288.jpg"/>
          <p:cNvPicPr>
            <a:picLocks noChangeAspect="1" noChangeArrowheads="1"/>
          </p:cNvPicPr>
          <p:nvPr/>
        </p:nvPicPr>
        <p:blipFill>
          <a:blip r:embed="rId4"/>
          <a:srcRect/>
          <a:stretch>
            <a:fillRect/>
          </a:stretch>
        </p:blipFill>
        <p:spPr bwMode="auto">
          <a:xfrm>
            <a:off x="6572264" y="0"/>
            <a:ext cx="2326695" cy="1000132"/>
          </a:xfrm>
          <a:prstGeom prst="rect">
            <a:avLst/>
          </a:prstGeom>
          <a:noFill/>
        </p:spPr>
      </p:pic>
    </p:spTree>
  </p:cSld>
  <p:clrMapOvr>
    <a:masterClrMapping/>
  </p:clrMapOvr>
  <p:transition spd="med">
    <p:dissolve/>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pSp>
        <p:nvGrpSpPr>
          <p:cNvPr id="20481" name="Group 386"/>
          <p:cNvGrpSpPr>
            <a:grpSpLocks/>
          </p:cNvGrpSpPr>
          <p:nvPr/>
        </p:nvGrpSpPr>
        <p:grpSpPr bwMode="auto">
          <a:xfrm>
            <a:off x="90488" y="-7938"/>
            <a:ext cx="1489075" cy="298451"/>
            <a:chOff x="7499" y="15471"/>
            <a:chExt cx="2346" cy="469"/>
          </a:xfrm>
        </p:grpSpPr>
        <p:sp>
          <p:nvSpPr>
            <p:cNvPr id="91" name="AutoShape 387"/>
            <p:cNvSpPr>
              <a:spLocks noChangeArrowheads="1"/>
            </p:cNvSpPr>
            <p:nvPr/>
          </p:nvSpPr>
          <p:spPr bwMode="auto">
            <a:xfrm>
              <a:off x="8938" y="15595"/>
              <a:ext cx="907" cy="177"/>
            </a:xfrm>
            <a:prstGeom prst="rightArrow">
              <a:avLst>
                <a:gd name="adj1" fmla="val 50000"/>
                <a:gd name="adj2" fmla="val 128107"/>
              </a:avLst>
            </a:prstGeom>
            <a:solidFill>
              <a:srgbClr val="938953"/>
            </a:solidFill>
            <a:ln w="9525">
              <a:noFill/>
              <a:miter lim="800000"/>
              <a:headEnd/>
              <a:tailEnd/>
            </a:ln>
          </p:spPr>
          <p:txBody>
            <a:bodyPr vert="horz" wrap="square" lIns="91440" tIns="45720" rIns="91440" bIns="45720" numCol="1" anchor="t" anchorCtr="0" compatLnSpc="1">
              <a:prstTxWarp prst="textNoShape">
                <a:avLst/>
              </a:prstTxWarp>
            </a:bodyPr>
            <a:lstStyle/>
            <a:p>
              <a:endParaRPr lang="es-ES"/>
            </a:p>
          </p:txBody>
        </p:sp>
        <p:sp>
          <p:nvSpPr>
            <p:cNvPr id="92" name="Text Box 388"/>
            <p:cNvSpPr txBox="1">
              <a:spLocks noChangeArrowheads="1"/>
            </p:cNvSpPr>
            <p:nvPr/>
          </p:nvSpPr>
          <p:spPr bwMode="auto">
            <a:xfrm>
              <a:off x="7499" y="15471"/>
              <a:ext cx="1674" cy="4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9" name="8 CuadroTexto"/>
          <p:cNvSpPr txBox="1"/>
          <p:nvPr/>
        </p:nvSpPr>
        <p:spPr>
          <a:xfrm>
            <a:off x="2928926" y="285728"/>
            <a:ext cx="3929090" cy="1477328"/>
          </a:xfrm>
          <a:prstGeom prst="rect">
            <a:avLst/>
          </a:prstGeom>
          <a:noFill/>
        </p:spPr>
        <p:txBody>
          <a:bodyPr wrap="square" rtlCol="0">
            <a:spAutoFit/>
          </a:bodyPr>
          <a:lstStyle/>
          <a:p>
            <a:pPr algn="ctr"/>
            <a:r>
              <a:rPr lang="es-ES" b="1" dirty="0"/>
              <a:t>PRINCIPALES PRODUCTOS EXPORTADOS POR ECUADOR HACIA BRASIL</a:t>
            </a:r>
          </a:p>
          <a:p>
            <a:pPr algn="ctr"/>
            <a:r>
              <a:rPr lang="es-ES" b="1" dirty="0"/>
              <a:t>Miles USD FOB</a:t>
            </a:r>
            <a:endParaRPr lang="es-ES" dirty="0"/>
          </a:p>
          <a:p>
            <a:endParaRPr lang="es-ES" dirty="0"/>
          </a:p>
        </p:txBody>
      </p:sp>
      <p:graphicFrame>
        <p:nvGraphicFramePr>
          <p:cNvPr id="10" name="9 Tabla"/>
          <p:cNvGraphicFramePr>
            <a:graphicFrameLocks noGrp="1"/>
          </p:cNvGraphicFramePr>
          <p:nvPr>
            <p:extLst>
              <p:ext uri="{D42A27DB-BD31-4B8C-83A1-F6EECF244321}">
                <p14:modId xmlns:p14="http://schemas.microsoft.com/office/powerpoint/2010/main" val="1884427954"/>
              </p:ext>
            </p:extLst>
          </p:nvPr>
        </p:nvGraphicFramePr>
        <p:xfrm>
          <a:off x="-2" y="1571610"/>
          <a:ext cx="9144000" cy="5505464"/>
        </p:xfrm>
        <a:graphic>
          <a:graphicData uri="http://schemas.openxmlformats.org/drawingml/2006/table">
            <a:tbl>
              <a:tblPr firstRow="1" bandRow="1">
                <a:tableStyleId>{5C22544A-7EE6-4342-B048-85BDC9FD1C3A}</a:tableStyleId>
              </a:tblPr>
              <a:tblGrid>
                <a:gridCol w="1143000"/>
                <a:gridCol w="1143000"/>
                <a:gridCol w="1143000"/>
                <a:gridCol w="1143000"/>
                <a:gridCol w="1143000"/>
                <a:gridCol w="1143000"/>
                <a:gridCol w="1143000"/>
                <a:gridCol w="1143000"/>
              </a:tblGrid>
              <a:tr h="1000134">
                <a:tc>
                  <a:txBody>
                    <a:bodyPr/>
                    <a:lstStyle/>
                    <a:p>
                      <a:pPr algn="ctr"/>
                      <a:r>
                        <a:rPr lang="es-ES" sz="1200" b="1" kern="1200" dirty="0" smtClean="0">
                          <a:solidFill>
                            <a:schemeClr val="lt1"/>
                          </a:solidFill>
                          <a:latin typeface="Times New Roman" pitchFamily="18" charset="0"/>
                          <a:ea typeface="+mn-ea"/>
                          <a:cs typeface="Times New Roman" pitchFamily="18" charset="0"/>
                        </a:rPr>
                        <a:t>S</a:t>
                      </a:r>
                      <a:r>
                        <a:rPr lang="es-ES" sz="1000" b="1" kern="1200" dirty="0" smtClean="0">
                          <a:solidFill>
                            <a:schemeClr val="lt1"/>
                          </a:solidFill>
                          <a:latin typeface="Times New Roman" pitchFamily="18" charset="0"/>
                          <a:ea typeface="+mn-ea"/>
                          <a:cs typeface="Times New Roman" pitchFamily="18" charset="0"/>
                        </a:rPr>
                        <a:t>UBPARTIDA</a:t>
                      </a:r>
                      <a:endParaRPr lang="es-ES" sz="1000" dirty="0">
                        <a:latin typeface="Times New Roman" pitchFamily="18" charset="0"/>
                        <a:cs typeface="Times New Roman" pitchFamily="18" charset="0"/>
                      </a:endParaRPr>
                    </a:p>
                  </a:txBody>
                  <a:tcPr/>
                </a:tc>
                <a:tc>
                  <a:txBody>
                    <a:bodyPr/>
                    <a:lstStyle/>
                    <a:p>
                      <a:pPr algn="ctr"/>
                      <a:r>
                        <a:rPr lang="es-ES" sz="1000" b="1" kern="1200" dirty="0" smtClean="0">
                          <a:solidFill>
                            <a:schemeClr val="lt1"/>
                          </a:solidFill>
                          <a:latin typeface="Times New Roman" pitchFamily="18" charset="0"/>
                          <a:ea typeface="+mn-ea"/>
                          <a:cs typeface="Times New Roman" pitchFamily="18" charset="0"/>
                        </a:rPr>
                        <a:t>DESCRIPCIÓN</a:t>
                      </a:r>
                      <a:endParaRPr lang="es-ES" sz="10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2008</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2009</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2010</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2011</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2012</a:t>
                      </a:r>
                      <a:endParaRPr lang="es-ES" sz="1200" dirty="0">
                        <a:latin typeface="Times New Roman" pitchFamily="18" charset="0"/>
                        <a:cs typeface="Times New Roman" pitchFamily="18" charset="0"/>
                      </a:endParaRPr>
                    </a:p>
                  </a:txBody>
                  <a:tcPr/>
                </a:tc>
                <a:tc>
                  <a:txBody>
                    <a:bodyPr/>
                    <a:lstStyle/>
                    <a:p>
                      <a:pPr algn="ctr"/>
                      <a:r>
                        <a:rPr lang="es-ES" sz="1200" dirty="0" smtClean="0">
                          <a:latin typeface="Times New Roman" pitchFamily="18" charset="0"/>
                          <a:cs typeface="Times New Roman" pitchFamily="18" charset="0"/>
                        </a:rPr>
                        <a:t>+ 2103</a:t>
                      </a:r>
                      <a:endParaRPr lang="es-ES" sz="1200" dirty="0">
                        <a:latin typeface="Times New Roman" pitchFamily="18" charset="0"/>
                        <a:cs typeface="Times New Roman" pitchFamily="18" charset="0"/>
                      </a:endParaRPr>
                    </a:p>
                  </a:txBody>
                  <a:tcPr/>
                </a:tc>
              </a:tr>
              <a:tr h="881065">
                <a:tc>
                  <a:txBody>
                    <a:bodyPr/>
                    <a:lstStyle/>
                    <a:p>
                      <a:pPr algn="ctr"/>
                      <a:r>
                        <a:rPr lang="es-ES" sz="1200" kern="1200" dirty="0" smtClean="0">
                          <a:solidFill>
                            <a:schemeClr val="dk1"/>
                          </a:solidFill>
                          <a:latin typeface="Times New Roman" pitchFamily="18" charset="0"/>
                          <a:ea typeface="+mn-ea"/>
                          <a:cs typeface="Times New Roman" pitchFamily="18" charset="0"/>
                        </a:rPr>
                        <a:t>1604.14.10.00</a:t>
                      </a:r>
                      <a:endParaRPr lang="es-ES" sz="12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smtClean="0">
                          <a:latin typeface="Times New Roman" pitchFamily="18" charset="0"/>
                          <a:ea typeface="Times New Roman"/>
                          <a:cs typeface="Times New Roman" pitchFamily="18" charset="0"/>
                        </a:rPr>
                        <a:t>ATUNES EN CONSERVA</a:t>
                      </a:r>
                      <a:endParaRPr lang="es-ES" sz="1200" dirty="0">
                        <a:latin typeface="Times New Roman" pitchFamily="18" charset="0"/>
                        <a:cs typeface="Times New Roman" pitchFamily="18" charset="0"/>
                      </a:endParaRPr>
                    </a:p>
                  </a:txBody>
                  <a:tcPr/>
                </a:tc>
                <a:tc>
                  <a:txBody>
                    <a:bodyPr/>
                    <a:lstStyle/>
                    <a:p>
                      <a:pPr algn="ctr"/>
                      <a:r>
                        <a:rPr lang="es-ES" sz="1200" b="0" kern="1200" dirty="0" smtClean="0">
                          <a:solidFill>
                            <a:schemeClr val="tx1"/>
                          </a:solidFill>
                          <a:latin typeface="Times New Roman" pitchFamily="18" charset="0"/>
                          <a:ea typeface="+mn-ea"/>
                          <a:cs typeface="Times New Roman" pitchFamily="18" charset="0"/>
                        </a:rPr>
                        <a:t>8,598</a:t>
                      </a:r>
                      <a:endParaRPr lang="es-ES" sz="1200" b="0" dirty="0">
                        <a:solidFill>
                          <a:schemeClr val="tx1"/>
                        </a:solidFill>
                        <a:latin typeface="Times New Roman" pitchFamily="18" charset="0"/>
                        <a:cs typeface="Times New Roman" pitchFamily="18" charset="0"/>
                      </a:endParaRPr>
                    </a:p>
                  </a:txBody>
                  <a:tcPr/>
                </a:tc>
                <a:tc>
                  <a:txBody>
                    <a:bodyPr/>
                    <a:lstStyle/>
                    <a:p>
                      <a:pPr algn="ctr"/>
                      <a:r>
                        <a:rPr lang="es-ES" sz="1200" b="0" kern="1200" dirty="0" smtClean="0">
                          <a:solidFill>
                            <a:schemeClr val="tx1"/>
                          </a:solidFill>
                          <a:latin typeface="Times New Roman" pitchFamily="18" charset="0"/>
                          <a:ea typeface="+mn-ea"/>
                          <a:cs typeface="Times New Roman" pitchFamily="18" charset="0"/>
                        </a:rPr>
                        <a:t>4,902</a:t>
                      </a:r>
                      <a:endParaRPr lang="es-ES" sz="1200" b="0" dirty="0">
                        <a:solidFill>
                          <a:schemeClr val="tx1"/>
                        </a:solidFill>
                        <a:latin typeface="Times New Roman" pitchFamily="18" charset="0"/>
                        <a:cs typeface="Times New Roman" pitchFamily="18" charset="0"/>
                      </a:endParaRPr>
                    </a:p>
                  </a:txBody>
                  <a:tcPr/>
                </a:tc>
                <a:tc>
                  <a:txBody>
                    <a:bodyPr/>
                    <a:lstStyle/>
                    <a:p>
                      <a:pPr algn="ctr">
                        <a:lnSpc>
                          <a:spcPct val="150000"/>
                        </a:lnSpc>
                        <a:spcAft>
                          <a:spcPts val="0"/>
                        </a:spcAft>
                      </a:pPr>
                      <a:r>
                        <a:rPr lang="es-ES" sz="1200" b="0" dirty="0">
                          <a:solidFill>
                            <a:schemeClr val="tx1"/>
                          </a:solidFill>
                          <a:latin typeface="Times New Roman" pitchFamily="18" charset="0"/>
                          <a:ea typeface="Times New Roman"/>
                          <a:cs typeface="Times New Roman" pitchFamily="18" charset="0"/>
                        </a:rPr>
                        <a:t>11,816</a:t>
                      </a:r>
                    </a:p>
                  </a:txBody>
                  <a:tcPr marL="68580" marR="68580" marT="0" marB="0"/>
                </a:tc>
                <a:tc>
                  <a:txBody>
                    <a:bodyPr/>
                    <a:lstStyle/>
                    <a:p>
                      <a:pPr algn="ctr"/>
                      <a:r>
                        <a:rPr lang="es-ES" sz="1200" kern="1200" dirty="0" smtClean="0">
                          <a:solidFill>
                            <a:schemeClr val="dk1"/>
                          </a:solidFill>
                          <a:latin typeface="Times New Roman" pitchFamily="18" charset="0"/>
                          <a:ea typeface="+mn-ea"/>
                          <a:cs typeface="Times New Roman" pitchFamily="18" charset="0"/>
                        </a:rPr>
                        <a:t>20,729</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38,307</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13,698</a:t>
                      </a:r>
                      <a:endParaRPr lang="es-ES" sz="1200" dirty="0">
                        <a:latin typeface="Times New Roman" pitchFamily="18" charset="0"/>
                        <a:cs typeface="Times New Roman" pitchFamily="18" charset="0"/>
                      </a:endParaRPr>
                    </a:p>
                  </a:txBody>
                  <a:tcPr/>
                </a:tc>
              </a:tr>
              <a:tr h="881065">
                <a:tc>
                  <a:txBody>
                    <a:bodyPr/>
                    <a:lstStyle/>
                    <a:p>
                      <a:r>
                        <a:rPr lang="es-ES" sz="1200" kern="1200" dirty="0" smtClean="0">
                          <a:solidFill>
                            <a:schemeClr val="dk1"/>
                          </a:solidFill>
                          <a:latin typeface="Times New Roman" pitchFamily="18" charset="0"/>
                          <a:ea typeface="+mn-ea"/>
                          <a:cs typeface="Times New Roman" pitchFamily="18" charset="0"/>
                        </a:rPr>
                        <a:t>1806.90.00.00</a:t>
                      </a:r>
                      <a:endParaRPr lang="es-ES" sz="1200" dirty="0">
                        <a:latin typeface="Times New Roman" pitchFamily="18" charset="0"/>
                        <a:cs typeface="Times New Roman" pitchFamily="18" charset="0"/>
                      </a:endParaRPr>
                    </a:p>
                  </a:txBody>
                  <a:tcPr/>
                </a:tc>
                <a:tc>
                  <a:txBody>
                    <a:bodyPr/>
                    <a:lstStyle/>
                    <a:p>
                      <a:pPr algn="ctr"/>
                      <a:r>
                        <a:rPr lang="es-ES" sz="1200" kern="1200" dirty="0" smtClean="0">
                          <a:solidFill>
                            <a:schemeClr val="dk1"/>
                          </a:solidFill>
                          <a:latin typeface="Times New Roman" pitchFamily="18" charset="0"/>
                          <a:ea typeface="+mn-ea"/>
                          <a:cs typeface="Times New Roman" pitchFamily="18" charset="0"/>
                        </a:rPr>
                        <a:t>LOS DEMÁS CHOCOLATES Y</a:t>
                      </a:r>
                    </a:p>
                    <a:p>
                      <a:pPr algn="ctr"/>
                      <a:r>
                        <a:rPr lang="es-ES" sz="1200" kern="1200" dirty="0" smtClean="0">
                          <a:solidFill>
                            <a:schemeClr val="dk1"/>
                          </a:solidFill>
                          <a:latin typeface="Times New Roman" pitchFamily="18" charset="0"/>
                          <a:ea typeface="+mn-ea"/>
                          <a:cs typeface="Times New Roman" pitchFamily="18" charset="0"/>
                        </a:rPr>
                        <a:t>PREPARACIONES ALIMENTICIAS QUE</a:t>
                      </a:r>
                    </a:p>
                    <a:p>
                      <a:pPr algn="ctr"/>
                      <a:r>
                        <a:rPr lang="es-ES" sz="1200" kern="1200" dirty="0" smtClean="0">
                          <a:solidFill>
                            <a:schemeClr val="dk1"/>
                          </a:solidFill>
                          <a:latin typeface="Times New Roman" pitchFamily="18" charset="0"/>
                          <a:ea typeface="+mn-ea"/>
                          <a:cs typeface="Times New Roman" pitchFamily="18" charset="0"/>
                        </a:rPr>
                        <a:t>CONTENGAN CACAO</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endParaRPr lang="es-ES" sz="1200" dirty="0" smtClean="0">
                        <a:latin typeface="Times New Roman" pitchFamily="18" charset="0"/>
                        <a:cs typeface="Times New Roman" pitchFamily="18" charset="0"/>
                      </a:endParaRPr>
                    </a:p>
                    <a:p>
                      <a:pPr algn="ctr"/>
                      <a:r>
                        <a:rPr lang="es-ES" sz="1200" kern="1200" dirty="0" smtClean="0">
                          <a:solidFill>
                            <a:schemeClr val="dk1"/>
                          </a:solidFill>
                          <a:latin typeface="Times New Roman" pitchFamily="18" charset="0"/>
                          <a:ea typeface="+mn-ea"/>
                          <a:cs typeface="Times New Roman" pitchFamily="18" charset="0"/>
                        </a:rPr>
                        <a:t>8,140</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endParaRPr lang="es-ES" sz="1200" dirty="0" smtClean="0">
                        <a:latin typeface="Times New Roman" pitchFamily="18" charset="0"/>
                        <a:cs typeface="Times New Roman" pitchFamily="18" charset="0"/>
                      </a:endParaRPr>
                    </a:p>
                    <a:p>
                      <a:pPr algn="ctr"/>
                      <a:r>
                        <a:rPr lang="es-ES" sz="1200" kern="1200" dirty="0" smtClean="0">
                          <a:solidFill>
                            <a:schemeClr val="dk1"/>
                          </a:solidFill>
                          <a:latin typeface="Times New Roman" pitchFamily="18" charset="0"/>
                          <a:ea typeface="+mn-ea"/>
                          <a:cs typeface="Times New Roman" pitchFamily="18" charset="0"/>
                        </a:rPr>
                        <a:t>2,352</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endParaRPr lang="es-ES" sz="1200" dirty="0" smtClean="0">
                        <a:latin typeface="Times New Roman" pitchFamily="18" charset="0"/>
                        <a:cs typeface="Times New Roman" pitchFamily="18" charset="0"/>
                      </a:endParaRPr>
                    </a:p>
                    <a:p>
                      <a:pPr algn="ctr"/>
                      <a:r>
                        <a:rPr lang="es-ES" sz="1200" kern="1200" dirty="0" smtClean="0">
                          <a:solidFill>
                            <a:schemeClr val="dk1"/>
                          </a:solidFill>
                          <a:latin typeface="Times New Roman" pitchFamily="18" charset="0"/>
                          <a:ea typeface="+mn-ea"/>
                          <a:cs typeface="Times New Roman" pitchFamily="18" charset="0"/>
                        </a:rPr>
                        <a:t>16,364</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20,550</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22,450</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10,850</a:t>
                      </a:r>
                      <a:endParaRPr lang="es-ES" sz="1200" dirty="0">
                        <a:latin typeface="Times New Roman" pitchFamily="18" charset="0"/>
                        <a:cs typeface="Times New Roman" pitchFamily="18" charset="0"/>
                      </a:endParaRPr>
                    </a:p>
                  </a:txBody>
                  <a:tcPr/>
                </a:tc>
              </a:tr>
              <a:tr h="881065">
                <a:tc>
                  <a:txBody>
                    <a:bodyPr/>
                    <a:lstStyle/>
                    <a:p>
                      <a:pPr algn="ctr"/>
                      <a:r>
                        <a:rPr lang="es-ES" sz="1200" kern="1200" dirty="0" smtClean="0">
                          <a:solidFill>
                            <a:schemeClr val="dk1"/>
                          </a:solidFill>
                          <a:latin typeface="Times New Roman" pitchFamily="18" charset="0"/>
                          <a:ea typeface="+mn-ea"/>
                          <a:cs typeface="Times New Roman" pitchFamily="18" charset="0"/>
                        </a:rPr>
                        <a:t>1604.20.00.00</a:t>
                      </a:r>
                      <a:endParaRPr lang="es-ES" sz="1200" dirty="0">
                        <a:latin typeface="Times New Roman" pitchFamily="18" charset="0"/>
                        <a:cs typeface="Times New Roman" pitchFamily="18" charset="0"/>
                      </a:endParaRPr>
                    </a:p>
                  </a:txBody>
                  <a:tcPr/>
                </a:tc>
                <a:tc>
                  <a:txBody>
                    <a:bodyPr/>
                    <a:lstStyle/>
                    <a:p>
                      <a:r>
                        <a:rPr lang="es-ES" sz="1200" kern="1200" dirty="0" smtClean="0">
                          <a:solidFill>
                            <a:schemeClr val="dk1"/>
                          </a:solidFill>
                          <a:latin typeface="Times New Roman" pitchFamily="18" charset="0"/>
                          <a:ea typeface="+mn-ea"/>
                          <a:cs typeface="Times New Roman" pitchFamily="18" charset="0"/>
                        </a:rPr>
                        <a:t>LAS DEMÁS PREPARACIONES Y</a:t>
                      </a:r>
                    </a:p>
                    <a:p>
                      <a:r>
                        <a:rPr lang="es-ES" sz="1200" kern="1200" dirty="0" smtClean="0">
                          <a:solidFill>
                            <a:schemeClr val="dk1"/>
                          </a:solidFill>
                          <a:latin typeface="Times New Roman" pitchFamily="18" charset="0"/>
                          <a:ea typeface="+mn-ea"/>
                          <a:cs typeface="Times New Roman" pitchFamily="18" charset="0"/>
                        </a:rPr>
                        <a:t>CONSERVAS DE PESCADO</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kern="1200" dirty="0" smtClean="0">
                          <a:solidFill>
                            <a:schemeClr val="dk1"/>
                          </a:solidFill>
                          <a:latin typeface="Times New Roman" pitchFamily="18" charset="0"/>
                          <a:ea typeface="+mn-ea"/>
                          <a:cs typeface="Times New Roman" pitchFamily="18" charset="0"/>
                        </a:rPr>
                        <a:t>4,731</a:t>
                      </a:r>
                      <a:endParaRPr lang="es-ES" sz="1200" dirty="0">
                        <a:latin typeface="Times New Roman" pitchFamily="18" charset="0"/>
                        <a:cs typeface="Times New Roman" pitchFamily="18" charset="0"/>
                      </a:endParaRPr>
                    </a:p>
                  </a:txBody>
                  <a:tcPr/>
                </a:tc>
                <a:tc>
                  <a:txBody>
                    <a:bodyPr/>
                    <a:lstStyle/>
                    <a:p>
                      <a:pPr algn="ctr"/>
                      <a:endParaRPr lang="es-ES" sz="1200" kern="1200" dirty="0" smtClean="0">
                        <a:solidFill>
                          <a:schemeClr val="dk1"/>
                        </a:solidFill>
                        <a:latin typeface="Times New Roman" pitchFamily="18" charset="0"/>
                        <a:ea typeface="+mn-ea"/>
                        <a:cs typeface="Times New Roman" pitchFamily="18" charset="0"/>
                      </a:endParaRPr>
                    </a:p>
                    <a:p>
                      <a:pPr algn="ctr"/>
                      <a:r>
                        <a:rPr lang="es-ES" sz="1200" kern="1200" dirty="0" smtClean="0">
                          <a:solidFill>
                            <a:schemeClr val="dk1"/>
                          </a:solidFill>
                          <a:latin typeface="Times New Roman" pitchFamily="18" charset="0"/>
                          <a:ea typeface="+mn-ea"/>
                          <a:cs typeface="Times New Roman" pitchFamily="18" charset="0"/>
                        </a:rPr>
                        <a:t>3,200</a:t>
                      </a:r>
                      <a:endParaRPr lang="es-ES" sz="1200" dirty="0">
                        <a:latin typeface="Times New Roman" pitchFamily="18" charset="0"/>
                        <a:cs typeface="Times New Roman" pitchFamily="18" charset="0"/>
                      </a:endParaRPr>
                    </a:p>
                  </a:txBody>
                  <a:tcPr/>
                </a:tc>
                <a:tc>
                  <a:txBody>
                    <a:bodyPr/>
                    <a:lstStyle/>
                    <a:p>
                      <a:pPr algn="ctr"/>
                      <a:endParaRPr lang="es-ES" sz="1200" kern="1200" dirty="0" smtClean="0">
                        <a:solidFill>
                          <a:schemeClr val="dk1"/>
                        </a:solidFill>
                        <a:latin typeface="Times New Roman" pitchFamily="18" charset="0"/>
                        <a:ea typeface="+mn-ea"/>
                        <a:cs typeface="Times New Roman" pitchFamily="18" charset="0"/>
                      </a:endParaRPr>
                    </a:p>
                    <a:p>
                      <a:pPr algn="ctr"/>
                      <a:r>
                        <a:rPr lang="es-ES" sz="1200" kern="1200" dirty="0" smtClean="0">
                          <a:solidFill>
                            <a:schemeClr val="dk1"/>
                          </a:solidFill>
                          <a:latin typeface="Times New Roman" pitchFamily="18" charset="0"/>
                          <a:ea typeface="+mn-ea"/>
                          <a:cs typeface="Times New Roman" pitchFamily="18" charset="0"/>
                        </a:rPr>
                        <a:t>6,174</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8,500</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10,650</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dirty="0" smtClean="0">
                          <a:latin typeface="Times New Roman" pitchFamily="18" charset="0"/>
                          <a:cs typeface="Times New Roman" pitchFamily="18" charset="0"/>
                        </a:rPr>
                        <a:t>2,560</a:t>
                      </a:r>
                      <a:endParaRPr lang="es-ES" sz="1200" dirty="0">
                        <a:latin typeface="Times New Roman" pitchFamily="18" charset="0"/>
                        <a:cs typeface="Times New Roman" pitchFamily="18" charset="0"/>
                      </a:endParaRPr>
                    </a:p>
                  </a:txBody>
                  <a:tcPr/>
                </a:tc>
              </a:tr>
              <a:tr h="881065">
                <a:tc>
                  <a:txBody>
                    <a:bodyPr/>
                    <a:lstStyle/>
                    <a:p>
                      <a:r>
                        <a:rPr lang="es-ES" sz="1200" kern="1200" dirty="0" smtClean="0">
                          <a:solidFill>
                            <a:schemeClr val="dk1"/>
                          </a:solidFill>
                          <a:latin typeface="Times New Roman" pitchFamily="18" charset="0"/>
                          <a:ea typeface="+mn-ea"/>
                          <a:cs typeface="Times New Roman" pitchFamily="18" charset="0"/>
                        </a:rPr>
                        <a:t>0603.11.00.00</a:t>
                      </a:r>
                      <a:endParaRPr lang="es-ES" sz="1200" dirty="0">
                        <a:latin typeface="Times New Roman" pitchFamily="18" charset="0"/>
                        <a:cs typeface="Times New Roman" pitchFamily="18" charset="0"/>
                      </a:endParaRPr>
                    </a:p>
                  </a:txBody>
                  <a:tcPr/>
                </a:tc>
                <a:tc>
                  <a:txBody>
                    <a:bodyPr/>
                    <a:lstStyle/>
                    <a:p>
                      <a:r>
                        <a:rPr lang="es-ES" sz="1200" kern="1200" dirty="0" smtClean="0">
                          <a:solidFill>
                            <a:schemeClr val="dk1"/>
                          </a:solidFill>
                          <a:latin typeface="+mn-lt"/>
                          <a:ea typeface="+mn-ea"/>
                          <a:cs typeface="+mn-cs"/>
                        </a:rPr>
                        <a:t>ROSAS FRESCAS CORTADAS</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kern="1200" dirty="0" smtClean="0">
                          <a:solidFill>
                            <a:schemeClr val="dk1"/>
                          </a:solidFill>
                          <a:latin typeface="+mn-lt"/>
                          <a:ea typeface="+mn-ea"/>
                          <a:cs typeface="+mn-cs"/>
                        </a:rPr>
                        <a:t>2,58</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kern="1200" dirty="0" smtClean="0">
                          <a:solidFill>
                            <a:schemeClr val="dk1"/>
                          </a:solidFill>
                          <a:latin typeface="+mn-lt"/>
                          <a:ea typeface="+mn-ea"/>
                          <a:cs typeface="+mn-cs"/>
                        </a:rPr>
                        <a:t>7,9</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kern="1200" dirty="0" smtClean="0">
                          <a:solidFill>
                            <a:schemeClr val="dk1"/>
                          </a:solidFill>
                          <a:latin typeface="+mn-lt"/>
                          <a:ea typeface="+mn-ea"/>
                          <a:cs typeface="+mn-cs"/>
                        </a:rPr>
                        <a:t>11,100</a:t>
                      </a:r>
                      <a:endParaRPr lang="es-ES" sz="1200" dirty="0">
                        <a:latin typeface="Times New Roman" pitchFamily="18" charset="0"/>
                        <a:cs typeface="Times New Roman" pitchFamily="18" charset="0"/>
                      </a:endParaRPr>
                    </a:p>
                  </a:txBody>
                  <a:tcPr/>
                </a:tc>
                <a:tc>
                  <a:txBody>
                    <a:bodyPr/>
                    <a:lstStyle/>
                    <a:p>
                      <a:pPr algn="ctr"/>
                      <a:endParaRPr lang="es-ES" sz="1200" kern="1200" dirty="0" smtClean="0">
                        <a:solidFill>
                          <a:schemeClr val="dk1"/>
                        </a:solidFill>
                        <a:latin typeface="+mn-lt"/>
                        <a:ea typeface="+mn-ea"/>
                        <a:cs typeface="+mn-cs"/>
                      </a:endParaRPr>
                    </a:p>
                    <a:p>
                      <a:pPr algn="ctr"/>
                      <a:r>
                        <a:rPr lang="es-ES" sz="1200" kern="1200" dirty="0" smtClean="0">
                          <a:solidFill>
                            <a:schemeClr val="dk1"/>
                          </a:solidFill>
                          <a:latin typeface="+mn-lt"/>
                          <a:ea typeface="+mn-ea"/>
                          <a:cs typeface="+mn-cs"/>
                        </a:rPr>
                        <a:t>21,315</a:t>
                      </a:r>
                      <a:endParaRPr lang="es-ES" sz="1200" dirty="0">
                        <a:latin typeface="Times New Roman" pitchFamily="18" charset="0"/>
                        <a:cs typeface="Times New Roman" pitchFamily="18" charset="0"/>
                      </a:endParaRPr>
                    </a:p>
                  </a:txBody>
                  <a:tcPr/>
                </a:tc>
                <a:tc>
                  <a:txBody>
                    <a:bodyPr/>
                    <a:lstStyle/>
                    <a:p>
                      <a:pPr algn="ctr"/>
                      <a:endParaRPr lang="es-ES" sz="1200" kern="1200" dirty="0" smtClean="0">
                        <a:solidFill>
                          <a:schemeClr val="dk1"/>
                        </a:solidFill>
                        <a:latin typeface="+mn-lt"/>
                        <a:ea typeface="+mn-ea"/>
                        <a:cs typeface="+mn-cs"/>
                      </a:endParaRPr>
                    </a:p>
                    <a:p>
                      <a:pPr algn="ctr"/>
                      <a:r>
                        <a:rPr lang="es-ES" sz="1200" kern="1200" dirty="0" smtClean="0">
                          <a:solidFill>
                            <a:schemeClr val="dk1"/>
                          </a:solidFill>
                          <a:latin typeface="+mn-lt"/>
                          <a:ea typeface="+mn-ea"/>
                          <a:cs typeface="+mn-cs"/>
                        </a:rPr>
                        <a:t>13,010</a:t>
                      </a:r>
                      <a:endParaRPr lang="es-ES" sz="1200" dirty="0">
                        <a:latin typeface="Times New Roman" pitchFamily="18" charset="0"/>
                        <a:cs typeface="Times New Roman" pitchFamily="18" charset="0"/>
                      </a:endParaRPr>
                    </a:p>
                  </a:txBody>
                  <a:tcPr/>
                </a:tc>
                <a:tc>
                  <a:txBody>
                    <a:bodyPr/>
                    <a:lstStyle/>
                    <a:p>
                      <a:pPr algn="ctr"/>
                      <a:endParaRPr lang="es-ES" sz="1200" dirty="0" smtClean="0">
                        <a:latin typeface="Times New Roman" pitchFamily="18" charset="0"/>
                        <a:cs typeface="Times New Roman" pitchFamily="18" charset="0"/>
                      </a:endParaRPr>
                    </a:p>
                    <a:p>
                      <a:pPr algn="ctr"/>
                      <a:r>
                        <a:rPr lang="es-ES" sz="1200" kern="1200" dirty="0" smtClean="0">
                          <a:solidFill>
                            <a:schemeClr val="dk1"/>
                          </a:solidFill>
                          <a:latin typeface="Times New Roman" pitchFamily="18" charset="0"/>
                          <a:ea typeface="+mn-ea"/>
                          <a:cs typeface="Times New Roman" pitchFamily="18" charset="0"/>
                        </a:rPr>
                        <a:t>3,75</a:t>
                      </a:r>
                      <a:endParaRPr lang="es-ES" sz="1200" dirty="0">
                        <a:latin typeface="Times New Roman" pitchFamily="18" charset="0"/>
                        <a:cs typeface="Times New Roman" pitchFamily="18" charset="0"/>
                      </a:endParaRPr>
                    </a:p>
                  </a:txBody>
                  <a:tcPr/>
                </a:tc>
              </a:tr>
            </a:tbl>
          </a:graphicData>
        </a:graphic>
      </p:graphicFrame>
    </p:spTree>
  </p:cSld>
  <p:clrMapOvr>
    <a:masterClrMapping/>
  </p:clrMapOvr>
  <p:transition spd="med">
    <p:dissolve/>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6" name="13 Gráfico"/>
          <p:cNvGraphicFramePr/>
          <p:nvPr/>
        </p:nvGraphicFramePr>
        <p:xfrm>
          <a:off x="0" y="1928802"/>
          <a:ext cx="4429156" cy="2386010"/>
        </p:xfrm>
        <a:graphic>
          <a:graphicData uri="http://schemas.openxmlformats.org/drawingml/2006/chart">
            <c:chart xmlns:c="http://schemas.openxmlformats.org/drawingml/2006/chart" xmlns:r="http://schemas.openxmlformats.org/officeDocument/2006/relationships" r:id="rId4"/>
          </a:graphicData>
        </a:graphic>
      </p:graphicFrame>
      <p:sp>
        <p:nvSpPr>
          <p:cNvPr id="8" name="7 CuadroTexto"/>
          <p:cNvSpPr txBox="1"/>
          <p:nvPr/>
        </p:nvSpPr>
        <p:spPr>
          <a:xfrm>
            <a:off x="642910" y="4357694"/>
            <a:ext cx="2428892" cy="923330"/>
          </a:xfrm>
          <a:prstGeom prst="rect">
            <a:avLst/>
          </a:prstGeom>
          <a:noFill/>
        </p:spPr>
        <p:txBody>
          <a:bodyPr wrap="square" rtlCol="0">
            <a:spAutoFit/>
          </a:bodyPr>
          <a:lstStyle/>
          <a:p>
            <a:pPr algn="ctr"/>
            <a:r>
              <a:rPr lang="es-ES" b="1" dirty="0" smtClean="0"/>
              <a:t>1604.14.10.00</a:t>
            </a:r>
            <a:endParaRPr lang="es-ES" dirty="0" smtClean="0"/>
          </a:p>
          <a:p>
            <a:pPr algn="ctr"/>
            <a:r>
              <a:rPr lang="es-ES" b="1" dirty="0" smtClean="0"/>
              <a:t>ATUNES EN CONSERVA</a:t>
            </a:r>
            <a:endParaRPr lang="es-ES" dirty="0" smtClean="0"/>
          </a:p>
          <a:p>
            <a:pPr algn="ctr"/>
            <a:endParaRPr lang="es-ES" dirty="0"/>
          </a:p>
        </p:txBody>
      </p:sp>
      <p:sp>
        <p:nvSpPr>
          <p:cNvPr id="2050" name="AutoShape 2" descr="data:image/jpeg;base64,/9j/4AAQSkZJRgABAQAAAQABAAD/2wCEAAkGBxQTEhMUExMWFhQVFhkXGRQUFRYYHBkXHBgYGRcXFxkYHCgiGCElIBgeIzElJikrOi4uGh8zODMsNygtLisBCgoKDg0OGxAQGywkICUvLCwwNC8sLCwsLCw3LSwsLCwsLC0vLCwuNDQsLTQsLC4sMCwsLDQsLCwsNCwsNCwsK//AABEIAIcAeAMBIgACEQEDEQH/xAAcAAEAAgMBAQEAAAAAAAAAAAAABQYDBAcCAQj/xAA7EAABBAAEAwUGAgkFAQAAAAABAAIDEQQSITEFQWEGEyJRcQcygZGhsVLBFBVCYnLR4fDxIzNzgsIW/8QAGQEAAgMBAAAAAAAAAAAAAAAAAAIBAwQF/8QAJBEAAgIDAAIBBAMAAAAAAAAAAAECEQMhMRJRQQQTMvAi0fH/2gAMAwEAAhEDEQA/AO4oiIAIiIA134iiaF11peBjRzBHyP2WPGuDDZ0B0vr/AFWvLAx48Q/L7JWyxRTRKRyAjQr2ueccxcmGlDIpH0W3qbr0JCkuEdswfDOKP427f9m8vgkWVXTIcH8FxRY4ZmvAc0hwOxBsLIrRAiIgAiIgAiIgAiIgAiIgDy9gIo6grSnwgaPCNByWzisUyNuaR7WN83EAfVRMvaiAC25njza0183Uq5zhH8nQ8FJ8RW+1mGLnxS3bBYIGoHUf3yVZAAJq63HNWni3HcM+z3b2udvlLAT6tJ1VTxUbhdWA6603HWuawZZJu4uzXFOtolOF8bfCQWO0drl3B9R+avnBe0Mc9A0x/wCEnf8AhPNc0weGAabo3yC8vtnVv2/l6psX1DjoWeFPZ2ZFQ+A9sCwBk1ubsH7ub0d+L1+6u+HxDXtDmODmnYhboTUuGWUXHplRETihERABEXwoA+OcBqTQGpJ8uqo/H+29Hu8KMxOneZS4n/jYPe9Tp6qre0z2jMa50MfijbYNH/ceOX8I+pUn2TZD3UU0cglllbZkAzEXu0AasA2WL6jPJajz3/RpxYk+9/emgzAyyFs2JnfCSQP9ePM4EnwhpJpl+isn6uwsbdaleNbldnOnk3YegCwcS4ScQ4CWQ92x2bI3d2lDPyFHWtVJYXDsj9xuQjnu4/HksHi3v/TXSr9oh+0Ah7sSviLo8wzu8LXVoAG3sNr20XlnAcK7LJCHBtkGzzrfUa1utziHOMRtc51l2Y5iG1Zc4eRrZSPDMWHRjwNZyoAAdK6UlUpLRLiu0Vj9Tuu2SA0QHBw09QRte6xYrCOYDmaW0avcH0PVWmVgOat8tafE/mq92/c93D5skhZoDmaSDWYWLCeLvTCUa4QuHIkJaw2RzsVXO1McI4xJhXAt/wBo+80nn/PqqlwfB4yGHvsTHkbkzFx0eWWNXM5Vd0a0VgwsT5ryhz2AAkRtBIB901zGlWrlcZUmUNprZ1PhXEmTsD2HTYjmDzBW6uY9m5pYpmZM1OcA5tGi26JIXTQujin5IyTj4s+oiKwQKsdv+NjDYY+LK6S2gjcNAt5Hw09SFZ1xz2tyCbGsgffdxwlzg3fU6/8An5KrNLxgx8auSI32Y9n8JjmS4mbLJMHkNhdr3bB7unO/NdM4XkYwtaxrRdW0ADXloNaXOPZr2QLGxzOkPhLrDLaXDTID0sFdKEQAvbLrVbLnTacv48N0Y62eMLKwvc0eKRtZxsRfu/NZ3Myk03U/2NeS0cBj2TtJiJaWuBJrZ3MO5O0W7I+uuqSL0O07KnxjgcjInznEuE4BtzaDQ07ty7nTmSo/AYAyRYZ8T3xmPM2WR/hDmV4SAfe1IIrqrjjWxkOz6tINjYEc7pUpsf6JGyOdhfBK54ZIDeWtYwQd7B09FXJJFsWy0MxLWZWlwc6wLZ+0a5j9la7sQ0jJiC7uw8PJLQNA4kXXJvO+S0eHYBzYJHxSd5GXOcMtAsOlV57UpqWTJio2FttmbQO7QWBxc0jrm36Jatit6JCVzMQwyMLXxyNAsahzdb+eZUThEX6rnhaJHPjIJaXanKKErLGhoUR6dFb+BkRtMIFCIltAcrsH5FR3GsJG+F73iu6e97DdUW3XwIu1bGTiypwTVHQmuBAINg6gjyXpQvY/Fd5hIj5At+AND6UppdmLtWc5qmERFJAXDvaTKW8RnvnEB8CGmvou4lce9s+ByzwzUS2RmQ15tOuvUEfJUfUK4FmJ1IkfZm0twQfmc4yPLzfLlQ6ClaXUOuY6fkqR7P8AHs/Rz3eYwtflIJsxHzPQ/dXSUjTauXyK5r6dFI+YPDsiYGMFNHIfUlZrWrFITY5g6rX4zjO6hlk1treXLTSlF6H8bZIZRVVYoihXxBVfZgQAMO4uc17XN7twc5hynwua7eIgGr6DyW1weRww0Jebc5gc5x01dqoztm+duGMmGeRLCQ+t84BBc0+tfKwory0FUafAsacN3uGeXtp2YF4Hx2Go6jzU7w7icc8paHVIwuLaN/s5TX9816glZj8LHNVZ23R3Yb2Kg+D9nn4biQe4inRvBNOok1damnDLzUeG9kN610suIbkxDXDaVlH+Jv8AQrSc1smaCSnNc99t8xexUlxB4LoiNacfq03+SiI8dFDjMS97gGsia83tdE/Pw/VD6KubLL2JH+g7QACaQADyDq/JWFRHZTDOjwsIeKe5udw/eeS5w+ZUuu1BVFI5cnbYRETEBQHbbgAxmFfENH+8w+Txt89lPooatUCPy72f4u/A4p7Xgts5ZGmxZB3IXZuDY8SRx3XiByuGoI3o+RWn7TfZ6MW108FCcA2DoH9D5eq4rwjtFi+Hy5H5wGO8ULxXQkX9FhyYG3o2YsyS2foUMAN+f3WDieE72OSIn32kAkXrWh6qu8D7cwTgWQ06WD9wVZ4sU1wtrmuHkd/gsjj8GxP5RH8Hw0v6NHFO0CRjA0ua4ODg0ZczfI1RorbdGHAg7Ou+oP8Ale3vF70bsa1qvckrT7zdfMaKGt2HCis7NYrBmT9DnBhPi7mazVa5cwuxyUzwLjbsZF3mxdTSBtY1J+oU+JIiHEvLQ2+V7dBuoDCTMdw8SRBrA4SDMPAPE4gu12vdRlbcSLXDahlzO7xsltotA5XYv0NhV17RLia3zOD5vIVXdxV5mrPQdVjxXaHMZYYGtBblb327Gfv6bk8m8zqsvZaAd4KvKDfi3cebnnm4q/6bE78pGfNkX4o6/gh4G+izrFhh4W+iyrqLhhfQiIpICIiAPhVS7Z9j8LjW1PHrykZQe3q0/kVblhxLLCSa0NF7OAcX9k+JjJOElZiGfgcRHIPhsfgq5I3iGFNPixEZH4o318wKPzX6BxUNFaOIxEg0DzXkTf3WWTT6jQrXGcSh7Y4s+HMaOmoIW3/9ZjCKyOP8Icug45gO7W/JQmNaPwN08xf3KTxj6H+7JfJVf1vi3mhZPk23EetbfErNh+HuAyyyODbzd0x16neyPC34WeqkZZTVXp5DQfIJA1Mox9Fcskn8m1gcOKADQ1o2aNh5+p6lWzs9hrka0cz/AJUHgo/JdK7L8K7tmdw8Thp0Cujt0V82T4FL6iLQVBERABERABfCLX1EAReMwp3UNiYFbCFqz4Fruh6KieL0XRyezn+PipQeKj6Lo+L7PZtiFFSdjnH9oKr7cvQ3kmc6lw62sBw5zj4QSug4bsOwG3vvoArFgOFxQ+4wDruU6xyYjkiv9m+y4ZT5d+Tf5q2AL6ivjFRWituwiImICIiACIiACIiACIiACIiACIiACIiACIiACIi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graphicFrame>
        <p:nvGraphicFramePr>
          <p:cNvPr id="11" name="6 Gráfico"/>
          <p:cNvGraphicFramePr/>
          <p:nvPr/>
        </p:nvGraphicFramePr>
        <p:xfrm>
          <a:off x="4786314" y="1928802"/>
          <a:ext cx="4071934" cy="2528886"/>
        </p:xfrm>
        <a:graphic>
          <a:graphicData uri="http://schemas.openxmlformats.org/drawingml/2006/chart">
            <c:chart xmlns:c="http://schemas.openxmlformats.org/drawingml/2006/chart" xmlns:r="http://schemas.openxmlformats.org/officeDocument/2006/relationships" r:id="rId5"/>
          </a:graphicData>
        </a:graphic>
      </p:graphicFrame>
      <p:sp>
        <p:nvSpPr>
          <p:cNvPr id="12" name="11 CuadroTexto"/>
          <p:cNvSpPr txBox="1"/>
          <p:nvPr/>
        </p:nvSpPr>
        <p:spPr>
          <a:xfrm>
            <a:off x="5357818" y="4643446"/>
            <a:ext cx="2928958" cy="1754326"/>
          </a:xfrm>
          <a:prstGeom prst="rect">
            <a:avLst/>
          </a:prstGeom>
          <a:noFill/>
        </p:spPr>
        <p:txBody>
          <a:bodyPr wrap="square" rtlCol="0">
            <a:spAutoFit/>
          </a:bodyPr>
          <a:lstStyle/>
          <a:p>
            <a:pPr algn="ctr"/>
            <a:r>
              <a:rPr lang="es-ES" b="1" dirty="0" smtClean="0"/>
              <a:t>1806.90.00.00</a:t>
            </a:r>
            <a:endParaRPr lang="es-ES" dirty="0" smtClean="0"/>
          </a:p>
          <a:p>
            <a:pPr algn="ctr"/>
            <a:r>
              <a:rPr lang="es-ES" b="1" dirty="0" smtClean="0"/>
              <a:t>LOS DEMÁS CHOCOLATES Y</a:t>
            </a:r>
            <a:endParaRPr lang="es-ES" dirty="0" smtClean="0"/>
          </a:p>
          <a:p>
            <a:pPr algn="ctr"/>
            <a:r>
              <a:rPr lang="es-ES" b="1" dirty="0" smtClean="0"/>
              <a:t>PREPARACIONES ALIMENTICIAS QUE</a:t>
            </a:r>
            <a:endParaRPr lang="es-ES" dirty="0" smtClean="0"/>
          </a:p>
          <a:p>
            <a:pPr algn="ctr"/>
            <a:r>
              <a:rPr lang="es-ES" b="1" dirty="0" smtClean="0"/>
              <a:t>CONTENGAN CACAO</a:t>
            </a:r>
            <a:endParaRPr lang="es-ES" dirty="0" smtClean="0"/>
          </a:p>
          <a:p>
            <a:pPr algn="ctr"/>
            <a:endParaRPr lang="es-ES" dirty="0"/>
          </a:p>
        </p:txBody>
      </p:sp>
    </p:spTree>
  </p:cSld>
  <p:clrMapOvr>
    <a:masterClrMapping/>
  </p:clrMapOvr>
  <p:transition spd="med">
    <p:dissolve/>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http://blogs.espe.edu.ec/wp-content/uploads/2013/09/LOGO-PRINCIPAL5.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92164"/>
            <a:ext cx="2500298" cy="1122258"/>
          </a:xfrm>
          <a:prstGeom prst="rect">
            <a:avLst/>
          </a:prstGeom>
          <a:noFill/>
          <a:ln>
            <a:noFill/>
          </a:ln>
        </p:spPr>
      </p:pic>
      <p:graphicFrame>
        <p:nvGraphicFramePr>
          <p:cNvPr id="5" name="8 Gráfico"/>
          <p:cNvGraphicFramePr/>
          <p:nvPr/>
        </p:nvGraphicFramePr>
        <p:xfrm>
          <a:off x="0" y="1643050"/>
          <a:ext cx="4429124" cy="2600324"/>
        </p:xfrm>
        <a:graphic>
          <a:graphicData uri="http://schemas.openxmlformats.org/drawingml/2006/chart">
            <c:chart xmlns:c="http://schemas.openxmlformats.org/drawingml/2006/chart" xmlns:r="http://schemas.openxmlformats.org/officeDocument/2006/relationships" r:id="rId4"/>
          </a:graphicData>
        </a:graphic>
      </p:graphicFrame>
      <p:sp>
        <p:nvSpPr>
          <p:cNvPr id="6" name="5 CuadroTexto"/>
          <p:cNvSpPr txBox="1"/>
          <p:nvPr/>
        </p:nvSpPr>
        <p:spPr>
          <a:xfrm>
            <a:off x="785786" y="4286256"/>
            <a:ext cx="2643206" cy="1477328"/>
          </a:xfrm>
          <a:prstGeom prst="rect">
            <a:avLst/>
          </a:prstGeom>
          <a:noFill/>
        </p:spPr>
        <p:txBody>
          <a:bodyPr wrap="square" rtlCol="0">
            <a:spAutoFit/>
          </a:bodyPr>
          <a:lstStyle/>
          <a:p>
            <a:pPr algn="ctr"/>
            <a:r>
              <a:rPr lang="es-ES" b="1" dirty="0" smtClean="0"/>
              <a:t>1604.20.00.00</a:t>
            </a:r>
            <a:endParaRPr lang="es-ES" dirty="0" smtClean="0"/>
          </a:p>
          <a:p>
            <a:pPr algn="ctr"/>
            <a:r>
              <a:rPr lang="es-ES" b="1" dirty="0" smtClean="0"/>
              <a:t>LAS DEMÁS PREPARACIONES Y</a:t>
            </a:r>
            <a:endParaRPr lang="es-ES" dirty="0" smtClean="0"/>
          </a:p>
          <a:p>
            <a:pPr algn="ctr"/>
            <a:r>
              <a:rPr lang="es-ES" b="1" dirty="0" smtClean="0"/>
              <a:t>CONSERVAS DE PESCADO</a:t>
            </a:r>
            <a:endParaRPr lang="es-ES" dirty="0" smtClean="0"/>
          </a:p>
          <a:p>
            <a:pPr algn="ctr"/>
            <a:endParaRPr lang="es-ES" dirty="0"/>
          </a:p>
        </p:txBody>
      </p:sp>
      <p:graphicFrame>
        <p:nvGraphicFramePr>
          <p:cNvPr id="7" name="12 Gráfico"/>
          <p:cNvGraphicFramePr/>
          <p:nvPr/>
        </p:nvGraphicFramePr>
        <p:xfrm>
          <a:off x="4643438" y="1643050"/>
          <a:ext cx="4143372" cy="2671762"/>
        </p:xfrm>
        <a:graphic>
          <a:graphicData uri="http://schemas.openxmlformats.org/drawingml/2006/chart">
            <c:chart xmlns:c="http://schemas.openxmlformats.org/drawingml/2006/chart" xmlns:r="http://schemas.openxmlformats.org/officeDocument/2006/relationships" r:id="rId5"/>
          </a:graphicData>
        </a:graphic>
      </p:graphicFrame>
      <p:sp>
        <p:nvSpPr>
          <p:cNvPr id="8" name="7 CuadroTexto"/>
          <p:cNvSpPr txBox="1"/>
          <p:nvPr/>
        </p:nvSpPr>
        <p:spPr>
          <a:xfrm>
            <a:off x="6215074" y="4286256"/>
            <a:ext cx="1928826" cy="1200329"/>
          </a:xfrm>
          <a:prstGeom prst="rect">
            <a:avLst/>
          </a:prstGeom>
          <a:noFill/>
        </p:spPr>
        <p:txBody>
          <a:bodyPr wrap="square" rtlCol="0">
            <a:spAutoFit/>
          </a:bodyPr>
          <a:lstStyle/>
          <a:p>
            <a:pPr algn="ctr"/>
            <a:r>
              <a:rPr lang="es-ES" b="1" dirty="0" smtClean="0"/>
              <a:t>0603.11.00.00</a:t>
            </a:r>
            <a:endParaRPr lang="es-ES" dirty="0" smtClean="0"/>
          </a:p>
          <a:p>
            <a:pPr algn="ctr"/>
            <a:r>
              <a:rPr lang="es-ES" b="1" dirty="0" smtClean="0"/>
              <a:t>ROSAS FRESCAS CORTADAS</a:t>
            </a:r>
            <a:endParaRPr lang="es-ES" dirty="0" smtClean="0"/>
          </a:p>
          <a:p>
            <a:pPr algn="ctr"/>
            <a:endParaRPr lang="es-ES" dirty="0"/>
          </a:p>
        </p:txBody>
      </p:sp>
    </p:spTree>
  </p:cSld>
  <p:clrMapOvr>
    <a:masterClrMapping/>
  </p:clrMapOvr>
  <p:transition spd="med">
    <p:dissolve/>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978</Words>
  <Application>Microsoft Office PowerPoint</Application>
  <PresentationFormat>Presentación en pantalla (4:3)</PresentationFormat>
  <Paragraphs>317</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ACER</dc:creator>
  <cp:lastModifiedBy>PATNET3</cp:lastModifiedBy>
  <cp:revision>68</cp:revision>
  <dcterms:created xsi:type="dcterms:W3CDTF">2015-09-07T14:26:33Z</dcterms:created>
  <dcterms:modified xsi:type="dcterms:W3CDTF">2015-10-26T17:07:10Z</dcterms:modified>
</cp:coreProperties>
</file>