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0"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5" r:id="rId27"/>
    <p:sldId id="294" r:id="rId28"/>
    <p:sldId id="283" r:id="rId29"/>
    <p:sldId id="284" r:id="rId30"/>
    <p:sldId id="293" r:id="rId31"/>
    <p:sldId id="292" r:id="rId32"/>
    <p:sldId id="287" r:id="rId33"/>
    <p:sldId id="288" r:id="rId34"/>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4"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C3430E-EE78-432C-90DD-83375CC2CD87}" type="doc">
      <dgm:prSet loTypeId="urn:microsoft.com/office/officeart/2005/8/layout/hierarchy3" loCatId="list" qsTypeId="urn:microsoft.com/office/officeart/2005/8/quickstyle/3d3" qsCatId="3D" csTypeId="urn:microsoft.com/office/officeart/2005/8/colors/colorful5" csCatId="colorful" phldr="1"/>
      <dgm:spPr/>
      <dgm:t>
        <a:bodyPr/>
        <a:lstStyle/>
        <a:p>
          <a:endParaRPr lang="es-EC"/>
        </a:p>
      </dgm:t>
    </dgm:pt>
    <dgm:pt modelId="{3DA82C57-851A-40F5-8761-60F0435BD64C}">
      <dgm:prSet phldrT="[Texto]"/>
      <dgm:spPr/>
      <dgm:t>
        <a:bodyPr/>
        <a:lstStyle/>
        <a:p>
          <a:r>
            <a:rPr lang="es-EC" b="1" i="1" dirty="0" smtClean="0">
              <a:solidFill>
                <a:schemeClr val="tx1"/>
              </a:solidFill>
            </a:rPr>
            <a:t>Antecedentes</a:t>
          </a:r>
          <a:r>
            <a:rPr lang="es-EC" dirty="0" smtClean="0"/>
            <a:t> </a:t>
          </a:r>
          <a:endParaRPr lang="es-EC" dirty="0"/>
        </a:p>
      </dgm:t>
    </dgm:pt>
    <dgm:pt modelId="{3DBC292B-5EFA-4B99-92BA-B2872EDF7A19}" type="parTrans" cxnId="{775FEDCE-F68D-4907-8442-6E5556864A45}">
      <dgm:prSet/>
      <dgm:spPr/>
      <dgm:t>
        <a:bodyPr/>
        <a:lstStyle/>
        <a:p>
          <a:endParaRPr lang="es-EC"/>
        </a:p>
      </dgm:t>
    </dgm:pt>
    <dgm:pt modelId="{AB095C6D-80C6-4477-BB18-67594BD1522B}" type="sibTrans" cxnId="{775FEDCE-F68D-4907-8442-6E5556864A45}">
      <dgm:prSet/>
      <dgm:spPr/>
      <dgm:t>
        <a:bodyPr/>
        <a:lstStyle/>
        <a:p>
          <a:endParaRPr lang="es-EC"/>
        </a:p>
      </dgm:t>
    </dgm:pt>
    <dgm:pt modelId="{BBF93756-6F81-489D-883F-1C72D27C8D0F}">
      <dgm:prSet phldrT="[Texto]"/>
      <dgm:spPr/>
      <dgm:t>
        <a:bodyPr/>
        <a:lstStyle/>
        <a:p>
          <a:r>
            <a:rPr lang="es-EC" dirty="0" smtClean="0"/>
            <a:t>Estado emocional</a:t>
          </a:r>
          <a:endParaRPr lang="es-EC" dirty="0"/>
        </a:p>
      </dgm:t>
    </dgm:pt>
    <dgm:pt modelId="{598B8F6C-40C3-4D2C-962B-48D60695619B}" type="parTrans" cxnId="{6ACEAB1F-CCA0-44A6-96C4-C952491D8EBF}">
      <dgm:prSet/>
      <dgm:spPr/>
      <dgm:t>
        <a:bodyPr/>
        <a:lstStyle/>
        <a:p>
          <a:endParaRPr lang="es-EC"/>
        </a:p>
      </dgm:t>
    </dgm:pt>
    <dgm:pt modelId="{10985FC5-7634-4192-9551-B4C7ACDACABA}" type="sibTrans" cxnId="{6ACEAB1F-CCA0-44A6-96C4-C952491D8EBF}">
      <dgm:prSet/>
      <dgm:spPr/>
      <dgm:t>
        <a:bodyPr/>
        <a:lstStyle/>
        <a:p>
          <a:endParaRPr lang="es-EC"/>
        </a:p>
      </dgm:t>
    </dgm:pt>
    <dgm:pt modelId="{5AABD83A-7B90-406D-910D-1C97BDDB3D50}">
      <dgm:prSet phldrT="[Texto]"/>
      <dgm:spPr/>
      <dgm:t>
        <a:bodyPr/>
        <a:lstStyle/>
        <a:p>
          <a:r>
            <a:rPr lang="es-EC" dirty="0" smtClean="0"/>
            <a:t>Rendimiento con satisfactorias medidas</a:t>
          </a:r>
          <a:endParaRPr lang="es-EC" dirty="0"/>
        </a:p>
      </dgm:t>
    </dgm:pt>
    <dgm:pt modelId="{A21DCCCE-5942-4F09-8EC7-5A46F867DABB}" type="parTrans" cxnId="{8EE74394-7374-4515-B3DF-7C9800C6E7C4}">
      <dgm:prSet/>
      <dgm:spPr/>
      <dgm:t>
        <a:bodyPr/>
        <a:lstStyle/>
        <a:p>
          <a:endParaRPr lang="es-EC"/>
        </a:p>
      </dgm:t>
    </dgm:pt>
    <dgm:pt modelId="{6FBB6A78-2248-41F9-9084-E647D6B5E53B}" type="sibTrans" cxnId="{8EE74394-7374-4515-B3DF-7C9800C6E7C4}">
      <dgm:prSet/>
      <dgm:spPr/>
      <dgm:t>
        <a:bodyPr/>
        <a:lstStyle/>
        <a:p>
          <a:endParaRPr lang="es-EC"/>
        </a:p>
      </dgm:t>
    </dgm:pt>
    <dgm:pt modelId="{6FCB8D2B-FB93-4212-8B23-82368CFF1EF8}">
      <dgm:prSet phldrT="[Texto]"/>
      <dgm:spPr/>
      <dgm:t>
        <a:bodyPr/>
        <a:lstStyle/>
        <a:p>
          <a:r>
            <a:rPr lang="es-EC" b="1" dirty="0" smtClean="0">
              <a:solidFill>
                <a:schemeClr val="tx1"/>
              </a:solidFill>
              <a:effectLst>
                <a:outerShdw blurRad="38100" dist="38100" dir="2700000" algn="tl">
                  <a:srgbClr val="000000">
                    <a:alpha val="43137"/>
                  </a:srgbClr>
                </a:outerShdw>
              </a:effectLst>
            </a:rPr>
            <a:t>Definición</a:t>
          </a:r>
          <a:endParaRPr lang="es-EC" b="1" dirty="0">
            <a:solidFill>
              <a:schemeClr val="tx1"/>
            </a:solidFill>
            <a:effectLst>
              <a:outerShdw blurRad="38100" dist="38100" dir="2700000" algn="tl">
                <a:srgbClr val="000000">
                  <a:alpha val="43137"/>
                </a:srgbClr>
              </a:outerShdw>
            </a:effectLst>
          </a:endParaRPr>
        </a:p>
      </dgm:t>
    </dgm:pt>
    <dgm:pt modelId="{C96D338F-855F-4475-A8CC-AB09BF289B4F}" type="parTrans" cxnId="{2D98C1CD-0C43-4923-AD64-78077908B9B6}">
      <dgm:prSet/>
      <dgm:spPr/>
      <dgm:t>
        <a:bodyPr/>
        <a:lstStyle/>
        <a:p>
          <a:endParaRPr lang="es-EC"/>
        </a:p>
      </dgm:t>
    </dgm:pt>
    <dgm:pt modelId="{2A76E413-8DEA-4FF5-9FEE-87D43C7E36D0}" type="sibTrans" cxnId="{2D98C1CD-0C43-4923-AD64-78077908B9B6}">
      <dgm:prSet/>
      <dgm:spPr/>
      <dgm:t>
        <a:bodyPr/>
        <a:lstStyle/>
        <a:p>
          <a:endParaRPr lang="es-EC"/>
        </a:p>
      </dgm:t>
    </dgm:pt>
    <dgm:pt modelId="{FC01B453-2E28-46C0-A00D-6C44474A0665}">
      <dgm:prSet phldrT="[Texto]"/>
      <dgm:spPr/>
      <dgm:t>
        <a:bodyPr/>
        <a:lstStyle/>
        <a:p>
          <a:r>
            <a:rPr lang="es-EC" dirty="0" smtClean="0"/>
            <a:t>Estado antes de participar en una competencia</a:t>
          </a:r>
          <a:endParaRPr lang="es-EC" dirty="0"/>
        </a:p>
      </dgm:t>
    </dgm:pt>
    <dgm:pt modelId="{B19E9D18-8D09-4898-AF36-00F829157C1D}" type="parTrans" cxnId="{9292337F-C017-4F69-9736-4027A2AE128F}">
      <dgm:prSet/>
      <dgm:spPr/>
      <dgm:t>
        <a:bodyPr/>
        <a:lstStyle/>
        <a:p>
          <a:endParaRPr lang="es-EC"/>
        </a:p>
      </dgm:t>
    </dgm:pt>
    <dgm:pt modelId="{99CA5C6D-E132-445E-A8D0-61D9308D60AB}" type="sibTrans" cxnId="{9292337F-C017-4F69-9736-4027A2AE128F}">
      <dgm:prSet/>
      <dgm:spPr/>
      <dgm:t>
        <a:bodyPr/>
        <a:lstStyle/>
        <a:p>
          <a:endParaRPr lang="es-EC"/>
        </a:p>
      </dgm:t>
    </dgm:pt>
    <dgm:pt modelId="{C3CC4820-B84A-4F00-9790-3A87D0005108}">
      <dgm:prSet phldrT="[Texto]"/>
      <dgm:spPr/>
      <dgm:t>
        <a:bodyPr/>
        <a:lstStyle/>
        <a:p>
          <a:r>
            <a:rPr lang="es-EC" dirty="0" smtClean="0"/>
            <a:t>Esfuerzos Físicos</a:t>
          </a:r>
          <a:endParaRPr lang="es-EC" dirty="0"/>
        </a:p>
      </dgm:t>
    </dgm:pt>
    <dgm:pt modelId="{A1DED683-9935-432C-8964-7FD2B71C4DC4}" type="parTrans" cxnId="{DAF63823-9B17-4B7E-B80C-9362D1046BD8}">
      <dgm:prSet/>
      <dgm:spPr/>
      <dgm:t>
        <a:bodyPr/>
        <a:lstStyle/>
        <a:p>
          <a:endParaRPr lang="es-EC"/>
        </a:p>
      </dgm:t>
    </dgm:pt>
    <dgm:pt modelId="{2B665CE3-85A4-4102-B517-DC7356717684}" type="sibTrans" cxnId="{DAF63823-9B17-4B7E-B80C-9362D1046BD8}">
      <dgm:prSet/>
      <dgm:spPr/>
      <dgm:t>
        <a:bodyPr/>
        <a:lstStyle/>
        <a:p>
          <a:endParaRPr lang="es-EC"/>
        </a:p>
      </dgm:t>
    </dgm:pt>
    <dgm:pt modelId="{244428C6-7748-4A20-B829-6EB6671A2ACD}">
      <dgm:prSet phldrT="[Texto]"/>
      <dgm:spPr/>
      <dgm:t>
        <a:bodyPr/>
        <a:lstStyle/>
        <a:p>
          <a:r>
            <a:rPr lang="es-EC" dirty="0" smtClean="0"/>
            <a:t>Estado de ansiedad</a:t>
          </a:r>
          <a:endParaRPr lang="es-EC" dirty="0"/>
        </a:p>
      </dgm:t>
    </dgm:pt>
    <dgm:pt modelId="{905E300E-F51A-43B5-B5A0-940FCD2FD42B}" type="parTrans" cxnId="{8EECDD97-8500-413A-AEBF-0F8E4F0413CC}">
      <dgm:prSet/>
      <dgm:spPr/>
      <dgm:t>
        <a:bodyPr/>
        <a:lstStyle/>
        <a:p>
          <a:endParaRPr lang="es-EC"/>
        </a:p>
      </dgm:t>
    </dgm:pt>
    <dgm:pt modelId="{D28159D0-F760-4695-A0F0-4574301F4BD8}" type="sibTrans" cxnId="{8EECDD97-8500-413A-AEBF-0F8E4F0413CC}">
      <dgm:prSet/>
      <dgm:spPr/>
      <dgm:t>
        <a:bodyPr/>
        <a:lstStyle/>
        <a:p>
          <a:endParaRPr lang="es-EC"/>
        </a:p>
      </dgm:t>
    </dgm:pt>
    <dgm:pt modelId="{F18582C2-9811-47EB-9B48-C50B315190B1}">
      <dgm:prSet phldrT="[Texto]"/>
      <dgm:spPr/>
      <dgm:t>
        <a:bodyPr/>
        <a:lstStyle/>
        <a:p>
          <a:r>
            <a:rPr lang="es-EC" dirty="0" smtClean="0"/>
            <a:t>Estrés</a:t>
          </a:r>
          <a:endParaRPr lang="es-EC" dirty="0"/>
        </a:p>
      </dgm:t>
    </dgm:pt>
    <dgm:pt modelId="{965BBC1E-D778-4AEB-96D9-59D3B5259752}" type="parTrans" cxnId="{52111339-FC98-406B-8237-072CFC7926AE}">
      <dgm:prSet/>
      <dgm:spPr/>
      <dgm:t>
        <a:bodyPr/>
        <a:lstStyle/>
        <a:p>
          <a:endParaRPr lang="es-EC"/>
        </a:p>
      </dgm:t>
    </dgm:pt>
    <dgm:pt modelId="{E6D45775-5747-4DF5-AFC1-4EF3FAC58BA6}" type="sibTrans" cxnId="{52111339-FC98-406B-8237-072CFC7926AE}">
      <dgm:prSet/>
      <dgm:spPr/>
      <dgm:t>
        <a:bodyPr/>
        <a:lstStyle/>
        <a:p>
          <a:endParaRPr lang="es-EC"/>
        </a:p>
      </dgm:t>
    </dgm:pt>
    <dgm:pt modelId="{D147EBE9-9299-4C62-A2CF-0BA67D61D4BF}">
      <dgm:prSet phldrT="[Texto]"/>
      <dgm:spPr/>
      <dgm:t>
        <a:bodyPr/>
        <a:lstStyle/>
        <a:p>
          <a:r>
            <a:rPr lang="es-EC" dirty="0" smtClean="0"/>
            <a:t>Estados psíquicos</a:t>
          </a:r>
          <a:endParaRPr lang="es-EC" dirty="0"/>
        </a:p>
      </dgm:t>
    </dgm:pt>
    <dgm:pt modelId="{23982D86-56BD-4746-BDA6-3A7A882FB707}" type="parTrans" cxnId="{706762DF-1D84-4C73-9943-A92841BDDBBB}">
      <dgm:prSet/>
      <dgm:spPr/>
      <dgm:t>
        <a:bodyPr/>
        <a:lstStyle/>
        <a:p>
          <a:endParaRPr lang="es-EC"/>
        </a:p>
      </dgm:t>
    </dgm:pt>
    <dgm:pt modelId="{18D35E3A-0832-459C-BA55-33403101992F}" type="sibTrans" cxnId="{706762DF-1D84-4C73-9943-A92841BDDBBB}">
      <dgm:prSet/>
      <dgm:spPr/>
      <dgm:t>
        <a:bodyPr/>
        <a:lstStyle/>
        <a:p>
          <a:endParaRPr lang="es-EC"/>
        </a:p>
      </dgm:t>
    </dgm:pt>
    <dgm:pt modelId="{D73BC075-C1D6-4E9C-BFCB-E037634A0E38}">
      <dgm:prSet phldrT="[Texto]"/>
      <dgm:spPr/>
      <dgm:t>
        <a:bodyPr/>
        <a:lstStyle/>
        <a:p>
          <a:r>
            <a:rPr lang="es-EC" dirty="0" smtClean="0"/>
            <a:t>Estados de personalidad</a:t>
          </a:r>
          <a:endParaRPr lang="es-EC" dirty="0"/>
        </a:p>
      </dgm:t>
    </dgm:pt>
    <dgm:pt modelId="{4A9EA258-5E83-4B38-AD17-0FD533548ADE}" type="parTrans" cxnId="{08136A53-19B3-4EEE-95E5-6C6289AFAB4A}">
      <dgm:prSet/>
      <dgm:spPr/>
      <dgm:t>
        <a:bodyPr/>
        <a:lstStyle/>
        <a:p>
          <a:endParaRPr lang="es-EC"/>
        </a:p>
      </dgm:t>
    </dgm:pt>
    <dgm:pt modelId="{242AD339-5D40-47D2-889E-F16C62B72CE6}" type="sibTrans" cxnId="{08136A53-19B3-4EEE-95E5-6C6289AFAB4A}">
      <dgm:prSet/>
      <dgm:spPr/>
      <dgm:t>
        <a:bodyPr/>
        <a:lstStyle/>
        <a:p>
          <a:endParaRPr lang="es-EC"/>
        </a:p>
      </dgm:t>
    </dgm:pt>
    <dgm:pt modelId="{49B714A3-D697-45D6-8B72-CF266FB29F14}">
      <dgm:prSet phldrT="[Texto]"/>
      <dgm:spPr/>
      <dgm:t>
        <a:bodyPr/>
        <a:lstStyle/>
        <a:p>
          <a:r>
            <a:rPr lang="es-EC" b="1" dirty="0" smtClean="0">
              <a:solidFill>
                <a:schemeClr val="tx1"/>
              </a:solidFill>
              <a:effectLst>
                <a:outerShdw blurRad="38100" dist="38100" dir="2700000" algn="tl">
                  <a:srgbClr val="000000">
                    <a:alpha val="43137"/>
                  </a:srgbClr>
                </a:outerShdw>
              </a:effectLst>
            </a:rPr>
            <a:t>Síntomas</a:t>
          </a:r>
          <a:endParaRPr lang="es-EC" b="1" dirty="0">
            <a:solidFill>
              <a:schemeClr val="tx1"/>
            </a:solidFill>
            <a:effectLst>
              <a:outerShdw blurRad="38100" dist="38100" dir="2700000" algn="tl">
                <a:srgbClr val="000000">
                  <a:alpha val="43137"/>
                </a:srgbClr>
              </a:outerShdw>
            </a:effectLst>
          </a:endParaRPr>
        </a:p>
      </dgm:t>
    </dgm:pt>
    <dgm:pt modelId="{37932102-949F-4CD9-AD16-E8E0CFA0DB5F}" type="parTrans" cxnId="{A7A854A2-A6E0-453B-9ED7-DE303DDAEC35}">
      <dgm:prSet/>
      <dgm:spPr/>
      <dgm:t>
        <a:bodyPr/>
        <a:lstStyle/>
        <a:p>
          <a:endParaRPr lang="es-EC"/>
        </a:p>
      </dgm:t>
    </dgm:pt>
    <dgm:pt modelId="{D49858F1-D580-4EA3-9174-3209B751DC47}" type="sibTrans" cxnId="{A7A854A2-A6E0-453B-9ED7-DE303DDAEC35}">
      <dgm:prSet/>
      <dgm:spPr/>
      <dgm:t>
        <a:bodyPr/>
        <a:lstStyle/>
        <a:p>
          <a:endParaRPr lang="es-EC"/>
        </a:p>
      </dgm:t>
    </dgm:pt>
    <dgm:pt modelId="{A2AC5C34-1427-472E-BBA5-DF38F07919F1}">
      <dgm:prSet phldrT="[Texto]"/>
      <dgm:spPr/>
      <dgm:t>
        <a:bodyPr/>
        <a:lstStyle/>
        <a:p>
          <a:r>
            <a:rPr lang="es-ES" dirty="0" smtClean="0"/>
            <a:t>Grado de excitabilidad emocional</a:t>
          </a:r>
          <a:endParaRPr lang="es-EC" dirty="0"/>
        </a:p>
      </dgm:t>
    </dgm:pt>
    <dgm:pt modelId="{F0EEE5B1-D748-466F-8DA1-ED23FB84C912}" type="parTrans" cxnId="{A08378C0-9F3B-4C56-A6CA-497B1A6B02EF}">
      <dgm:prSet/>
      <dgm:spPr/>
      <dgm:t>
        <a:bodyPr/>
        <a:lstStyle/>
        <a:p>
          <a:endParaRPr lang="es-EC"/>
        </a:p>
      </dgm:t>
    </dgm:pt>
    <dgm:pt modelId="{EABDB5FC-E0D2-4C0C-B225-F93BF0B04B6C}" type="sibTrans" cxnId="{A08378C0-9F3B-4C56-A6CA-497B1A6B02EF}">
      <dgm:prSet/>
      <dgm:spPr/>
      <dgm:t>
        <a:bodyPr/>
        <a:lstStyle/>
        <a:p>
          <a:endParaRPr lang="es-EC"/>
        </a:p>
      </dgm:t>
    </dgm:pt>
    <dgm:pt modelId="{5C878B6B-1A28-4CB9-B0F8-2152F35DBE9B}">
      <dgm:prSet/>
      <dgm:spPr/>
      <dgm:t>
        <a:bodyPr/>
        <a:lstStyle/>
        <a:p>
          <a:r>
            <a:rPr lang="es-ES" dirty="0" smtClean="0"/>
            <a:t>Actitud del deportista </a:t>
          </a:r>
          <a:endParaRPr lang="es-EC" dirty="0"/>
        </a:p>
      </dgm:t>
    </dgm:pt>
    <dgm:pt modelId="{05B25042-053B-4350-B69D-4EAE68E29977}" type="parTrans" cxnId="{ABE397AF-9BB6-4170-AF2B-CEB2871476E6}">
      <dgm:prSet/>
      <dgm:spPr/>
      <dgm:t>
        <a:bodyPr/>
        <a:lstStyle/>
        <a:p>
          <a:endParaRPr lang="es-EC"/>
        </a:p>
      </dgm:t>
    </dgm:pt>
    <dgm:pt modelId="{FC68171F-0021-46DE-AB4F-0CB7C065CD6A}" type="sibTrans" cxnId="{ABE397AF-9BB6-4170-AF2B-CEB2871476E6}">
      <dgm:prSet/>
      <dgm:spPr/>
      <dgm:t>
        <a:bodyPr/>
        <a:lstStyle/>
        <a:p>
          <a:endParaRPr lang="es-EC"/>
        </a:p>
      </dgm:t>
    </dgm:pt>
    <dgm:pt modelId="{D0357D56-2D68-4DA4-8CF0-6A248F7FFF88}">
      <dgm:prSet/>
      <dgm:spPr/>
      <dgm:t>
        <a:bodyPr/>
        <a:lstStyle/>
        <a:p>
          <a:r>
            <a:rPr lang="es-ES" smtClean="0"/>
            <a:t>Variaciones de la tensión</a:t>
          </a:r>
          <a:endParaRPr lang="es-EC" dirty="0"/>
        </a:p>
      </dgm:t>
    </dgm:pt>
    <dgm:pt modelId="{B53E2201-8913-48E6-8D4C-60F05E9245F0}" type="parTrans" cxnId="{C1C72C48-7FD7-4A4B-AA25-34B701F31267}">
      <dgm:prSet/>
      <dgm:spPr/>
      <dgm:t>
        <a:bodyPr/>
        <a:lstStyle/>
        <a:p>
          <a:endParaRPr lang="es-EC"/>
        </a:p>
      </dgm:t>
    </dgm:pt>
    <dgm:pt modelId="{40D3EB42-FBD6-4B30-A73B-F8BA17E68781}" type="sibTrans" cxnId="{C1C72C48-7FD7-4A4B-AA25-34B701F31267}">
      <dgm:prSet/>
      <dgm:spPr/>
      <dgm:t>
        <a:bodyPr/>
        <a:lstStyle/>
        <a:p>
          <a:endParaRPr lang="es-EC"/>
        </a:p>
      </dgm:t>
    </dgm:pt>
    <dgm:pt modelId="{6263271C-8A8F-4935-8553-5568D5960406}">
      <dgm:prSet/>
      <dgm:spPr/>
      <dgm:t>
        <a:bodyPr/>
        <a:lstStyle/>
        <a:p>
          <a:r>
            <a:rPr lang="es-ES" dirty="0" smtClean="0"/>
            <a:t>Procesos en la percepción o representación, memoria</a:t>
          </a:r>
          <a:endParaRPr lang="es-EC" dirty="0"/>
        </a:p>
      </dgm:t>
    </dgm:pt>
    <dgm:pt modelId="{77B01368-D65D-4908-8968-6D705619ED44}" type="parTrans" cxnId="{4113CD21-3E82-443F-A176-94897CA7019C}">
      <dgm:prSet/>
      <dgm:spPr/>
      <dgm:t>
        <a:bodyPr/>
        <a:lstStyle/>
        <a:p>
          <a:endParaRPr lang="es-EC"/>
        </a:p>
      </dgm:t>
    </dgm:pt>
    <dgm:pt modelId="{D0A8F17C-5C3C-478E-A0CB-E2D2C025549F}" type="sibTrans" cxnId="{4113CD21-3E82-443F-A176-94897CA7019C}">
      <dgm:prSet/>
      <dgm:spPr/>
      <dgm:t>
        <a:bodyPr/>
        <a:lstStyle/>
        <a:p>
          <a:endParaRPr lang="es-EC"/>
        </a:p>
      </dgm:t>
    </dgm:pt>
    <dgm:pt modelId="{85C137F0-F2F0-43E2-948A-3B6928FABD7E}" type="pres">
      <dgm:prSet presAssocID="{4AC3430E-EE78-432C-90DD-83375CC2CD87}" presName="diagram" presStyleCnt="0">
        <dgm:presLayoutVars>
          <dgm:chPref val="1"/>
          <dgm:dir/>
          <dgm:animOne val="branch"/>
          <dgm:animLvl val="lvl"/>
          <dgm:resizeHandles/>
        </dgm:presLayoutVars>
      </dgm:prSet>
      <dgm:spPr/>
      <dgm:t>
        <a:bodyPr/>
        <a:lstStyle/>
        <a:p>
          <a:endParaRPr lang="es-ES"/>
        </a:p>
      </dgm:t>
    </dgm:pt>
    <dgm:pt modelId="{A8A48694-F9FB-4844-B6AC-F4E5111CF252}" type="pres">
      <dgm:prSet presAssocID="{3DA82C57-851A-40F5-8761-60F0435BD64C}" presName="root" presStyleCnt="0"/>
      <dgm:spPr/>
    </dgm:pt>
    <dgm:pt modelId="{2A2AC818-F900-428A-9DC3-DA8372BB1D98}" type="pres">
      <dgm:prSet presAssocID="{3DA82C57-851A-40F5-8761-60F0435BD64C}" presName="rootComposite" presStyleCnt="0"/>
      <dgm:spPr/>
    </dgm:pt>
    <dgm:pt modelId="{F5E2F69F-FBDA-4769-86CE-31A09D8C884F}" type="pres">
      <dgm:prSet presAssocID="{3DA82C57-851A-40F5-8761-60F0435BD64C}" presName="rootText" presStyleLbl="node1" presStyleIdx="0" presStyleCnt="3"/>
      <dgm:spPr/>
      <dgm:t>
        <a:bodyPr/>
        <a:lstStyle/>
        <a:p>
          <a:endParaRPr lang="es-EC"/>
        </a:p>
      </dgm:t>
    </dgm:pt>
    <dgm:pt modelId="{B1D554ED-5EA6-4A2B-A9B8-3E6182B7FD92}" type="pres">
      <dgm:prSet presAssocID="{3DA82C57-851A-40F5-8761-60F0435BD64C}" presName="rootConnector" presStyleLbl="node1" presStyleIdx="0" presStyleCnt="3"/>
      <dgm:spPr/>
      <dgm:t>
        <a:bodyPr/>
        <a:lstStyle/>
        <a:p>
          <a:endParaRPr lang="es-ES"/>
        </a:p>
      </dgm:t>
    </dgm:pt>
    <dgm:pt modelId="{1F0046D8-60F6-4FC4-9368-9654F81FB30D}" type="pres">
      <dgm:prSet presAssocID="{3DA82C57-851A-40F5-8761-60F0435BD64C}" presName="childShape" presStyleCnt="0"/>
      <dgm:spPr/>
    </dgm:pt>
    <dgm:pt modelId="{44CBE7EE-A9DB-434A-8ECA-E98D38AC73BA}" type="pres">
      <dgm:prSet presAssocID="{598B8F6C-40C3-4D2C-962B-48D60695619B}" presName="Name13" presStyleLbl="parChTrans1D2" presStyleIdx="0" presStyleCnt="12"/>
      <dgm:spPr/>
      <dgm:t>
        <a:bodyPr/>
        <a:lstStyle/>
        <a:p>
          <a:endParaRPr lang="es-ES"/>
        </a:p>
      </dgm:t>
    </dgm:pt>
    <dgm:pt modelId="{A4649CB4-E501-4E16-ACBD-9112DFE21DFC}" type="pres">
      <dgm:prSet presAssocID="{BBF93756-6F81-489D-883F-1C72D27C8D0F}" presName="childText" presStyleLbl="bgAcc1" presStyleIdx="0" presStyleCnt="12">
        <dgm:presLayoutVars>
          <dgm:bulletEnabled val="1"/>
        </dgm:presLayoutVars>
      </dgm:prSet>
      <dgm:spPr/>
      <dgm:t>
        <a:bodyPr/>
        <a:lstStyle/>
        <a:p>
          <a:endParaRPr lang="es-ES"/>
        </a:p>
      </dgm:t>
    </dgm:pt>
    <dgm:pt modelId="{879C4053-237A-4143-BCC7-1BCCABE0C315}" type="pres">
      <dgm:prSet presAssocID="{A21DCCCE-5942-4F09-8EC7-5A46F867DABB}" presName="Name13" presStyleLbl="parChTrans1D2" presStyleIdx="1" presStyleCnt="12"/>
      <dgm:spPr/>
      <dgm:t>
        <a:bodyPr/>
        <a:lstStyle/>
        <a:p>
          <a:endParaRPr lang="es-ES"/>
        </a:p>
      </dgm:t>
    </dgm:pt>
    <dgm:pt modelId="{D1E749AE-F26B-4788-88DF-DC81360C3C58}" type="pres">
      <dgm:prSet presAssocID="{5AABD83A-7B90-406D-910D-1C97BDDB3D50}" presName="childText" presStyleLbl="bgAcc1" presStyleIdx="1" presStyleCnt="12">
        <dgm:presLayoutVars>
          <dgm:bulletEnabled val="1"/>
        </dgm:presLayoutVars>
      </dgm:prSet>
      <dgm:spPr/>
      <dgm:t>
        <a:bodyPr/>
        <a:lstStyle/>
        <a:p>
          <a:endParaRPr lang="es-ES"/>
        </a:p>
      </dgm:t>
    </dgm:pt>
    <dgm:pt modelId="{AF805710-2A28-4333-8CBA-A1442B732CB9}" type="pres">
      <dgm:prSet presAssocID="{905E300E-F51A-43B5-B5A0-940FCD2FD42B}" presName="Name13" presStyleLbl="parChTrans1D2" presStyleIdx="2" presStyleCnt="12"/>
      <dgm:spPr/>
      <dgm:t>
        <a:bodyPr/>
        <a:lstStyle/>
        <a:p>
          <a:endParaRPr lang="es-ES"/>
        </a:p>
      </dgm:t>
    </dgm:pt>
    <dgm:pt modelId="{ADAB63FE-E694-4C57-84E8-2909CA10085A}" type="pres">
      <dgm:prSet presAssocID="{244428C6-7748-4A20-B829-6EB6671A2ACD}" presName="childText" presStyleLbl="bgAcc1" presStyleIdx="2" presStyleCnt="12">
        <dgm:presLayoutVars>
          <dgm:bulletEnabled val="1"/>
        </dgm:presLayoutVars>
      </dgm:prSet>
      <dgm:spPr/>
      <dgm:t>
        <a:bodyPr/>
        <a:lstStyle/>
        <a:p>
          <a:endParaRPr lang="es-ES"/>
        </a:p>
      </dgm:t>
    </dgm:pt>
    <dgm:pt modelId="{6FEAC71B-69B3-4E44-BB7F-F6D52AD79E08}" type="pres">
      <dgm:prSet presAssocID="{965BBC1E-D778-4AEB-96D9-59D3B5259752}" presName="Name13" presStyleLbl="parChTrans1D2" presStyleIdx="3" presStyleCnt="12"/>
      <dgm:spPr/>
      <dgm:t>
        <a:bodyPr/>
        <a:lstStyle/>
        <a:p>
          <a:endParaRPr lang="es-ES"/>
        </a:p>
      </dgm:t>
    </dgm:pt>
    <dgm:pt modelId="{4FD871AC-0177-4BE3-9EB3-7353EF9176F7}" type="pres">
      <dgm:prSet presAssocID="{F18582C2-9811-47EB-9B48-C50B315190B1}" presName="childText" presStyleLbl="bgAcc1" presStyleIdx="3" presStyleCnt="12">
        <dgm:presLayoutVars>
          <dgm:bulletEnabled val="1"/>
        </dgm:presLayoutVars>
      </dgm:prSet>
      <dgm:spPr/>
      <dgm:t>
        <a:bodyPr/>
        <a:lstStyle/>
        <a:p>
          <a:endParaRPr lang="es-EC"/>
        </a:p>
      </dgm:t>
    </dgm:pt>
    <dgm:pt modelId="{60FB5D3E-2655-4E05-A2E0-ABFCDA0B3F9D}" type="pres">
      <dgm:prSet presAssocID="{6FCB8D2B-FB93-4212-8B23-82368CFF1EF8}" presName="root" presStyleCnt="0"/>
      <dgm:spPr/>
    </dgm:pt>
    <dgm:pt modelId="{3F408C1D-5E1E-45B1-B5EC-567AAF80F7EC}" type="pres">
      <dgm:prSet presAssocID="{6FCB8D2B-FB93-4212-8B23-82368CFF1EF8}" presName="rootComposite" presStyleCnt="0"/>
      <dgm:spPr/>
    </dgm:pt>
    <dgm:pt modelId="{6829AAFA-8D56-4D56-A0A4-297277381526}" type="pres">
      <dgm:prSet presAssocID="{6FCB8D2B-FB93-4212-8B23-82368CFF1EF8}" presName="rootText" presStyleLbl="node1" presStyleIdx="1" presStyleCnt="3"/>
      <dgm:spPr/>
      <dgm:t>
        <a:bodyPr/>
        <a:lstStyle/>
        <a:p>
          <a:endParaRPr lang="es-EC"/>
        </a:p>
      </dgm:t>
    </dgm:pt>
    <dgm:pt modelId="{7B077E47-A704-4FC0-9883-FA0E0334BDE2}" type="pres">
      <dgm:prSet presAssocID="{6FCB8D2B-FB93-4212-8B23-82368CFF1EF8}" presName="rootConnector" presStyleLbl="node1" presStyleIdx="1" presStyleCnt="3"/>
      <dgm:spPr/>
      <dgm:t>
        <a:bodyPr/>
        <a:lstStyle/>
        <a:p>
          <a:endParaRPr lang="es-ES"/>
        </a:p>
      </dgm:t>
    </dgm:pt>
    <dgm:pt modelId="{3F863973-8193-4C80-8BB2-134A60F2E1EB}" type="pres">
      <dgm:prSet presAssocID="{6FCB8D2B-FB93-4212-8B23-82368CFF1EF8}" presName="childShape" presStyleCnt="0"/>
      <dgm:spPr/>
    </dgm:pt>
    <dgm:pt modelId="{AD35CE30-499A-4158-8AF9-F19D89B034B1}" type="pres">
      <dgm:prSet presAssocID="{B19E9D18-8D09-4898-AF36-00F829157C1D}" presName="Name13" presStyleLbl="parChTrans1D2" presStyleIdx="4" presStyleCnt="12"/>
      <dgm:spPr/>
      <dgm:t>
        <a:bodyPr/>
        <a:lstStyle/>
        <a:p>
          <a:endParaRPr lang="es-ES"/>
        </a:p>
      </dgm:t>
    </dgm:pt>
    <dgm:pt modelId="{6E1D3745-5D94-489B-B51E-D72DF7A270FE}" type="pres">
      <dgm:prSet presAssocID="{FC01B453-2E28-46C0-A00D-6C44474A0665}" presName="childText" presStyleLbl="bgAcc1" presStyleIdx="4" presStyleCnt="12">
        <dgm:presLayoutVars>
          <dgm:bulletEnabled val="1"/>
        </dgm:presLayoutVars>
      </dgm:prSet>
      <dgm:spPr/>
      <dgm:t>
        <a:bodyPr/>
        <a:lstStyle/>
        <a:p>
          <a:endParaRPr lang="es-EC"/>
        </a:p>
      </dgm:t>
    </dgm:pt>
    <dgm:pt modelId="{12F53CB5-3023-461F-A364-B4C128EFCCFB}" type="pres">
      <dgm:prSet presAssocID="{A1DED683-9935-432C-8964-7FD2B71C4DC4}" presName="Name13" presStyleLbl="parChTrans1D2" presStyleIdx="5" presStyleCnt="12"/>
      <dgm:spPr/>
      <dgm:t>
        <a:bodyPr/>
        <a:lstStyle/>
        <a:p>
          <a:endParaRPr lang="es-ES"/>
        </a:p>
      </dgm:t>
    </dgm:pt>
    <dgm:pt modelId="{388C35D5-49CF-46C2-9A06-8D00010C8E89}" type="pres">
      <dgm:prSet presAssocID="{C3CC4820-B84A-4F00-9790-3A87D0005108}" presName="childText" presStyleLbl="bgAcc1" presStyleIdx="5" presStyleCnt="12">
        <dgm:presLayoutVars>
          <dgm:bulletEnabled val="1"/>
        </dgm:presLayoutVars>
      </dgm:prSet>
      <dgm:spPr/>
      <dgm:t>
        <a:bodyPr/>
        <a:lstStyle/>
        <a:p>
          <a:endParaRPr lang="es-EC"/>
        </a:p>
      </dgm:t>
    </dgm:pt>
    <dgm:pt modelId="{7AB1073E-B8CA-442D-9949-1D8D1DA699DC}" type="pres">
      <dgm:prSet presAssocID="{23982D86-56BD-4746-BDA6-3A7A882FB707}" presName="Name13" presStyleLbl="parChTrans1D2" presStyleIdx="6" presStyleCnt="12"/>
      <dgm:spPr/>
      <dgm:t>
        <a:bodyPr/>
        <a:lstStyle/>
        <a:p>
          <a:endParaRPr lang="es-ES"/>
        </a:p>
      </dgm:t>
    </dgm:pt>
    <dgm:pt modelId="{4586B359-8625-4DE6-85EB-0535C94050AF}" type="pres">
      <dgm:prSet presAssocID="{D147EBE9-9299-4C62-A2CF-0BA67D61D4BF}" presName="childText" presStyleLbl="bgAcc1" presStyleIdx="6" presStyleCnt="12">
        <dgm:presLayoutVars>
          <dgm:bulletEnabled val="1"/>
        </dgm:presLayoutVars>
      </dgm:prSet>
      <dgm:spPr/>
      <dgm:t>
        <a:bodyPr/>
        <a:lstStyle/>
        <a:p>
          <a:endParaRPr lang="es-ES"/>
        </a:p>
      </dgm:t>
    </dgm:pt>
    <dgm:pt modelId="{ABE82F43-CA7E-473E-B7A2-734CA29D2F5C}" type="pres">
      <dgm:prSet presAssocID="{4A9EA258-5E83-4B38-AD17-0FD533548ADE}" presName="Name13" presStyleLbl="parChTrans1D2" presStyleIdx="7" presStyleCnt="12"/>
      <dgm:spPr/>
      <dgm:t>
        <a:bodyPr/>
        <a:lstStyle/>
        <a:p>
          <a:endParaRPr lang="es-ES"/>
        </a:p>
      </dgm:t>
    </dgm:pt>
    <dgm:pt modelId="{288988CB-E11E-4FF1-B437-EE121A726793}" type="pres">
      <dgm:prSet presAssocID="{D73BC075-C1D6-4E9C-BFCB-E037634A0E38}" presName="childText" presStyleLbl="bgAcc1" presStyleIdx="7" presStyleCnt="12">
        <dgm:presLayoutVars>
          <dgm:bulletEnabled val="1"/>
        </dgm:presLayoutVars>
      </dgm:prSet>
      <dgm:spPr/>
      <dgm:t>
        <a:bodyPr/>
        <a:lstStyle/>
        <a:p>
          <a:endParaRPr lang="es-ES"/>
        </a:p>
      </dgm:t>
    </dgm:pt>
    <dgm:pt modelId="{A869B425-80D7-4EE3-BC21-9F2E4552FA70}" type="pres">
      <dgm:prSet presAssocID="{49B714A3-D697-45D6-8B72-CF266FB29F14}" presName="root" presStyleCnt="0"/>
      <dgm:spPr/>
    </dgm:pt>
    <dgm:pt modelId="{58025C3F-969C-4268-937A-2CC8BB51B91A}" type="pres">
      <dgm:prSet presAssocID="{49B714A3-D697-45D6-8B72-CF266FB29F14}" presName="rootComposite" presStyleCnt="0"/>
      <dgm:spPr/>
    </dgm:pt>
    <dgm:pt modelId="{501482CD-2045-49EE-96C3-4204B5D0E570}" type="pres">
      <dgm:prSet presAssocID="{49B714A3-D697-45D6-8B72-CF266FB29F14}" presName="rootText" presStyleLbl="node1" presStyleIdx="2" presStyleCnt="3"/>
      <dgm:spPr/>
      <dgm:t>
        <a:bodyPr/>
        <a:lstStyle/>
        <a:p>
          <a:endParaRPr lang="es-ES"/>
        </a:p>
      </dgm:t>
    </dgm:pt>
    <dgm:pt modelId="{DA179A9C-3B71-4EBC-9DBB-4967CF848AF7}" type="pres">
      <dgm:prSet presAssocID="{49B714A3-D697-45D6-8B72-CF266FB29F14}" presName="rootConnector" presStyleLbl="node1" presStyleIdx="2" presStyleCnt="3"/>
      <dgm:spPr/>
      <dgm:t>
        <a:bodyPr/>
        <a:lstStyle/>
        <a:p>
          <a:endParaRPr lang="es-ES"/>
        </a:p>
      </dgm:t>
    </dgm:pt>
    <dgm:pt modelId="{AF858E7D-D7F3-4807-9B0B-9D37AB68F512}" type="pres">
      <dgm:prSet presAssocID="{49B714A3-D697-45D6-8B72-CF266FB29F14}" presName="childShape" presStyleCnt="0"/>
      <dgm:spPr/>
    </dgm:pt>
    <dgm:pt modelId="{EFE58ECB-F968-4B5B-A01E-C556D09B9FDD}" type="pres">
      <dgm:prSet presAssocID="{F0EEE5B1-D748-466F-8DA1-ED23FB84C912}" presName="Name13" presStyleLbl="parChTrans1D2" presStyleIdx="8" presStyleCnt="12"/>
      <dgm:spPr/>
      <dgm:t>
        <a:bodyPr/>
        <a:lstStyle/>
        <a:p>
          <a:endParaRPr lang="es-ES"/>
        </a:p>
      </dgm:t>
    </dgm:pt>
    <dgm:pt modelId="{81CEB0BC-E49F-4B5B-B287-BFC197223882}" type="pres">
      <dgm:prSet presAssocID="{A2AC5C34-1427-472E-BBA5-DF38F07919F1}" presName="childText" presStyleLbl="bgAcc1" presStyleIdx="8" presStyleCnt="12">
        <dgm:presLayoutVars>
          <dgm:bulletEnabled val="1"/>
        </dgm:presLayoutVars>
      </dgm:prSet>
      <dgm:spPr/>
      <dgm:t>
        <a:bodyPr/>
        <a:lstStyle/>
        <a:p>
          <a:endParaRPr lang="es-EC"/>
        </a:p>
      </dgm:t>
    </dgm:pt>
    <dgm:pt modelId="{3F8DA1CF-3179-44DF-A829-21AEE02EFCFA}" type="pres">
      <dgm:prSet presAssocID="{05B25042-053B-4350-B69D-4EAE68E29977}" presName="Name13" presStyleLbl="parChTrans1D2" presStyleIdx="9" presStyleCnt="12"/>
      <dgm:spPr/>
      <dgm:t>
        <a:bodyPr/>
        <a:lstStyle/>
        <a:p>
          <a:endParaRPr lang="es-ES"/>
        </a:p>
      </dgm:t>
    </dgm:pt>
    <dgm:pt modelId="{EFB87D5A-EB89-4265-925A-3B8A01A77AA7}" type="pres">
      <dgm:prSet presAssocID="{5C878B6B-1A28-4CB9-B0F8-2152F35DBE9B}" presName="childText" presStyleLbl="bgAcc1" presStyleIdx="9" presStyleCnt="12">
        <dgm:presLayoutVars>
          <dgm:bulletEnabled val="1"/>
        </dgm:presLayoutVars>
      </dgm:prSet>
      <dgm:spPr/>
      <dgm:t>
        <a:bodyPr/>
        <a:lstStyle/>
        <a:p>
          <a:endParaRPr lang="es-ES"/>
        </a:p>
      </dgm:t>
    </dgm:pt>
    <dgm:pt modelId="{3FB71312-4C9E-4D42-81F8-239534C99BF9}" type="pres">
      <dgm:prSet presAssocID="{B53E2201-8913-48E6-8D4C-60F05E9245F0}" presName="Name13" presStyleLbl="parChTrans1D2" presStyleIdx="10" presStyleCnt="12"/>
      <dgm:spPr/>
      <dgm:t>
        <a:bodyPr/>
        <a:lstStyle/>
        <a:p>
          <a:endParaRPr lang="es-ES"/>
        </a:p>
      </dgm:t>
    </dgm:pt>
    <dgm:pt modelId="{52872BF9-B93A-44DC-9918-9AE5F138F098}" type="pres">
      <dgm:prSet presAssocID="{D0357D56-2D68-4DA4-8CF0-6A248F7FFF88}" presName="childText" presStyleLbl="bgAcc1" presStyleIdx="10" presStyleCnt="12">
        <dgm:presLayoutVars>
          <dgm:bulletEnabled val="1"/>
        </dgm:presLayoutVars>
      </dgm:prSet>
      <dgm:spPr/>
      <dgm:t>
        <a:bodyPr/>
        <a:lstStyle/>
        <a:p>
          <a:endParaRPr lang="es-EC"/>
        </a:p>
      </dgm:t>
    </dgm:pt>
    <dgm:pt modelId="{FE1A12BF-C0D1-4DC6-A9E1-1D29969489EC}" type="pres">
      <dgm:prSet presAssocID="{77B01368-D65D-4908-8968-6D705619ED44}" presName="Name13" presStyleLbl="parChTrans1D2" presStyleIdx="11" presStyleCnt="12"/>
      <dgm:spPr/>
      <dgm:t>
        <a:bodyPr/>
        <a:lstStyle/>
        <a:p>
          <a:endParaRPr lang="es-ES"/>
        </a:p>
      </dgm:t>
    </dgm:pt>
    <dgm:pt modelId="{68E33F09-A0DE-48C4-A8B8-D1723139379E}" type="pres">
      <dgm:prSet presAssocID="{6263271C-8A8F-4935-8553-5568D5960406}" presName="childText" presStyleLbl="bgAcc1" presStyleIdx="11" presStyleCnt="12">
        <dgm:presLayoutVars>
          <dgm:bulletEnabled val="1"/>
        </dgm:presLayoutVars>
      </dgm:prSet>
      <dgm:spPr/>
      <dgm:t>
        <a:bodyPr/>
        <a:lstStyle/>
        <a:p>
          <a:endParaRPr lang="es-EC"/>
        </a:p>
      </dgm:t>
    </dgm:pt>
  </dgm:ptLst>
  <dgm:cxnLst>
    <dgm:cxn modelId="{51352029-9DEF-468A-B928-BEED39D8F56F}" type="presOf" srcId="{F0EEE5B1-D748-466F-8DA1-ED23FB84C912}" destId="{EFE58ECB-F968-4B5B-A01E-C556D09B9FDD}" srcOrd="0" destOrd="0" presId="urn:microsoft.com/office/officeart/2005/8/layout/hierarchy3"/>
    <dgm:cxn modelId="{33943F95-718B-4DD4-B9F8-7B0DF43E4968}" type="presOf" srcId="{4AC3430E-EE78-432C-90DD-83375CC2CD87}" destId="{85C137F0-F2F0-43E2-948A-3B6928FABD7E}" srcOrd="0" destOrd="0" presId="urn:microsoft.com/office/officeart/2005/8/layout/hierarchy3"/>
    <dgm:cxn modelId="{C1C72C48-7FD7-4A4B-AA25-34B701F31267}" srcId="{49B714A3-D697-45D6-8B72-CF266FB29F14}" destId="{D0357D56-2D68-4DA4-8CF0-6A248F7FFF88}" srcOrd="2" destOrd="0" parTransId="{B53E2201-8913-48E6-8D4C-60F05E9245F0}" sibTransId="{40D3EB42-FBD6-4B30-A73B-F8BA17E68781}"/>
    <dgm:cxn modelId="{0B98FCB7-8E27-4A2D-AB5A-6B40E4059467}" type="presOf" srcId="{49B714A3-D697-45D6-8B72-CF266FB29F14}" destId="{501482CD-2045-49EE-96C3-4204B5D0E570}" srcOrd="0" destOrd="0" presId="urn:microsoft.com/office/officeart/2005/8/layout/hierarchy3"/>
    <dgm:cxn modelId="{439AD85A-6D2C-4E90-AF80-7B49C4D95238}" type="presOf" srcId="{4A9EA258-5E83-4B38-AD17-0FD533548ADE}" destId="{ABE82F43-CA7E-473E-B7A2-734CA29D2F5C}" srcOrd="0" destOrd="0" presId="urn:microsoft.com/office/officeart/2005/8/layout/hierarchy3"/>
    <dgm:cxn modelId="{9CC71C14-B696-45A6-9640-5242D7FF9063}" type="presOf" srcId="{6263271C-8A8F-4935-8553-5568D5960406}" destId="{68E33F09-A0DE-48C4-A8B8-D1723139379E}" srcOrd="0" destOrd="0" presId="urn:microsoft.com/office/officeart/2005/8/layout/hierarchy3"/>
    <dgm:cxn modelId="{2D98C1CD-0C43-4923-AD64-78077908B9B6}" srcId="{4AC3430E-EE78-432C-90DD-83375CC2CD87}" destId="{6FCB8D2B-FB93-4212-8B23-82368CFF1EF8}" srcOrd="1" destOrd="0" parTransId="{C96D338F-855F-4475-A8CC-AB09BF289B4F}" sibTransId="{2A76E413-8DEA-4FF5-9FEE-87D43C7E36D0}"/>
    <dgm:cxn modelId="{6D319060-715E-433F-B42E-B0F4E18F7B5D}" type="presOf" srcId="{D147EBE9-9299-4C62-A2CF-0BA67D61D4BF}" destId="{4586B359-8625-4DE6-85EB-0535C94050AF}" srcOrd="0" destOrd="0" presId="urn:microsoft.com/office/officeart/2005/8/layout/hierarchy3"/>
    <dgm:cxn modelId="{775FEDCE-F68D-4907-8442-6E5556864A45}" srcId="{4AC3430E-EE78-432C-90DD-83375CC2CD87}" destId="{3DA82C57-851A-40F5-8761-60F0435BD64C}" srcOrd="0" destOrd="0" parTransId="{3DBC292B-5EFA-4B99-92BA-B2872EDF7A19}" sibTransId="{AB095C6D-80C6-4477-BB18-67594BD1522B}"/>
    <dgm:cxn modelId="{6ACEAB1F-CCA0-44A6-96C4-C952491D8EBF}" srcId="{3DA82C57-851A-40F5-8761-60F0435BD64C}" destId="{BBF93756-6F81-489D-883F-1C72D27C8D0F}" srcOrd="0" destOrd="0" parTransId="{598B8F6C-40C3-4D2C-962B-48D60695619B}" sibTransId="{10985FC5-7634-4192-9551-B4C7ACDACABA}"/>
    <dgm:cxn modelId="{BD0B2B13-DA48-49F8-BD99-8D0EF074A0D4}" type="presOf" srcId="{FC01B453-2E28-46C0-A00D-6C44474A0665}" destId="{6E1D3745-5D94-489B-B51E-D72DF7A270FE}" srcOrd="0" destOrd="0" presId="urn:microsoft.com/office/officeart/2005/8/layout/hierarchy3"/>
    <dgm:cxn modelId="{51223FA9-3F50-4F9E-B1EE-D5D2AF40269B}" type="presOf" srcId="{BBF93756-6F81-489D-883F-1C72D27C8D0F}" destId="{A4649CB4-E501-4E16-ACBD-9112DFE21DFC}" srcOrd="0" destOrd="0" presId="urn:microsoft.com/office/officeart/2005/8/layout/hierarchy3"/>
    <dgm:cxn modelId="{5704D0BE-8F11-4B5E-99B6-7F479152978B}" type="presOf" srcId="{B53E2201-8913-48E6-8D4C-60F05E9245F0}" destId="{3FB71312-4C9E-4D42-81F8-239534C99BF9}" srcOrd="0" destOrd="0" presId="urn:microsoft.com/office/officeart/2005/8/layout/hierarchy3"/>
    <dgm:cxn modelId="{E9FBCADE-A8FD-4E20-B432-8A52571A0AE2}" type="presOf" srcId="{A2AC5C34-1427-472E-BBA5-DF38F07919F1}" destId="{81CEB0BC-E49F-4B5B-B287-BFC197223882}" srcOrd="0" destOrd="0" presId="urn:microsoft.com/office/officeart/2005/8/layout/hierarchy3"/>
    <dgm:cxn modelId="{9292337F-C017-4F69-9736-4027A2AE128F}" srcId="{6FCB8D2B-FB93-4212-8B23-82368CFF1EF8}" destId="{FC01B453-2E28-46C0-A00D-6C44474A0665}" srcOrd="0" destOrd="0" parTransId="{B19E9D18-8D09-4898-AF36-00F829157C1D}" sibTransId="{99CA5C6D-E132-445E-A8D0-61D9308D60AB}"/>
    <dgm:cxn modelId="{B3D8C9BC-C4A0-4F66-A669-4A7877E71DC7}" type="presOf" srcId="{C3CC4820-B84A-4F00-9790-3A87D0005108}" destId="{388C35D5-49CF-46C2-9A06-8D00010C8E89}" srcOrd="0" destOrd="0" presId="urn:microsoft.com/office/officeart/2005/8/layout/hierarchy3"/>
    <dgm:cxn modelId="{8EECDD97-8500-413A-AEBF-0F8E4F0413CC}" srcId="{3DA82C57-851A-40F5-8761-60F0435BD64C}" destId="{244428C6-7748-4A20-B829-6EB6671A2ACD}" srcOrd="2" destOrd="0" parTransId="{905E300E-F51A-43B5-B5A0-940FCD2FD42B}" sibTransId="{D28159D0-F760-4695-A0F0-4574301F4BD8}"/>
    <dgm:cxn modelId="{8EE74394-7374-4515-B3DF-7C9800C6E7C4}" srcId="{3DA82C57-851A-40F5-8761-60F0435BD64C}" destId="{5AABD83A-7B90-406D-910D-1C97BDDB3D50}" srcOrd="1" destOrd="0" parTransId="{A21DCCCE-5942-4F09-8EC7-5A46F867DABB}" sibTransId="{6FBB6A78-2248-41F9-9084-E647D6B5E53B}"/>
    <dgm:cxn modelId="{20F177FB-17FB-4E59-ACFD-62BFEB6A9115}" type="presOf" srcId="{905E300E-F51A-43B5-B5A0-940FCD2FD42B}" destId="{AF805710-2A28-4333-8CBA-A1442B732CB9}" srcOrd="0" destOrd="0" presId="urn:microsoft.com/office/officeart/2005/8/layout/hierarchy3"/>
    <dgm:cxn modelId="{8D039315-C889-41F1-B046-DB70FF727D9A}" type="presOf" srcId="{598B8F6C-40C3-4D2C-962B-48D60695619B}" destId="{44CBE7EE-A9DB-434A-8ECA-E98D38AC73BA}" srcOrd="0" destOrd="0" presId="urn:microsoft.com/office/officeart/2005/8/layout/hierarchy3"/>
    <dgm:cxn modelId="{A08378C0-9F3B-4C56-A6CA-497B1A6B02EF}" srcId="{49B714A3-D697-45D6-8B72-CF266FB29F14}" destId="{A2AC5C34-1427-472E-BBA5-DF38F07919F1}" srcOrd="0" destOrd="0" parTransId="{F0EEE5B1-D748-466F-8DA1-ED23FB84C912}" sibTransId="{EABDB5FC-E0D2-4C0C-B225-F93BF0B04B6C}"/>
    <dgm:cxn modelId="{18CA44AE-6C97-46A6-8C38-DEBA8FA51A18}" type="presOf" srcId="{D73BC075-C1D6-4E9C-BFCB-E037634A0E38}" destId="{288988CB-E11E-4FF1-B437-EE121A726793}" srcOrd="0" destOrd="0" presId="urn:microsoft.com/office/officeart/2005/8/layout/hierarchy3"/>
    <dgm:cxn modelId="{FAB5F3F4-2A68-4C17-B689-9BC9E2AB74A6}" type="presOf" srcId="{49B714A3-D697-45D6-8B72-CF266FB29F14}" destId="{DA179A9C-3B71-4EBC-9DBB-4967CF848AF7}" srcOrd="1" destOrd="0" presId="urn:microsoft.com/office/officeart/2005/8/layout/hierarchy3"/>
    <dgm:cxn modelId="{20AFDEE0-B4DD-44D7-B03F-8F6475238602}" type="presOf" srcId="{3DA82C57-851A-40F5-8761-60F0435BD64C}" destId="{B1D554ED-5EA6-4A2B-A9B8-3E6182B7FD92}" srcOrd="1" destOrd="0" presId="urn:microsoft.com/office/officeart/2005/8/layout/hierarchy3"/>
    <dgm:cxn modelId="{158BA1DD-0A20-4E5E-A885-660718FD8971}" type="presOf" srcId="{B19E9D18-8D09-4898-AF36-00F829157C1D}" destId="{AD35CE30-499A-4158-8AF9-F19D89B034B1}" srcOrd="0" destOrd="0" presId="urn:microsoft.com/office/officeart/2005/8/layout/hierarchy3"/>
    <dgm:cxn modelId="{24E3D9E7-4A21-49B3-9B2A-F3572A79C77D}" type="presOf" srcId="{3DA82C57-851A-40F5-8761-60F0435BD64C}" destId="{F5E2F69F-FBDA-4769-86CE-31A09D8C884F}" srcOrd="0" destOrd="0" presId="urn:microsoft.com/office/officeart/2005/8/layout/hierarchy3"/>
    <dgm:cxn modelId="{A8BCB63F-125A-4323-A2F5-6466AF1CDD10}" type="presOf" srcId="{A1DED683-9935-432C-8964-7FD2B71C4DC4}" destId="{12F53CB5-3023-461F-A364-B4C128EFCCFB}" srcOrd="0" destOrd="0" presId="urn:microsoft.com/office/officeart/2005/8/layout/hierarchy3"/>
    <dgm:cxn modelId="{DAF63823-9B17-4B7E-B80C-9362D1046BD8}" srcId="{6FCB8D2B-FB93-4212-8B23-82368CFF1EF8}" destId="{C3CC4820-B84A-4F00-9790-3A87D0005108}" srcOrd="1" destOrd="0" parTransId="{A1DED683-9935-432C-8964-7FD2B71C4DC4}" sibTransId="{2B665CE3-85A4-4102-B517-DC7356717684}"/>
    <dgm:cxn modelId="{9A8ACAC4-DB8D-46F4-A28C-C1B08A7EBC13}" type="presOf" srcId="{05B25042-053B-4350-B69D-4EAE68E29977}" destId="{3F8DA1CF-3179-44DF-A829-21AEE02EFCFA}" srcOrd="0" destOrd="0" presId="urn:microsoft.com/office/officeart/2005/8/layout/hierarchy3"/>
    <dgm:cxn modelId="{C0DF918B-C9FB-43CA-8334-BC69456AE483}" type="presOf" srcId="{23982D86-56BD-4746-BDA6-3A7A882FB707}" destId="{7AB1073E-B8CA-442D-9949-1D8D1DA699DC}" srcOrd="0" destOrd="0" presId="urn:microsoft.com/office/officeart/2005/8/layout/hierarchy3"/>
    <dgm:cxn modelId="{ABE397AF-9BB6-4170-AF2B-CEB2871476E6}" srcId="{49B714A3-D697-45D6-8B72-CF266FB29F14}" destId="{5C878B6B-1A28-4CB9-B0F8-2152F35DBE9B}" srcOrd="1" destOrd="0" parTransId="{05B25042-053B-4350-B69D-4EAE68E29977}" sibTransId="{FC68171F-0021-46DE-AB4F-0CB7C065CD6A}"/>
    <dgm:cxn modelId="{86312579-244F-41FE-8A62-E4B6D1024434}" type="presOf" srcId="{F18582C2-9811-47EB-9B48-C50B315190B1}" destId="{4FD871AC-0177-4BE3-9EB3-7353EF9176F7}" srcOrd="0" destOrd="0" presId="urn:microsoft.com/office/officeart/2005/8/layout/hierarchy3"/>
    <dgm:cxn modelId="{48BD7081-35DE-48F9-BAD6-84121CA27D08}" type="presOf" srcId="{5C878B6B-1A28-4CB9-B0F8-2152F35DBE9B}" destId="{EFB87D5A-EB89-4265-925A-3B8A01A77AA7}" srcOrd="0" destOrd="0" presId="urn:microsoft.com/office/officeart/2005/8/layout/hierarchy3"/>
    <dgm:cxn modelId="{9CA03562-FEE5-426D-9C2C-676B316115B7}" type="presOf" srcId="{D0357D56-2D68-4DA4-8CF0-6A248F7FFF88}" destId="{52872BF9-B93A-44DC-9918-9AE5F138F098}" srcOrd="0" destOrd="0" presId="urn:microsoft.com/office/officeart/2005/8/layout/hierarchy3"/>
    <dgm:cxn modelId="{FF3FA884-3653-42C2-8B0F-19E4D4BD804A}" type="presOf" srcId="{244428C6-7748-4A20-B829-6EB6671A2ACD}" destId="{ADAB63FE-E694-4C57-84E8-2909CA10085A}" srcOrd="0" destOrd="0" presId="urn:microsoft.com/office/officeart/2005/8/layout/hierarchy3"/>
    <dgm:cxn modelId="{706762DF-1D84-4C73-9943-A92841BDDBBB}" srcId="{6FCB8D2B-FB93-4212-8B23-82368CFF1EF8}" destId="{D147EBE9-9299-4C62-A2CF-0BA67D61D4BF}" srcOrd="2" destOrd="0" parTransId="{23982D86-56BD-4746-BDA6-3A7A882FB707}" sibTransId="{18D35E3A-0832-459C-BA55-33403101992F}"/>
    <dgm:cxn modelId="{91D248BC-C22C-4C26-9B74-57221620B803}" type="presOf" srcId="{5AABD83A-7B90-406D-910D-1C97BDDB3D50}" destId="{D1E749AE-F26B-4788-88DF-DC81360C3C58}" srcOrd="0" destOrd="0" presId="urn:microsoft.com/office/officeart/2005/8/layout/hierarchy3"/>
    <dgm:cxn modelId="{4113CD21-3E82-443F-A176-94897CA7019C}" srcId="{49B714A3-D697-45D6-8B72-CF266FB29F14}" destId="{6263271C-8A8F-4935-8553-5568D5960406}" srcOrd="3" destOrd="0" parTransId="{77B01368-D65D-4908-8968-6D705619ED44}" sibTransId="{D0A8F17C-5C3C-478E-A0CB-E2D2C025549F}"/>
    <dgm:cxn modelId="{A7A854A2-A6E0-453B-9ED7-DE303DDAEC35}" srcId="{4AC3430E-EE78-432C-90DD-83375CC2CD87}" destId="{49B714A3-D697-45D6-8B72-CF266FB29F14}" srcOrd="2" destOrd="0" parTransId="{37932102-949F-4CD9-AD16-E8E0CFA0DB5F}" sibTransId="{D49858F1-D580-4EA3-9174-3209B751DC47}"/>
    <dgm:cxn modelId="{A3A3950D-CD75-48F0-ACBC-B3354F0D45B9}" type="presOf" srcId="{A21DCCCE-5942-4F09-8EC7-5A46F867DABB}" destId="{879C4053-237A-4143-BCC7-1BCCABE0C315}" srcOrd="0" destOrd="0" presId="urn:microsoft.com/office/officeart/2005/8/layout/hierarchy3"/>
    <dgm:cxn modelId="{A80A2741-4116-4974-B684-4E9F86B8F0A5}" type="presOf" srcId="{6FCB8D2B-FB93-4212-8B23-82368CFF1EF8}" destId="{7B077E47-A704-4FC0-9883-FA0E0334BDE2}" srcOrd="1" destOrd="0" presId="urn:microsoft.com/office/officeart/2005/8/layout/hierarchy3"/>
    <dgm:cxn modelId="{C6FAE6B4-C76D-439F-A595-93624DC5BAE5}" type="presOf" srcId="{6FCB8D2B-FB93-4212-8B23-82368CFF1EF8}" destId="{6829AAFA-8D56-4D56-A0A4-297277381526}" srcOrd="0" destOrd="0" presId="urn:microsoft.com/office/officeart/2005/8/layout/hierarchy3"/>
    <dgm:cxn modelId="{08136A53-19B3-4EEE-95E5-6C6289AFAB4A}" srcId="{6FCB8D2B-FB93-4212-8B23-82368CFF1EF8}" destId="{D73BC075-C1D6-4E9C-BFCB-E037634A0E38}" srcOrd="3" destOrd="0" parTransId="{4A9EA258-5E83-4B38-AD17-0FD533548ADE}" sibTransId="{242AD339-5D40-47D2-889E-F16C62B72CE6}"/>
    <dgm:cxn modelId="{0FA99FEC-6BF7-472D-9FF9-35855F3DBBDE}" type="presOf" srcId="{77B01368-D65D-4908-8968-6D705619ED44}" destId="{FE1A12BF-C0D1-4DC6-A9E1-1D29969489EC}" srcOrd="0" destOrd="0" presId="urn:microsoft.com/office/officeart/2005/8/layout/hierarchy3"/>
    <dgm:cxn modelId="{D0F1FC27-114F-44A4-B4A7-F7BD6CA1A63E}" type="presOf" srcId="{965BBC1E-D778-4AEB-96D9-59D3B5259752}" destId="{6FEAC71B-69B3-4E44-BB7F-F6D52AD79E08}" srcOrd="0" destOrd="0" presId="urn:microsoft.com/office/officeart/2005/8/layout/hierarchy3"/>
    <dgm:cxn modelId="{52111339-FC98-406B-8237-072CFC7926AE}" srcId="{3DA82C57-851A-40F5-8761-60F0435BD64C}" destId="{F18582C2-9811-47EB-9B48-C50B315190B1}" srcOrd="3" destOrd="0" parTransId="{965BBC1E-D778-4AEB-96D9-59D3B5259752}" sibTransId="{E6D45775-5747-4DF5-AFC1-4EF3FAC58BA6}"/>
    <dgm:cxn modelId="{9D5B30E9-1703-4821-A4EF-0C4142107C3B}" type="presParOf" srcId="{85C137F0-F2F0-43E2-948A-3B6928FABD7E}" destId="{A8A48694-F9FB-4844-B6AC-F4E5111CF252}" srcOrd="0" destOrd="0" presId="urn:microsoft.com/office/officeart/2005/8/layout/hierarchy3"/>
    <dgm:cxn modelId="{9A8E55F6-4B8F-404C-95EF-523038769D4C}" type="presParOf" srcId="{A8A48694-F9FB-4844-B6AC-F4E5111CF252}" destId="{2A2AC818-F900-428A-9DC3-DA8372BB1D98}" srcOrd="0" destOrd="0" presId="urn:microsoft.com/office/officeart/2005/8/layout/hierarchy3"/>
    <dgm:cxn modelId="{DC4B5A7A-B3B0-448C-B0D7-F69B4180D39D}" type="presParOf" srcId="{2A2AC818-F900-428A-9DC3-DA8372BB1D98}" destId="{F5E2F69F-FBDA-4769-86CE-31A09D8C884F}" srcOrd="0" destOrd="0" presId="urn:microsoft.com/office/officeart/2005/8/layout/hierarchy3"/>
    <dgm:cxn modelId="{35CA31F9-560C-45E9-9600-867340CBF989}" type="presParOf" srcId="{2A2AC818-F900-428A-9DC3-DA8372BB1D98}" destId="{B1D554ED-5EA6-4A2B-A9B8-3E6182B7FD92}" srcOrd="1" destOrd="0" presId="urn:microsoft.com/office/officeart/2005/8/layout/hierarchy3"/>
    <dgm:cxn modelId="{B670D2AC-B46D-4CBF-B0A3-AA69BE0EBD22}" type="presParOf" srcId="{A8A48694-F9FB-4844-B6AC-F4E5111CF252}" destId="{1F0046D8-60F6-4FC4-9368-9654F81FB30D}" srcOrd="1" destOrd="0" presId="urn:microsoft.com/office/officeart/2005/8/layout/hierarchy3"/>
    <dgm:cxn modelId="{1DDC59D0-22CD-4947-9958-B7BC44B2E278}" type="presParOf" srcId="{1F0046D8-60F6-4FC4-9368-9654F81FB30D}" destId="{44CBE7EE-A9DB-434A-8ECA-E98D38AC73BA}" srcOrd="0" destOrd="0" presId="urn:microsoft.com/office/officeart/2005/8/layout/hierarchy3"/>
    <dgm:cxn modelId="{CE74A8C3-ABB8-4078-8619-949ABC5DF4AB}" type="presParOf" srcId="{1F0046D8-60F6-4FC4-9368-9654F81FB30D}" destId="{A4649CB4-E501-4E16-ACBD-9112DFE21DFC}" srcOrd="1" destOrd="0" presId="urn:microsoft.com/office/officeart/2005/8/layout/hierarchy3"/>
    <dgm:cxn modelId="{3F39A12E-586C-4D78-9BD0-E4E4BB6FE8A9}" type="presParOf" srcId="{1F0046D8-60F6-4FC4-9368-9654F81FB30D}" destId="{879C4053-237A-4143-BCC7-1BCCABE0C315}" srcOrd="2" destOrd="0" presId="urn:microsoft.com/office/officeart/2005/8/layout/hierarchy3"/>
    <dgm:cxn modelId="{6977213C-DD61-40EF-BC18-952BA21A3C57}" type="presParOf" srcId="{1F0046D8-60F6-4FC4-9368-9654F81FB30D}" destId="{D1E749AE-F26B-4788-88DF-DC81360C3C58}" srcOrd="3" destOrd="0" presId="urn:microsoft.com/office/officeart/2005/8/layout/hierarchy3"/>
    <dgm:cxn modelId="{C809DF18-83A9-4510-9355-A95449CFBFB2}" type="presParOf" srcId="{1F0046D8-60F6-4FC4-9368-9654F81FB30D}" destId="{AF805710-2A28-4333-8CBA-A1442B732CB9}" srcOrd="4" destOrd="0" presId="urn:microsoft.com/office/officeart/2005/8/layout/hierarchy3"/>
    <dgm:cxn modelId="{CC453B00-02F8-41B6-9A45-0E4C02E0F039}" type="presParOf" srcId="{1F0046D8-60F6-4FC4-9368-9654F81FB30D}" destId="{ADAB63FE-E694-4C57-84E8-2909CA10085A}" srcOrd="5" destOrd="0" presId="urn:microsoft.com/office/officeart/2005/8/layout/hierarchy3"/>
    <dgm:cxn modelId="{49C6B0B9-D835-477D-9304-873405182A73}" type="presParOf" srcId="{1F0046D8-60F6-4FC4-9368-9654F81FB30D}" destId="{6FEAC71B-69B3-4E44-BB7F-F6D52AD79E08}" srcOrd="6" destOrd="0" presId="urn:microsoft.com/office/officeart/2005/8/layout/hierarchy3"/>
    <dgm:cxn modelId="{4093CE25-7B93-4C38-97B8-2734418D806C}" type="presParOf" srcId="{1F0046D8-60F6-4FC4-9368-9654F81FB30D}" destId="{4FD871AC-0177-4BE3-9EB3-7353EF9176F7}" srcOrd="7" destOrd="0" presId="urn:microsoft.com/office/officeart/2005/8/layout/hierarchy3"/>
    <dgm:cxn modelId="{C1C18773-8FF3-45F2-AD8F-108E7B2A4A24}" type="presParOf" srcId="{85C137F0-F2F0-43E2-948A-3B6928FABD7E}" destId="{60FB5D3E-2655-4E05-A2E0-ABFCDA0B3F9D}" srcOrd="1" destOrd="0" presId="urn:microsoft.com/office/officeart/2005/8/layout/hierarchy3"/>
    <dgm:cxn modelId="{CB7AE15F-59D9-4F53-9827-97AFB7D4F400}" type="presParOf" srcId="{60FB5D3E-2655-4E05-A2E0-ABFCDA0B3F9D}" destId="{3F408C1D-5E1E-45B1-B5EC-567AAF80F7EC}" srcOrd="0" destOrd="0" presId="urn:microsoft.com/office/officeart/2005/8/layout/hierarchy3"/>
    <dgm:cxn modelId="{0483FDD3-95E4-444E-9AED-D4C9251A4D05}" type="presParOf" srcId="{3F408C1D-5E1E-45B1-B5EC-567AAF80F7EC}" destId="{6829AAFA-8D56-4D56-A0A4-297277381526}" srcOrd="0" destOrd="0" presId="urn:microsoft.com/office/officeart/2005/8/layout/hierarchy3"/>
    <dgm:cxn modelId="{8F92EB0F-6DC3-4F62-BCDD-88B38A131628}" type="presParOf" srcId="{3F408C1D-5E1E-45B1-B5EC-567AAF80F7EC}" destId="{7B077E47-A704-4FC0-9883-FA0E0334BDE2}" srcOrd="1" destOrd="0" presId="urn:microsoft.com/office/officeart/2005/8/layout/hierarchy3"/>
    <dgm:cxn modelId="{77A5E552-8E05-4659-A938-53CCD3EB3732}" type="presParOf" srcId="{60FB5D3E-2655-4E05-A2E0-ABFCDA0B3F9D}" destId="{3F863973-8193-4C80-8BB2-134A60F2E1EB}" srcOrd="1" destOrd="0" presId="urn:microsoft.com/office/officeart/2005/8/layout/hierarchy3"/>
    <dgm:cxn modelId="{9DD85745-733A-48C6-80FE-039BB60CDD5C}" type="presParOf" srcId="{3F863973-8193-4C80-8BB2-134A60F2E1EB}" destId="{AD35CE30-499A-4158-8AF9-F19D89B034B1}" srcOrd="0" destOrd="0" presId="urn:microsoft.com/office/officeart/2005/8/layout/hierarchy3"/>
    <dgm:cxn modelId="{E28FA935-44B0-457D-AFB9-03431D83C0A2}" type="presParOf" srcId="{3F863973-8193-4C80-8BB2-134A60F2E1EB}" destId="{6E1D3745-5D94-489B-B51E-D72DF7A270FE}" srcOrd="1" destOrd="0" presId="urn:microsoft.com/office/officeart/2005/8/layout/hierarchy3"/>
    <dgm:cxn modelId="{842E6A9C-03FF-4579-9588-0B8CC7B041A2}" type="presParOf" srcId="{3F863973-8193-4C80-8BB2-134A60F2E1EB}" destId="{12F53CB5-3023-461F-A364-B4C128EFCCFB}" srcOrd="2" destOrd="0" presId="urn:microsoft.com/office/officeart/2005/8/layout/hierarchy3"/>
    <dgm:cxn modelId="{C666D306-911F-402C-9067-96A88A7E57E6}" type="presParOf" srcId="{3F863973-8193-4C80-8BB2-134A60F2E1EB}" destId="{388C35D5-49CF-46C2-9A06-8D00010C8E89}" srcOrd="3" destOrd="0" presId="urn:microsoft.com/office/officeart/2005/8/layout/hierarchy3"/>
    <dgm:cxn modelId="{603189F0-B007-4464-AB36-2D5F5C8FA2DF}" type="presParOf" srcId="{3F863973-8193-4C80-8BB2-134A60F2E1EB}" destId="{7AB1073E-B8CA-442D-9949-1D8D1DA699DC}" srcOrd="4" destOrd="0" presId="urn:microsoft.com/office/officeart/2005/8/layout/hierarchy3"/>
    <dgm:cxn modelId="{6AF25D50-3C24-4A9F-98DC-7D8480DDF139}" type="presParOf" srcId="{3F863973-8193-4C80-8BB2-134A60F2E1EB}" destId="{4586B359-8625-4DE6-85EB-0535C94050AF}" srcOrd="5" destOrd="0" presId="urn:microsoft.com/office/officeart/2005/8/layout/hierarchy3"/>
    <dgm:cxn modelId="{9D906074-C381-4169-ADB0-6292DCB8E22F}" type="presParOf" srcId="{3F863973-8193-4C80-8BB2-134A60F2E1EB}" destId="{ABE82F43-CA7E-473E-B7A2-734CA29D2F5C}" srcOrd="6" destOrd="0" presId="urn:microsoft.com/office/officeart/2005/8/layout/hierarchy3"/>
    <dgm:cxn modelId="{2F6F9897-B067-437D-9F14-F8F3CC83ED5D}" type="presParOf" srcId="{3F863973-8193-4C80-8BB2-134A60F2E1EB}" destId="{288988CB-E11E-4FF1-B437-EE121A726793}" srcOrd="7" destOrd="0" presId="urn:microsoft.com/office/officeart/2005/8/layout/hierarchy3"/>
    <dgm:cxn modelId="{19950E60-3ADD-4E92-9342-9B9AB211F987}" type="presParOf" srcId="{85C137F0-F2F0-43E2-948A-3B6928FABD7E}" destId="{A869B425-80D7-4EE3-BC21-9F2E4552FA70}" srcOrd="2" destOrd="0" presId="urn:microsoft.com/office/officeart/2005/8/layout/hierarchy3"/>
    <dgm:cxn modelId="{EB1DB10D-C180-4C50-A14D-4B01374D5D1E}" type="presParOf" srcId="{A869B425-80D7-4EE3-BC21-9F2E4552FA70}" destId="{58025C3F-969C-4268-937A-2CC8BB51B91A}" srcOrd="0" destOrd="0" presId="urn:microsoft.com/office/officeart/2005/8/layout/hierarchy3"/>
    <dgm:cxn modelId="{F327DB3E-742A-4689-9DC4-5CA5E477DEF0}" type="presParOf" srcId="{58025C3F-969C-4268-937A-2CC8BB51B91A}" destId="{501482CD-2045-49EE-96C3-4204B5D0E570}" srcOrd="0" destOrd="0" presId="urn:microsoft.com/office/officeart/2005/8/layout/hierarchy3"/>
    <dgm:cxn modelId="{EAC17C19-77A1-431B-BCE0-66433BC98531}" type="presParOf" srcId="{58025C3F-969C-4268-937A-2CC8BB51B91A}" destId="{DA179A9C-3B71-4EBC-9DBB-4967CF848AF7}" srcOrd="1" destOrd="0" presId="urn:microsoft.com/office/officeart/2005/8/layout/hierarchy3"/>
    <dgm:cxn modelId="{68389933-FB4F-42BA-A738-CF14DD51602C}" type="presParOf" srcId="{A869B425-80D7-4EE3-BC21-9F2E4552FA70}" destId="{AF858E7D-D7F3-4807-9B0B-9D37AB68F512}" srcOrd="1" destOrd="0" presId="urn:microsoft.com/office/officeart/2005/8/layout/hierarchy3"/>
    <dgm:cxn modelId="{8C924577-3D6F-4055-B407-E36C8FF3FF29}" type="presParOf" srcId="{AF858E7D-D7F3-4807-9B0B-9D37AB68F512}" destId="{EFE58ECB-F968-4B5B-A01E-C556D09B9FDD}" srcOrd="0" destOrd="0" presId="urn:microsoft.com/office/officeart/2005/8/layout/hierarchy3"/>
    <dgm:cxn modelId="{C82272DB-E6E2-48D7-A406-A41415713583}" type="presParOf" srcId="{AF858E7D-D7F3-4807-9B0B-9D37AB68F512}" destId="{81CEB0BC-E49F-4B5B-B287-BFC197223882}" srcOrd="1" destOrd="0" presId="urn:microsoft.com/office/officeart/2005/8/layout/hierarchy3"/>
    <dgm:cxn modelId="{ED233774-72FD-4629-813C-EFB917BBA239}" type="presParOf" srcId="{AF858E7D-D7F3-4807-9B0B-9D37AB68F512}" destId="{3F8DA1CF-3179-44DF-A829-21AEE02EFCFA}" srcOrd="2" destOrd="0" presId="urn:microsoft.com/office/officeart/2005/8/layout/hierarchy3"/>
    <dgm:cxn modelId="{B46D962B-1D25-4C6F-A9D6-705E15FA88BC}" type="presParOf" srcId="{AF858E7D-D7F3-4807-9B0B-9D37AB68F512}" destId="{EFB87D5A-EB89-4265-925A-3B8A01A77AA7}" srcOrd="3" destOrd="0" presId="urn:microsoft.com/office/officeart/2005/8/layout/hierarchy3"/>
    <dgm:cxn modelId="{C6EABFC2-36AF-4BFE-A4E0-4B6663483BB1}" type="presParOf" srcId="{AF858E7D-D7F3-4807-9B0B-9D37AB68F512}" destId="{3FB71312-4C9E-4D42-81F8-239534C99BF9}" srcOrd="4" destOrd="0" presId="urn:microsoft.com/office/officeart/2005/8/layout/hierarchy3"/>
    <dgm:cxn modelId="{5F879B9F-7BF2-4B95-B753-012D19FCF04B}" type="presParOf" srcId="{AF858E7D-D7F3-4807-9B0B-9D37AB68F512}" destId="{52872BF9-B93A-44DC-9918-9AE5F138F098}" srcOrd="5" destOrd="0" presId="urn:microsoft.com/office/officeart/2005/8/layout/hierarchy3"/>
    <dgm:cxn modelId="{594D31E8-666C-4254-B4DE-6023348C52F2}" type="presParOf" srcId="{AF858E7D-D7F3-4807-9B0B-9D37AB68F512}" destId="{FE1A12BF-C0D1-4DC6-A9E1-1D29969489EC}" srcOrd="6" destOrd="0" presId="urn:microsoft.com/office/officeart/2005/8/layout/hierarchy3"/>
    <dgm:cxn modelId="{80B38EDD-A762-48C2-8AE9-3FC1F86331F5}" type="presParOf" srcId="{AF858E7D-D7F3-4807-9B0B-9D37AB68F512}" destId="{68E33F09-A0DE-48C4-A8B8-D1723139379E}"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E82589-C128-4C42-AD99-9E969CF33BC3}" type="doc">
      <dgm:prSet loTypeId="urn:microsoft.com/office/officeart/2005/8/layout/vList4" loCatId="list" qsTypeId="urn:microsoft.com/office/officeart/2005/8/quickstyle/simple1" qsCatId="simple" csTypeId="urn:microsoft.com/office/officeart/2005/8/colors/colorful5" csCatId="colorful" phldr="1"/>
      <dgm:spPr/>
      <dgm:t>
        <a:bodyPr/>
        <a:lstStyle/>
        <a:p>
          <a:endParaRPr lang="es-EC"/>
        </a:p>
      </dgm:t>
    </dgm:pt>
    <dgm:pt modelId="{6F649D4D-E3C5-4110-9910-58196BE95AB0}">
      <dgm:prSet phldrT="[Texto]"/>
      <dgm:spPr/>
      <dgm:t>
        <a:bodyPr/>
        <a:lstStyle/>
        <a:p>
          <a:pPr algn="l"/>
          <a:r>
            <a:rPr lang="es-EC" b="1" dirty="0" smtClean="0">
              <a:solidFill>
                <a:schemeClr val="tx1"/>
              </a:solidFill>
              <a:effectLst>
                <a:outerShdw blurRad="38100" dist="38100" dir="2700000" algn="tl">
                  <a:srgbClr val="000000">
                    <a:alpha val="43137"/>
                  </a:srgbClr>
                </a:outerShdw>
              </a:effectLst>
            </a:rPr>
            <a:t>Exaltado</a:t>
          </a:r>
          <a:endParaRPr lang="es-EC" b="1" dirty="0">
            <a:solidFill>
              <a:schemeClr val="tx1"/>
            </a:solidFill>
            <a:effectLst>
              <a:outerShdw blurRad="38100" dist="38100" dir="2700000" algn="tl">
                <a:srgbClr val="000000">
                  <a:alpha val="43137"/>
                </a:srgbClr>
              </a:outerShdw>
            </a:effectLst>
          </a:endParaRPr>
        </a:p>
      </dgm:t>
    </dgm:pt>
    <dgm:pt modelId="{E3F70DCA-C962-4025-83F3-0F80C98928F4}" type="parTrans" cxnId="{785CE8F4-19DF-4F72-8C60-34E3D5FF4795}">
      <dgm:prSet/>
      <dgm:spPr/>
      <dgm:t>
        <a:bodyPr/>
        <a:lstStyle/>
        <a:p>
          <a:endParaRPr lang="es-EC"/>
        </a:p>
      </dgm:t>
    </dgm:pt>
    <dgm:pt modelId="{FFB356CA-80DE-49F3-8207-8123EFA7434F}" type="sibTrans" cxnId="{785CE8F4-19DF-4F72-8C60-34E3D5FF4795}">
      <dgm:prSet/>
      <dgm:spPr/>
      <dgm:t>
        <a:bodyPr/>
        <a:lstStyle/>
        <a:p>
          <a:endParaRPr lang="es-EC"/>
        </a:p>
      </dgm:t>
    </dgm:pt>
    <dgm:pt modelId="{538B05E6-B7FF-453C-9E2C-E0B19585D18E}">
      <dgm:prSet phldrT="[Texto]"/>
      <dgm:spPr/>
      <dgm:t>
        <a:bodyPr/>
        <a:lstStyle/>
        <a:p>
          <a:pPr algn="just"/>
          <a:r>
            <a:rPr lang="es-ES" dirty="0" smtClean="0">
              <a:solidFill>
                <a:schemeClr val="tx1"/>
              </a:solidFill>
            </a:rPr>
            <a:t>Manifestación excesiva de los procesos </a:t>
          </a:r>
          <a:r>
            <a:rPr lang="es-ES" dirty="0" err="1" smtClean="0">
              <a:solidFill>
                <a:schemeClr val="tx1"/>
              </a:solidFill>
            </a:rPr>
            <a:t>excitatorios</a:t>
          </a:r>
          <a:r>
            <a:rPr lang="es-ES" dirty="0" smtClean="0">
              <a:solidFill>
                <a:schemeClr val="tx1"/>
              </a:solidFill>
            </a:rPr>
            <a:t> </a:t>
          </a:r>
          <a:endParaRPr lang="es-EC" dirty="0">
            <a:solidFill>
              <a:schemeClr val="tx1"/>
            </a:solidFill>
          </a:endParaRPr>
        </a:p>
      </dgm:t>
    </dgm:pt>
    <dgm:pt modelId="{7BC76C01-B242-4D40-912F-0B9431E258A9}" type="parTrans" cxnId="{0F7455A8-5BA4-437F-BA22-74323977DEE6}">
      <dgm:prSet/>
      <dgm:spPr/>
      <dgm:t>
        <a:bodyPr/>
        <a:lstStyle/>
        <a:p>
          <a:endParaRPr lang="es-EC"/>
        </a:p>
      </dgm:t>
    </dgm:pt>
    <dgm:pt modelId="{B927CCD8-7B16-48A9-B440-99D8490162D9}" type="sibTrans" cxnId="{0F7455A8-5BA4-437F-BA22-74323977DEE6}">
      <dgm:prSet/>
      <dgm:spPr/>
      <dgm:t>
        <a:bodyPr/>
        <a:lstStyle/>
        <a:p>
          <a:endParaRPr lang="es-EC"/>
        </a:p>
      </dgm:t>
    </dgm:pt>
    <dgm:pt modelId="{CAEA3F6F-070C-4E52-BCAE-2FDAACBD7F0A}">
      <dgm:prSet phldrT="[Texto]"/>
      <dgm:spPr/>
      <dgm:t>
        <a:bodyPr/>
        <a:lstStyle/>
        <a:p>
          <a:pPr algn="just"/>
          <a:r>
            <a:rPr lang="es-ES" dirty="0" smtClean="0">
              <a:solidFill>
                <a:schemeClr val="tx1"/>
              </a:solidFill>
            </a:rPr>
            <a:t>Variaciones considerables en los órganos vegetativos</a:t>
          </a:r>
          <a:endParaRPr lang="es-EC" dirty="0">
            <a:solidFill>
              <a:schemeClr val="tx1"/>
            </a:solidFill>
          </a:endParaRPr>
        </a:p>
      </dgm:t>
    </dgm:pt>
    <dgm:pt modelId="{43FD841F-AFBD-461E-BDF3-172025127243}" type="parTrans" cxnId="{B48600AC-0DB7-4539-9847-300E0CD0CB51}">
      <dgm:prSet/>
      <dgm:spPr/>
      <dgm:t>
        <a:bodyPr/>
        <a:lstStyle/>
        <a:p>
          <a:endParaRPr lang="es-EC"/>
        </a:p>
      </dgm:t>
    </dgm:pt>
    <dgm:pt modelId="{4C9CAA12-4F41-4832-A4FF-4E8B115CD161}" type="sibTrans" cxnId="{B48600AC-0DB7-4539-9847-300E0CD0CB51}">
      <dgm:prSet/>
      <dgm:spPr/>
      <dgm:t>
        <a:bodyPr/>
        <a:lstStyle/>
        <a:p>
          <a:endParaRPr lang="es-EC"/>
        </a:p>
      </dgm:t>
    </dgm:pt>
    <dgm:pt modelId="{F14E54D9-A2C3-4F1B-9CA3-04E54EF9265E}">
      <dgm:prSet phldrT="[Texto]"/>
      <dgm:spPr/>
      <dgm:t>
        <a:bodyPr/>
        <a:lstStyle/>
        <a:p>
          <a:pPr algn="l"/>
          <a:r>
            <a:rPr lang="es-EC" b="1" dirty="0" smtClean="0">
              <a:solidFill>
                <a:schemeClr val="tx1"/>
              </a:solidFill>
              <a:effectLst>
                <a:outerShdw blurRad="38100" dist="38100" dir="2700000" algn="tl">
                  <a:srgbClr val="000000">
                    <a:alpha val="43137"/>
                  </a:srgbClr>
                </a:outerShdw>
              </a:effectLst>
            </a:rPr>
            <a:t>Apático</a:t>
          </a:r>
          <a:endParaRPr lang="es-EC" b="1" dirty="0">
            <a:solidFill>
              <a:schemeClr val="tx1"/>
            </a:solidFill>
            <a:effectLst>
              <a:outerShdw blurRad="38100" dist="38100" dir="2700000" algn="tl">
                <a:srgbClr val="000000">
                  <a:alpha val="43137"/>
                </a:srgbClr>
              </a:outerShdw>
            </a:effectLst>
          </a:endParaRPr>
        </a:p>
      </dgm:t>
    </dgm:pt>
    <dgm:pt modelId="{C4939D4F-DA5F-4172-9B2F-339EC42689AB}" type="parTrans" cxnId="{D7E7B286-5F74-47CB-B127-C15D62F33D09}">
      <dgm:prSet/>
      <dgm:spPr/>
      <dgm:t>
        <a:bodyPr/>
        <a:lstStyle/>
        <a:p>
          <a:endParaRPr lang="es-EC"/>
        </a:p>
      </dgm:t>
    </dgm:pt>
    <dgm:pt modelId="{943617F7-027E-447E-9A35-D47657C810C9}" type="sibTrans" cxnId="{D7E7B286-5F74-47CB-B127-C15D62F33D09}">
      <dgm:prSet/>
      <dgm:spPr/>
      <dgm:t>
        <a:bodyPr/>
        <a:lstStyle/>
        <a:p>
          <a:endParaRPr lang="es-EC"/>
        </a:p>
      </dgm:t>
    </dgm:pt>
    <dgm:pt modelId="{62F0B4A0-B88A-447F-B6D1-41286A85504D}">
      <dgm:prSet phldrT="[Texto]"/>
      <dgm:spPr/>
      <dgm:t>
        <a:bodyPr/>
        <a:lstStyle/>
        <a:p>
          <a:pPr algn="just"/>
          <a:r>
            <a:rPr lang="es-ES" b="0" dirty="0" smtClean="0">
              <a:solidFill>
                <a:schemeClr val="tx1"/>
              </a:solidFill>
            </a:rPr>
            <a:t>Tiempo de las reacciones motoras elementales se alarga</a:t>
          </a:r>
          <a:endParaRPr lang="es-EC" b="0" dirty="0">
            <a:solidFill>
              <a:schemeClr val="tx1"/>
            </a:solidFill>
          </a:endParaRPr>
        </a:p>
      </dgm:t>
    </dgm:pt>
    <dgm:pt modelId="{E1BCFB3D-A45F-47F8-A69E-19180EC5C880}" type="parTrans" cxnId="{89BEFAB5-5756-4FBE-BB80-28DA0A60A376}">
      <dgm:prSet/>
      <dgm:spPr/>
      <dgm:t>
        <a:bodyPr/>
        <a:lstStyle/>
        <a:p>
          <a:endParaRPr lang="es-EC"/>
        </a:p>
      </dgm:t>
    </dgm:pt>
    <dgm:pt modelId="{512142AB-0C45-4927-9FC4-08BB83E1B52F}" type="sibTrans" cxnId="{89BEFAB5-5756-4FBE-BB80-28DA0A60A376}">
      <dgm:prSet/>
      <dgm:spPr/>
      <dgm:t>
        <a:bodyPr/>
        <a:lstStyle/>
        <a:p>
          <a:endParaRPr lang="es-EC"/>
        </a:p>
      </dgm:t>
    </dgm:pt>
    <dgm:pt modelId="{7DD8BE25-CFB2-43A6-A85E-098593ADB92A}">
      <dgm:prSet phldrT="[Texto]"/>
      <dgm:spPr/>
      <dgm:t>
        <a:bodyPr/>
        <a:lstStyle/>
        <a:p>
          <a:pPr algn="l"/>
          <a:r>
            <a:rPr lang="es-ES" dirty="0" smtClean="0">
              <a:solidFill>
                <a:schemeClr val="tx1"/>
              </a:solidFill>
            </a:rPr>
            <a:t>Entrenamiento insuficiente</a:t>
          </a:r>
          <a:endParaRPr lang="es-EC" dirty="0">
            <a:solidFill>
              <a:schemeClr val="tx1"/>
            </a:solidFill>
          </a:endParaRPr>
        </a:p>
      </dgm:t>
    </dgm:pt>
    <dgm:pt modelId="{C365CA4E-7690-4C9E-A46F-CAA640100DA7}" type="parTrans" cxnId="{8648C1F6-AF6E-49C0-9A32-61971CB60386}">
      <dgm:prSet/>
      <dgm:spPr/>
      <dgm:t>
        <a:bodyPr/>
        <a:lstStyle/>
        <a:p>
          <a:endParaRPr lang="es-EC"/>
        </a:p>
      </dgm:t>
    </dgm:pt>
    <dgm:pt modelId="{55510C9C-0AD7-41A9-BDF1-A4C25142C46E}" type="sibTrans" cxnId="{8648C1F6-AF6E-49C0-9A32-61971CB60386}">
      <dgm:prSet/>
      <dgm:spPr/>
      <dgm:t>
        <a:bodyPr/>
        <a:lstStyle/>
        <a:p>
          <a:endParaRPr lang="es-EC"/>
        </a:p>
      </dgm:t>
    </dgm:pt>
    <dgm:pt modelId="{F9B7BCD1-6FCF-4598-ACBA-AE098851C2DB}">
      <dgm:prSet phldrT="[Texto]"/>
      <dgm:spPr/>
      <dgm:t>
        <a:bodyPr/>
        <a:lstStyle/>
        <a:p>
          <a:r>
            <a:rPr lang="es-EC" b="1" dirty="0" smtClean="0">
              <a:solidFill>
                <a:schemeClr val="tx1"/>
              </a:solidFill>
              <a:effectLst>
                <a:outerShdw blurRad="38100" dist="38100" dir="2700000" algn="tl">
                  <a:srgbClr val="000000">
                    <a:alpha val="43137"/>
                  </a:srgbClr>
                </a:outerShdw>
              </a:effectLst>
            </a:rPr>
            <a:t>Normal</a:t>
          </a:r>
          <a:endParaRPr lang="es-EC" b="1" dirty="0">
            <a:solidFill>
              <a:schemeClr val="tx1"/>
            </a:solidFill>
            <a:effectLst>
              <a:outerShdw blurRad="38100" dist="38100" dir="2700000" algn="tl">
                <a:srgbClr val="000000">
                  <a:alpha val="43137"/>
                </a:srgbClr>
              </a:outerShdw>
            </a:effectLst>
          </a:endParaRPr>
        </a:p>
      </dgm:t>
    </dgm:pt>
    <dgm:pt modelId="{A83DE9DD-9B04-4CF5-8D73-189421FE631A}" type="parTrans" cxnId="{0382874E-100B-4C03-9308-C61097D087C2}">
      <dgm:prSet/>
      <dgm:spPr/>
      <dgm:t>
        <a:bodyPr/>
        <a:lstStyle/>
        <a:p>
          <a:endParaRPr lang="es-EC"/>
        </a:p>
      </dgm:t>
    </dgm:pt>
    <dgm:pt modelId="{971BA0E6-3936-4730-9281-A44B7D706F6A}" type="sibTrans" cxnId="{0382874E-100B-4C03-9308-C61097D087C2}">
      <dgm:prSet/>
      <dgm:spPr/>
      <dgm:t>
        <a:bodyPr/>
        <a:lstStyle/>
        <a:p>
          <a:endParaRPr lang="es-EC"/>
        </a:p>
      </dgm:t>
    </dgm:pt>
    <dgm:pt modelId="{0FFB41CA-FB01-440E-BD78-5920CDFFDA3E}">
      <dgm:prSet phldrT="[Texto]"/>
      <dgm:spPr/>
      <dgm:t>
        <a:bodyPr/>
        <a:lstStyle/>
        <a:p>
          <a:r>
            <a:rPr lang="es-ES" b="0" dirty="0" smtClean="0">
              <a:solidFill>
                <a:schemeClr val="tx1"/>
              </a:solidFill>
            </a:rPr>
            <a:t>Variaciones positivas en los órganos internos</a:t>
          </a:r>
          <a:endParaRPr lang="es-EC" b="0" dirty="0">
            <a:solidFill>
              <a:schemeClr val="tx1"/>
            </a:solidFill>
          </a:endParaRPr>
        </a:p>
      </dgm:t>
    </dgm:pt>
    <dgm:pt modelId="{9440B8BC-9FB6-4942-9FA7-2CE6BF8D8D73}" type="parTrans" cxnId="{E2197B06-BD47-4DB5-808A-3E078A635763}">
      <dgm:prSet/>
      <dgm:spPr/>
      <dgm:t>
        <a:bodyPr/>
        <a:lstStyle/>
        <a:p>
          <a:endParaRPr lang="es-EC"/>
        </a:p>
      </dgm:t>
    </dgm:pt>
    <dgm:pt modelId="{BBC46949-93CF-45B2-AAFC-86EAAE5057EA}" type="sibTrans" cxnId="{E2197B06-BD47-4DB5-808A-3E078A635763}">
      <dgm:prSet/>
      <dgm:spPr/>
      <dgm:t>
        <a:bodyPr/>
        <a:lstStyle/>
        <a:p>
          <a:endParaRPr lang="es-EC"/>
        </a:p>
      </dgm:t>
    </dgm:pt>
    <dgm:pt modelId="{9328E0EC-47C5-418A-9F08-2D4B9B39AC28}">
      <dgm:prSet phldrT="[Texto]"/>
      <dgm:spPr/>
      <dgm:t>
        <a:bodyPr/>
        <a:lstStyle/>
        <a:p>
          <a:r>
            <a:rPr lang="es-EC" dirty="0" smtClean="0">
              <a:solidFill>
                <a:schemeClr val="tx1"/>
              </a:solidFill>
            </a:rPr>
            <a:t>Calentamiento</a:t>
          </a:r>
          <a:endParaRPr lang="es-EC" dirty="0">
            <a:solidFill>
              <a:schemeClr val="tx1"/>
            </a:solidFill>
          </a:endParaRPr>
        </a:p>
      </dgm:t>
    </dgm:pt>
    <dgm:pt modelId="{4ECB1947-182F-4ACE-B1D0-F5E2A869088C}" type="parTrans" cxnId="{8F7CA4AB-E09B-4DA8-9C53-F4E36AAA5C4F}">
      <dgm:prSet/>
      <dgm:spPr/>
      <dgm:t>
        <a:bodyPr/>
        <a:lstStyle/>
        <a:p>
          <a:endParaRPr lang="es-EC"/>
        </a:p>
      </dgm:t>
    </dgm:pt>
    <dgm:pt modelId="{412C56CC-C24D-4B59-826D-BB8AF5F1F011}" type="sibTrans" cxnId="{8F7CA4AB-E09B-4DA8-9C53-F4E36AAA5C4F}">
      <dgm:prSet/>
      <dgm:spPr/>
      <dgm:t>
        <a:bodyPr/>
        <a:lstStyle/>
        <a:p>
          <a:endParaRPr lang="es-EC"/>
        </a:p>
      </dgm:t>
    </dgm:pt>
    <dgm:pt modelId="{131E00BA-E22A-4C07-951E-064F3FBC44D5}" type="pres">
      <dgm:prSet presAssocID="{63E82589-C128-4C42-AD99-9E969CF33BC3}" presName="linear" presStyleCnt="0">
        <dgm:presLayoutVars>
          <dgm:dir/>
          <dgm:resizeHandles val="exact"/>
        </dgm:presLayoutVars>
      </dgm:prSet>
      <dgm:spPr/>
      <dgm:t>
        <a:bodyPr/>
        <a:lstStyle/>
        <a:p>
          <a:endParaRPr lang="es-ES"/>
        </a:p>
      </dgm:t>
    </dgm:pt>
    <dgm:pt modelId="{7E0B0BCB-6E91-49FF-B015-16D68D7ADBBE}" type="pres">
      <dgm:prSet presAssocID="{6F649D4D-E3C5-4110-9910-58196BE95AB0}" presName="comp" presStyleCnt="0"/>
      <dgm:spPr/>
    </dgm:pt>
    <dgm:pt modelId="{7133E2AF-C5F7-49C9-B824-89A653708D4D}" type="pres">
      <dgm:prSet presAssocID="{6F649D4D-E3C5-4110-9910-58196BE95AB0}" presName="box" presStyleLbl="node1" presStyleIdx="0" presStyleCnt="3" custLinFactNeighborX="-1815" custLinFactNeighborY="1242"/>
      <dgm:spPr/>
      <dgm:t>
        <a:bodyPr/>
        <a:lstStyle/>
        <a:p>
          <a:endParaRPr lang="es-EC"/>
        </a:p>
      </dgm:t>
    </dgm:pt>
    <dgm:pt modelId="{2CCEAB44-5F08-41B2-A01D-275AB3EE36FC}" type="pres">
      <dgm:prSet presAssocID="{6F649D4D-E3C5-4110-9910-58196BE95AB0}" presName="img" presStyleLbl="fgImgPlace1" presStyleIdx="0" presStyleCnt="3"/>
      <dgm:spPr/>
    </dgm:pt>
    <dgm:pt modelId="{9442F52C-9F36-4F90-B79E-DD0485D62EF2}" type="pres">
      <dgm:prSet presAssocID="{6F649D4D-E3C5-4110-9910-58196BE95AB0}" presName="text" presStyleLbl="node1" presStyleIdx="0" presStyleCnt="3">
        <dgm:presLayoutVars>
          <dgm:bulletEnabled val="1"/>
        </dgm:presLayoutVars>
      </dgm:prSet>
      <dgm:spPr/>
      <dgm:t>
        <a:bodyPr/>
        <a:lstStyle/>
        <a:p>
          <a:endParaRPr lang="es-EC"/>
        </a:p>
      </dgm:t>
    </dgm:pt>
    <dgm:pt modelId="{2AB6DCE1-56B6-499E-9423-2BF21371B1BD}" type="pres">
      <dgm:prSet presAssocID="{FFB356CA-80DE-49F3-8207-8123EFA7434F}" presName="spacer" presStyleCnt="0"/>
      <dgm:spPr/>
    </dgm:pt>
    <dgm:pt modelId="{900DB968-CB35-41CE-917D-78438F7F9049}" type="pres">
      <dgm:prSet presAssocID="{F14E54D9-A2C3-4F1B-9CA3-04E54EF9265E}" presName="comp" presStyleCnt="0"/>
      <dgm:spPr/>
    </dgm:pt>
    <dgm:pt modelId="{76ED869C-B872-488A-ABCB-4CA098D0387F}" type="pres">
      <dgm:prSet presAssocID="{F14E54D9-A2C3-4F1B-9CA3-04E54EF9265E}" presName="box" presStyleLbl="node1" presStyleIdx="1" presStyleCnt="3"/>
      <dgm:spPr/>
      <dgm:t>
        <a:bodyPr/>
        <a:lstStyle/>
        <a:p>
          <a:endParaRPr lang="es-EC"/>
        </a:p>
      </dgm:t>
    </dgm:pt>
    <dgm:pt modelId="{34D5C0AD-A786-4D42-92D4-CB3E3F199A22}" type="pres">
      <dgm:prSet presAssocID="{F14E54D9-A2C3-4F1B-9CA3-04E54EF9265E}" presName="img" presStyleLbl="fgImgPlace1" presStyleIdx="1" presStyleCnt="3"/>
      <dgm:spPr/>
    </dgm:pt>
    <dgm:pt modelId="{ABC7CCC0-1955-425B-8D48-732273FD09A4}" type="pres">
      <dgm:prSet presAssocID="{F14E54D9-A2C3-4F1B-9CA3-04E54EF9265E}" presName="text" presStyleLbl="node1" presStyleIdx="1" presStyleCnt="3">
        <dgm:presLayoutVars>
          <dgm:bulletEnabled val="1"/>
        </dgm:presLayoutVars>
      </dgm:prSet>
      <dgm:spPr/>
      <dgm:t>
        <a:bodyPr/>
        <a:lstStyle/>
        <a:p>
          <a:endParaRPr lang="es-EC"/>
        </a:p>
      </dgm:t>
    </dgm:pt>
    <dgm:pt modelId="{FD5DFA7A-5322-4DCF-ADF7-5D21AF8A3828}" type="pres">
      <dgm:prSet presAssocID="{943617F7-027E-447E-9A35-D47657C810C9}" presName="spacer" presStyleCnt="0"/>
      <dgm:spPr/>
    </dgm:pt>
    <dgm:pt modelId="{6E178784-AF11-427D-ACA9-050AAFE3F2EC}" type="pres">
      <dgm:prSet presAssocID="{F9B7BCD1-6FCF-4598-ACBA-AE098851C2DB}" presName="comp" presStyleCnt="0"/>
      <dgm:spPr/>
    </dgm:pt>
    <dgm:pt modelId="{906FD35A-44F5-47E6-B664-0DA2B96BD400}" type="pres">
      <dgm:prSet presAssocID="{F9B7BCD1-6FCF-4598-ACBA-AE098851C2DB}" presName="box" presStyleLbl="node1" presStyleIdx="2" presStyleCnt="3"/>
      <dgm:spPr/>
      <dgm:t>
        <a:bodyPr/>
        <a:lstStyle/>
        <a:p>
          <a:endParaRPr lang="es-EC"/>
        </a:p>
      </dgm:t>
    </dgm:pt>
    <dgm:pt modelId="{BFB0095A-C76C-43BF-B601-EA037C1B0963}" type="pres">
      <dgm:prSet presAssocID="{F9B7BCD1-6FCF-4598-ACBA-AE098851C2DB}" presName="img" presStyleLbl="fgImgPlace1" presStyleIdx="2" presStyleCnt="3"/>
      <dgm:spPr/>
    </dgm:pt>
    <dgm:pt modelId="{4027584C-39EF-4BD4-92C8-FF53711344FA}" type="pres">
      <dgm:prSet presAssocID="{F9B7BCD1-6FCF-4598-ACBA-AE098851C2DB}" presName="text" presStyleLbl="node1" presStyleIdx="2" presStyleCnt="3">
        <dgm:presLayoutVars>
          <dgm:bulletEnabled val="1"/>
        </dgm:presLayoutVars>
      </dgm:prSet>
      <dgm:spPr/>
      <dgm:t>
        <a:bodyPr/>
        <a:lstStyle/>
        <a:p>
          <a:endParaRPr lang="es-EC"/>
        </a:p>
      </dgm:t>
    </dgm:pt>
  </dgm:ptLst>
  <dgm:cxnLst>
    <dgm:cxn modelId="{B26E303E-00E0-4C0A-AAF5-8CF90ABD7C76}" type="presOf" srcId="{538B05E6-B7FF-453C-9E2C-E0B19585D18E}" destId="{7133E2AF-C5F7-49C9-B824-89A653708D4D}" srcOrd="0" destOrd="1" presId="urn:microsoft.com/office/officeart/2005/8/layout/vList4"/>
    <dgm:cxn modelId="{0F7455A8-5BA4-437F-BA22-74323977DEE6}" srcId="{6F649D4D-E3C5-4110-9910-58196BE95AB0}" destId="{538B05E6-B7FF-453C-9E2C-E0B19585D18E}" srcOrd="0" destOrd="0" parTransId="{7BC76C01-B242-4D40-912F-0B9431E258A9}" sibTransId="{B927CCD8-7B16-48A9-B440-99D8490162D9}"/>
    <dgm:cxn modelId="{3F72AEAA-4F33-40E4-9F21-E11C22A5BCC5}" type="presOf" srcId="{538B05E6-B7FF-453C-9E2C-E0B19585D18E}" destId="{9442F52C-9F36-4F90-B79E-DD0485D62EF2}" srcOrd="1" destOrd="1" presId="urn:microsoft.com/office/officeart/2005/8/layout/vList4"/>
    <dgm:cxn modelId="{D7E7B286-5F74-47CB-B127-C15D62F33D09}" srcId="{63E82589-C128-4C42-AD99-9E969CF33BC3}" destId="{F14E54D9-A2C3-4F1B-9CA3-04E54EF9265E}" srcOrd="1" destOrd="0" parTransId="{C4939D4F-DA5F-4172-9B2F-339EC42689AB}" sibTransId="{943617F7-027E-447E-9A35-D47657C810C9}"/>
    <dgm:cxn modelId="{6557BAA3-F179-449F-8EAB-937AD9E30DB8}" type="presOf" srcId="{63E82589-C128-4C42-AD99-9E969CF33BC3}" destId="{131E00BA-E22A-4C07-951E-064F3FBC44D5}" srcOrd="0" destOrd="0" presId="urn:microsoft.com/office/officeart/2005/8/layout/vList4"/>
    <dgm:cxn modelId="{B48600AC-0DB7-4539-9847-300E0CD0CB51}" srcId="{6F649D4D-E3C5-4110-9910-58196BE95AB0}" destId="{CAEA3F6F-070C-4E52-BCAE-2FDAACBD7F0A}" srcOrd="1" destOrd="0" parTransId="{43FD841F-AFBD-461E-BDF3-172025127243}" sibTransId="{4C9CAA12-4F41-4832-A4FF-4E8B115CD161}"/>
    <dgm:cxn modelId="{E230B0CF-5451-42A5-AE56-69D46642D2FB}" type="presOf" srcId="{0FFB41CA-FB01-440E-BD78-5920CDFFDA3E}" destId="{4027584C-39EF-4BD4-92C8-FF53711344FA}" srcOrd="1" destOrd="1" presId="urn:microsoft.com/office/officeart/2005/8/layout/vList4"/>
    <dgm:cxn modelId="{766841D5-597A-4FB0-AB01-48E71FC14FB2}" type="presOf" srcId="{62F0B4A0-B88A-447F-B6D1-41286A85504D}" destId="{76ED869C-B872-488A-ABCB-4CA098D0387F}" srcOrd="0" destOrd="1" presId="urn:microsoft.com/office/officeart/2005/8/layout/vList4"/>
    <dgm:cxn modelId="{3CCD3372-89F6-4F9B-A3B8-17BA573CFE02}" type="presOf" srcId="{F9B7BCD1-6FCF-4598-ACBA-AE098851C2DB}" destId="{906FD35A-44F5-47E6-B664-0DA2B96BD400}" srcOrd="0" destOrd="0" presId="urn:microsoft.com/office/officeart/2005/8/layout/vList4"/>
    <dgm:cxn modelId="{6CDCF679-9166-47AC-A1D7-6D2E35A5839B}" type="presOf" srcId="{9328E0EC-47C5-418A-9F08-2D4B9B39AC28}" destId="{906FD35A-44F5-47E6-B664-0DA2B96BD400}" srcOrd="0" destOrd="2" presId="urn:microsoft.com/office/officeart/2005/8/layout/vList4"/>
    <dgm:cxn modelId="{E2197B06-BD47-4DB5-808A-3E078A635763}" srcId="{F9B7BCD1-6FCF-4598-ACBA-AE098851C2DB}" destId="{0FFB41CA-FB01-440E-BD78-5920CDFFDA3E}" srcOrd="0" destOrd="0" parTransId="{9440B8BC-9FB6-4942-9FA7-2CE6BF8D8D73}" sibTransId="{BBC46949-93CF-45B2-AAFC-86EAAE5057EA}"/>
    <dgm:cxn modelId="{0EC7FEBC-F757-489B-8A95-479EC5A1ADD0}" type="presOf" srcId="{6F649D4D-E3C5-4110-9910-58196BE95AB0}" destId="{9442F52C-9F36-4F90-B79E-DD0485D62EF2}" srcOrd="1" destOrd="0" presId="urn:microsoft.com/office/officeart/2005/8/layout/vList4"/>
    <dgm:cxn modelId="{1753AEBC-7F27-4A98-8C27-A12442F78CEB}" type="presOf" srcId="{6F649D4D-E3C5-4110-9910-58196BE95AB0}" destId="{7133E2AF-C5F7-49C9-B824-89A653708D4D}" srcOrd="0" destOrd="0" presId="urn:microsoft.com/office/officeart/2005/8/layout/vList4"/>
    <dgm:cxn modelId="{F0542C0A-AA59-4FE9-B5E8-CE69ABAA4900}" type="presOf" srcId="{62F0B4A0-B88A-447F-B6D1-41286A85504D}" destId="{ABC7CCC0-1955-425B-8D48-732273FD09A4}" srcOrd="1" destOrd="1" presId="urn:microsoft.com/office/officeart/2005/8/layout/vList4"/>
    <dgm:cxn modelId="{EC02FB2A-395D-40F4-B8BC-8585889F8F82}" type="presOf" srcId="{F14E54D9-A2C3-4F1B-9CA3-04E54EF9265E}" destId="{ABC7CCC0-1955-425B-8D48-732273FD09A4}" srcOrd="1" destOrd="0" presId="urn:microsoft.com/office/officeart/2005/8/layout/vList4"/>
    <dgm:cxn modelId="{1FE07CB8-4607-4BF3-AC81-CCFEB85B79BD}" type="presOf" srcId="{F9B7BCD1-6FCF-4598-ACBA-AE098851C2DB}" destId="{4027584C-39EF-4BD4-92C8-FF53711344FA}" srcOrd="1" destOrd="0" presId="urn:microsoft.com/office/officeart/2005/8/layout/vList4"/>
    <dgm:cxn modelId="{98F32958-4B3D-4E8A-BAC9-F7CF49377820}" type="presOf" srcId="{0FFB41CA-FB01-440E-BD78-5920CDFFDA3E}" destId="{906FD35A-44F5-47E6-B664-0DA2B96BD400}" srcOrd="0" destOrd="1" presId="urn:microsoft.com/office/officeart/2005/8/layout/vList4"/>
    <dgm:cxn modelId="{B55B166B-5D5B-4231-B8BA-9B5962EBA104}" type="presOf" srcId="{F14E54D9-A2C3-4F1B-9CA3-04E54EF9265E}" destId="{76ED869C-B872-488A-ABCB-4CA098D0387F}" srcOrd="0" destOrd="0" presId="urn:microsoft.com/office/officeart/2005/8/layout/vList4"/>
    <dgm:cxn modelId="{C5D85F99-D2C2-4769-9111-EF1A783BA202}" type="presOf" srcId="{7DD8BE25-CFB2-43A6-A85E-098593ADB92A}" destId="{76ED869C-B872-488A-ABCB-4CA098D0387F}" srcOrd="0" destOrd="2" presId="urn:microsoft.com/office/officeart/2005/8/layout/vList4"/>
    <dgm:cxn modelId="{8F7CA4AB-E09B-4DA8-9C53-F4E36AAA5C4F}" srcId="{F9B7BCD1-6FCF-4598-ACBA-AE098851C2DB}" destId="{9328E0EC-47C5-418A-9F08-2D4B9B39AC28}" srcOrd="1" destOrd="0" parTransId="{4ECB1947-182F-4ACE-B1D0-F5E2A869088C}" sibTransId="{412C56CC-C24D-4B59-826D-BB8AF5F1F011}"/>
    <dgm:cxn modelId="{0382874E-100B-4C03-9308-C61097D087C2}" srcId="{63E82589-C128-4C42-AD99-9E969CF33BC3}" destId="{F9B7BCD1-6FCF-4598-ACBA-AE098851C2DB}" srcOrd="2" destOrd="0" parTransId="{A83DE9DD-9B04-4CF5-8D73-189421FE631A}" sibTransId="{971BA0E6-3936-4730-9281-A44B7D706F6A}"/>
    <dgm:cxn modelId="{56E9CD70-808E-4308-AED3-EDE6E8216B5B}" type="presOf" srcId="{9328E0EC-47C5-418A-9F08-2D4B9B39AC28}" destId="{4027584C-39EF-4BD4-92C8-FF53711344FA}" srcOrd="1" destOrd="2" presId="urn:microsoft.com/office/officeart/2005/8/layout/vList4"/>
    <dgm:cxn modelId="{785CE8F4-19DF-4F72-8C60-34E3D5FF4795}" srcId="{63E82589-C128-4C42-AD99-9E969CF33BC3}" destId="{6F649D4D-E3C5-4110-9910-58196BE95AB0}" srcOrd="0" destOrd="0" parTransId="{E3F70DCA-C962-4025-83F3-0F80C98928F4}" sibTransId="{FFB356CA-80DE-49F3-8207-8123EFA7434F}"/>
    <dgm:cxn modelId="{8648C1F6-AF6E-49C0-9A32-61971CB60386}" srcId="{F14E54D9-A2C3-4F1B-9CA3-04E54EF9265E}" destId="{7DD8BE25-CFB2-43A6-A85E-098593ADB92A}" srcOrd="1" destOrd="0" parTransId="{C365CA4E-7690-4C9E-A46F-CAA640100DA7}" sibTransId="{55510C9C-0AD7-41A9-BDF1-A4C25142C46E}"/>
    <dgm:cxn modelId="{3D54188C-D7FF-4CD2-863A-CF2962827465}" type="presOf" srcId="{7DD8BE25-CFB2-43A6-A85E-098593ADB92A}" destId="{ABC7CCC0-1955-425B-8D48-732273FD09A4}" srcOrd="1" destOrd="2" presId="urn:microsoft.com/office/officeart/2005/8/layout/vList4"/>
    <dgm:cxn modelId="{89BEFAB5-5756-4FBE-BB80-28DA0A60A376}" srcId="{F14E54D9-A2C3-4F1B-9CA3-04E54EF9265E}" destId="{62F0B4A0-B88A-447F-B6D1-41286A85504D}" srcOrd="0" destOrd="0" parTransId="{E1BCFB3D-A45F-47F8-A69E-19180EC5C880}" sibTransId="{512142AB-0C45-4927-9FC4-08BB83E1B52F}"/>
    <dgm:cxn modelId="{4CC679E5-C7EA-437C-8E5C-9947719666F1}" type="presOf" srcId="{CAEA3F6F-070C-4E52-BCAE-2FDAACBD7F0A}" destId="{7133E2AF-C5F7-49C9-B824-89A653708D4D}" srcOrd="0" destOrd="2" presId="urn:microsoft.com/office/officeart/2005/8/layout/vList4"/>
    <dgm:cxn modelId="{8383681F-F738-4A7F-9514-AF813580A593}" type="presOf" srcId="{CAEA3F6F-070C-4E52-BCAE-2FDAACBD7F0A}" destId="{9442F52C-9F36-4F90-B79E-DD0485D62EF2}" srcOrd="1" destOrd="2" presId="urn:microsoft.com/office/officeart/2005/8/layout/vList4"/>
    <dgm:cxn modelId="{4B4ED543-8BB7-4C7A-90BF-215A843733F6}" type="presParOf" srcId="{131E00BA-E22A-4C07-951E-064F3FBC44D5}" destId="{7E0B0BCB-6E91-49FF-B015-16D68D7ADBBE}" srcOrd="0" destOrd="0" presId="urn:microsoft.com/office/officeart/2005/8/layout/vList4"/>
    <dgm:cxn modelId="{7CFD3241-C907-479C-8262-8924E09BCF94}" type="presParOf" srcId="{7E0B0BCB-6E91-49FF-B015-16D68D7ADBBE}" destId="{7133E2AF-C5F7-49C9-B824-89A653708D4D}" srcOrd="0" destOrd="0" presId="urn:microsoft.com/office/officeart/2005/8/layout/vList4"/>
    <dgm:cxn modelId="{93522D7D-4C6B-459F-826E-3DB65D103AF9}" type="presParOf" srcId="{7E0B0BCB-6E91-49FF-B015-16D68D7ADBBE}" destId="{2CCEAB44-5F08-41B2-A01D-275AB3EE36FC}" srcOrd="1" destOrd="0" presId="urn:microsoft.com/office/officeart/2005/8/layout/vList4"/>
    <dgm:cxn modelId="{2F05C453-8514-4944-96F2-C6362BD4EB7E}" type="presParOf" srcId="{7E0B0BCB-6E91-49FF-B015-16D68D7ADBBE}" destId="{9442F52C-9F36-4F90-B79E-DD0485D62EF2}" srcOrd="2" destOrd="0" presId="urn:microsoft.com/office/officeart/2005/8/layout/vList4"/>
    <dgm:cxn modelId="{B20DDFB6-06B5-4D62-B85E-D23E24CE5D9D}" type="presParOf" srcId="{131E00BA-E22A-4C07-951E-064F3FBC44D5}" destId="{2AB6DCE1-56B6-499E-9423-2BF21371B1BD}" srcOrd="1" destOrd="0" presId="urn:microsoft.com/office/officeart/2005/8/layout/vList4"/>
    <dgm:cxn modelId="{0C0AF421-D93A-4707-B27C-8783321330E3}" type="presParOf" srcId="{131E00BA-E22A-4C07-951E-064F3FBC44D5}" destId="{900DB968-CB35-41CE-917D-78438F7F9049}" srcOrd="2" destOrd="0" presId="urn:microsoft.com/office/officeart/2005/8/layout/vList4"/>
    <dgm:cxn modelId="{7AB4467E-E7CB-4D9D-A5B9-FF1CDBDED3FB}" type="presParOf" srcId="{900DB968-CB35-41CE-917D-78438F7F9049}" destId="{76ED869C-B872-488A-ABCB-4CA098D0387F}" srcOrd="0" destOrd="0" presId="urn:microsoft.com/office/officeart/2005/8/layout/vList4"/>
    <dgm:cxn modelId="{35AAFD7B-53AA-4743-AE43-F6A53DBAD86C}" type="presParOf" srcId="{900DB968-CB35-41CE-917D-78438F7F9049}" destId="{34D5C0AD-A786-4D42-92D4-CB3E3F199A22}" srcOrd="1" destOrd="0" presId="urn:microsoft.com/office/officeart/2005/8/layout/vList4"/>
    <dgm:cxn modelId="{E6999DED-CB50-4D44-8639-4C50D081D49F}" type="presParOf" srcId="{900DB968-CB35-41CE-917D-78438F7F9049}" destId="{ABC7CCC0-1955-425B-8D48-732273FD09A4}" srcOrd="2" destOrd="0" presId="urn:microsoft.com/office/officeart/2005/8/layout/vList4"/>
    <dgm:cxn modelId="{B3B092F4-898B-420D-8E43-EA60A4DC38DD}" type="presParOf" srcId="{131E00BA-E22A-4C07-951E-064F3FBC44D5}" destId="{FD5DFA7A-5322-4DCF-ADF7-5D21AF8A3828}" srcOrd="3" destOrd="0" presId="urn:microsoft.com/office/officeart/2005/8/layout/vList4"/>
    <dgm:cxn modelId="{5D80ADC3-8D50-440A-A84C-20CB29E889EA}" type="presParOf" srcId="{131E00BA-E22A-4C07-951E-064F3FBC44D5}" destId="{6E178784-AF11-427D-ACA9-050AAFE3F2EC}" srcOrd="4" destOrd="0" presId="urn:microsoft.com/office/officeart/2005/8/layout/vList4"/>
    <dgm:cxn modelId="{FB605665-99F2-4AD9-8CDF-6FEC3CD542B2}" type="presParOf" srcId="{6E178784-AF11-427D-ACA9-050AAFE3F2EC}" destId="{906FD35A-44F5-47E6-B664-0DA2B96BD400}" srcOrd="0" destOrd="0" presId="urn:microsoft.com/office/officeart/2005/8/layout/vList4"/>
    <dgm:cxn modelId="{6BF2D3C5-F290-40B1-A7E2-365D96B15305}" type="presParOf" srcId="{6E178784-AF11-427D-ACA9-050AAFE3F2EC}" destId="{BFB0095A-C76C-43BF-B601-EA037C1B0963}" srcOrd="1" destOrd="0" presId="urn:microsoft.com/office/officeart/2005/8/layout/vList4"/>
    <dgm:cxn modelId="{D5042181-F46F-4E65-B0B2-BD5E562FE5BE}" type="presParOf" srcId="{6E178784-AF11-427D-ACA9-050AAFE3F2EC}" destId="{4027584C-39EF-4BD4-92C8-FF53711344FA}"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1B3802-218B-4A96-AB7D-B0F5EB6EC6A1}" type="doc">
      <dgm:prSet loTypeId="urn:microsoft.com/office/officeart/2005/8/layout/hProcess9" loCatId="process" qsTypeId="urn:microsoft.com/office/officeart/2005/8/quickstyle/3d3" qsCatId="3D" csTypeId="urn:microsoft.com/office/officeart/2005/8/colors/colorful2" csCatId="colorful" phldr="1"/>
      <dgm:spPr/>
      <dgm:t>
        <a:bodyPr/>
        <a:lstStyle/>
        <a:p>
          <a:endParaRPr lang="es-EC"/>
        </a:p>
      </dgm:t>
    </dgm:pt>
    <dgm:pt modelId="{AE8244EE-D8AF-491C-8D0C-D0E19B343555}">
      <dgm:prSet phldrT="[Texto]" custT="1"/>
      <dgm:spPr/>
      <dgm:t>
        <a:bodyPr/>
        <a:lstStyle/>
        <a:p>
          <a:r>
            <a:rPr lang="es-ES" sz="1400" dirty="0" smtClean="0">
              <a:solidFill>
                <a:schemeClr val="tx1"/>
              </a:solidFill>
            </a:rPr>
            <a:t>Coordinaciones neuromusculares</a:t>
          </a:r>
          <a:endParaRPr lang="es-EC" sz="1400" dirty="0">
            <a:solidFill>
              <a:schemeClr val="tx1"/>
            </a:solidFill>
          </a:endParaRPr>
        </a:p>
      </dgm:t>
    </dgm:pt>
    <dgm:pt modelId="{520F0AE7-17D0-4AF8-A890-22BF8539B6B8}" type="parTrans" cxnId="{7226E2B1-1D18-4B6B-B77A-5653D7258FCE}">
      <dgm:prSet/>
      <dgm:spPr/>
      <dgm:t>
        <a:bodyPr/>
        <a:lstStyle/>
        <a:p>
          <a:endParaRPr lang="es-EC"/>
        </a:p>
      </dgm:t>
    </dgm:pt>
    <dgm:pt modelId="{8C2F6F45-8595-45B4-9DF8-9BD3F9F5D439}" type="sibTrans" cxnId="{7226E2B1-1D18-4B6B-B77A-5653D7258FCE}">
      <dgm:prSet/>
      <dgm:spPr/>
      <dgm:t>
        <a:bodyPr/>
        <a:lstStyle/>
        <a:p>
          <a:endParaRPr lang="es-EC"/>
        </a:p>
      </dgm:t>
    </dgm:pt>
    <dgm:pt modelId="{A6B671FD-B4B4-4569-B921-F0502958E312}">
      <dgm:prSet phldrT="[Texto]"/>
      <dgm:spPr/>
      <dgm:t>
        <a:bodyPr/>
        <a:lstStyle/>
        <a:p>
          <a:r>
            <a:rPr lang="es-ES" dirty="0" smtClean="0">
              <a:solidFill>
                <a:schemeClr val="tx1"/>
              </a:solidFill>
            </a:rPr>
            <a:t>La técnica y la táctica</a:t>
          </a:r>
          <a:endParaRPr lang="es-EC" dirty="0">
            <a:solidFill>
              <a:schemeClr val="tx1"/>
            </a:solidFill>
          </a:endParaRPr>
        </a:p>
      </dgm:t>
    </dgm:pt>
    <dgm:pt modelId="{F0C57936-664A-4A8A-A9CD-094271E9EBE2}" type="parTrans" cxnId="{B5BEBB4A-268F-4DF6-A8C1-66D64C391E70}">
      <dgm:prSet/>
      <dgm:spPr/>
      <dgm:t>
        <a:bodyPr/>
        <a:lstStyle/>
        <a:p>
          <a:endParaRPr lang="es-EC"/>
        </a:p>
      </dgm:t>
    </dgm:pt>
    <dgm:pt modelId="{70BD3915-2E10-4F6C-9E0D-B9E7CB48BE98}" type="sibTrans" cxnId="{B5BEBB4A-268F-4DF6-A8C1-66D64C391E70}">
      <dgm:prSet/>
      <dgm:spPr/>
      <dgm:t>
        <a:bodyPr/>
        <a:lstStyle/>
        <a:p>
          <a:endParaRPr lang="es-EC"/>
        </a:p>
      </dgm:t>
    </dgm:pt>
    <dgm:pt modelId="{BD94F2E1-2023-48F3-BB9F-4FA4CA9FD6F2}">
      <dgm:prSet phldrT="[Texto]"/>
      <dgm:spPr/>
      <dgm:t>
        <a:bodyPr/>
        <a:lstStyle/>
        <a:p>
          <a:r>
            <a:rPr lang="es-ES" dirty="0" smtClean="0">
              <a:solidFill>
                <a:schemeClr val="tx1"/>
              </a:solidFill>
            </a:rPr>
            <a:t>Preparación psicológica</a:t>
          </a:r>
          <a:r>
            <a:rPr lang="es-ES" dirty="0" smtClean="0"/>
            <a:t>.</a:t>
          </a:r>
          <a:endParaRPr lang="es-EC" dirty="0"/>
        </a:p>
      </dgm:t>
    </dgm:pt>
    <dgm:pt modelId="{342FB2ED-A362-417F-8FC7-70498922F9A7}" type="parTrans" cxnId="{77D43428-CBE9-4BE9-8C64-C0BF7803AF97}">
      <dgm:prSet/>
      <dgm:spPr/>
      <dgm:t>
        <a:bodyPr/>
        <a:lstStyle/>
        <a:p>
          <a:endParaRPr lang="es-EC"/>
        </a:p>
      </dgm:t>
    </dgm:pt>
    <dgm:pt modelId="{016F0D1E-1D9E-48D8-A790-AD6FCE981C58}" type="sibTrans" cxnId="{77D43428-CBE9-4BE9-8C64-C0BF7803AF97}">
      <dgm:prSet/>
      <dgm:spPr/>
      <dgm:t>
        <a:bodyPr/>
        <a:lstStyle/>
        <a:p>
          <a:endParaRPr lang="es-EC"/>
        </a:p>
      </dgm:t>
    </dgm:pt>
    <dgm:pt modelId="{2733B801-60BD-494A-8F81-73558DB977A4}" type="pres">
      <dgm:prSet presAssocID="{A31B3802-218B-4A96-AB7D-B0F5EB6EC6A1}" presName="CompostProcess" presStyleCnt="0">
        <dgm:presLayoutVars>
          <dgm:dir/>
          <dgm:resizeHandles val="exact"/>
        </dgm:presLayoutVars>
      </dgm:prSet>
      <dgm:spPr/>
      <dgm:t>
        <a:bodyPr/>
        <a:lstStyle/>
        <a:p>
          <a:endParaRPr lang="es-ES"/>
        </a:p>
      </dgm:t>
    </dgm:pt>
    <dgm:pt modelId="{E9D3BCA7-8029-4E80-BA50-69FF3A11DCDD}" type="pres">
      <dgm:prSet presAssocID="{A31B3802-218B-4A96-AB7D-B0F5EB6EC6A1}" presName="arrow" presStyleLbl="bgShp" presStyleIdx="0" presStyleCnt="1"/>
      <dgm:spPr/>
    </dgm:pt>
    <dgm:pt modelId="{ACCA965B-8EA1-4D32-88A2-AACD2D182975}" type="pres">
      <dgm:prSet presAssocID="{A31B3802-218B-4A96-AB7D-B0F5EB6EC6A1}" presName="linearProcess" presStyleCnt="0"/>
      <dgm:spPr/>
    </dgm:pt>
    <dgm:pt modelId="{A204D6B7-2968-4144-BB05-AFD70D554CDE}" type="pres">
      <dgm:prSet presAssocID="{AE8244EE-D8AF-491C-8D0C-D0E19B343555}" presName="textNode" presStyleLbl="node1" presStyleIdx="0" presStyleCnt="3" custScaleX="116498">
        <dgm:presLayoutVars>
          <dgm:bulletEnabled val="1"/>
        </dgm:presLayoutVars>
      </dgm:prSet>
      <dgm:spPr/>
      <dgm:t>
        <a:bodyPr/>
        <a:lstStyle/>
        <a:p>
          <a:endParaRPr lang="es-ES"/>
        </a:p>
      </dgm:t>
    </dgm:pt>
    <dgm:pt modelId="{355345BC-7F60-4E7B-A88C-FC0B26895525}" type="pres">
      <dgm:prSet presAssocID="{8C2F6F45-8595-45B4-9DF8-9BD3F9F5D439}" presName="sibTrans" presStyleCnt="0"/>
      <dgm:spPr/>
    </dgm:pt>
    <dgm:pt modelId="{E5845B93-0689-40C3-A5B7-7B93E150D7AE}" type="pres">
      <dgm:prSet presAssocID="{A6B671FD-B4B4-4569-B921-F0502958E312}" presName="textNode" presStyleLbl="node1" presStyleIdx="1" presStyleCnt="3" custScaleX="76112">
        <dgm:presLayoutVars>
          <dgm:bulletEnabled val="1"/>
        </dgm:presLayoutVars>
      </dgm:prSet>
      <dgm:spPr/>
      <dgm:t>
        <a:bodyPr/>
        <a:lstStyle/>
        <a:p>
          <a:endParaRPr lang="es-ES"/>
        </a:p>
      </dgm:t>
    </dgm:pt>
    <dgm:pt modelId="{87755486-DB3A-4B2F-8878-D15E2B627145}" type="pres">
      <dgm:prSet presAssocID="{70BD3915-2E10-4F6C-9E0D-B9E7CB48BE98}" presName="sibTrans" presStyleCnt="0"/>
      <dgm:spPr/>
    </dgm:pt>
    <dgm:pt modelId="{6FCBAF53-140E-451B-85E3-B338F9EC7A73}" type="pres">
      <dgm:prSet presAssocID="{BD94F2E1-2023-48F3-BB9F-4FA4CA9FD6F2}" presName="textNode" presStyleLbl="node1" presStyleIdx="2" presStyleCnt="3" custScaleX="75728">
        <dgm:presLayoutVars>
          <dgm:bulletEnabled val="1"/>
        </dgm:presLayoutVars>
      </dgm:prSet>
      <dgm:spPr/>
      <dgm:t>
        <a:bodyPr/>
        <a:lstStyle/>
        <a:p>
          <a:endParaRPr lang="es-EC"/>
        </a:p>
      </dgm:t>
    </dgm:pt>
  </dgm:ptLst>
  <dgm:cxnLst>
    <dgm:cxn modelId="{C6DAC926-8B35-4C30-B4C2-C20E58E6C54A}" type="presOf" srcId="{BD94F2E1-2023-48F3-BB9F-4FA4CA9FD6F2}" destId="{6FCBAF53-140E-451B-85E3-B338F9EC7A73}" srcOrd="0" destOrd="0" presId="urn:microsoft.com/office/officeart/2005/8/layout/hProcess9"/>
    <dgm:cxn modelId="{77D43428-CBE9-4BE9-8C64-C0BF7803AF97}" srcId="{A31B3802-218B-4A96-AB7D-B0F5EB6EC6A1}" destId="{BD94F2E1-2023-48F3-BB9F-4FA4CA9FD6F2}" srcOrd="2" destOrd="0" parTransId="{342FB2ED-A362-417F-8FC7-70498922F9A7}" sibTransId="{016F0D1E-1D9E-48D8-A790-AD6FCE981C58}"/>
    <dgm:cxn modelId="{80A4EC65-243E-4776-B4AA-789799B935EA}" type="presOf" srcId="{A6B671FD-B4B4-4569-B921-F0502958E312}" destId="{E5845B93-0689-40C3-A5B7-7B93E150D7AE}" srcOrd="0" destOrd="0" presId="urn:microsoft.com/office/officeart/2005/8/layout/hProcess9"/>
    <dgm:cxn modelId="{7226E2B1-1D18-4B6B-B77A-5653D7258FCE}" srcId="{A31B3802-218B-4A96-AB7D-B0F5EB6EC6A1}" destId="{AE8244EE-D8AF-491C-8D0C-D0E19B343555}" srcOrd="0" destOrd="0" parTransId="{520F0AE7-17D0-4AF8-A890-22BF8539B6B8}" sibTransId="{8C2F6F45-8595-45B4-9DF8-9BD3F9F5D439}"/>
    <dgm:cxn modelId="{3169723A-6A32-4396-AC49-C204A04A8398}" type="presOf" srcId="{AE8244EE-D8AF-491C-8D0C-D0E19B343555}" destId="{A204D6B7-2968-4144-BB05-AFD70D554CDE}" srcOrd="0" destOrd="0" presId="urn:microsoft.com/office/officeart/2005/8/layout/hProcess9"/>
    <dgm:cxn modelId="{2407A993-62A0-453D-8903-D41A141AEE6D}" type="presOf" srcId="{A31B3802-218B-4A96-AB7D-B0F5EB6EC6A1}" destId="{2733B801-60BD-494A-8F81-73558DB977A4}" srcOrd="0" destOrd="0" presId="urn:microsoft.com/office/officeart/2005/8/layout/hProcess9"/>
    <dgm:cxn modelId="{B5BEBB4A-268F-4DF6-A8C1-66D64C391E70}" srcId="{A31B3802-218B-4A96-AB7D-B0F5EB6EC6A1}" destId="{A6B671FD-B4B4-4569-B921-F0502958E312}" srcOrd="1" destOrd="0" parTransId="{F0C57936-664A-4A8A-A9CD-094271E9EBE2}" sibTransId="{70BD3915-2E10-4F6C-9E0D-B9E7CB48BE98}"/>
    <dgm:cxn modelId="{A203D24E-3616-4D7E-9B33-3EBE54AA13AB}" type="presParOf" srcId="{2733B801-60BD-494A-8F81-73558DB977A4}" destId="{E9D3BCA7-8029-4E80-BA50-69FF3A11DCDD}" srcOrd="0" destOrd="0" presId="urn:microsoft.com/office/officeart/2005/8/layout/hProcess9"/>
    <dgm:cxn modelId="{9859D42B-B697-4B99-9A41-2E52B9DB480F}" type="presParOf" srcId="{2733B801-60BD-494A-8F81-73558DB977A4}" destId="{ACCA965B-8EA1-4D32-88A2-AACD2D182975}" srcOrd="1" destOrd="0" presId="urn:microsoft.com/office/officeart/2005/8/layout/hProcess9"/>
    <dgm:cxn modelId="{0B8184FB-2430-4DCC-97D4-72A1D5E43920}" type="presParOf" srcId="{ACCA965B-8EA1-4D32-88A2-AACD2D182975}" destId="{A204D6B7-2968-4144-BB05-AFD70D554CDE}" srcOrd="0" destOrd="0" presId="urn:microsoft.com/office/officeart/2005/8/layout/hProcess9"/>
    <dgm:cxn modelId="{E0C9CBF0-6954-43E6-9EAC-26DFC8A0BF00}" type="presParOf" srcId="{ACCA965B-8EA1-4D32-88A2-AACD2D182975}" destId="{355345BC-7F60-4E7B-A88C-FC0B26895525}" srcOrd="1" destOrd="0" presId="urn:microsoft.com/office/officeart/2005/8/layout/hProcess9"/>
    <dgm:cxn modelId="{1728C39E-0DBD-4674-BC08-93D27E789F8D}" type="presParOf" srcId="{ACCA965B-8EA1-4D32-88A2-AACD2D182975}" destId="{E5845B93-0689-40C3-A5B7-7B93E150D7AE}" srcOrd="2" destOrd="0" presId="urn:microsoft.com/office/officeart/2005/8/layout/hProcess9"/>
    <dgm:cxn modelId="{B0D4C9C2-71CD-4074-9AD5-023315497339}" type="presParOf" srcId="{ACCA965B-8EA1-4D32-88A2-AACD2D182975}" destId="{87755486-DB3A-4B2F-8878-D15E2B627145}" srcOrd="3" destOrd="0" presId="urn:microsoft.com/office/officeart/2005/8/layout/hProcess9"/>
    <dgm:cxn modelId="{7A3A98B1-5707-4958-A3D2-A8C0E6E93B87}" type="presParOf" srcId="{ACCA965B-8EA1-4D32-88A2-AACD2D182975}" destId="{6FCBAF53-140E-451B-85E3-B338F9EC7A73}" srcOrd="4" destOrd="0" presId="urn:microsoft.com/office/officeart/2005/8/layout/hProcess9"/>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171293-0DD7-4E69-888A-F8E0795AE39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s-EC"/>
        </a:p>
      </dgm:t>
    </dgm:pt>
    <dgm:pt modelId="{50B2BB1C-2095-44A1-AC8A-67D25E033ADE}">
      <dgm:prSet phldrT="[Texto]"/>
      <dgm:spPr/>
      <dgm:t>
        <a:bodyPr/>
        <a:lstStyle/>
        <a:p>
          <a:r>
            <a:rPr lang="es-EC" b="1" dirty="0" smtClean="0">
              <a:solidFill>
                <a:schemeClr val="tx1"/>
              </a:solidFill>
            </a:rPr>
            <a:t>Déficit de autoconfianza</a:t>
          </a:r>
          <a:endParaRPr lang="es-EC" b="1" dirty="0">
            <a:solidFill>
              <a:schemeClr val="tx1"/>
            </a:solidFill>
          </a:endParaRPr>
        </a:p>
      </dgm:t>
    </dgm:pt>
    <dgm:pt modelId="{F0963547-5CC3-4846-92E6-2D6767A1EB7E}" type="parTrans" cxnId="{0E4C734D-9E2B-4057-AA3A-AB1037B5C9F7}">
      <dgm:prSet/>
      <dgm:spPr/>
      <dgm:t>
        <a:bodyPr/>
        <a:lstStyle/>
        <a:p>
          <a:endParaRPr lang="es-EC"/>
        </a:p>
      </dgm:t>
    </dgm:pt>
    <dgm:pt modelId="{357DC3D7-EDE2-4834-9009-A923BBF41E87}" type="sibTrans" cxnId="{0E4C734D-9E2B-4057-AA3A-AB1037B5C9F7}">
      <dgm:prSet/>
      <dgm:spPr/>
      <dgm:t>
        <a:bodyPr/>
        <a:lstStyle/>
        <a:p>
          <a:endParaRPr lang="es-EC"/>
        </a:p>
      </dgm:t>
    </dgm:pt>
    <dgm:pt modelId="{E5A8C832-D3F2-435E-96B7-AA855F75611A}">
      <dgm:prSet phldrT="[Texto]"/>
      <dgm:spPr/>
      <dgm:t>
        <a:bodyPr/>
        <a:lstStyle/>
        <a:p>
          <a:r>
            <a:rPr lang="es-EC" b="1" dirty="0" smtClean="0">
              <a:solidFill>
                <a:schemeClr val="tx1"/>
              </a:solidFill>
            </a:rPr>
            <a:t>Sobre dimensionamiento del adversario</a:t>
          </a:r>
          <a:endParaRPr lang="es-EC" b="1" dirty="0">
            <a:solidFill>
              <a:schemeClr val="tx1"/>
            </a:solidFill>
          </a:endParaRPr>
        </a:p>
      </dgm:t>
    </dgm:pt>
    <dgm:pt modelId="{B625F744-3293-4306-85B8-E00EB2A8F1B7}" type="parTrans" cxnId="{EE0534D9-CC9C-4714-8BCE-6B8511D663E7}">
      <dgm:prSet/>
      <dgm:spPr/>
      <dgm:t>
        <a:bodyPr/>
        <a:lstStyle/>
        <a:p>
          <a:endParaRPr lang="es-EC"/>
        </a:p>
      </dgm:t>
    </dgm:pt>
    <dgm:pt modelId="{954C3768-A3D4-4703-8D54-34F67687CA6C}" type="sibTrans" cxnId="{EE0534D9-CC9C-4714-8BCE-6B8511D663E7}">
      <dgm:prSet/>
      <dgm:spPr/>
      <dgm:t>
        <a:bodyPr/>
        <a:lstStyle/>
        <a:p>
          <a:endParaRPr lang="es-EC"/>
        </a:p>
      </dgm:t>
    </dgm:pt>
    <dgm:pt modelId="{4ED46055-B280-4375-B29C-AAAB65913AAE}">
      <dgm:prSet phldrT="[Texto]"/>
      <dgm:spPr/>
      <dgm:t>
        <a:bodyPr/>
        <a:lstStyle/>
        <a:p>
          <a:r>
            <a:rPr lang="es-ES" b="1" dirty="0" smtClean="0">
              <a:solidFill>
                <a:schemeClr val="tx1"/>
              </a:solidFill>
            </a:rPr>
            <a:t>Comparación de la envergadura </a:t>
          </a:r>
          <a:endParaRPr lang="es-EC" b="1" dirty="0">
            <a:solidFill>
              <a:schemeClr val="tx1"/>
            </a:solidFill>
          </a:endParaRPr>
        </a:p>
      </dgm:t>
    </dgm:pt>
    <dgm:pt modelId="{74C0906D-89C0-436C-82C0-E15E97C83209}" type="parTrans" cxnId="{86E5A16B-318D-4573-BB78-2767E1A9F94A}">
      <dgm:prSet/>
      <dgm:spPr/>
      <dgm:t>
        <a:bodyPr/>
        <a:lstStyle/>
        <a:p>
          <a:endParaRPr lang="es-EC"/>
        </a:p>
      </dgm:t>
    </dgm:pt>
    <dgm:pt modelId="{724F60FB-FA9F-4607-8801-42F89869F966}" type="sibTrans" cxnId="{86E5A16B-318D-4573-BB78-2767E1A9F94A}">
      <dgm:prSet/>
      <dgm:spPr/>
      <dgm:t>
        <a:bodyPr/>
        <a:lstStyle/>
        <a:p>
          <a:endParaRPr lang="es-EC"/>
        </a:p>
      </dgm:t>
    </dgm:pt>
    <dgm:pt modelId="{D5113747-AE0A-4D57-97EA-412710A8C306}">
      <dgm:prSet phldrT="[Texto]"/>
      <dgm:spPr/>
      <dgm:t>
        <a:bodyPr/>
        <a:lstStyle/>
        <a:p>
          <a:r>
            <a:rPr lang="es-EC" b="1" dirty="0" smtClean="0">
              <a:solidFill>
                <a:schemeClr val="tx1"/>
              </a:solidFill>
            </a:rPr>
            <a:t>Obligación de rendir al máximo</a:t>
          </a:r>
          <a:endParaRPr lang="es-EC" b="1" dirty="0">
            <a:solidFill>
              <a:schemeClr val="tx1"/>
            </a:solidFill>
          </a:endParaRPr>
        </a:p>
      </dgm:t>
    </dgm:pt>
    <dgm:pt modelId="{B58083B9-0957-4E28-829C-95F94455CB4F}" type="parTrans" cxnId="{4140D618-5F65-4809-9C31-D68E461FC98B}">
      <dgm:prSet/>
      <dgm:spPr/>
      <dgm:t>
        <a:bodyPr/>
        <a:lstStyle/>
        <a:p>
          <a:endParaRPr lang="es-EC"/>
        </a:p>
      </dgm:t>
    </dgm:pt>
    <dgm:pt modelId="{A12C67B0-2DA7-41EF-AA43-944B18C53003}" type="sibTrans" cxnId="{4140D618-5F65-4809-9C31-D68E461FC98B}">
      <dgm:prSet/>
      <dgm:spPr/>
      <dgm:t>
        <a:bodyPr/>
        <a:lstStyle/>
        <a:p>
          <a:endParaRPr lang="es-EC"/>
        </a:p>
      </dgm:t>
    </dgm:pt>
    <dgm:pt modelId="{13D11E7C-14BA-44BE-99B6-8543CEA2C316}">
      <dgm:prSet phldrT="[Texto]"/>
      <dgm:spPr/>
      <dgm:t>
        <a:bodyPr/>
        <a:lstStyle/>
        <a:p>
          <a:r>
            <a:rPr lang="es-EC" b="1" dirty="0" smtClean="0">
              <a:solidFill>
                <a:schemeClr val="tx1"/>
              </a:solidFill>
            </a:rPr>
            <a:t>Incertidumbre del resultado</a:t>
          </a:r>
          <a:endParaRPr lang="es-EC" b="1" dirty="0">
            <a:solidFill>
              <a:schemeClr val="tx1"/>
            </a:solidFill>
          </a:endParaRPr>
        </a:p>
      </dgm:t>
    </dgm:pt>
    <dgm:pt modelId="{D2305F29-568C-487A-873E-3F8D0840FB18}" type="parTrans" cxnId="{DFC0588E-E3DA-4D90-918C-1D3DA4E87149}">
      <dgm:prSet/>
      <dgm:spPr/>
      <dgm:t>
        <a:bodyPr/>
        <a:lstStyle/>
        <a:p>
          <a:endParaRPr lang="es-EC"/>
        </a:p>
      </dgm:t>
    </dgm:pt>
    <dgm:pt modelId="{4F698C0E-F183-4B41-A49D-3EF97AA56F78}" type="sibTrans" cxnId="{DFC0588E-E3DA-4D90-918C-1D3DA4E87149}">
      <dgm:prSet/>
      <dgm:spPr/>
      <dgm:t>
        <a:bodyPr/>
        <a:lstStyle/>
        <a:p>
          <a:endParaRPr lang="es-EC"/>
        </a:p>
      </dgm:t>
    </dgm:pt>
    <dgm:pt modelId="{7612BFD5-9E6F-4919-BC78-437F425CD4E7}" type="pres">
      <dgm:prSet presAssocID="{A4171293-0DD7-4E69-888A-F8E0795AE390}" presName="Name0" presStyleCnt="0">
        <dgm:presLayoutVars>
          <dgm:dir/>
          <dgm:resizeHandles val="exact"/>
        </dgm:presLayoutVars>
      </dgm:prSet>
      <dgm:spPr/>
      <dgm:t>
        <a:bodyPr/>
        <a:lstStyle/>
        <a:p>
          <a:endParaRPr lang="es-ES"/>
        </a:p>
      </dgm:t>
    </dgm:pt>
    <dgm:pt modelId="{297C3D9C-C041-42A9-9583-49CACCE7A2FB}" type="pres">
      <dgm:prSet presAssocID="{50B2BB1C-2095-44A1-AC8A-67D25E033ADE}" presName="node" presStyleLbl="node1" presStyleIdx="0" presStyleCnt="5">
        <dgm:presLayoutVars>
          <dgm:bulletEnabled val="1"/>
        </dgm:presLayoutVars>
      </dgm:prSet>
      <dgm:spPr/>
      <dgm:t>
        <a:bodyPr/>
        <a:lstStyle/>
        <a:p>
          <a:endParaRPr lang="es-EC"/>
        </a:p>
      </dgm:t>
    </dgm:pt>
    <dgm:pt modelId="{AC143AA5-CD1E-4CC5-816A-EB6DBF971D9C}" type="pres">
      <dgm:prSet presAssocID="{357DC3D7-EDE2-4834-9009-A923BBF41E87}" presName="sibTrans" presStyleCnt="0"/>
      <dgm:spPr/>
    </dgm:pt>
    <dgm:pt modelId="{5672B064-2D6E-4255-A25C-AEE453E1D080}" type="pres">
      <dgm:prSet presAssocID="{E5A8C832-D3F2-435E-96B7-AA855F75611A}" presName="node" presStyleLbl="node1" presStyleIdx="1" presStyleCnt="5">
        <dgm:presLayoutVars>
          <dgm:bulletEnabled val="1"/>
        </dgm:presLayoutVars>
      </dgm:prSet>
      <dgm:spPr/>
      <dgm:t>
        <a:bodyPr/>
        <a:lstStyle/>
        <a:p>
          <a:endParaRPr lang="es-EC"/>
        </a:p>
      </dgm:t>
    </dgm:pt>
    <dgm:pt modelId="{46EB8F59-0485-429B-9F2D-41BA0180E1A1}" type="pres">
      <dgm:prSet presAssocID="{954C3768-A3D4-4703-8D54-34F67687CA6C}" presName="sibTrans" presStyleCnt="0"/>
      <dgm:spPr/>
    </dgm:pt>
    <dgm:pt modelId="{152E69B8-180D-48CB-9F9F-DECF4816EB02}" type="pres">
      <dgm:prSet presAssocID="{4ED46055-B280-4375-B29C-AAAB65913AAE}" presName="node" presStyleLbl="node1" presStyleIdx="2" presStyleCnt="5">
        <dgm:presLayoutVars>
          <dgm:bulletEnabled val="1"/>
        </dgm:presLayoutVars>
      </dgm:prSet>
      <dgm:spPr/>
      <dgm:t>
        <a:bodyPr/>
        <a:lstStyle/>
        <a:p>
          <a:endParaRPr lang="es-EC"/>
        </a:p>
      </dgm:t>
    </dgm:pt>
    <dgm:pt modelId="{B72CEFAA-B640-48BE-B0C9-AB7D9172C75B}" type="pres">
      <dgm:prSet presAssocID="{724F60FB-FA9F-4607-8801-42F89869F966}" presName="sibTrans" presStyleCnt="0"/>
      <dgm:spPr/>
    </dgm:pt>
    <dgm:pt modelId="{2D957E05-A770-4C48-98D7-70ED1BBE8C3F}" type="pres">
      <dgm:prSet presAssocID="{D5113747-AE0A-4D57-97EA-412710A8C306}" presName="node" presStyleLbl="node1" presStyleIdx="3" presStyleCnt="5">
        <dgm:presLayoutVars>
          <dgm:bulletEnabled val="1"/>
        </dgm:presLayoutVars>
      </dgm:prSet>
      <dgm:spPr/>
      <dgm:t>
        <a:bodyPr/>
        <a:lstStyle/>
        <a:p>
          <a:endParaRPr lang="es-EC"/>
        </a:p>
      </dgm:t>
    </dgm:pt>
    <dgm:pt modelId="{ABF29170-54F6-44F2-A1AA-46EF6E4AB132}" type="pres">
      <dgm:prSet presAssocID="{A12C67B0-2DA7-41EF-AA43-944B18C53003}" presName="sibTrans" presStyleCnt="0"/>
      <dgm:spPr/>
    </dgm:pt>
    <dgm:pt modelId="{2A27B0E0-F887-448E-B726-979FF9870EE1}" type="pres">
      <dgm:prSet presAssocID="{13D11E7C-14BA-44BE-99B6-8543CEA2C316}" presName="node" presStyleLbl="node1" presStyleIdx="4" presStyleCnt="5">
        <dgm:presLayoutVars>
          <dgm:bulletEnabled val="1"/>
        </dgm:presLayoutVars>
      </dgm:prSet>
      <dgm:spPr/>
      <dgm:t>
        <a:bodyPr/>
        <a:lstStyle/>
        <a:p>
          <a:endParaRPr lang="es-EC"/>
        </a:p>
      </dgm:t>
    </dgm:pt>
  </dgm:ptLst>
  <dgm:cxnLst>
    <dgm:cxn modelId="{579C49CE-6185-4DAA-A255-7F397B98F4B0}" type="presOf" srcId="{A4171293-0DD7-4E69-888A-F8E0795AE390}" destId="{7612BFD5-9E6F-4919-BC78-437F425CD4E7}" srcOrd="0" destOrd="0" presId="urn:microsoft.com/office/officeart/2005/8/layout/hList6"/>
    <dgm:cxn modelId="{0E4C734D-9E2B-4057-AA3A-AB1037B5C9F7}" srcId="{A4171293-0DD7-4E69-888A-F8E0795AE390}" destId="{50B2BB1C-2095-44A1-AC8A-67D25E033ADE}" srcOrd="0" destOrd="0" parTransId="{F0963547-5CC3-4846-92E6-2D6767A1EB7E}" sibTransId="{357DC3D7-EDE2-4834-9009-A923BBF41E87}"/>
    <dgm:cxn modelId="{DFC0588E-E3DA-4D90-918C-1D3DA4E87149}" srcId="{A4171293-0DD7-4E69-888A-F8E0795AE390}" destId="{13D11E7C-14BA-44BE-99B6-8543CEA2C316}" srcOrd="4" destOrd="0" parTransId="{D2305F29-568C-487A-873E-3F8D0840FB18}" sibTransId="{4F698C0E-F183-4B41-A49D-3EF97AA56F78}"/>
    <dgm:cxn modelId="{C216F8B3-69F7-41BA-84FA-C062435969A9}" type="presOf" srcId="{13D11E7C-14BA-44BE-99B6-8543CEA2C316}" destId="{2A27B0E0-F887-448E-B726-979FF9870EE1}" srcOrd="0" destOrd="0" presId="urn:microsoft.com/office/officeart/2005/8/layout/hList6"/>
    <dgm:cxn modelId="{7117CCC1-B753-4188-80D8-5A6FE9CBB858}" type="presOf" srcId="{E5A8C832-D3F2-435E-96B7-AA855F75611A}" destId="{5672B064-2D6E-4255-A25C-AEE453E1D080}" srcOrd="0" destOrd="0" presId="urn:microsoft.com/office/officeart/2005/8/layout/hList6"/>
    <dgm:cxn modelId="{522D987E-1701-4AA7-AC57-8CACDC4BA00D}" type="presOf" srcId="{50B2BB1C-2095-44A1-AC8A-67D25E033ADE}" destId="{297C3D9C-C041-42A9-9583-49CACCE7A2FB}" srcOrd="0" destOrd="0" presId="urn:microsoft.com/office/officeart/2005/8/layout/hList6"/>
    <dgm:cxn modelId="{5FB9E541-8BF3-4C7B-B69A-B6CFEF5CF6E0}" type="presOf" srcId="{D5113747-AE0A-4D57-97EA-412710A8C306}" destId="{2D957E05-A770-4C48-98D7-70ED1BBE8C3F}" srcOrd="0" destOrd="0" presId="urn:microsoft.com/office/officeart/2005/8/layout/hList6"/>
    <dgm:cxn modelId="{86E5A16B-318D-4573-BB78-2767E1A9F94A}" srcId="{A4171293-0DD7-4E69-888A-F8E0795AE390}" destId="{4ED46055-B280-4375-B29C-AAAB65913AAE}" srcOrd="2" destOrd="0" parTransId="{74C0906D-89C0-436C-82C0-E15E97C83209}" sibTransId="{724F60FB-FA9F-4607-8801-42F89869F966}"/>
    <dgm:cxn modelId="{0857B6FA-79AB-47F7-8F69-18A87AFE5B49}" type="presOf" srcId="{4ED46055-B280-4375-B29C-AAAB65913AAE}" destId="{152E69B8-180D-48CB-9F9F-DECF4816EB02}" srcOrd="0" destOrd="0" presId="urn:microsoft.com/office/officeart/2005/8/layout/hList6"/>
    <dgm:cxn modelId="{4140D618-5F65-4809-9C31-D68E461FC98B}" srcId="{A4171293-0DD7-4E69-888A-F8E0795AE390}" destId="{D5113747-AE0A-4D57-97EA-412710A8C306}" srcOrd="3" destOrd="0" parTransId="{B58083B9-0957-4E28-829C-95F94455CB4F}" sibTransId="{A12C67B0-2DA7-41EF-AA43-944B18C53003}"/>
    <dgm:cxn modelId="{EE0534D9-CC9C-4714-8BCE-6B8511D663E7}" srcId="{A4171293-0DD7-4E69-888A-F8E0795AE390}" destId="{E5A8C832-D3F2-435E-96B7-AA855F75611A}" srcOrd="1" destOrd="0" parTransId="{B625F744-3293-4306-85B8-E00EB2A8F1B7}" sibTransId="{954C3768-A3D4-4703-8D54-34F67687CA6C}"/>
    <dgm:cxn modelId="{263BB727-E7C0-466A-800E-8D9534074C50}" type="presParOf" srcId="{7612BFD5-9E6F-4919-BC78-437F425CD4E7}" destId="{297C3D9C-C041-42A9-9583-49CACCE7A2FB}" srcOrd="0" destOrd="0" presId="urn:microsoft.com/office/officeart/2005/8/layout/hList6"/>
    <dgm:cxn modelId="{29EECF13-D2C9-4CE5-86D7-E528BD1B408B}" type="presParOf" srcId="{7612BFD5-9E6F-4919-BC78-437F425CD4E7}" destId="{AC143AA5-CD1E-4CC5-816A-EB6DBF971D9C}" srcOrd="1" destOrd="0" presId="urn:microsoft.com/office/officeart/2005/8/layout/hList6"/>
    <dgm:cxn modelId="{038E625A-7FDE-4CF7-B18F-30D71A8AE6DA}" type="presParOf" srcId="{7612BFD5-9E6F-4919-BC78-437F425CD4E7}" destId="{5672B064-2D6E-4255-A25C-AEE453E1D080}" srcOrd="2" destOrd="0" presId="urn:microsoft.com/office/officeart/2005/8/layout/hList6"/>
    <dgm:cxn modelId="{8D6A7A8F-D7D4-4E49-931D-069C017F453D}" type="presParOf" srcId="{7612BFD5-9E6F-4919-BC78-437F425CD4E7}" destId="{46EB8F59-0485-429B-9F2D-41BA0180E1A1}" srcOrd="3" destOrd="0" presId="urn:microsoft.com/office/officeart/2005/8/layout/hList6"/>
    <dgm:cxn modelId="{54849241-9C59-41E3-B79A-8E253E1C7623}" type="presParOf" srcId="{7612BFD5-9E6F-4919-BC78-437F425CD4E7}" destId="{152E69B8-180D-48CB-9F9F-DECF4816EB02}" srcOrd="4" destOrd="0" presId="urn:microsoft.com/office/officeart/2005/8/layout/hList6"/>
    <dgm:cxn modelId="{3533B400-7948-4614-A283-654EC6A9EAA9}" type="presParOf" srcId="{7612BFD5-9E6F-4919-BC78-437F425CD4E7}" destId="{B72CEFAA-B640-48BE-B0C9-AB7D9172C75B}" srcOrd="5" destOrd="0" presId="urn:microsoft.com/office/officeart/2005/8/layout/hList6"/>
    <dgm:cxn modelId="{60ACFAD0-BFC8-428A-A31C-A95015337351}" type="presParOf" srcId="{7612BFD5-9E6F-4919-BC78-437F425CD4E7}" destId="{2D957E05-A770-4C48-98D7-70ED1BBE8C3F}" srcOrd="6" destOrd="0" presId="urn:microsoft.com/office/officeart/2005/8/layout/hList6"/>
    <dgm:cxn modelId="{737F8CE2-58A8-429A-8DD4-8E43C98FBFB2}" type="presParOf" srcId="{7612BFD5-9E6F-4919-BC78-437F425CD4E7}" destId="{ABF29170-54F6-44F2-A1AA-46EF6E4AB132}" srcOrd="7" destOrd="0" presId="urn:microsoft.com/office/officeart/2005/8/layout/hList6"/>
    <dgm:cxn modelId="{A9D280F7-C609-453D-BC6E-10D772591B19}" type="presParOf" srcId="{7612BFD5-9E6F-4919-BC78-437F425CD4E7}" destId="{2A27B0E0-F887-448E-B726-979FF9870EE1}"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45749E-DF14-43B3-968C-AF68DC4959E2}" type="doc">
      <dgm:prSet loTypeId="urn:microsoft.com/office/officeart/2005/8/layout/chevron2" loCatId="process" qsTypeId="urn:microsoft.com/office/officeart/2005/8/quickstyle/simple1" qsCatId="simple" csTypeId="urn:microsoft.com/office/officeart/2005/8/colors/colorful5" csCatId="colorful" phldr="1"/>
      <dgm:spPr/>
      <dgm:t>
        <a:bodyPr/>
        <a:lstStyle/>
        <a:p>
          <a:endParaRPr lang="es-EC"/>
        </a:p>
      </dgm:t>
    </dgm:pt>
    <dgm:pt modelId="{AADE0C7B-8E82-49BC-8102-EB45AE9E8DDD}">
      <dgm:prSet phldrT="[Texto]"/>
      <dgm:spPr/>
      <dgm:t>
        <a:bodyPr/>
        <a:lstStyle/>
        <a:p>
          <a:r>
            <a:rPr lang="es-EC" b="1" dirty="0" smtClean="0">
              <a:solidFill>
                <a:schemeClr val="tx1"/>
              </a:solidFill>
            </a:rPr>
            <a:t>Estado Ideal</a:t>
          </a:r>
          <a:endParaRPr lang="es-EC" b="1" dirty="0">
            <a:solidFill>
              <a:schemeClr val="tx1"/>
            </a:solidFill>
          </a:endParaRPr>
        </a:p>
      </dgm:t>
    </dgm:pt>
    <dgm:pt modelId="{6F384E9B-DBAF-4079-A2C7-F63DC519AA5B}" type="parTrans" cxnId="{8D9F5A94-7F14-4FB0-8277-DF16F37015CE}">
      <dgm:prSet/>
      <dgm:spPr/>
      <dgm:t>
        <a:bodyPr/>
        <a:lstStyle/>
        <a:p>
          <a:endParaRPr lang="es-EC"/>
        </a:p>
      </dgm:t>
    </dgm:pt>
    <dgm:pt modelId="{9FB2BC6F-C66F-4C4E-8B98-EC7005CD7D7C}" type="sibTrans" cxnId="{8D9F5A94-7F14-4FB0-8277-DF16F37015CE}">
      <dgm:prSet/>
      <dgm:spPr/>
      <dgm:t>
        <a:bodyPr/>
        <a:lstStyle/>
        <a:p>
          <a:endParaRPr lang="es-EC"/>
        </a:p>
      </dgm:t>
    </dgm:pt>
    <dgm:pt modelId="{7188F476-5FB9-41EF-9255-8F90B3C5A3AE}">
      <dgm:prSet phldrT="[Texto]"/>
      <dgm:spPr/>
      <dgm:t>
        <a:bodyPr/>
        <a:lstStyle/>
        <a:p>
          <a:r>
            <a:rPr lang="es-ES" dirty="0" smtClean="0"/>
            <a:t> Ocupa cuerpo, las emociones, la mente y el espíritu</a:t>
          </a:r>
          <a:endParaRPr lang="es-EC" dirty="0"/>
        </a:p>
      </dgm:t>
    </dgm:pt>
    <dgm:pt modelId="{93EA8EAA-E67E-4D0C-932D-0CCC4CD2C515}" type="parTrans" cxnId="{FDD8ED28-D86F-434C-A06B-E4460686B1FE}">
      <dgm:prSet/>
      <dgm:spPr/>
      <dgm:t>
        <a:bodyPr/>
        <a:lstStyle/>
        <a:p>
          <a:endParaRPr lang="es-EC"/>
        </a:p>
      </dgm:t>
    </dgm:pt>
    <dgm:pt modelId="{7A818299-2F70-4ACC-BD02-3B9B872A47E5}" type="sibTrans" cxnId="{FDD8ED28-D86F-434C-A06B-E4460686B1FE}">
      <dgm:prSet/>
      <dgm:spPr/>
      <dgm:t>
        <a:bodyPr/>
        <a:lstStyle/>
        <a:p>
          <a:endParaRPr lang="es-EC"/>
        </a:p>
      </dgm:t>
    </dgm:pt>
    <dgm:pt modelId="{D8FF5DA2-260D-4A97-ACFA-702FBF33A131}">
      <dgm:prSet phldrT="[Texto]"/>
      <dgm:spPr/>
      <dgm:t>
        <a:bodyPr/>
        <a:lstStyle/>
        <a:p>
          <a:r>
            <a:rPr lang="es-EC" b="1" dirty="0" smtClean="0">
              <a:solidFill>
                <a:schemeClr val="tx1"/>
              </a:solidFill>
            </a:rPr>
            <a:t>Condicionantes</a:t>
          </a:r>
          <a:endParaRPr lang="es-EC" b="1" dirty="0">
            <a:solidFill>
              <a:schemeClr val="tx1"/>
            </a:solidFill>
          </a:endParaRPr>
        </a:p>
      </dgm:t>
    </dgm:pt>
    <dgm:pt modelId="{0D0A7E79-3DCA-4D5C-8847-A4049CC4A23D}" type="parTrans" cxnId="{FD9DCD8F-5B5D-455C-8DB5-374785A204BB}">
      <dgm:prSet/>
      <dgm:spPr/>
      <dgm:t>
        <a:bodyPr/>
        <a:lstStyle/>
        <a:p>
          <a:endParaRPr lang="es-EC"/>
        </a:p>
      </dgm:t>
    </dgm:pt>
    <dgm:pt modelId="{48291180-3948-4538-9D00-DD38C564DF09}" type="sibTrans" cxnId="{FD9DCD8F-5B5D-455C-8DB5-374785A204BB}">
      <dgm:prSet/>
      <dgm:spPr/>
      <dgm:t>
        <a:bodyPr/>
        <a:lstStyle/>
        <a:p>
          <a:endParaRPr lang="es-EC"/>
        </a:p>
      </dgm:t>
    </dgm:pt>
    <dgm:pt modelId="{93B9CB22-08A9-4086-B241-66A6FF1ADBB0}">
      <dgm:prSet phldrT="[Texto]"/>
      <dgm:spPr/>
      <dgm:t>
        <a:bodyPr/>
        <a:lstStyle/>
        <a:p>
          <a:r>
            <a:rPr lang="es-EC" dirty="0" smtClean="0"/>
            <a:t>Competidores duros consigo mismo</a:t>
          </a:r>
          <a:endParaRPr lang="es-EC" dirty="0"/>
        </a:p>
      </dgm:t>
    </dgm:pt>
    <dgm:pt modelId="{AFBC9888-4E72-46AD-BE7A-C410B63A72E6}" type="parTrans" cxnId="{913E0F96-0CB0-432E-B130-EDE797DC57FC}">
      <dgm:prSet/>
      <dgm:spPr/>
      <dgm:t>
        <a:bodyPr/>
        <a:lstStyle/>
        <a:p>
          <a:endParaRPr lang="es-EC"/>
        </a:p>
      </dgm:t>
    </dgm:pt>
    <dgm:pt modelId="{73647B59-A5ED-447B-8375-18C7EDAA1330}" type="sibTrans" cxnId="{913E0F96-0CB0-432E-B130-EDE797DC57FC}">
      <dgm:prSet/>
      <dgm:spPr/>
      <dgm:t>
        <a:bodyPr/>
        <a:lstStyle/>
        <a:p>
          <a:endParaRPr lang="es-EC"/>
        </a:p>
      </dgm:t>
    </dgm:pt>
    <dgm:pt modelId="{69D56D1E-5168-48CD-AE86-A3020AE4B356}">
      <dgm:prSet phldrT="[Texto]"/>
      <dgm:spPr/>
      <dgm:t>
        <a:bodyPr/>
        <a:lstStyle/>
        <a:p>
          <a:r>
            <a:rPr lang="es-EC" dirty="0" smtClean="0"/>
            <a:t>Estrés</a:t>
          </a:r>
          <a:endParaRPr lang="es-EC" dirty="0"/>
        </a:p>
      </dgm:t>
    </dgm:pt>
    <dgm:pt modelId="{85A43F39-1D6F-4306-A412-0D6F50FE6726}" type="parTrans" cxnId="{F2249F4C-EE35-483D-8449-3378BC8358F4}">
      <dgm:prSet/>
      <dgm:spPr/>
      <dgm:t>
        <a:bodyPr/>
        <a:lstStyle/>
        <a:p>
          <a:endParaRPr lang="es-EC"/>
        </a:p>
      </dgm:t>
    </dgm:pt>
    <dgm:pt modelId="{531DFCA9-2D0D-4D02-B102-1C488A3A3FDF}" type="sibTrans" cxnId="{F2249F4C-EE35-483D-8449-3378BC8358F4}">
      <dgm:prSet/>
      <dgm:spPr/>
      <dgm:t>
        <a:bodyPr/>
        <a:lstStyle/>
        <a:p>
          <a:endParaRPr lang="es-EC"/>
        </a:p>
      </dgm:t>
    </dgm:pt>
    <dgm:pt modelId="{9FB8A82E-7795-4F9E-8D24-13DD88ADBA9D}">
      <dgm:prSet phldrT="[Texto]"/>
      <dgm:spPr/>
      <dgm:t>
        <a:bodyPr/>
        <a:lstStyle/>
        <a:p>
          <a:r>
            <a:rPr lang="es-EC" b="1" dirty="0" smtClean="0">
              <a:solidFill>
                <a:schemeClr val="tx1"/>
              </a:solidFill>
            </a:rPr>
            <a:t>Salud mental</a:t>
          </a:r>
          <a:endParaRPr lang="es-EC" b="1" dirty="0">
            <a:solidFill>
              <a:schemeClr val="tx1"/>
            </a:solidFill>
          </a:endParaRPr>
        </a:p>
      </dgm:t>
    </dgm:pt>
    <dgm:pt modelId="{A4231CF2-7D46-4A50-94AE-0BE0A311F910}" type="parTrans" cxnId="{DF99C36E-507B-45B6-B756-793188E00FFC}">
      <dgm:prSet/>
      <dgm:spPr/>
      <dgm:t>
        <a:bodyPr/>
        <a:lstStyle/>
        <a:p>
          <a:endParaRPr lang="es-EC"/>
        </a:p>
      </dgm:t>
    </dgm:pt>
    <dgm:pt modelId="{3F98D6B6-81B8-4841-ABE0-4EA3F96533DF}" type="sibTrans" cxnId="{DF99C36E-507B-45B6-B756-793188E00FFC}">
      <dgm:prSet/>
      <dgm:spPr/>
      <dgm:t>
        <a:bodyPr/>
        <a:lstStyle/>
        <a:p>
          <a:endParaRPr lang="es-EC"/>
        </a:p>
      </dgm:t>
    </dgm:pt>
    <dgm:pt modelId="{E2BB6BCF-1C6D-4F33-A1C7-1C0D7F767329}">
      <dgm:prSet phldrT="[Texto]"/>
      <dgm:spPr/>
      <dgm:t>
        <a:bodyPr/>
        <a:lstStyle/>
        <a:p>
          <a:r>
            <a:rPr lang="es-EC" dirty="0" smtClean="0"/>
            <a:t>Pre competencia</a:t>
          </a:r>
          <a:endParaRPr lang="es-EC" dirty="0"/>
        </a:p>
      </dgm:t>
    </dgm:pt>
    <dgm:pt modelId="{8D0C5ED3-60C4-4FD4-8AD9-E2F44D8F7293}" type="parTrans" cxnId="{D4C5B676-4926-44C7-878F-544D621769D5}">
      <dgm:prSet/>
      <dgm:spPr/>
      <dgm:t>
        <a:bodyPr/>
        <a:lstStyle/>
        <a:p>
          <a:endParaRPr lang="es-EC"/>
        </a:p>
      </dgm:t>
    </dgm:pt>
    <dgm:pt modelId="{38DD17D6-B2B5-44CC-988A-3B866F9B03A2}" type="sibTrans" cxnId="{D4C5B676-4926-44C7-878F-544D621769D5}">
      <dgm:prSet/>
      <dgm:spPr/>
      <dgm:t>
        <a:bodyPr/>
        <a:lstStyle/>
        <a:p>
          <a:endParaRPr lang="es-EC"/>
        </a:p>
      </dgm:t>
    </dgm:pt>
    <dgm:pt modelId="{4082103A-3128-4157-AD07-02F321349983}">
      <dgm:prSet phldrT="[Texto]"/>
      <dgm:spPr/>
      <dgm:t>
        <a:bodyPr/>
        <a:lstStyle/>
        <a:p>
          <a:r>
            <a:rPr lang="es-EC" dirty="0" smtClean="0"/>
            <a:t>Post competencia</a:t>
          </a:r>
          <a:endParaRPr lang="es-EC" dirty="0"/>
        </a:p>
      </dgm:t>
    </dgm:pt>
    <dgm:pt modelId="{49AC8FA3-4510-4252-8483-976D3DF30C8F}" type="parTrans" cxnId="{4401B617-0A55-4CF6-8C40-4B264269366E}">
      <dgm:prSet/>
      <dgm:spPr/>
      <dgm:t>
        <a:bodyPr/>
        <a:lstStyle/>
        <a:p>
          <a:endParaRPr lang="es-EC"/>
        </a:p>
      </dgm:t>
    </dgm:pt>
    <dgm:pt modelId="{0F85E2DC-907A-4E4B-B627-28194A433DE1}" type="sibTrans" cxnId="{4401B617-0A55-4CF6-8C40-4B264269366E}">
      <dgm:prSet/>
      <dgm:spPr/>
      <dgm:t>
        <a:bodyPr/>
        <a:lstStyle/>
        <a:p>
          <a:endParaRPr lang="es-EC"/>
        </a:p>
      </dgm:t>
    </dgm:pt>
    <dgm:pt modelId="{71A8205C-9C54-4160-8675-75D6CC34A368}">
      <dgm:prSet phldrT="[Texto]"/>
      <dgm:spPr/>
      <dgm:t>
        <a:bodyPr/>
        <a:lstStyle/>
        <a:p>
          <a:r>
            <a:rPr lang="es-EC" dirty="0" smtClean="0"/>
            <a:t>Ansiedad</a:t>
          </a:r>
          <a:endParaRPr lang="es-EC" dirty="0"/>
        </a:p>
      </dgm:t>
    </dgm:pt>
    <dgm:pt modelId="{619A6550-AEB9-4B0B-9F5E-893D33887F3E}" type="parTrans" cxnId="{336E533C-BF29-466A-92BC-1CCFB07C19D4}">
      <dgm:prSet/>
      <dgm:spPr/>
      <dgm:t>
        <a:bodyPr/>
        <a:lstStyle/>
        <a:p>
          <a:endParaRPr lang="es-EC"/>
        </a:p>
      </dgm:t>
    </dgm:pt>
    <dgm:pt modelId="{0D88E748-D135-4F59-925E-33A12FCF3694}" type="sibTrans" cxnId="{336E533C-BF29-466A-92BC-1CCFB07C19D4}">
      <dgm:prSet/>
      <dgm:spPr/>
      <dgm:t>
        <a:bodyPr/>
        <a:lstStyle/>
        <a:p>
          <a:endParaRPr lang="es-EC"/>
        </a:p>
      </dgm:t>
    </dgm:pt>
    <dgm:pt modelId="{D4379BCB-E9A2-4AE5-AD5C-28BF7BF95635}">
      <dgm:prSet phldrT="[Texto]"/>
      <dgm:spPr/>
      <dgm:t>
        <a:bodyPr/>
        <a:lstStyle/>
        <a:p>
          <a:r>
            <a:rPr lang="es-EC" dirty="0" smtClean="0"/>
            <a:t>Competencia</a:t>
          </a:r>
          <a:endParaRPr lang="es-EC" dirty="0"/>
        </a:p>
      </dgm:t>
    </dgm:pt>
    <dgm:pt modelId="{A737F2B1-0AEA-4BBB-980C-70E5D5A89D05}" type="parTrans" cxnId="{514C81AC-1808-489F-91B9-64DA250D038A}">
      <dgm:prSet/>
      <dgm:spPr/>
      <dgm:t>
        <a:bodyPr/>
        <a:lstStyle/>
        <a:p>
          <a:endParaRPr lang="es-EC"/>
        </a:p>
      </dgm:t>
    </dgm:pt>
    <dgm:pt modelId="{85300F1F-463C-4FCE-8633-6C23885F4918}" type="sibTrans" cxnId="{514C81AC-1808-489F-91B9-64DA250D038A}">
      <dgm:prSet/>
      <dgm:spPr/>
      <dgm:t>
        <a:bodyPr/>
        <a:lstStyle/>
        <a:p>
          <a:endParaRPr lang="es-EC"/>
        </a:p>
      </dgm:t>
    </dgm:pt>
    <dgm:pt modelId="{C4F2605E-C5A8-4C48-B377-E7032AEBC07A}">
      <dgm:prSet phldrT="[Texto]"/>
      <dgm:spPr/>
      <dgm:t>
        <a:bodyPr/>
        <a:lstStyle/>
        <a:p>
          <a:r>
            <a:rPr lang="es-EC" b="1" dirty="0" smtClean="0">
              <a:solidFill>
                <a:schemeClr val="tx1"/>
              </a:solidFill>
            </a:rPr>
            <a:t>Factores</a:t>
          </a:r>
          <a:endParaRPr lang="es-EC" b="1" dirty="0">
            <a:solidFill>
              <a:schemeClr val="tx1"/>
            </a:solidFill>
          </a:endParaRPr>
        </a:p>
      </dgm:t>
    </dgm:pt>
    <dgm:pt modelId="{931E5A25-F9D8-4228-815F-726563069309}" type="parTrans" cxnId="{B9527429-A30D-4015-BC64-0E142F334977}">
      <dgm:prSet/>
      <dgm:spPr/>
      <dgm:t>
        <a:bodyPr/>
        <a:lstStyle/>
        <a:p>
          <a:endParaRPr lang="es-EC"/>
        </a:p>
      </dgm:t>
    </dgm:pt>
    <dgm:pt modelId="{D38BC2AB-E8FF-4567-B5EE-CCEE402E7737}" type="sibTrans" cxnId="{B9527429-A30D-4015-BC64-0E142F334977}">
      <dgm:prSet/>
      <dgm:spPr/>
      <dgm:t>
        <a:bodyPr/>
        <a:lstStyle/>
        <a:p>
          <a:endParaRPr lang="es-EC"/>
        </a:p>
      </dgm:t>
    </dgm:pt>
    <dgm:pt modelId="{57C190FA-7FE3-43A0-94D7-CFEBFDF1D43F}">
      <dgm:prSet phldrT="[Texto]"/>
      <dgm:spPr/>
      <dgm:t>
        <a:bodyPr/>
        <a:lstStyle/>
        <a:p>
          <a:r>
            <a:rPr lang="es-EC" dirty="0" smtClean="0"/>
            <a:t>Descanso</a:t>
          </a:r>
          <a:endParaRPr lang="es-EC" dirty="0"/>
        </a:p>
      </dgm:t>
    </dgm:pt>
    <dgm:pt modelId="{4455EA5F-6E99-41C4-B0E4-E75C15F46090}" type="parTrans" cxnId="{AB66573A-5DEC-459E-B010-8F77A95EA14B}">
      <dgm:prSet/>
      <dgm:spPr/>
      <dgm:t>
        <a:bodyPr/>
        <a:lstStyle/>
        <a:p>
          <a:endParaRPr lang="es-EC"/>
        </a:p>
      </dgm:t>
    </dgm:pt>
    <dgm:pt modelId="{78AB5E0A-8E6D-4AD8-9FF6-C839DB1B02D9}" type="sibTrans" cxnId="{AB66573A-5DEC-459E-B010-8F77A95EA14B}">
      <dgm:prSet/>
      <dgm:spPr/>
      <dgm:t>
        <a:bodyPr/>
        <a:lstStyle/>
        <a:p>
          <a:endParaRPr lang="es-EC"/>
        </a:p>
      </dgm:t>
    </dgm:pt>
    <dgm:pt modelId="{065DBA0F-4C3C-4DA4-B27C-73EC25DDF699}">
      <dgm:prSet phldrT="[Texto]"/>
      <dgm:spPr/>
      <dgm:t>
        <a:bodyPr/>
        <a:lstStyle/>
        <a:p>
          <a:r>
            <a:rPr lang="es-EC" dirty="0" smtClean="0"/>
            <a:t>Entrenamiento</a:t>
          </a:r>
          <a:endParaRPr lang="es-EC" dirty="0"/>
        </a:p>
      </dgm:t>
    </dgm:pt>
    <dgm:pt modelId="{7955EC6B-0231-4E43-B570-52A0AB0CAB9A}" type="parTrans" cxnId="{BAE57D39-1135-4E46-B989-5CFC5E26CAC7}">
      <dgm:prSet/>
      <dgm:spPr/>
      <dgm:t>
        <a:bodyPr/>
        <a:lstStyle/>
        <a:p>
          <a:endParaRPr lang="es-EC"/>
        </a:p>
      </dgm:t>
    </dgm:pt>
    <dgm:pt modelId="{90120DCF-2F83-4517-A6C8-D21DD14BBCF8}" type="sibTrans" cxnId="{BAE57D39-1135-4E46-B989-5CFC5E26CAC7}">
      <dgm:prSet/>
      <dgm:spPr/>
      <dgm:t>
        <a:bodyPr/>
        <a:lstStyle/>
        <a:p>
          <a:endParaRPr lang="es-EC"/>
        </a:p>
      </dgm:t>
    </dgm:pt>
    <dgm:pt modelId="{8B197CAC-AEEB-4A50-86D0-1907CACE1CBC}">
      <dgm:prSet phldrT="[Texto]"/>
      <dgm:spPr/>
      <dgm:t>
        <a:bodyPr/>
        <a:lstStyle/>
        <a:p>
          <a:r>
            <a:rPr lang="es-EC" dirty="0" smtClean="0"/>
            <a:t>No uso de tabaco, alcohol y drogas</a:t>
          </a:r>
          <a:endParaRPr lang="es-EC" dirty="0"/>
        </a:p>
      </dgm:t>
    </dgm:pt>
    <dgm:pt modelId="{DCE4A0AA-4A6B-41E4-9331-59360AB6472A}" type="parTrans" cxnId="{7241D2A8-B9EC-423B-96EC-DC21B03CF13C}">
      <dgm:prSet/>
      <dgm:spPr/>
      <dgm:t>
        <a:bodyPr/>
        <a:lstStyle/>
        <a:p>
          <a:endParaRPr lang="es-EC"/>
        </a:p>
      </dgm:t>
    </dgm:pt>
    <dgm:pt modelId="{75AA8ADC-D7FC-4F67-98C9-48E3F0364159}" type="sibTrans" cxnId="{7241D2A8-B9EC-423B-96EC-DC21B03CF13C}">
      <dgm:prSet/>
      <dgm:spPr/>
      <dgm:t>
        <a:bodyPr/>
        <a:lstStyle/>
        <a:p>
          <a:endParaRPr lang="es-EC"/>
        </a:p>
      </dgm:t>
    </dgm:pt>
    <dgm:pt modelId="{FEE93253-F2CA-460B-97E3-B73565996C25}" type="pres">
      <dgm:prSet presAssocID="{BA45749E-DF14-43B3-968C-AF68DC4959E2}" presName="linearFlow" presStyleCnt="0">
        <dgm:presLayoutVars>
          <dgm:dir/>
          <dgm:animLvl val="lvl"/>
          <dgm:resizeHandles val="exact"/>
        </dgm:presLayoutVars>
      </dgm:prSet>
      <dgm:spPr/>
      <dgm:t>
        <a:bodyPr/>
        <a:lstStyle/>
        <a:p>
          <a:endParaRPr lang="es-ES"/>
        </a:p>
      </dgm:t>
    </dgm:pt>
    <dgm:pt modelId="{F41C1982-E863-474C-9A0C-746D7D0958B3}" type="pres">
      <dgm:prSet presAssocID="{AADE0C7B-8E82-49BC-8102-EB45AE9E8DDD}" presName="composite" presStyleCnt="0"/>
      <dgm:spPr/>
    </dgm:pt>
    <dgm:pt modelId="{68AD5028-7CB9-4433-B4C0-6CB68584E80D}" type="pres">
      <dgm:prSet presAssocID="{AADE0C7B-8E82-49BC-8102-EB45AE9E8DDD}" presName="parentText" presStyleLbl="alignNode1" presStyleIdx="0" presStyleCnt="4">
        <dgm:presLayoutVars>
          <dgm:chMax val="1"/>
          <dgm:bulletEnabled val="1"/>
        </dgm:presLayoutVars>
      </dgm:prSet>
      <dgm:spPr/>
      <dgm:t>
        <a:bodyPr/>
        <a:lstStyle/>
        <a:p>
          <a:endParaRPr lang="es-ES"/>
        </a:p>
      </dgm:t>
    </dgm:pt>
    <dgm:pt modelId="{AA25CD1C-F7E5-4DD3-9EA8-9E79BE3DB42C}" type="pres">
      <dgm:prSet presAssocID="{AADE0C7B-8E82-49BC-8102-EB45AE9E8DDD}" presName="descendantText" presStyleLbl="alignAcc1" presStyleIdx="0" presStyleCnt="4">
        <dgm:presLayoutVars>
          <dgm:bulletEnabled val="1"/>
        </dgm:presLayoutVars>
      </dgm:prSet>
      <dgm:spPr/>
      <dgm:t>
        <a:bodyPr/>
        <a:lstStyle/>
        <a:p>
          <a:endParaRPr lang="es-EC"/>
        </a:p>
      </dgm:t>
    </dgm:pt>
    <dgm:pt modelId="{FAED92B0-9FDE-44A6-8DCA-F4AB9157D239}" type="pres">
      <dgm:prSet presAssocID="{9FB2BC6F-C66F-4C4E-8B98-EC7005CD7D7C}" presName="sp" presStyleCnt="0"/>
      <dgm:spPr/>
    </dgm:pt>
    <dgm:pt modelId="{A45F9A47-7995-48DE-9AB4-674D26580706}" type="pres">
      <dgm:prSet presAssocID="{D8FF5DA2-260D-4A97-ACFA-702FBF33A131}" presName="composite" presStyleCnt="0"/>
      <dgm:spPr/>
    </dgm:pt>
    <dgm:pt modelId="{FFF70845-76F3-4F08-912D-EC608B1BA6D2}" type="pres">
      <dgm:prSet presAssocID="{D8FF5DA2-260D-4A97-ACFA-702FBF33A131}" presName="parentText" presStyleLbl="alignNode1" presStyleIdx="1" presStyleCnt="4">
        <dgm:presLayoutVars>
          <dgm:chMax val="1"/>
          <dgm:bulletEnabled val="1"/>
        </dgm:presLayoutVars>
      </dgm:prSet>
      <dgm:spPr/>
      <dgm:t>
        <a:bodyPr/>
        <a:lstStyle/>
        <a:p>
          <a:endParaRPr lang="es-ES"/>
        </a:p>
      </dgm:t>
    </dgm:pt>
    <dgm:pt modelId="{A3B38183-EFFC-4E17-B616-70DB28ABD214}" type="pres">
      <dgm:prSet presAssocID="{D8FF5DA2-260D-4A97-ACFA-702FBF33A131}" presName="descendantText" presStyleLbl="alignAcc1" presStyleIdx="1" presStyleCnt="4">
        <dgm:presLayoutVars>
          <dgm:bulletEnabled val="1"/>
        </dgm:presLayoutVars>
      </dgm:prSet>
      <dgm:spPr/>
      <dgm:t>
        <a:bodyPr/>
        <a:lstStyle/>
        <a:p>
          <a:endParaRPr lang="es-EC"/>
        </a:p>
      </dgm:t>
    </dgm:pt>
    <dgm:pt modelId="{C0FF1205-FFB4-4F48-9BC7-5511EF3569AC}" type="pres">
      <dgm:prSet presAssocID="{48291180-3948-4538-9D00-DD38C564DF09}" presName="sp" presStyleCnt="0"/>
      <dgm:spPr/>
    </dgm:pt>
    <dgm:pt modelId="{CBA55300-FF72-47AC-A5AF-9E0C7050483F}" type="pres">
      <dgm:prSet presAssocID="{9FB8A82E-7795-4F9E-8D24-13DD88ADBA9D}" presName="composite" presStyleCnt="0"/>
      <dgm:spPr/>
    </dgm:pt>
    <dgm:pt modelId="{34B69361-B74E-419A-9E76-2929A04D9920}" type="pres">
      <dgm:prSet presAssocID="{9FB8A82E-7795-4F9E-8D24-13DD88ADBA9D}" presName="parentText" presStyleLbl="alignNode1" presStyleIdx="2" presStyleCnt="4">
        <dgm:presLayoutVars>
          <dgm:chMax val="1"/>
          <dgm:bulletEnabled val="1"/>
        </dgm:presLayoutVars>
      </dgm:prSet>
      <dgm:spPr/>
      <dgm:t>
        <a:bodyPr/>
        <a:lstStyle/>
        <a:p>
          <a:endParaRPr lang="es-ES"/>
        </a:p>
      </dgm:t>
    </dgm:pt>
    <dgm:pt modelId="{E91C0AD6-375F-4CD6-A9E1-017D07904157}" type="pres">
      <dgm:prSet presAssocID="{9FB8A82E-7795-4F9E-8D24-13DD88ADBA9D}" presName="descendantText" presStyleLbl="alignAcc1" presStyleIdx="2" presStyleCnt="4">
        <dgm:presLayoutVars>
          <dgm:bulletEnabled val="1"/>
        </dgm:presLayoutVars>
      </dgm:prSet>
      <dgm:spPr/>
      <dgm:t>
        <a:bodyPr/>
        <a:lstStyle/>
        <a:p>
          <a:endParaRPr lang="es-EC"/>
        </a:p>
      </dgm:t>
    </dgm:pt>
    <dgm:pt modelId="{12FE5194-437D-4FF3-A855-1F1183BF45D3}" type="pres">
      <dgm:prSet presAssocID="{3F98D6B6-81B8-4841-ABE0-4EA3F96533DF}" presName="sp" presStyleCnt="0"/>
      <dgm:spPr/>
    </dgm:pt>
    <dgm:pt modelId="{6393E0C2-3D8A-4BBA-AC73-6620FBFC22FA}" type="pres">
      <dgm:prSet presAssocID="{C4F2605E-C5A8-4C48-B377-E7032AEBC07A}" presName="composite" presStyleCnt="0"/>
      <dgm:spPr/>
    </dgm:pt>
    <dgm:pt modelId="{E65B8429-FEEC-4F13-A697-025B330167A8}" type="pres">
      <dgm:prSet presAssocID="{C4F2605E-C5A8-4C48-B377-E7032AEBC07A}" presName="parentText" presStyleLbl="alignNode1" presStyleIdx="3" presStyleCnt="4">
        <dgm:presLayoutVars>
          <dgm:chMax val="1"/>
          <dgm:bulletEnabled val="1"/>
        </dgm:presLayoutVars>
      </dgm:prSet>
      <dgm:spPr/>
      <dgm:t>
        <a:bodyPr/>
        <a:lstStyle/>
        <a:p>
          <a:endParaRPr lang="es-ES"/>
        </a:p>
      </dgm:t>
    </dgm:pt>
    <dgm:pt modelId="{CE61FFA2-EDDB-4FD4-B573-625A54B4C6BD}" type="pres">
      <dgm:prSet presAssocID="{C4F2605E-C5A8-4C48-B377-E7032AEBC07A}" presName="descendantText" presStyleLbl="alignAcc1" presStyleIdx="3" presStyleCnt="4">
        <dgm:presLayoutVars>
          <dgm:bulletEnabled val="1"/>
        </dgm:presLayoutVars>
      </dgm:prSet>
      <dgm:spPr/>
      <dgm:t>
        <a:bodyPr/>
        <a:lstStyle/>
        <a:p>
          <a:endParaRPr lang="es-EC"/>
        </a:p>
      </dgm:t>
    </dgm:pt>
  </dgm:ptLst>
  <dgm:cxnLst>
    <dgm:cxn modelId="{514C81AC-1808-489F-91B9-64DA250D038A}" srcId="{9FB8A82E-7795-4F9E-8D24-13DD88ADBA9D}" destId="{D4379BCB-E9A2-4AE5-AD5C-28BF7BF95635}" srcOrd="1" destOrd="0" parTransId="{A737F2B1-0AEA-4BBB-980C-70E5D5A89D05}" sibTransId="{85300F1F-463C-4FCE-8633-6C23885F4918}"/>
    <dgm:cxn modelId="{22B9EEE0-3C94-4AF1-A77E-020A382761D3}" type="presOf" srcId="{C4F2605E-C5A8-4C48-B377-E7032AEBC07A}" destId="{E65B8429-FEEC-4F13-A697-025B330167A8}" srcOrd="0" destOrd="0" presId="urn:microsoft.com/office/officeart/2005/8/layout/chevron2"/>
    <dgm:cxn modelId="{D4C5B676-4926-44C7-878F-544D621769D5}" srcId="{9FB8A82E-7795-4F9E-8D24-13DD88ADBA9D}" destId="{E2BB6BCF-1C6D-4F33-A1C7-1C0D7F767329}" srcOrd="0" destOrd="0" parTransId="{8D0C5ED3-60C4-4FD4-8AD9-E2F44D8F7293}" sibTransId="{38DD17D6-B2B5-44CC-988A-3B866F9B03A2}"/>
    <dgm:cxn modelId="{8EE2B2D1-A053-44FD-B63B-618E5D2117FE}" type="presOf" srcId="{E2BB6BCF-1C6D-4F33-A1C7-1C0D7F767329}" destId="{E91C0AD6-375F-4CD6-A9E1-017D07904157}" srcOrd="0" destOrd="0" presId="urn:microsoft.com/office/officeart/2005/8/layout/chevron2"/>
    <dgm:cxn modelId="{25C930C6-6F3F-4B2A-926E-74AD05833FB3}" type="presOf" srcId="{065DBA0F-4C3C-4DA4-B27C-73EC25DDF699}" destId="{CE61FFA2-EDDB-4FD4-B573-625A54B4C6BD}" srcOrd="0" destOrd="1" presId="urn:microsoft.com/office/officeart/2005/8/layout/chevron2"/>
    <dgm:cxn modelId="{BAE57D39-1135-4E46-B989-5CFC5E26CAC7}" srcId="{C4F2605E-C5A8-4C48-B377-E7032AEBC07A}" destId="{065DBA0F-4C3C-4DA4-B27C-73EC25DDF699}" srcOrd="1" destOrd="0" parTransId="{7955EC6B-0231-4E43-B570-52A0AB0CAB9A}" sibTransId="{90120DCF-2F83-4517-A6C8-D21DD14BBCF8}"/>
    <dgm:cxn modelId="{DF99C36E-507B-45B6-B756-793188E00FFC}" srcId="{BA45749E-DF14-43B3-968C-AF68DC4959E2}" destId="{9FB8A82E-7795-4F9E-8D24-13DD88ADBA9D}" srcOrd="2" destOrd="0" parTransId="{A4231CF2-7D46-4A50-94AE-0BE0A311F910}" sibTransId="{3F98D6B6-81B8-4841-ABE0-4EA3F96533DF}"/>
    <dgm:cxn modelId="{336E533C-BF29-466A-92BC-1CCFB07C19D4}" srcId="{D8FF5DA2-260D-4A97-ACFA-702FBF33A131}" destId="{71A8205C-9C54-4160-8675-75D6CC34A368}" srcOrd="2" destOrd="0" parTransId="{619A6550-AEB9-4B0B-9F5E-893D33887F3E}" sibTransId="{0D88E748-D135-4F59-925E-33A12FCF3694}"/>
    <dgm:cxn modelId="{BEDD2EB5-BBF5-4268-8097-6C13E801F8F2}" type="presOf" srcId="{93B9CB22-08A9-4086-B241-66A6FF1ADBB0}" destId="{A3B38183-EFFC-4E17-B616-70DB28ABD214}" srcOrd="0" destOrd="0" presId="urn:microsoft.com/office/officeart/2005/8/layout/chevron2"/>
    <dgm:cxn modelId="{FD9DCD8F-5B5D-455C-8DB5-374785A204BB}" srcId="{BA45749E-DF14-43B3-968C-AF68DC4959E2}" destId="{D8FF5DA2-260D-4A97-ACFA-702FBF33A131}" srcOrd="1" destOrd="0" parTransId="{0D0A7E79-3DCA-4D5C-8847-A4049CC4A23D}" sibTransId="{48291180-3948-4538-9D00-DD38C564DF09}"/>
    <dgm:cxn modelId="{0874BBA8-B631-428B-9668-33748AF4D500}" type="presOf" srcId="{D4379BCB-E9A2-4AE5-AD5C-28BF7BF95635}" destId="{E91C0AD6-375F-4CD6-A9E1-017D07904157}" srcOrd="0" destOrd="1" presId="urn:microsoft.com/office/officeart/2005/8/layout/chevron2"/>
    <dgm:cxn modelId="{4401B617-0A55-4CF6-8C40-4B264269366E}" srcId="{9FB8A82E-7795-4F9E-8D24-13DD88ADBA9D}" destId="{4082103A-3128-4157-AD07-02F321349983}" srcOrd="2" destOrd="0" parTransId="{49AC8FA3-4510-4252-8483-976D3DF30C8F}" sibTransId="{0F85E2DC-907A-4E4B-B627-28194A433DE1}"/>
    <dgm:cxn modelId="{829E7DA5-5F95-41A9-AF4F-4C6A7CA2463F}" type="presOf" srcId="{8B197CAC-AEEB-4A50-86D0-1907CACE1CBC}" destId="{CE61FFA2-EDDB-4FD4-B573-625A54B4C6BD}" srcOrd="0" destOrd="2" presId="urn:microsoft.com/office/officeart/2005/8/layout/chevron2"/>
    <dgm:cxn modelId="{913E0F96-0CB0-432E-B130-EDE797DC57FC}" srcId="{D8FF5DA2-260D-4A97-ACFA-702FBF33A131}" destId="{93B9CB22-08A9-4086-B241-66A6FF1ADBB0}" srcOrd="0" destOrd="0" parTransId="{AFBC9888-4E72-46AD-BE7A-C410B63A72E6}" sibTransId="{73647B59-A5ED-447B-8375-18C7EDAA1330}"/>
    <dgm:cxn modelId="{5997D225-9150-4122-8FB6-F677D08DBE7D}" type="presOf" srcId="{7188F476-5FB9-41EF-9255-8F90B3C5A3AE}" destId="{AA25CD1C-F7E5-4DD3-9EA8-9E79BE3DB42C}" srcOrd="0" destOrd="0" presId="urn:microsoft.com/office/officeart/2005/8/layout/chevron2"/>
    <dgm:cxn modelId="{408543E2-3DD3-4E95-B46A-291DCC03C0E8}" type="presOf" srcId="{BA45749E-DF14-43B3-968C-AF68DC4959E2}" destId="{FEE93253-F2CA-460B-97E3-B73565996C25}" srcOrd="0" destOrd="0" presId="urn:microsoft.com/office/officeart/2005/8/layout/chevron2"/>
    <dgm:cxn modelId="{32E78A50-42B9-4448-BF6E-D66F53D78925}" type="presOf" srcId="{AADE0C7B-8E82-49BC-8102-EB45AE9E8DDD}" destId="{68AD5028-7CB9-4433-B4C0-6CB68584E80D}" srcOrd="0" destOrd="0" presId="urn:microsoft.com/office/officeart/2005/8/layout/chevron2"/>
    <dgm:cxn modelId="{627FF0E0-C489-4070-8EA7-948324F99ED0}" type="presOf" srcId="{9FB8A82E-7795-4F9E-8D24-13DD88ADBA9D}" destId="{34B69361-B74E-419A-9E76-2929A04D9920}" srcOrd="0" destOrd="0" presId="urn:microsoft.com/office/officeart/2005/8/layout/chevron2"/>
    <dgm:cxn modelId="{5C063F07-BDAC-4B99-A257-8819EBACCA54}" type="presOf" srcId="{D8FF5DA2-260D-4A97-ACFA-702FBF33A131}" destId="{FFF70845-76F3-4F08-912D-EC608B1BA6D2}" srcOrd="0" destOrd="0" presId="urn:microsoft.com/office/officeart/2005/8/layout/chevron2"/>
    <dgm:cxn modelId="{F2249F4C-EE35-483D-8449-3378BC8358F4}" srcId="{D8FF5DA2-260D-4A97-ACFA-702FBF33A131}" destId="{69D56D1E-5168-48CD-AE86-A3020AE4B356}" srcOrd="1" destOrd="0" parTransId="{85A43F39-1D6F-4306-A412-0D6F50FE6726}" sibTransId="{531DFCA9-2D0D-4D02-B102-1C488A3A3FDF}"/>
    <dgm:cxn modelId="{F70D416B-EC88-4C7F-9BEF-2B9C2D526434}" type="presOf" srcId="{4082103A-3128-4157-AD07-02F321349983}" destId="{E91C0AD6-375F-4CD6-A9E1-017D07904157}" srcOrd="0" destOrd="2" presId="urn:microsoft.com/office/officeart/2005/8/layout/chevron2"/>
    <dgm:cxn modelId="{60F04CA3-C72B-47A3-B572-220961D84728}" type="presOf" srcId="{57C190FA-7FE3-43A0-94D7-CFEBFDF1D43F}" destId="{CE61FFA2-EDDB-4FD4-B573-625A54B4C6BD}" srcOrd="0" destOrd="0" presId="urn:microsoft.com/office/officeart/2005/8/layout/chevron2"/>
    <dgm:cxn modelId="{B9527429-A30D-4015-BC64-0E142F334977}" srcId="{BA45749E-DF14-43B3-968C-AF68DC4959E2}" destId="{C4F2605E-C5A8-4C48-B377-E7032AEBC07A}" srcOrd="3" destOrd="0" parTransId="{931E5A25-F9D8-4228-815F-726563069309}" sibTransId="{D38BC2AB-E8FF-4567-B5EE-CCEE402E7737}"/>
    <dgm:cxn modelId="{8D9F5A94-7F14-4FB0-8277-DF16F37015CE}" srcId="{BA45749E-DF14-43B3-968C-AF68DC4959E2}" destId="{AADE0C7B-8E82-49BC-8102-EB45AE9E8DDD}" srcOrd="0" destOrd="0" parTransId="{6F384E9B-DBAF-4079-A2C7-F63DC519AA5B}" sibTransId="{9FB2BC6F-C66F-4C4E-8B98-EC7005CD7D7C}"/>
    <dgm:cxn modelId="{133987BB-E07C-4FAC-81FD-871D6E47474B}" type="presOf" srcId="{69D56D1E-5168-48CD-AE86-A3020AE4B356}" destId="{A3B38183-EFFC-4E17-B616-70DB28ABD214}" srcOrd="0" destOrd="1" presId="urn:microsoft.com/office/officeart/2005/8/layout/chevron2"/>
    <dgm:cxn modelId="{47B69D6B-1067-45B8-AC7E-F27A76C89239}" type="presOf" srcId="{71A8205C-9C54-4160-8675-75D6CC34A368}" destId="{A3B38183-EFFC-4E17-B616-70DB28ABD214}" srcOrd="0" destOrd="2" presId="urn:microsoft.com/office/officeart/2005/8/layout/chevron2"/>
    <dgm:cxn modelId="{FDD8ED28-D86F-434C-A06B-E4460686B1FE}" srcId="{AADE0C7B-8E82-49BC-8102-EB45AE9E8DDD}" destId="{7188F476-5FB9-41EF-9255-8F90B3C5A3AE}" srcOrd="0" destOrd="0" parTransId="{93EA8EAA-E67E-4D0C-932D-0CCC4CD2C515}" sibTransId="{7A818299-2F70-4ACC-BD02-3B9B872A47E5}"/>
    <dgm:cxn modelId="{7241D2A8-B9EC-423B-96EC-DC21B03CF13C}" srcId="{C4F2605E-C5A8-4C48-B377-E7032AEBC07A}" destId="{8B197CAC-AEEB-4A50-86D0-1907CACE1CBC}" srcOrd="2" destOrd="0" parTransId="{DCE4A0AA-4A6B-41E4-9331-59360AB6472A}" sibTransId="{75AA8ADC-D7FC-4F67-98C9-48E3F0364159}"/>
    <dgm:cxn modelId="{AB66573A-5DEC-459E-B010-8F77A95EA14B}" srcId="{C4F2605E-C5A8-4C48-B377-E7032AEBC07A}" destId="{57C190FA-7FE3-43A0-94D7-CFEBFDF1D43F}" srcOrd="0" destOrd="0" parTransId="{4455EA5F-6E99-41C4-B0E4-E75C15F46090}" sibTransId="{78AB5E0A-8E6D-4AD8-9FF6-C839DB1B02D9}"/>
    <dgm:cxn modelId="{EB4E50D9-1345-45A2-B950-F12274BA77BB}" type="presParOf" srcId="{FEE93253-F2CA-460B-97E3-B73565996C25}" destId="{F41C1982-E863-474C-9A0C-746D7D0958B3}" srcOrd="0" destOrd="0" presId="urn:microsoft.com/office/officeart/2005/8/layout/chevron2"/>
    <dgm:cxn modelId="{E733347F-9F71-444D-8283-DC22A107AA18}" type="presParOf" srcId="{F41C1982-E863-474C-9A0C-746D7D0958B3}" destId="{68AD5028-7CB9-4433-B4C0-6CB68584E80D}" srcOrd="0" destOrd="0" presId="urn:microsoft.com/office/officeart/2005/8/layout/chevron2"/>
    <dgm:cxn modelId="{7288F3C1-6AA7-49E7-B191-F270041F1F9F}" type="presParOf" srcId="{F41C1982-E863-474C-9A0C-746D7D0958B3}" destId="{AA25CD1C-F7E5-4DD3-9EA8-9E79BE3DB42C}" srcOrd="1" destOrd="0" presId="urn:microsoft.com/office/officeart/2005/8/layout/chevron2"/>
    <dgm:cxn modelId="{00F7E9CC-E3BE-4E12-AF4C-D1B9509C700F}" type="presParOf" srcId="{FEE93253-F2CA-460B-97E3-B73565996C25}" destId="{FAED92B0-9FDE-44A6-8DCA-F4AB9157D239}" srcOrd="1" destOrd="0" presId="urn:microsoft.com/office/officeart/2005/8/layout/chevron2"/>
    <dgm:cxn modelId="{8FE9ADB9-5A06-471E-BB45-442C4D0DB4FE}" type="presParOf" srcId="{FEE93253-F2CA-460B-97E3-B73565996C25}" destId="{A45F9A47-7995-48DE-9AB4-674D26580706}" srcOrd="2" destOrd="0" presId="urn:microsoft.com/office/officeart/2005/8/layout/chevron2"/>
    <dgm:cxn modelId="{16C69C70-6195-42D3-8825-987712768F55}" type="presParOf" srcId="{A45F9A47-7995-48DE-9AB4-674D26580706}" destId="{FFF70845-76F3-4F08-912D-EC608B1BA6D2}" srcOrd="0" destOrd="0" presId="urn:microsoft.com/office/officeart/2005/8/layout/chevron2"/>
    <dgm:cxn modelId="{F12FA528-BBFD-4C17-827B-312F9F080D1B}" type="presParOf" srcId="{A45F9A47-7995-48DE-9AB4-674D26580706}" destId="{A3B38183-EFFC-4E17-B616-70DB28ABD214}" srcOrd="1" destOrd="0" presId="urn:microsoft.com/office/officeart/2005/8/layout/chevron2"/>
    <dgm:cxn modelId="{A1B13DBE-D699-4AA8-8433-B090C9F02306}" type="presParOf" srcId="{FEE93253-F2CA-460B-97E3-B73565996C25}" destId="{C0FF1205-FFB4-4F48-9BC7-5511EF3569AC}" srcOrd="3" destOrd="0" presId="urn:microsoft.com/office/officeart/2005/8/layout/chevron2"/>
    <dgm:cxn modelId="{5A79C063-C809-4981-9F20-E8D62473164E}" type="presParOf" srcId="{FEE93253-F2CA-460B-97E3-B73565996C25}" destId="{CBA55300-FF72-47AC-A5AF-9E0C7050483F}" srcOrd="4" destOrd="0" presId="urn:microsoft.com/office/officeart/2005/8/layout/chevron2"/>
    <dgm:cxn modelId="{898154C8-CA49-48BD-AB4D-6B4243EDB9B2}" type="presParOf" srcId="{CBA55300-FF72-47AC-A5AF-9E0C7050483F}" destId="{34B69361-B74E-419A-9E76-2929A04D9920}" srcOrd="0" destOrd="0" presId="urn:microsoft.com/office/officeart/2005/8/layout/chevron2"/>
    <dgm:cxn modelId="{F6C586E8-0CE9-4EBB-9773-989FC53E314A}" type="presParOf" srcId="{CBA55300-FF72-47AC-A5AF-9E0C7050483F}" destId="{E91C0AD6-375F-4CD6-A9E1-017D07904157}" srcOrd="1" destOrd="0" presId="urn:microsoft.com/office/officeart/2005/8/layout/chevron2"/>
    <dgm:cxn modelId="{2E661A89-3E4B-4728-A2FC-FDB5E5C7B507}" type="presParOf" srcId="{FEE93253-F2CA-460B-97E3-B73565996C25}" destId="{12FE5194-437D-4FF3-A855-1F1183BF45D3}" srcOrd="5" destOrd="0" presId="urn:microsoft.com/office/officeart/2005/8/layout/chevron2"/>
    <dgm:cxn modelId="{3DC61F80-B2A2-4BE3-9ABB-EFB2766DD74B}" type="presParOf" srcId="{FEE93253-F2CA-460B-97E3-B73565996C25}" destId="{6393E0C2-3D8A-4BBA-AC73-6620FBFC22FA}" srcOrd="6" destOrd="0" presId="urn:microsoft.com/office/officeart/2005/8/layout/chevron2"/>
    <dgm:cxn modelId="{02C6A584-9B78-4652-9D97-AB844CE01865}" type="presParOf" srcId="{6393E0C2-3D8A-4BBA-AC73-6620FBFC22FA}" destId="{E65B8429-FEEC-4F13-A697-025B330167A8}" srcOrd="0" destOrd="0" presId="urn:microsoft.com/office/officeart/2005/8/layout/chevron2"/>
    <dgm:cxn modelId="{A8C7A655-18A9-4626-9741-4E41898739E7}" type="presParOf" srcId="{6393E0C2-3D8A-4BBA-AC73-6620FBFC22FA}" destId="{CE61FFA2-EDDB-4FD4-B573-625A54B4C6B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F0055E-9798-4968-AF2F-CAEFA31055A2}"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s-EC"/>
        </a:p>
      </dgm:t>
    </dgm:pt>
    <dgm:pt modelId="{0E587603-9577-4D33-BB3D-3A4D9A14B9AA}">
      <dgm:prSet phldrT="[Texto]"/>
      <dgm:spPr/>
      <dgm:t>
        <a:bodyPr/>
        <a:lstStyle/>
        <a:p>
          <a:r>
            <a:rPr lang="es-EC" dirty="0" smtClean="0"/>
            <a:t>Técnicas Cognitivas</a:t>
          </a:r>
          <a:endParaRPr lang="es-EC" dirty="0"/>
        </a:p>
      </dgm:t>
    </dgm:pt>
    <dgm:pt modelId="{6922E512-5412-4374-927B-7ADBC950A96A}" type="parTrans" cxnId="{F1DA0DC4-7DB3-4138-B06D-1DA7856607F3}">
      <dgm:prSet/>
      <dgm:spPr/>
      <dgm:t>
        <a:bodyPr/>
        <a:lstStyle/>
        <a:p>
          <a:endParaRPr lang="es-EC"/>
        </a:p>
      </dgm:t>
    </dgm:pt>
    <dgm:pt modelId="{DBA8000C-AE4F-4017-A6AD-71BCB4B52EAB}" type="sibTrans" cxnId="{F1DA0DC4-7DB3-4138-B06D-1DA7856607F3}">
      <dgm:prSet/>
      <dgm:spPr/>
      <dgm:t>
        <a:bodyPr/>
        <a:lstStyle/>
        <a:p>
          <a:endParaRPr lang="es-EC"/>
        </a:p>
      </dgm:t>
    </dgm:pt>
    <dgm:pt modelId="{F65D7143-6A6B-47E5-B5CF-6206CD00D095}">
      <dgm:prSet phldrT="[Texto]" custT="1"/>
      <dgm:spPr/>
      <dgm:t>
        <a:bodyPr/>
        <a:lstStyle/>
        <a:p>
          <a:r>
            <a:rPr lang="es-EC" sz="1000" dirty="0" smtClean="0"/>
            <a:t>Reestructuración</a:t>
          </a:r>
          <a:endParaRPr lang="es-EC" sz="1000" dirty="0"/>
        </a:p>
      </dgm:t>
    </dgm:pt>
    <dgm:pt modelId="{415C0302-1D98-493F-9A06-00B1A390A116}" type="parTrans" cxnId="{6AE9A680-26B1-4EA3-BE94-777D03DA8BDE}">
      <dgm:prSet/>
      <dgm:spPr/>
      <dgm:t>
        <a:bodyPr/>
        <a:lstStyle/>
        <a:p>
          <a:endParaRPr lang="es-EC"/>
        </a:p>
      </dgm:t>
    </dgm:pt>
    <dgm:pt modelId="{E1675A28-76DD-4020-848C-5936268F8250}" type="sibTrans" cxnId="{6AE9A680-26B1-4EA3-BE94-777D03DA8BDE}">
      <dgm:prSet/>
      <dgm:spPr/>
      <dgm:t>
        <a:bodyPr/>
        <a:lstStyle/>
        <a:p>
          <a:endParaRPr lang="es-EC"/>
        </a:p>
      </dgm:t>
    </dgm:pt>
    <dgm:pt modelId="{4359B191-E104-484D-8133-EE795025FC82}">
      <dgm:prSet phldrT="[Texto]" custT="1"/>
      <dgm:spPr/>
      <dgm:t>
        <a:bodyPr/>
        <a:lstStyle/>
        <a:p>
          <a:r>
            <a:rPr lang="es-EC" sz="1000" dirty="0" smtClean="0"/>
            <a:t>Entrenamiento asertivo</a:t>
          </a:r>
          <a:endParaRPr lang="es-EC" sz="1000" dirty="0"/>
        </a:p>
      </dgm:t>
    </dgm:pt>
    <dgm:pt modelId="{6E6D1937-2418-4C66-A66D-E8BF0C6B6648}" type="parTrans" cxnId="{272E40B4-8A5A-4ED5-9A5A-0CC9402EADB9}">
      <dgm:prSet/>
      <dgm:spPr/>
      <dgm:t>
        <a:bodyPr/>
        <a:lstStyle/>
        <a:p>
          <a:endParaRPr lang="es-EC"/>
        </a:p>
      </dgm:t>
    </dgm:pt>
    <dgm:pt modelId="{A015E4FA-760E-4BD8-A9D3-16CA07CC75AA}" type="sibTrans" cxnId="{272E40B4-8A5A-4ED5-9A5A-0CC9402EADB9}">
      <dgm:prSet/>
      <dgm:spPr/>
      <dgm:t>
        <a:bodyPr/>
        <a:lstStyle/>
        <a:p>
          <a:endParaRPr lang="es-EC"/>
        </a:p>
      </dgm:t>
    </dgm:pt>
    <dgm:pt modelId="{9B66927F-C6A9-4050-8A87-061189F04C98}">
      <dgm:prSet phldrT="[Texto]"/>
      <dgm:spPr/>
      <dgm:t>
        <a:bodyPr/>
        <a:lstStyle/>
        <a:p>
          <a:r>
            <a:rPr lang="es-EC" dirty="0" smtClean="0"/>
            <a:t>Técnicas de Respiración</a:t>
          </a:r>
          <a:endParaRPr lang="es-EC" dirty="0"/>
        </a:p>
      </dgm:t>
    </dgm:pt>
    <dgm:pt modelId="{40EC355C-75C5-424B-83DA-07F0145B1044}" type="parTrans" cxnId="{4786185D-C463-4D9D-A928-79DFA486A3E0}">
      <dgm:prSet/>
      <dgm:spPr/>
      <dgm:t>
        <a:bodyPr/>
        <a:lstStyle/>
        <a:p>
          <a:endParaRPr lang="es-EC"/>
        </a:p>
      </dgm:t>
    </dgm:pt>
    <dgm:pt modelId="{433599D4-34CC-49A9-A9C4-80C26BDEC0A4}" type="sibTrans" cxnId="{4786185D-C463-4D9D-A928-79DFA486A3E0}">
      <dgm:prSet/>
      <dgm:spPr/>
      <dgm:t>
        <a:bodyPr/>
        <a:lstStyle/>
        <a:p>
          <a:endParaRPr lang="es-EC"/>
        </a:p>
      </dgm:t>
    </dgm:pt>
    <dgm:pt modelId="{87035C21-7709-49A6-9E75-79764C88D923}">
      <dgm:prSet phldrT="[Texto]" custT="1"/>
      <dgm:spPr/>
      <dgm:t>
        <a:bodyPr/>
        <a:lstStyle/>
        <a:p>
          <a:r>
            <a:rPr lang="es-EC" sz="1000" dirty="0" smtClean="0"/>
            <a:t>Respiración Abdominal</a:t>
          </a:r>
          <a:endParaRPr lang="es-EC" sz="1000" dirty="0"/>
        </a:p>
      </dgm:t>
    </dgm:pt>
    <dgm:pt modelId="{D052EA81-1967-4867-B983-E0A51E01CAFE}" type="parTrans" cxnId="{B27FE5CA-07AB-4ECD-BE2A-7CB63CE373FC}">
      <dgm:prSet/>
      <dgm:spPr/>
      <dgm:t>
        <a:bodyPr/>
        <a:lstStyle/>
        <a:p>
          <a:endParaRPr lang="es-EC"/>
        </a:p>
      </dgm:t>
    </dgm:pt>
    <dgm:pt modelId="{EDAFECE4-7B16-4FFC-BC57-A7E18FB93042}" type="sibTrans" cxnId="{B27FE5CA-07AB-4ECD-BE2A-7CB63CE373FC}">
      <dgm:prSet/>
      <dgm:spPr/>
      <dgm:t>
        <a:bodyPr/>
        <a:lstStyle/>
        <a:p>
          <a:endParaRPr lang="es-EC"/>
        </a:p>
      </dgm:t>
    </dgm:pt>
    <dgm:pt modelId="{8AEB002D-2EA2-4828-A7E1-441C0EBF5C0E}">
      <dgm:prSet phldrT="[Texto]" custT="1"/>
      <dgm:spPr/>
      <dgm:t>
        <a:bodyPr/>
        <a:lstStyle/>
        <a:p>
          <a:r>
            <a:rPr lang="es-EC" sz="1000" dirty="0" smtClean="0"/>
            <a:t>Respiración costal</a:t>
          </a:r>
          <a:endParaRPr lang="es-EC" sz="1000" dirty="0"/>
        </a:p>
      </dgm:t>
    </dgm:pt>
    <dgm:pt modelId="{4D7EAEF5-D15E-4F31-B135-E8BF2ACF923E}" type="parTrans" cxnId="{E90FBD62-66F9-4051-8B73-EE08DD62FC90}">
      <dgm:prSet/>
      <dgm:spPr/>
      <dgm:t>
        <a:bodyPr/>
        <a:lstStyle/>
        <a:p>
          <a:endParaRPr lang="es-EC"/>
        </a:p>
      </dgm:t>
    </dgm:pt>
    <dgm:pt modelId="{9370C929-6262-4431-90D8-7DF05D26AA1D}" type="sibTrans" cxnId="{E90FBD62-66F9-4051-8B73-EE08DD62FC90}">
      <dgm:prSet/>
      <dgm:spPr/>
      <dgm:t>
        <a:bodyPr/>
        <a:lstStyle/>
        <a:p>
          <a:endParaRPr lang="es-EC"/>
        </a:p>
      </dgm:t>
    </dgm:pt>
    <dgm:pt modelId="{AB36CB41-A25E-4501-9507-67E942282DB5}">
      <dgm:prSet phldrT="[Texto]"/>
      <dgm:spPr/>
      <dgm:t>
        <a:bodyPr/>
        <a:lstStyle/>
        <a:p>
          <a:r>
            <a:rPr lang="es-EC" dirty="0" smtClean="0"/>
            <a:t>Técnicas de Relajación</a:t>
          </a:r>
          <a:endParaRPr lang="es-EC" dirty="0"/>
        </a:p>
      </dgm:t>
    </dgm:pt>
    <dgm:pt modelId="{E361EEF1-6890-4C0B-8243-EEAC26726862}" type="parTrans" cxnId="{4073DFE7-C800-4054-8350-7F07870D6424}">
      <dgm:prSet/>
      <dgm:spPr/>
      <dgm:t>
        <a:bodyPr/>
        <a:lstStyle/>
        <a:p>
          <a:endParaRPr lang="es-EC"/>
        </a:p>
      </dgm:t>
    </dgm:pt>
    <dgm:pt modelId="{E0C3BDD9-4B96-4297-8546-74D857A9C7AD}" type="sibTrans" cxnId="{4073DFE7-C800-4054-8350-7F07870D6424}">
      <dgm:prSet/>
      <dgm:spPr/>
      <dgm:t>
        <a:bodyPr/>
        <a:lstStyle/>
        <a:p>
          <a:endParaRPr lang="es-EC"/>
        </a:p>
      </dgm:t>
    </dgm:pt>
    <dgm:pt modelId="{9DF5EF67-BB20-46F7-8D7A-05657F34D668}">
      <dgm:prSet phldrT="[Texto]" custT="1"/>
      <dgm:spPr/>
      <dgm:t>
        <a:bodyPr/>
        <a:lstStyle/>
        <a:p>
          <a:r>
            <a:rPr lang="es-EC" sz="1000" dirty="0" smtClean="0"/>
            <a:t>Relajación muscular progresiva</a:t>
          </a:r>
          <a:endParaRPr lang="es-EC" sz="1000" dirty="0"/>
        </a:p>
      </dgm:t>
    </dgm:pt>
    <dgm:pt modelId="{0251623E-E57F-4C34-8B40-965C2D91A22C}" type="parTrans" cxnId="{2E7AB875-C915-4DC1-8CBD-51E3608B60EC}">
      <dgm:prSet/>
      <dgm:spPr/>
      <dgm:t>
        <a:bodyPr/>
        <a:lstStyle/>
        <a:p>
          <a:endParaRPr lang="es-EC"/>
        </a:p>
      </dgm:t>
    </dgm:pt>
    <dgm:pt modelId="{5163E51B-F2FE-47B9-AB12-D8E8B2B76CAB}" type="sibTrans" cxnId="{2E7AB875-C915-4DC1-8CBD-51E3608B60EC}">
      <dgm:prSet/>
      <dgm:spPr/>
      <dgm:t>
        <a:bodyPr/>
        <a:lstStyle/>
        <a:p>
          <a:endParaRPr lang="es-EC"/>
        </a:p>
      </dgm:t>
    </dgm:pt>
    <dgm:pt modelId="{7413759D-F929-4F99-A62D-0618CFDE4CAE}">
      <dgm:prSet phldrT="[Texto]" custT="1"/>
      <dgm:spPr/>
      <dgm:t>
        <a:bodyPr/>
        <a:lstStyle/>
        <a:p>
          <a:r>
            <a:rPr lang="es-EC" sz="1000" dirty="0" smtClean="0"/>
            <a:t>Entrenamiento en manejo de contingencias</a:t>
          </a:r>
          <a:endParaRPr lang="es-EC" sz="1000" dirty="0"/>
        </a:p>
      </dgm:t>
    </dgm:pt>
    <dgm:pt modelId="{384AB7D8-296C-4CBC-96F3-810986BB9B82}" type="parTrans" cxnId="{57F90318-86A5-40D1-9A44-C6D230C502C5}">
      <dgm:prSet/>
      <dgm:spPr/>
      <dgm:t>
        <a:bodyPr/>
        <a:lstStyle/>
        <a:p>
          <a:endParaRPr lang="es-EC"/>
        </a:p>
      </dgm:t>
    </dgm:pt>
    <dgm:pt modelId="{FC8E3FB6-A882-410C-AB58-09343C72674C}" type="sibTrans" cxnId="{57F90318-86A5-40D1-9A44-C6D230C502C5}">
      <dgm:prSet/>
      <dgm:spPr/>
      <dgm:t>
        <a:bodyPr/>
        <a:lstStyle/>
        <a:p>
          <a:endParaRPr lang="es-EC"/>
        </a:p>
      </dgm:t>
    </dgm:pt>
    <dgm:pt modelId="{98C3D568-A219-413F-92D1-C3D47CDB85A9}">
      <dgm:prSet phldrT="[Texto]" custT="1"/>
      <dgm:spPr/>
      <dgm:t>
        <a:bodyPr/>
        <a:lstStyle/>
        <a:p>
          <a:r>
            <a:rPr lang="es-EC" sz="1000" dirty="0" smtClean="0"/>
            <a:t>Reforzamiento positivo</a:t>
          </a:r>
          <a:endParaRPr lang="es-EC" sz="1000" dirty="0"/>
        </a:p>
      </dgm:t>
    </dgm:pt>
    <dgm:pt modelId="{F548746D-4C02-4F7E-A898-9789BEDB25BB}" type="parTrans" cxnId="{384214DC-04B2-49D9-97BD-83BA5CB44AEB}">
      <dgm:prSet/>
      <dgm:spPr/>
      <dgm:t>
        <a:bodyPr/>
        <a:lstStyle/>
        <a:p>
          <a:endParaRPr lang="es-EC"/>
        </a:p>
      </dgm:t>
    </dgm:pt>
    <dgm:pt modelId="{5EBBFEC2-6B13-46D8-B81B-C2A19BAE32DE}" type="sibTrans" cxnId="{384214DC-04B2-49D9-97BD-83BA5CB44AEB}">
      <dgm:prSet/>
      <dgm:spPr/>
      <dgm:t>
        <a:bodyPr/>
        <a:lstStyle/>
        <a:p>
          <a:endParaRPr lang="es-EC"/>
        </a:p>
      </dgm:t>
    </dgm:pt>
    <dgm:pt modelId="{DDF95B0F-7CA9-4CB4-BE71-7926E10C33C8}">
      <dgm:prSet phldrT="[Texto]" custT="1"/>
      <dgm:spPr/>
      <dgm:t>
        <a:bodyPr/>
        <a:lstStyle/>
        <a:p>
          <a:r>
            <a:rPr lang="es-EC" sz="1000" dirty="0" smtClean="0"/>
            <a:t>Moldeamiento</a:t>
          </a:r>
          <a:endParaRPr lang="es-EC" sz="1000" dirty="0"/>
        </a:p>
      </dgm:t>
    </dgm:pt>
    <dgm:pt modelId="{32A38501-2AFA-438D-B671-18D0DEEA6EB7}" type="parTrans" cxnId="{0ACF6E02-7872-441C-8D00-D58B43F693A2}">
      <dgm:prSet/>
      <dgm:spPr/>
      <dgm:t>
        <a:bodyPr/>
        <a:lstStyle/>
        <a:p>
          <a:endParaRPr lang="es-EC"/>
        </a:p>
      </dgm:t>
    </dgm:pt>
    <dgm:pt modelId="{5CEDCD3E-E6E9-47A9-8E16-DB2ABAFE78EC}" type="sibTrans" cxnId="{0ACF6E02-7872-441C-8D00-D58B43F693A2}">
      <dgm:prSet/>
      <dgm:spPr/>
      <dgm:t>
        <a:bodyPr/>
        <a:lstStyle/>
        <a:p>
          <a:endParaRPr lang="es-EC"/>
        </a:p>
      </dgm:t>
    </dgm:pt>
    <dgm:pt modelId="{53A5F223-56A3-4D77-8315-529A3241EE37}">
      <dgm:prSet phldrT="[Texto]" custT="1"/>
      <dgm:spPr/>
      <dgm:t>
        <a:bodyPr/>
        <a:lstStyle/>
        <a:p>
          <a:r>
            <a:rPr lang="es-EC" sz="1000" dirty="0" smtClean="0"/>
            <a:t>Respiración natural completa</a:t>
          </a:r>
          <a:endParaRPr lang="es-EC" sz="1000" dirty="0"/>
        </a:p>
      </dgm:t>
    </dgm:pt>
    <dgm:pt modelId="{6BE048D1-ED8D-4EDE-A6C0-53EB32CF21FF}" type="parTrans" cxnId="{0747866B-2572-4E17-8B39-F455A238DC05}">
      <dgm:prSet/>
      <dgm:spPr/>
      <dgm:t>
        <a:bodyPr/>
        <a:lstStyle/>
        <a:p>
          <a:endParaRPr lang="es-EC"/>
        </a:p>
      </dgm:t>
    </dgm:pt>
    <dgm:pt modelId="{EF92E36C-D6FA-4A0C-AA3D-19BCAEFA5F3A}" type="sibTrans" cxnId="{0747866B-2572-4E17-8B39-F455A238DC05}">
      <dgm:prSet/>
      <dgm:spPr/>
      <dgm:t>
        <a:bodyPr/>
        <a:lstStyle/>
        <a:p>
          <a:endParaRPr lang="es-EC"/>
        </a:p>
      </dgm:t>
    </dgm:pt>
    <dgm:pt modelId="{47BEE04A-25AE-4B17-9E4D-4646F8816014}">
      <dgm:prSet phldrT="[Texto]" custT="1"/>
      <dgm:spPr/>
      <dgm:t>
        <a:bodyPr/>
        <a:lstStyle/>
        <a:p>
          <a:r>
            <a:rPr lang="es-EC" sz="1000" dirty="0" smtClean="0"/>
            <a:t>Respiración Profunda</a:t>
          </a:r>
          <a:endParaRPr lang="es-EC" sz="1000" dirty="0"/>
        </a:p>
      </dgm:t>
    </dgm:pt>
    <dgm:pt modelId="{A0905F71-DB71-4122-913A-600C9D5C9748}" type="parTrans" cxnId="{D5F552C2-C579-4D22-A217-C42298743B11}">
      <dgm:prSet/>
      <dgm:spPr/>
      <dgm:t>
        <a:bodyPr/>
        <a:lstStyle/>
        <a:p>
          <a:endParaRPr lang="es-EC"/>
        </a:p>
      </dgm:t>
    </dgm:pt>
    <dgm:pt modelId="{7B2E42AB-2DAB-45A6-9EAF-E58F0C8978CB}" type="sibTrans" cxnId="{D5F552C2-C579-4D22-A217-C42298743B11}">
      <dgm:prSet/>
      <dgm:spPr/>
      <dgm:t>
        <a:bodyPr/>
        <a:lstStyle/>
        <a:p>
          <a:endParaRPr lang="es-EC"/>
        </a:p>
      </dgm:t>
    </dgm:pt>
    <dgm:pt modelId="{6F3B694A-E370-41D3-876C-90F8C6DEF140}">
      <dgm:prSet phldrT="[Texto]" custT="1"/>
      <dgm:spPr/>
      <dgm:t>
        <a:bodyPr/>
        <a:lstStyle/>
        <a:p>
          <a:r>
            <a:rPr lang="es-EC" sz="1000" dirty="0" smtClean="0"/>
            <a:t>Respiración alternante</a:t>
          </a:r>
          <a:endParaRPr lang="es-EC" sz="1000" dirty="0"/>
        </a:p>
      </dgm:t>
    </dgm:pt>
    <dgm:pt modelId="{5D7C5EAD-4B08-4151-9115-401E7DD5EDE5}" type="parTrans" cxnId="{21914EA4-FE67-4B3F-8228-2AEE6E7776C0}">
      <dgm:prSet/>
      <dgm:spPr/>
      <dgm:t>
        <a:bodyPr/>
        <a:lstStyle/>
        <a:p>
          <a:endParaRPr lang="es-EC"/>
        </a:p>
      </dgm:t>
    </dgm:pt>
    <dgm:pt modelId="{7D72D1E1-346F-4BF0-9E50-315D0967E235}" type="sibTrans" cxnId="{21914EA4-FE67-4B3F-8228-2AEE6E7776C0}">
      <dgm:prSet/>
      <dgm:spPr/>
      <dgm:t>
        <a:bodyPr/>
        <a:lstStyle/>
        <a:p>
          <a:endParaRPr lang="es-EC"/>
        </a:p>
      </dgm:t>
    </dgm:pt>
    <dgm:pt modelId="{49AA9034-17DB-40A3-9B45-8CC3C07D1F94}">
      <dgm:prSet phldrT="[Texto]" custT="1"/>
      <dgm:spPr/>
      <dgm:t>
        <a:bodyPr/>
        <a:lstStyle/>
        <a:p>
          <a:r>
            <a:rPr lang="es-EC" sz="1000" dirty="0" smtClean="0"/>
            <a:t>Relajación Profunda</a:t>
          </a:r>
          <a:endParaRPr lang="es-EC" sz="1000" dirty="0"/>
        </a:p>
      </dgm:t>
    </dgm:pt>
    <dgm:pt modelId="{6E3CD36C-BCDB-4640-BC5B-E126D32750A1}" type="parTrans" cxnId="{D392E7D9-898D-40AD-8DFE-2F8690E442FE}">
      <dgm:prSet/>
      <dgm:spPr/>
      <dgm:t>
        <a:bodyPr/>
        <a:lstStyle/>
        <a:p>
          <a:endParaRPr lang="es-EC"/>
        </a:p>
      </dgm:t>
    </dgm:pt>
    <dgm:pt modelId="{FB5A1597-2445-4B37-9E9F-36D5BF1A466C}" type="sibTrans" cxnId="{D392E7D9-898D-40AD-8DFE-2F8690E442FE}">
      <dgm:prSet/>
      <dgm:spPr/>
      <dgm:t>
        <a:bodyPr/>
        <a:lstStyle/>
        <a:p>
          <a:endParaRPr lang="es-EC"/>
        </a:p>
      </dgm:t>
    </dgm:pt>
    <dgm:pt modelId="{DC79466E-7205-4C61-BDAF-A740DA9BB4AA}">
      <dgm:prSet phldrT="[Texto]"/>
      <dgm:spPr/>
      <dgm:t>
        <a:bodyPr/>
        <a:lstStyle/>
        <a:p>
          <a:r>
            <a:rPr lang="es-EC" dirty="0" smtClean="0"/>
            <a:t>Entrenamiento Mental</a:t>
          </a:r>
          <a:endParaRPr lang="es-EC" dirty="0"/>
        </a:p>
      </dgm:t>
    </dgm:pt>
    <dgm:pt modelId="{7CB59525-9A3A-4EDE-8470-209401410587}" type="parTrans" cxnId="{3E8E3DD1-BBFB-4169-8AA2-5DD88A3A44F6}">
      <dgm:prSet/>
      <dgm:spPr/>
      <dgm:t>
        <a:bodyPr/>
        <a:lstStyle/>
        <a:p>
          <a:endParaRPr lang="es-EC"/>
        </a:p>
      </dgm:t>
    </dgm:pt>
    <dgm:pt modelId="{4B599829-74BC-4CE2-A72B-8C31A6C2FF6F}" type="sibTrans" cxnId="{3E8E3DD1-BBFB-4169-8AA2-5DD88A3A44F6}">
      <dgm:prSet/>
      <dgm:spPr/>
      <dgm:t>
        <a:bodyPr/>
        <a:lstStyle/>
        <a:p>
          <a:endParaRPr lang="es-EC"/>
        </a:p>
      </dgm:t>
    </dgm:pt>
    <dgm:pt modelId="{5AB8D6B5-E930-4319-A210-61D27374BB87}">
      <dgm:prSet phldrT="[Texto]"/>
      <dgm:spPr/>
      <dgm:t>
        <a:bodyPr/>
        <a:lstStyle/>
        <a:p>
          <a:r>
            <a:rPr lang="es-EC" dirty="0" smtClean="0"/>
            <a:t>Equilibrio energético</a:t>
          </a:r>
          <a:endParaRPr lang="es-EC" dirty="0"/>
        </a:p>
      </dgm:t>
    </dgm:pt>
    <dgm:pt modelId="{9FE4ABA9-7C44-4860-8E6C-8A5058558F83}" type="parTrans" cxnId="{B087D111-7376-4C7C-B602-12CB7872F0B6}">
      <dgm:prSet/>
      <dgm:spPr/>
      <dgm:t>
        <a:bodyPr/>
        <a:lstStyle/>
        <a:p>
          <a:endParaRPr lang="es-EC"/>
        </a:p>
      </dgm:t>
    </dgm:pt>
    <dgm:pt modelId="{5E170DE6-9E6D-41FF-A133-59F4CF4BD7A6}" type="sibTrans" cxnId="{B087D111-7376-4C7C-B602-12CB7872F0B6}">
      <dgm:prSet/>
      <dgm:spPr/>
      <dgm:t>
        <a:bodyPr/>
        <a:lstStyle/>
        <a:p>
          <a:endParaRPr lang="es-EC"/>
        </a:p>
      </dgm:t>
    </dgm:pt>
    <dgm:pt modelId="{5C9F6DCE-0BE7-4D73-B62D-193CF140CD06}">
      <dgm:prSet phldrT="[Texto]"/>
      <dgm:spPr/>
      <dgm:t>
        <a:bodyPr/>
        <a:lstStyle/>
        <a:p>
          <a:r>
            <a:rPr lang="es-EC" dirty="0" smtClean="0"/>
            <a:t>Estimulación de procesos cognitivos</a:t>
          </a:r>
          <a:endParaRPr lang="es-EC" dirty="0"/>
        </a:p>
      </dgm:t>
    </dgm:pt>
    <dgm:pt modelId="{0A8C3DDC-B85B-473A-BEEF-7EF6258AEB75}" type="parTrans" cxnId="{CF213937-0E4B-47AA-95F2-DDDA5B04DD0C}">
      <dgm:prSet/>
      <dgm:spPr/>
      <dgm:t>
        <a:bodyPr/>
        <a:lstStyle/>
        <a:p>
          <a:endParaRPr lang="es-EC"/>
        </a:p>
      </dgm:t>
    </dgm:pt>
    <dgm:pt modelId="{D80D08EE-1FF4-40DC-97E0-8E38173031AE}" type="sibTrans" cxnId="{CF213937-0E4B-47AA-95F2-DDDA5B04DD0C}">
      <dgm:prSet/>
      <dgm:spPr/>
      <dgm:t>
        <a:bodyPr/>
        <a:lstStyle/>
        <a:p>
          <a:endParaRPr lang="es-EC"/>
        </a:p>
      </dgm:t>
    </dgm:pt>
    <dgm:pt modelId="{A3A90F9D-FA45-4508-AA7E-9E9DDE98736A}">
      <dgm:prSet phldrT="[Texto]"/>
      <dgm:spPr/>
      <dgm:t>
        <a:bodyPr/>
        <a:lstStyle/>
        <a:p>
          <a:r>
            <a:rPr lang="es-EC" dirty="0" smtClean="0"/>
            <a:t>Visualización Creativa</a:t>
          </a:r>
          <a:endParaRPr lang="es-EC" dirty="0"/>
        </a:p>
      </dgm:t>
    </dgm:pt>
    <dgm:pt modelId="{759A7188-4F43-4450-8175-0DA5B60AD313}" type="parTrans" cxnId="{4550FC71-DB74-4BD8-BC55-4BDFBEEC18BA}">
      <dgm:prSet/>
      <dgm:spPr/>
      <dgm:t>
        <a:bodyPr/>
        <a:lstStyle/>
        <a:p>
          <a:endParaRPr lang="es-EC"/>
        </a:p>
      </dgm:t>
    </dgm:pt>
    <dgm:pt modelId="{7D6EEE22-38BB-4315-8B1C-292F3D5551C3}" type="sibTrans" cxnId="{4550FC71-DB74-4BD8-BC55-4BDFBEEC18BA}">
      <dgm:prSet/>
      <dgm:spPr/>
      <dgm:t>
        <a:bodyPr/>
        <a:lstStyle/>
        <a:p>
          <a:endParaRPr lang="es-EC"/>
        </a:p>
      </dgm:t>
    </dgm:pt>
    <dgm:pt modelId="{0E2CFB67-E6E7-4511-B91E-FC8F737A665F}">
      <dgm:prSet phldrT="[Texto]"/>
      <dgm:spPr/>
      <dgm:t>
        <a:bodyPr/>
        <a:lstStyle/>
        <a:p>
          <a:r>
            <a:rPr lang="es-EC" dirty="0" smtClean="0"/>
            <a:t>La Bioenergética</a:t>
          </a:r>
          <a:endParaRPr lang="es-EC" dirty="0"/>
        </a:p>
      </dgm:t>
    </dgm:pt>
    <dgm:pt modelId="{40F046F1-01F4-4FD2-945B-EFFBCD4C7C66}" type="parTrans" cxnId="{2E5F6BCD-0327-48A3-AF15-5EB2EE042E29}">
      <dgm:prSet/>
      <dgm:spPr/>
      <dgm:t>
        <a:bodyPr/>
        <a:lstStyle/>
        <a:p>
          <a:endParaRPr lang="es-EC"/>
        </a:p>
      </dgm:t>
    </dgm:pt>
    <dgm:pt modelId="{BB286500-7C93-4652-80F2-6A350AE8B18B}" type="sibTrans" cxnId="{2E5F6BCD-0327-48A3-AF15-5EB2EE042E29}">
      <dgm:prSet/>
      <dgm:spPr/>
      <dgm:t>
        <a:bodyPr/>
        <a:lstStyle/>
        <a:p>
          <a:endParaRPr lang="es-EC"/>
        </a:p>
      </dgm:t>
    </dgm:pt>
    <dgm:pt modelId="{F8912254-5E63-4C35-A244-0902F85D2254}">
      <dgm:prSet phldrT="[Texto]"/>
      <dgm:spPr/>
      <dgm:t>
        <a:bodyPr/>
        <a:lstStyle/>
        <a:p>
          <a:r>
            <a:rPr lang="es-EC" dirty="0" err="1" smtClean="0"/>
            <a:t>Psicocibernética</a:t>
          </a:r>
          <a:endParaRPr lang="es-EC" dirty="0"/>
        </a:p>
      </dgm:t>
    </dgm:pt>
    <dgm:pt modelId="{89DC0022-9C30-4037-A126-961BBD0BB4B1}" type="parTrans" cxnId="{508BDE53-7361-4D7D-B6BB-A28959378527}">
      <dgm:prSet/>
      <dgm:spPr/>
      <dgm:t>
        <a:bodyPr/>
        <a:lstStyle/>
        <a:p>
          <a:endParaRPr lang="es-EC"/>
        </a:p>
      </dgm:t>
    </dgm:pt>
    <dgm:pt modelId="{13C48BE7-81A3-499F-8F86-D73FAC091576}" type="sibTrans" cxnId="{508BDE53-7361-4D7D-B6BB-A28959378527}">
      <dgm:prSet/>
      <dgm:spPr/>
      <dgm:t>
        <a:bodyPr/>
        <a:lstStyle/>
        <a:p>
          <a:endParaRPr lang="es-EC"/>
        </a:p>
      </dgm:t>
    </dgm:pt>
    <dgm:pt modelId="{E1839127-3992-45DB-A78D-AF133DE2EA31}">
      <dgm:prSet phldrT="[Texto]"/>
      <dgm:spPr/>
      <dgm:t>
        <a:bodyPr/>
        <a:lstStyle/>
        <a:p>
          <a:r>
            <a:rPr lang="es-EC" dirty="0" smtClean="0"/>
            <a:t>Las ondas Cerebrales</a:t>
          </a:r>
          <a:endParaRPr lang="es-EC" dirty="0"/>
        </a:p>
      </dgm:t>
    </dgm:pt>
    <dgm:pt modelId="{BC5A07F6-A415-4BD6-8FD7-B3F4669348E3}" type="parTrans" cxnId="{FECFB6B6-11FE-4337-96E6-807A91782A5D}">
      <dgm:prSet/>
      <dgm:spPr/>
      <dgm:t>
        <a:bodyPr/>
        <a:lstStyle/>
        <a:p>
          <a:endParaRPr lang="es-EC"/>
        </a:p>
      </dgm:t>
    </dgm:pt>
    <dgm:pt modelId="{D88D7E0F-0602-442A-BBE0-AADE69DA6652}" type="sibTrans" cxnId="{FECFB6B6-11FE-4337-96E6-807A91782A5D}">
      <dgm:prSet/>
      <dgm:spPr/>
      <dgm:t>
        <a:bodyPr/>
        <a:lstStyle/>
        <a:p>
          <a:endParaRPr lang="es-EC"/>
        </a:p>
      </dgm:t>
    </dgm:pt>
    <dgm:pt modelId="{8B20448D-949B-44F8-8AB4-37CACEBABCFB}" type="pres">
      <dgm:prSet presAssocID="{DAF0055E-9798-4968-AF2F-CAEFA31055A2}" presName="Name0" presStyleCnt="0">
        <dgm:presLayoutVars>
          <dgm:dir/>
          <dgm:animLvl val="lvl"/>
          <dgm:resizeHandles val="exact"/>
        </dgm:presLayoutVars>
      </dgm:prSet>
      <dgm:spPr/>
      <dgm:t>
        <a:bodyPr/>
        <a:lstStyle/>
        <a:p>
          <a:endParaRPr lang="es-ES"/>
        </a:p>
      </dgm:t>
    </dgm:pt>
    <dgm:pt modelId="{F0CA59F4-4C53-42C0-BBCC-A75CE07ED20D}" type="pres">
      <dgm:prSet presAssocID="{DAF0055E-9798-4968-AF2F-CAEFA31055A2}" presName="tSp" presStyleCnt="0"/>
      <dgm:spPr/>
    </dgm:pt>
    <dgm:pt modelId="{0ECC5790-0851-45CC-BF0D-0F616CC5B2A4}" type="pres">
      <dgm:prSet presAssocID="{DAF0055E-9798-4968-AF2F-CAEFA31055A2}" presName="bSp" presStyleCnt="0"/>
      <dgm:spPr/>
    </dgm:pt>
    <dgm:pt modelId="{AD2F6B44-2328-457C-8703-D34E3D198AAA}" type="pres">
      <dgm:prSet presAssocID="{DAF0055E-9798-4968-AF2F-CAEFA31055A2}" presName="process" presStyleCnt="0"/>
      <dgm:spPr/>
    </dgm:pt>
    <dgm:pt modelId="{3B4E8BCB-4CD9-49D4-8A95-453BA8700128}" type="pres">
      <dgm:prSet presAssocID="{0E587603-9577-4D33-BB3D-3A4D9A14B9AA}" presName="composite1" presStyleCnt="0"/>
      <dgm:spPr/>
    </dgm:pt>
    <dgm:pt modelId="{BEDFD2CA-3FAC-4430-9723-B45B9866CC0D}" type="pres">
      <dgm:prSet presAssocID="{0E587603-9577-4D33-BB3D-3A4D9A14B9AA}" presName="dummyNode1" presStyleLbl="node1" presStyleIdx="0" presStyleCnt="4"/>
      <dgm:spPr/>
    </dgm:pt>
    <dgm:pt modelId="{AA4CF544-F3F2-4F6D-9EDB-C30325B754B1}" type="pres">
      <dgm:prSet presAssocID="{0E587603-9577-4D33-BB3D-3A4D9A14B9AA}" presName="childNode1" presStyleLbl="bgAcc1" presStyleIdx="0" presStyleCnt="4" custScaleY="199193" custLinFactNeighborX="1532" custLinFactNeighborY="-14297">
        <dgm:presLayoutVars>
          <dgm:bulletEnabled val="1"/>
        </dgm:presLayoutVars>
      </dgm:prSet>
      <dgm:spPr/>
      <dgm:t>
        <a:bodyPr/>
        <a:lstStyle/>
        <a:p>
          <a:endParaRPr lang="es-EC"/>
        </a:p>
      </dgm:t>
    </dgm:pt>
    <dgm:pt modelId="{C86510CC-2A64-47CC-906A-ED90DA40F26D}" type="pres">
      <dgm:prSet presAssocID="{0E587603-9577-4D33-BB3D-3A4D9A14B9AA}" presName="childNode1tx" presStyleLbl="bgAcc1" presStyleIdx="0" presStyleCnt="4">
        <dgm:presLayoutVars>
          <dgm:bulletEnabled val="1"/>
        </dgm:presLayoutVars>
      </dgm:prSet>
      <dgm:spPr/>
      <dgm:t>
        <a:bodyPr/>
        <a:lstStyle/>
        <a:p>
          <a:endParaRPr lang="es-EC"/>
        </a:p>
      </dgm:t>
    </dgm:pt>
    <dgm:pt modelId="{70BF911E-FC58-44D9-8586-6B06DD45E797}" type="pres">
      <dgm:prSet presAssocID="{0E587603-9577-4D33-BB3D-3A4D9A14B9AA}" presName="parentNode1" presStyleLbl="node1" presStyleIdx="0" presStyleCnt="4">
        <dgm:presLayoutVars>
          <dgm:chMax val="1"/>
          <dgm:bulletEnabled val="1"/>
        </dgm:presLayoutVars>
      </dgm:prSet>
      <dgm:spPr/>
      <dgm:t>
        <a:bodyPr/>
        <a:lstStyle/>
        <a:p>
          <a:endParaRPr lang="es-EC"/>
        </a:p>
      </dgm:t>
    </dgm:pt>
    <dgm:pt modelId="{41C646FC-A096-407A-99BB-C1C6B932999A}" type="pres">
      <dgm:prSet presAssocID="{0E587603-9577-4D33-BB3D-3A4D9A14B9AA}" presName="connSite1" presStyleCnt="0"/>
      <dgm:spPr/>
    </dgm:pt>
    <dgm:pt modelId="{0E99D995-2031-4898-B986-DD0A508F6282}" type="pres">
      <dgm:prSet presAssocID="{DBA8000C-AE4F-4017-A6AD-71BCB4B52EAB}" presName="Name9" presStyleLbl="sibTrans2D1" presStyleIdx="0" presStyleCnt="3"/>
      <dgm:spPr/>
      <dgm:t>
        <a:bodyPr/>
        <a:lstStyle/>
        <a:p>
          <a:endParaRPr lang="es-ES"/>
        </a:p>
      </dgm:t>
    </dgm:pt>
    <dgm:pt modelId="{533B4435-E622-486B-A6E5-5CA5DE5EB536}" type="pres">
      <dgm:prSet presAssocID="{9B66927F-C6A9-4050-8A87-061189F04C98}" presName="composite2" presStyleCnt="0"/>
      <dgm:spPr/>
    </dgm:pt>
    <dgm:pt modelId="{BF44875F-8AB4-4ACB-81C1-A4867347B8FA}" type="pres">
      <dgm:prSet presAssocID="{9B66927F-C6A9-4050-8A87-061189F04C98}" presName="dummyNode2" presStyleLbl="node1" presStyleIdx="0" presStyleCnt="4"/>
      <dgm:spPr/>
    </dgm:pt>
    <dgm:pt modelId="{E7F7E088-7260-485B-B537-CE5A95B96629}" type="pres">
      <dgm:prSet presAssocID="{9B66927F-C6A9-4050-8A87-061189F04C98}" presName="childNode2" presStyleLbl="bgAcc1" presStyleIdx="1" presStyleCnt="4" custScaleY="189197" custLinFactNeighborX="-2001" custLinFactNeighborY="61931">
        <dgm:presLayoutVars>
          <dgm:bulletEnabled val="1"/>
        </dgm:presLayoutVars>
      </dgm:prSet>
      <dgm:spPr/>
      <dgm:t>
        <a:bodyPr/>
        <a:lstStyle/>
        <a:p>
          <a:endParaRPr lang="es-EC"/>
        </a:p>
      </dgm:t>
    </dgm:pt>
    <dgm:pt modelId="{263C9F62-8F09-43A3-B694-9B95F917B0CF}" type="pres">
      <dgm:prSet presAssocID="{9B66927F-C6A9-4050-8A87-061189F04C98}" presName="childNode2tx" presStyleLbl="bgAcc1" presStyleIdx="1" presStyleCnt="4">
        <dgm:presLayoutVars>
          <dgm:bulletEnabled val="1"/>
        </dgm:presLayoutVars>
      </dgm:prSet>
      <dgm:spPr/>
      <dgm:t>
        <a:bodyPr/>
        <a:lstStyle/>
        <a:p>
          <a:endParaRPr lang="es-EC"/>
        </a:p>
      </dgm:t>
    </dgm:pt>
    <dgm:pt modelId="{46256680-081C-4A9A-B6E2-A15B43C73B11}" type="pres">
      <dgm:prSet presAssocID="{9B66927F-C6A9-4050-8A87-061189F04C98}" presName="parentNode2" presStyleLbl="node1" presStyleIdx="1" presStyleCnt="4">
        <dgm:presLayoutVars>
          <dgm:chMax val="0"/>
          <dgm:bulletEnabled val="1"/>
        </dgm:presLayoutVars>
      </dgm:prSet>
      <dgm:spPr/>
      <dgm:t>
        <a:bodyPr/>
        <a:lstStyle/>
        <a:p>
          <a:endParaRPr lang="es-EC"/>
        </a:p>
      </dgm:t>
    </dgm:pt>
    <dgm:pt modelId="{B72C5BE8-C9FD-45A7-B837-68FB696B2AAD}" type="pres">
      <dgm:prSet presAssocID="{9B66927F-C6A9-4050-8A87-061189F04C98}" presName="connSite2" presStyleCnt="0"/>
      <dgm:spPr/>
    </dgm:pt>
    <dgm:pt modelId="{E6666B06-F8A9-4025-BDF4-7BFC87B35CA8}" type="pres">
      <dgm:prSet presAssocID="{433599D4-34CC-49A9-A9C4-80C26BDEC0A4}" presName="Name18" presStyleLbl="sibTrans2D1" presStyleIdx="1" presStyleCnt="3"/>
      <dgm:spPr/>
      <dgm:t>
        <a:bodyPr/>
        <a:lstStyle/>
        <a:p>
          <a:endParaRPr lang="es-ES"/>
        </a:p>
      </dgm:t>
    </dgm:pt>
    <dgm:pt modelId="{70E8D166-C86E-4FE9-A884-158B8303CF2D}" type="pres">
      <dgm:prSet presAssocID="{AB36CB41-A25E-4501-9507-67E942282DB5}" presName="composite1" presStyleCnt="0"/>
      <dgm:spPr/>
    </dgm:pt>
    <dgm:pt modelId="{FF481C34-7ABC-452D-B035-CDA01F8AFF37}" type="pres">
      <dgm:prSet presAssocID="{AB36CB41-A25E-4501-9507-67E942282DB5}" presName="dummyNode1" presStyleLbl="node1" presStyleIdx="1" presStyleCnt="4"/>
      <dgm:spPr/>
    </dgm:pt>
    <dgm:pt modelId="{5115FFA2-23BA-4C6A-AB20-9792BBA3D545}" type="pres">
      <dgm:prSet presAssocID="{AB36CB41-A25E-4501-9507-67E942282DB5}" presName="childNode1" presStyleLbl="bgAcc1" presStyleIdx="2" presStyleCnt="4">
        <dgm:presLayoutVars>
          <dgm:bulletEnabled val="1"/>
        </dgm:presLayoutVars>
      </dgm:prSet>
      <dgm:spPr/>
      <dgm:t>
        <a:bodyPr/>
        <a:lstStyle/>
        <a:p>
          <a:endParaRPr lang="es-EC"/>
        </a:p>
      </dgm:t>
    </dgm:pt>
    <dgm:pt modelId="{984A9263-1812-42F8-A6A0-DCE9A036B2AA}" type="pres">
      <dgm:prSet presAssocID="{AB36CB41-A25E-4501-9507-67E942282DB5}" presName="childNode1tx" presStyleLbl="bgAcc1" presStyleIdx="2" presStyleCnt="4">
        <dgm:presLayoutVars>
          <dgm:bulletEnabled val="1"/>
        </dgm:presLayoutVars>
      </dgm:prSet>
      <dgm:spPr/>
      <dgm:t>
        <a:bodyPr/>
        <a:lstStyle/>
        <a:p>
          <a:endParaRPr lang="es-EC"/>
        </a:p>
      </dgm:t>
    </dgm:pt>
    <dgm:pt modelId="{D97B3193-2D11-4FEC-BECF-D7C62F1473DB}" type="pres">
      <dgm:prSet presAssocID="{AB36CB41-A25E-4501-9507-67E942282DB5}" presName="parentNode1" presStyleLbl="node1" presStyleIdx="2" presStyleCnt="4">
        <dgm:presLayoutVars>
          <dgm:chMax val="1"/>
          <dgm:bulletEnabled val="1"/>
        </dgm:presLayoutVars>
      </dgm:prSet>
      <dgm:spPr/>
      <dgm:t>
        <a:bodyPr/>
        <a:lstStyle/>
        <a:p>
          <a:endParaRPr lang="es-ES"/>
        </a:p>
      </dgm:t>
    </dgm:pt>
    <dgm:pt modelId="{D2F097F4-6178-4FFE-9B3D-2D31EAEB4A34}" type="pres">
      <dgm:prSet presAssocID="{AB36CB41-A25E-4501-9507-67E942282DB5}" presName="connSite1" presStyleCnt="0"/>
      <dgm:spPr/>
    </dgm:pt>
    <dgm:pt modelId="{8B6DC368-52CF-436D-9A3C-56884F25982B}" type="pres">
      <dgm:prSet presAssocID="{E0C3BDD9-4B96-4297-8546-74D857A9C7AD}" presName="Name9" presStyleLbl="sibTrans2D1" presStyleIdx="2" presStyleCnt="3"/>
      <dgm:spPr/>
      <dgm:t>
        <a:bodyPr/>
        <a:lstStyle/>
        <a:p>
          <a:endParaRPr lang="es-ES"/>
        </a:p>
      </dgm:t>
    </dgm:pt>
    <dgm:pt modelId="{8039080E-92EC-47BA-861B-586C670B887B}" type="pres">
      <dgm:prSet presAssocID="{DC79466E-7205-4C61-BDAF-A740DA9BB4AA}" presName="composite2" presStyleCnt="0"/>
      <dgm:spPr/>
    </dgm:pt>
    <dgm:pt modelId="{8D291A0D-72F1-4970-AC31-F013EC42B361}" type="pres">
      <dgm:prSet presAssocID="{DC79466E-7205-4C61-BDAF-A740DA9BB4AA}" presName="dummyNode2" presStyleLbl="node1" presStyleIdx="2" presStyleCnt="4"/>
      <dgm:spPr/>
    </dgm:pt>
    <dgm:pt modelId="{CFB888FD-69E3-4481-8BA3-2772352CBD2B}" type="pres">
      <dgm:prSet presAssocID="{DC79466E-7205-4C61-BDAF-A740DA9BB4AA}" presName="childNode2" presStyleLbl="bgAcc1" presStyleIdx="3" presStyleCnt="4" custScaleX="94248" custScaleY="173106" custLinFactNeighborX="17740" custLinFactNeighborY="55287">
        <dgm:presLayoutVars>
          <dgm:bulletEnabled val="1"/>
        </dgm:presLayoutVars>
      </dgm:prSet>
      <dgm:spPr/>
      <dgm:t>
        <a:bodyPr/>
        <a:lstStyle/>
        <a:p>
          <a:endParaRPr lang="es-EC"/>
        </a:p>
      </dgm:t>
    </dgm:pt>
    <dgm:pt modelId="{E63B7F5C-2CE1-4C90-B361-EEE32F7C8E35}" type="pres">
      <dgm:prSet presAssocID="{DC79466E-7205-4C61-BDAF-A740DA9BB4AA}" presName="childNode2tx" presStyleLbl="bgAcc1" presStyleIdx="3" presStyleCnt="4">
        <dgm:presLayoutVars>
          <dgm:bulletEnabled val="1"/>
        </dgm:presLayoutVars>
      </dgm:prSet>
      <dgm:spPr/>
      <dgm:t>
        <a:bodyPr/>
        <a:lstStyle/>
        <a:p>
          <a:endParaRPr lang="es-EC"/>
        </a:p>
      </dgm:t>
    </dgm:pt>
    <dgm:pt modelId="{A1E3F180-8788-40AE-AB7A-DEE08B71AA2A}" type="pres">
      <dgm:prSet presAssocID="{DC79466E-7205-4C61-BDAF-A740DA9BB4AA}" presName="parentNode2" presStyleLbl="node1" presStyleIdx="3" presStyleCnt="4">
        <dgm:presLayoutVars>
          <dgm:chMax val="0"/>
          <dgm:bulletEnabled val="1"/>
        </dgm:presLayoutVars>
      </dgm:prSet>
      <dgm:spPr/>
      <dgm:t>
        <a:bodyPr/>
        <a:lstStyle/>
        <a:p>
          <a:endParaRPr lang="es-ES"/>
        </a:p>
      </dgm:t>
    </dgm:pt>
    <dgm:pt modelId="{8C703778-A841-4F02-9AFB-962A8102DABD}" type="pres">
      <dgm:prSet presAssocID="{DC79466E-7205-4C61-BDAF-A740DA9BB4AA}" presName="connSite2" presStyleCnt="0"/>
      <dgm:spPr/>
    </dgm:pt>
  </dgm:ptLst>
  <dgm:cxnLst>
    <dgm:cxn modelId="{2E5F6BCD-0327-48A3-AF15-5EB2EE042E29}" srcId="{DC79466E-7205-4C61-BDAF-A740DA9BB4AA}" destId="{0E2CFB67-E6E7-4511-B91E-FC8F737A665F}" srcOrd="3" destOrd="0" parTransId="{40F046F1-01F4-4FD2-945B-EFFBCD4C7C66}" sibTransId="{BB286500-7C93-4652-80F2-6A350AE8B18B}"/>
    <dgm:cxn modelId="{384214DC-04B2-49D9-97BD-83BA5CB44AEB}" srcId="{0E587603-9577-4D33-BB3D-3A4D9A14B9AA}" destId="{98C3D568-A219-413F-92D1-C3D47CDB85A9}" srcOrd="3" destOrd="0" parTransId="{F548746D-4C02-4F7E-A898-9789BEDB25BB}" sibTransId="{5EBBFEC2-6B13-46D8-B81B-C2A19BAE32DE}"/>
    <dgm:cxn modelId="{BDCFABAB-74AC-4DA7-A232-67D21568170A}" type="presOf" srcId="{DDF95B0F-7CA9-4CB4-BE71-7926E10C33C8}" destId="{C86510CC-2A64-47CC-906A-ED90DA40F26D}" srcOrd="1" destOrd="4" presId="urn:microsoft.com/office/officeart/2005/8/layout/hProcess4"/>
    <dgm:cxn modelId="{5AB35DA4-6EDE-4924-8C99-15E959C52E96}" type="presOf" srcId="{F8912254-5E63-4C35-A244-0902F85D2254}" destId="{CFB888FD-69E3-4481-8BA3-2772352CBD2B}" srcOrd="0" destOrd="4" presId="urn:microsoft.com/office/officeart/2005/8/layout/hProcess4"/>
    <dgm:cxn modelId="{3EDB6ECF-ED39-47CF-B674-814386EFB777}" type="presOf" srcId="{F65D7143-6A6B-47E5-B5CF-6206CD00D095}" destId="{C86510CC-2A64-47CC-906A-ED90DA40F26D}" srcOrd="1" destOrd="0" presId="urn:microsoft.com/office/officeart/2005/8/layout/hProcess4"/>
    <dgm:cxn modelId="{CF213937-0E4B-47AA-95F2-DDDA5B04DD0C}" srcId="{DC79466E-7205-4C61-BDAF-A740DA9BB4AA}" destId="{5C9F6DCE-0BE7-4D73-B62D-193CF140CD06}" srcOrd="1" destOrd="0" parTransId="{0A8C3DDC-B85B-473A-BEEF-7EF6258AEB75}" sibTransId="{D80D08EE-1FF4-40DC-97E0-8E38173031AE}"/>
    <dgm:cxn modelId="{07A89DCE-EA32-4521-886F-DA9E48D3319A}" type="presOf" srcId="{5C9F6DCE-0BE7-4D73-B62D-193CF140CD06}" destId="{E63B7F5C-2CE1-4C90-B361-EEE32F7C8E35}" srcOrd="1" destOrd="1" presId="urn:microsoft.com/office/officeart/2005/8/layout/hProcess4"/>
    <dgm:cxn modelId="{66C05608-6518-4AF8-8D57-94A5FD717B4E}" type="presOf" srcId="{6F3B694A-E370-41D3-876C-90F8C6DEF140}" destId="{E7F7E088-7260-485B-B537-CE5A95B96629}" srcOrd="0" destOrd="4" presId="urn:microsoft.com/office/officeart/2005/8/layout/hProcess4"/>
    <dgm:cxn modelId="{5B151DDE-2430-4E07-A943-76A487C67669}" type="presOf" srcId="{8AEB002D-2EA2-4828-A7E1-441C0EBF5C0E}" destId="{E7F7E088-7260-485B-B537-CE5A95B96629}" srcOrd="0" destOrd="1" presId="urn:microsoft.com/office/officeart/2005/8/layout/hProcess4"/>
    <dgm:cxn modelId="{3EC0BC9F-E3F4-4A0B-A766-8C288CE86F6A}" type="presOf" srcId="{F65D7143-6A6B-47E5-B5CF-6206CD00D095}" destId="{AA4CF544-F3F2-4F6D-9EDB-C30325B754B1}" srcOrd="0" destOrd="0" presId="urn:microsoft.com/office/officeart/2005/8/layout/hProcess4"/>
    <dgm:cxn modelId="{F7C4E165-D393-4273-B842-ADD5DE1B18B0}" type="presOf" srcId="{53A5F223-56A3-4D77-8315-529A3241EE37}" destId="{263C9F62-8F09-43A3-B694-9B95F917B0CF}" srcOrd="1" destOrd="2" presId="urn:microsoft.com/office/officeart/2005/8/layout/hProcess4"/>
    <dgm:cxn modelId="{FD9D222E-B3DE-470A-8764-33F807C0B9BB}" type="presOf" srcId="{8AEB002D-2EA2-4828-A7E1-441C0EBF5C0E}" destId="{263C9F62-8F09-43A3-B694-9B95F917B0CF}" srcOrd="1" destOrd="1" presId="urn:microsoft.com/office/officeart/2005/8/layout/hProcess4"/>
    <dgm:cxn modelId="{D2131D10-6E01-4A74-AD20-5338E0E98046}" type="presOf" srcId="{5C9F6DCE-0BE7-4D73-B62D-193CF140CD06}" destId="{CFB888FD-69E3-4481-8BA3-2772352CBD2B}" srcOrd="0" destOrd="1" presId="urn:microsoft.com/office/officeart/2005/8/layout/hProcess4"/>
    <dgm:cxn modelId="{F6BEC29E-750C-4A60-820B-BAE1B9CC8D8B}" type="presOf" srcId="{5AB8D6B5-E930-4319-A210-61D27374BB87}" destId="{CFB888FD-69E3-4481-8BA3-2772352CBD2B}" srcOrd="0" destOrd="0" presId="urn:microsoft.com/office/officeart/2005/8/layout/hProcess4"/>
    <dgm:cxn modelId="{0D19580E-5C78-4B37-A020-5F58E63EB340}" type="presOf" srcId="{E0C3BDD9-4B96-4297-8546-74D857A9C7AD}" destId="{8B6DC368-52CF-436D-9A3C-56884F25982B}" srcOrd="0" destOrd="0" presId="urn:microsoft.com/office/officeart/2005/8/layout/hProcess4"/>
    <dgm:cxn modelId="{B087D111-7376-4C7C-B602-12CB7872F0B6}" srcId="{DC79466E-7205-4C61-BDAF-A740DA9BB4AA}" destId="{5AB8D6B5-E930-4319-A210-61D27374BB87}" srcOrd="0" destOrd="0" parTransId="{9FE4ABA9-7C44-4860-8E6C-8A5058558F83}" sibTransId="{5E170DE6-9E6D-41FF-A133-59F4CF4BD7A6}"/>
    <dgm:cxn modelId="{1EA37334-4478-4A0D-9C8E-7EB844D9444D}" type="presOf" srcId="{5AB8D6B5-E930-4319-A210-61D27374BB87}" destId="{E63B7F5C-2CE1-4C90-B361-EEE32F7C8E35}" srcOrd="1" destOrd="0" presId="urn:microsoft.com/office/officeart/2005/8/layout/hProcess4"/>
    <dgm:cxn modelId="{6AE9A680-26B1-4EA3-BE94-777D03DA8BDE}" srcId="{0E587603-9577-4D33-BB3D-3A4D9A14B9AA}" destId="{F65D7143-6A6B-47E5-B5CF-6206CD00D095}" srcOrd="0" destOrd="0" parTransId="{415C0302-1D98-493F-9A06-00B1A390A116}" sibTransId="{E1675A28-76DD-4020-848C-5936268F8250}"/>
    <dgm:cxn modelId="{FECFB6B6-11FE-4337-96E6-807A91782A5D}" srcId="{DC79466E-7205-4C61-BDAF-A740DA9BB4AA}" destId="{E1839127-3992-45DB-A78D-AF133DE2EA31}" srcOrd="5" destOrd="0" parTransId="{BC5A07F6-A415-4BD6-8FD7-B3F4669348E3}" sibTransId="{D88D7E0F-0602-442A-BBE0-AADE69DA6652}"/>
    <dgm:cxn modelId="{57F90318-86A5-40D1-9A44-C6D230C502C5}" srcId="{0E587603-9577-4D33-BB3D-3A4D9A14B9AA}" destId="{7413759D-F929-4F99-A62D-0618CFDE4CAE}" srcOrd="2" destOrd="0" parTransId="{384AB7D8-296C-4CBC-96F3-810986BB9B82}" sibTransId="{FC8E3FB6-A882-410C-AB58-09343C72674C}"/>
    <dgm:cxn modelId="{21914EA4-FE67-4B3F-8228-2AEE6E7776C0}" srcId="{9B66927F-C6A9-4050-8A87-061189F04C98}" destId="{6F3B694A-E370-41D3-876C-90F8C6DEF140}" srcOrd="4" destOrd="0" parTransId="{5D7C5EAD-4B08-4151-9115-401E7DD5EDE5}" sibTransId="{7D72D1E1-346F-4BF0-9E50-315D0967E235}"/>
    <dgm:cxn modelId="{272E40B4-8A5A-4ED5-9A5A-0CC9402EADB9}" srcId="{0E587603-9577-4D33-BB3D-3A4D9A14B9AA}" destId="{4359B191-E104-484D-8133-EE795025FC82}" srcOrd="1" destOrd="0" parTransId="{6E6D1937-2418-4C66-A66D-E8BF0C6B6648}" sibTransId="{A015E4FA-760E-4BD8-A9D3-16CA07CC75AA}"/>
    <dgm:cxn modelId="{E90FBD62-66F9-4051-8B73-EE08DD62FC90}" srcId="{9B66927F-C6A9-4050-8A87-061189F04C98}" destId="{8AEB002D-2EA2-4828-A7E1-441C0EBF5C0E}" srcOrd="1" destOrd="0" parTransId="{4D7EAEF5-D15E-4F31-B135-E8BF2ACF923E}" sibTransId="{9370C929-6262-4431-90D8-7DF05D26AA1D}"/>
    <dgm:cxn modelId="{4550FC71-DB74-4BD8-BC55-4BDFBEEC18BA}" srcId="{DC79466E-7205-4C61-BDAF-A740DA9BB4AA}" destId="{A3A90F9D-FA45-4508-AA7E-9E9DDE98736A}" srcOrd="2" destOrd="0" parTransId="{759A7188-4F43-4450-8175-0DA5B60AD313}" sibTransId="{7D6EEE22-38BB-4315-8B1C-292F3D5551C3}"/>
    <dgm:cxn modelId="{936D87C3-FC75-425B-8EAB-1A5378F92ECA}" type="presOf" srcId="{49AA9034-17DB-40A3-9B45-8CC3C07D1F94}" destId="{5115FFA2-23BA-4C6A-AB20-9792BBA3D545}" srcOrd="0" destOrd="1" presId="urn:microsoft.com/office/officeart/2005/8/layout/hProcess4"/>
    <dgm:cxn modelId="{B4609FEB-A858-459B-861E-E02647C7BED8}" type="presOf" srcId="{AB36CB41-A25E-4501-9507-67E942282DB5}" destId="{D97B3193-2D11-4FEC-BECF-D7C62F1473DB}" srcOrd="0" destOrd="0" presId="urn:microsoft.com/office/officeart/2005/8/layout/hProcess4"/>
    <dgm:cxn modelId="{C4C2E893-9115-42B3-A300-037949566EF3}" type="presOf" srcId="{98C3D568-A219-413F-92D1-C3D47CDB85A9}" destId="{AA4CF544-F3F2-4F6D-9EDB-C30325B754B1}" srcOrd="0" destOrd="3" presId="urn:microsoft.com/office/officeart/2005/8/layout/hProcess4"/>
    <dgm:cxn modelId="{2CD6B941-AAD4-439F-95CF-C85BB47DB605}" type="presOf" srcId="{A3A90F9D-FA45-4508-AA7E-9E9DDE98736A}" destId="{E63B7F5C-2CE1-4C90-B361-EEE32F7C8E35}" srcOrd="1" destOrd="2" presId="urn:microsoft.com/office/officeart/2005/8/layout/hProcess4"/>
    <dgm:cxn modelId="{C02BE32B-3BEC-42B1-9B73-C22D13558DFA}" type="presOf" srcId="{E1839127-3992-45DB-A78D-AF133DE2EA31}" destId="{CFB888FD-69E3-4481-8BA3-2772352CBD2B}" srcOrd="0" destOrd="5" presId="urn:microsoft.com/office/officeart/2005/8/layout/hProcess4"/>
    <dgm:cxn modelId="{0266E35D-DEEF-4ADE-884B-716C37953BFD}" type="presOf" srcId="{9DF5EF67-BB20-46F7-8D7A-05657F34D668}" destId="{984A9263-1812-42F8-A6A0-DCE9A036B2AA}" srcOrd="1" destOrd="0" presId="urn:microsoft.com/office/officeart/2005/8/layout/hProcess4"/>
    <dgm:cxn modelId="{508BDE53-7361-4D7D-B6BB-A28959378527}" srcId="{DC79466E-7205-4C61-BDAF-A740DA9BB4AA}" destId="{F8912254-5E63-4C35-A244-0902F85D2254}" srcOrd="4" destOrd="0" parTransId="{89DC0022-9C30-4037-A126-961BBD0BB4B1}" sibTransId="{13C48BE7-81A3-499F-8F86-D73FAC091576}"/>
    <dgm:cxn modelId="{F30E2C2A-CAAA-4DA1-ACEF-BEC578BD49EC}" type="presOf" srcId="{87035C21-7709-49A6-9E75-79764C88D923}" destId="{263C9F62-8F09-43A3-B694-9B95F917B0CF}" srcOrd="1" destOrd="0" presId="urn:microsoft.com/office/officeart/2005/8/layout/hProcess4"/>
    <dgm:cxn modelId="{B9675C11-693E-4712-9392-A48FC5E33E0D}" type="presOf" srcId="{6F3B694A-E370-41D3-876C-90F8C6DEF140}" destId="{263C9F62-8F09-43A3-B694-9B95F917B0CF}" srcOrd="1" destOrd="4" presId="urn:microsoft.com/office/officeart/2005/8/layout/hProcess4"/>
    <dgm:cxn modelId="{3E8E3DD1-BBFB-4169-8AA2-5DD88A3A44F6}" srcId="{DAF0055E-9798-4968-AF2F-CAEFA31055A2}" destId="{DC79466E-7205-4C61-BDAF-A740DA9BB4AA}" srcOrd="3" destOrd="0" parTransId="{7CB59525-9A3A-4EDE-8470-209401410587}" sibTransId="{4B599829-74BC-4CE2-A72B-8C31A6C2FF6F}"/>
    <dgm:cxn modelId="{5D8D40A3-3E22-4455-952B-1668AF00A34F}" type="presOf" srcId="{47BEE04A-25AE-4B17-9E4D-4646F8816014}" destId="{E7F7E088-7260-485B-B537-CE5A95B96629}" srcOrd="0" destOrd="3" presId="urn:microsoft.com/office/officeart/2005/8/layout/hProcess4"/>
    <dgm:cxn modelId="{D392E7D9-898D-40AD-8DFE-2F8690E442FE}" srcId="{AB36CB41-A25E-4501-9507-67E942282DB5}" destId="{49AA9034-17DB-40A3-9B45-8CC3C07D1F94}" srcOrd="1" destOrd="0" parTransId="{6E3CD36C-BCDB-4640-BC5B-E126D32750A1}" sibTransId="{FB5A1597-2445-4B37-9E9F-36D5BF1A466C}"/>
    <dgm:cxn modelId="{2B8484BF-32A6-4531-8C1B-20061E41EF5D}" type="presOf" srcId="{98C3D568-A219-413F-92D1-C3D47CDB85A9}" destId="{C86510CC-2A64-47CC-906A-ED90DA40F26D}" srcOrd="1" destOrd="3" presId="urn:microsoft.com/office/officeart/2005/8/layout/hProcess4"/>
    <dgm:cxn modelId="{2D919714-A86F-4FFE-AB0B-54472014D9C6}" type="presOf" srcId="{0E2CFB67-E6E7-4511-B91E-FC8F737A665F}" destId="{CFB888FD-69E3-4481-8BA3-2772352CBD2B}" srcOrd="0" destOrd="3" presId="urn:microsoft.com/office/officeart/2005/8/layout/hProcess4"/>
    <dgm:cxn modelId="{BA280329-23F3-43B1-B694-4C2274D9F9AB}" type="presOf" srcId="{DBA8000C-AE4F-4017-A6AD-71BCB4B52EAB}" destId="{0E99D995-2031-4898-B986-DD0A508F6282}" srcOrd="0" destOrd="0" presId="urn:microsoft.com/office/officeart/2005/8/layout/hProcess4"/>
    <dgm:cxn modelId="{ECEBF4A0-EF0F-445C-AABF-8D80D129A60E}" type="presOf" srcId="{A3A90F9D-FA45-4508-AA7E-9E9DDE98736A}" destId="{CFB888FD-69E3-4481-8BA3-2772352CBD2B}" srcOrd="0" destOrd="2" presId="urn:microsoft.com/office/officeart/2005/8/layout/hProcess4"/>
    <dgm:cxn modelId="{2E7AB875-C915-4DC1-8CBD-51E3608B60EC}" srcId="{AB36CB41-A25E-4501-9507-67E942282DB5}" destId="{9DF5EF67-BB20-46F7-8D7A-05657F34D668}" srcOrd="0" destOrd="0" parTransId="{0251623E-E57F-4C34-8B40-965C2D91A22C}" sibTransId="{5163E51B-F2FE-47B9-AB12-D8E8B2B76CAB}"/>
    <dgm:cxn modelId="{74CC0A52-50C3-4315-9576-1CA9EAAAE6C6}" type="presOf" srcId="{4359B191-E104-484D-8133-EE795025FC82}" destId="{C86510CC-2A64-47CC-906A-ED90DA40F26D}" srcOrd="1" destOrd="1" presId="urn:microsoft.com/office/officeart/2005/8/layout/hProcess4"/>
    <dgm:cxn modelId="{8CA786F2-6B50-406D-9AC5-63E6E293926C}" type="presOf" srcId="{9B66927F-C6A9-4050-8A87-061189F04C98}" destId="{46256680-081C-4A9A-B6E2-A15B43C73B11}" srcOrd="0" destOrd="0" presId="urn:microsoft.com/office/officeart/2005/8/layout/hProcess4"/>
    <dgm:cxn modelId="{4786185D-C463-4D9D-A928-79DFA486A3E0}" srcId="{DAF0055E-9798-4968-AF2F-CAEFA31055A2}" destId="{9B66927F-C6A9-4050-8A87-061189F04C98}" srcOrd="1" destOrd="0" parTransId="{40EC355C-75C5-424B-83DA-07F0145B1044}" sibTransId="{433599D4-34CC-49A9-A9C4-80C26BDEC0A4}"/>
    <dgm:cxn modelId="{93EC5C92-B4C7-4D9A-AF7C-A772CA6E14B1}" type="presOf" srcId="{87035C21-7709-49A6-9E75-79764C88D923}" destId="{E7F7E088-7260-485B-B537-CE5A95B96629}" srcOrd="0" destOrd="0" presId="urn:microsoft.com/office/officeart/2005/8/layout/hProcess4"/>
    <dgm:cxn modelId="{EBC6D72B-8833-4DED-9A1F-DCD498D81BD6}" type="presOf" srcId="{F8912254-5E63-4C35-A244-0902F85D2254}" destId="{E63B7F5C-2CE1-4C90-B361-EEE32F7C8E35}" srcOrd="1" destOrd="4" presId="urn:microsoft.com/office/officeart/2005/8/layout/hProcess4"/>
    <dgm:cxn modelId="{D5F552C2-C579-4D22-A217-C42298743B11}" srcId="{9B66927F-C6A9-4050-8A87-061189F04C98}" destId="{47BEE04A-25AE-4B17-9E4D-4646F8816014}" srcOrd="3" destOrd="0" parTransId="{A0905F71-DB71-4122-913A-600C9D5C9748}" sibTransId="{7B2E42AB-2DAB-45A6-9EAF-E58F0C8978CB}"/>
    <dgm:cxn modelId="{86FD5018-7E69-475B-ACAD-C7C3659EE087}" type="presOf" srcId="{DAF0055E-9798-4968-AF2F-CAEFA31055A2}" destId="{8B20448D-949B-44F8-8AB4-37CACEBABCFB}" srcOrd="0" destOrd="0" presId="urn:microsoft.com/office/officeart/2005/8/layout/hProcess4"/>
    <dgm:cxn modelId="{B27FE5CA-07AB-4ECD-BE2A-7CB63CE373FC}" srcId="{9B66927F-C6A9-4050-8A87-061189F04C98}" destId="{87035C21-7709-49A6-9E75-79764C88D923}" srcOrd="0" destOrd="0" parTransId="{D052EA81-1967-4867-B983-E0A51E01CAFE}" sibTransId="{EDAFECE4-7B16-4FFC-BC57-A7E18FB93042}"/>
    <dgm:cxn modelId="{A0A58033-A0FA-4E74-89CC-B661D0E7F1D3}" type="presOf" srcId="{0E2CFB67-E6E7-4511-B91E-FC8F737A665F}" destId="{E63B7F5C-2CE1-4C90-B361-EEE32F7C8E35}" srcOrd="1" destOrd="3" presId="urn:microsoft.com/office/officeart/2005/8/layout/hProcess4"/>
    <dgm:cxn modelId="{B645D04A-F76D-406A-89A8-7174A3582BD6}" type="presOf" srcId="{DDF95B0F-7CA9-4CB4-BE71-7926E10C33C8}" destId="{AA4CF544-F3F2-4F6D-9EDB-C30325B754B1}" srcOrd="0" destOrd="4" presId="urn:microsoft.com/office/officeart/2005/8/layout/hProcess4"/>
    <dgm:cxn modelId="{B7664844-C479-460C-8D72-3431E7E4774E}" type="presOf" srcId="{7413759D-F929-4F99-A62D-0618CFDE4CAE}" destId="{AA4CF544-F3F2-4F6D-9EDB-C30325B754B1}" srcOrd="0" destOrd="2" presId="urn:microsoft.com/office/officeart/2005/8/layout/hProcess4"/>
    <dgm:cxn modelId="{759F6333-CE11-48FA-A640-593E367475BE}" type="presOf" srcId="{E1839127-3992-45DB-A78D-AF133DE2EA31}" destId="{E63B7F5C-2CE1-4C90-B361-EEE32F7C8E35}" srcOrd="1" destOrd="5" presId="urn:microsoft.com/office/officeart/2005/8/layout/hProcess4"/>
    <dgm:cxn modelId="{2D2F9925-84CA-4497-93B7-C9B12F250DB6}" type="presOf" srcId="{47BEE04A-25AE-4B17-9E4D-4646F8816014}" destId="{263C9F62-8F09-43A3-B694-9B95F917B0CF}" srcOrd="1" destOrd="3" presId="urn:microsoft.com/office/officeart/2005/8/layout/hProcess4"/>
    <dgm:cxn modelId="{EA976BE8-3C3F-464E-869E-D3538070C66B}" type="presOf" srcId="{53A5F223-56A3-4D77-8315-529A3241EE37}" destId="{E7F7E088-7260-485B-B537-CE5A95B96629}" srcOrd="0" destOrd="2" presId="urn:microsoft.com/office/officeart/2005/8/layout/hProcess4"/>
    <dgm:cxn modelId="{F2E2430F-B7D1-4298-88B4-816F00BBF898}" type="presOf" srcId="{433599D4-34CC-49A9-A9C4-80C26BDEC0A4}" destId="{E6666B06-F8A9-4025-BDF4-7BFC87B35CA8}" srcOrd="0" destOrd="0" presId="urn:microsoft.com/office/officeart/2005/8/layout/hProcess4"/>
    <dgm:cxn modelId="{635A2C08-4AEB-4916-B0FE-FEB965733587}" type="presOf" srcId="{9DF5EF67-BB20-46F7-8D7A-05657F34D668}" destId="{5115FFA2-23BA-4C6A-AB20-9792BBA3D545}" srcOrd="0" destOrd="0" presId="urn:microsoft.com/office/officeart/2005/8/layout/hProcess4"/>
    <dgm:cxn modelId="{EA2B606B-F112-48C4-990C-C3141C4B0F98}" type="presOf" srcId="{0E587603-9577-4D33-BB3D-3A4D9A14B9AA}" destId="{70BF911E-FC58-44D9-8586-6B06DD45E797}" srcOrd="0" destOrd="0" presId="urn:microsoft.com/office/officeart/2005/8/layout/hProcess4"/>
    <dgm:cxn modelId="{61C7FE3D-85DB-4781-8009-37AD419048D3}" type="presOf" srcId="{49AA9034-17DB-40A3-9B45-8CC3C07D1F94}" destId="{984A9263-1812-42F8-A6A0-DCE9A036B2AA}" srcOrd="1" destOrd="1" presId="urn:microsoft.com/office/officeart/2005/8/layout/hProcess4"/>
    <dgm:cxn modelId="{4073DFE7-C800-4054-8350-7F07870D6424}" srcId="{DAF0055E-9798-4968-AF2F-CAEFA31055A2}" destId="{AB36CB41-A25E-4501-9507-67E942282DB5}" srcOrd="2" destOrd="0" parTransId="{E361EEF1-6890-4C0B-8243-EEAC26726862}" sibTransId="{E0C3BDD9-4B96-4297-8546-74D857A9C7AD}"/>
    <dgm:cxn modelId="{0ACF6E02-7872-441C-8D00-D58B43F693A2}" srcId="{0E587603-9577-4D33-BB3D-3A4D9A14B9AA}" destId="{DDF95B0F-7CA9-4CB4-BE71-7926E10C33C8}" srcOrd="4" destOrd="0" parTransId="{32A38501-2AFA-438D-B671-18D0DEEA6EB7}" sibTransId="{5CEDCD3E-E6E9-47A9-8E16-DB2ABAFE78EC}"/>
    <dgm:cxn modelId="{D5A5F27D-C6CD-40B6-87AD-46891CE8647C}" type="presOf" srcId="{4359B191-E104-484D-8133-EE795025FC82}" destId="{AA4CF544-F3F2-4F6D-9EDB-C30325B754B1}" srcOrd="0" destOrd="1" presId="urn:microsoft.com/office/officeart/2005/8/layout/hProcess4"/>
    <dgm:cxn modelId="{B9B81B5C-DA45-47B0-8EDE-3A6452320516}" type="presOf" srcId="{DC79466E-7205-4C61-BDAF-A740DA9BB4AA}" destId="{A1E3F180-8788-40AE-AB7A-DEE08B71AA2A}" srcOrd="0" destOrd="0" presId="urn:microsoft.com/office/officeart/2005/8/layout/hProcess4"/>
    <dgm:cxn modelId="{F1DA0DC4-7DB3-4138-B06D-1DA7856607F3}" srcId="{DAF0055E-9798-4968-AF2F-CAEFA31055A2}" destId="{0E587603-9577-4D33-BB3D-3A4D9A14B9AA}" srcOrd="0" destOrd="0" parTransId="{6922E512-5412-4374-927B-7ADBC950A96A}" sibTransId="{DBA8000C-AE4F-4017-A6AD-71BCB4B52EAB}"/>
    <dgm:cxn modelId="{0747866B-2572-4E17-8B39-F455A238DC05}" srcId="{9B66927F-C6A9-4050-8A87-061189F04C98}" destId="{53A5F223-56A3-4D77-8315-529A3241EE37}" srcOrd="2" destOrd="0" parTransId="{6BE048D1-ED8D-4EDE-A6C0-53EB32CF21FF}" sibTransId="{EF92E36C-D6FA-4A0C-AA3D-19BCAEFA5F3A}"/>
    <dgm:cxn modelId="{CAAAD25E-6EF2-45C5-B54F-2FC1A407EF55}" type="presOf" srcId="{7413759D-F929-4F99-A62D-0618CFDE4CAE}" destId="{C86510CC-2A64-47CC-906A-ED90DA40F26D}" srcOrd="1" destOrd="2" presId="urn:microsoft.com/office/officeart/2005/8/layout/hProcess4"/>
    <dgm:cxn modelId="{089BD77A-73C9-46A7-AC37-27C543564C7A}" type="presParOf" srcId="{8B20448D-949B-44F8-8AB4-37CACEBABCFB}" destId="{F0CA59F4-4C53-42C0-BBCC-A75CE07ED20D}" srcOrd="0" destOrd="0" presId="urn:microsoft.com/office/officeart/2005/8/layout/hProcess4"/>
    <dgm:cxn modelId="{41BF2ACA-806E-4A78-A27F-EBF0AB02847B}" type="presParOf" srcId="{8B20448D-949B-44F8-8AB4-37CACEBABCFB}" destId="{0ECC5790-0851-45CC-BF0D-0F616CC5B2A4}" srcOrd="1" destOrd="0" presId="urn:microsoft.com/office/officeart/2005/8/layout/hProcess4"/>
    <dgm:cxn modelId="{510BAB2C-E789-4E83-A189-DA7FE01126A3}" type="presParOf" srcId="{8B20448D-949B-44F8-8AB4-37CACEBABCFB}" destId="{AD2F6B44-2328-457C-8703-D34E3D198AAA}" srcOrd="2" destOrd="0" presId="urn:microsoft.com/office/officeart/2005/8/layout/hProcess4"/>
    <dgm:cxn modelId="{E6CB5DB0-D2CC-487A-9550-293DD11974AB}" type="presParOf" srcId="{AD2F6B44-2328-457C-8703-D34E3D198AAA}" destId="{3B4E8BCB-4CD9-49D4-8A95-453BA8700128}" srcOrd="0" destOrd="0" presId="urn:microsoft.com/office/officeart/2005/8/layout/hProcess4"/>
    <dgm:cxn modelId="{F5C9DCD2-AD7C-49B7-AFBF-BCDC1759064C}" type="presParOf" srcId="{3B4E8BCB-4CD9-49D4-8A95-453BA8700128}" destId="{BEDFD2CA-3FAC-4430-9723-B45B9866CC0D}" srcOrd="0" destOrd="0" presId="urn:microsoft.com/office/officeart/2005/8/layout/hProcess4"/>
    <dgm:cxn modelId="{9C436139-B723-40E0-81D8-E4F7C12ACE2E}" type="presParOf" srcId="{3B4E8BCB-4CD9-49D4-8A95-453BA8700128}" destId="{AA4CF544-F3F2-4F6D-9EDB-C30325B754B1}" srcOrd="1" destOrd="0" presId="urn:microsoft.com/office/officeart/2005/8/layout/hProcess4"/>
    <dgm:cxn modelId="{9D363621-C0AE-460F-9D85-EF20EBC88219}" type="presParOf" srcId="{3B4E8BCB-4CD9-49D4-8A95-453BA8700128}" destId="{C86510CC-2A64-47CC-906A-ED90DA40F26D}" srcOrd="2" destOrd="0" presId="urn:microsoft.com/office/officeart/2005/8/layout/hProcess4"/>
    <dgm:cxn modelId="{77CA62AF-EF5B-4BC5-82F9-56C12AE3ACCB}" type="presParOf" srcId="{3B4E8BCB-4CD9-49D4-8A95-453BA8700128}" destId="{70BF911E-FC58-44D9-8586-6B06DD45E797}" srcOrd="3" destOrd="0" presId="urn:microsoft.com/office/officeart/2005/8/layout/hProcess4"/>
    <dgm:cxn modelId="{78ABF537-8D42-4391-8802-A320E005323B}" type="presParOf" srcId="{3B4E8BCB-4CD9-49D4-8A95-453BA8700128}" destId="{41C646FC-A096-407A-99BB-C1C6B932999A}" srcOrd="4" destOrd="0" presId="urn:microsoft.com/office/officeart/2005/8/layout/hProcess4"/>
    <dgm:cxn modelId="{4FE84903-A311-4DEB-A693-31E56EB061C7}" type="presParOf" srcId="{AD2F6B44-2328-457C-8703-D34E3D198AAA}" destId="{0E99D995-2031-4898-B986-DD0A508F6282}" srcOrd="1" destOrd="0" presId="urn:microsoft.com/office/officeart/2005/8/layout/hProcess4"/>
    <dgm:cxn modelId="{A32C171E-F1D8-4CD2-8CF2-A3217617A127}" type="presParOf" srcId="{AD2F6B44-2328-457C-8703-D34E3D198AAA}" destId="{533B4435-E622-486B-A6E5-5CA5DE5EB536}" srcOrd="2" destOrd="0" presId="urn:microsoft.com/office/officeart/2005/8/layout/hProcess4"/>
    <dgm:cxn modelId="{2736640B-94B5-4F88-8603-C8431539FD0C}" type="presParOf" srcId="{533B4435-E622-486B-A6E5-5CA5DE5EB536}" destId="{BF44875F-8AB4-4ACB-81C1-A4867347B8FA}" srcOrd="0" destOrd="0" presId="urn:microsoft.com/office/officeart/2005/8/layout/hProcess4"/>
    <dgm:cxn modelId="{CFA907D7-840C-49C0-B3C1-F87C54CC409B}" type="presParOf" srcId="{533B4435-E622-486B-A6E5-5CA5DE5EB536}" destId="{E7F7E088-7260-485B-B537-CE5A95B96629}" srcOrd="1" destOrd="0" presId="urn:microsoft.com/office/officeart/2005/8/layout/hProcess4"/>
    <dgm:cxn modelId="{F237DEC1-CC11-4647-993C-927AB49116CC}" type="presParOf" srcId="{533B4435-E622-486B-A6E5-5CA5DE5EB536}" destId="{263C9F62-8F09-43A3-B694-9B95F917B0CF}" srcOrd="2" destOrd="0" presId="urn:microsoft.com/office/officeart/2005/8/layout/hProcess4"/>
    <dgm:cxn modelId="{9F7338E9-D1E8-4670-A358-7DB4DBE37254}" type="presParOf" srcId="{533B4435-E622-486B-A6E5-5CA5DE5EB536}" destId="{46256680-081C-4A9A-B6E2-A15B43C73B11}" srcOrd="3" destOrd="0" presId="urn:microsoft.com/office/officeart/2005/8/layout/hProcess4"/>
    <dgm:cxn modelId="{7FD197AC-EDCB-414D-9429-AEBDF87B677A}" type="presParOf" srcId="{533B4435-E622-486B-A6E5-5CA5DE5EB536}" destId="{B72C5BE8-C9FD-45A7-B837-68FB696B2AAD}" srcOrd="4" destOrd="0" presId="urn:microsoft.com/office/officeart/2005/8/layout/hProcess4"/>
    <dgm:cxn modelId="{77599081-E03B-4DA5-9AF2-3143A2DA6B61}" type="presParOf" srcId="{AD2F6B44-2328-457C-8703-D34E3D198AAA}" destId="{E6666B06-F8A9-4025-BDF4-7BFC87B35CA8}" srcOrd="3" destOrd="0" presId="urn:microsoft.com/office/officeart/2005/8/layout/hProcess4"/>
    <dgm:cxn modelId="{EFD9180A-32B6-42E8-9583-45D5316A4F1B}" type="presParOf" srcId="{AD2F6B44-2328-457C-8703-D34E3D198AAA}" destId="{70E8D166-C86E-4FE9-A884-158B8303CF2D}" srcOrd="4" destOrd="0" presId="urn:microsoft.com/office/officeart/2005/8/layout/hProcess4"/>
    <dgm:cxn modelId="{D8D5CE6F-8967-4B6F-AC5E-B3D788C2464C}" type="presParOf" srcId="{70E8D166-C86E-4FE9-A884-158B8303CF2D}" destId="{FF481C34-7ABC-452D-B035-CDA01F8AFF37}" srcOrd="0" destOrd="0" presId="urn:microsoft.com/office/officeart/2005/8/layout/hProcess4"/>
    <dgm:cxn modelId="{494E04B5-FC29-467A-8634-4BA1E8735FD8}" type="presParOf" srcId="{70E8D166-C86E-4FE9-A884-158B8303CF2D}" destId="{5115FFA2-23BA-4C6A-AB20-9792BBA3D545}" srcOrd="1" destOrd="0" presId="urn:microsoft.com/office/officeart/2005/8/layout/hProcess4"/>
    <dgm:cxn modelId="{2C455151-B313-4407-8A58-D23851E5EDA7}" type="presParOf" srcId="{70E8D166-C86E-4FE9-A884-158B8303CF2D}" destId="{984A9263-1812-42F8-A6A0-DCE9A036B2AA}" srcOrd="2" destOrd="0" presId="urn:microsoft.com/office/officeart/2005/8/layout/hProcess4"/>
    <dgm:cxn modelId="{1EEFC7CC-F974-43E7-BB0B-CB6B3F938DC6}" type="presParOf" srcId="{70E8D166-C86E-4FE9-A884-158B8303CF2D}" destId="{D97B3193-2D11-4FEC-BECF-D7C62F1473DB}" srcOrd="3" destOrd="0" presId="urn:microsoft.com/office/officeart/2005/8/layout/hProcess4"/>
    <dgm:cxn modelId="{3A123DF3-646E-4452-ADD5-8CB652AEBA16}" type="presParOf" srcId="{70E8D166-C86E-4FE9-A884-158B8303CF2D}" destId="{D2F097F4-6178-4FFE-9B3D-2D31EAEB4A34}" srcOrd="4" destOrd="0" presId="urn:microsoft.com/office/officeart/2005/8/layout/hProcess4"/>
    <dgm:cxn modelId="{105D628B-DD55-4D22-A2B9-84FBF66BD994}" type="presParOf" srcId="{AD2F6B44-2328-457C-8703-D34E3D198AAA}" destId="{8B6DC368-52CF-436D-9A3C-56884F25982B}" srcOrd="5" destOrd="0" presId="urn:microsoft.com/office/officeart/2005/8/layout/hProcess4"/>
    <dgm:cxn modelId="{3B512457-2D71-42D3-9757-F80639CE09FD}" type="presParOf" srcId="{AD2F6B44-2328-457C-8703-D34E3D198AAA}" destId="{8039080E-92EC-47BA-861B-586C670B887B}" srcOrd="6" destOrd="0" presId="urn:microsoft.com/office/officeart/2005/8/layout/hProcess4"/>
    <dgm:cxn modelId="{0D630DAC-0E87-49C0-AC9A-29E9611B2C36}" type="presParOf" srcId="{8039080E-92EC-47BA-861B-586C670B887B}" destId="{8D291A0D-72F1-4970-AC31-F013EC42B361}" srcOrd="0" destOrd="0" presId="urn:microsoft.com/office/officeart/2005/8/layout/hProcess4"/>
    <dgm:cxn modelId="{05A7FDF8-316C-49E5-B681-4CAF1394701C}" type="presParOf" srcId="{8039080E-92EC-47BA-861B-586C670B887B}" destId="{CFB888FD-69E3-4481-8BA3-2772352CBD2B}" srcOrd="1" destOrd="0" presId="urn:microsoft.com/office/officeart/2005/8/layout/hProcess4"/>
    <dgm:cxn modelId="{7C8C0653-280A-4F1E-B45C-049C69ECE4BB}" type="presParOf" srcId="{8039080E-92EC-47BA-861B-586C670B887B}" destId="{E63B7F5C-2CE1-4C90-B361-EEE32F7C8E35}" srcOrd="2" destOrd="0" presId="urn:microsoft.com/office/officeart/2005/8/layout/hProcess4"/>
    <dgm:cxn modelId="{2FFF4EFE-7AF2-41F8-BC3D-6A07FAC65DA3}" type="presParOf" srcId="{8039080E-92EC-47BA-861B-586C670B887B}" destId="{A1E3F180-8788-40AE-AB7A-DEE08B71AA2A}" srcOrd="3" destOrd="0" presId="urn:microsoft.com/office/officeart/2005/8/layout/hProcess4"/>
    <dgm:cxn modelId="{68057D56-BB53-49A9-B4DC-8FBF4FA4CDD3}" type="presParOf" srcId="{8039080E-92EC-47BA-861B-586C670B887B}" destId="{8C703778-A841-4F02-9AFB-962A8102DABD}"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86FD9D6-075B-4686-96D2-F06098A57F83}" type="doc">
      <dgm:prSet loTypeId="urn:microsoft.com/office/officeart/2005/8/layout/cycle2" loCatId="cycle" qsTypeId="urn:microsoft.com/office/officeart/2005/8/quickstyle/simple5" qsCatId="simple" csTypeId="urn:microsoft.com/office/officeart/2005/8/colors/colorful1" csCatId="colorful" phldr="1"/>
      <dgm:spPr/>
      <dgm:t>
        <a:bodyPr/>
        <a:lstStyle/>
        <a:p>
          <a:endParaRPr lang="es-EC"/>
        </a:p>
      </dgm:t>
    </dgm:pt>
    <dgm:pt modelId="{3A11CCA2-CFF9-49C6-9986-537EF2A27AAA}">
      <dgm:prSet phldrT="[Texto]"/>
      <dgm:spPr/>
      <dgm:t>
        <a:bodyPr/>
        <a:lstStyle/>
        <a:p>
          <a:r>
            <a:rPr lang="es-EC" b="1" dirty="0" smtClean="0">
              <a:solidFill>
                <a:schemeClr val="tx1"/>
              </a:solidFill>
              <a:effectLst>
                <a:outerShdw blurRad="38100" dist="38100" dir="2700000" algn="tl">
                  <a:srgbClr val="000000">
                    <a:alpha val="43137"/>
                  </a:srgbClr>
                </a:outerShdw>
              </a:effectLst>
            </a:rPr>
            <a:t>Desarrollo del juego</a:t>
          </a:r>
          <a:endParaRPr lang="es-EC" b="1" dirty="0">
            <a:solidFill>
              <a:schemeClr val="tx1"/>
            </a:solidFill>
            <a:effectLst>
              <a:outerShdw blurRad="38100" dist="38100" dir="2700000" algn="tl">
                <a:srgbClr val="000000">
                  <a:alpha val="43137"/>
                </a:srgbClr>
              </a:outerShdw>
            </a:effectLst>
          </a:endParaRPr>
        </a:p>
      </dgm:t>
    </dgm:pt>
    <dgm:pt modelId="{86EEFF14-AC45-4BB5-854E-73433755406C}" type="parTrans" cxnId="{5C0BB497-5BC9-4156-9E48-A72058846973}">
      <dgm:prSet/>
      <dgm:spPr/>
      <dgm:t>
        <a:bodyPr/>
        <a:lstStyle/>
        <a:p>
          <a:endParaRPr lang="es-EC"/>
        </a:p>
      </dgm:t>
    </dgm:pt>
    <dgm:pt modelId="{E9365856-8183-4649-89EE-33CCA08B2B0B}" type="sibTrans" cxnId="{5C0BB497-5BC9-4156-9E48-A72058846973}">
      <dgm:prSet/>
      <dgm:spPr/>
      <dgm:t>
        <a:bodyPr/>
        <a:lstStyle/>
        <a:p>
          <a:endParaRPr lang="es-EC"/>
        </a:p>
      </dgm:t>
    </dgm:pt>
    <dgm:pt modelId="{497D117B-C807-4326-8AEC-1B32BABBA340}">
      <dgm:prSet phldrT="[Texto]"/>
      <dgm:spPr/>
      <dgm:t>
        <a:bodyPr/>
        <a:lstStyle/>
        <a:p>
          <a:r>
            <a:rPr lang="es-EC" b="1" dirty="0" smtClean="0">
              <a:solidFill>
                <a:schemeClr val="tx1"/>
              </a:solidFill>
              <a:effectLst>
                <a:outerShdw blurRad="38100" dist="38100" dir="2700000" algn="tl">
                  <a:srgbClr val="000000">
                    <a:alpha val="43137"/>
                  </a:srgbClr>
                </a:outerShdw>
              </a:effectLst>
            </a:rPr>
            <a:t>Campo de juego</a:t>
          </a:r>
          <a:endParaRPr lang="es-EC" b="1" dirty="0">
            <a:solidFill>
              <a:schemeClr val="tx1"/>
            </a:solidFill>
            <a:effectLst>
              <a:outerShdw blurRad="38100" dist="38100" dir="2700000" algn="tl">
                <a:srgbClr val="000000">
                  <a:alpha val="43137"/>
                </a:srgbClr>
              </a:outerShdw>
            </a:effectLst>
          </a:endParaRPr>
        </a:p>
      </dgm:t>
    </dgm:pt>
    <dgm:pt modelId="{D91821C2-9968-431E-814A-5F3A004D99C3}" type="parTrans" cxnId="{C1EDDEBD-8112-43C3-A9D3-15F9F280D06F}">
      <dgm:prSet/>
      <dgm:spPr/>
      <dgm:t>
        <a:bodyPr/>
        <a:lstStyle/>
        <a:p>
          <a:endParaRPr lang="es-EC"/>
        </a:p>
      </dgm:t>
    </dgm:pt>
    <dgm:pt modelId="{89931FC1-F1C9-4867-AC3D-738DA8F1FCD5}" type="sibTrans" cxnId="{C1EDDEBD-8112-43C3-A9D3-15F9F280D06F}">
      <dgm:prSet/>
      <dgm:spPr/>
      <dgm:t>
        <a:bodyPr/>
        <a:lstStyle/>
        <a:p>
          <a:endParaRPr lang="es-EC"/>
        </a:p>
      </dgm:t>
    </dgm:pt>
    <dgm:pt modelId="{DC967DA8-6A9F-4F11-9BBD-631270BA8883}">
      <dgm:prSet phldrT="[Texto]"/>
      <dgm:spPr/>
      <dgm:t>
        <a:bodyPr/>
        <a:lstStyle/>
        <a:p>
          <a:r>
            <a:rPr lang="es-EC" b="1" dirty="0" smtClean="0">
              <a:solidFill>
                <a:schemeClr val="tx1"/>
              </a:solidFill>
              <a:effectLst>
                <a:outerShdw blurRad="38100" dist="38100" dir="2700000" algn="tl">
                  <a:srgbClr val="000000">
                    <a:alpha val="43137"/>
                  </a:srgbClr>
                </a:outerShdw>
              </a:effectLst>
            </a:rPr>
            <a:t>Duración del partido</a:t>
          </a:r>
          <a:endParaRPr lang="es-EC" b="1" dirty="0">
            <a:solidFill>
              <a:schemeClr val="tx1"/>
            </a:solidFill>
            <a:effectLst>
              <a:outerShdw blurRad="38100" dist="38100" dir="2700000" algn="tl">
                <a:srgbClr val="000000">
                  <a:alpha val="43137"/>
                </a:srgbClr>
              </a:outerShdw>
            </a:effectLst>
          </a:endParaRPr>
        </a:p>
      </dgm:t>
    </dgm:pt>
    <dgm:pt modelId="{43AAF4C0-62DF-45C4-8F39-5B524DE179CC}" type="parTrans" cxnId="{212F37E1-CA69-4EFE-9142-951B4BD4CF9C}">
      <dgm:prSet/>
      <dgm:spPr/>
      <dgm:t>
        <a:bodyPr/>
        <a:lstStyle/>
        <a:p>
          <a:endParaRPr lang="es-EC"/>
        </a:p>
      </dgm:t>
    </dgm:pt>
    <dgm:pt modelId="{6E474639-AD71-47E8-A21B-C68D1E4164DA}" type="sibTrans" cxnId="{212F37E1-CA69-4EFE-9142-951B4BD4CF9C}">
      <dgm:prSet/>
      <dgm:spPr/>
      <dgm:t>
        <a:bodyPr/>
        <a:lstStyle/>
        <a:p>
          <a:endParaRPr lang="es-EC"/>
        </a:p>
      </dgm:t>
    </dgm:pt>
    <dgm:pt modelId="{36C1E329-0C4F-4725-9121-83F89775AA46}">
      <dgm:prSet phldrT="[Texto]"/>
      <dgm:spPr/>
      <dgm:t>
        <a:bodyPr/>
        <a:lstStyle/>
        <a:p>
          <a:r>
            <a:rPr lang="es-EC" b="1" dirty="0" smtClean="0">
              <a:solidFill>
                <a:schemeClr val="tx1"/>
              </a:solidFill>
              <a:effectLst>
                <a:outerShdw blurRad="38100" dist="38100" dir="2700000" algn="tl">
                  <a:srgbClr val="000000">
                    <a:alpha val="43137"/>
                  </a:srgbClr>
                </a:outerShdw>
              </a:effectLst>
            </a:rPr>
            <a:t>Los jugadores</a:t>
          </a:r>
          <a:endParaRPr lang="es-EC" b="1" dirty="0">
            <a:solidFill>
              <a:schemeClr val="tx1"/>
            </a:solidFill>
            <a:effectLst>
              <a:outerShdw blurRad="38100" dist="38100" dir="2700000" algn="tl">
                <a:srgbClr val="000000">
                  <a:alpha val="43137"/>
                </a:srgbClr>
              </a:outerShdw>
            </a:effectLst>
          </a:endParaRPr>
        </a:p>
      </dgm:t>
    </dgm:pt>
    <dgm:pt modelId="{A91B8891-C977-4DD6-B62B-F5D60827225A}" type="parTrans" cxnId="{A1873194-8B75-4DC1-96AF-2E69EA2F37C0}">
      <dgm:prSet/>
      <dgm:spPr/>
      <dgm:t>
        <a:bodyPr/>
        <a:lstStyle/>
        <a:p>
          <a:endParaRPr lang="es-EC"/>
        </a:p>
      </dgm:t>
    </dgm:pt>
    <dgm:pt modelId="{D1BEE952-0FE4-4DE3-8865-D0F4D87DD0EC}" type="sibTrans" cxnId="{A1873194-8B75-4DC1-96AF-2E69EA2F37C0}">
      <dgm:prSet/>
      <dgm:spPr/>
      <dgm:t>
        <a:bodyPr/>
        <a:lstStyle/>
        <a:p>
          <a:endParaRPr lang="es-EC"/>
        </a:p>
      </dgm:t>
    </dgm:pt>
    <dgm:pt modelId="{C88B9856-2051-488A-A5D7-A98A0821D41D}">
      <dgm:prSet phldrT="[Texto]"/>
      <dgm:spPr/>
      <dgm:t>
        <a:bodyPr/>
        <a:lstStyle/>
        <a:p>
          <a:r>
            <a:rPr lang="es-EC" b="1" dirty="0" smtClean="0">
              <a:solidFill>
                <a:schemeClr val="tx1"/>
              </a:solidFill>
              <a:effectLst>
                <a:outerShdw blurRad="38100" dist="38100" dir="2700000" algn="tl">
                  <a:srgbClr val="000000">
                    <a:alpha val="43137"/>
                  </a:srgbClr>
                </a:outerShdw>
              </a:effectLst>
            </a:rPr>
            <a:t>El balón</a:t>
          </a:r>
          <a:endParaRPr lang="es-EC" b="1" dirty="0">
            <a:solidFill>
              <a:schemeClr val="tx1"/>
            </a:solidFill>
            <a:effectLst>
              <a:outerShdw blurRad="38100" dist="38100" dir="2700000" algn="tl">
                <a:srgbClr val="000000">
                  <a:alpha val="43137"/>
                </a:srgbClr>
              </a:outerShdw>
            </a:effectLst>
          </a:endParaRPr>
        </a:p>
      </dgm:t>
    </dgm:pt>
    <dgm:pt modelId="{C1349491-757C-4EC1-A753-3CC89B0A6F4D}" type="parTrans" cxnId="{65F4CD37-09B1-4F05-B918-11C0907590CF}">
      <dgm:prSet/>
      <dgm:spPr/>
      <dgm:t>
        <a:bodyPr/>
        <a:lstStyle/>
        <a:p>
          <a:endParaRPr lang="es-EC"/>
        </a:p>
      </dgm:t>
    </dgm:pt>
    <dgm:pt modelId="{4AC3693A-41AC-4C4D-B89B-924C3B12C5AA}" type="sibTrans" cxnId="{65F4CD37-09B1-4F05-B918-11C0907590CF}">
      <dgm:prSet/>
      <dgm:spPr/>
      <dgm:t>
        <a:bodyPr/>
        <a:lstStyle/>
        <a:p>
          <a:endParaRPr lang="es-EC"/>
        </a:p>
      </dgm:t>
    </dgm:pt>
    <dgm:pt modelId="{2D8FBA76-48F8-47E4-86D7-EFE212C7B05D}">
      <dgm:prSet phldrT="[Texto]"/>
      <dgm:spPr/>
      <dgm:t>
        <a:bodyPr/>
        <a:lstStyle/>
        <a:p>
          <a:r>
            <a:rPr lang="es-EC" b="1" dirty="0" smtClean="0">
              <a:solidFill>
                <a:schemeClr val="tx1"/>
              </a:solidFill>
              <a:effectLst>
                <a:outerShdw blurRad="38100" dist="38100" dir="2700000" algn="tl">
                  <a:srgbClr val="000000">
                    <a:alpha val="43137"/>
                  </a:srgbClr>
                </a:outerShdw>
              </a:effectLst>
            </a:rPr>
            <a:t>Puntuación</a:t>
          </a:r>
          <a:endParaRPr lang="es-EC" b="1" dirty="0">
            <a:solidFill>
              <a:schemeClr val="tx1"/>
            </a:solidFill>
            <a:effectLst>
              <a:outerShdw blurRad="38100" dist="38100" dir="2700000" algn="tl">
                <a:srgbClr val="000000">
                  <a:alpha val="43137"/>
                </a:srgbClr>
              </a:outerShdw>
            </a:effectLst>
          </a:endParaRPr>
        </a:p>
      </dgm:t>
    </dgm:pt>
    <dgm:pt modelId="{5CF2ECC3-34A9-4278-BF49-C00626EF7ACE}" type="parTrans" cxnId="{E9B5A53A-678C-4BC4-B0F1-2D646AF0BA0A}">
      <dgm:prSet/>
      <dgm:spPr/>
      <dgm:t>
        <a:bodyPr/>
        <a:lstStyle/>
        <a:p>
          <a:endParaRPr lang="es-EC"/>
        </a:p>
      </dgm:t>
    </dgm:pt>
    <dgm:pt modelId="{0AD181D1-74C5-41A9-8A22-2E8C81B46FD4}" type="sibTrans" cxnId="{E9B5A53A-678C-4BC4-B0F1-2D646AF0BA0A}">
      <dgm:prSet/>
      <dgm:spPr/>
      <dgm:t>
        <a:bodyPr/>
        <a:lstStyle/>
        <a:p>
          <a:endParaRPr lang="es-EC"/>
        </a:p>
      </dgm:t>
    </dgm:pt>
    <dgm:pt modelId="{000E2802-6565-4FA9-800B-CF4B574D917D}" type="pres">
      <dgm:prSet presAssocID="{486FD9D6-075B-4686-96D2-F06098A57F83}" presName="cycle" presStyleCnt="0">
        <dgm:presLayoutVars>
          <dgm:dir/>
          <dgm:resizeHandles val="exact"/>
        </dgm:presLayoutVars>
      </dgm:prSet>
      <dgm:spPr/>
      <dgm:t>
        <a:bodyPr/>
        <a:lstStyle/>
        <a:p>
          <a:endParaRPr lang="es-ES"/>
        </a:p>
      </dgm:t>
    </dgm:pt>
    <dgm:pt modelId="{F442627B-DFA3-4B75-87E6-AF05514E847F}" type="pres">
      <dgm:prSet presAssocID="{3A11CCA2-CFF9-49C6-9986-537EF2A27AAA}" presName="node" presStyleLbl="node1" presStyleIdx="0" presStyleCnt="6">
        <dgm:presLayoutVars>
          <dgm:bulletEnabled val="1"/>
        </dgm:presLayoutVars>
      </dgm:prSet>
      <dgm:spPr/>
      <dgm:t>
        <a:bodyPr/>
        <a:lstStyle/>
        <a:p>
          <a:endParaRPr lang="es-ES"/>
        </a:p>
      </dgm:t>
    </dgm:pt>
    <dgm:pt modelId="{771474F1-E089-4344-B072-6E5A425BFC7E}" type="pres">
      <dgm:prSet presAssocID="{E9365856-8183-4649-89EE-33CCA08B2B0B}" presName="sibTrans" presStyleLbl="sibTrans2D1" presStyleIdx="0" presStyleCnt="6"/>
      <dgm:spPr/>
      <dgm:t>
        <a:bodyPr/>
        <a:lstStyle/>
        <a:p>
          <a:endParaRPr lang="es-ES"/>
        </a:p>
      </dgm:t>
    </dgm:pt>
    <dgm:pt modelId="{9828317D-CB3E-4AB5-9767-75571E112266}" type="pres">
      <dgm:prSet presAssocID="{E9365856-8183-4649-89EE-33CCA08B2B0B}" presName="connectorText" presStyleLbl="sibTrans2D1" presStyleIdx="0" presStyleCnt="6"/>
      <dgm:spPr/>
      <dgm:t>
        <a:bodyPr/>
        <a:lstStyle/>
        <a:p>
          <a:endParaRPr lang="es-ES"/>
        </a:p>
      </dgm:t>
    </dgm:pt>
    <dgm:pt modelId="{899765BC-32FF-4EE9-9A37-AA60F2DE020F}" type="pres">
      <dgm:prSet presAssocID="{497D117B-C807-4326-8AEC-1B32BABBA340}" presName="node" presStyleLbl="node1" presStyleIdx="1" presStyleCnt="6">
        <dgm:presLayoutVars>
          <dgm:bulletEnabled val="1"/>
        </dgm:presLayoutVars>
      </dgm:prSet>
      <dgm:spPr/>
      <dgm:t>
        <a:bodyPr/>
        <a:lstStyle/>
        <a:p>
          <a:endParaRPr lang="es-ES"/>
        </a:p>
      </dgm:t>
    </dgm:pt>
    <dgm:pt modelId="{AA98B6A0-493D-4D8D-A124-3E5E60FADE34}" type="pres">
      <dgm:prSet presAssocID="{89931FC1-F1C9-4867-AC3D-738DA8F1FCD5}" presName="sibTrans" presStyleLbl="sibTrans2D1" presStyleIdx="1" presStyleCnt="6"/>
      <dgm:spPr/>
      <dgm:t>
        <a:bodyPr/>
        <a:lstStyle/>
        <a:p>
          <a:endParaRPr lang="es-ES"/>
        </a:p>
      </dgm:t>
    </dgm:pt>
    <dgm:pt modelId="{95372D13-152C-4400-85CA-C3B3A5198C3B}" type="pres">
      <dgm:prSet presAssocID="{89931FC1-F1C9-4867-AC3D-738DA8F1FCD5}" presName="connectorText" presStyleLbl="sibTrans2D1" presStyleIdx="1" presStyleCnt="6"/>
      <dgm:spPr/>
      <dgm:t>
        <a:bodyPr/>
        <a:lstStyle/>
        <a:p>
          <a:endParaRPr lang="es-ES"/>
        </a:p>
      </dgm:t>
    </dgm:pt>
    <dgm:pt modelId="{B1C6D158-EA91-4449-B365-1CB92521E859}" type="pres">
      <dgm:prSet presAssocID="{DC967DA8-6A9F-4F11-9BBD-631270BA8883}" presName="node" presStyleLbl="node1" presStyleIdx="2" presStyleCnt="6">
        <dgm:presLayoutVars>
          <dgm:bulletEnabled val="1"/>
        </dgm:presLayoutVars>
      </dgm:prSet>
      <dgm:spPr/>
      <dgm:t>
        <a:bodyPr/>
        <a:lstStyle/>
        <a:p>
          <a:endParaRPr lang="es-ES"/>
        </a:p>
      </dgm:t>
    </dgm:pt>
    <dgm:pt modelId="{4822255F-0AE5-4BF2-AF92-C6F86A18CA48}" type="pres">
      <dgm:prSet presAssocID="{6E474639-AD71-47E8-A21B-C68D1E4164DA}" presName="sibTrans" presStyleLbl="sibTrans2D1" presStyleIdx="2" presStyleCnt="6"/>
      <dgm:spPr/>
      <dgm:t>
        <a:bodyPr/>
        <a:lstStyle/>
        <a:p>
          <a:endParaRPr lang="es-ES"/>
        </a:p>
      </dgm:t>
    </dgm:pt>
    <dgm:pt modelId="{8CFF46AB-EE61-48CF-A629-25BFCB00F2CC}" type="pres">
      <dgm:prSet presAssocID="{6E474639-AD71-47E8-A21B-C68D1E4164DA}" presName="connectorText" presStyleLbl="sibTrans2D1" presStyleIdx="2" presStyleCnt="6"/>
      <dgm:spPr/>
      <dgm:t>
        <a:bodyPr/>
        <a:lstStyle/>
        <a:p>
          <a:endParaRPr lang="es-ES"/>
        </a:p>
      </dgm:t>
    </dgm:pt>
    <dgm:pt modelId="{ABC8EC0D-9656-4122-8F4B-0BAA349687C5}" type="pres">
      <dgm:prSet presAssocID="{36C1E329-0C4F-4725-9121-83F89775AA46}" presName="node" presStyleLbl="node1" presStyleIdx="3" presStyleCnt="6">
        <dgm:presLayoutVars>
          <dgm:bulletEnabled val="1"/>
        </dgm:presLayoutVars>
      </dgm:prSet>
      <dgm:spPr/>
      <dgm:t>
        <a:bodyPr/>
        <a:lstStyle/>
        <a:p>
          <a:endParaRPr lang="es-ES"/>
        </a:p>
      </dgm:t>
    </dgm:pt>
    <dgm:pt modelId="{D943EA99-BDA4-40AC-9D87-AEFC7FA16914}" type="pres">
      <dgm:prSet presAssocID="{D1BEE952-0FE4-4DE3-8865-D0F4D87DD0EC}" presName="sibTrans" presStyleLbl="sibTrans2D1" presStyleIdx="3" presStyleCnt="6"/>
      <dgm:spPr/>
      <dgm:t>
        <a:bodyPr/>
        <a:lstStyle/>
        <a:p>
          <a:endParaRPr lang="es-ES"/>
        </a:p>
      </dgm:t>
    </dgm:pt>
    <dgm:pt modelId="{D7E41600-7F22-434B-9066-E4AE789D57FB}" type="pres">
      <dgm:prSet presAssocID="{D1BEE952-0FE4-4DE3-8865-D0F4D87DD0EC}" presName="connectorText" presStyleLbl="sibTrans2D1" presStyleIdx="3" presStyleCnt="6"/>
      <dgm:spPr/>
      <dgm:t>
        <a:bodyPr/>
        <a:lstStyle/>
        <a:p>
          <a:endParaRPr lang="es-ES"/>
        </a:p>
      </dgm:t>
    </dgm:pt>
    <dgm:pt modelId="{CBF3CD45-B197-48D1-AF62-CA634E5BBD10}" type="pres">
      <dgm:prSet presAssocID="{C88B9856-2051-488A-A5D7-A98A0821D41D}" presName="node" presStyleLbl="node1" presStyleIdx="4" presStyleCnt="6">
        <dgm:presLayoutVars>
          <dgm:bulletEnabled val="1"/>
        </dgm:presLayoutVars>
      </dgm:prSet>
      <dgm:spPr/>
      <dgm:t>
        <a:bodyPr/>
        <a:lstStyle/>
        <a:p>
          <a:endParaRPr lang="es-EC"/>
        </a:p>
      </dgm:t>
    </dgm:pt>
    <dgm:pt modelId="{9C4D30C2-F7F3-4D7B-AE62-083F7409518F}" type="pres">
      <dgm:prSet presAssocID="{4AC3693A-41AC-4C4D-B89B-924C3B12C5AA}" presName="sibTrans" presStyleLbl="sibTrans2D1" presStyleIdx="4" presStyleCnt="6"/>
      <dgm:spPr/>
      <dgm:t>
        <a:bodyPr/>
        <a:lstStyle/>
        <a:p>
          <a:endParaRPr lang="es-ES"/>
        </a:p>
      </dgm:t>
    </dgm:pt>
    <dgm:pt modelId="{FD5F00AA-C7E3-4B46-A62E-36585CDBFECA}" type="pres">
      <dgm:prSet presAssocID="{4AC3693A-41AC-4C4D-B89B-924C3B12C5AA}" presName="connectorText" presStyleLbl="sibTrans2D1" presStyleIdx="4" presStyleCnt="6"/>
      <dgm:spPr/>
      <dgm:t>
        <a:bodyPr/>
        <a:lstStyle/>
        <a:p>
          <a:endParaRPr lang="es-ES"/>
        </a:p>
      </dgm:t>
    </dgm:pt>
    <dgm:pt modelId="{7204E058-3229-4740-AB50-C3F62339A909}" type="pres">
      <dgm:prSet presAssocID="{2D8FBA76-48F8-47E4-86D7-EFE212C7B05D}" presName="node" presStyleLbl="node1" presStyleIdx="5" presStyleCnt="6">
        <dgm:presLayoutVars>
          <dgm:bulletEnabled val="1"/>
        </dgm:presLayoutVars>
      </dgm:prSet>
      <dgm:spPr/>
      <dgm:t>
        <a:bodyPr/>
        <a:lstStyle/>
        <a:p>
          <a:endParaRPr lang="es-ES"/>
        </a:p>
      </dgm:t>
    </dgm:pt>
    <dgm:pt modelId="{BD2706C0-F6DC-470D-8304-0FB098FE792A}" type="pres">
      <dgm:prSet presAssocID="{0AD181D1-74C5-41A9-8A22-2E8C81B46FD4}" presName="sibTrans" presStyleLbl="sibTrans2D1" presStyleIdx="5" presStyleCnt="6"/>
      <dgm:spPr/>
      <dgm:t>
        <a:bodyPr/>
        <a:lstStyle/>
        <a:p>
          <a:endParaRPr lang="es-ES"/>
        </a:p>
      </dgm:t>
    </dgm:pt>
    <dgm:pt modelId="{197BDE79-6D1C-46C8-B18B-DEE220C7C914}" type="pres">
      <dgm:prSet presAssocID="{0AD181D1-74C5-41A9-8A22-2E8C81B46FD4}" presName="connectorText" presStyleLbl="sibTrans2D1" presStyleIdx="5" presStyleCnt="6"/>
      <dgm:spPr/>
      <dgm:t>
        <a:bodyPr/>
        <a:lstStyle/>
        <a:p>
          <a:endParaRPr lang="es-ES"/>
        </a:p>
      </dgm:t>
    </dgm:pt>
  </dgm:ptLst>
  <dgm:cxnLst>
    <dgm:cxn modelId="{AE684B4D-B6A2-42E3-8FA8-8AA35C582CB9}" type="presOf" srcId="{0AD181D1-74C5-41A9-8A22-2E8C81B46FD4}" destId="{197BDE79-6D1C-46C8-B18B-DEE220C7C914}" srcOrd="1" destOrd="0" presId="urn:microsoft.com/office/officeart/2005/8/layout/cycle2"/>
    <dgm:cxn modelId="{714228C3-CADF-4618-A4EA-3942F537F84D}" type="presOf" srcId="{4AC3693A-41AC-4C4D-B89B-924C3B12C5AA}" destId="{9C4D30C2-F7F3-4D7B-AE62-083F7409518F}" srcOrd="0" destOrd="0" presId="urn:microsoft.com/office/officeart/2005/8/layout/cycle2"/>
    <dgm:cxn modelId="{74F793CD-DA02-4703-96B2-F165ED61BA35}" type="presOf" srcId="{E9365856-8183-4649-89EE-33CCA08B2B0B}" destId="{9828317D-CB3E-4AB5-9767-75571E112266}" srcOrd="1" destOrd="0" presId="urn:microsoft.com/office/officeart/2005/8/layout/cycle2"/>
    <dgm:cxn modelId="{58E47C6A-9B82-4F61-9B44-04CC9BD35BA9}" type="presOf" srcId="{D1BEE952-0FE4-4DE3-8865-D0F4D87DD0EC}" destId="{D7E41600-7F22-434B-9066-E4AE789D57FB}" srcOrd="1" destOrd="0" presId="urn:microsoft.com/office/officeart/2005/8/layout/cycle2"/>
    <dgm:cxn modelId="{FC7F5900-870F-4F15-938C-5761E125AC18}" type="presOf" srcId="{497D117B-C807-4326-8AEC-1B32BABBA340}" destId="{899765BC-32FF-4EE9-9A37-AA60F2DE020F}" srcOrd="0" destOrd="0" presId="urn:microsoft.com/office/officeart/2005/8/layout/cycle2"/>
    <dgm:cxn modelId="{6F6B6A36-6D33-467B-AFA8-F391409336D3}" type="presOf" srcId="{89931FC1-F1C9-4867-AC3D-738DA8F1FCD5}" destId="{AA98B6A0-493D-4D8D-A124-3E5E60FADE34}" srcOrd="0" destOrd="0" presId="urn:microsoft.com/office/officeart/2005/8/layout/cycle2"/>
    <dgm:cxn modelId="{BCF991E7-82C6-49A4-B16F-72E7227C9955}" type="presOf" srcId="{36C1E329-0C4F-4725-9121-83F89775AA46}" destId="{ABC8EC0D-9656-4122-8F4B-0BAA349687C5}" srcOrd="0" destOrd="0" presId="urn:microsoft.com/office/officeart/2005/8/layout/cycle2"/>
    <dgm:cxn modelId="{A7D288BB-5166-484F-B279-8A36348467CB}" type="presOf" srcId="{6E474639-AD71-47E8-A21B-C68D1E4164DA}" destId="{8CFF46AB-EE61-48CF-A629-25BFCB00F2CC}" srcOrd="1" destOrd="0" presId="urn:microsoft.com/office/officeart/2005/8/layout/cycle2"/>
    <dgm:cxn modelId="{57A19BB8-0290-437E-9CEE-05C6D89A2012}" type="presOf" srcId="{DC967DA8-6A9F-4F11-9BBD-631270BA8883}" destId="{B1C6D158-EA91-4449-B365-1CB92521E859}" srcOrd="0" destOrd="0" presId="urn:microsoft.com/office/officeart/2005/8/layout/cycle2"/>
    <dgm:cxn modelId="{6440391F-05A7-48E8-94FE-8D84DEC6BDAD}" type="presOf" srcId="{4AC3693A-41AC-4C4D-B89B-924C3B12C5AA}" destId="{FD5F00AA-C7E3-4B46-A62E-36585CDBFECA}" srcOrd="1" destOrd="0" presId="urn:microsoft.com/office/officeart/2005/8/layout/cycle2"/>
    <dgm:cxn modelId="{DCA82B23-B4D6-48A6-9272-AF3FC4B1B43D}" type="presOf" srcId="{3A11CCA2-CFF9-49C6-9986-537EF2A27AAA}" destId="{F442627B-DFA3-4B75-87E6-AF05514E847F}" srcOrd="0" destOrd="0" presId="urn:microsoft.com/office/officeart/2005/8/layout/cycle2"/>
    <dgm:cxn modelId="{F9437AA2-C44C-4ADC-B40A-967089E63CA3}" type="presOf" srcId="{2D8FBA76-48F8-47E4-86D7-EFE212C7B05D}" destId="{7204E058-3229-4740-AB50-C3F62339A909}" srcOrd="0" destOrd="0" presId="urn:microsoft.com/office/officeart/2005/8/layout/cycle2"/>
    <dgm:cxn modelId="{212F37E1-CA69-4EFE-9142-951B4BD4CF9C}" srcId="{486FD9D6-075B-4686-96D2-F06098A57F83}" destId="{DC967DA8-6A9F-4F11-9BBD-631270BA8883}" srcOrd="2" destOrd="0" parTransId="{43AAF4C0-62DF-45C4-8F39-5B524DE179CC}" sibTransId="{6E474639-AD71-47E8-A21B-C68D1E4164DA}"/>
    <dgm:cxn modelId="{3A6B48D0-DFF4-464F-B5E0-05A34F11967A}" type="presOf" srcId="{D1BEE952-0FE4-4DE3-8865-D0F4D87DD0EC}" destId="{D943EA99-BDA4-40AC-9D87-AEFC7FA16914}" srcOrd="0" destOrd="0" presId="urn:microsoft.com/office/officeart/2005/8/layout/cycle2"/>
    <dgm:cxn modelId="{5FEC1BB3-47CA-41DF-9704-D5BF205758B1}" type="presOf" srcId="{0AD181D1-74C5-41A9-8A22-2E8C81B46FD4}" destId="{BD2706C0-F6DC-470D-8304-0FB098FE792A}" srcOrd="0" destOrd="0" presId="urn:microsoft.com/office/officeart/2005/8/layout/cycle2"/>
    <dgm:cxn modelId="{EA3F1C36-4E79-4D2B-8A94-AD84288F59E8}" type="presOf" srcId="{C88B9856-2051-488A-A5D7-A98A0821D41D}" destId="{CBF3CD45-B197-48D1-AF62-CA634E5BBD10}" srcOrd="0" destOrd="0" presId="urn:microsoft.com/office/officeart/2005/8/layout/cycle2"/>
    <dgm:cxn modelId="{7F42603D-D3A5-4E1D-9BEF-8A909E0E0D46}" type="presOf" srcId="{6E474639-AD71-47E8-A21B-C68D1E4164DA}" destId="{4822255F-0AE5-4BF2-AF92-C6F86A18CA48}" srcOrd="0" destOrd="0" presId="urn:microsoft.com/office/officeart/2005/8/layout/cycle2"/>
    <dgm:cxn modelId="{D757AAEE-D63F-454F-999D-C395C09F3827}" type="presOf" srcId="{E9365856-8183-4649-89EE-33CCA08B2B0B}" destId="{771474F1-E089-4344-B072-6E5A425BFC7E}" srcOrd="0" destOrd="0" presId="urn:microsoft.com/office/officeart/2005/8/layout/cycle2"/>
    <dgm:cxn modelId="{FBB0C3D9-20CB-4DB5-B580-244C01555BB6}" type="presOf" srcId="{89931FC1-F1C9-4867-AC3D-738DA8F1FCD5}" destId="{95372D13-152C-4400-85CA-C3B3A5198C3B}" srcOrd="1" destOrd="0" presId="urn:microsoft.com/office/officeart/2005/8/layout/cycle2"/>
    <dgm:cxn modelId="{E9B5A53A-678C-4BC4-B0F1-2D646AF0BA0A}" srcId="{486FD9D6-075B-4686-96D2-F06098A57F83}" destId="{2D8FBA76-48F8-47E4-86D7-EFE212C7B05D}" srcOrd="5" destOrd="0" parTransId="{5CF2ECC3-34A9-4278-BF49-C00626EF7ACE}" sibTransId="{0AD181D1-74C5-41A9-8A22-2E8C81B46FD4}"/>
    <dgm:cxn modelId="{65F4CD37-09B1-4F05-B918-11C0907590CF}" srcId="{486FD9D6-075B-4686-96D2-F06098A57F83}" destId="{C88B9856-2051-488A-A5D7-A98A0821D41D}" srcOrd="4" destOrd="0" parTransId="{C1349491-757C-4EC1-A753-3CC89B0A6F4D}" sibTransId="{4AC3693A-41AC-4C4D-B89B-924C3B12C5AA}"/>
    <dgm:cxn modelId="{5C0BB497-5BC9-4156-9E48-A72058846973}" srcId="{486FD9D6-075B-4686-96D2-F06098A57F83}" destId="{3A11CCA2-CFF9-49C6-9986-537EF2A27AAA}" srcOrd="0" destOrd="0" parTransId="{86EEFF14-AC45-4BB5-854E-73433755406C}" sibTransId="{E9365856-8183-4649-89EE-33CCA08B2B0B}"/>
    <dgm:cxn modelId="{C1EDDEBD-8112-43C3-A9D3-15F9F280D06F}" srcId="{486FD9D6-075B-4686-96D2-F06098A57F83}" destId="{497D117B-C807-4326-8AEC-1B32BABBA340}" srcOrd="1" destOrd="0" parTransId="{D91821C2-9968-431E-814A-5F3A004D99C3}" sibTransId="{89931FC1-F1C9-4867-AC3D-738DA8F1FCD5}"/>
    <dgm:cxn modelId="{C1471D74-1BD3-4723-886A-0BB2D70714D9}" type="presOf" srcId="{486FD9D6-075B-4686-96D2-F06098A57F83}" destId="{000E2802-6565-4FA9-800B-CF4B574D917D}" srcOrd="0" destOrd="0" presId="urn:microsoft.com/office/officeart/2005/8/layout/cycle2"/>
    <dgm:cxn modelId="{A1873194-8B75-4DC1-96AF-2E69EA2F37C0}" srcId="{486FD9D6-075B-4686-96D2-F06098A57F83}" destId="{36C1E329-0C4F-4725-9121-83F89775AA46}" srcOrd="3" destOrd="0" parTransId="{A91B8891-C977-4DD6-B62B-F5D60827225A}" sibTransId="{D1BEE952-0FE4-4DE3-8865-D0F4D87DD0EC}"/>
    <dgm:cxn modelId="{06E03B6F-5C20-4594-B229-CF4250DADC47}" type="presParOf" srcId="{000E2802-6565-4FA9-800B-CF4B574D917D}" destId="{F442627B-DFA3-4B75-87E6-AF05514E847F}" srcOrd="0" destOrd="0" presId="urn:microsoft.com/office/officeart/2005/8/layout/cycle2"/>
    <dgm:cxn modelId="{7CC5C4BC-E692-430D-9EA2-2690BF45C689}" type="presParOf" srcId="{000E2802-6565-4FA9-800B-CF4B574D917D}" destId="{771474F1-E089-4344-B072-6E5A425BFC7E}" srcOrd="1" destOrd="0" presId="urn:microsoft.com/office/officeart/2005/8/layout/cycle2"/>
    <dgm:cxn modelId="{FB30723C-5B46-4729-AEB3-66861FC2DBE8}" type="presParOf" srcId="{771474F1-E089-4344-B072-6E5A425BFC7E}" destId="{9828317D-CB3E-4AB5-9767-75571E112266}" srcOrd="0" destOrd="0" presId="urn:microsoft.com/office/officeart/2005/8/layout/cycle2"/>
    <dgm:cxn modelId="{13E09B05-751E-4C48-8007-53223702633E}" type="presParOf" srcId="{000E2802-6565-4FA9-800B-CF4B574D917D}" destId="{899765BC-32FF-4EE9-9A37-AA60F2DE020F}" srcOrd="2" destOrd="0" presId="urn:microsoft.com/office/officeart/2005/8/layout/cycle2"/>
    <dgm:cxn modelId="{A3B7EB8E-0234-4F7E-BFD3-769599E20539}" type="presParOf" srcId="{000E2802-6565-4FA9-800B-CF4B574D917D}" destId="{AA98B6A0-493D-4D8D-A124-3E5E60FADE34}" srcOrd="3" destOrd="0" presId="urn:microsoft.com/office/officeart/2005/8/layout/cycle2"/>
    <dgm:cxn modelId="{7E55FDD0-250F-4108-898E-EDC59462D63C}" type="presParOf" srcId="{AA98B6A0-493D-4D8D-A124-3E5E60FADE34}" destId="{95372D13-152C-4400-85CA-C3B3A5198C3B}" srcOrd="0" destOrd="0" presId="urn:microsoft.com/office/officeart/2005/8/layout/cycle2"/>
    <dgm:cxn modelId="{2912F039-3F39-45FC-BFAD-91D3D1353A6C}" type="presParOf" srcId="{000E2802-6565-4FA9-800B-CF4B574D917D}" destId="{B1C6D158-EA91-4449-B365-1CB92521E859}" srcOrd="4" destOrd="0" presId="urn:microsoft.com/office/officeart/2005/8/layout/cycle2"/>
    <dgm:cxn modelId="{BE066579-A07C-423F-884D-81240E473D77}" type="presParOf" srcId="{000E2802-6565-4FA9-800B-CF4B574D917D}" destId="{4822255F-0AE5-4BF2-AF92-C6F86A18CA48}" srcOrd="5" destOrd="0" presId="urn:microsoft.com/office/officeart/2005/8/layout/cycle2"/>
    <dgm:cxn modelId="{3226900E-B66D-46DC-85FE-D8C23FCF8FB5}" type="presParOf" srcId="{4822255F-0AE5-4BF2-AF92-C6F86A18CA48}" destId="{8CFF46AB-EE61-48CF-A629-25BFCB00F2CC}" srcOrd="0" destOrd="0" presId="urn:microsoft.com/office/officeart/2005/8/layout/cycle2"/>
    <dgm:cxn modelId="{D5CBB198-3DEA-4B60-880D-DF55F8138A57}" type="presParOf" srcId="{000E2802-6565-4FA9-800B-CF4B574D917D}" destId="{ABC8EC0D-9656-4122-8F4B-0BAA349687C5}" srcOrd="6" destOrd="0" presId="urn:microsoft.com/office/officeart/2005/8/layout/cycle2"/>
    <dgm:cxn modelId="{A50BD62B-3B87-4B09-94DF-CCF54875D766}" type="presParOf" srcId="{000E2802-6565-4FA9-800B-CF4B574D917D}" destId="{D943EA99-BDA4-40AC-9D87-AEFC7FA16914}" srcOrd="7" destOrd="0" presId="urn:microsoft.com/office/officeart/2005/8/layout/cycle2"/>
    <dgm:cxn modelId="{45A07072-28B8-4FB0-B46C-52B410389A59}" type="presParOf" srcId="{D943EA99-BDA4-40AC-9D87-AEFC7FA16914}" destId="{D7E41600-7F22-434B-9066-E4AE789D57FB}" srcOrd="0" destOrd="0" presId="urn:microsoft.com/office/officeart/2005/8/layout/cycle2"/>
    <dgm:cxn modelId="{9D86E7AD-8EE1-4950-9B21-B4889D3DF8CE}" type="presParOf" srcId="{000E2802-6565-4FA9-800B-CF4B574D917D}" destId="{CBF3CD45-B197-48D1-AF62-CA634E5BBD10}" srcOrd="8" destOrd="0" presId="urn:microsoft.com/office/officeart/2005/8/layout/cycle2"/>
    <dgm:cxn modelId="{13584AFD-1556-4010-85DB-B14369C7A245}" type="presParOf" srcId="{000E2802-6565-4FA9-800B-CF4B574D917D}" destId="{9C4D30C2-F7F3-4D7B-AE62-083F7409518F}" srcOrd="9" destOrd="0" presId="urn:microsoft.com/office/officeart/2005/8/layout/cycle2"/>
    <dgm:cxn modelId="{83A2BFD8-D6DB-43CB-94F6-496179BB6C67}" type="presParOf" srcId="{9C4D30C2-F7F3-4D7B-AE62-083F7409518F}" destId="{FD5F00AA-C7E3-4B46-A62E-36585CDBFECA}" srcOrd="0" destOrd="0" presId="urn:microsoft.com/office/officeart/2005/8/layout/cycle2"/>
    <dgm:cxn modelId="{709C5019-28A2-4811-B4F3-13CE779DD6E7}" type="presParOf" srcId="{000E2802-6565-4FA9-800B-CF4B574D917D}" destId="{7204E058-3229-4740-AB50-C3F62339A909}" srcOrd="10" destOrd="0" presId="urn:microsoft.com/office/officeart/2005/8/layout/cycle2"/>
    <dgm:cxn modelId="{43FBD422-9CAA-4D16-BB4B-3597A80751FD}" type="presParOf" srcId="{000E2802-6565-4FA9-800B-CF4B574D917D}" destId="{BD2706C0-F6DC-470D-8304-0FB098FE792A}" srcOrd="11" destOrd="0" presId="urn:microsoft.com/office/officeart/2005/8/layout/cycle2"/>
    <dgm:cxn modelId="{22D0FAA7-9F02-4F1C-9508-B1194D1F24C7}" type="presParOf" srcId="{BD2706C0-F6DC-470D-8304-0FB098FE792A}" destId="{197BDE79-6D1C-46C8-B18B-DEE220C7C9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BAC82B-C186-4213-BC63-59D14660BFDE}" type="doc">
      <dgm:prSet loTypeId="urn:microsoft.com/office/officeart/2005/8/layout/vList5" loCatId="list" qsTypeId="urn:microsoft.com/office/officeart/2005/8/quickstyle/simple1" qsCatId="simple" csTypeId="urn:microsoft.com/office/officeart/2005/8/colors/colorful1#2" csCatId="colorful" phldr="1"/>
      <dgm:spPr/>
      <dgm:t>
        <a:bodyPr/>
        <a:lstStyle/>
        <a:p>
          <a:endParaRPr lang="es-ES"/>
        </a:p>
      </dgm:t>
    </dgm:pt>
    <dgm:pt modelId="{627FBBED-8AC9-4757-BADD-A6DD6A520506}">
      <dgm:prSet custT="1"/>
      <dgm:spPr/>
      <dgm:t>
        <a:bodyPr/>
        <a:lstStyle/>
        <a:p>
          <a:pPr rtl="0"/>
          <a:r>
            <a:rPr lang="es-ES" sz="1050" dirty="0" smtClean="0"/>
            <a:t>POBLACIÓN Y MUESTRA</a:t>
          </a:r>
          <a:endParaRPr lang="es-ES" sz="1050" dirty="0"/>
        </a:p>
      </dgm:t>
    </dgm:pt>
    <dgm:pt modelId="{8700CB1D-4D53-4044-B352-B9198E2D5E6B}" type="parTrans" cxnId="{07C39F23-6324-431B-9873-F3E06E4A04DB}">
      <dgm:prSet/>
      <dgm:spPr/>
      <dgm:t>
        <a:bodyPr/>
        <a:lstStyle/>
        <a:p>
          <a:endParaRPr lang="es-ES"/>
        </a:p>
      </dgm:t>
    </dgm:pt>
    <dgm:pt modelId="{02954C9C-BB73-4C29-A9F3-442BCCCED499}" type="sibTrans" cxnId="{07C39F23-6324-431B-9873-F3E06E4A04DB}">
      <dgm:prSet/>
      <dgm:spPr/>
      <dgm:t>
        <a:bodyPr/>
        <a:lstStyle/>
        <a:p>
          <a:endParaRPr lang="es-ES"/>
        </a:p>
      </dgm:t>
    </dgm:pt>
    <dgm:pt modelId="{E2E932B3-CFB1-440C-811D-7A3EC5D38D14}">
      <dgm:prSet custT="1"/>
      <dgm:spPr/>
      <dgm:t>
        <a:bodyPr/>
        <a:lstStyle/>
        <a:p>
          <a:pPr rtl="0"/>
          <a:r>
            <a:rPr lang="es-ES" sz="1000" dirty="0" smtClean="0"/>
            <a:t>CARACTERÍSTICAS DE LA POBLACIÓN Y MUESTRA</a:t>
          </a:r>
          <a:endParaRPr lang="es-ES" sz="1000" dirty="0"/>
        </a:p>
      </dgm:t>
    </dgm:pt>
    <dgm:pt modelId="{EA0C34F4-2CB0-4C65-8AF8-DCDF7A538314}" type="parTrans" cxnId="{DFA277AC-553B-4141-9A97-9829A5F5F927}">
      <dgm:prSet/>
      <dgm:spPr/>
      <dgm:t>
        <a:bodyPr/>
        <a:lstStyle/>
        <a:p>
          <a:endParaRPr lang="es-ES"/>
        </a:p>
      </dgm:t>
    </dgm:pt>
    <dgm:pt modelId="{21403AB3-7DC6-4D18-85FA-99FB3C98503E}" type="sibTrans" cxnId="{DFA277AC-553B-4141-9A97-9829A5F5F927}">
      <dgm:prSet/>
      <dgm:spPr/>
      <dgm:t>
        <a:bodyPr/>
        <a:lstStyle/>
        <a:p>
          <a:endParaRPr lang="es-ES"/>
        </a:p>
      </dgm:t>
    </dgm:pt>
    <dgm:pt modelId="{26252C68-038E-46C8-912A-3E05D1B2D352}">
      <dgm:prSet custT="1"/>
      <dgm:spPr/>
      <dgm:t>
        <a:bodyPr/>
        <a:lstStyle/>
        <a:p>
          <a:pPr rtl="0"/>
          <a:r>
            <a:rPr lang="es-ES" sz="1050" dirty="0" smtClean="0"/>
            <a:t>TIPO DE INVESTIGACIÓN</a:t>
          </a:r>
          <a:endParaRPr lang="es-ES" sz="1050" dirty="0"/>
        </a:p>
      </dgm:t>
    </dgm:pt>
    <dgm:pt modelId="{3EC4E7BB-6A1E-4FEF-9B11-EE87AF2EA7D6}" type="parTrans" cxnId="{7B7D7443-B38B-4582-ADC8-197D4DC3EFC9}">
      <dgm:prSet/>
      <dgm:spPr/>
      <dgm:t>
        <a:bodyPr/>
        <a:lstStyle/>
        <a:p>
          <a:endParaRPr lang="es-ES"/>
        </a:p>
      </dgm:t>
    </dgm:pt>
    <dgm:pt modelId="{4454DB7C-F08C-4B18-949D-42430276A783}" type="sibTrans" cxnId="{7B7D7443-B38B-4582-ADC8-197D4DC3EFC9}">
      <dgm:prSet/>
      <dgm:spPr/>
      <dgm:t>
        <a:bodyPr/>
        <a:lstStyle/>
        <a:p>
          <a:endParaRPr lang="es-ES"/>
        </a:p>
      </dgm:t>
    </dgm:pt>
    <dgm:pt modelId="{C3DDE50F-CD75-40DD-8A50-5160A6BEE5D6}">
      <dgm:prSet custT="1"/>
      <dgm:spPr/>
      <dgm:t>
        <a:bodyPr/>
        <a:lstStyle/>
        <a:p>
          <a:pPr rtl="0"/>
          <a:r>
            <a:rPr lang="es-ES" sz="1200" dirty="0" smtClean="0"/>
            <a:t>DISEÑO METODOLÓGICO</a:t>
          </a:r>
          <a:endParaRPr lang="es-ES" sz="1200" dirty="0"/>
        </a:p>
      </dgm:t>
    </dgm:pt>
    <dgm:pt modelId="{AF653398-015D-4805-93F7-452934F6E00E}" type="parTrans" cxnId="{9AE85640-2F17-4D21-AD15-7EDE3F6847F5}">
      <dgm:prSet/>
      <dgm:spPr/>
      <dgm:t>
        <a:bodyPr/>
        <a:lstStyle/>
        <a:p>
          <a:endParaRPr lang="es-ES"/>
        </a:p>
      </dgm:t>
    </dgm:pt>
    <dgm:pt modelId="{3E993B4D-C1D2-4F81-8555-CCE669184CB0}" type="sibTrans" cxnId="{9AE85640-2F17-4D21-AD15-7EDE3F6847F5}">
      <dgm:prSet/>
      <dgm:spPr/>
      <dgm:t>
        <a:bodyPr/>
        <a:lstStyle/>
        <a:p>
          <a:endParaRPr lang="es-ES"/>
        </a:p>
      </dgm:t>
    </dgm:pt>
    <dgm:pt modelId="{FA4B7171-50F5-42AD-ADAA-024A4A6CFEFA}">
      <dgm:prSet custT="1"/>
      <dgm:spPr/>
      <dgm:t>
        <a:bodyPr/>
        <a:lstStyle/>
        <a:p>
          <a:pPr rtl="0"/>
          <a:r>
            <a:rPr lang="es-ES" sz="1200" dirty="0" smtClean="0"/>
            <a:t>MÉTODOS, TÉCNICAS E INSTRUMENTOS</a:t>
          </a:r>
          <a:endParaRPr lang="es-ES" sz="1200" dirty="0"/>
        </a:p>
      </dgm:t>
    </dgm:pt>
    <dgm:pt modelId="{C3B18B22-D51B-41DC-A1FB-CD21824AB204}" type="parTrans" cxnId="{E2B73096-4CF4-4B47-B47E-E29CDB65EE92}">
      <dgm:prSet/>
      <dgm:spPr/>
      <dgm:t>
        <a:bodyPr/>
        <a:lstStyle/>
        <a:p>
          <a:endParaRPr lang="es-ES"/>
        </a:p>
      </dgm:t>
    </dgm:pt>
    <dgm:pt modelId="{1DB1F945-4A47-40DF-9891-5F06D46F8A30}" type="sibTrans" cxnId="{E2B73096-4CF4-4B47-B47E-E29CDB65EE92}">
      <dgm:prSet/>
      <dgm:spPr/>
      <dgm:t>
        <a:bodyPr/>
        <a:lstStyle/>
        <a:p>
          <a:endParaRPr lang="es-ES"/>
        </a:p>
      </dgm:t>
    </dgm:pt>
    <dgm:pt modelId="{ACB4CFDF-263B-46BB-B0DE-51783765BA2D}" type="pres">
      <dgm:prSet presAssocID="{49BAC82B-C186-4213-BC63-59D14660BFDE}" presName="Name0" presStyleCnt="0">
        <dgm:presLayoutVars>
          <dgm:dir/>
          <dgm:animLvl val="lvl"/>
          <dgm:resizeHandles val="exact"/>
        </dgm:presLayoutVars>
      </dgm:prSet>
      <dgm:spPr/>
      <dgm:t>
        <a:bodyPr/>
        <a:lstStyle/>
        <a:p>
          <a:endParaRPr lang="es-ES"/>
        </a:p>
      </dgm:t>
    </dgm:pt>
    <dgm:pt modelId="{820AE639-C295-4DA2-83E6-2B4BA0C29979}" type="pres">
      <dgm:prSet presAssocID="{627FBBED-8AC9-4757-BADD-A6DD6A520506}" presName="linNode" presStyleCnt="0"/>
      <dgm:spPr/>
      <dgm:t>
        <a:bodyPr/>
        <a:lstStyle/>
        <a:p>
          <a:endParaRPr lang="es-AR"/>
        </a:p>
      </dgm:t>
    </dgm:pt>
    <dgm:pt modelId="{0D6DD51A-AC21-4B11-96B9-90BC7528E9AD}" type="pres">
      <dgm:prSet presAssocID="{627FBBED-8AC9-4757-BADD-A6DD6A520506}" presName="parentText" presStyleLbl="node1" presStyleIdx="0" presStyleCnt="5">
        <dgm:presLayoutVars>
          <dgm:chMax val="1"/>
          <dgm:bulletEnabled val="1"/>
        </dgm:presLayoutVars>
      </dgm:prSet>
      <dgm:spPr/>
      <dgm:t>
        <a:bodyPr/>
        <a:lstStyle/>
        <a:p>
          <a:endParaRPr lang="es-ES"/>
        </a:p>
      </dgm:t>
    </dgm:pt>
    <dgm:pt modelId="{04ADA945-F83D-435B-8E7A-B62663BD15F4}" type="pres">
      <dgm:prSet presAssocID="{02954C9C-BB73-4C29-A9F3-442BCCCED499}" presName="sp" presStyleCnt="0"/>
      <dgm:spPr/>
      <dgm:t>
        <a:bodyPr/>
        <a:lstStyle/>
        <a:p>
          <a:endParaRPr lang="es-AR"/>
        </a:p>
      </dgm:t>
    </dgm:pt>
    <dgm:pt modelId="{17846BF3-5869-4737-B92C-C2A3677C706D}" type="pres">
      <dgm:prSet presAssocID="{E2E932B3-CFB1-440C-811D-7A3EC5D38D14}" presName="linNode" presStyleCnt="0"/>
      <dgm:spPr/>
      <dgm:t>
        <a:bodyPr/>
        <a:lstStyle/>
        <a:p>
          <a:endParaRPr lang="es-AR"/>
        </a:p>
      </dgm:t>
    </dgm:pt>
    <dgm:pt modelId="{F6AD55B1-0E78-4B9A-9260-DF54B6D64AA8}" type="pres">
      <dgm:prSet presAssocID="{E2E932B3-CFB1-440C-811D-7A3EC5D38D14}" presName="parentText" presStyleLbl="node1" presStyleIdx="1" presStyleCnt="5">
        <dgm:presLayoutVars>
          <dgm:chMax val="1"/>
          <dgm:bulletEnabled val="1"/>
        </dgm:presLayoutVars>
      </dgm:prSet>
      <dgm:spPr/>
      <dgm:t>
        <a:bodyPr/>
        <a:lstStyle/>
        <a:p>
          <a:endParaRPr lang="es-ES"/>
        </a:p>
      </dgm:t>
    </dgm:pt>
    <dgm:pt modelId="{02B05299-660D-4424-B33D-210DA713E4B1}" type="pres">
      <dgm:prSet presAssocID="{21403AB3-7DC6-4D18-85FA-99FB3C98503E}" presName="sp" presStyleCnt="0"/>
      <dgm:spPr/>
      <dgm:t>
        <a:bodyPr/>
        <a:lstStyle/>
        <a:p>
          <a:endParaRPr lang="es-AR"/>
        </a:p>
      </dgm:t>
    </dgm:pt>
    <dgm:pt modelId="{ECEC380B-8CA3-40ED-8BC7-5EF6C82BA03E}" type="pres">
      <dgm:prSet presAssocID="{26252C68-038E-46C8-912A-3E05D1B2D352}" presName="linNode" presStyleCnt="0"/>
      <dgm:spPr/>
      <dgm:t>
        <a:bodyPr/>
        <a:lstStyle/>
        <a:p>
          <a:endParaRPr lang="es-AR"/>
        </a:p>
      </dgm:t>
    </dgm:pt>
    <dgm:pt modelId="{EB61EADF-DA00-4ABC-BEE7-1F207CA72B04}" type="pres">
      <dgm:prSet presAssocID="{26252C68-038E-46C8-912A-3E05D1B2D352}" presName="parentText" presStyleLbl="node1" presStyleIdx="2" presStyleCnt="5">
        <dgm:presLayoutVars>
          <dgm:chMax val="1"/>
          <dgm:bulletEnabled val="1"/>
        </dgm:presLayoutVars>
      </dgm:prSet>
      <dgm:spPr/>
      <dgm:t>
        <a:bodyPr/>
        <a:lstStyle/>
        <a:p>
          <a:endParaRPr lang="es-ES"/>
        </a:p>
      </dgm:t>
    </dgm:pt>
    <dgm:pt modelId="{707F83B1-D3B1-4C39-BA55-7080F29D187A}" type="pres">
      <dgm:prSet presAssocID="{4454DB7C-F08C-4B18-949D-42430276A783}" presName="sp" presStyleCnt="0"/>
      <dgm:spPr/>
      <dgm:t>
        <a:bodyPr/>
        <a:lstStyle/>
        <a:p>
          <a:endParaRPr lang="es-AR"/>
        </a:p>
      </dgm:t>
    </dgm:pt>
    <dgm:pt modelId="{EC125AE2-00B1-49C7-B83A-8F780A3D3ED5}" type="pres">
      <dgm:prSet presAssocID="{C3DDE50F-CD75-40DD-8A50-5160A6BEE5D6}" presName="linNode" presStyleCnt="0"/>
      <dgm:spPr/>
      <dgm:t>
        <a:bodyPr/>
        <a:lstStyle/>
        <a:p>
          <a:endParaRPr lang="es-AR"/>
        </a:p>
      </dgm:t>
    </dgm:pt>
    <dgm:pt modelId="{E8D8A390-B57B-47A5-A376-DA48A044A7D7}" type="pres">
      <dgm:prSet presAssocID="{C3DDE50F-CD75-40DD-8A50-5160A6BEE5D6}" presName="parentText" presStyleLbl="node1" presStyleIdx="3" presStyleCnt="5">
        <dgm:presLayoutVars>
          <dgm:chMax val="1"/>
          <dgm:bulletEnabled val="1"/>
        </dgm:presLayoutVars>
      </dgm:prSet>
      <dgm:spPr/>
      <dgm:t>
        <a:bodyPr/>
        <a:lstStyle/>
        <a:p>
          <a:endParaRPr lang="es-ES"/>
        </a:p>
      </dgm:t>
    </dgm:pt>
    <dgm:pt modelId="{EAA63EFF-F475-425B-B11B-86491240F3C9}" type="pres">
      <dgm:prSet presAssocID="{3E993B4D-C1D2-4F81-8555-CCE669184CB0}" presName="sp" presStyleCnt="0"/>
      <dgm:spPr/>
      <dgm:t>
        <a:bodyPr/>
        <a:lstStyle/>
        <a:p>
          <a:endParaRPr lang="es-AR"/>
        </a:p>
      </dgm:t>
    </dgm:pt>
    <dgm:pt modelId="{620A2557-A600-4DCC-BA36-E3CBF3E69D08}" type="pres">
      <dgm:prSet presAssocID="{FA4B7171-50F5-42AD-ADAA-024A4A6CFEFA}" presName="linNode" presStyleCnt="0"/>
      <dgm:spPr/>
      <dgm:t>
        <a:bodyPr/>
        <a:lstStyle/>
        <a:p>
          <a:endParaRPr lang="es-AR"/>
        </a:p>
      </dgm:t>
    </dgm:pt>
    <dgm:pt modelId="{0DAE191C-F65F-4C2B-AD5F-837295F38290}" type="pres">
      <dgm:prSet presAssocID="{FA4B7171-50F5-42AD-ADAA-024A4A6CFEFA}" presName="parentText" presStyleLbl="node1" presStyleIdx="4" presStyleCnt="5">
        <dgm:presLayoutVars>
          <dgm:chMax val="1"/>
          <dgm:bulletEnabled val="1"/>
        </dgm:presLayoutVars>
      </dgm:prSet>
      <dgm:spPr/>
      <dgm:t>
        <a:bodyPr/>
        <a:lstStyle/>
        <a:p>
          <a:endParaRPr lang="es-ES"/>
        </a:p>
      </dgm:t>
    </dgm:pt>
  </dgm:ptLst>
  <dgm:cxnLst>
    <dgm:cxn modelId="{DFA277AC-553B-4141-9A97-9829A5F5F927}" srcId="{49BAC82B-C186-4213-BC63-59D14660BFDE}" destId="{E2E932B3-CFB1-440C-811D-7A3EC5D38D14}" srcOrd="1" destOrd="0" parTransId="{EA0C34F4-2CB0-4C65-8AF8-DCDF7A538314}" sibTransId="{21403AB3-7DC6-4D18-85FA-99FB3C98503E}"/>
    <dgm:cxn modelId="{36B2714E-05A9-43FD-9FF5-D1DCF1797228}" type="presOf" srcId="{E2E932B3-CFB1-440C-811D-7A3EC5D38D14}" destId="{F6AD55B1-0E78-4B9A-9260-DF54B6D64AA8}" srcOrd="0" destOrd="0" presId="urn:microsoft.com/office/officeart/2005/8/layout/vList5"/>
    <dgm:cxn modelId="{E2B73096-4CF4-4B47-B47E-E29CDB65EE92}" srcId="{49BAC82B-C186-4213-BC63-59D14660BFDE}" destId="{FA4B7171-50F5-42AD-ADAA-024A4A6CFEFA}" srcOrd="4" destOrd="0" parTransId="{C3B18B22-D51B-41DC-A1FB-CD21824AB204}" sibTransId="{1DB1F945-4A47-40DF-9891-5F06D46F8A30}"/>
    <dgm:cxn modelId="{07C39F23-6324-431B-9873-F3E06E4A04DB}" srcId="{49BAC82B-C186-4213-BC63-59D14660BFDE}" destId="{627FBBED-8AC9-4757-BADD-A6DD6A520506}" srcOrd="0" destOrd="0" parTransId="{8700CB1D-4D53-4044-B352-B9198E2D5E6B}" sibTransId="{02954C9C-BB73-4C29-A9F3-442BCCCED499}"/>
    <dgm:cxn modelId="{C5D7EFAE-3DE5-461A-9D60-CCF114056187}" type="presOf" srcId="{C3DDE50F-CD75-40DD-8A50-5160A6BEE5D6}" destId="{E8D8A390-B57B-47A5-A376-DA48A044A7D7}" srcOrd="0" destOrd="0" presId="urn:microsoft.com/office/officeart/2005/8/layout/vList5"/>
    <dgm:cxn modelId="{86B6E482-9F70-419A-A677-BFB244FC8DB5}" type="presOf" srcId="{49BAC82B-C186-4213-BC63-59D14660BFDE}" destId="{ACB4CFDF-263B-46BB-B0DE-51783765BA2D}" srcOrd="0" destOrd="0" presId="urn:microsoft.com/office/officeart/2005/8/layout/vList5"/>
    <dgm:cxn modelId="{A82E1A1A-B009-42AA-9ED6-C74A6F57EF92}" type="presOf" srcId="{26252C68-038E-46C8-912A-3E05D1B2D352}" destId="{EB61EADF-DA00-4ABC-BEE7-1F207CA72B04}" srcOrd="0" destOrd="0" presId="urn:microsoft.com/office/officeart/2005/8/layout/vList5"/>
    <dgm:cxn modelId="{9AE85640-2F17-4D21-AD15-7EDE3F6847F5}" srcId="{49BAC82B-C186-4213-BC63-59D14660BFDE}" destId="{C3DDE50F-CD75-40DD-8A50-5160A6BEE5D6}" srcOrd="3" destOrd="0" parTransId="{AF653398-015D-4805-93F7-452934F6E00E}" sibTransId="{3E993B4D-C1D2-4F81-8555-CCE669184CB0}"/>
    <dgm:cxn modelId="{BE8DCFBE-098F-468B-898A-69BAA98D7B9A}" type="presOf" srcId="{627FBBED-8AC9-4757-BADD-A6DD6A520506}" destId="{0D6DD51A-AC21-4B11-96B9-90BC7528E9AD}" srcOrd="0" destOrd="0" presId="urn:microsoft.com/office/officeart/2005/8/layout/vList5"/>
    <dgm:cxn modelId="{B3B2612F-0C7E-4416-900E-A2E7A532241E}" type="presOf" srcId="{FA4B7171-50F5-42AD-ADAA-024A4A6CFEFA}" destId="{0DAE191C-F65F-4C2B-AD5F-837295F38290}" srcOrd="0" destOrd="0" presId="urn:microsoft.com/office/officeart/2005/8/layout/vList5"/>
    <dgm:cxn modelId="{7B7D7443-B38B-4582-ADC8-197D4DC3EFC9}" srcId="{49BAC82B-C186-4213-BC63-59D14660BFDE}" destId="{26252C68-038E-46C8-912A-3E05D1B2D352}" srcOrd="2" destOrd="0" parTransId="{3EC4E7BB-6A1E-4FEF-9B11-EE87AF2EA7D6}" sibTransId="{4454DB7C-F08C-4B18-949D-42430276A783}"/>
    <dgm:cxn modelId="{C99B3DC2-0237-4A91-930D-BDD4ABC9C5DB}" type="presParOf" srcId="{ACB4CFDF-263B-46BB-B0DE-51783765BA2D}" destId="{820AE639-C295-4DA2-83E6-2B4BA0C29979}" srcOrd="0" destOrd="0" presId="urn:microsoft.com/office/officeart/2005/8/layout/vList5"/>
    <dgm:cxn modelId="{BEFE3200-5DD4-4999-A2DE-56DCC1D3FB8F}" type="presParOf" srcId="{820AE639-C295-4DA2-83E6-2B4BA0C29979}" destId="{0D6DD51A-AC21-4B11-96B9-90BC7528E9AD}" srcOrd="0" destOrd="0" presId="urn:microsoft.com/office/officeart/2005/8/layout/vList5"/>
    <dgm:cxn modelId="{455A14EA-DE10-4B91-8F24-DBC122813D81}" type="presParOf" srcId="{ACB4CFDF-263B-46BB-B0DE-51783765BA2D}" destId="{04ADA945-F83D-435B-8E7A-B62663BD15F4}" srcOrd="1" destOrd="0" presId="urn:microsoft.com/office/officeart/2005/8/layout/vList5"/>
    <dgm:cxn modelId="{57F14B84-B52E-4784-9DBD-C301FE062CA0}" type="presParOf" srcId="{ACB4CFDF-263B-46BB-B0DE-51783765BA2D}" destId="{17846BF3-5869-4737-B92C-C2A3677C706D}" srcOrd="2" destOrd="0" presId="urn:microsoft.com/office/officeart/2005/8/layout/vList5"/>
    <dgm:cxn modelId="{D1CA24AB-DC75-4AEA-908F-795C6B1631E7}" type="presParOf" srcId="{17846BF3-5869-4737-B92C-C2A3677C706D}" destId="{F6AD55B1-0E78-4B9A-9260-DF54B6D64AA8}" srcOrd="0" destOrd="0" presId="urn:microsoft.com/office/officeart/2005/8/layout/vList5"/>
    <dgm:cxn modelId="{1A68989B-DDC0-4796-8028-E0999ACDDF6A}" type="presParOf" srcId="{ACB4CFDF-263B-46BB-B0DE-51783765BA2D}" destId="{02B05299-660D-4424-B33D-210DA713E4B1}" srcOrd="3" destOrd="0" presId="urn:microsoft.com/office/officeart/2005/8/layout/vList5"/>
    <dgm:cxn modelId="{AB9F1E74-2113-478B-A99B-F56679451970}" type="presParOf" srcId="{ACB4CFDF-263B-46BB-B0DE-51783765BA2D}" destId="{ECEC380B-8CA3-40ED-8BC7-5EF6C82BA03E}" srcOrd="4" destOrd="0" presId="urn:microsoft.com/office/officeart/2005/8/layout/vList5"/>
    <dgm:cxn modelId="{307E62C3-C178-473B-AFB6-2FFB13661B3D}" type="presParOf" srcId="{ECEC380B-8CA3-40ED-8BC7-5EF6C82BA03E}" destId="{EB61EADF-DA00-4ABC-BEE7-1F207CA72B04}" srcOrd="0" destOrd="0" presId="urn:microsoft.com/office/officeart/2005/8/layout/vList5"/>
    <dgm:cxn modelId="{6279FA01-3617-43B6-9B56-A69AD9E7C2E3}" type="presParOf" srcId="{ACB4CFDF-263B-46BB-B0DE-51783765BA2D}" destId="{707F83B1-D3B1-4C39-BA55-7080F29D187A}" srcOrd="5" destOrd="0" presId="urn:microsoft.com/office/officeart/2005/8/layout/vList5"/>
    <dgm:cxn modelId="{F10711BB-92C5-4258-87EF-3F2F6DFDC3E7}" type="presParOf" srcId="{ACB4CFDF-263B-46BB-B0DE-51783765BA2D}" destId="{EC125AE2-00B1-49C7-B83A-8F780A3D3ED5}" srcOrd="6" destOrd="0" presId="urn:microsoft.com/office/officeart/2005/8/layout/vList5"/>
    <dgm:cxn modelId="{299EDAD1-559B-4ACF-A6AA-D8137ADF1397}" type="presParOf" srcId="{EC125AE2-00B1-49C7-B83A-8F780A3D3ED5}" destId="{E8D8A390-B57B-47A5-A376-DA48A044A7D7}" srcOrd="0" destOrd="0" presId="urn:microsoft.com/office/officeart/2005/8/layout/vList5"/>
    <dgm:cxn modelId="{A718BE8D-F30A-4F66-B898-291FF9A898AF}" type="presParOf" srcId="{ACB4CFDF-263B-46BB-B0DE-51783765BA2D}" destId="{EAA63EFF-F475-425B-B11B-86491240F3C9}" srcOrd="7" destOrd="0" presId="urn:microsoft.com/office/officeart/2005/8/layout/vList5"/>
    <dgm:cxn modelId="{6C07FEAA-43C8-49DB-B21B-374C8B079A31}" type="presParOf" srcId="{ACB4CFDF-263B-46BB-B0DE-51783765BA2D}" destId="{620A2557-A600-4DCC-BA36-E3CBF3E69D08}" srcOrd="8" destOrd="0" presId="urn:microsoft.com/office/officeart/2005/8/layout/vList5"/>
    <dgm:cxn modelId="{469CF702-EDBB-446D-847E-2BCAB0E553C3}" type="presParOf" srcId="{620A2557-A600-4DCC-BA36-E3CBF3E69D08}" destId="{0DAE191C-F65F-4C2B-AD5F-837295F38290}"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E2F69F-FBDA-4769-86CE-31A09D8C884F}">
      <dsp:nvSpPr>
        <dsp:cNvPr id="0" name=""/>
        <dsp:cNvSpPr/>
      </dsp:nvSpPr>
      <dsp:spPr>
        <a:xfrm>
          <a:off x="1331462" y="2156"/>
          <a:ext cx="1419978" cy="709989"/>
        </a:xfrm>
        <a:prstGeom prst="roundRect">
          <a:avLst>
            <a:gd name="adj" fmla="val 10000"/>
          </a:avLst>
        </a:prstGeom>
        <a:solidFill>
          <a:schemeClr val="accent5">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i="1" kern="1200" dirty="0" smtClean="0">
              <a:solidFill>
                <a:schemeClr val="tx1"/>
              </a:solidFill>
            </a:rPr>
            <a:t>Antecedentes</a:t>
          </a:r>
          <a:r>
            <a:rPr lang="es-EC" sz="1800" kern="1200" dirty="0" smtClean="0"/>
            <a:t> </a:t>
          </a:r>
          <a:endParaRPr lang="es-EC" sz="1800" kern="1200" dirty="0"/>
        </a:p>
      </dsp:txBody>
      <dsp:txXfrm>
        <a:off x="1352257" y="22951"/>
        <a:ext cx="1378388" cy="668399"/>
      </dsp:txXfrm>
    </dsp:sp>
    <dsp:sp modelId="{44CBE7EE-A9DB-434A-8ECA-E98D38AC73BA}">
      <dsp:nvSpPr>
        <dsp:cNvPr id="0" name=""/>
        <dsp:cNvSpPr/>
      </dsp:nvSpPr>
      <dsp:spPr>
        <a:xfrm>
          <a:off x="1473460" y="712145"/>
          <a:ext cx="141997" cy="532491"/>
        </a:xfrm>
        <a:custGeom>
          <a:avLst/>
          <a:gdLst/>
          <a:ahLst/>
          <a:cxnLst/>
          <a:rect l="0" t="0" r="0" b="0"/>
          <a:pathLst>
            <a:path>
              <a:moveTo>
                <a:pt x="0" y="0"/>
              </a:moveTo>
              <a:lnTo>
                <a:pt x="0" y="532491"/>
              </a:lnTo>
              <a:lnTo>
                <a:pt x="141997" y="532491"/>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4649CB4-E501-4E16-ACBD-9112DFE21DFC}">
      <dsp:nvSpPr>
        <dsp:cNvPr id="0" name=""/>
        <dsp:cNvSpPr/>
      </dsp:nvSpPr>
      <dsp:spPr>
        <a:xfrm>
          <a:off x="1615457" y="889643"/>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Estado emocional</a:t>
          </a:r>
          <a:endParaRPr lang="es-EC" sz="1100" kern="1200" dirty="0"/>
        </a:p>
      </dsp:txBody>
      <dsp:txXfrm>
        <a:off x="1636252" y="910438"/>
        <a:ext cx="1094392" cy="668399"/>
      </dsp:txXfrm>
    </dsp:sp>
    <dsp:sp modelId="{879C4053-237A-4143-BCC7-1BCCABE0C315}">
      <dsp:nvSpPr>
        <dsp:cNvPr id="0" name=""/>
        <dsp:cNvSpPr/>
      </dsp:nvSpPr>
      <dsp:spPr>
        <a:xfrm>
          <a:off x="1473460" y="712145"/>
          <a:ext cx="141997" cy="1419978"/>
        </a:xfrm>
        <a:custGeom>
          <a:avLst/>
          <a:gdLst/>
          <a:ahLst/>
          <a:cxnLst/>
          <a:rect l="0" t="0" r="0" b="0"/>
          <a:pathLst>
            <a:path>
              <a:moveTo>
                <a:pt x="0" y="0"/>
              </a:moveTo>
              <a:lnTo>
                <a:pt x="0" y="1419978"/>
              </a:lnTo>
              <a:lnTo>
                <a:pt x="141997" y="141997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1E749AE-F26B-4788-88DF-DC81360C3C58}">
      <dsp:nvSpPr>
        <dsp:cNvPr id="0" name=""/>
        <dsp:cNvSpPr/>
      </dsp:nvSpPr>
      <dsp:spPr>
        <a:xfrm>
          <a:off x="1615457" y="1777129"/>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Rendimiento con satisfactorias medidas</a:t>
          </a:r>
          <a:endParaRPr lang="es-EC" sz="1100" kern="1200" dirty="0"/>
        </a:p>
      </dsp:txBody>
      <dsp:txXfrm>
        <a:off x="1636252" y="1797924"/>
        <a:ext cx="1094392" cy="668399"/>
      </dsp:txXfrm>
    </dsp:sp>
    <dsp:sp modelId="{AF805710-2A28-4333-8CBA-A1442B732CB9}">
      <dsp:nvSpPr>
        <dsp:cNvPr id="0" name=""/>
        <dsp:cNvSpPr/>
      </dsp:nvSpPr>
      <dsp:spPr>
        <a:xfrm>
          <a:off x="1473460" y="712145"/>
          <a:ext cx="141997" cy="2307464"/>
        </a:xfrm>
        <a:custGeom>
          <a:avLst/>
          <a:gdLst/>
          <a:ahLst/>
          <a:cxnLst/>
          <a:rect l="0" t="0" r="0" b="0"/>
          <a:pathLst>
            <a:path>
              <a:moveTo>
                <a:pt x="0" y="0"/>
              </a:moveTo>
              <a:lnTo>
                <a:pt x="0" y="2307464"/>
              </a:lnTo>
              <a:lnTo>
                <a:pt x="141997" y="2307464"/>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DAB63FE-E694-4C57-84E8-2909CA10085A}">
      <dsp:nvSpPr>
        <dsp:cNvPr id="0" name=""/>
        <dsp:cNvSpPr/>
      </dsp:nvSpPr>
      <dsp:spPr>
        <a:xfrm>
          <a:off x="1615457" y="2664615"/>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Estado de ansiedad</a:t>
          </a:r>
          <a:endParaRPr lang="es-EC" sz="1100" kern="1200" dirty="0"/>
        </a:p>
      </dsp:txBody>
      <dsp:txXfrm>
        <a:off x="1636252" y="2685410"/>
        <a:ext cx="1094392" cy="668399"/>
      </dsp:txXfrm>
    </dsp:sp>
    <dsp:sp modelId="{6FEAC71B-69B3-4E44-BB7F-F6D52AD79E08}">
      <dsp:nvSpPr>
        <dsp:cNvPr id="0" name=""/>
        <dsp:cNvSpPr/>
      </dsp:nvSpPr>
      <dsp:spPr>
        <a:xfrm>
          <a:off x="1473460" y="712145"/>
          <a:ext cx="141997" cy="3194950"/>
        </a:xfrm>
        <a:custGeom>
          <a:avLst/>
          <a:gdLst/>
          <a:ahLst/>
          <a:cxnLst/>
          <a:rect l="0" t="0" r="0" b="0"/>
          <a:pathLst>
            <a:path>
              <a:moveTo>
                <a:pt x="0" y="0"/>
              </a:moveTo>
              <a:lnTo>
                <a:pt x="0" y="3194950"/>
              </a:lnTo>
              <a:lnTo>
                <a:pt x="141997" y="3194950"/>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FD871AC-0177-4BE3-9EB3-7353EF9176F7}">
      <dsp:nvSpPr>
        <dsp:cNvPr id="0" name=""/>
        <dsp:cNvSpPr/>
      </dsp:nvSpPr>
      <dsp:spPr>
        <a:xfrm>
          <a:off x="1615457" y="3552102"/>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Estrés</a:t>
          </a:r>
          <a:endParaRPr lang="es-EC" sz="1100" kern="1200" dirty="0"/>
        </a:p>
      </dsp:txBody>
      <dsp:txXfrm>
        <a:off x="1636252" y="3572897"/>
        <a:ext cx="1094392" cy="668399"/>
      </dsp:txXfrm>
    </dsp:sp>
    <dsp:sp modelId="{6829AAFA-8D56-4D56-A0A4-297277381526}">
      <dsp:nvSpPr>
        <dsp:cNvPr id="0" name=""/>
        <dsp:cNvSpPr/>
      </dsp:nvSpPr>
      <dsp:spPr>
        <a:xfrm>
          <a:off x="3106434" y="2156"/>
          <a:ext cx="1419978" cy="709989"/>
        </a:xfrm>
        <a:prstGeom prst="roundRect">
          <a:avLst>
            <a:gd name="adj" fmla="val 10000"/>
          </a:avLst>
        </a:prstGeom>
        <a:solidFill>
          <a:schemeClr val="accent5">
            <a:hueOff val="4085978"/>
            <a:satOff val="2788"/>
            <a:lumOff val="-7843"/>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outerShdw blurRad="38100" dist="38100" dir="2700000" algn="tl">
                  <a:srgbClr val="000000">
                    <a:alpha val="43137"/>
                  </a:srgbClr>
                </a:outerShdw>
              </a:effectLst>
            </a:rPr>
            <a:t>Definición</a:t>
          </a:r>
          <a:endParaRPr lang="es-EC" sz="1800" b="1" kern="1200" dirty="0">
            <a:solidFill>
              <a:schemeClr val="tx1"/>
            </a:solidFill>
            <a:effectLst>
              <a:outerShdw blurRad="38100" dist="38100" dir="2700000" algn="tl">
                <a:srgbClr val="000000">
                  <a:alpha val="43137"/>
                </a:srgbClr>
              </a:outerShdw>
            </a:effectLst>
          </a:endParaRPr>
        </a:p>
      </dsp:txBody>
      <dsp:txXfrm>
        <a:off x="3127229" y="22951"/>
        <a:ext cx="1378388" cy="668399"/>
      </dsp:txXfrm>
    </dsp:sp>
    <dsp:sp modelId="{AD35CE30-499A-4158-8AF9-F19D89B034B1}">
      <dsp:nvSpPr>
        <dsp:cNvPr id="0" name=""/>
        <dsp:cNvSpPr/>
      </dsp:nvSpPr>
      <dsp:spPr>
        <a:xfrm>
          <a:off x="3248432" y="712145"/>
          <a:ext cx="141997" cy="532491"/>
        </a:xfrm>
        <a:custGeom>
          <a:avLst/>
          <a:gdLst/>
          <a:ahLst/>
          <a:cxnLst/>
          <a:rect l="0" t="0" r="0" b="0"/>
          <a:pathLst>
            <a:path>
              <a:moveTo>
                <a:pt x="0" y="0"/>
              </a:moveTo>
              <a:lnTo>
                <a:pt x="0" y="532491"/>
              </a:lnTo>
              <a:lnTo>
                <a:pt x="141997" y="532491"/>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E1D3745-5D94-489B-B51E-D72DF7A270FE}">
      <dsp:nvSpPr>
        <dsp:cNvPr id="0" name=""/>
        <dsp:cNvSpPr/>
      </dsp:nvSpPr>
      <dsp:spPr>
        <a:xfrm>
          <a:off x="3390430" y="889643"/>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Estado antes de participar en una competencia</a:t>
          </a:r>
          <a:endParaRPr lang="es-EC" sz="1100" kern="1200" dirty="0"/>
        </a:p>
      </dsp:txBody>
      <dsp:txXfrm>
        <a:off x="3411225" y="910438"/>
        <a:ext cx="1094392" cy="668399"/>
      </dsp:txXfrm>
    </dsp:sp>
    <dsp:sp modelId="{12F53CB5-3023-461F-A364-B4C128EFCCFB}">
      <dsp:nvSpPr>
        <dsp:cNvPr id="0" name=""/>
        <dsp:cNvSpPr/>
      </dsp:nvSpPr>
      <dsp:spPr>
        <a:xfrm>
          <a:off x="3248432" y="712145"/>
          <a:ext cx="141997" cy="1419978"/>
        </a:xfrm>
        <a:custGeom>
          <a:avLst/>
          <a:gdLst/>
          <a:ahLst/>
          <a:cxnLst/>
          <a:rect l="0" t="0" r="0" b="0"/>
          <a:pathLst>
            <a:path>
              <a:moveTo>
                <a:pt x="0" y="0"/>
              </a:moveTo>
              <a:lnTo>
                <a:pt x="0" y="1419978"/>
              </a:lnTo>
              <a:lnTo>
                <a:pt x="141997" y="141997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8C35D5-49CF-46C2-9A06-8D00010C8E89}">
      <dsp:nvSpPr>
        <dsp:cNvPr id="0" name=""/>
        <dsp:cNvSpPr/>
      </dsp:nvSpPr>
      <dsp:spPr>
        <a:xfrm>
          <a:off x="3390430" y="1777129"/>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Esfuerzos Físicos</a:t>
          </a:r>
          <a:endParaRPr lang="es-EC" sz="1100" kern="1200" dirty="0"/>
        </a:p>
      </dsp:txBody>
      <dsp:txXfrm>
        <a:off x="3411225" y="1797924"/>
        <a:ext cx="1094392" cy="668399"/>
      </dsp:txXfrm>
    </dsp:sp>
    <dsp:sp modelId="{7AB1073E-B8CA-442D-9949-1D8D1DA699DC}">
      <dsp:nvSpPr>
        <dsp:cNvPr id="0" name=""/>
        <dsp:cNvSpPr/>
      </dsp:nvSpPr>
      <dsp:spPr>
        <a:xfrm>
          <a:off x="3248432" y="712145"/>
          <a:ext cx="141997" cy="2307464"/>
        </a:xfrm>
        <a:custGeom>
          <a:avLst/>
          <a:gdLst/>
          <a:ahLst/>
          <a:cxnLst/>
          <a:rect l="0" t="0" r="0" b="0"/>
          <a:pathLst>
            <a:path>
              <a:moveTo>
                <a:pt x="0" y="0"/>
              </a:moveTo>
              <a:lnTo>
                <a:pt x="0" y="2307464"/>
              </a:lnTo>
              <a:lnTo>
                <a:pt x="141997" y="2307464"/>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586B359-8625-4DE6-85EB-0535C94050AF}">
      <dsp:nvSpPr>
        <dsp:cNvPr id="0" name=""/>
        <dsp:cNvSpPr/>
      </dsp:nvSpPr>
      <dsp:spPr>
        <a:xfrm>
          <a:off x="3390430" y="2664615"/>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Estados psíquicos</a:t>
          </a:r>
          <a:endParaRPr lang="es-EC" sz="1100" kern="1200" dirty="0"/>
        </a:p>
      </dsp:txBody>
      <dsp:txXfrm>
        <a:off x="3411225" y="2685410"/>
        <a:ext cx="1094392" cy="668399"/>
      </dsp:txXfrm>
    </dsp:sp>
    <dsp:sp modelId="{ABE82F43-CA7E-473E-B7A2-734CA29D2F5C}">
      <dsp:nvSpPr>
        <dsp:cNvPr id="0" name=""/>
        <dsp:cNvSpPr/>
      </dsp:nvSpPr>
      <dsp:spPr>
        <a:xfrm>
          <a:off x="3248432" y="712145"/>
          <a:ext cx="141997" cy="3194950"/>
        </a:xfrm>
        <a:custGeom>
          <a:avLst/>
          <a:gdLst/>
          <a:ahLst/>
          <a:cxnLst/>
          <a:rect l="0" t="0" r="0" b="0"/>
          <a:pathLst>
            <a:path>
              <a:moveTo>
                <a:pt x="0" y="0"/>
              </a:moveTo>
              <a:lnTo>
                <a:pt x="0" y="3194950"/>
              </a:lnTo>
              <a:lnTo>
                <a:pt x="141997" y="3194950"/>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88988CB-E11E-4FF1-B437-EE121A726793}">
      <dsp:nvSpPr>
        <dsp:cNvPr id="0" name=""/>
        <dsp:cNvSpPr/>
      </dsp:nvSpPr>
      <dsp:spPr>
        <a:xfrm>
          <a:off x="3390430" y="3552102"/>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C" sz="1100" kern="1200" dirty="0" smtClean="0"/>
            <a:t>Estados de personalidad</a:t>
          </a:r>
          <a:endParaRPr lang="es-EC" sz="1100" kern="1200" dirty="0"/>
        </a:p>
      </dsp:txBody>
      <dsp:txXfrm>
        <a:off x="3411225" y="3572897"/>
        <a:ext cx="1094392" cy="668399"/>
      </dsp:txXfrm>
    </dsp:sp>
    <dsp:sp modelId="{501482CD-2045-49EE-96C3-4204B5D0E570}">
      <dsp:nvSpPr>
        <dsp:cNvPr id="0" name=""/>
        <dsp:cNvSpPr/>
      </dsp:nvSpPr>
      <dsp:spPr>
        <a:xfrm>
          <a:off x="4881407" y="2156"/>
          <a:ext cx="1419978" cy="709989"/>
        </a:xfrm>
        <a:prstGeom prst="roundRect">
          <a:avLst>
            <a:gd name="adj" fmla="val 10000"/>
          </a:avLst>
        </a:prstGeom>
        <a:solidFill>
          <a:schemeClr val="accent5">
            <a:hueOff val="8171956"/>
            <a:satOff val="5577"/>
            <a:lumOff val="-15685"/>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C" sz="1800" b="1" kern="1200" dirty="0" smtClean="0">
              <a:solidFill>
                <a:schemeClr val="tx1"/>
              </a:solidFill>
              <a:effectLst>
                <a:outerShdw blurRad="38100" dist="38100" dir="2700000" algn="tl">
                  <a:srgbClr val="000000">
                    <a:alpha val="43137"/>
                  </a:srgbClr>
                </a:outerShdw>
              </a:effectLst>
            </a:rPr>
            <a:t>Síntomas</a:t>
          </a:r>
          <a:endParaRPr lang="es-EC" sz="1800" b="1" kern="1200" dirty="0">
            <a:solidFill>
              <a:schemeClr val="tx1"/>
            </a:solidFill>
            <a:effectLst>
              <a:outerShdw blurRad="38100" dist="38100" dir="2700000" algn="tl">
                <a:srgbClr val="000000">
                  <a:alpha val="43137"/>
                </a:srgbClr>
              </a:outerShdw>
            </a:effectLst>
          </a:endParaRPr>
        </a:p>
      </dsp:txBody>
      <dsp:txXfrm>
        <a:off x="4902202" y="22951"/>
        <a:ext cx="1378388" cy="668399"/>
      </dsp:txXfrm>
    </dsp:sp>
    <dsp:sp modelId="{EFE58ECB-F968-4B5B-A01E-C556D09B9FDD}">
      <dsp:nvSpPr>
        <dsp:cNvPr id="0" name=""/>
        <dsp:cNvSpPr/>
      </dsp:nvSpPr>
      <dsp:spPr>
        <a:xfrm>
          <a:off x="5023405" y="712145"/>
          <a:ext cx="141997" cy="532491"/>
        </a:xfrm>
        <a:custGeom>
          <a:avLst/>
          <a:gdLst/>
          <a:ahLst/>
          <a:cxnLst/>
          <a:rect l="0" t="0" r="0" b="0"/>
          <a:pathLst>
            <a:path>
              <a:moveTo>
                <a:pt x="0" y="0"/>
              </a:moveTo>
              <a:lnTo>
                <a:pt x="0" y="532491"/>
              </a:lnTo>
              <a:lnTo>
                <a:pt x="141997" y="532491"/>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CEB0BC-E49F-4B5B-B287-BFC197223882}">
      <dsp:nvSpPr>
        <dsp:cNvPr id="0" name=""/>
        <dsp:cNvSpPr/>
      </dsp:nvSpPr>
      <dsp:spPr>
        <a:xfrm>
          <a:off x="5165403" y="889643"/>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Grado de excitabilidad emocional</a:t>
          </a:r>
          <a:endParaRPr lang="es-EC" sz="1100" kern="1200" dirty="0"/>
        </a:p>
      </dsp:txBody>
      <dsp:txXfrm>
        <a:off x="5186198" y="910438"/>
        <a:ext cx="1094392" cy="668399"/>
      </dsp:txXfrm>
    </dsp:sp>
    <dsp:sp modelId="{3F8DA1CF-3179-44DF-A829-21AEE02EFCFA}">
      <dsp:nvSpPr>
        <dsp:cNvPr id="0" name=""/>
        <dsp:cNvSpPr/>
      </dsp:nvSpPr>
      <dsp:spPr>
        <a:xfrm>
          <a:off x="5023405" y="712145"/>
          <a:ext cx="141997" cy="1419978"/>
        </a:xfrm>
        <a:custGeom>
          <a:avLst/>
          <a:gdLst/>
          <a:ahLst/>
          <a:cxnLst/>
          <a:rect l="0" t="0" r="0" b="0"/>
          <a:pathLst>
            <a:path>
              <a:moveTo>
                <a:pt x="0" y="0"/>
              </a:moveTo>
              <a:lnTo>
                <a:pt x="0" y="1419978"/>
              </a:lnTo>
              <a:lnTo>
                <a:pt x="141997" y="1419978"/>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FB87D5A-EB89-4265-925A-3B8A01A77AA7}">
      <dsp:nvSpPr>
        <dsp:cNvPr id="0" name=""/>
        <dsp:cNvSpPr/>
      </dsp:nvSpPr>
      <dsp:spPr>
        <a:xfrm>
          <a:off x="5165403" y="1777129"/>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Actitud del deportista </a:t>
          </a:r>
          <a:endParaRPr lang="es-EC" sz="1100" kern="1200" dirty="0"/>
        </a:p>
      </dsp:txBody>
      <dsp:txXfrm>
        <a:off x="5186198" y="1797924"/>
        <a:ext cx="1094392" cy="668399"/>
      </dsp:txXfrm>
    </dsp:sp>
    <dsp:sp modelId="{3FB71312-4C9E-4D42-81F8-239534C99BF9}">
      <dsp:nvSpPr>
        <dsp:cNvPr id="0" name=""/>
        <dsp:cNvSpPr/>
      </dsp:nvSpPr>
      <dsp:spPr>
        <a:xfrm>
          <a:off x="5023405" y="712145"/>
          <a:ext cx="141997" cy="2307464"/>
        </a:xfrm>
        <a:custGeom>
          <a:avLst/>
          <a:gdLst/>
          <a:ahLst/>
          <a:cxnLst/>
          <a:rect l="0" t="0" r="0" b="0"/>
          <a:pathLst>
            <a:path>
              <a:moveTo>
                <a:pt x="0" y="0"/>
              </a:moveTo>
              <a:lnTo>
                <a:pt x="0" y="2307464"/>
              </a:lnTo>
              <a:lnTo>
                <a:pt x="141997" y="2307464"/>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2872BF9-B93A-44DC-9918-9AE5F138F098}">
      <dsp:nvSpPr>
        <dsp:cNvPr id="0" name=""/>
        <dsp:cNvSpPr/>
      </dsp:nvSpPr>
      <dsp:spPr>
        <a:xfrm>
          <a:off x="5165403" y="2664615"/>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smtClean="0"/>
            <a:t>Variaciones de la tensión</a:t>
          </a:r>
          <a:endParaRPr lang="es-EC" sz="1100" kern="1200" dirty="0"/>
        </a:p>
      </dsp:txBody>
      <dsp:txXfrm>
        <a:off x="5186198" y="2685410"/>
        <a:ext cx="1094392" cy="668399"/>
      </dsp:txXfrm>
    </dsp:sp>
    <dsp:sp modelId="{FE1A12BF-C0D1-4DC6-A9E1-1D29969489EC}">
      <dsp:nvSpPr>
        <dsp:cNvPr id="0" name=""/>
        <dsp:cNvSpPr/>
      </dsp:nvSpPr>
      <dsp:spPr>
        <a:xfrm>
          <a:off x="5023405" y="712145"/>
          <a:ext cx="141997" cy="3194950"/>
        </a:xfrm>
        <a:custGeom>
          <a:avLst/>
          <a:gdLst/>
          <a:ahLst/>
          <a:cxnLst/>
          <a:rect l="0" t="0" r="0" b="0"/>
          <a:pathLst>
            <a:path>
              <a:moveTo>
                <a:pt x="0" y="0"/>
              </a:moveTo>
              <a:lnTo>
                <a:pt x="0" y="3194950"/>
              </a:lnTo>
              <a:lnTo>
                <a:pt x="141997" y="3194950"/>
              </a:lnTo>
            </a:path>
          </a:pathLst>
        </a:custGeom>
        <a:noFill/>
        <a:ln w="1587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68E33F09-A0DE-48C4-A8B8-D1723139379E}">
      <dsp:nvSpPr>
        <dsp:cNvPr id="0" name=""/>
        <dsp:cNvSpPr/>
      </dsp:nvSpPr>
      <dsp:spPr>
        <a:xfrm>
          <a:off x="5165403" y="3552102"/>
          <a:ext cx="1135982" cy="70998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lvl="0" algn="ctr" defTabSz="488950">
            <a:lnSpc>
              <a:spcPct val="90000"/>
            </a:lnSpc>
            <a:spcBef>
              <a:spcPct val="0"/>
            </a:spcBef>
            <a:spcAft>
              <a:spcPct val="35000"/>
            </a:spcAft>
          </a:pPr>
          <a:r>
            <a:rPr lang="es-ES" sz="1100" kern="1200" dirty="0" smtClean="0"/>
            <a:t>Procesos en la percepción o representación, memoria</a:t>
          </a:r>
          <a:endParaRPr lang="es-EC" sz="1100" kern="1200" dirty="0"/>
        </a:p>
      </dsp:txBody>
      <dsp:txXfrm>
        <a:off x="5186198" y="3572897"/>
        <a:ext cx="1094392" cy="6683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33E2AF-C5F7-49C9-B824-89A653708D4D}">
      <dsp:nvSpPr>
        <dsp:cNvPr id="0" name=""/>
        <dsp:cNvSpPr/>
      </dsp:nvSpPr>
      <dsp:spPr>
        <a:xfrm>
          <a:off x="0" y="15773"/>
          <a:ext cx="4213653" cy="1269999"/>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1" kern="1200" dirty="0" smtClean="0">
              <a:solidFill>
                <a:schemeClr val="tx1"/>
              </a:solidFill>
              <a:effectLst>
                <a:outerShdw blurRad="38100" dist="38100" dir="2700000" algn="tl">
                  <a:srgbClr val="000000">
                    <a:alpha val="43137"/>
                  </a:srgbClr>
                </a:outerShdw>
              </a:effectLst>
            </a:rPr>
            <a:t>Exaltado</a:t>
          </a:r>
          <a:endParaRPr lang="es-EC" sz="1700" b="1" kern="1200" dirty="0">
            <a:solidFill>
              <a:schemeClr val="tx1"/>
            </a:solidFill>
            <a:effectLst>
              <a:outerShdw blurRad="38100" dist="38100" dir="2700000" algn="tl">
                <a:srgbClr val="000000">
                  <a:alpha val="43137"/>
                </a:srgbClr>
              </a:outerShdw>
            </a:effectLst>
          </a:endParaRPr>
        </a:p>
        <a:p>
          <a:pPr marL="114300" lvl="1" indent="-114300" algn="just" defTabSz="577850">
            <a:lnSpc>
              <a:spcPct val="90000"/>
            </a:lnSpc>
            <a:spcBef>
              <a:spcPct val="0"/>
            </a:spcBef>
            <a:spcAft>
              <a:spcPct val="15000"/>
            </a:spcAft>
            <a:buChar char="••"/>
          </a:pPr>
          <a:r>
            <a:rPr lang="es-ES" sz="1300" kern="1200" dirty="0" smtClean="0">
              <a:solidFill>
                <a:schemeClr val="tx1"/>
              </a:solidFill>
            </a:rPr>
            <a:t>Manifestación excesiva de los procesos </a:t>
          </a:r>
          <a:r>
            <a:rPr lang="es-ES" sz="1300" kern="1200" dirty="0" err="1" smtClean="0">
              <a:solidFill>
                <a:schemeClr val="tx1"/>
              </a:solidFill>
            </a:rPr>
            <a:t>excitatorios</a:t>
          </a:r>
          <a:r>
            <a:rPr lang="es-ES" sz="1300" kern="1200" dirty="0" smtClean="0">
              <a:solidFill>
                <a:schemeClr val="tx1"/>
              </a:solidFill>
            </a:rPr>
            <a:t> </a:t>
          </a:r>
          <a:endParaRPr lang="es-EC" sz="1300" kern="1200" dirty="0">
            <a:solidFill>
              <a:schemeClr val="tx1"/>
            </a:solidFill>
          </a:endParaRPr>
        </a:p>
        <a:p>
          <a:pPr marL="114300" lvl="1" indent="-114300" algn="just" defTabSz="577850">
            <a:lnSpc>
              <a:spcPct val="90000"/>
            </a:lnSpc>
            <a:spcBef>
              <a:spcPct val="0"/>
            </a:spcBef>
            <a:spcAft>
              <a:spcPct val="15000"/>
            </a:spcAft>
            <a:buChar char="••"/>
          </a:pPr>
          <a:r>
            <a:rPr lang="es-ES" sz="1300" kern="1200" dirty="0" smtClean="0">
              <a:solidFill>
                <a:schemeClr val="tx1"/>
              </a:solidFill>
            </a:rPr>
            <a:t>Variaciones considerables en los órganos vegetativos</a:t>
          </a:r>
          <a:endParaRPr lang="es-EC" sz="1300" kern="1200" dirty="0">
            <a:solidFill>
              <a:schemeClr val="tx1"/>
            </a:solidFill>
          </a:endParaRPr>
        </a:p>
      </dsp:txBody>
      <dsp:txXfrm>
        <a:off x="969730" y="15773"/>
        <a:ext cx="3243922" cy="1269999"/>
      </dsp:txXfrm>
    </dsp:sp>
    <dsp:sp modelId="{2CCEAB44-5F08-41B2-A01D-275AB3EE36FC}">
      <dsp:nvSpPr>
        <dsp:cNvPr id="0" name=""/>
        <dsp:cNvSpPr/>
      </dsp:nvSpPr>
      <dsp:spPr>
        <a:xfrm>
          <a:off x="127000" y="126999"/>
          <a:ext cx="842730" cy="1015999"/>
        </a:xfrm>
        <a:prstGeom prst="roundRect">
          <a:avLst>
            <a:gd name="adj" fmla="val 10000"/>
          </a:avLst>
        </a:prstGeom>
        <a:solidFill>
          <a:schemeClr val="accent5">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ED869C-B872-488A-ABCB-4CA098D0387F}">
      <dsp:nvSpPr>
        <dsp:cNvPr id="0" name=""/>
        <dsp:cNvSpPr/>
      </dsp:nvSpPr>
      <dsp:spPr>
        <a:xfrm>
          <a:off x="0" y="1396999"/>
          <a:ext cx="4213653" cy="1269999"/>
        </a:xfrm>
        <a:prstGeom prst="roundRect">
          <a:avLst>
            <a:gd name="adj" fmla="val 10000"/>
          </a:avLst>
        </a:prstGeom>
        <a:solidFill>
          <a:schemeClr val="accent5">
            <a:hueOff val="4085978"/>
            <a:satOff val="2788"/>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1" kern="1200" dirty="0" smtClean="0">
              <a:solidFill>
                <a:schemeClr val="tx1"/>
              </a:solidFill>
              <a:effectLst>
                <a:outerShdw blurRad="38100" dist="38100" dir="2700000" algn="tl">
                  <a:srgbClr val="000000">
                    <a:alpha val="43137"/>
                  </a:srgbClr>
                </a:outerShdw>
              </a:effectLst>
            </a:rPr>
            <a:t>Apático</a:t>
          </a:r>
          <a:endParaRPr lang="es-EC" sz="1700" b="1" kern="1200" dirty="0">
            <a:solidFill>
              <a:schemeClr val="tx1"/>
            </a:solidFill>
            <a:effectLst>
              <a:outerShdw blurRad="38100" dist="38100" dir="2700000" algn="tl">
                <a:srgbClr val="000000">
                  <a:alpha val="43137"/>
                </a:srgbClr>
              </a:outerShdw>
            </a:effectLst>
          </a:endParaRPr>
        </a:p>
        <a:p>
          <a:pPr marL="114300" lvl="1" indent="-114300" algn="just" defTabSz="577850">
            <a:lnSpc>
              <a:spcPct val="90000"/>
            </a:lnSpc>
            <a:spcBef>
              <a:spcPct val="0"/>
            </a:spcBef>
            <a:spcAft>
              <a:spcPct val="15000"/>
            </a:spcAft>
            <a:buChar char="••"/>
          </a:pPr>
          <a:r>
            <a:rPr lang="es-ES" sz="1300" b="0" kern="1200" dirty="0" smtClean="0">
              <a:solidFill>
                <a:schemeClr val="tx1"/>
              </a:solidFill>
            </a:rPr>
            <a:t>Tiempo de las reacciones motoras elementales se alarga</a:t>
          </a:r>
          <a:endParaRPr lang="es-EC" sz="1300" b="0" kern="1200" dirty="0">
            <a:solidFill>
              <a:schemeClr val="tx1"/>
            </a:solidFill>
          </a:endParaRPr>
        </a:p>
        <a:p>
          <a:pPr marL="114300" lvl="1" indent="-114300" algn="l" defTabSz="577850">
            <a:lnSpc>
              <a:spcPct val="90000"/>
            </a:lnSpc>
            <a:spcBef>
              <a:spcPct val="0"/>
            </a:spcBef>
            <a:spcAft>
              <a:spcPct val="15000"/>
            </a:spcAft>
            <a:buChar char="••"/>
          </a:pPr>
          <a:r>
            <a:rPr lang="es-ES" sz="1300" kern="1200" dirty="0" smtClean="0">
              <a:solidFill>
                <a:schemeClr val="tx1"/>
              </a:solidFill>
            </a:rPr>
            <a:t>Entrenamiento insuficiente</a:t>
          </a:r>
          <a:endParaRPr lang="es-EC" sz="1300" kern="1200" dirty="0">
            <a:solidFill>
              <a:schemeClr val="tx1"/>
            </a:solidFill>
          </a:endParaRPr>
        </a:p>
      </dsp:txBody>
      <dsp:txXfrm>
        <a:off x="969730" y="1396999"/>
        <a:ext cx="3243922" cy="1269999"/>
      </dsp:txXfrm>
    </dsp:sp>
    <dsp:sp modelId="{34D5C0AD-A786-4D42-92D4-CB3E3F199A22}">
      <dsp:nvSpPr>
        <dsp:cNvPr id="0" name=""/>
        <dsp:cNvSpPr/>
      </dsp:nvSpPr>
      <dsp:spPr>
        <a:xfrm>
          <a:off x="127000" y="1523999"/>
          <a:ext cx="842730" cy="1015999"/>
        </a:xfrm>
        <a:prstGeom prst="roundRect">
          <a:avLst>
            <a:gd name="adj" fmla="val 10000"/>
          </a:avLst>
        </a:prstGeom>
        <a:solidFill>
          <a:schemeClr val="accent5">
            <a:tint val="50000"/>
            <a:hueOff val="4253174"/>
            <a:satOff val="-10816"/>
            <a:lumOff val="-137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6FD35A-44F5-47E6-B664-0DA2B96BD400}">
      <dsp:nvSpPr>
        <dsp:cNvPr id="0" name=""/>
        <dsp:cNvSpPr/>
      </dsp:nvSpPr>
      <dsp:spPr>
        <a:xfrm>
          <a:off x="0" y="2793999"/>
          <a:ext cx="4213653" cy="1269999"/>
        </a:xfrm>
        <a:prstGeom prst="roundRect">
          <a:avLst>
            <a:gd name="adj" fmla="val 10000"/>
          </a:avLst>
        </a:prstGeom>
        <a:solidFill>
          <a:schemeClr val="accent5">
            <a:hueOff val="8171956"/>
            <a:satOff val="5577"/>
            <a:lumOff val="-1568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s-EC" sz="1700" b="1" kern="1200" dirty="0" smtClean="0">
              <a:solidFill>
                <a:schemeClr val="tx1"/>
              </a:solidFill>
              <a:effectLst>
                <a:outerShdw blurRad="38100" dist="38100" dir="2700000" algn="tl">
                  <a:srgbClr val="000000">
                    <a:alpha val="43137"/>
                  </a:srgbClr>
                </a:outerShdw>
              </a:effectLst>
            </a:rPr>
            <a:t>Normal</a:t>
          </a:r>
          <a:endParaRPr lang="es-EC" sz="1700" b="1" kern="1200" dirty="0">
            <a:solidFill>
              <a:schemeClr val="tx1"/>
            </a:solidFill>
            <a:effectLst>
              <a:outerShdw blurRad="38100" dist="38100" dir="2700000" algn="tl">
                <a:srgbClr val="000000">
                  <a:alpha val="43137"/>
                </a:srgbClr>
              </a:outerShdw>
            </a:effectLst>
          </a:endParaRPr>
        </a:p>
        <a:p>
          <a:pPr marL="114300" lvl="1" indent="-114300" algn="l" defTabSz="577850">
            <a:lnSpc>
              <a:spcPct val="90000"/>
            </a:lnSpc>
            <a:spcBef>
              <a:spcPct val="0"/>
            </a:spcBef>
            <a:spcAft>
              <a:spcPct val="15000"/>
            </a:spcAft>
            <a:buChar char="••"/>
          </a:pPr>
          <a:r>
            <a:rPr lang="es-ES" sz="1300" b="0" kern="1200" dirty="0" smtClean="0">
              <a:solidFill>
                <a:schemeClr val="tx1"/>
              </a:solidFill>
            </a:rPr>
            <a:t>Variaciones positivas en los órganos internos</a:t>
          </a:r>
          <a:endParaRPr lang="es-EC" sz="1300" b="0" kern="1200" dirty="0">
            <a:solidFill>
              <a:schemeClr val="tx1"/>
            </a:solidFill>
          </a:endParaRPr>
        </a:p>
        <a:p>
          <a:pPr marL="114300" lvl="1" indent="-114300" algn="l" defTabSz="577850">
            <a:lnSpc>
              <a:spcPct val="90000"/>
            </a:lnSpc>
            <a:spcBef>
              <a:spcPct val="0"/>
            </a:spcBef>
            <a:spcAft>
              <a:spcPct val="15000"/>
            </a:spcAft>
            <a:buChar char="••"/>
          </a:pPr>
          <a:r>
            <a:rPr lang="es-EC" sz="1300" kern="1200" dirty="0" smtClean="0">
              <a:solidFill>
                <a:schemeClr val="tx1"/>
              </a:solidFill>
            </a:rPr>
            <a:t>Calentamiento</a:t>
          </a:r>
          <a:endParaRPr lang="es-EC" sz="1300" kern="1200" dirty="0">
            <a:solidFill>
              <a:schemeClr val="tx1"/>
            </a:solidFill>
          </a:endParaRPr>
        </a:p>
      </dsp:txBody>
      <dsp:txXfrm>
        <a:off x="969730" y="2793999"/>
        <a:ext cx="3243922" cy="1269999"/>
      </dsp:txXfrm>
    </dsp:sp>
    <dsp:sp modelId="{BFB0095A-C76C-43BF-B601-EA037C1B0963}">
      <dsp:nvSpPr>
        <dsp:cNvPr id="0" name=""/>
        <dsp:cNvSpPr/>
      </dsp:nvSpPr>
      <dsp:spPr>
        <a:xfrm>
          <a:off x="127000" y="2920999"/>
          <a:ext cx="842730" cy="1015999"/>
        </a:xfrm>
        <a:prstGeom prst="roundRect">
          <a:avLst>
            <a:gd name="adj" fmla="val 10000"/>
          </a:avLst>
        </a:prstGeom>
        <a:solidFill>
          <a:schemeClr val="accent5">
            <a:tint val="50000"/>
            <a:hueOff val="8506348"/>
            <a:satOff val="-21631"/>
            <a:lumOff val="-275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D3BCA7-8029-4E80-BA50-69FF3A11DCDD}">
      <dsp:nvSpPr>
        <dsp:cNvPr id="0" name=""/>
        <dsp:cNvSpPr/>
      </dsp:nvSpPr>
      <dsp:spPr>
        <a:xfrm>
          <a:off x="286231" y="0"/>
          <a:ext cx="3243959" cy="4064000"/>
        </a:xfrm>
        <a:prstGeom prst="rightArrow">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204D6B7-2968-4144-BB05-AFD70D554CDE}">
      <dsp:nvSpPr>
        <dsp:cNvPr id="0" name=""/>
        <dsp:cNvSpPr/>
      </dsp:nvSpPr>
      <dsp:spPr>
        <a:xfrm>
          <a:off x="2064" y="1219199"/>
          <a:ext cx="1595630" cy="1625600"/>
        </a:xfrm>
        <a:prstGeom prst="roundRect">
          <a:avLst/>
        </a:prstGeom>
        <a:solidFill>
          <a:schemeClr val="accent2">
            <a:hueOff val="0"/>
            <a:satOff val="0"/>
            <a:lumOff val="0"/>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Coordinaciones neuromusculares</a:t>
          </a:r>
          <a:endParaRPr lang="es-EC" sz="1400" kern="1200" dirty="0">
            <a:solidFill>
              <a:schemeClr val="tx1"/>
            </a:solidFill>
          </a:endParaRPr>
        </a:p>
      </dsp:txBody>
      <dsp:txXfrm>
        <a:off x="79956" y="1297091"/>
        <a:ext cx="1439846" cy="1469816"/>
      </dsp:txXfrm>
    </dsp:sp>
    <dsp:sp modelId="{E5845B93-0689-40C3-A5B7-7B93E150D7AE}">
      <dsp:nvSpPr>
        <dsp:cNvPr id="0" name=""/>
        <dsp:cNvSpPr/>
      </dsp:nvSpPr>
      <dsp:spPr>
        <a:xfrm>
          <a:off x="1666178" y="1219199"/>
          <a:ext cx="1042478" cy="1625600"/>
        </a:xfrm>
        <a:prstGeom prst="roundRect">
          <a:avLst/>
        </a:prstGeom>
        <a:solidFill>
          <a:schemeClr val="accent2">
            <a:hueOff val="-2355276"/>
            <a:satOff val="-3145"/>
            <a:lumOff val="1863"/>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La técnica y la táctica</a:t>
          </a:r>
          <a:endParaRPr lang="es-EC" sz="1200" kern="1200" dirty="0">
            <a:solidFill>
              <a:schemeClr val="tx1"/>
            </a:solidFill>
          </a:endParaRPr>
        </a:p>
      </dsp:txBody>
      <dsp:txXfrm>
        <a:off x="1717068" y="1270089"/>
        <a:ext cx="940698" cy="1523820"/>
      </dsp:txXfrm>
    </dsp:sp>
    <dsp:sp modelId="{6FCBAF53-140E-451B-85E3-B338F9EC7A73}">
      <dsp:nvSpPr>
        <dsp:cNvPr id="0" name=""/>
        <dsp:cNvSpPr/>
      </dsp:nvSpPr>
      <dsp:spPr>
        <a:xfrm>
          <a:off x="2777139" y="1219199"/>
          <a:ext cx="1037218" cy="1625600"/>
        </a:xfrm>
        <a:prstGeom prst="roundRect">
          <a:avLst/>
        </a:prstGeom>
        <a:solidFill>
          <a:schemeClr val="accent2">
            <a:hueOff val="-4710551"/>
            <a:satOff val="-6290"/>
            <a:lumOff val="3726"/>
            <a:alphaOff val="0"/>
          </a:schemeClr>
        </a:solidFill>
        <a:ln>
          <a:noFill/>
        </a:ln>
        <a:effectLst>
          <a:outerShdw blurRad="50800" dist="254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Preparación psicológica</a:t>
          </a:r>
          <a:r>
            <a:rPr lang="es-ES" sz="1200" kern="1200" dirty="0" smtClean="0"/>
            <a:t>.</a:t>
          </a:r>
          <a:endParaRPr lang="es-EC" sz="1200" kern="1200" dirty="0"/>
        </a:p>
      </dsp:txBody>
      <dsp:txXfrm>
        <a:off x="2827772" y="1269832"/>
        <a:ext cx="935952" cy="1524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7C3D9C-C041-42A9-9583-49CACCE7A2FB}">
      <dsp:nvSpPr>
        <dsp:cNvPr id="0" name=""/>
        <dsp:cNvSpPr/>
      </dsp:nvSpPr>
      <dsp:spPr>
        <a:xfrm rot="16200000">
          <a:off x="-870297" y="873571"/>
          <a:ext cx="2896096" cy="1148953"/>
        </a:xfrm>
        <a:prstGeom prst="flowChartManualOperati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0564" bIns="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Déficit de autoconfianza</a:t>
          </a:r>
          <a:endParaRPr lang="es-EC" sz="1000" b="1" kern="1200" dirty="0">
            <a:solidFill>
              <a:schemeClr val="tx1"/>
            </a:solidFill>
          </a:endParaRPr>
        </a:p>
      </dsp:txBody>
      <dsp:txXfrm rot="5400000">
        <a:off x="3274" y="579219"/>
        <a:ext cx="1148953" cy="1737658"/>
      </dsp:txXfrm>
    </dsp:sp>
    <dsp:sp modelId="{5672B064-2D6E-4255-A25C-AEE453E1D080}">
      <dsp:nvSpPr>
        <dsp:cNvPr id="0" name=""/>
        <dsp:cNvSpPr/>
      </dsp:nvSpPr>
      <dsp:spPr>
        <a:xfrm rot="16200000">
          <a:off x="364827" y="873571"/>
          <a:ext cx="2896096" cy="1148953"/>
        </a:xfrm>
        <a:prstGeom prst="flowChartManualOperati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0564" bIns="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Sobre dimensionamiento del adversario</a:t>
          </a:r>
          <a:endParaRPr lang="es-EC" sz="1000" b="1" kern="1200" dirty="0">
            <a:solidFill>
              <a:schemeClr val="tx1"/>
            </a:solidFill>
          </a:endParaRPr>
        </a:p>
      </dsp:txBody>
      <dsp:txXfrm rot="5400000">
        <a:off x="1238398" y="579219"/>
        <a:ext cx="1148953" cy="1737658"/>
      </dsp:txXfrm>
    </dsp:sp>
    <dsp:sp modelId="{152E69B8-180D-48CB-9F9F-DECF4816EB02}">
      <dsp:nvSpPr>
        <dsp:cNvPr id="0" name=""/>
        <dsp:cNvSpPr/>
      </dsp:nvSpPr>
      <dsp:spPr>
        <a:xfrm rot="16200000">
          <a:off x="1599952" y="873571"/>
          <a:ext cx="2896096" cy="1148953"/>
        </a:xfrm>
        <a:prstGeom prst="flowChartManualOperati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0564" bIns="0" numCol="1" spcCol="1270" anchor="ctr" anchorCtr="0">
          <a:noAutofit/>
        </a:bodyPr>
        <a:lstStyle/>
        <a:p>
          <a:pPr lvl="0" algn="ctr" defTabSz="444500">
            <a:lnSpc>
              <a:spcPct val="90000"/>
            </a:lnSpc>
            <a:spcBef>
              <a:spcPct val="0"/>
            </a:spcBef>
            <a:spcAft>
              <a:spcPct val="35000"/>
            </a:spcAft>
          </a:pPr>
          <a:r>
            <a:rPr lang="es-ES" sz="1000" b="1" kern="1200" dirty="0" smtClean="0">
              <a:solidFill>
                <a:schemeClr val="tx1"/>
              </a:solidFill>
            </a:rPr>
            <a:t>Comparación de la envergadura </a:t>
          </a:r>
          <a:endParaRPr lang="es-EC" sz="1000" b="1" kern="1200" dirty="0">
            <a:solidFill>
              <a:schemeClr val="tx1"/>
            </a:solidFill>
          </a:endParaRPr>
        </a:p>
      </dsp:txBody>
      <dsp:txXfrm rot="5400000">
        <a:off x="2473523" y="579219"/>
        <a:ext cx="1148953" cy="1737658"/>
      </dsp:txXfrm>
    </dsp:sp>
    <dsp:sp modelId="{2D957E05-A770-4C48-98D7-70ED1BBE8C3F}">
      <dsp:nvSpPr>
        <dsp:cNvPr id="0" name=""/>
        <dsp:cNvSpPr/>
      </dsp:nvSpPr>
      <dsp:spPr>
        <a:xfrm rot="16200000">
          <a:off x="2835076" y="873571"/>
          <a:ext cx="2896096" cy="1148953"/>
        </a:xfrm>
        <a:prstGeom prst="flowChartManualOperati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0564" bIns="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Obligación de rendir al máximo</a:t>
          </a:r>
          <a:endParaRPr lang="es-EC" sz="1000" b="1" kern="1200" dirty="0">
            <a:solidFill>
              <a:schemeClr val="tx1"/>
            </a:solidFill>
          </a:endParaRPr>
        </a:p>
      </dsp:txBody>
      <dsp:txXfrm rot="5400000">
        <a:off x="3708647" y="579219"/>
        <a:ext cx="1148953" cy="1737658"/>
      </dsp:txXfrm>
    </dsp:sp>
    <dsp:sp modelId="{2A27B0E0-F887-448E-B726-979FF9870EE1}">
      <dsp:nvSpPr>
        <dsp:cNvPr id="0" name=""/>
        <dsp:cNvSpPr/>
      </dsp:nvSpPr>
      <dsp:spPr>
        <a:xfrm rot="16200000">
          <a:off x="4070201" y="873571"/>
          <a:ext cx="2896096" cy="1148953"/>
        </a:xfrm>
        <a:prstGeom prst="flowChartManualOperati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0" rIns="60564" bIns="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Incertidumbre del resultado</a:t>
          </a:r>
          <a:endParaRPr lang="es-EC" sz="1000" b="1" kern="1200" dirty="0">
            <a:solidFill>
              <a:schemeClr val="tx1"/>
            </a:solidFill>
          </a:endParaRPr>
        </a:p>
      </dsp:txBody>
      <dsp:txXfrm rot="5400000">
        <a:off x="4943772" y="579219"/>
        <a:ext cx="1148953" cy="17376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358CA592-CA0B-42B1-B58B-4D7916A3AD9D}" type="datetimeFigureOut">
              <a:rPr lang="es-EC" smtClean="0"/>
              <a:t>27/05/2015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58CA592-CA0B-42B1-B58B-4D7916A3AD9D}" type="datetimeFigureOut">
              <a:rPr lang="es-EC" smtClean="0"/>
              <a:t>27/05/2015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358CA592-CA0B-42B1-B58B-4D7916A3AD9D}" type="datetimeFigureOut">
              <a:rPr lang="es-EC" smtClean="0"/>
              <a:t>27/05/2015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FAE417-9D26-4325-B502-9B9CA6BDF0AF}" type="slidenum">
              <a:rPr lang="es-EC" smtClean="0"/>
              <a:t>‹Nº›</a:t>
            </a:fld>
            <a:endParaRPr lang="es-EC"/>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58CA592-CA0B-42B1-B58B-4D7916A3AD9D}" type="datetimeFigureOut">
              <a:rPr lang="es-EC" smtClean="0"/>
              <a:t>27/05/2015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FAE417-9D26-4325-B502-9B9CA6BDF0AF}" type="slidenum">
              <a:rPr lang="es-EC" smtClean="0"/>
              <a:t>‹Nº›</a:t>
            </a:fld>
            <a:endParaRPr lang="es-EC"/>
          </a:p>
        </p:txBody>
      </p:sp>
      <p:sp>
        <p:nvSpPr>
          <p:cNvPr id="7" name="Title 6"/>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58CA592-CA0B-42B1-B58B-4D7916A3AD9D}" type="datetimeFigureOut">
              <a:rPr lang="es-EC" smtClean="0"/>
              <a:t>27/05/2015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58CA592-CA0B-42B1-B58B-4D7916A3AD9D}" type="datetimeFigureOut">
              <a:rPr lang="es-EC" smtClean="0"/>
              <a:t>27/05/2015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DFAE417-9D26-4325-B502-9B9CA6BDF0AF}" type="slidenum">
              <a:rPr lang="es-EC" smtClean="0"/>
              <a:t>‹Nº›</a:t>
            </a:fld>
            <a:endParaRPr lang="es-EC"/>
          </a:p>
        </p:txBody>
      </p:sp>
      <p:sp>
        <p:nvSpPr>
          <p:cNvPr id="9" name="Content Placeholder 8"/>
          <p:cNvSpPr>
            <a:spLocks noGrp="1"/>
          </p:cNvSpPr>
          <p:nvPr>
            <p:ph sz="quarter" idx="13"/>
          </p:nvPr>
        </p:nvSpPr>
        <p:spPr>
          <a:xfrm>
            <a:off x="676655"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58CA592-CA0B-42B1-B58B-4D7916A3AD9D}" type="datetimeFigureOut">
              <a:rPr lang="es-EC" smtClean="0"/>
              <a:t>27/05/2015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58CA592-CA0B-42B1-B58B-4D7916A3AD9D}" type="datetimeFigureOut">
              <a:rPr lang="es-EC" smtClean="0"/>
              <a:t>27/05/2015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358CA592-CA0B-42B1-B58B-4D7916A3AD9D}" type="datetimeFigureOut">
              <a:rPr lang="es-EC" smtClean="0"/>
              <a:t>27/05/2015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DFAE417-9D26-4325-B502-9B9CA6BDF0AF}"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358CA592-CA0B-42B1-B58B-4D7916A3AD9D}" type="datetimeFigureOut">
              <a:rPr lang="es-EC" smtClean="0"/>
              <a:t>27/05/2015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DFAE417-9D26-4325-B502-9B9CA6BDF0AF}" type="slidenum">
              <a:rPr lang="es-EC" smtClean="0"/>
              <a:t>‹Nº›</a:t>
            </a:fld>
            <a:endParaRPr lang="es-EC"/>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358CA592-CA0B-42B1-B58B-4D7916A3AD9D}" type="datetimeFigureOut">
              <a:rPr lang="es-EC" smtClean="0"/>
              <a:t>27/05/2015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DFAE417-9D26-4325-B502-9B9CA6BDF0AF}" type="slidenum">
              <a:rPr lang="es-EC" smtClean="0"/>
              <a:t>‹Nº›</a:t>
            </a:fld>
            <a:endParaRPr lang="es-EC"/>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358CA592-CA0B-42B1-B58B-4D7916A3AD9D}" type="datetimeFigureOut">
              <a:rPr lang="es-EC" smtClean="0"/>
              <a:t>27/05/2015</a:t>
            </a:fld>
            <a:endParaRPr lang="es-EC"/>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s-EC"/>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0DFAE417-9D26-4325-B502-9B9CA6BDF0AF}" type="slidenum">
              <a:rPr lang="es-EC" smtClean="0"/>
              <a:t>‹Nº›</a:t>
            </a:fld>
            <a:endParaRPr lang="es-EC"/>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14.png"/><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7.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e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emf"/><Relationship Id="rId4" Type="http://schemas.openxmlformats.org/officeDocument/2006/relationships/image" Target="../media/image29.emf"/></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7.xml"/><Relationship Id="rId5" Type="http://schemas.openxmlformats.org/officeDocument/2006/relationships/image" Target="../media/image42.emf"/><Relationship Id="rId4" Type="http://schemas.openxmlformats.org/officeDocument/2006/relationships/image" Target="../media/image41.emf"/></Relationships>
</file>

<file path=ppt/slides/_rels/slide2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slideLayout" Target="../slideLayouts/slideLayout7.xml"/><Relationship Id="rId4" Type="http://schemas.openxmlformats.org/officeDocument/2006/relationships/image" Target="../media/image47.emf"/></Relationships>
</file>

<file path=ppt/slides/_rels/slide2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Colors" Target="../diagrams/colors3.xml"/><Relationship Id="rId3" Type="http://schemas.openxmlformats.org/officeDocument/2006/relationships/diagramLayout" Target="../diagrams/layout2.xml"/><Relationship Id="rId7" Type="http://schemas.openxmlformats.org/officeDocument/2006/relationships/image" Target="../media/image5.png"/><Relationship Id="rId12" Type="http://schemas.openxmlformats.org/officeDocument/2006/relationships/diagramQuickStyle" Target="../diagrams/quickStyle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openxmlformats.org/officeDocument/2006/relationships/diagramLayout" Target="../diagrams/layout3.xml"/><Relationship Id="rId5" Type="http://schemas.openxmlformats.org/officeDocument/2006/relationships/diagramColors" Target="../diagrams/colors2.xml"/><Relationship Id="rId10" Type="http://schemas.openxmlformats.org/officeDocument/2006/relationships/diagramData" Target="../diagrams/data3.xml"/><Relationship Id="rId4" Type="http://schemas.openxmlformats.org/officeDocument/2006/relationships/diagramQuickStyle" Target="../diagrams/quickStyle2.xml"/><Relationship Id="rId9" Type="http://schemas.openxmlformats.org/officeDocument/2006/relationships/image" Target="../media/image7.png"/><Relationship Id="rId14" Type="http://schemas.microsoft.com/office/2007/relationships/diagramDrawing" Target="../diagrams/drawing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3.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60648"/>
            <a:ext cx="4295775" cy="1008112"/>
          </a:xfrm>
          <a:prstGeom prst="rect">
            <a:avLst/>
          </a:prstGeom>
          <a:noFill/>
          <a:ln>
            <a:noFill/>
          </a:ln>
        </p:spPr>
      </p:pic>
      <p:sp>
        <p:nvSpPr>
          <p:cNvPr id="5" name="4 Rectángulo"/>
          <p:cNvSpPr/>
          <p:nvPr/>
        </p:nvSpPr>
        <p:spPr>
          <a:xfrm>
            <a:off x="395536" y="1484784"/>
            <a:ext cx="8280920" cy="5047536"/>
          </a:xfrm>
          <a:prstGeom prst="rect">
            <a:avLst/>
          </a:prstGeom>
        </p:spPr>
        <p:txBody>
          <a:bodyPr wrap="square">
            <a:spAutoFit/>
          </a:bodyPr>
          <a:lstStyle/>
          <a:p>
            <a:pPr algn="ctr"/>
            <a:r>
              <a:rPr lang="es-EC" sz="1400" b="1" dirty="0"/>
              <a:t>DEPARTAMENTO DE CIENCIAS HUMANAS Y SOCIALES</a:t>
            </a:r>
            <a:endParaRPr lang="es-EC" sz="1400" dirty="0"/>
          </a:p>
          <a:p>
            <a:pPr algn="ctr"/>
            <a:r>
              <a:rPr lang="es-EC" sz="1400" dirty="0"/>
              <a:t> </a:t>
            </a:r>
          </a:p>
          <a:p>
            <a:pPr algn="ctr"/>
            <a:r>
              <a:rPr lang="es-EC" sz="1400" dirty="0"/>
              <a:t> </a:t>
            </a:r>
          </a:p>
          <a:p>
            <a:pPr algn="ctr"/>
            <a:r>
              <a:rPr lang="es-EC" sz="1400" b="1" dirty="0"/>
              <a:t>CARRERA EN CIENCIAS DE LA ACTIVIDAD FÍSICA, DEPORTES Y RECREACIÓN</a:t>
            </a:r>
            <a:endParaRPr lang="es-EC" sz="1400" dirty="0"/>
          </a:p>
          <a:p>
            <a:pPr algn="ctr"/>
            <a:r>
              <a:rPr lang="es-EC" sz="1400" b="1" dirty="0"/>
              <a:t> </a:t>
            </a:r>
            <a:endParaRPr lang="es-EC" sz="1400" dirty="0"/>
          </a:p>
          <a:p>
            <a:pPr algn="ctr"/>
            <a:r>
              <a:rPr lang="es-EC" sz="1400" dirty="0"/>
              <a:t> </a:t>
            </a:r>
          </a:p>
          <a:p>
            <a:pPr algn="ctr"/>
            <a:r>
              <a:rPr lang="es-EC" sz="1400" b="1" dirty="0"/>
              <a:t>TESIS DE GRADO PREVIO A LA OBTENCIÓN DEL TÍTULO DE LICENCIADO EN CIENCIAS DE LA ACTIVIDAD FÍSICA, DEPORTES Y RECREACIÓN</a:t>
            </a:r>
            <a:endParaRPr lang="es-EC" sz="1400" dirty="0"/>
          </a:p>
          <a:p>
            <a:pPr algn="ctr"/>
            <a:r>
              <a:rPr lang="es-ES" sz="1400" b="1" dirty="0"/>
              <a:t> </a:t>
            </a:r>
            <a:endParaRPr lang="es-EC" sz="1400" dirty="0"/>
          </a:p>
          <a:p>
            <a:pPr algn="ctr"/>
            <a:r>
              <a:rPr lang="es-ES" sz="1400" b="1" dirty="0"/>
              <a:t>TEMA:</a:t>
            </a:r>
            <a:endParaRPr lang="es-EC" sz="1400" dirty="0"/>
          </a:p>
          <a:p>
            <a:pPr algn="ctr"/>
            <a:r>
              <a:rPr lang="es-ES" sz="1400" b="1" dirty="0"/>
              <a:t>“INCIDENCIA DEL ESTADO DE PRE-ARRANQUE EN EL RENDIMIENTO  DEPORTIVO DE LOS JUGADORES DE FÚTBOL SALA DEL CLUB DEPORTIVO AT&amp;E, DE LA PROVINCIA DE PICHINCHA PERÍODO</a:t>
            </a:r>
            <a:endParaRPr lang="es-EC" sz="1400" dirty="0"/>
          </a:p>
          <a:p>
            <a:pPr algn="ctr"/>
            <a:r>
              <a:rPr lang="es-ES" sz="1400" b="1" dirty="0"/>
              <a:t> </a:t>
            </a:r>
            <a:r>
              <a:rPr lang="es-ES" sz="1400" b="1" dirty="0" smtClean="0"/>
              <a:t>ENERO-JULIO DEL 2014” </a:t>
            </a:r>
            <a:endParaRPr lang="es-EC" sz="1400" dirty="0"/>
          </a:p>
          <a:p>
            <a:pPr algn="ctr"/>
            <a:r>
              <a:rPr lang="es-ES" sz="1400" b="1" dirty="0"/>
              <a:t> </a:t>
            </a:r>
            <a:endParaRPr lang="es-EC" sz="1400" dirty="0"/>
          </a:p>
          <a:p>
            <a:pPr algn="ctr"/>
            <a:r>
              <a:rPr lang="es-ES" sz="1400" b="1" dirty="0"/>
              <a:t> </a:t>
            </a:r>
            <a:endParaRPr lang="es-EC" sz="1400" dirty="0"/>
          </a:p>
          <a:p>
            <a:pPr algn="ctr"/>
            <a:r>
              <a:rPr lang="es-ES" sz="1400" b="1" dirty="0"/>
              <a:t> </a:t>
            </a:r>
            <a:endParaRPr lang="es-EC" sz="1400" dirty="0"/>
          </a:p>
          <a:p>
            <a:pPr algn="ctr"/>
            <a:r>
              <a:rPr lang="es-ES" sz="1400" b="1" dirty="0"/>
              <a:t>AUTOR</a:t>
            </a:r>
            <a:endParaRPr lang="es-EC" sz="1400" dirty="0"/>
          </a:p>
          <a:p>
            <a:pPr algn="ctr"/>
            <a:r>
              <a:rPr lang="es-ES" sz="1400" b="1" dirty="0"/>
              <a:t>SR. BRYAN ALEXANDER GARZÓN DUQUE</a:t>
            </a:r>
            <a:endParaRPr lang="es-EC" sz="1400" dirty="0"/>
          </a:p>
          <a:p>
            <a:pPr algn="ctr"/>
            <a:r>
              <a:rPr lang="es-ES" sz="1400" b="1" dirty="0"/>
              <a:t> </a:t>
            </a:r>
            <a:endParaRPr lang="es-EC" sz="1400" dirty="0"/>
          </a:p>
          <a:p>
            <a:pPr algn="ctr"/>
            <a:r>
              <a:rPr lang="es-ES" sz="1400" b="1" dirty="0"/>
              <a:t>DIRECTOR: LIC. JUAN CARLOS CERON</a:t>
            </a:r>
            <a:endParaRPr lang="es-EC" sz="1400" dirty="0"/>
          </a:p>
          <a:p>
            <a:pPr algn="ctr"/>
            <a:r>
              <a:rPr lang="es-ES" sz="1400" b="1" dirty="0"/>
              <a:t>CODIRECTOR: DR. SANTIAGO VACA</a:t>
            </a:r>
            <a:endParaRPr lang="es-EC" sz="1400" dirty="0"/>
          </a:p>
          <a:p>
            <a:pPr algn="ctr"/>
            <a:r>
              <a:rPr lang="es-ES" sz="1400" b="1" dirty="0"/>
              <a:t> </a:t>
            </a:r>
            <a:endParaRPr lang="es-EC" sz="1400" dirty="0"/>
          </a:p>
          <a:p>
            <a:pPr algn="ctr"/>
            <a:r>
              <a:rPr lang="es-ES" sz="1400" b="1" dirty="0"/>
              <a:t>SANGOLQUÍ, 2015</a:t>
            </a:r>
            <a:endParaRPr lang="es-EC" sz="1400" dirty="0"/>
          </a:p>
        </p:txBody>
      </p:sp>
    </p:spTree>
    <p:extLst>
      <p:ext uri="{BB962C8B-B14F-4D97-AF65-F5344CB8AC3E}">
        <p14:creationId xmlns:p14="http://schemas.microsoft.com/office/powerpoint/2010/main" val="251488849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187624" y="315065"/>
            <a:ext cx="6840760" cy="12250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TÉCNICAS PARA MEJORAR EL PRE-ARRANQUE Y EL RENDIMIENTO DEPORTIVOS</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2411157298"/>
              </p:ext>
            </p:extLst>
          </p:nvPr>
        </p:nvGraphicFramePr>
        <p:xfrm>
          <a:off x="1187624" y="1397000"/>
          <a:ext cx="7272808"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301208"/>
            <a:ext cx="2086422" cy="15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5350" y="5748334"/>
            <a:ext cx="4438650" cy="1109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3266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316968"/>
            <a:ext cx="4968552" cy="5197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rPr>
              <a:t>Fútbol Sala </a:t>
            </a:r>
            <a:endParaRPr lang="es-EC" sz="2400" b="1" dirty="0">
              <a:effectLst>
                <a:outerShdw blurRad="38100" dist="38100" dir="2700000" algn="tl">
                  <a:srgbClr val="000000">
                    <a:alpha val="43137"/>
                  </a:srgbClr>
                </a:outerShdw>
              </a:effectLst>
            </a:endParaRPr>
          </a:p>
        </p:txBody>
      </p:sp>
      <p:sp>
        <p:nvSpPr>
          <p:cNvPr id="3" name="2 Rectángulo"/>
          <p:cNvSpPr/>
          <p:nvPr/>
        </p:nvSpPr>
        <p:spPr>
          <a:xfrm>
            <a:off x="467544" y="1268760"/>
            <a:ext cx="8136904" cy="1200329"/>
          </a:xfrm>
          <a:prstGeom prst="rect">
            <a:avLst/>
          </a:prstGeom>
        </p:spPr>
        <p:txBody>
          <a:bodyPr wrap="square">
            <a:spAutoFit/>
          </a:bodyPr>
          <a:lstStyle/>
          <a:p>
            <a:pPr algn="just"/>
            <a:r>
              <a:rPr lang="es-EC" dirty="0" smtClean="0"/>
              <a:t>La creación de este deporte se remonta a 1930 en Uruguay, </a:t>
            </a:r>
            <a:r>
              <a:rPr lang="es-ES" dirty="0" smtClean="0"/>
              <a:t>debido </a:t>
            </a:r>
            <a:r>
              <a:rPr lang="es-ES" dirty="0"/>
              <a:t>a la falta de campos libres, en las calles de Montevideo los niños comenzaron a jugar al fútbol en campos de baloncesto. El Fútbol de Salón nació el 8 de septiembre de 1930 en Montevideo de la mano del profesor Juan Carlos </a:t>
            </a:r>
            <a:r>
              <a:rPr lang="es-ES" dirty="0" err="1"/>
              <a:t>Ceriani</a:t>
            </a:r>
            <a:endParaRPr lang="es-EC" dirty="0"/>
          </a:p>
        </p:txBody>
      </p:sp>
      <p:graphicFrame>
        <p:nvGraphicFramePr>
          <p:cNvPr id="6" name="5 Diagrama"/>
          <p:cNvGraphicFramePr/>
          <p:nvPr>
            <p:extLst>
              <p:ext uri="{D42A27DB-BD31-4B8C-83A1-F6EECF244321}">
                <p14:modId xmlns:p14="http://schemas.microsoft.com/office/powerpoint/2010/main" val="1068564882"/>
              </p:ext>
            </p:extLst>
          </p:nvPr>
        </p:nvGraphicFramePr>
        <p:xfrm>
          <a:off x="1403648" y="2469089"/>
          <a:ext cx="6912768" cy="4033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960" y="3933056"/>
            <a:ext cx="1453704" cy="967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22837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1775453" y="620688"/>
            <a:ext cx="6059016" cy="720080"/>
          </a:xfrm>
          <a:prstGeom prst="rect">
            <a:avLst/>
          </a:prstGeom>
        </p:spPr>
        <p:style>
          <a:lnRef idx="1">
            <a:schemeClr val="accent3"/>
          </a:lnRef>
          <a:fillRef idx="2">
            <a:schemeClr val="accent3"/>
          </a:fillRef>
          <a:effectRef idx="1">
            <a:schemeClr val="accent3"/>
          </a:effectRef>
          <a:fontRef idx="minor">
            <a:schemeClr val="dk1"/>
          </a:fontRef>
        </p:style>
        <p:txBody>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84632" marR="0" lvl="0" indent="0" algn="l" defTabSz="914400" rtl="0" eaLnBrk="1" fontAlgn="auto" latinLnBrk="0" hangingPunct="1">
              <a:lnSpc>
                <a:spcPct val="100000"/>
              </a:lnSpc>
              <a:spcBef>
                <a:spcPct val="0"/>
              </a:spcBef>
              <a:spcAft>
                <a:spcPts val="0"/>
              </a:spcAft>
              <a:buClrTx/>
              <a:buSzTx/>
              <a:buFontTx/>
              <a:buNone/>
              <a:tabLst/>
              <a:defRPr/>
            </a:pPr>
            <a:r>
              <a:rPr kumimoji="0" lang="es-ES" sz="4200" b="0" i="0" u="none" strike="noStrike" kern="1200" cap="none" spc="0" normalizeH="0" baseline="0" noProof="0" smtClean="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n-ea"/>
                <a:cs typeface="+mn-cs"/>
              </a:rPr>
              <a:t>    METODOLOGÍA</a:t>
            </a:r>
            <a:endParaRPr kumimoji="0" lang="es-ES" sz="4200" b="0" i="0" u="none" strike="noStrike" kern="1200" cap="none" spc="0" normalizeH="0" baseline="0" noProof="0" dirty="0">
              <a:ln w="6350">
                <a:solidFill>
                  <a:schemeClr val="accent1">
                    <a:shade val="43000"/>
                  </a:schemeClr>
                </a:solidFill>
              </a:ln>
              <a:solidFill>
                <a:schemeClr val="dk1"/>
              </a:solidFill>
              <a:effectLst>
                <a:outerShdw blurRad="26000" dist="26000" dir="14500000" algn="tl" rotWithShape="0">
                  <a:srgbClr val="000000">
                    <a:alpha val="40000"/>
                  </a:srgbClr>
                </a:outerShdw>
              </a:effectLst>
              <a:uLnTx/>
              <a:uFillTx/>
              <a:latin typeface="+mn-lt"/>
              <a:ea typeface="+mn-ea"/>
              <a:cs typeface="+mn-cs"/>
            </a:endParaRPr>
          </a:p>
        </p:txBody>
      </p:sp>
      <p:graphicFrame>
        <p:nvGraphicFramePr>
          <p:cNvPr id="3" name="5 Marcador de contenido"/>
          <p:cNvGraphicFramePr>
            <a:graphicFrameLocks/>
          </p:cNvGraphicFramePr>
          <p:nvPr>
            <p:extLst>
              <p:ext uri="{D42A27DB-BD31-4B8C-83A1-F6EECF244321}">
                <p14:modId xmlns:p14="http://schemas.microsoft.com/office/powerpoint/2010/main" val="4179997194"/>
              </p:ext>
            </p:extLst>
          </p:nvPr>
        </p:nvGraphicFramePr>
        <p:xfrm>
          <a:off x="1132867" y="1567879"/>
          <a:ext cx="5262533" cy="494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6332" y="2060848"/>
            <a:ext cx="2878137"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695584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DE RESULTADOS</a:t>
            </a:r>
            <a:endParaRPr lang="es-AR" sz="2400" b="1" dirty="0">
              <a:solidFill>
                <a:schemeClr val="tx1"/>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1628799"/>
            <a:ext cx="2951163" cy="72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2149" y="2354286"/>
            <a:ext cx="3615326" cy="1866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2" y="4357464"/>
            <a:ext cx="3402013" cy="1955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1783788"/>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SONDEO</a:t>
            </a:r>
            <a:endParaRPr lang="es-AR" sz="2400" b="1" dirty="0">
              <a:solidFill>
                <a:schemeClr val="tx1"/>
              </a:solidFill>
            </a:endParaRPr>
          </a:p>
        </p:txBody>
      </p:sp>
      <p:sp>
        <p:nvSpPr>
          <p:cNvPr id="5" name="2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Pregunta 1</a:t>
            </a:r>
            <a:endParaRPr lang="es-ES" b="1" dirty="0"/>
          </a:p>
        </p:txBody>
      </p:sp>
      <p:pic>
        <p:nvPicPr>
          <p:cNvPr id="1024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566988"/>
            <a:ext cx="3888432" cy="172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81" y="4289425"/>
            <a:ext cx="3633787" cy="241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Rectángulo redondeado"/>
          <p:cNvSpPr/>
          <p:nvPr/>
        </p:nvSpPr>
        <p:spPr>
          <a:xfrm>
            <a:off x="5220072"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Pregunta 2</a:t>
            </a:r>
            <a:endParaRPr lang="es-ES" b="1" dirty="0"/>
          </a:p>
        </p:txBody>
      </p:sp>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017" y="2632868"/>
            <a:ext cx="4176464"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4336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SONDEO</a:t>
            </a:r>
            <a:endParaRPr lang="es-AR" sz="2400" b="1" dirty="0">
              <a:solidFill>
                <a:schemeClr val="tx1"/>
              </a:solidFill>
            </a:endParaRPr>
          </a:p>
        </p:txBody>
      </p:sp>
      <p:sp>
        <p:nvSpPr>
          <p:cNvPr id="3" name="2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Pregunta 3</a:t>
            </a:r>
            <a:endParaRPr lang="es-ES"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6912"/>
            <a:ext cx="3719513"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redondeado"/>
          <p:cNvSpPr/>
          <p:nvPr/>
        </p:nvSpPr>
        <p:spPr>
          <a:xfrm>
            <a:off x="5276867" y="1774709"/>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Pregunta 4</a:t>
            </a:r>
            <a:endParaRPr lang="es-ES" b="1"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497212"/>
            <a:ext cx="3889375"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85355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HUBER</a:t>
            </a:r>
            <a:endParaRPr lang="es-AR" sz="2400" b="1"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3864" y="2564904"/>
            <a:ext cx="5184576" cy="315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redondeado"/>
          <p:cNvSpPr/>
          <p:nvPr/>
        </p:nvSpPr>
        <p:spPr>
          <a:xfrm>
            <a:off x="971600" y="177876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Escalas de Evaluación</a:t>
            </a:r>
            <a:endParaRPr lang="es-ES" b="1" dirty="0"/>
          </a:p>
        </p:txBody>
      </p:sp>
    </p:spTree>
    <p:extLst>
      <p:ext uri="{BB962C8B-B14F-4D97-AF65-F5344CB8AC3E}">
        <p14:creationId xmlns:p14="http://schemas.microsoft.com/office/powerpoint/2010/main" val="2500830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HUBER</a:t>
            </a:r>
            <a:endParaRPr lang="es-AR" sz="2400" b="1" dirty="0">
              <a:solidFill>
                <a:schemeClr val="tx1"/>
              </a:solidFill>
            </a:endParaRPr>
          </a:p>
        </p:txBody>
      </p:sp>
      <p:sp>
        <p:nvSpPr>
          <p:cNvPr id="4" name="3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Indicador Motor</a:t>
            </a:r>
            <a:endParaRPr lang="es-ES" b="1"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4008" y="2564904"/>
            <a:ext cx="16033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5220072"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Indicador Vegetativo</a:t>
            </a:r>
            <a:endParaRPr lang="es-ES" b="1" dirty="0"/>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865" y="2512516"/>
            <a:ext cx="17367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84" y="4264024"/>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9928" y="4311811"/>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6429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HUBER</a:t>
            </a:r>
            <a:endParaRPr lang="es-AR" sz="2400" b="1" dirty="0">
              <a:solidFill>
                <a:schemeClr val="tx1"/>
              </a:solidFill>
            </a:endParaRPr>
          </a:p>
        </p:txBody>
      </p:sp>
      <p:pic>
        <p:nvPicPr>
          <p:cNvPr id="3" name="2 Imagen"/>
          <p:cNvPicPr/>
          <p:nvPr/>
        </p:nvPicPr>
        <p:blipFill>
          <a:blip r:embed="rId2" cstate="print"/>
          <a:srcRect/>
          <a:stretch>
            <a:fillRect/>
          </a:stretch>
        </p:blipFill>
        <p:spPr bwMode="auto">
          <a:xfrm>
            <a:off x="1403648" y="2780928"/>
            <a:ext cx="1738630" cy="1331595"/>
          </a:xfrm>
          <a:prstGeom prst="rect">
            <a:avLst/>
          </a:prstGeom>
          <a:noFill/>
          <a:ln w="9525">
            <a:noFill/>
            <a:miter lim="800000"/>
            <a:headEnd/>
            <a:tailEnd/>
          </a:ln>
        </p:spPr>
      </p:pic>
      <p:sp>
        <p:nvSpPr>
          <p:cNvPr id="4" name="3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Indicador Cognoscitivo</a:t>
            </a:r>
            <a:endParaRPr lang="es-ES" b="1" dirty="0"/>
          </a:p>
        </p:txBody>
      </p:sp>
      <p:pic>
        <p:nvPicPr>
          <p:cNvPr id="409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4581128"/>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4870" y="2034073"/>
            <a:ext cx="31146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736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1835696" y="332656"/>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HUBER TABLA COMPARATIVA</a:t>
            </a:r>
            <a:endParaRPr lang="es-AR" sz="2400" b="1" dirty="0">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340768"/>
            <a:ext cx="7632848" cy="526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131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316968"/>
            <a:ext cx="4968552" cy="51974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400" b="1" dirty="0" smtClean="0">
                <a:effectLst>
                  <a:outerShdw blurRad="38100" dist="38100" dir="2700000" algn="tl">
                    <a:srgbClr val="000000">
                      <a:alpha val="43137"/>
                    </a:srgbClr>
                  </a:outerShdw>
                </a:effectLst>
              </a:rPr>
              <a:t>MARCO REFERENCIAL </a:t>
            </a:r>
            <a:endParaRPr lang="es-EC" sz="2400" b="1" dirty="0">
              <a:effectLst>
                <a:outerShdw blurRad="38100" dist="38100" dir="2700000" algn="tl">
                  <a:srgbClr val="000000">
                    <a:alpha val="43137"/>
                  </a:srgbClr>
                </a:outerShdw>
              </a:effectLst>
            </a:endParaRPr>
          </a:p>
        </p:txBody>
      </p:sp>
      <p:sp>
        <p:nvSpPr>
          <p:cNvPr id="3" name="2 Rectángulo redondeado"/>
          <p:cNvSpPr/>
          <p:nvPr/>
        </p:nvSpPr>
        <p:spPr>
          <a:xfrm>
            <a:off x="323528" y="1268760"/>
            <a:ext cx="8352928" cy="532859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lvl="1" algn="just"/>
            <a:r>
              <a:rPr lang="es-MX" b="1" dirty="0" smtClean="0">
                <a:solidFill>
                  <a:schemeClr val="tx1"/>
                </a:solidFill>
              </a:rPr>
              <a:t>	El Problema </a:t>
            </a:r>
            <a:endParaRPr lang="es-EC" dirty="0">
              <a:solidFill>
                <a:schemeClr val="tx1"/>
              </a:solidFill>
            </a:endParaRPr>
          </a:p>
          <a:p>
            <a:pPr algn="just"/>
            <a:r>
              <a:rPr lang="es-MX" dirty="0">
                <a:solidFill>
                  <a:schemeClr val="tx1"/>
                </a:solidFill>
              </a:rPr>
              <a:t> </a:t>
            </a:r>
            <a:endParaRPr lang="es-EC" dirty="0">
              <a:solidFill>
                <a:schemeClr val="tx1"/>
              </a:solidFill>
            </a:endParaRPr>
          </a:p>
          <a:p>
            <a:pPr algn="just"/>
            <a:r>
              <a:rPr lang="es-ES" dirty="0">
                <a:solidFill>
                  <a:schemeClr val="tx1"/>
                </a:solidFill>
              </a:rPr>
              <a:t>¿El estado de pre-arranque influye en el rendimiento  deportivo de los jugadores de futbol sala del club deportivo  AT&amp; E, de la provincia de </a:t>
            </a:r>
            <a:r>
              <a:rPr lang="es-ES" dirty="0" smtClean="0">
                <a:solidFill>
                  <a:schemeClr val="tx1"/>
                </a:solidFill>
              </a:rPr>
              <a:t>Pichincha?</a:t>
            </a:r>
          </a:p>
          <a:p>
            <a:pPr algn="just"/>
            <a:endParaRPr lang="es-ES" b="1" dirty="0">
              <a:solidFill>
                <a:schemeClr val="tx1"/>
              </a:solidFill>
            </a:endParaRPr>
          </a:p>
          <a:p>
            <a:pPr algn="just"/>
            <a:endParaRPr lang="es-MX" b="1" dirty="0" smtClean="0">
              <a:solidFill>
                <a:schemeClr val="tx1"/>
              </a:solidFill>
            </a:endParaRPr>
          </a:p>
          <a:p>
            <a:pPr algn="just"/>
            <a:r>
              <a:rPr lang="es-MX" b="1" dirty="0" smtClean="0">
                <a:solidFill>
                  <a:schemeClr val="tx1"/>
                </a:solidFill>
              </a:rPr>
              <a:t>	Sub-problemas  </a:t>
            </a:r>
            <a:r>
              <a:rPr lang="es-MX" b="1" dirty="0">
                <a:solidFill>
                  <a:schemeClr val="tx1"/>
                </a:solidFill>
              </a:rPr>
              <a:t>	</a:t>
            </a:r>
            <a:endParaRPr lang="es-EC" dirty="0">
              <a:solidFill>
                <a:schemeClr val="tx1"/>
              </a:solidFill>
            </a:endParaRPr>
          </a:p>
          <a:p>
            <a:pPr algn="just"/>
            <a:r>
              <a:rPr lang="es-MX" dirty="0">
                <a:solidFill>
                  <a:schemeClr val="tx1"/>
                </a:solidFill>
              </a:rPr>
              <a:t> </a:t>
            </a:r>
            <a:endParaRPr lang="es-EC" dirty="0">
              <a:solidFill>
                <a:schemeClr val="tx1"/>
              </a:solidFill>
            </a:endParaRPr>
          </a:p>
          <a:p>
            <a:pPr algn="just"/>
            <a:r>
              <a:rPr lang="es-MX" dirty="0">
                <a:solidFill>
                  <a:schemeClr val="tx1"/>
                </a:solidFill>
              </a:rPr>
              <a:t>¿Si no existe un adecuado estado de pre-arranque, hay una bajo rendimiento en los deportistas?</a:t>
            </a:r>
            <a:endParaRPr lang="es-EC" dirty="0">
              <a:solidFill>
                <a:schemeClr val="tx1"/>
              </a:solidFill>
            </a:endParaRPr>
          </a:p>
          <a:p>
            <a:pPr algn="just"/>
            <a:r>
              <a:rPr lang="es-MX" dirty="0">
                <a:solidFill>
                  <a:schemeClr val="tx1"/>
                </a:solidFill>
              </a:rPr>
              <a:t> </a:t>
            </a:r>
            <a:endParaRPr lang="es-EC" dirty="0">
              <a:solidFill>
                <a:schemeClr val="tx1"/>
              </a:solidFill>
            </a:endParaRPr>
          </a:p>
          <a:p>
            <a:pPr algn="just"/>
            <a:r>
              <a:rPr lang="es-MX" dirty="0">
                <a:solidFill>
                  <a:schemeClr val="tx1"/>
                </a:solidFill>
              </a:rPr>
              <a:t>¿</a:t>
            </a:r>
            <a:r>
              <a:rPr lang="es-ES" dirty="0">
                <a:solidFill>
                  <a:schemeClr val="tx1"/>
                </a:solidFill>
              </a:rPr>
              <a:t>El nivel de pre-arranque en cada una de las competencias es el adecuado para iniciarlas?</a:t>
            </a:r>
            <a:endParaRPr lang="es-EC" dirty="0">
              <a:solidFill>
                <a:schemeClr val="tx1"/>
              </a:solidFill>
            </a:endParaRPr>
          </a:p>
          <a:p>
            <a:pPr algn="just"/>
            <a:r>
              <a:rPr lang="es-ES" dirty="0">
                <a:solidFill>
                  <a:schemeClr val="tx1"/>
                </a:solidFill>
              </a:rPr>
              <a:t> </a:t>
            </a:r>
            <a:endParaRPr lang="es-EC" dirty="0">
              <a:solidFill>
                <a:schemeClr val="tx1"/>
              </a:solidFill>
            </a:endParaRPr>
          </a:p>
          <a:p>
            <a:pPr algn="just"/>
            <a:r>
              <a:rPr lang="es-ES" dirty="0">
                <a:solidFill>
                  <a:schemeClr val="tx1"/>
                </a:solidFill>
              </a:rPr>
              <a:t>¿Cuál es el método de relajación para que ayude a disminuir o eliminar las causas de estado de pre-arranque, precompetitivo del Club deportivo AT&amp;E de la </a:t>
            </a:r>
            <a:r>
              <a:rPr lang="es-ES" dirty="0" smtClean="0">
                <a:solidFill>
                  <a:schemeClr val="tx1"/>
                </a:solidFill>
              </a:rPr>
              <a:t>provincia de </a:t>
            </a:r>
            <a:r>
              <a:rPr lang="es-ES" dirty="0">
                <a:solidFill>
                  <a:schemeClr val="tx1"/>
                </a:solidFill>
              </a:rPr>
              <a:t>Pichincha?</a:t>
            </a:r>
            <a:endParaRPr lang="es-EC" dirty="0">
              <a:solidFill>
                <a:schemeClr val="tx1"/>
              </a:solidFill>
            </a:endParaRPr>
          </a:p>
          <a:p>
            <a:pPr algn="just"/>
            <a:r>
              <a:rPr lang="es-ES" dirty="0">
                <a:solidFill>
                  <a:schemeClr val="tx1"/>
                </a:solidFill>
              </a:rPr>
              <a:t> </a:t>
            </a:r>
            <a:endParaRPr lang="es-EC" dirty="0">
              <a:solidFill>
                <a:schemeClr val="tx1"/>
              </a:solidFill>
            </a:endParaRPr>
          </a:p>
          <a:p>
            <a:pPr algn="just"/>
            <a:r>
              <a:rPr lang="es-ES" dirty="0">
                <a:solidFill>
                  <a:schemeClr val="tx1"/>
                </a:solidFill>
              </a:rPr>
              <a:t>¿Cuáles son </a:t>
            </a:r>
            <a:r>
              <a:rPr lang="es-ES" dirty="0" smtClean="0">
                <a:solidFill>
                  <a:schemeClr val="tx1"/>
                </a:solidFill>
              </a:rPr>
              <a:t>los niveles </a:t>
            </a:r>
            <a:r>
              <a:rPr lang="es-ES" dirty="0">
                <a:solidFill>
                  <a:schemeClr val="tx1"/>
                </a:solidFill>
              </a:rPr>
              <a:t>de los estados de pre-arranque de los deportistas de la </a:t>
            </a:r>
            <a:r>
              <a:rPr lang="es-ES" dirty="0" smtClean="0">
                <a:solidFill>
                  <a:schemeClr val="tx1"/>
                </a:solidFill>
              </a:rPr>
              <a:t>provincia de </a:t>
            </a:r>
            <a:r>
              <a:rPr lang="es-ES" dirty="0">
                <a:solidFill>
                  <a:schemeClr val="tx1"/>
                </a:solidFill>
              </a:rPr>
              <a:t>Pichincha Club AT&amp;E?</a:t>
            </a:r>
            <a:endParaRPr lang="es-EC" dirty="0">
              <a:solidFill>
                <a:schemeClr val="tx1"/>
              </a:solidFill>
            </a:endParaRPr>
          </a:p>
          <a:p>
            <a:endParaRPr lang="es-EC" dirty="0"/>
          </a:p>
          <a:p>
            <a:pPr algn="ctr"/>
            <a:endParaRPr lang="es-EC" dirty="0"/>
          </a:p>
        </p:txBody>
      </p:sp>
    </p:spTree>
    <p:extLst>
      <p:ext uri="{BB962C8B-B14F-4D97-AF65-F5344CB8AC3E}">
        <p14:creationId xmlns:p14="http://schemas.microsoft.com/office/powerpoint/2010/main" val="90886302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a:t>
            </a:r>
            <a:endParaRPr lang="es-AR" sz="2400" b="1" dirty="0">
              <a:solidFill>
                <a:schemeClr val="tx1"/>
              </a:solidFill>
            </a:endParaRPr>
          </a:p>
        </p:txBody>
      </p:sp>
      <p:sp>
        <p:nvSpPr>
          <p:cNvPr id="3" name="2 Rectángulo redondeado"/>
          <p:cNvSpPr/>
          <p:nvPr/>
        </p:nvSpPr>
        <p:spPr>
          <a:xfrm>
            <a:off x="971600" y="177876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Escalas de Evaluación</a:t>
            </a:r>
            <a:endParaRPr lang="es-ES" b="1" dirty="0"/>
          </a:p>
        </p:txBody>
      </p:sp>
      <p:sp>
        <p:nvSpPr>
          <p:cNvPr id="5" name="4 Rectángulo"/>
          <p:cNvSpPr/>
          <p:nvPr/>
        </p:nvSpPr>
        <p:spPr>
          <a:xfrm>
            <a:off x="1115616" y="2780928"/>
            <a:ext cx="7344816" cy="1200329"/>
          </a:xfrm>
          <a:prstGeom prst="rect">
            <a:avLst/>
          </a:prstGeom>
        </p:spPr>
        <p:txBody>
          <a:bodyPr wrap="square">
            <a:spAutoFit/>
          </a:bodyPr>
          <a:lstStyle/>
          <a:p>
            <a:r>
              <a:rPr lang="es-ES" b="1" dirty="0"/>
              <a:t>Escala de evaluación Test E.I.S:     Escala de evaluación, energía negativa:</a:t>
            </a:r>
            <a:endParaRPr lang="es-EC" dirty="0"/>
          </a:p>
          <a:p>
            <a:r>
              <a:rPr lang="es-ES" dirty="0"/>
              <a:t>26  -  30 puntos: (MUY BUENO)             26  -  30 puntos: (MALO)</a:t>
            </a:r>
            <a:endParaRPr lang="es-EC" dirty="0"/>
          </a:p>
          <a:p>
            <a:r>
              <a:rPr lang="es-ES" dirty="0"/>
              <a:t>20  -  25 puntos  (NORMAL)                   20  -  25 puntos  (NORMAL)</a:t>
            </a:r>
            <a:endParaRPr lang="es-EC" dirty="0"/>
          </a:p>
          <a:p>
            <a:r>
              <a:rPr lang="es-ES" dirty="0"/>
              <a:t> 6    -  19 puntos: (MALO)                         6    -  19 puntos: (MUY BUENO)</a:t>
            </a:r>
            <a:endParaRPr lang="es-EC" dirty="0"/>
          </a:p>
        </p:txBody>
      </p:sp>
    </p:spTree>
    <p:extLst>
      <p:ext uri="{BB962C8B-B14F-4D97-AF65-F5344CB8AC3E}">
        <p14:creationId xmlns:p14="http://schemas.microsoft.com/office/powerpoint/2010/main" val="3941124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a:t>
            </a:r>
            <a:endParaRPr lang="es-AR" sz="2400" b="1" dirty="0">
              <a:solidFill>
                <a:schemeClr val="tx1"/>
              </a:solidFill>
            </a:endParaRPr>
          </a:p>
        </p:txBody>
      </p:sp>
      <p:sp>
        <p:nvSpPr>
          <p:cNvPr id="3" name="2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Autoconfianza</a:t>
            </a:r>
            <a:endParaRPr lang="es-ES" b="1" dirty="0"/>
          </a:p>
        </p:txBody>
      </p:sp>
      <p:sp>
        <p:nvSpPr>
          <p:cNvPr id="4" name="3 Rectángulo redondeado"/>
          <p:cNvSpPr/>
          <p:nvPr/>
        </p:nvSpPr>
        <p:spPr>
          <a:xfrm>
            <a:off x="5148064"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Energía Negativa</a:t>
            </a:r>
            <a:endParaRPr lang="es-ES" b="1" dirty="0"/>
          </a:p>
        </p:txBody>
      </p:sp>
      <p:pic>
        <p:nvPicPr>
          <p:cNvPr id="5" name="4 Imagen"/>
          <p:cNvPicPr/>
          <p:nvPr/>
        </p:nvPicPr>
        <p:blipFill>
          <a:blip r:embed="rId2" cstate="print"/>
          <a:srcRect/>
          <a:stretch>
            <a:fillRect/>
          </a:stretch>
        </p:blipFill>
        <p:spPr bwMode="auto">
          <a:xfrm>
            <a:off x="966063" y="2636912"/>
            <a:ext cx="1739265" cy="1351915"/>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580112" y="2753041"/>
            <a:ext cx="1739265" cy="1351915"/>
          </a:xfrm>
          <a:prstGeom prst="rect">
            <a:avLst/>
          </a:prstGeom>
          <a:noFill/>
          <a:ln w="9525">
            <a:noFill/>
            <a:miter lim="800000"/>
            <a:headEnd/>
            <a:tailEnd/>
          </a:ln>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4863" y="4509120"/>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5444" y="4509119"/>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58725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a:t>
            </a:r>
            <a:endParaRPr lang="es-AR" sz="2400" b="1" dirty="0">
              <a:solidFill>
                <a:schemeClr val="tx1"/>
              </a:solidFill>
            </a:endParaRPr>
          </a:p>
        </p:txBody>
      </p:sp>
      <p:sp>
        <p:nvSpPr>
          <p:cNvPr id="3" name="2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Control de Atención</a:t>
            </a:r>
            <a:endParaRPr lang="es-ES" b="1" dirty="0"/>
          </a:p>
        </p:txBody>
      </p:sp>
      <p:sp>
        <p:nvSpPr>
          <p:cNvPr id="4" name="3 Rectángulo redondeado"/>
          <p:cNvSpPr/>
          <p:nvPr/>
        </p:nvSpPr>
        <p:spPr>
          <a:xfrm>
            <a:off x="475131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Control Visual e imagen</a:t>
            </a:r>
            <a:endParaRPr lang="es-ES" b="1" dirty="0"/>
          </a:p>
        </p:txBody>
      </p:sp>
      <p:pic>
        <p:nvPicPr>
          <p:cNvPr id="5" name="4 Imagen"/>
          <p:cNvPicPr/>
          <p:nvPr/>
        </p:nvPicPr>
        <p:blipFill>
          <a:blip r:embed="rId2" cstate="print"/>
          <a:srcRect/>
          <a:stretch>
            <a:fillRect/>
          </a:stretch>
        </p:blipFill>
        <p:spPr bwMode="auto">
          <a:xfrm>
            <a:off x="1043608" y="2564904"/>
            <a:ext cx="1739265" cy="1351915"/>
          </a:xfrm>
          <a:prstGeom prst="rect">
            <a:avLst/>
          </a:prstGeom>
          <a:noFill/>
          <a:ln w="9525">
            <a:noFill/>
            <a:miter lim="800000"/>
            <a:headEnd/>
            <a:tailEnd/>
          </a:ln>
        </p:spPr>
      </p:pic>
      <p:pic>
        <p:nvPicPr>
          <p:cNvPr id="7" name="6 Imagen"/>
          <p:cNvPicPr/>
          <p:nvPr/>
        </p:nvPicPr>
        <p:blipFill>
          <a:blip r:embed="rId3" cstate="print"/>
          <a:srcRect/>
          <a:stretch>
            <a:fillRect/>
          </a:stretch>
        </p:blipFill>
        <p:spPr bwMode="auto">
          <a:xfrm>
            <a:off x="5436096" y="2505213"/>
            <a:ext cx="1739265" cy="1471295"/>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103" y="4437112"/>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428" y="4437111"/>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57606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a:t>
            </a:r>
            <a:endParaRPr lang="es-AR" sz="2400" b="1" dirty="0">
              <a:solidFill>
                <a:schemeClr val="tx1"/>
              </a:solidFill>
            </a:endParaRPr>
          </a:p>
        </p:txBody>
      </p:sp>
      <p:sp>
        <p:nvSpPr>
          <p:cNvPr id="4" name="3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Nivel de Motivación</a:t>
            </a:r>
            <a:endParaRPr lang="es-ES" b="1" dirty="0"/>
          </a:p>
        </p:txBody>
      </p:sp>
      <p:sp>
        <p:nvSpPr>
          <p:cNvPr id="5" name="4 Rectángulo redondeado"/>
          <p:cNvSpPr/>
          <p:nvPr/>
        </p:nvSpPr>
        <p:spPr>
          <a:xfrm>
            <a:off x="5076056"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Energía Positiva</a:t>
            </a:r>
            <a:endParaRPr lang="es-ES" b="1" dirty="0"/>
          </a:p>
        </p:txBody>
      </p:sp>
      <p:pic>
        <p:nvPicPr>
          <p:cNvPr id="6" name="5 Imagen"/>
          <p:cNvPicPr/>
          <p:nvPr/>
        </p:nvPicPr>
        <p:blipFill>
          <a:blip r:embed="rId2" cstate="print"/>
          <a:srcRect/>
          <a:stretch>
            <a:fillRect/>
          </a:stretch>
        </p:blipFill>
        <p:spPr bwMode="auto">
          <a:xfrm>
            <a:off x="1115616" y="4261578"/>
            <a:ext cx="1739265" cy="1351915"/>
          </a:xfrm>
          <a:prstGeom prst="rect">
            <a:avLst/>
          </a:prstGeom>
          <a:noFill/>
          <a:ln w="9525">
            <a:noFill/>
            <a:miter lim="800000"/>
            <a:headEnd/>
            <a:tailEnd/>
          </a:ln>
        </p:spPr>
      </p:pic>
      <p:pic>
        <p:nvPicPr>
          <p:cNvPr id="8" name="7 Imagen"/>
          <p:cNvPicPr/>
          <p:nvPr/>
        </p:nvPicPr>
        <p:blipFill>
          <a:blip r:embed="rId3" cstate="print"/>
          <a:srcRect/>
          <a:stretch>
            <a:fillRect/>
          </a:stretch>
        </p:blipFill>
        <p:spPr bwMode="auto">
          <a:xfrm>
            <a:off x="5805854" y="4208676"/>
            <a:ext cx="1739265" cy="1351915"/>
          </a:xfrm>
          <a:prstGeom prst="rect">
            <a:avLst/>
          </a:prstGeom>
          <a:noFill/>
          <a:ln w="9525">
            <a:noFill/>
            <a:miter lim="800000"/>
            <a:headEnd/>
            <a:tailEnd/>
          </a:ln>
        </p:spPr>
      </p:pic>
      <p:graphicFrame>
        <p:nvGraphicFramePr>
          <p:cNvPr id="3" name="2 Tabla"/>
          <p:cNvGraphicFramePr>
            <a:graphicFrameLocks noGrp="1"/>
          </p:cNvGraphicFramePr>
          <p:nvPr>
            <p:extLst/>
          </p:nvPr>
        </p:nvGraphicFramePr>
        <p:xfrm>
          <a:off x="810883" y="2604337"/>
          <a:ext cx="1847850" cy="1422400"/>
        </p:xfrm>
        <a:graphic>
          <a:graphicData uri="http://schemas.openxmlformats.org/drawingml/2006/table">
            <a:tbl>
              <a:tblPr>
                <a:tableStyleId>{D7AC3CCA-C797-4891-BE02-D94E43425B78}</a:tableStyleId>
              </a:tblPr>
              <a:tblGrid>
                <a:gridCol w="622037"/>
                <a:gridCol w="622037"/>
                <a:gridCol w="603776"/>
              </a:tblGrid>
              <a:tr h="0">
                <a:tc gridSpan="3">
                  <a:txBody>
                    <a:bodyPr/>
                    <a:lstStyle/>
                    <a:p>
                      <a:pPr marL="38100" marR="38100" algn="ctr">
                        <a:lnSpc>
                          <a:spcPts val="1600"/>
                        </a:lnSpc>
                        <a:spcAft>
                          <a:spcPts val="0"/>
                        </a:spcAft>
                      </a:pPr>
                      <a:r>
                        <a:rPr lang="es-EC" sz="900">
                          <a:effectLst/>
                        </a:rPr>
                        <a:t>Estadísticos</a:t>
                      </a:r>
                      <a:endParaRPr lang="es-EC" sz="1200">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r>
              <a:tr h="0">
                <a:tc gridSpan="3">
                  <a:txBody>
                    <a:bodyPr/>
                    <a:lstStyle/>
                    <a:p>
                      <a:pPr>
                        <a:lnSpc>
                          <a:spcPts val="1600"/>
                        </a:lnSpc>
                        <a:spcAft>
                          <a:spcPts val="0"/>
                        </a:spcAft>
                      </a:pPr>
                      <a:r>
                        <a:rPr lang="es-EC" sz="900">
                          <a:effectLst/>
                        </a:rPr>
                        <a:t>Nivel de Motivación  </a:t>
                      </a:r>
                      <a:endParaRPr lang="es-EC" sz="1200">
                        <a:effectLst/>
                        <a:latin typeface="Times New Roman"/>
                        <a:ea typeface="Times New Roman"/>
                      </a:endParaRPr>
                    </a:p>
                  </a:txBody>
                  <a:tcPr marL="0" marR="0" marT="0" marB="0" anchor="b"/>
                </a:tc>
                <a:tc hMerge="1">
                  <a:txBody>
                    <a:bodyPr/>
                    <a:lstStyle/>
                    <a:p>
                      <a:endParaRPr lang="es-EC"/>
                    </a:p>
                  </a:txBody>
                  <a:tcPr/>
                </a:tc>
                <a:tc hMerge="1">
                  <a:txBody>
                    <a:bodyPr/>
                    <a:lstStyle/>
                    <a:p>
                      <a:endParaRPr lang="es-EC"/>
                    </a:p>
                  </a:txBody>
                  <a:tcPr/>
                </a:tc>
              </a:tr>
              <a:tr h="0">
                <a:tc rowSpan="2">
                  <a:txBody>
                    <a:bodyPr/>
                    <a:lstStyle/>
                    <a:p>
                      <a:pPr marL="38100" marR="38100">
                        <a:lnSpc>
                          <a:spcPts val="1600"/>
                        </a:lnSpc>
                        <a:spcAft>
                          <a:spcPts val="0"/>
                        </a:spcAft>
                      </a:pPr>
                      <a:r>
                        <a:rPr lang="es-EC" sz="900">
                          <a:effectLst/>
                        </a:rPr>
                        <a:t>N</a:t>
                      </a:r>
                      <a:endParaRPr lang="es-EC" sz="1200">
                        <a:effectLst/>
                        <a:latin typeface="Times New Roman"/>
                        <a:ea typeface="Times New Roman"/>
                      </a:endParaRPr>
                    </a:p>
                  </a:txBody>
                  <a:tcPr marL="0" marR="0" marT="0" marB="0"/>
                </a:tc>
                <a:tc>
                  <a:txBody>
                    <a:bodyPr/>
                    <a:lstStyle/>
                    <a:p>
                      <a:pPr marL="38100" marR="38100">
                        <a:lnSpc>
                          <a:spcPts val="1600"/>
                        </a:lnSpc>
                        <a:spcAft>
                          <a:spcPts val="0"/>
                        </a:spcAft>
                      </a:pPr>
                      <a:r>
                        <a:rPr lang="es-EC" sz="900">
                          <a:effectLst/>
                        </a:rPr>
                        <a:t>Válido</a:t>
                      </a:r>
                      <a:endParaRPr lang="es-EC" sz="1200">
                        <a:effectLst/>
                        <a:latin typeface="Times New Roman"/>
                        <a:ea typeface="Times New Roman"/>
                      </a:endParaRPr>
                    </a:p>
                  </a:txBody>
                  <a:tcPr marL="0" marR="0" marT="0" marB="0"/>
                </a:tc>
                <a:tc>
                  <a:txBody>
                    <a:bodyPr/>
                    <a:lstStyle/>
                    <a:p>
                      <a:pPr marL="38100" marR="38100" algn="r">
                        <a:lnSpc>
                          <a:spcPts val="1600"/>
                        </a:lnSpc>
                        <a:spcAft>
                          <a:spcPts val="0"/>
                        </a:spcAft>
                      </a:pPr>
                      <a:r>
                        <a:rPr lang="es-EC" sz="900">
                          <a:effectLst/>
                        </a:rPr>
                        <a:t>20</a:t>
                      </a:r>
                      <a:endParaRPr lang="es-EC" sz="1200">
                        <a:effectLst/>
                        <a:latin typeface="Times New Roman"/>
                        <a:ea typeface="Times New Roman"/>
                      </a:endParaRPr>
                    </a:p>
                  </a:txBody>
                  <a:tcPr marL="0" marR="0" marT="0" marB="0" anchor="ctr"/>
                </a:tc>
              </a:tr>
              <a:tr h="0">
                <a:tc vMerge="1">
                  <a:txBody>
                    <a:bodyPr/>
                    <a:lstStyle/>
                    <a:p>
                      <a:endParaRPr lang="es-EC"/>
                    </a:p>
                  </a:txBody>
                  <a:tcPr/>
                </a:tc>
                <a:tc>
                  <a:txBody>
                    <a:bodyPr/>
                    <a:lstStyle/>
                    <a:p>
                      <a:pPr marL="38100" marR="38100">
                        <a:lnSpc>
                          <a:spcPts val="1600"/>
                        </a:lnSpc>
                        <a:spcAft>
                          <a:spcPts val="0"/>
                        </a:spcAft>
                      </a:pPr>
                      <a:r>
                        <a:rPr lang="es-EC" sz="900">
                          <a:effectLst/>
                        </a:rPr>
                        <a:t>Perdidos</a:t>
                      </a:r>
                      <a:endParaRPr lang="es-EC" sz="1200">
                        <a:effectLst/>
                        <a:latin typeface="Times New Roman"/>
                        <a:ea typeface="Times New Roman"/>
                      </a:endParaRPr>
                    </a:p>
                  </a:txBody>
                  <a:tcPr marL="0" marR="0" marT="0" marB="0"/>
                </a:tc>
                <a:tc>
                  <a:txBody>
                    <a:bodyPr/>
                    <a:lstStyle/>
                    <a:p>
                      <a:pPr marL="38100" marR="38100" algn="r">
                        <a:lnSpc>
                          <a:spcPts val="1600"/>
                        </a:lnSpc>
                        <a:spcAft>
                          <a:spcPts val="0"/>
                        </a:spcAft>
                      </a:pPr>
                      <a:r>
                        <a:rPr lang="es-EC" sz="900">
                          <a:effectLst/>
                        </a:rPr>
                        <a:t>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Media</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a:effectLst/>
                        </a:rPr>
                        <a:t>22,4000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Mínimo</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a:effectLst/>
                        </a:rPr>
                        <a:t>18,00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Máximo</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dirty="0">
                          <a:effectLst/>
                        </a:rPr>
                        <a:t>28,00</a:t>
                      </a:r>
                      <a:endParaRPr lang="es-EC" sz="1200" dirty="0">
                        <a:effectLst/>
                        <a:latin typeface="Times New Roman"/>
                        <a:ea typeface="Times New Roman"/>
                      </a:endParaRPr>
                    </a:p>
                  </a:txBody>
                  <a:tcPr marL="0" marR="0" marT="0" marB="0" anchor="ctr"/>
                </a:tc>
              </a:tr>
            </a:tbl>
          </a:graphicData>
        </a:graphic>
      </p:graphicFrame>
      <p:graphicFrame>
        <p:nvGraphicFramePr>
          <p:cNvPr id="10" name="9 Tabla"/>
          <p:cNvGraphicFramePr>
            <a:graphicFrameLocks noGrp="1"/>
          </p:cNvGraphicFramePr>
          <p:nvPr>
            <p:extLst/>
          </p:nvPr>
        </p:nvGraphicFramePr>
        <p:xfrm>
          <a:off x="5747675" y="2564904"/>
          <a:ext cx="1847850" cy="1422400"/>
        </p:xfrm>
        <a:graphic>
          <a:graphicData uri="http://schemas.openxmlformats.org/drawingml/2006/table">
            <a:tbl>
              <a:tblPr>
                <a:tableStyleId>{D7AC3CCA-C797-4891-BE02-D94E43425B78}</a:tableStyleId>
              </a:tblPr>
              <a:tblGrid>
                <a:gridCol w="622037"/>
                <a:gridCol w="622037"/>
                <a:gridCol w="603776"/>
              </a:tblGrid>
              <a:tr h="0">
                <a:tc gridSpan="3">
                  <a:txBody>
                    <a:bodyPr/>
                    <a:lstStyle/>
                    <a:p>
                      <a:pPr marL="38100" marR="38100" algn="ctr">
                        <a:lnSpc>
                          <a:spcPts val="1600"/>
                        </a:lnSpc>
                        <a:spcAft>
                          <a:spcPts val="0"/>
                        </a:spcAft>
                      </a:pPr>
                      <a:r>
                        <a:rPr lang="es-EC" sz="900">
                          <a:effectLst/>
                        </a:rPr>
                        <a:t>Estadísticos</a:t>
                      </a:r>
                      <a:endParaRPr lang="es-EC" sz="1200">
                        <a:effectLst/>
                        <a:latin typeface="Times New Roman"/>
                        <a:ea typeface="Times New Roman"/>
                      </a:endParaRPr>
                    </a:p>
                  </a:txBody>
                  <a:tcPr marL="0" marR="0" marT="0" marB="0" anchor="ctr"/>
                </a:tc>
                <a:tc hMerge="1">
                  <a:txBody>
                    <a:bodyPr/>
                    <a:lstStyle/>
                    <a:p>
                      <a:endParaRPr lang="es-EC"/>
                    </a:p>
                  </a:txBody>
                  <a:tcPr/>
                </a:tc>
                <a:tc hMerge="1">
                  <a:txBody>
                    <a:bodyPr/>
                    <a:lstStyle/>
                    <a:p>
                      <a:endParaRPr lang="es-EC"/>
                    </a:p>
                  </a:txBody>
                  <a:tcPr/>
                </a:tc>
              </a:tr>
              <a:tr h="0">
                <a:tc gridSpan="3">
                  <a:txBody>
                    <a:bodyPr/>
                    <a:lstStyle/>
                    <a:p>
                      <a:pPr>
                        <a:lnSpc>
                          <a:spcPts val="1600"/>
                        </a:lnSpc>
                        <a:spcAft>
                          <a:spcPts val="0"/>
                        </a:spcAft>
                      </a:pPr>
                      <a:r>
                        <a:rPr lang="es-EC" sz="900">
                          <a:effectLst/>
                        </a:rPr>
                        <a:t>Energía Positiva  </a:t>
                      </a:r>
                      <a:endParaRPr lang="es-EC" sz="1200">
                        <a:effectLst/>
                        <a:latin typeface="Times New Roman"/>
                        <a:ea typeface="Times New Roman"/>
                      </a:endParaRPr>
                    </a:p>
                  </a:txBody>
                  <a:tcPr marL="0" marR="0" marT="0" marB="0" anchor="b"/>
                </a:tc>
                <a:tc hMerge="1">
                  <a:txBody>
                    <a:bodyPr/>
                    <a:lstStyle/>
                    <a:p>
                      <a:endParaRPr lang="es-EC"/>
                    </a:p>
                  </a:txBody>
                  <a:tcPr/>
                </a:tc>
                <a:tc hMerge="1">
                  <a:txBody>
                    <a:bodyPr/>
                    <a:lstStyle/>
                    <a:p>
                      <a:endParaRPr lang="es-EC"/>
                    </a:p>
                  </a:txBody>
                  <a:tcPr/>
                </a:tc>
              </a:tr>
              <a:tr h="0">
                <a:tc rowSpan="2">
                  <a:txBody>
                    <a:bodyPr/>
                    <a:lstStyle/>
                    <a:p>
                      <a:pPr marL="38100" marR="38100">
                        <a:lnSpc>
                          <a:spcPts val="1600"/>
                        </a:lnSpc>
                        <a:spcAft>
                          <a:spcPts val="0"/>
                        </a:spcAft>
                      </a:pPr>
                      <a:r>
                        <a:rPr lang="es-EC" sz="900">
                          <a:effectLst/>
                        </a:rPr>
                        <a:t>N</a:t>
                      </a:r>
                      <a:endParaRPr lang="es-EC" sz="1200">
                        <a:effectLst/>
                        <a:latin typeface="Times New Roman"/>
                        <a:ea typeface="Times New Roman"/>
                      </a:endParaRPr>
                    </a:p>
                  </a:txBody>
                  <a:tcPr marL="0" marR="0" marT="0" marB="0"/>
                </a:tc>
                <a:tc>
                  <a:txBody>
                    <a:bodyPr/>
                    <a:lstStyle/>
                    <a:p>
                      <a:pPr marL="38100" marR="38100">
                        <a:lnSpc>
                          <a:spcPts val="1600"/>
                        </a:lnSpc>
                        <a:spcAft>
                          <a:spcPts val="0"/>
                        </a:spcAft>
                      </a:pPr>
                      <a:r>
                        <a:rPr lang="es-EC" sz="900">
                          <a:effectLst/>
                        </a:rPr>
                        <a:t>Válido</a:t>
                      </a:r>
                      <a:endParaRPr lang="es-EC" sz="1200">
                        <a:effectLst/>
                        <a:latin typeface="Times New Roman"/>
                        <a:ea typeface="Times New Roman"/>
                      </a:endParaRPr>
                    </a:p>
                  </a:txBody>
                  <a:tcPr marL="0" marR="0" marT="0" marB="0"/>
                </a:tc>
                <a:tc>
                  <a:txBody>
                    <a:bodyPr/>
                    <a:lstStyle/>
                    <a:p>
                      <a:pPr marL="38100" marR="38100" algn="r">
                        <a:lnSpc>
                          <a:spcPts val="1600"/>
                        </a:lnSpc>
                        <a:spcAft>
                          <a:spcPts val="0"/>
                        </a:spcAft>
                      </a:pPr>
                      <a:r>
                        <a:rPr lang="es-EC" sz="900">
                          <a:effectLst/>
                        </a:rPr>
                        <a:t>20</a:t>
                      </a:r>
                      <a:endParaRPr lang="es-EC" sz="1200">
                        <a:effectLst/>
                        <a:latin typeface="Times New Roman"/>
                        <a:ea typeface="Times New Roman"/>
                      </a:endParaRPr>
                    </a:p>
                  </a:txBody>
                  <a:tcPr marL="0" marR="0" marT="0" marB="0" anchor="ctr"/>
                </a:tc>
              </a:tr>
              <a:tr h="0">
                <a:tc vMerge="1">
                  <a:txBody>
                    <a:bodyPr/>
                    <a:lstStyle/>
                    <a:p>
                      <a:endParaRPr lang="es-EC"/>
                    </a:p>
                  </a:txBody>
                  <a:tcPr/>
                </a:tc>
                <a:tc>
                  <a:txBody>
                    <a:bodyPr/>
                    <a:lstStyle/>
                    <a:p>
                      <a:pPr marL="38100" marR="38100">
                        <a:lnSpc>
                          <a:spcPts val="1600"/>
                        </a:lnSpc>
                        <a:spcAft>
                          <a:spcPts val="0"/>
                        </a:spcAft>
                      </a:pPr>
                      <a:r>
                        <a:rPr lang="es-EC" sz="900">
                          <a:effectLst/>
                        </a:rPr>
                        <a:t>Perdidos</a:t>
                      </a:r>
                      <a:endParaRPr lang="es-EC" sz="1200">
                        <a:effectLst/>
                        <a:latin typeface="Times New Roman"/>
                        <a:ea typeface="Times New Roman"/>
                      </a:endParaRPr>
                    </a:p>
                  </a:txBody>
                  <a:tcPr marL="0" marR="0" marT="0" marB="0"/>
                </a:tc>
                <a:tc>
                  <a:txBody>
                    <a:bodyPr/>
                    <a:lstStyle/>
                    <a:p>
                      <a:pPr marL="38100" marR="38100" algn="r">
                        <a:lnSpc>
                          <a:spcPts val="1600"/>
                        </a:lnSpc>
                        <a:spcAft>
                          <a:spcPts val="0"/>
                        </a:spcAft>
                      </a:pPr>
                      <a:r>
                        <a:rPr lang="es-EC" sz="900">
                          <a:effectLst/>
                        </a:rPr>
                        <a:t>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Media</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a:effectLst/>
                        </a:rPr>
                        <a:t>22,6500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Mínimo</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a:effectLst/>
                        </a:rPr>
                        <a:t>18,00</a:t>
                      </a:r>
                      <a:endParaRPr lang="es-EC" sz="1200">
                        <a:effectLst/>
                        <a:latin typeface="Times New Roman"/>
                        <a:ea typeface="Times New Roman"/>
                      </a:endParaRPr>
                    </a:p>
                  </a:txBody>
                  <a:tcPr marL="0" marR="0" marT="0" marB="0" anchor="ctr"/>
                </a:tc>
              </a:tr>
              <a:tr h="0">
                <a:tc gridSpan="2">
                  <a:txBody>
                    <a:bodyPr/>
                    <a:lstStyle/>
                    <a:p>
                      <a:pPr marL="38100" marR="38100">
                        <a:lnSpc>
                          <a:spcPts val="1600"/>
                        </a:lnSpc>
                        <a:spcAft>
                          <a:spcPts val="0"/>
                        </a:spcAft>
                      </a:pPr>
                      <a:r>
                        <a:rPr lang="es-EC" sz="900">
                          <a:effectLst/>
                        </a:rPr>
                        <a:t>Máximo</a:t>
                      </a:r>
                      <a:endParaRPr lang="es-EC" sz="1200">
                        <a:effectLst/>
                        <a:latin typeface="Times New Roman"/>
                        <a:ea typeface="Times New Roman"/>
                      </a:endParaRPr>
                    </a:p>
                  </a:txBody>
                  <a:tcPr marL="0" marR="0" marT="0" marB="0"/>
                </a:tc>
                <a:tc hMerge="1">
                  <a:txBody>
                    <a:bodyPr/>
                    <a:lstStyle/>
                    <a:p>
                      <a:endParaRPr lang="es-EC"/>
                    </a:p>
                  </a:txBody>
                  <a:tcPr/>
                </a:tc>
                <a:tc>
                  <a:txBody>
                    <a:bodyPr/>
                    <a:lstStyle/>
                    <a:p>
                      <a:pPr marL="38100" marR="38100" algn="r">
                        <a:lnSpc>
                          <a:spcPts val="1600"/>
                        </a:lnSpc>
                        <a:spcAft>
                          <a:spcPts val="0"/>
                        </a:spcAft>
                      </a:pPr>
                      <a:r>
                        <a:rPr lang="es-EC" sz="900" dirty="0">
                          <a:effectLst/>
                        </a:rPr>
                        <a:t>29,00</a:t>
                      </a:r>
                      <a:endParaRPr lang="es-EC" sz="1200" dirty="0">
                        <a:effectLst/>
                        <a:latin typeface="Times New Roman"/>
                        <a:ea typeface="Times New Roman"/>
                      </a:endParaRPr>
                    </a:p>
                  </a:txBody>
                  <a:tcPr marL="0" marR="0" marT="0" marB="0" anchor="ctr"/>
                </a:tc>
              </a:tr>
            </a:tbl>
          </a:graphicData>
        </a:graphic>
      </p:graphicFrame>
    </p:spTree>
    <p:extLst>
      <p:ext uri="{BB962C8B-B14F-4D97-AF65-F5344CB8AC3E}">
        <p14:creationId xmlns:p14="http://schemas.microsoft.com/office/powerpoint/2010/main" val="7160854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645163"/>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a:t>
            </a:r>
            <a:endParaRPr lang="es-AR" sz="2400" b="1" dirty="0">
              <a:solidFill>
                <a:schemeClr val="tx1"/>
              </a:solidFill>
            </a:endParaRPr>
          </a:p>
        </p:txBody>
      </p:sp>
      <p:sp>
        <p:nvSpPr>
          <p:cNvPr id="3" name="2 Rectángulo redondeado"/>
          <p:cNvSpPr/>
          <p:nvPr/>
        </p:nvSpPr>
        <p:spPr>
          <a:xfrm>
            <a:off x="431540" y="1772816"/>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Control de Actitud</a:t>
            </a:r>
            <a:endParaRPr lang="es-ES" b="1" dirty="0"/>
          </a:p>
        </p:txBody>
      </p:sp>
      <p:pic>
        <p:nvPicPr>
          <p:cNvPr id="4" name="3 Imagen"/>
          <p:cNvPicPr/>
          <p:nvPr/>
        </p:nvPicPr>
        <p:blipFill>
          <a:blip r:embed="rId2" cstate="print"/>
          <a:srcRect/>
          <a:stretch>
            <a:fillRect/>
          </a:stretch>
        </p:blipFill>
        <p:spPr bwMode="auto">
          <a:xfrm>
            <a:off x="1187624" y="4365104"/>
            <a:ext cx="1739265" cy="1351915"/>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3651553" y="1988840"/>
            <a:ext cx="3912870" cy="3923665"/>
          </a:xfrm>
          <a:prstGeom prst="rect">
            <a:avLst/>
          </a:prstGeom>
          <a:noFill/>
          <a:ln>
            <a:noFill/>
          </a:ln>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584" y="2564904"/>
            <a:ext cx="5308600" cy="167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1692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59293" y="188640"/>
            <a:ext cx="5760640" cy="7920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a:t>
            </a:r>
            <a:r>
              <a:rPr lang="es-AR" sz="2400" b="1" dirty="0">
                <a:solidFill>
                  <a:schemeClr val="tx1"/>
                </a:solidFill>
              </a:rPr>
              <a:t> </a:t>
            </a:r>
            <a:r>
              <a:rPr lang="es-AR" sz="2400" b="1" dirty="0" smtClean="0">
                <a:solidFill>
                  <a:schemeClr val="tx1"/>
                </a:solidFill>
              </a:rPr>
              <a:t>TEST DE IRS TABLA COMPARATIVA</a:t>
            </a:r>
            <a:endParaRPr lang="es-AR" sz="2400" b="1" dirty="0">
              <a:solidFill>
                <a:schemeClr val="tx1"/>
              </a:solidFill>
            </a:endParaRPr>
          </a:p>
        </p:txBody>
      </p:sp>
      <p:pic>
        <p:nvPicPr>
          <p:cNvPr id="1024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1124744"/>
            <a:ext cx="7488832" cy="5642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29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835696" y="432516"/>
            <a:ext cx="5760640" cy="64807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ANÁLISIS  EN EL RENDIMIENTO DEPORTIVO</a:t>
            </a:r>
            <a:endParaRPr lang="es-AR" sz="2400" b="1" dirty="0">
              <a:solidFill>
                <a:schemeClr val="tx1"/>
              </a:solidFill>
            </a:endParaRPr>
          </a:p>
        </p:txBody>
      </p:sp>
      <p:sp>
        <p:nvSpPr>
          <p:cNvPr id="3" name="Rectángulo 2"/>
          <p:cNvSpPr/>
          <p:nvPr/>
        </p:nvSpPr>
        <p:spPr>
          <a:xfrm>
            <a:off x="467544" y="1268760"/>
            <a:ext cx="7704856" cy="1346074"/>
          </a:xfrm>
          <a:prstGeom prst="rect">
            <a:avLst/>
          </a:prstGeom>
        </p:spPr>
        <p:txBody>
          <a:bodyPr wrap="square">
            <a:spAutoFit/>
          </a:bodyPr>
          <a:lstStyle/>
          <a:p>
            <a:pPr algn="just">
              <a:lnSpc>
                <a:spcPct val="150000"/>
              </a:lnSpc>
              <a:spcAft>
                <a:spcPts val="0"/>
              </a:spcAft>
            </a:pPr>
            <a:r>
              <a:rPr lang="es-ES" sz="1400" b="1" dirty="0">
                <a:latin typeface="Arial" panose="020B0604020202020204" pitchFamily="34" charset="0"/>
                <a:ea typeface="Times New Roman" panose="02020603050405020304" pitchFamily="18" charset="0"/>
              </a:rPr>
              <a:t>Descripción Inicial:</a:t>
            </a:r>
            <a:endParaRPr lang="es-EC" sz="1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1400" dirty="0">
                <a:latin typeface="Arial" panose="020B0604020202020204" pitchFamily="34" charset="0"/>
                <a:ea typeface="Times New Roman" panose="02020603050405020304" pitchFamily="18" charset="0"/>
              </a:rPr>
              <a:t>En el campeonato anterior de la liga nacional de fútbol sala 2013-2014 el club deportivo </a:t>
            </a:r>
            <a:r>
              <a:rPr lang="es-ES" sz="1400" dirty="0" err="1">
                <a:latin typeface="Arial" panose="020B0604020202020204" pitchFamily="34" charset="0"/>
                <a:ea typeface="Times New Roman" panose="02020603050405020304" pitchFamily="18" charset="0"/>
              </a:rPr>
              <a:t>At&amp;e</a:t>
            </a:r>
            <a:r>
              <a:rPr lang="es-ES" sz="1400" dirty="0">
                <a:latin typeface="Arial" panose="020B0604020202020204" pitchFamily="34" charset="0"/>
                <a:ea typeface="Times New Roman" panose="02020603050405020304" pitchFamily="18" charset="0"/>
              </a:rPr>
              <a:t> de la provincia de Pichincha, muestra descenso de la tabla de posiciones, partidos no presentados y eliminación del campeonato.</a:t>
            </a:r>
            <a:endParaRPr lang="es-EC" sz="1400" dirty="0">
              <a:effectLst/>
              <a:latin typeface="Times New Roman" panose="02020603050405020304" pitchFamily="18" charset="0"/>
              <a:ea typeface="Times New Roman" panose="02020603050405020304" pitchFamily="18" charset="0"/>
            </a:endParaRPr>
          </a:p>
        </p:txBody>
      </p:sp>
      <p:sp>
        <p:nvSpPr>
          <p:cNvPr id="4" name="Rectángulo 3"/>
          <p:cNvSpPr/>
          <p:nvPr/>
        </p:nvSpPr>
        <p:spPr>
          <a:xfrm>
            <a:off x="531202" y="2614834"/>
            <a:ext cx="7713206" cy="1346074"/>
          </a:xfrm>
          <a:prstGeom prst="rect">
            <a:avLst/>
          </a:prstGeom>
        </p:spPr>
        <p:txBody>
          <a:bodyPr wrap="square">
            <a:spAutoFit/>
          </a:bodyPr>
          <a:lstStyle/>
          <a:p>
            <a:pPr algn="just">
              <a:lnSpc>
                <a:spcPct val="150000"/>
              </a:lnSpc>
              <a:spcAft>
                <a:spcPts val="0"/>
              </a:spcAft>
            </a:pPr>
            <a:r>
              <a:rPr lang="es-ES" sz="1400" b="1" dirty="0">
                <a:latin typeface="Arial" panose="020B0604020202020204" pitchFamily="34" charset="0"/>
                <a:ea typeface="Times New Roman" panose="02020603050405020304" pitchFamily="18" charset="0"/>
              </a:rPr>
              <a:t>Descripción Final:</a:t>
            </a:r>
            <a:endParaRPr lang="es-EC" sz="1400" dirty="0">
              <a:latin typeface="Times New Roman" panose="02020603050405020304" pitchFamily="18" charset="0"/>
              <a:ea typeface="Times New Roman" panose="02020603050405020304" pitchFamily="18" charset="0"/>
            </a:endParaRPr>
          </a:p>
          <a:p>
            <a:pPr algn="just">
              <a:lnSpc>
                <a:spcPct val="150000"/>
              </a:lnSpc>
              <a:spcAft>
                <a:spcPts val="0"/>
              </a:spcAft>
            </a:pPr>
            <a:r>
              <a:rPr lang="es-ES" sz="1400" dirty="0">
                <a:latin typeface="Arial" panose="020B0604020202020204" pitchFamily="34" charset="0"/>
                <a:ea typeface="Times New Roman" panose="02020603050405020304" pitchFamily="18" charset="0"/>
              </a:rPr>
              <a:t>En el campeonato Relámpago el club deportivo </a:t>
            </a:r>
            <a:r>
              <a:rPr lang="es-ES" sz="1400" dirty="0" err="1">
                <a:latin typeface="Arial" panose="020B0604020202020204" pitchFamily="34" charset="0"/>
                <a:ea typeface="Times New Roman" panose="02020603050405020304" pitchFamily="18" charset="0"/>
              </a:rPr>
              <a:t>At&amp;e</a:t>
            </a:r>
            <a:r>
              <a:rPr lang="es-ES" sz="1400" dirty="0">
                <a:latin typeface="Arial" panose="020B0604020202020204" pitchFamily="34" charset="0"/>
                <a:ea typeface="Times New Roman" panose="02020603050405020304" pitchFamily="18" charset="0"/>
              </a:rPr>
              <a:t> de la provincia de Pichincha muestra óptimos resultados he interés de los deportistas luego de aplicar los test: Sondeo – E.I.R - HUBER </a:t>
            </a:r>
            <a:endParaRPr lang="es-EC" sz="1400" dirty="0">
              <a:effectLst/>
              <a:latin typeface="Times New Roman" panose="02020603050405020304" pitchFamily="18" charset="0"/>
              <a:ea typeface="Times New Roman" panose="02020603050405020304" pitchFamily="18" charset="0"/>
            </a:endParaRPr>
          </a:p>
        </p:txBody>
      </p:sp>
      <p:pic>
        <p:nvPicPr>
          <p:cNvPr id="5" name="Imagen 4"/>
          <p:cNvPicPr>
            <a:picLocks noChangeAspect="1"/>
          </p:cNvPicPr>
          <p:nvPr/>
        </p:nvPicPr>
        <p:blipFill>
          <a:blip r:embed="rId2"/>
          <a:stretch>
            <a:fillRect/>
          </a:stretch>
        </p:blipFill>
        <p:spPr>
          <a:xfrm>
            <a:off x="1619672" y="4149080"/>
            <a:ext cx="5328592" cy="1958097"/>
          </a:xfrm>
          <a:prstGeom prst="rect">
            <a:avLst/>
          </a:prstGeom>
        </p:spPr>
      </p:pic>
    </p:spTree>
    <p:extLst>
      <p:ext uri="{BB962C8B-B14F-4D97-AF65-F5344CB8AC3E}">
        <p14:creationId xmlns:p14="http://schemas.microsoft.com/office/powerpoint/2010/main" val="19785023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23528" y="1075296"/>
            <a:ext cx="3600400" cy="2990290"/>
          </a:xfrm>
          <a:prstGeom prst="rect">
            <a:avLst/>
          </a:prstGeom>
        </p:spPr>
      </p:pic>
      <p:pic>
        <p:nvPicPr>
          <p:cNvPr id="5" name="Imagen 4"/>
          <p:cNvPicPr>
            <a:picLocks noChangeAspect="1"/>
          </p:cNvPicPr>
          <p:nvPr/>
        </p:nvPicPr>
        <p:blipFill>
          <a:blip r:embed="rId3"/>
          <a:stretch>
            <a:fillRect/>
          </a:stretch>
        </p:blipFill>
        <p:spPr>
          <a:xfrm>
            <a:off x="4283968" y="1068602"/>
            <a:ext cx="3550148" cy="2996984"/>
          </a:xfrm>
          <a:prstGeom prst="rect">
            <a:avLst/>
          </a:prstGeom>
        </p:spPr>
      </p:pic>
      <p:sp>
        <p:nvSpPr>
          <p:cNvPr id="6" name="Rectángulo 5"/>
          <p:cNvSpPr/>
          <p:nvPr/>
        </p:nvSpPr>
        <p:spPr>
          <a:xfrm>
            <a:off x="179512" y="4096110"/>
            <a:ext cx="3960440" cy="1585242"/>
          </a:xfrm>
          <a:prstGeom prst="rect">
            <a:avLst/>
          </a:prstGeom>
        </p:spPr>
        <p:txBody>
          <a:bodyPr wrap="square">
            <a:spAutoFit/>
          </a:bodyPr>
          <a:lstStyle/>
          <a:p>
            <a:pPr algn="just">
              <a:lnSpc>
                <a:spcPct val="150000"/>
              </a:lnSpc>
              <a:spcAft>
                <a:spcPts val="0"/>
              </a:spcAft>
            </a:pPr>
            <a:r>
              <a:rPr lang="es-ES_tradnl" sz="1100" dirty="0">
                <a:latin typeface="Arial" panose="020B0604020202020204" pitchFamily="34" charset="0"/>
                <a:ea typeface="Times New Roman" panose="02020603050405020304" pitchFamily="18" charset="0"/>
              </a:rPr>
              <a:t>No se comprueba la hipótesis nula,  al momento de evaluar los test iniciales debido a que la significancia es mayor que 0.05, por lo tanto la mala aplicación de una técnica de pre arranque evidencia un mal rendimiento deportivo, esto verifica a todos los datos arrojados en cada una de las preguntas del test.</a:t>
            </a:r>
            <a:endParaRPr lang="es-EC" sz="1100" dirty="0">
              <a:effectLst/>
              <a:latin typeface="Times New Roman" panose="02020603050405020304" pitchFamily="18" charset="0"/>
              <a:ea typeface="Times New Roman" panose="02020603050405020304" pitchFamily="18" charset="0"/>
            </a:endParaRPr>
          </a:p>
        </p:txBody>
      </p:sp>
      <p:sp>
        <p:nvSpPr>
          <p:cNvPr id="7" name="Rectángulo 6"/>
          <p:cNvSpPr/>
          <p:nvPr/>
        </p:nvSpPr>
        <p:spPr>
          <a:xfrm>
            <a:off x="4147390" y="4096110"/>
            <a:ext cx="4572000" cy="1331326"/>
          </a:xfrm>
          <a:prstGeom prst="rect">
            <a:avLst/>
          </a:prstGeom>
        </p:spPr>
        <p:txBody>
          <a:bodyPr>
            <a:spAutoFit/>
          </a:bodyPr>
          <a:lstStyle/>
          <a:p>
            <a:pPr algn="just">
              <a:lnSpc>
                <a:spcPct val="150000"/>
              </a:lnSpc>
              <a:spcAft>
                <a:spcPts val="0"/>
              </a:spcAft>
            </a:pPr>
            <a:r>
              <a:rPr lang="es-ES_tradnl" sz="1100" dirty="0">
                <a:latin typeface="Arial" panose="020B0604020202020204" pitchFamily="34" charset="0"/>
                <a:ea typeface="Times New Roman" panose="02020603050405020304" pitchFamily="18" charset="0"/>
              </a:rPr>
              <a:t>Se comprueba la hipótesis nula, debido a que la significancia es menor que 0.05, por lo tanto luego de haber empleado las técnicas de pre arranque es evidente que un buen estado de pre- arranque mejora considerablemente el rendimiento deportivo, esto se evalúo y evidencio al final del campeonato. </a:t>
            </a:r>
            <a:r>
              <a:rPr lang="es-ES" sz="1100" dirty="0">
                <a:latin typeface="Arial" panose="020B0604020202020204" pitchFamily="34" charset="0"/>
                <a:ea typeface="Times New Roman" panose="02020603050405020304" pitchFamily="18" charset="0"/>
              </a:rPr>
              <a:t> </a:t>
            </a:r>
            <a:endParaRPr lang="es-EC" sz="1100" dirty="0">
              <a:latin typeface="Times New Roman" panose="02020603050405020304" pitchFamily="18" charset="0"/>
              <a:ea typeface="Times New Roman" panose="02020603050405020304" pitchFamily="18" charset="0"/>
            </a:endParaRPr>
          </a:p>
        </p:txBody>
      </p:sp>
      <p:sp>
        <p:nvSpPr>
          <p:cNvPr id="8" name="Rectángulo 7"/>
          <p:cNvSpPr/>
          <p:nvPr/>
        </p:nvSpPr>
        <p:spPr>
          <a:xfrm>
            <a:off x="1836480" y="5711876"/>
            <a:ext cx="5970861" cy="854080"/>
          </a:xfrm>
          <a:prstGeom prst="rect">
            <a:avLst/>
          </a:prstGeom>
        </p:spPr>
        <p:txBody>
          <a:bodyPr wrap="square">
            <a:spAutoFit/>
          </a:bodyPr>
          <a:lstStyle/>
          <a:p>
            <a:pPr algn="just">
              <a:lnSpc>
                <a:spcPct val="150000"/>
              </a:lnSpc>
              <a:spcAft>
                <a:spcPts val="0"/>
              </a:spcAft>
            </a:pPr>
            <a:r>
              <a:rPr lang="es-ES" sz="1100" b="1" dirty="0">
                <a:latin typeface="Arial" panose="020B0604020202020204" pitchFamily="34" charset="0"/>
                <a:cs typeface="Arial" panose="020B0604020202020204" pitchFamily="34" charset="0"/>
              </a:rPr>
              <a:t>La escala para comprobación de hipótesis, se encuentra en relación a la significancia</a:t>
            </a:r>
            <a:r>
              <a:rPr lang="es-ES" sz="1100" b="1" dirty="0" smtClean="0">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es-ES" sz="1100" b="1" dirty="0">
                <a:latin typeface="Arial" panose="020B0604020202020204" pitchFamily="34" charset="0"/>
                <a:ea typeface="Times New Roman" panose="02020603050405020304" pitchFamily="18" charset="0"/>
                <a:cs typeface="Arial" panose="020B0604020202020204" pitchFamily="34" charset="0"/>
              </a:rPr>
              <a:t>Significancia  &gt; 0.05		No se comprueba la hipótesis nula</a:t>
            </a:r>
            <a:endParaRPr lang="es-EC" sz="11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pPr>
            <a:r>
              <a:rPr lang="es-ES" sz="1100" b="1" dirty="0" smtClean="0">
                <a:latin typeface="Arial" panose="020B0604020202020204" pitchFamily="34" charset="0"/>
                <a:ea typeface="Times New Roman" panose="02020603050405020304" pitchFamily="18" charset="0"/>
                <a:cs typeface="Arial" panose="020B0604020202020204" pitchFamily="34" charset="0"/>
              </a:rPr>
              <a:t>Significancia  </a:t>
            </a:r>
            <a:r>
              <a:rPr lang="es-ES" sz="1100" b="1" dirty="0">
                <a:latin typeface="Arial" panose="020B0604020202020204" pitchFamily="34" charset="0"/>
                <a:ea typeface="Times New Roman" panose="02020603050405020304" pitchFamily="18" charset="0"/>
                <a:cs typeface="Arial" panose="020B0604020202020204" pitchFamily="34" charset="0"/>
              </a:rPr>
              <a:t>&lt; 0.05		Se comprueba la hipótesis </a:t>
            </a:r>
            <a:r>
              <a:rPr lang="es-ES" sz="1100" b="1" dirty="0" smtClean="0">
                <a:latin typeface="Arial" panose="020B0604020202020204" pitchFamily="34" charset="0"/>
                <a:ea typeface="Times New Roman" panose="02020603050405020304" pitchFamily="18" charset="0"/>
                <a:cs typeface="Arial" panose="020B0604020202020204" pitchFamily="34" charset="0"/>
              </a:rPr>
              <a:t>nula</a:t>
            </a:r>
            <a:endParaRPr lang="es-EC" sz="1100" b="1" dirty="0">
              <a:latin typeface="Arial" panose="020B0604020202020204" pitchFamily="34" charset="0"/>
              <a:ea typeface="Times New Roman" panose="02020603050405020304" pitchFamily="18" charset="0"/>
              <a:cs typeface="Arial" panose="020B0604020202020204" pitchFamily="34" charset="0"/>
            </a:endParaRPr>
          </a:p>
        </p:txBody>
      </p:sp>
      <p:sp>
        <p:nvSpPr>
          <p:cNvPr id="9" name="2 Rectángulo redondeado"/>
          <p:cNvSpPr/>
          <p:nvPr/>
        </p:nvSpPr>
        <p:spPr>
          <a:xfrm>
            <a:off x="1761186" y="345232"/>
            <a:ext cx="5547118" cy="56348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r>
              <a:rPr lang="es-AR" sz="2400" b="1" dirty="0" smtClean="0">
                <a:solidFill>
                  <a:schemeClr val="tx1"/>
                </a:solidFill>
              </a:rPr>
              <a:t>Comprobación de la Hipótesis</a:t>
            </a:r>
            <a:endParaRPr lang="es-AR" sz="2400" b="1" dirty="0">
              <a:solidFill>
                <a:schemeClr val="tx1"/>
              </a:solidFill>
            </a:endParaRPr>
          </a:p>
        </p:txBody>
      </p:sp>
    </p:spTree>
    <p:extLst>
      <p:ext uri="{BB962C8B-B14F-4D97-AF65-F5344CB8AC3E}">
        <p14:creationId xmlns:p14="http://schemas.microsoft.com/office/powerpoint/2010/main" val="3286688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548680"/>
            <a:ext cx="4968552"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PROPUESTA</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3" name="2 Rectángulo"/>
          <p:cNvSpPr/>
          <p:nvPr/>
        </p:nvSpPr>
        <p:spPr>
          <a:xfrm>
            <a:off x="683568" y="1628800"/>
            <a:ext cx="7920880" cy="5078313"/>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lvl="1"/>
            <a:r>
              <a:rPr lang="es-ES" b="1" cap="all" dirty="0" smtClean="0"/>
              <a:t>Objetivo GENERAL</a:t>
            </a:r>
            <a:endParaRPr lang="es-EC" dirty="0"/>
          </a:p>
          <a:p>
            <a:r>
              <a:rPr lang="es-ES" b="1" cap="all" dirty="0"/>
              <a:t> </a:t>
            </a:r>
            <a:endParaRPr lang="es-EC" dirty="0"/>
          </a:p>
          <a:p>
            <a:r>
              <a:rPr lang="es-ES" dirty="0"/>
              <a:t>Disminuir el estado de pre arranque en relación al estrés y ansiedad precompetitivo de los deportistas los jugadores de fútbol sala del club deportivo AT&amp;E de la provincia de pichincha.</a:t>
            </a:r>
            <a:endParaRPr lang="es-EC" dirty="0" smtClean="0">
              <a:effectLst/>
            </a:endParaRPr>
          </a:p>
          <a:p>
            <a:r>
              <a:rPr lang="es-ES" b="1" cap="all" dirty="0"/>
              <a:t> </a:t>
            </a:r>
            <a:endParaRPr lang="es-EC" dirty="0"/>
          </a:p>
          <a:p>
            <a:pPr lvl="1"/>
            <a:r>
              <a:rPr lang="es-ES" b="1" cap="all" dirty="0"/>
              <a:t>Objetivos Específicos </a:t>
            </a:r>
            <a:endParaRPr lang="es-EC" dirty="0"/>
          </a:p>
          <a:p>
            <a:r>
              <a:rPr lang="es-ES" cap="all" dirty="0"/>
              <a:t> </a:t>
            </a:r>
            <a:endParaRPr lang="es-EC" dirty="0"/>
          </a:p>
          <a:p>
            <a:pPr marL="285750" indent="-285750">
              <a:buFont typeface="Wingdings" panose="05000000000000000000" pitchFamily="2" charset="2"/>
              <a:buChar char="§"/>
            </a:pPr>
            <a:r>
              <a:rPr lang="es-ES" dirty="0"/>
              <a:t>Proponer el método de relajación y respiración para que con los datos obtenidos de los test, sea aplicable a todos jugadores de fútbol sala del club deportivo AT&amp;E de la provincia de Pichincha</a:t>
            </a:r>
            <a:r>
              <a:rPr lang="es-ES" dirty="0" smtClean="0"/>
              <a:t>.</a:t>
            </a:r>
            <a:endParaRPr lang="es-EC" dirty="0"/>
          </a:p>
          <a:p>
            <a:pPr marL="285750" indent="-285750">
              <a:buFont typeface="Wingdings" panose="05000000000000000000" pitchFamily="2" charset="2"/>
              <a:buChar char="§"/>
            </a:pPr>
            <a:endParaRPr lang="es-EC" dirty="0" smtClean="0"/>
          </a:p>
          <a:p>
            <a:pPr marL="285750" indent="-285750">
              <a:buFont typeface="Wingdings" panose="05000000000000000000" pitchFamily="2" charset="2"/>
              <a:buChar char="§"/>
            </a:pPr>
            <a:r>
              <a:rPr lang="es-ES" dirty="0"/>
              <a:t>Mejorar los estados de pre arranque previo a las competencias en las que participen los todos jugadores de fútbol sala del club deportivo AT&amp;E de la provincia de Pichincha.</a:t>
            </a:r>
            <a:endParaRPr lang="es-EC" dirty="0"/>
          </a:p>
          <a:p>
            <a:pPr marL="285750" lvl="0" indent="-285750">
              <a:buFont typeface="Wingdings" panose="05000000000000000000" pitchFamily="2" charset="2"/>
              <a:buChar char="§"/>
            </a:pPr>
            <a:endParaRPr lang="es-EC" dirty="0" smtClean="0"/>
          </a:p>
          <a:p>
            <a:pPr marL="285750" lvl="0" indent="-285750">
              <a:buFont typeface="Wingdings" panose="05000000000000000000" pitchFamily="2" charset="2"/>
              <a:buChar char="§"/>
            </a:pPr>
            <a:r>
              <a:rPr lang="es-ES" dirty="0"/>
              <a:t>Mejorar el rendimiento deportivo de los jugadores de fútbol sala del club deportivo AT&amp;E de la provincia de Pichincha</a:t>
            </a:r>
            <a:r>
              <a:rPr lang="es-ES" dirty="0" smtClean="0"/>
              <a:t>.</a:t>
            </a:r>
            <a:endParaRPr lang="es-EC" dirty="0"/>
          </a:p>
        </p:txBody>
      </p:sp>
    </p:spTree>
    <p:extLst>
      <p:ext uri="{BB962C8B-B14F-4D97-AF65-F5344CB8AC3E}">
        <p14:creationId xmlns:p14="http://schemas.microsoft.com/office/powerpoint/2010/main" val="3551115100"/>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763688" y="692696"/>
            <a:ext cx="5832648"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DESCRIPCIÓN DE LA PROPUESTA</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3" name="2 Rectángulo redondeado"/>
          <p:cNvSpPr/>
          <p:nvPr/>
        </p:nvSpPr>
        <p:spPr>
          <a:xfrm>
            <a:off x="359532" y="1633042"/>
            <a:ext cx="2808312" cy="57606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Respiración Abdominal</a:t>
            </a:r>
            <a:endParaRPr lang="es-ES" b="1" dirty="0"/>
          </a:p>
        </p:txBody>
      </p:sp>
      <p:sp>
        <p:nvSpPr>
          <p:cNvPr id="7" name="6 Rectángulo redondeado"/>
          <p:cNvSpPr/>
          <p:nvPr/>
        </p:nvSpPr>
        <p:spPr>
          <a:xfrm>
            <a:off x="5004048" y="1642981"/>
            <a:ext cx="2808312" cy="5760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Respiración Alternante</a:t>
            </a:r>
            <a:endParaRPr lang="es-ES" b="1" dirty="0"/>
          </a:p>
        </p:txBody>
      </p:sp>
      <p:sp>
        <p:nvSpPr>
          <p:cNvPr id="8" name="7 Rectángulo redondeado"/>
          <p:cNvSpPr/>
          <p:nvPr/>
        </p:nvSpPr>
        <p:spPr>
          <a:xfrm>
            <a:off x="293302" y="4509120"/>
            <a:ext cx="1686410" cy="1512168"/>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Relajación muscular progresiva</a:t>
            </a:r>
            <a:endParaRPr lang="es-ES" b="1" dirty="0"/>
          </a:p>
        </p:txBody>
      </p:sp>
      <p:pic>
        <p:nvPicPr>
          <p:cNvPr id="11" name="Imagen 1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316" y="2393376"/>
            <a:ext cx="2310744" cy="1261541"/>
          </a:xfrm>
          <a:prstGeom prst="rect">
            <a:avLst/>
          </a:prstGeom>
          <a:noFill/>
          <a:ln>
            <a:noFill/>
          </a:ln>
        </p:spPr>
      </p:pic>
      <p:pic>
        <p:nvPicPr>
          <p:cNvPr id="13" name="Imagen 1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2298341"/>
            <a:ext cx="2160905" cy="1451610"/>
          </a:xfrm>
          <a:prstGeom prst="rect">
            <a:avLst/>
          </a:prstGeom>
          <a:noFill/>
          <a:ln>
            <a:noFill/>
          </a:ln>
        </p:spPr>
      </p:pic>
      <p:pic>
        <p:nvPicPr>
          <p:cNvPr id="14" name="Imagen 1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149080"/>
            <a:ext cx="2526727" cy="1973129"/>
          </a:xfrm>
          <a:prstGeom prst="rect">
            <a:avLst/>
          </a:prstGeom>
          <a:noFill/>
          <a:ln>
            <a:noFill/>
          </a:ln>
        </p:spPr>
      </p:pic>
      <p:pic>
        <p:nvPicPr>
          <p:cNvPr id="15" name="Imagen 14"/>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76056" y="4149081"/>
            <a:ext cx="2761658" cy="1957806"/>
          </a:xfrm>
          <a:prstGeom prst="rect">
            <a:avLst/>
          </a:prstGeom>
          <a:noFill/>
          <a:ln>
            <a:noFill/>
          </a:ln>
        </p:spPr>
      </p:pic>
      <p:sp>
        <p:nvSpPr>
          <p:cNvPr id="5" name="Rectángulo 4"/>
          <p:cNvSpPr/>
          <p:nvPr/>
        </p:nvSpPr>
        <p:spPr>
          <a:xfrm>
            <a:off x="575050" y="3677863"/>
            <a:ext cx="1736373" cy="369332"/>
          </a:xfrm>
          <a:prstGeom prst="rect">
            <a:avLst/>
          </a:prstGeom>
        </p:spPr>
        <p:txBody>
          <a:bodyPr wrap="none">
            <a:spAutoFit/>
          </a:bodyPr>
          <a:lstStyle/>
          <a:p>
            <a:r>
              <a:rPr lang="es-ES" dirty="0" smtClean="0">
                <a:latin typeface="Arial" panose="020B0604020202020204" pitchFamily="34" charset="0"/>
                <a:ea typeface="Times New Roman" panose="02020603050405020304" pitchFamily="18" charset="0"/>
              </a:rPr>
              <a:t>Gonzales </a:t>
            </a:r>
            <a:r>
              <a:rPr lang="es-ES" dirty="0">
                <a:latin typeface="Arial" panose="020B0604020202020204" pitchFamily="34" charset="0"/>
                <a:ea typeface="Times New Roman" panose="02020603050405020304" pitchFamily="18" charset="0"/>
              </a:rPr>
              <a:t>1996</a:t>
            </a:r>
            <a:endParaRPr lang="es-EC" dirty="0"/>
          </a:p>
        </p:txBody>
      </p:sp>
      <p:sp>
        <p:nvSpPr>
          <p:cNvPr id="6" name="Rectángulo 5"/>
          <p:cNvSpPr/>
          <p:nvPr/>
        </p:nvSpPr>
        <p:spPr>
          <a:xfrm>
            <a:off x="5004048" y="3717548"/>
            <a:ext cx="1544012" cy="369332"/>
          </a:xfrm>
          <a:prstGeom prst="rect">
            <a:avLst/>
          </a:prstGeom>
        </p:spPr>
        <p:txBody>
          <a:bodyPr wrap="none">
            <a:spAutoFit/>
          </a:bodyPr>
          <a:lstStyle/>
          <a:p>
            <a:r>
              <a:rPr lang="es-ES" dirty="0">
                <a:latin typeface="Arial" panose="020B0604020202020204" pitchFamily="34" charset="0"/>
                <a:ea typeface="Times New Roman" panose="02020603050405020304" pitchFamily="18" charset="0"/>
              </a:rPr>
              <a:t>Jones, </a:t>
            </a:r>
            <a:r>
              <a:rPr lang="es-ES" dirty="0" err="1" smtClean="0">
                <a:latin typeface="Arial" panose="020B0604020202020204" pitchFamily="34" charset="0"/>
                <a:ea typeface="Times New Roman" panose="02020603050405020304" pitchFamily="18" charset="0"/>
              </a:rPr>
              <a:t>Gould</a:t>
            </a:r>
            <a:endParaRPr lang="es-EC" dirty="0"/>
          </a:p>
        </p:txBody>
      </p:sp>
      <p:sp>
        <p:nvSpPr>
          <p:cNvPr id="9" name="Rectángulo 8"/>
          <p:cNvSpPr/>
          <p:nvPr/>
        </p:nvSpPr>
        <p:spPr>
          <a:xfrm>
            <a:off x="2044461" y="6171130"/>
            <a:ext cx="1749197" cy="369332"/>
          </a:xfrm>
          <a:prstGeom prst="rect">
            <a:avLst/>
          </a:prstGeom>
        </p:spPr>
        <p:txBody>
          <a:bodyPr wrap="none">
            <a:spAutoFit/>
          </a:bodyPr>
          <a:lstStyle/>
          <a:p>
            <a:r>
              <a:rPr lang="es-ES" dirty="0">
                <a:latin typeface="Arial" panose="020B0604020202020204" pitchFamily="34" charset="0"/>
                <a:ea typeface="Times New Roman" panose="02020603050405020304" pitchFamily="18" charset="0"/>
              </a:rPr>
              <a:t>Jacobson 1920</a:t>
            </a:r>
            <a:endParaRPr lang="es-EC" dirty="0"/>
          </a:p>
        </p:txBody>
      </p:sp>
    </p:spTree>
    <p:extLst>
      <p:ext uri="{BB962C8B-B14F-4D97-AF65-F5344CB8AC3E}">
        <p14:creationId xmlns:p14="http://schemas.microsoft.com/office/powerpoint/2010/main" val="2331436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329138"/>
            <a:ext cx="4968552"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OBJETIVOS</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3" name="2 Rectángulo redondeado"/>
          <p:cNvSpPr/>
          <p:nvPr/>
        </p:nvSpPr>
        <p:spPr>
          <a:xfrm>
            <a:off x="755576" y="1268760"/>
            <a:ext cx="7704856" cy="1728192"/>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lvl="2"/>
            <a:r>
              <a:rPr lang="es-MX" b="1" dirty="0">
                <a:solidFill>
                  <a:schemeClr val="tx1"/>
                </a:solidFill>
              </a:rPr>
              <a:t>Objetivo General</a:t>
            </a:r>
            <a:endParaRPr lang="es-EC" b="1" i="1" dirty="0">
              <a:solidFill>
                <a:schemeClr val="tx1"/>
              </a:solidFill>
            </a:endParaRPr>
          </a:p>
          <a:p>
            <a:r>
              <a:rPr lang="es-MX" dirty="0">
                <a:solidFill>
                  <a:schemeClr val="tx1"/>
                </a:solidFill>
              </a:rPr>
              <a:t> </a:t>
            </a:r>
            <a:endParaRPr lang="es-EC" dirty="0">
              <a:solidFill>
                <a:schemeClr val="tx1"/>
              </a:solidFill>
            </a:endParaRPr>
          </a:p>
          <a:p>
            <a:pPr algn="just"/>
            <a:r>
              <a:rPr lang="es-ES" dirty="0">
                <a:solidFill>
                  <a:schemeClr val="tx1"/>
                </a:solidFill>
              </a:rPr>
              <a:t>Realizar un estudio de la incidencia del estado de pre-arranque en el rendimiento  deportivo de los jugadores de futbol sala del club deportivo  AT&amp; E, de la provincia de Pichincha.</a:t>
            </a:r>
            <a:endParaRPr lang="es-EC" dirty="0">
              <a:solidFill>
                <a:schemeClr val="tx1"/>
              </a:solidFill>
            </a:endParaRPr>
          </a:p>
          <a:p>
            <a:pPr algn="just"/>
            <a:endParaRPr lang="es-EC" dirty="0"/>
          </a:p>
        </p:txBody>
      </p:sp>
      <p:sp>
        <p:nvSpPr>
          <p:cNvPr id="4" name="3 Rectángulo redondeado"/>
          <p:cNvSpPr/>
          <p:nvPr/>
        </p:nvSpPr>
        <p:spPr>
          <a:xfrm>
            <a:off x="323528" y="3376262"/>
            <a:ext cx="8280920" cy="31683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lgn="just"/>
            <a:r>
              <a:rPr lang="es-ES" dirty="0"/>
              <a:t> </a:t>
            </a:r>
            <a:r>
              <a:rPr lang="es-ES" dirty="0" smtClean="0"/>
              <a:t>                     </a:t>
            </a:r>
            <a:r>
              <a:rPr lang="es-ES" b="1" dirty="0" smtClean="0"/>
              <a:t>Objetivos específicos</a:t>
            </a:r>
          </a:p>
          <a:p>
            <a:pPr lvl="0" algn="just"/>
            <a:r>
              <a:rPr lang="es-ES" b="1" dirty="0" smtClean="0"/>
              <a:t> </a:t>
            </a:r>
          </a:p>
          <a:p>
            <a:pPr marL="285750" lvl="0" indent="-285750" algn="just">
              <a:buFont typeface="Wingdings" panose="05000000000000000000" pitchFamily="2" charset="2"/>
              <a:buChar char="§"/>
            </a:pPr>
            <a:r>
              <a:rPr lang="es-ES" dirty="0" smtClean="0"/>
              <a:t>Determinar </a:t>
            </a:r>
            <a:r>
              <a:rPr lang="es-ES" dirty="0"/>
              <a:t>si el estado de </a:t>
            </a:r>
            <a:r>
              <a:rPr lang="es-ES" dirty="0" smtClean="0"/>
              <a:t>pre-arranque </a:t>
            </a:r>
            <a:r>
              <a:rPr lang="es-ES" dirty="0"/>
              <a:t>de los deportistas provoca un bajo rendimiento de los mismos.</a:t>
            </a:r>
            <a:endParaRPr lang="es-EC" dirty="0"/>
          </a:p>
          <a:p>
            <a:pPr marL="285750" lvl="0" indent="-285750" algn="just">
              <a:buFont typeface="Wingdings" panose="05000000000000000000" pitchFamily="2" charset="2"/>
              <a:buChar char="§"/>
            </a:pPr>
            <a:r>
              <a:rPr lang="es-ES" dirty="0"/>
              <a:t>Identificar si el nivel de pre-arranque en cada una de las competencias es el adecuado para iniciarlas</a:t>
            </a:r>
            <a:endParaRPr lang="es-EC" dirty="0"/>
          </a:p>
          <a:p>
            <a:pPr marL="285750" lvl="0" indent="-285750" algn="just">
              <a:buFont typeface="Wingdings" panose="05000000000000000000" pitchFamily="2" charset="2"/>
              <a:buChar char="§"/>
            </a:pPr>
            <a:r>
              <a:rPr lang="es-ES" dirty="0"/>
              <a:t>Proponer un método de relajación para que ayude a disminuir o eliminar las causas de estado de pre-arranque, precompetitivo del Club deportivo AT&amp;E </a:t>
            </a:r>
            <a:r>
              <a:rPr lang="es-ES" dirty="0" smtClean="0"/>
              <a:t>de </a:t>
            </a:r>
            <a:r>
              <a:rPr lang="es-ES" dirty="0"/>
              <a:t>la </a:t>
            </a:r>
            <a:r>
              <a:rPr lang="es-ES" dirty="0" smtClean="0"/>
              <a:t>provincia de Pichincha</a:t>
            </a:r>
          </a:p>
          <a:p>
            <a:pPr marL="285750" indent="-285750" algn="just">
              <a:buFont typeface="Wingdings" panose="05000000000000000000" pitchFamily="2" charset="2"/>
              <a:buChar char="§"/>
            </a:pPr>
            <a:r>
              <a:rPr lang="es-ES" dirty="0"/>
              <a:t>Analizar el nivel de los estados de pre-arranque de los deportistas del Club AT&amp;E de la provincia de Pichincha, con los test de SONDEO - HUBER - E.I.R </a:t>
            </a:r>
            <a:endParaRPr lang="es-EC" dirty="0"/>
          </a:p>
          <a:p>
            <a:pPr lvl="0"/>
            <a:r>
              <a:rPr lang="es-ES" dirty="0" smtClean="0"/>
              <a:t> </a:t>
            </a:r>
            <a:endParaRPr lang="es-EC" dirty="0"/>
          </a:p>
          <a:p>
            <a:pPr algn="ctr"/>
            <a:endParaRPr lang="es-EC" dirty="0"/>
          </a:p>
        </p:txBody>
      </p:sp>
    </p:spTree>
    <p:extLst>
      <p:ext uri="{BB962C8B-B14F-4D97-AF65-F5344CB8AC3E}">
        <p14:creationId xmlns:p14="http://schemas.microsoft.com/office/powerpoint/2010/main" val="3038371745"/>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763688" y="692696"/>
            <a:ext cx="5832648"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DESCRIPCIÓN DE LA PROPUESTA</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12" name="11 Rectángulo redondeado"/>
          <p:cNvSpPr/>
          <p:nvPr/>
        </p:nvSpPr>
        <p:spPr>
          <a:xfrm>
            <a:off x="4932040" y="1916832"/>
            <a:ext cx="2808312" cy="576064"/>
          </a:xfrm>
          <a:prstGeom prst="roundRect">
            <a:avLst/>
          </a:prstGeom>
          <a:solidFill>
            <a:srgbClr val="FF7C80"/>
          </a:solidFill>
        </p:spPr>
        <p:style>
          <a:lnRef idx="1">
            <a:schemeClr val="accent5"/>
          </a:lnRef>
          <a:fillRef idx="2">
            <a:schemeClr val="accent5"/>
          </a:fillRef>
          <a:effectRef idx="1">
            <a:schemeClr val="accent5"/>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Ejercicios con pelota</a:t>
            </a:r>
            <a:endParaRPr lang="es-ES" b="1" dirty="0"/>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817917"/>
            <a:ext cx="3024336" cy="1998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Rectángulo redondeado"/>
          <p:cNvSpPr/>
          <p:nvPr/>
        </p:nvSpPr>
        <p:spPr>
          <a:xfrm>
            <a:off x="683568" y="1988840"/>
            <a:ext cx="2808312" cy="57606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Charlas de relajación</a:t>
            </a:r>
            <a:endParaRPr lang="es-ES" b="1" dirty="0"/>
          </a:p>
        </p:txBody>
      </p:sp>
      <p:sp>
        <p:nvSpPr>
          <p:cNvPr id="5" name="Rectángulo 4"/>
          <p:cNvSpPr/>
          <p:nvPr/>
        </p:nvSpPr>
        <p:spPr>
          <a:xfrm>
            <a:off x="659430" y="4896966"/>
            <a:ext cx="1846980" cy="369332"/>
          </a:xfrm>
          <a:prstGeom prst="rect">
            <a:avLst/>
          </a:prstGeom>
        </p:spPr>
        <p:txBody>
          <a:bodyPr wrap="none">
            <a:spAutoFit/>
          </a:bodyPr>
          <a:lstStyle/>
          <a:p>
            <a:r>
              <a:rPr lang="es-ES" dirty="0" err="1">
                <a:latin typeface="Arial" panose="020B0604020202020204" pitchFamily="34" charset="0"/>
                <a:ea typeface="Times New Roman" panose="02020603050405020304" pitchFamily="18" charset="0"/>
              </a:rPr>
              <a:t>Newsletter</a:t>
            </a:r>
            <a:r>
              <a:rPr lang="es-ES" dirty="0">
                <a:latin typeface="Arial" panose="020B0604020202020204" pitchFamily="34" charset="0"/>
                <a:ea typeface="Times New Roman" panose="02020603050405020304" pitchFamily="18" charset="0"/>
              </a:rPr>
              <a:t> Nº. 9</a:t>
            </a:r>
            <a:endParaRPr lang="es-EC" dirty="0"/>
          </a:p>
        </p:txBody>
      </p:sp>
      <p:sp>
        <p:nvSpPr>
          <p:cNvPr id="6" name="Rectángulo 5"/>
          <p:cNvSpPr/>
          <p:nvPr/>
        </p:nvSpPr>
        <p:spPr>
          <a:xfrm>
            <a:off x="4919397" y="4931876"/>
            <a:ext cx="2416111" cy="369332"/>
          </a:xfrm>
          <a:prstGeom prst="rect">
            <a:avLst/>
          </a:prstGeom>
        </p:spPr>
        <p:txBody>
          <a:bodyPr wrap="none">
            <a:spAutoFit/>
          </a:bodyPr>
          <a:lstStyle/>
          <a:p>
            <a:r>
              <a:rPr lang="es-ES" dirty="0" smtClean="0">
                <a:latin typeface="Arial" panose="020B0604020202020204" pitchFamily="34" charset="0"/>
                <a:ea typeface="Times New Roman" panose="02020603050405020304" pitchFamily="18" charset="0"/>
              </a:rPr>
              <a:t>Dr</a:t>
            </a:r>
            <a:r>
              <a:rPr lang="es-ES" dirty="0">
                <a:latin typeface="Arial" panose="020B0604020202020204" pitchFamily="34" charset="0"/>
                <a:ea typeface="Times New Roman" panose="02020603050405020304" pitchFamily="18" charset="0"/>
              </a:rPr>
              <a:t>. Guillermo </a:t>
            </a:r>
            <a:r>
              <a:rPr lang="es-ES" dirty="0" smtClean="0">
                <a:latin typeface="Arial" panose="020B0604020202020204" pitchFamily="34" charset="0"/>
                <a:ea typeface="Times New Roman" panose="02020603050405020304" pitchFamily="18" charset="0"/>
              </a:rPr>
              <a:t>Estévez</a:t>
            </a:r>
            <a:endParaRPr lang="es-EC" dirty="0"/>
          </a:p>
        </p:txBody>
      </p:sp>
      <p:pic>
        <p:nvPicPr>
          <p:cNvPr id="14" name="Imagen 13" descr="C:\Users\DILAN\Desktop\fotos tesis\Sin títulojoñ.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2817918"/>
            <a:ext cx="3064438" cy="1998146"/>
          </a:xfrm>
          <a:prstGeom prst="rect">
            <a:avLst/>
          </a:prstGeom>
          <a:noFill/>
          <a:ln>
            <a:noFill/>
          </a:ln>
        </p:spPr>
      </p:pic>
    </p:spTree>
    <p:extLst>
      <p:ext uri="{BB962C8B-B14F-4D97-AF65-F5344CB8AC3E}">
        <p14:creationId xmlns:p14="http://schemas.microsoft.com/office/powerpoint/2010/main" val="41860571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16275" t="28559" r="38051" b="12859"/>
          <a:stretch/>
        </p:blipFill>
        <p:spPr>
          <a:xfrm>
            <a:off x="946500" y="980728"/>
            <a:ext cx="7513932" cy="5616624"/>
          </a:xfrm>
          <a:prstGeom prst="rect">
            <a:avLst/>
          </a:prstGeom>
        </p:spPr>
      </p:pic>
      <p:sp>
        <p:nvSpPr>
          <p:cNvPr id="3" name="3 Rectángulo redondeado"/>
          <p:cNvSpPr/>
          <p:nvPr/>
        </p:nvSpPr>
        <p:spPr>
          <a:xfrm>
            <a:off x="3016764" y="476672"/>
            <a:ext cx="3204289" cy="28803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s-EC" b="1" dirty="0" smtClean="0"/>
              <a:t>Cronograma de Actividades</a:t>
            </a:r>
            <a:endParaRPr lang="es-ES" b="1" dirty="0"/>
          </a:p>
        </p:txBody>
      </p:sp>
    </p:spTree>
    <p:extLst>
      <p:ext uri="{BB962C8B-B14F-4D97-AF65-F5344CB8AC3E}">
        <p14:creationId xmlns:p14="http://schemas.microsoft.com/office/powerpoint/2010/main" val="231434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87724" y="332656"/>
            <a:ext cx="4968552"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CONCLUSIONES</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3" name="2 Rectángulo redondeado"/>
          <p:cNvSpPr/>
          <p:nvPr/>
        </p:nvSpPr>
        <p:spPr>
          <a:xfrm>
            <a:off x="107504" y="980728"/>
            <a:ext cx="8928992" cy="56166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285750" lvl="0" indent="-285750">
              <a:buFont typeface="Wingdings" panose="05000000000000000000" pitchFamily="2" charset="2"/>
              <a:buChar char="§"/>
            </a:pPr>
            <a:endParaRPr lang="es-ES" sz="1400" dirty="0" smtClean="0">
              <a:solidFill>
                <a:schemeClr val="tx1"/>
              </a:solidFill>
            </a:endParaRPr>
          </a:p>
          <a:p>
            <a:pPr marL="285750" indent="-285750">
              <a:buFont typeface="Wingdings" panose="05000000000000000000" pitchFamily="2" charset="2"/>
              <a:buChar char="§"/>
            </a:pPr>
            <a:r>
              <a:rPr lang="es-ES" dirty="0">
                <a:solidFill>
                  <a:schemeClr val="tx1"/>
                </a:solidFill>
              </a:rPr>
              <a:t>La investigación realizada con los test Huber – E.I.R  aporta conocimiento en un tema poco estudiado en el medio y representa una parte vital en el proceso de entrenamiento y competencia deportiva, en relación al futbol </a:t>
            </a:r>
            <a:r>
              <a:rPr lang="es-ES" dirty="0" smtClean="0">
                <a:solidFill>
                  <a:schemeClr val="tx1"/>
                </a:solidFill>
              </a:rPr>
              <a:t>sala.</a:t>
            </a:r>
          </a:p>
          <a:p>
            <a:pPr lvl="0"/>
            <a:endParaRPr lang="es-ES" dirty="0">
              <a:solidFill>
                <a:schemeClr val="tx1"/>
              </a:solidFill>
            </a:endParaRPr>
          </a:p>
          <a:p>
            <a:pPr marL="285750" indent="-285750">
              <a:buFont typeface="Wingdings" panose="05000000000000000000" pitchFamily="2" charset="2"/>
              <a:buChar char="§"/>
            </a:pPr>
            <a:r>
              <a:rPr lang="es-ES" dirty="0">
                <a:solidFill>
                  <a:schemeClr val="tx1"/>
                </a:solidFill>
              </a:rPr>
              <a:t>En el desarrollo vegetativo los siguientes resultados finales nos ubicamos en 3,35 puntos de un rango normal con una mejora de 4,35 puntos. </a:t>
            </a:r>
            <a:endParaRPr lang="es-EC" dirty="0">
              <a:solidFill>
                <a:schemeClr val="tx1"/>
              </a:solidFill>
            </a:endParaRPr>
          </a:p>
          <a:p>
            <a:endParaRPr lang="es-ES" dirty="0">
              <a:solidFill>
                <a:schemeClr val="tx1"/>
              </a:solidFill>
            </a:endParaRPr>
          </a:p>
          <a:p>
            <a:pPr marL="285750" lvl="0" indent="-285750">
              <a:buFont typeface="Wingdings" panose="05000000000000000000" pitchFamily="2" charset="2"/>
              <a:buChar char="§"/>
            </a:pPr>
            <a:r>
              <a:rPr lang="es-ES" dirty="0">
                <a:solidFill>
                  <a:schemeClr val="tx1"/>
                </a:solidFill>
              </a:rPr>
              <a:t>En el desarrollo  de energía positiva los siguientes resultados finales nos ubicamos en 28,1 puntos de un rango muy bueno con una mejora de 5,4 puntos. </a:t>
            </a:r>
            <a:endParaRPr lang="es-EC" dirty="0">
              <a:solidFill>
                <a:schemeClr val="tx1"/>
              </a:solidFill>
            </a:endParaRPr>
          </a:p>
          <a:p>
            <a:pPr marL="285750" indent="-285750">
              <a:buFont typeface="Wingdings" panose="05000000000000000000" pitchFamily="2" charset="2"/>
              <a:buChar char="§"/>
            </a:pPr>
            <a:endParaRPr lang="es-ES" dirty="0" smtClean="0">
              <a:solidFill>
                <a:schemeClr val="tx1"/>
              </a:solidFill>
            </a:endParaRPr>
          </a:p>
          <a:p>
            <a:pPr marL="285750" lvl="0" indent="-285750">
              <a:buFont typeface="Wingdings" panose="05000000000000000000" pitchFamily="2" charset="2"/>
              <a:buChar char="§"/>
            </a:pPr>
            <a:r>
              <a:rPr lang="es-ES" dirty="0">
                <a:solidFill>
                  <a:schemeClr val="tx1"/>
                </a:solidFill>
              </a:rPr>
              <a:t>En el desarrollo  control de la actitud   los siguientes resultados finales nos ubicamos en 28,1 puntos de un rango muy bueno con una mejora de 5,7 puntos. </a:t>
            </a:r>
            <a:endParaRPr lang="es-EC" dirty="0">
              <a:solidFill>
                <a:schemeClr val="tx1"/>
              </a:solidFill>
            </a:endParaRPr>
          </a:p>
          <a:p>
            <a:pPr marL="285750" indent="-285750">
              <a:buFont typeface="Wingdings" panose="05000000000000000000" pitchFamily="2" charset="2"/>
              <a:buChar char="§"/>
            </a:pPr>
            <a:endParaRPr lang="es-ES" dirty="0" smtClean="0">
              <a:solidFill>
                <a:schemeClr val="tx1"/>
              </a:solidFill>
            </a:endParaRPr>
          </a:p>
          <a:p>
            <a:pPr marL="285750" lvl="0" indent="-285750">
              <a:buFont typeface="Wingdings" panose="05000000000000000000" pitchFamily="2" charset="2"/>
              <a:buChar char="§"/>
            </a:pPr>
            <a:r>
              <a:rPr lang="es-ES" dirty="0">
                <a:solidFill>
                  <a:schemeClr val="tx1"/>
                </a:solidFill>
              </a:rPr>
              <a:t>Una vez realizado la propuesta los test finales nos indican una mejora significativa en relación de los test iniciales, puesto que los rangos son mejorados en su totalidad</a:t>
            </a:r>
            <a:r>
              <a:rPr lang="es-ES" dirty="0" smtClean="0">
                <a:solidFill>
                  <a:schemeClr val="tx1"/>
                </a:solidFill>
              </a:rPr>
              <a:t>.</a:t>
            </a:r>
          </a:p>
          <a:p>
            <a:pPr marL="285750" lvl="0" indent="-285750">
              <a:buFont typeface="Wingdings" panose="05000000000000000000" pitchFamily="2" charset="2"/>
              <a:buChar char="§"/>
            </a:pPr>
            <a:endParaRPr lang="es-ES" dirty="0">
              <a:solidFill>
                <a:schemeClr val="tx1"/>
              </a:solidFill>
            </a:endParaRPr>
          </a:p>
          <a:p>
            <a:pPr marL="285750" indent="-285750">
              <a:buFont typeface="Wingdings" panose="05000000000000000000" pitchFamily="2" charset="2"/>
              <a:buChar char="§"/>
            </a:pPr>
            <a:r>
              <a:rPr lang="es-ES" dirty="0">
                <a:solidFill>
                  <a:schemeClr val="tx1"/>
                </a:solidFill>
              </a:rPr>
              <a:t>La hipótesis ha sido comprobada por que el estado de pre-arranque incide en el rendimiento deportivo de los jugadores de fútbol sala del Club Deportivo </a:t>
            </a:r>
            <a:r>
              <a:rPr lang="es-ES" dirty="0" err="1">
                <a:solidFill>
                  <a:schemeClr val="tx1"/>
                </a:solidFill>
              </a:rPr>
              <a:t>At&amp;e</a:t>
            </a:r>
            <a:r>
              <a:rPr lang="es-ES" dirty="0">
                <a:solidFill>
                  <a:schemeClr val="tx1"/>
                </a:solidFill>
              </a:rPr>
              <a:t> de la provincia de Pichincha</a:t>
            </a:r>
            <a:r>
              <a:rPr lang="es-ES" dirty="0" smtClean="0">
                <a:solidFill>
                  <a:schemeClr val="tx1"/>
                </a:solidFill>
              </a:rPr>
              <a:t>.</a:t>
            </a:r>
            <a:endParaRPr lang="es-EC" dirty="0">
              <a:solidFill>
                <a:schemeClr val="tx1"/>
              </a:solidFill>
            </a:endParaRPr>
          </a:p>
        </p:txBody>
      </p:sp>
    </p:spTree>
    <p:extLst>
      <p:ext uri="{BB962C8B-B14F-4D97-AF65-F5344CB8AC3E}">
        <p14:creationId xmlns:p14="http://schemas.microsoft.com/office/powerpoint/2010/main" val="25501326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548680"/>
            <a:ext cx="4968552"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RECOMENDACIONES</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sp>
        <p:nvSpPr>
          <p:cNvPr id="3" name="2 Rectángulo redondeado"/>
          <p:cNvSpPr/>
          <p:nvPr/>
        </p:nvSpPr>
        <p:spPr>
          <a:xfrm>
            <a:off x="35496" y="1128262"/>
            <a:ext cx="9036496" cy="546909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marL="285750" indent="-285750" algn="just">
              <a:buFont typeface="Wingdings" panose="05000000000000000000" pitchFamily="2" charset="2"/>
              <a:buChar char="§"/>
            </a:pPr>
            <a:r>
              <a:rPr lang="es-ES" dirty="0">
                <a:solidFill>
                  <a:schemeClr val="tx1"/>
                </a:solidFill>
              </a:rPr>
              <a:t>Se debe mantener la respiración abdominal  de Gonzales  para crear el hábito en los jugadores, aprendan a recuperarse y comiencen a experimentar el beneficio de la </a:t>
            </a:r>
            <a:r>
              <a:rPr lang="es-ES" dirty="0" err="1">
                <a:solidFill>
                  <a:schemeClr val="tx1"/>
                </a:solidFill>
              </a:rPr>
              <a:t>energetización</a:t>
            </a:r>
            <a:r>
              <a:rPr lang="es-ES" dirty="0">
                <a:solidFill>
                  <a:schemeClr val="tx1"/>
                </a:solidFill>
              </a:rPr>
              <a:t> a través de la respiración</a:t>
            </a:r>
            <a:r>
              <a:rPr lang="es-ES" dirty="0" smtClean="0">
                <a:solidFill>
                  <a:schemeClr val="tx1"/>
                </a:solidFill>
              </a:rPr>
              <a:t>.</a:t>
            </a:r>
          </a:p>
          <a:p>
            <a:pPr marL="285750" indent="-285750" algn="just">
              <a:buFont typeface="Wingdings" panose="05000000000000000000" pitchFamily="2" charset="2"/>
              <a:buChar char="§"/>
            </a:pPr>
            <a:endParaRPr lang="es-ES" dirty="0">
              <a:solidFill>
                <a:schemeClr val="tx1"/>
              </a:solidFill>
            </a:endParaRPr>
          </a:p>
          <a:p>
            <a:pPr marL="285750" lvl="0" indent="-285750" algn="just">
              <a:buFont typeface="Wingdings" panose="05000000000000000000" pitchFamily="2" charset="2"/>
              <a:buChar char="§"/>
            </a:pPr>
            <a:r>
              <a:rPr lang="es-ES" dirty="0">
                <a:solidFill>
                  <a:schemeClr val="tx1"/>
                </a:solidFill>
              </a:rPr>
              <a:t>Se debe mantener la respiración Alternante de Jones, </a:t>
            </a:r>
            <a:r>
              <a:rPr lang="es-ES" dirty="0" err="1">
                <a:solidFill>
                  <a:schemeClr val="tx1"/>
                </a:solidFill>
              </a:rPr>
              <a:t>Gould</a:t>
            </a:r>
            <a:r>
              <a:rPr lang="es-ES" dirty="0">
                <a:solidFill>
                  <a:schemeClr val="tx1"/>
                </a:solidFill>
              </a:rPr>
              <a:t> para controlar los indicadores ansiedad que aparecen especialmente antes del partido y que siguen vigentes durante el transcurso del mismo</a:t>
            </a:r>
            <a:r>
              <a:rPr lang="es-ES" dirty="0" smtClean="0">
                <a:solidFill>
                  <a:schemeClr val="tx1"/>
                </a:solidFill>
              </a:rPr>
              <a:t>.</a:t>
            </a:r>
          </a:p>
          <a:p>
            <a:pPr marL="285750" lvl="0" indent="-285750" algn="just">
              <a:buFont typeface="Wingdings" panose="05000000000000000000" pitchFamily="2" charset="2"/>
              <a:buChar char="§"/>
            </a:pPr>
            <a:endParaRPr lang="es-ES" dirty="0">
              <a:solidFill>
                <a:schemeClr val="tx1"/>
              </a:solidFill>
            </a:endParaRPr>
          </a:p>
          <a:p>
            <a:pPr marL="285750" indent="-285750" algn="just">
              <a:buFont typeface="Wingdings" panose="05000000000000000000" pitchFamily="2" charset="2"/>
              <a:buChar char="§"/>
            </a:pPr>
            <a:r>
              <a:rPr lang="es-ES" dirty="0">
                <a:solidFill>
                  <a:schemeClr val="tx1"/>
                </a:solidFill>
              </a:rPr>
              <a:t>Se debe mantener el  método de Relajación Muscular Progresiva de Jacobson que se propone en esta investigación para mejorar la capacidad de concentración por el hecho que elimina la ansiedad se  evita que los procesos cognitivos y entre ellos la atención se vean afectados. </a:t>
            </a:r>
            <a:endParaRPr lang="es-EC" dirty="0">
              <a:solidFill>
                <a:schemeClr val="tx1"/>
              </a:solidFill>
            </a:endParaRPr>
          </a:p>
          <a:p>
            <a:pPr marL="285750" lvl="0" indent="-285750" algn="just">
              <a:buFont typeface="Wingdings" panose="05000000000000000000" pitchFamily="2" charset="2"/>
              <a:buChar char="§"/>
            </a:pPr>
            <a:endParaRPr lang="es-EC" dirty="0">
              <a:solidFill>
                <a:schemeClr val="tx1"/>
              </a:solidFill>
            </a:endParaRPr>
          </a:p>
          <a:p>
            <a:pPr marL="285750" lvl="0" indent="-285750" algn="just">
              <a:buFont typeface="Wingdings" panose="05000000000000000000" pitchFamily="2" charset="2"/>
              <a:buChar char="§"/>
            </a:pPr>
            <a:r>
              <a:rPr lang="es-ES" dirty="0" smtClean="0">
                <a:solidFill>
                  <a:schemeClr val="tx1"/>
                </a:solidFill>
              </a:rPr>
              <a:t>Se </a:t>
            </a:r>
            <a:r>
              <a:rPr lang="es-ES" dirty="0">
                <a:solidFill>
                  <a:schemeClr val="tx1"/>
                </a:solidFill>
              </a:rPr>
              <a:t>debe tomar los test de E.I.R – Huber para un mejor rendimiento deportivo, aplicando antes y después de la competencia.</a:t>
            </a:r>
            <a:endParaRPr lang="es-EC" dirty="0">
              <a:solidFill>
                <a:schemeClr val="tx1"/>
              </a:solidFill>
            </a:endParaRPr>
          </a:p>
          <a:p>
            <a:pPr marL="285750" indent="-285750" algn="just">
              <a:buFont typeface="Wingdings" panose="05000000000000000000" pitchFamily="2" charset="2"/>
              <a:buChar char="§"/>
            </a:pPr>
            <a:endParaRPr lang="es-EC" dirty="0" smtClean="0">
              <a:solidFill>
                <a:schemeClr val="tx1"/>
              </a:solidFill>
            </a:endParaRPr>
          </a:p>
          <a:p>
            <a:pPr marL="285750" lvl="0" indent="-285750" algn="just">
              <a:buFont typeface="Wingdings" panose="05000000000000000000" pitchFamily="2" charset="2"/>
              <a:buChar char="§"/>
            </a:pPr>
            <a:r>
              <a:rPr lang="es-ES" dirty="0">
                <a:solidFill>
                  <a:schemeClr val="tx1"/>
                </a:solidFill>
              </a:rPr>
              <a:t>Se debe continuar con los estudios de la incidencia del estado de pre-arranque para la aplicación en diferentes deportes. </a:t>
            </a:r>
            <a:endParaRPr lang="es-EC" dirty="0">
              <a:solidFill>
                <a:schemeClr val="tx1"/>
              </a:solidFill>
            </a:endParaRPr>
          </a:p>
          <a:p>
            <a:pPr marL="285750" indent="-285750" algn="just">
              <a:buFont typeface="Wingdings" panose="05000000000000000000" pitchFamily="2" charset="2"/>
              <a:buChar char="§"/>
            </a:pPr>
            <a:endParaRPr lang="es-EC" dirty="0" smtClean="0">
              <a:solidFill>
                <a:schemeClr val="tx1"/>
              </a:solidFill>
            </a:endParaRPr>
          </a:p>
        </p:txBody>
      </p:sp>
    </p:spTree>
    <p:extLst>
      <p:ext uri="{BB962C8B-B14F-4D97-AF65-F5344CB8AC3E}">
        <p14:creationId xmlns:p14="http://schemas.microsoft.com/office/powerpoint/2010/main" val="1744700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Tabla"/>
          <p:cNvGraphicFramePr>
            <a:graphicFrameLocks noGrp="1"/>
          </p:cNvGraphicFramePr>
          <p:nvPr>
            <p:extLst/>
          </p:nvPr>
        </p:nvGraphicFramePr>
        <p:xfrm>
          <a:off x="683569" y="764704"/>
          <a:ext cx="7992888" cy="5176751"/>
        </p:xfrm>
        <a:graphic>
          <a:graphicData uri="http://schemas.openxmlformats.org/drawingml/2006/table">
            <a:tbl>
              <a:tblPr>
                <a:tableStyleId>{D7AC3CCA-C797-4891-BE02-D94E43425B78}</a:tableStyleId>
              </a:tblPr>
              <a:tblGrid>
                <a:gridCol w="1055061"/>
                <a:gridCol w="1822379"/>
                <a:gridCol w="1198933"/>
                <a:gridCol w="1469092"/>
                <a:gridCol w="1349200"/>
                <a:gridCol w="1098223"/>
              </a:tblGrid>
              <a:tr h="238991">
                <a:tc gridSpan="6">
                  <a:txBody>
                    <a:bodyPr/>
                    <a:lstStyle/>
                    <a:p>
                      <a:pPr algn="ctr">
                        <a:lnSpc>
                          <a:spcPct val="150000"/>
                        </a:lnSpc>
                        <a:spcAft>
                          <a:spcPts val="0"/>
                        </a:spcAft>
                      </a:pPr>
                      <a:r>
                        <a:rPr lang="es-ES" sz="900" b="1" dirty="0">
                          <a:effectLst/>
                        </a:rPr>
                        <a:t>OPERACIONALIZACIÓN DE LAS VARIABLES</a:t>
                      </a:r>
                      <a:endParaRPr lang="es-EC" sz="900" b="1" dirty="0">
                        <a:effectLst/>
                        <a:latin typeface="Times New Roman"/>
                        <a:ea typeface="Times New Roman"/>
                      </a:endParaRPr>
                    </a:p>
                  </a:txBody>
                  <a:tcPr marL="56603" marR="56603"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295595">
                <a:tc>
                  <a:txBody>
                    <a:bodyPr/>
                    <a:lstStyle/>
                    <a:p>
                      <a:pPr algn="ctr">
                        <a:lnSpc>
                          <a:spcPct val="150000"/>
                        </a:lnSpc>
                        <a:spcAft>
                          <a:spcPts val="0"/>
                        </a:spcAft>
                      </a:pPr>
                      <a:r>
                        <a:rPr lang="es-ES" sz="900" dirty="0">
                          <a:effectLst/>
                        </a:rPr>
                        <a:t>VARIABLE</a:t>
                      </a:r>
                      <a:endParaRPr lang="es-EC" sz="900" dirty="0">
                        <a:effectLst/>
                        <a:latin typeface="Times New Roman"/>
                        <a:ea typeface="Times New Roman"/>
                      </a:endParaRPr>
                    </a:p>
                  </a:txBody>
                  <a:tcPr marL="56603" marR="56603" marT="0" marB="0"/>
                </a:tc>
                <a:tc>
                  <a:txBody>
                    <a:bodyPr/>
                    <a:lstStyle/>
                    <a:p>
                      <a:pPr algn="ctr">
                        <a:lnSpc>
                          <a:spcPct val="150000"/>
                        </a:lnSpc>
                        <a:spcAft>
                          <a:spcPts val="0"/>
                        </a:spcAft>
                      </a:pPr>
                      <a:r>
                        <a:rPr lang="es-ES" sz="900" dirty="0">
                          <a:effectLst/>
                        </a:rPr>
                        <a:t>DEFINICIÓN</a:t>
                      </a:r>
                      <a:endParaRPr lang="es-EC" sz="900" dirty="0">
                        <a:effectLst/>
                      </a:endParaRPr>
                    </a:p>
                    <a:p>
                      <a:pPr algn="ctr">
                        <a:lnSpc>
                          <a:spcPct val="150000"/>
                        </a:lnSpc>
                        <a:spcAft>
                          <a:spcPts val="0"/>
                        </a:spcAft>
                      </a:pPr>
                      <a:r>
                        <a:rPr lang="es-ES" sz="900" dirty="0">
                          <a:effectLst/>
                        </a:rPr>
                        <a:t>CONCEPTUAL</a:t>
                      </a:r>
                      <a:endParaRPr lang="es-EC" sz="900" dirty="0">
                        <a:effectLst/>
                        <a:latin typeface="Times New Roman"/>
                        <a:ea typeface="Times New Roman"/>
                      </a:endParaRPr>
                    </a:p>
                  </a:txBody>
                  <a:tcPr marL="56603" marR="56603" marT="0" marB="0"/>
                </a:tc>
                <a:tc>
                  <a:txBody>
                    <a:bodyPr/>
                    <a:lstStyle/>
                    <a:p>
                      <a:pPr algn="ctr">
                        <a:lnSpc>
                          <a:spcPct val="150000"/>
                        </a:lnSpc>
                        <a:spcAft>
                          <a:spcPts val="0"/>
                        </a:spcAft>
                      </a:pPr>
                      <a:r>
                        <a:rPr lang="es-ES" sz="900" dirty="0">
                          <a:effectLst/>
                        </a:rPr>
                        <a:t>DIMENSIONES</a:t>
                      </a:r>
                      <a:endParaRPr lang="es-EC" sz="900" dirty="0">
                        <a:effectLst/>
                      </a:endParaRPr>
                    </a:p>
                    <a:p>
                      <a:pPr algn="ctr">
                        <a:lnSpc>
                          <a:spcPct val="150000"/>
                        </a:lnSpc>
                        <a:spcAft>
                          <a:spcPts val="0"/>
                        </a:spcAft>
                      </a:pPr>
                      <a:r>
                        <a:rPr lang="es-ES" sz="900" dirty="0">
                          <a:effectLst/>
                        </a:rPr>
                        <a:t>O CATEGORÍAS</a:t>
                      </a:r>
                      <a:endParaRPr lang="es-EC" sz="900" dirty="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INDICADORES</a:t>
                      </a:r>
                      <a:endParaRPr lang="es-EC" sz="90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INSTRUMENTOS</a:t>
                      </a:r>
                      <a:endParaRPr lang="es-EC" sz="90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ITEMS</a:t>
                      </a:r>
                      <a:endParaRPr lang="es-EC" sz="900">
                        <a:effectLst/>
                        <a:latin typeface="Times New Roman"/>
                        <a:ea typeface="Times New Roman"/>
                      </a:endParaRPr>
                    </a:p>
                  </a:txBody>
                  <a:tcPr marL="56603" marR="56603" marT="0" marB="0"/>
                </a:tc>
              </a:tr>
              <a:tr h="1584890">
                <a:tc>
                  <a:txBody>
                    <a:bodyPr/>
                    <a:lstStyle/>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V.I.</a:t>
                      </a:r>
                      <a:endParaRPr lang="es-EC" sz="900" dirty="0">
                        <a:effectLst/>
                      </a:endParaRPr>
                    </a:p>
                    <a:p>
                      <a:pPr algn="ctr">
                        <a:lnSpc>
                          <a:spcPct val="150000"/>
                        </a:lnSpc>
                        <a:spcAft>
                          <a:spcPts val="0"/>
                        </a:spcAft>
                      </a:pPr>
                      <a:r>
                        <a:rPr lang="es-ES" sz="900" dirty="0">
                          <a:effectLst/>
                        </a:rPr>
                        <a:t>Estado de Pre </a:t>
                      </a:r>
                      <a:r>
                        <a:rPr lang="es-ES" sz="900" dirty="0" smtClean="0">
                          <a:effectLst/>
                        </a:rPr>
                        <a:t>arranque</a:t>
                      </a:r>
                      <a:endParaRPr lang="es-EC" sz="900" dirty="0">
                        <a:effectLst/>
                      </a:endParaRPr>
                    </a:p>
                    <a:p>
                      <a:pPr algn="ctr">
                        <a:lnSpc>
                          <a:spcPct val="150000"/>
                        </a:lnSpc>
                        <a:spcAft>
                          <a:spcPts val="0"/>
                        </a:spcAft>
                      </a:pPr>
                      <a:r>
                        <a:rPr lang="es-ES" sz="900" dirty="0">
                          <a:effectLst/>
                        </a:rPr>
                        <a:t> </a:t>
                      </a:r>
                      <a:endParaRPr lang="es-EC" sz="900" dirty="0">
                        <a:effectLst/>
                        <a:latin typeface="Times New Roman"/>
                        <a:ea typeface="Times New Roman"/>
                      </a:endParaRPr>
                    </a:p>
                  </a:txBody>
                  <a:tcPr marL="56603" marR="56603" marT="0" marB="0"/>
                </a:tc>
                <a:tc>
                  <a:txBody>
                    <a:bodyPr/>
                    <a:lstStyle/>
                    <a:p>
                      <a:pPr algn="ctr">
                        <a:lnSpc>
                          <a:spcPct val="150000"/>
                        </a:lnSpc>
                        <a:spcAft>
                          <a:spcPts val="0"/>
                        </a:spcAft>
                        <a:tabLst>
                          <a:tab pos="228600" algn="l"/>
                          <a:tab pos="342900" algn="l"/>
                        </a:tabLst>
                      </a:pPr>
                      <a:r>
                        <a:rPr lang="es-ES" sz="900">
                          <a:effectLst/>
                        </a:rPr>
                        <a:t> </a:t>
                      </a:r>
                      <a:endParaRPr lang="es-EC" sz="900">
                        <a:effectLst/>
                      </a:endParaRPr>
                    </a:p>
                    <a:p>
                      <a:pPr algn="ctr">
                        <a:lnSpc>
                          <a:spcPct val="150000"/>
                        </a:lnSpc>
                        <a:spcAft>
                          <a:spcPts val="0"/>
                        </a:spcAft>
                        <a:tabLst>
                          <a:tab pos="228600" algn="l"/>
                          <a:tab pos="342900" algn="l"/>
                        </a:tabLst>
                      </a:pPr>
                      <a:r>
                        <a:rPr lang="es-ES" sz="900">
                          <a:effectLst/>
                        </a:rPr>
                        <a:t>Durante la actividad muscular se producen cambios en las diferentes funciones psicológicas del organismo,constituyendo lo que se denomina el estado de pre arranque.</a:t>
                      </a:r>
                      <a:endParaRPr lang="es-EC" sz="900">
                        <a:effectLst/>
                      </a:endParaRPr>
                    </a:p>
                    <a:p>
                      <a:pPr algn="ctr">
                        <a:lnSpc>
                          <a:spcPct val="150000"/>
                        </a:lnSpc>
                        <a:spcAft>
                          <a:spcPts val="0"/>
                        </a:spcAft>
                        <a:tabLst>
                          <a:tab pos="228600" algn="l"/>
                          <a:tab pos="342900" algn="l"/>
                        </a:tabLst>
                      </a:pPr>
                      <a:r>
                        <a:rPr lang="es-ES" sz="900">
                          <a:effectLst/>
                        </a:rPr>
                        <a:t>(Matveet 1995)</a:t>
                      </a:r>
                      <a:endParaRPr lang="es-EC" sz="900">
                        <a:effectLst/>
                        <a:latin typeface="Times New Roman"/>
                        <a:ea typeface="Times New Roman"/>
                      </a:endParaRPr>
                    </a:p>
                  </a:txBody>
                  <a:tcPr marL="56603" marR="56603" marT="0" marB="0"/>
                </a:tc>
                <a:tc>
                  <a:txBody>
                    <a:bodyPr/>
                    <a:lstStyle/>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Grado de Angustia y Tensión</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smtClean="0">
                          <a:effectLst/>
                        </a:rPr>
                        <a:t>Percepción </a:t>
                      </a:r>
                      <a:r>
                        <a:rPr lang="es-ES" sz="900" dirty="0">
                          <a:effectLst/>
                        </a:rPr>
                        <a:t>de Incapacidad</a:t>
                      </a:r>
                      <a:endParaRPr lang="es-EC" sz="900" dirty="0">
                        <a:effectLst/>
                      </a:endParaRPr>
                    </a:p>
                    <a:p>
                      <a:pPr algn="ctr">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Autoconfianza</a:t>
                      </a:r>
                      <a:endParaRPr lang="es-EC" sz="900" dirty="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MX" sz="900">
                          <a:effectLst/>
                        </a:rPr>
                        <a:t>TEST DISTRES</a:t>
                      </a:r>
                      <a:endParaRPr lang="es-EC" sz="900">
                        <a:effectLst/>
                      </a:endParaRPr>
                    </a:p>
                    <a:p>
                      <a:pPr algn="ctr">
                        <a:lnSpc>
                          <a:spcPct val="150000"/>
                        </a:lnSpc>
                        <a:spcAft>
                          <a:spcPts val="0"/>
                        </a:spcAft>
                      </a:pPr>
                      <a:r>
                        <a:rPr lang="es-MX" sz="900">
                          <a:effectLst/>
                        </a:rPr>
                        <a:t>1.   Indicador Motor</a:t>
                      </a:r>
                      <a:endParaRPr lang="es-EC" sz="900">
                        <a:effectLst/>
                      </a:endParaRPr>
                    </a:p>
                    <a:p>
                      <a:pPr algn="ctr">
                        <a:lnSpc>
                          <a:spcPct val="150000"/>
                        </a:lnSpc>
                        <a:spcAft>
                          <a:spcPts val="0"/>
                        </a:spcAft>
                      </a:pPr>
                      <a:r>
                        <a:rPr lang="es-MX" sz="900">
                          <a:effectLst/>
                        </a:rPr>
                        <a:t>2.   Indicador Vegetativo</a:t>
                      </a:r>
                      <a:endParaRPr lang="es-EC" sz="900">
                        <a:effectLst/>
                      </a:endParaRPr>
                    </a:p>
                    <a:p>
                      <a:pPr algn="ctr">
                        <a:lnSpc>
                          <a:spcPct val="150000"/>
                        </a:lnSpc>
                        <a:spcAft>
                          <a:spcPts val="0"/>
                        </a:spcAft>
                      </a:pPr>
                      <a:r>
                        <a:rPr lang="en-US" sz="900">
                          <a:effectLst/>
                        </a:rPr>
                        <a:t>3.   </a:t>
                      </a:r>
                      <a:r>
                        <a:rPr lang="es-ES" sz="900">
                          <a:effectLst/>
                        </a:rPr>
                        <a:t>Indicador cognoscitivo</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Test de HUBER,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latin typeface="Times New Roman"/>
                        <a:ea typeface="Times New Roman"/>
                      </a:endParaRPr>
                    </a:p>
                  </a:txBody>
                  <a:tcPr marL="56603" marR="56603" marT="0" marB="0"/>
                </a:tc>
                <a:tc>
                  <a:txBody>
                    <a:bodyPr/>
                    <a:lstStyle/>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El Test consta de 54 items de preguntas abiertas, con alternativas de respuesta (Consta en Anexos).</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endParaRPr>
                    </a:p>
                    <a:p>
                      <a:pPr algn="ctr">
                        <a:lnSpc>
                          <a:spcPct val="150000"/>
                        </a:lnSpc>
                        <a:spcAft>
                          <a:spcPts val="0"/>
                        </a:spcAft>
                      </a:pPr>
                      <a:r>
                        <a:rPr lang="es-ES" sz="900">
                          <a:effectLst/>
                        </a:rPr>
                        <a:t> </a:t>
                      </a:r>
                      <a:endParaRPr lang="es-EC" sz="900">
                        <a:effectLst/>
                        <a:latin typeface="Times New Roman"/>
                        <a:ea typeface="Times New Roman"/>
                      </a:endParaRPr>
                    </a:p>
                  </a:txBody>
                  <a:tcPr marL="56603" marR="56603" marT="0" marB="0"/>
                </a:tc>
              </a:tr>
              <a:tr h="1331748">
                <a:tc>
                  <a:txBody>
                    <a:bodyPr/>
                    <a:lstStyle/>
                    <a:p>
                      <a:pPr algn="just">
                        <a:lnSpc>
                          <a:spcPct val="150000"/>
                        </a:lnSpc>
                        <a:spcAft>
                          <a:spcPts val="0"/>
                        </a:spcAft>
                      </a:pPr>
                      <a:r>
                        <a:rPr lang="es-ES" sz="900" dirty="0">
                          <a:effectLst/>
                        </a:rPr>
                        <a:t> </a:t>
                      </a:r>
                      <a:endParaRPr lang="es-EC" sz="900" dirty="0">
                        <a:effectLst/>
                      </a:endParaRPr>
                    </a:p>
                    <a:p>
                      <a:pPr algn="just">
                        <a:lnSpc>
                          <a:spcPct val="150000"/>
                        </a:lnSpc>
                        <a:spcAft>
                          <a:spcPts val="0"/>
                        </a:spcAft>
                      </a:pPr>
                      <a:r>
                        <a:rPr lang="es-ES" sz="900" dirty="0">
                          <a:effectLst/>
                        </a:rPr>
                        <a:t>V.D.</a:t>
                      </a:r>
                      <a:endParaRPr lang="es-EC" sz="900" dirty="0">
                        <a:effectLst/>
                      </a:endParaRPr>
                    </a:p>
                    <a:p>
                      <a:pPr algn="just">
                        <a:lnSpc>
                          <a:spcPct val="150000"/>
                        </a:lnSpc>
                        <a:spcAft>
                          <a:spcPts val="0"/>
                        </a:spcAft>
                      </a:pPr>
                      <a:r>
                        <a:rPr lang="es-ES" sz="900" dirty="0">
                          <a:effectLst/>
                        </a:rPr>
                        <a:t>Rendimiento Deportivo</a:t>
                      </a:r>
                      <a:endParaRPr lang="es-EC" sz="900" dirty="0">
                        <a:effectLst/>
                        <a:latin typeface="Times New Roman"/>
                        <a:ea typeface="Times New Roman"/>
                      </a:endParaRPr>
                    </a:p>
                  </a:txBody>
                  <a:tcPr marL="56603" marR="56603" marT="0" marB="0"/>
                </a:tc>
                <a:tc>
                  <a:txBody>
                    <a:bodyPr/>
                    <a:lstStyle/>
                    <a:p>
                      <a:pPr algn="just">
                        <a:lnSpc>
                          <a:spcPct val="150000"/>
                        </a:lnSpc>
                        <a:spcAft>
                          <a:spcPts val="0"/>
                        </a:spcAft>
                      </a:pPr>
                      <a:r>
                        <a:rPr lang="es-ES" sz="900" dirty="0">
                          <a:effectLst/>
                        </a:rPr>
                        <a:t>Se lo define como, la unidad entre ejecución y resultado de una acción deportiva de una forma medible a través de diferentes procesos de valoración.</a:t>
                      </a:r>
                      <a:endParaRPr lang="es-EC" sz="900" dirty="0">
                        <a:effectLst/>
                      </a:endParaRPr>
                    </a:p>
                    <a:p>
                      <a:pPr algn="just">
                        <a:lnSpc>
                          <a:spcPct val="150000"/>
                        </a:lnSpc>
                        <a:spcAft>
                          <a:spcPts val="0"/>
                        </a:spcAft>
                      </a:pPr>
                      <a:r>
                        <a:rPr lang="es-ES" sz="900" dirty="0">
                          <a:effectLst/>
                        </a:rPr>
                        <a:t>(</a:t>
                      </a:r>
                      <a:r>
                        <a:rPr lang="es-ES" sz="900" dirty="0" err="1">
                          <a:effectLst/>
                        </a:rPr>
                        <a:t>Dietrich</a:t>
                      </a:r>
                      <a:r>
                        <a:rPr lang="es-ES" sz="900" dirty="0">
                          <a:effectLst/>
                        </a:rPr>
                        <a:t> Martin, 2001)</a:t>
                      </a:r>
                      <a:endParaRPr lang="es-EC" sz="900" dirty="0">
                        <a:effectLst/>
                        <a:latin typeface="Times New Roman"/>
                        <a:ea typeface="Times New Roman"/>
                      </a:endParaRPr>
                    </a:p>
                  </a:txBody>
                  <a:tcPr marL="56603" marR="56603" marT="0" marB="0"/>
                </a:tc>
                <a:tc>
                  <a:txBody>
                    <a:bodyPr/>
                    <a:lstStyle/>
                    <a:p>
                      <a:pPr algn="just">
                        <a:lnSpc>
                          <a:spcPct val="150000"/>
                        </a:lnSpc>
                        <a:spcAft>
                          <a:spcPts val="0"/>
                        </a:spcAft>
                      </a:pPr>
                      <a:r>
                        <a:rPr lang="es-ES" sz="900" dirty="0">
                          <a:effectLst/>
                        </a:rPr>
                        <a:t>Autoconfianza</a:t>
                      </a:r>
                      <a:endParaRPr lang="es-EC" sz="900" dirty="0">
                        <a:effectLst/>
                      </a:endParaRPr>
                    </a:p>
                    <a:p>
                      <a:pPr algn="just">
                        <a:lnSpc>
                          <a:spcPct val="150000"/>
                        </a:lnSpc>
                        <a:spcAft>
                          <a:spcPts val="0"/>
                        </a:spcAft>
                      </a:pPr>
                      <a:r>
                        <a:rPr lang="es-ES" sz="900" dirty="0">
                          <a:effectLst/>
                        </a:rPr>
                        <a:t>Control de la Energía Negativa</a:t>
                      </a:r>
                      <a:endParaRPr lang="es-EC" sz="900" dirty="0">
                        <a:effectLst/>
                      </a:endParaRPr>
                    </a:p>
                    <a:p>
                      <a:pPr algn="just">
                        <a:lnSpc>
                          <a:spcPct val="150000"/>
                        </a:lnSpc>
                        <a:spcAft>
                          <a:spcPts val="0"/>
                        </a:spcAft>
                      </a:pPr>
                      <a:r>
                        <a:rPr lang="es-ES" sz="900" dirty="0">
                          <a:effectLst/>
                        </a:rPr>
                        <a:t>Atención- Concentración</a:t>
                      </a:r>
                      <a:endParaRPr lang="es-EC" sz="900" dirty="0">
                        <a:effectLst/>
                      </a:endParaRPr>
                    </a:p>
                    <a:p>
                      <a:pPr algn="just">
                        <a:lnSpc>
                          <a:spcPct val="150000"/>
                        </a:lnSpc>
                        <a:spcAft>
                          <a:spcPts val="0"/>
                        </a:spcAft>
                      </a:pPr>
                      <a:r>
                        <a:rPr lang="es-ES" sz="900" dirty="0">
                          <a:effectLst/>
                        </a:rPr>
                        <a:t>Control de Imágenes Motivación</a:t>
                      </a:r>
                      <a:endParaRPr lang="es-EC" sz="900" dirty="0">
                        <a:effectLst/>
                      </a:endParaRPr>
                    </a:p>
                    <a:p>
                      <a:pPr algn="just">
                        <a:lnSpc>
                          <a:spcPct val="150000"/>
                        </a:lnSpc>
                        <a:spcAft>
                          <a:spcPts val="0"/>
                        </a:spcAft>
                      </a:pPr>
                      <a:r>
                        <a:rPr lang="es-ES" sz="900" dirty="0">
                          <a:effectLst/>
                        </a:rPr>
                        <a:t>Control de la Energía Positiva</a:t>
                      </a:r>
                      <a:endParaRPr lang="es-EC" sz="900" dirty="0">
                        <a:effectLst/>
                      </a:endParaRPr>
                    </a:p>
                    <a:p>
                      <a:pPr algn="just">
                        <a:lnSpc>
                          <a:spcPct val="150000"/>
                        </a:lnSpc>
                        <a:spcAft>
                          <a:spcPts val="0"/>
                        </a:spcAft>
                      </a:pPr>
                      <a:r>
                        <a:rPr lang="es-ES" sz="900" dirty="0">
                          <a:effectLst/>
                        </a:rPr>
                        <a:t>Actitud</a:t>
                      </a:r>
                      <a:endParaRPr lang="es-EC" sz="900" dirty="0">
                        <a:effectLst/>
                        <a:latin typeface="Times New Roman"/>
                        <a:ea typeface="Times New Roman"/>
                      </a:endParaRPr>
                    </a:p>
                  </a:txBody>
                  <a:tcPr marL="56603" marR="56603" marT="0" marB="0"/>
                </a:tc>
                <a:tc>
                  <a:txBody>
                    <a:bodyPr/>
                    <a:lstStyle/>
                    <a:p>
                      <a:pPr algn="just">
                        <a:lnSpc>
                          <a:spcPct val="150000"/>
                        </a:lnSpc>
                        <a:spcAft>
                          <a:spcPts val="0"/>
                        </a:spcAft>
                      </a:pPr>
                      <a:r>
                        <a:rPr lang="es-ES" sz="900" dirty="0">
                          <a:effectLst/>
                        </a:rPr>
                        <a:t> </a:t>
                      </a:r>
                      <a:endParaRPr lang="es-EC" sz="900" dirty="0">
                        <a:effectLst/>
                      </a:endParaRPr>
                    </a:p>
                    <a:p>
                      <a:pPr algn="just">
                        <a:lnSpc>
                          <a:spcPct val="150000"/>
                        </a:lnSpc>
                        <a:spcAft>
                          <a:spcPts val="0"/>
                        </a:spcAft>
                      </a:pPr>
                      <a:r>
                        <a:rPr lang="es-ES" sz="900" dirty="0">
                          <a:effectLst/>
                        </a:rPr>
                        <a:t>-  Pierde</a:t>
                      </a:r>
                      <a:endParaRPr lang="es-EC" sz="900" dirty="0">
                        <a:effectLst/>
                      </a:endParaRPr>
                    </a:p>
                    <a:p>
                      <a:pPr algn="just">
                        <a:lnSpc>
                          <a:spcPct val="150000"/>
                        </a:lnSpc>
                        <a:spcAft>
                          <a:spcPts val="0"/>
                        </a:spcAft>
                      </a:pPr>
                      <a:r>
                        <a:rPr lang="es-ES" sz="900" dirty="0">
                          <a:effectLst/>
                        </a:rPr>
                        <a:t>- Gana</a:t>
                      </a:r>
                      <a:endParaRPr lang="es-EC" sz="900" dirty="0">
                        <a:effectLst/>
                      </a:endParaRPr>
                    </a:p>
                    <a:p>
                      <a:pPr algn="just">
                        <a:lnSpc>
                          <a:spcPct val="150000"/>
                        </a:lnSpc>
                        <a:spcAft>
                          <a:spcPts val="0"/>
                        </a:spcAft>
                      </a:pPr>
                      <a:r>
                        <a:rPr lang="es-ES" sz="900" dirty="0">
                          <a:effectLst/>
                        </a:rPr>
                        <a:t>- Empata</a:t>
                      </a:r>
                      <a:endParaRPr lang="es-EC" sz="900" dirty="0">
                        <a:effectLst/>
                      </a:endParaRPr>
                    </a:p>
                    <a:p>
                      <a:pPr algn="just">
                        <a:lnSpc>
                          <a:spcPct val="150000"/>
                        </a:lnSpc>
                        <a:spcAft>
                          <a:spcPts val="0"/>
                        </a:spcAft>
                      </a:pPr>
                      <a:r>
                        <a:rPr lang="es-ES" sz="900" dirty="0">
                          <a:effectLst/>
                        </a:rPr>
                        <a:t> </a:t>
                      </a:r>
                      <a:endParaRPr lang="es-EC" sz="900" dirty="0">
                        <a:effectLst/>
                      </a:endParaRPr>
                    </a:p>
                    <a:p>
                      <a:pPr algn="just">
                        <a:lnSpc>
                          <a:spcPct val="150000"/>
                        </a:lnSpc>
                        <a:spcAft>
                          <a:spcPts val="0"/>
                        </a:spcAft>
                      </a:pPr>
                      <a:r>
                        <a:rPr lang="es-ES" sz="900" dirty="0">
                          <a:effectLst/>
                        </a:rPr>
                        <a:t> </a:t>
                      </a:r>
                      <a:endParaRPr lang="es-EC" sz="900" dirty="0">
                        <a:effectLst/>
                        <a:latin typeface="Times New Roman"/>
                        <a:ea typeface="Times New Roman"/>
                      </a:endParaRPr>
                    </a:p>
                  </a:txBody>
                  <a:tcPr marL="56603" marR="56603" marT="0" marB="0"/>
                </a:tc>
                <a:tc>
                  <a:txBody>
                    <a:bodyPr/>
                    <a:lstStyle/>
                    <a:p>
                      <a:pPr algn="just">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Test de Pre-Arranque</a:t>
                      </a:r>
                      <a:endParaRPr lang="es-EC" sz="900" dirty="0">
                        <a:effectLst/>
                      </a:endParaRPr>
                    </a:p>
                    <a:p>
                      <a:pPr algn="just">
                        <a:lnSpc>
                          <a:spcPct val="150000"/>
                        </a:lnSpc>
                        <a:spcAft>
                          <a:spcPts val="0"/>
                        </a:spcAft>
                      </a:pPr>
                      <a:r>
                        <a:rPr lang="es-ES" sz="900" dirty="0">
                          <a:effectLst/>
                        </a:rPr>
                        <a:t>          (IRS)</a:t>
                      </a:r>
                      <a:endParaRPr lang="es-EC" sz="900" dirty="0">
                        <a:effectLst/>
                        <a:latin typeface="Times New Roman"/>
                        <a:ea typeface="Times New Roman"/>
                      </a:endParaRPr>
                    </a:p>
                  </a:txBody>
                  <a:tcPr marL="56603" marR="56603" marT="0" marB="0"/>
                </a:tc>
                <a:tc>
                  <a:txBody>
                    <a:bodyPr/>
                    <a:lstStyle/>
                    <a:p>
                      <a:pPr algn="just">
                        <a:lnSpc>
                          <a:spcPct val="150000"/>
                        </a:lnSpc>
                        <a:spcAft>
                          <a:spcPts val="0"/>
                        </a:spcAft>
                      </a:pPr>
                      <a:r>
                        <a:rPr lang="es-ES" sz="900" dirty="0">
                          <a:effectLst/>
                        </a:rPr>
                        <a:t> </a:t>
                      </a:r>
                      <a:endParaRPr lang="es-EC" sz="900" dirty="0">
                        <a:effectLst/>
                      </a:endParaRPr>
                    </a:p>
                    <a:p>
                      <a:pPr algn="ctr">
                        <a:lnSpc>
                          <a:spcPct val="150000"/>
                        </a:lnSpc>
                        <a:spcAft>
                          <a:spcPts val="0"/>
                        </a:spcAft>
                      </a:pPr>
                      <a:r>
                        <a:rPr lang="es-ES" sz="900" dirty="0">
                          <a:effectLst/>
                        </a:rPr>
                        <a:t>El test consta de 42 preguntas cerradas.</a:t>
                      </a:r>
                      <a:endParaRPr lang="es-EC" sz="900" dirty="0">
                        <a:effectLst/>
                        <a:latin typeface="Times New Roman"/>
                        <a:ea typeface="Times New Roman"/>
                      </a:endParaRPr>
                    </a:p>
                  </a:txBody>
                  <a:tcPr marL="56603" marR="56603" marT="0" marB="0"/>
                </a:tc>
              </a:tr>
            </a:tbl>
          </a:graphicData>
        </a:graphic>
      </p:graphicFrame>
    </p:spTree>
    <p:extLst>
      <p:ext uri="{BB962C8B-B14F-4D97-AF65-F5344CB8AC3E}">
        <p14:creationId xmlns:p14="http://schemas.microsoft.com/office/powerpoint/2010/main" val="256539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2051720" y="331705"/>
            <a:ext cx="4968552" cy="5795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EC" sz="2800" b="1" dirty="0" smtClean="0">
                <a:effectLst>
                  <a:outerShdw blurRad="38100" dist="38100" dir="2700000" algn="tl">
                    <a:srgbClr val="000000">
                      <a:alpha val="43137"/>
                    </a:srgbClr>
                  </a:outerShdw>
                </a:effectLst>
              </a:rPr>
              <a:t>MARCO TEÓRICO</a:t>
            </a:r>
            <a:r>
              <a:rPr lang="es-EC" b="1" dirty="0" smtClean="0">
                <a:effectLst>
                  <a:outerShdw blurRad="38100" dist="38100" dir="2700000" algn="tl">
                    <a:srgbClr val="000000">
                      <a:alpha val="43137"/>
                    </a:srgbClr>
                  </a:outerShdw>
                </a:effectLst>
              </a:rPr>
              <a:t> </a:t>
            </a:r>
            <a:endParaRPr lang="es-EC" b="1" dirty="0">
              <a:effectLst>
                <a:outerShdw blurRad="38100" dist="38100" dir="2700000" algn="tl">
                  <a:srgbClr val="000000">
                    <a:alpha val="43137"/>
                  </a:srgbClr>
                </a:outerShdw>
              </a:effectLst>
            </a:endParaRPr>
          </a:p>
        </p:txBody>
      </p:sp>
      <p:graphicFrame>
        <p:nvGraphicFramePr>
          <p:cNvPr id="3" name="2 Diagrama"/>
          <p:cNvGraphicFramePr/>
          <p:nvPr>
            <p:extLst>
              <p:ext uri="{D42A27DB-BD31-4B8C-83A1-F6EECF244321}">
                <p14:modId xmlns:p14="http://schemas.microsoft.com/office/powerpoint/2010/main" val="2294732746"/>
              </p:ext>
            </p:extLst>
          </p:nvPr>
        </p:nvGraphicFramePr>
        <p:xfrm>
          <a:off x="1043608" y="1397000"/>
          <a:ext cx="7632848" cy="4264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943475"/>
            <a:ext cx="2339752"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i.ytimg.com/vi/b_U_FSPAP_Q/hqdefault.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1833" y="0"/>
            <a:ext cx="1512167" cy="1584176"/>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redondeado"/>
          <p:cNvSpPr/>
          <p:nvPr/>
        </p:nvSpPr>
        <p:spPr>
          <a:xfrm>
            <a:off x="365650" y="1224136"/>
            <a:ext cx="1830086" cy="4766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tx1"/>
                </a:solidFill>
              </a:rPr>
              <a:t>PRE ARRANQUE</a:t>
            </a:r>
            <a:endParaRPr lang="es-EC" b="1" dirty="0">
              <a:solidFill>
                <a:schemeClr val="tx1"/>
              </a:solidFill>
            </a:endParaRPr>
          </a:p>
        </p:txBody>
      </p:sp>
    </p:spTree>
    <p:extLst>
      <p:ext uri="{BB962C8B-B14F-4D97-AF65-F5344CB8AC3E}">
        <p14:creationId xmlns:p14="http://schemas.microsoft.com/office/powerpoint/2010/main" val="1843855080"/>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430355" y="205610"/>
            <a:ext cx="2016224" cy="4766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tx1"/>
                </a:solidFill>
              </a:rPr>
              <a:t>PRE ARRANQUE</a:t>
            </a:r>
            <a:endParaRPr lang="es-EC" b="1" dirty="0">
              <a:solidFill>
                <a:schemeClr val="tx1"/>
              </a:solidFill>
            </a:endParaRPr>
          </a:p>
        </p:txBody>
      </p:sp>
      <p:graphicFrame>
        <p:nvGraphicFramePr>
          <p:cNvPr id="15" name="14 Diagrama"/>
          <p:cNvGraphicFramePr/>
          <p:nvPr>
            <p:extLst>
              <p:ext uri="{D42A27DB-BD31-4B8C-83A1-F6EECF244321}">
                <p14:modId xmlns:p14="http://schemas.microsoft.com/office/powerpoint/2010/main" val="2960619173"/>
              </p:ext>
            </p:extLst>
          </p:nvPr>
        </p:nvGraphicFramePr>
        <p:xfrm>
          <a:off x="430355" y="1556792"/>
          <a:ext cx="421365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AutoShape 2" descr="https://hermiguafutsal.files.wordpress.com/2011/11/gomera-fs-realizando-ejercicios-de-calentamiento.jpg"/>
          <p:cNvSpPr>
            <a:spLocks noChangeAspect="1" noChangeArrowheads="1"/>
          </p:cNvSpPr>
          <p:nvPr/>
        </p:nvSpPr>
        <p:spPr bwMode="auto">
          <a:xfrm>
            <a:off x="155575" y="-1881188"/>
            <a:ext cx="5238750" cy="3933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723" y="1916832"/>
            <a:ext cx="767155" cy="57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descr="https://encrypted-tbn1.gstatic.com/images?q=tbn:ANd9GcStxAkC8gldqOEAMzpoLHHk5xVxov-Y-xORGISZC9smNw3fLBKsCQ"/>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5723" y="3140968"/>
            <a:ext cx="693038" cy="93776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9350" y="4653136"/>
            <a:ext cx="745784" cy="597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16 Rectángulo redondeado"/>
          <p:cNvSpPr/>
          <p:nvPr/>
        </p:nvSpPr>
        <p:spPr>
          <a:xfrm>
            <a:off x="1115616" y="1052736"/>
            <a:ext cx="2952328" cy="432048"/>
          </a:xfrm>
          <a:prstGeom prst="roundRect">
            <a:avLst/>
          </a:prstGeom>
          <a:solidFill>
            <a:srgbClr val="FFFF00"/>
          </a:solidFill>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solidFill>
                  <a:schemeClr val="tx1"/>
                </a:solidFill>
                <a:effectLst>
                  <a:outerShdw blurRad="38100" dist="38100" dir="2700000" algn="tl">
                    <a:srgbClr val="000000">
                      <a:alpha val="43137"/>
                    </a:srgbClr>
                  </a:outerShdw>
                </a:effectLst>
              </a:rPr>
              <a:t>Clasificación</a:t>
            </a:r>
            <a:endParaRPr lang="es-EC" b="1" dirty="0">
              <a:solidFill>
                <a:schemeClr val="tx1"/>
              </a:solidFill>
              <a:effectLst>
                <a:outerShdw blurRad="38100" dist="38100" dir="2700000" algn="tl">
                  <a:srgbClr val="000000">
                    <a:alpha val="43137"/>
                  </a:srgbClr>
                </a:outerShdw>
              </a:effectLst>
            </a:endParaRPr>
          </a:p>
        </p:txBody>
      </p:sp>
      <p:sp>
        <p:nvSpPr>
          <p:cNvPr id="21" name="20 Rectángulo redondeado"/>
          <p:cNvSpPr/>
          <p:nvPr/>
        </p:nvSpPr>
        <p:spPr>
          <a:xfrm>
            <a:off x="5220072" y="1052736"/>
            <a:ext cx="2952328" cy="432048"/>
          </a:xfrm>
          <a:prstGeom prst="roundRect">
            <a:avLst/>
          </a:prstGeom>
          <a:solidFill>
            <a:srgbClr val="FFFF00"/>
          </a:solidFill>
          <a:effectLst>
            <a:outerShdw blurRad="50800" dist="38100" dir="5400000" algn="t"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lang="es-EC" b="1" dirty="0" smtClean="0">
                <a:solidFill>
                  <a:schemeClr val="tx1"/>
                </a:solidFill>
                <a:effectLst>
                  <a:outerShdw blurRad="38100" dist="38100" dir="2700000" algn="tl">
                    <a:srgbClr val="000000">
                      <a:alpha val="43137"/>
                    </a:srgbClr>
                  </a:outerShdw>
                </a:effectLst>
              </a:rPr>
              <a:t>Factores</a:t>
            </a:r>
            <a:endParaRPr lang="es-EC" b="1" dirty="0">
              <a:solidFill>
                <a:schemeClr val="tx1"/>
              </a:solidFill>
              <a:effectLst>
                <a:outerShdw blurRad="38100" dist="38100" dir="2700000" algn="tl">
                  <a:srgbClr val="000000">
                    <a:alpha val="43137"/>
                  </a:srgbClr>
                </a:outerShdw>
              </a:effectLst>
            </a:endParaRPr>
          </a:p>
        </p:txBody>
      </p:sp>
      <p:graphicFrame>
        <p:nvGraphicFramePr>
          <p:cNvPr id="18" name="17 Diagrama"/>
          <p:cNvGraphicFramePr/>
          <p:nvPr>
            <p:extLst>
              <p:ext uri="{D42A27DB-BD31-4B8C-83A1-F6EECF244321}">
                <p14:modId xmlns:p14="http://schemas.microsoft.com/office/powerpoint/2010/main" val="273280142"/>
              </p:ext>
            </p:extLst>
          </p:nvPr>
        </p:nvGraphicFramePr>
        <p:xfrm>
          <a:off x="4860032" y="1577851"/>
          <a:ext cx="3816423" cy="40640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79987515"/>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552" y="476672"/>
            <a:ext cx="2016224" cy="4766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tx1"/>
                </a:solidFill>
              </a:rPr>
              <a:t>PRE ARRANQUE</a:t>
            </a:r>
            <a:endParaRPr lang="es-EC" b="1" dirty="0">
              <a:solidFill>
                <a:schemeClr val="tx1"/>
              </a:solidFill>
            </a:endParaRPr>
          </a:p>
        </p:txBody>
      </p:sp>
      <p:sp>
        <p:nvSpPr>
          <p:cNvPr id="3" name="2 Rectángulo redondeado"/>
          <p:cNvSpPr/>
          <p:nvPr/>
        </p:nvSpPr>
        <p:spPr>
          <a:xfrm>
            <a:off x="10277" y="2943504"/>
            <a:ext cx="1537387" cy="50405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effectLst>
                  <a:outerShdw blurRad="38100" dist="38100" dir="2700000" algn="tl">
                    <a:srgbClr val="000000">
                      <a:alpha val="43137"/>
                    </a:srgbClr>
                  </a:outerShdw>
                </a:effectLst>
              </a:rPr>
              <a:t>ANSIEDAD</a:t>
            </a:r>
            <a:endParaRPr lang="es-EC" b="1" dirty="0">
              <a:solidFill>
                <a:schemeClr val="tx1"/>
              </a:solidFill>
              <a:effectLst>
                <a:outerShdw blurRad="38100" dist="38100" dir="2700000" algn="tl">
                  <a:srgbClr val="000000">
                    <a:alpha val="43137"/>
                  </a:srgbClr>
                </a:outerShdw>
              </a:effectLst>
            </a:endParaRPr>
          </a:p>
        </p:txBody>
      </p:sp>
      <p:sp>
        <p:nvSpPr>
          <p:cNvPr id="4" name="3 Rectángulo redondeado"/>
          <p:cNvSpPr/>
          <p:nvPr/>
        </p:nvSpPr>
        <p:spPr>
          <a:xfrm>
            <a:off x="2339752" y="1782763"/>
            <a:ext cx="1841207" cy="50405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solidFill>
                  <a:schemeClr val="tx1"/>
                </a:solidFill>
              </a:rPr>
              <a:t>Tipos</a:t>
            </a:r>
            <a:r>
              <a:rPr lang="es-EC" dirty="0" smtClean="0"/>
              <a:t> </a:t>
            </a:r>
            <a:endParaRPr lang="es-EC" dirty="0"/>
          </a:p>
        </p:txBody>
      </p:sp>
      <p:sp>
        <p:nvSpPr>
          <p:cNvPr id="5" name="4 Rectángulo redondeado"/>
          <p:cNvSpPr/>
          <p:nvPr/>
        </p:nvSpPr>
        <p:spPr>
          <a:xfrm>
            <a:off x="2339752" y="2808556"/>
            <a:ext cx="1841207" cy="50405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s-EC" dirty="0" smtClean="0">
                <a:solidFill>
                  <a:schemeClr val="tx1"/>
                </a:solidFill>
              </a:rPr>
              <a:t>Causas</a:t>
            </a:r>
            <a:endParaRPr lang="es-EC" dirty="0">
              <a:solidFill>
                <a:schemeClr val="tx1"/>
              </a:solidFill>
            </a:endParaRPr>
          </a:p>
        </p:txBody>
      </p:sp>
      <p:sp>
        <p:nvSpPr>
          <p:cNvPr id="6" name="5 Rectángulo redondeado"/>
          <p:cNvSpPr/>
          <p:nvPr/>
        </p:nvSpPr>
        <p:spPr>
          <a:xfrm>
            <a:off x="2339752" y="3834991"/>
            <a:ext cx="1841207"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C" dirty="0" smtClean="0">
                <a:solidFill>
                  <a:schemeClr val="tx1"/>
                </a:solidFill>
              </a:rPr>
              <a:t>Manifestaciones</a:t>
            </a:r>
            <a:endParaRPr lang="es-EC" dirty="0">
              <a:solidFill>
                <a:schemeClr val="tx1"/>
              </a:solidFill>
            </a:endParaRPr>
          </a:p>
        </p:txBody>
      </p:sp>
      <p:sp>
        <p:nvSpPr>
          <p:cNvPr id="9" name="8 Rectángulo redondeado"/>
          <p:cNvSpPr/>
          <p:nvPr/>
        </p:nvSpPr>
        <p:spPr>
          <a:xfrm>
            <a:off x="2339752" y="4771095"/>
            <a:ext cx="1841207" cy="504056"/>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smtClean="0">
                <a:solidFill>
                  <a:schemeClr val="tx1"/>
                </a:solidFill>
              </a:rPr>
              <a:t>Consecuencias</a:t>
            </a:r>
            <a:endParaRPr lang="es-EC"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1782763"/>
            <a:ext cx="4608511" cy="2988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10 Conector recto de flecha"/>
          <p:cNvCxnSpPr>
            <a:stCxn id="3" idx="3"/>
            <a:endCxn id="4" idx="1"/>
          </p:cNvCxnSpPr>
          <p:nvPr/>
        </p:nvCxnSpPr>
        <p:spPr>
          <a:xfrm flipV="1">
            <a:off x="1547664" y="2034791"/>
            <a:ext cx="792088" cy="116074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12 Conector recto de flecha"/>
          <p:cNvCxnSpPr>
            <a:stCxn id="3" idx="3"/>
          </p:cNvCxnSpPr>
          <p:nvPr/>
        </p:nvCxnSpPr>
        <p:spPr>
          <a:xfrm>
            <a:off x="1547664" y="3195532"/>
            <a:ext cx="79208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14 Conector recto de flecha"/>
          <p:cNvCxnSpPr>
            <a:stCxn id="3" idx="3"/>
            <a:endCxn id="6" idx="1"/>
          </p:cNvCxnSpPr>
          <p:nvPr/>
        </p:nvCxnSpPr>
        <p:spPr>
          <a:xfrm>
            <a:off x="1547664" y="3195532"/>
            <a:ext cx="792088" cy="891487"/>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16 Conector recto de flecha"/>
          <p:cNvCxnSpPr>
            <a:stCxn id="3" idx="3"/>
            <a:endCxn id="9" idx="1"/>
          </p:cNvCxnSpPr>
          <p:nvPr/>
        </p:nvCxnSpPr>
        <p:spPr>
          <a:xfrm>
            <a:off x="1547664" y="3195532"/>
            <a:ext cx="792088" cy="182759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7268" y="76523"/>
            <a:ext cx="1918942" cy="1276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7" y="5445224"/>
            <a:ext cx="2522814" cy="1412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97815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552" y="332656"/>
            <a:ext cx="2016224" cy="4766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tx1"/>
                </a:solidFill>
              </a:rPr>
              <a:t>PRE ARRANQUE</a:t>
            </a:r>
            <a:endParaRPr lang="es-EC" b="1" dirty="0">
              <a:solidFill>
                <a:schemeClr val="tx1"/>
              </a:solidFill>
            </a:endParaRPr>
          </a:p>
        </p:txBody>
      </p:sp>
      <p:pic>
        <p:nvPicPr>
          <p:cNvPr id="4" name="3 Imagen" descr="http://bp0.blogger.com/_sRpbv-jXs5U/SFf7zsMFofI/AAAAAAAAAEI/UVJSeeIA_q0/s1600/tabla+2.JPG"/>
          <p:cNvPicPr/>
          <p:nvPr/>
        </p:nvPicPr>
        <p:blipFill>
          <a:blip r:embed="rId2" cstate="print"/>
          <a:srcRect/>
          <a:stretch>
            <a:fillRect/>
          </a:stretch>
        </p:blipFill>
        <p:spPr bwMode="auto">
          <a:xfrm>
            <a:off x="2584241" y="967954"/>
            <a:ext cx="5256585" cy="2592288"/>
          </a:xfrm>
          <a:prstGeom prst="rect">
            <a:avLst/>
          </a:prstGeom>
          <a:noFill/>
          <a:ln w="9525">
            <a:noFill/>
            <a:miter lim="800000"/>
            <a:headEnd/>
            <a:tailEnd/>
          </a:ln>
        </p:spPr>
      </p:pic>
      <p:graphicFrame>
        <p:nvGraphicFramePr>
          <p:cNvPr id="5" name="4 Diagrama"/>
          <p:cNvGraphicFramePr/>
          <p:nvPr>
            <p:extLst>
              <p:ext uri="{D42A27DB-BD31-4B8C-83A1-F6EECF244321}">
                <p14:modId xmlns:p14="http://schemas.microsoft.com/office/powerpoint/2010/main" val="3723535714"/>
              </p:ext>
            </p:extLst>
          </p:nvPr>
        </p:nvGraphicFramePr>
        <p:xfrm>
          <a:off x="1475656" y="3645024"/>
          <a:ext cx="6096000" cy="2896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179512" y="1340768"/>
            <a:ext cx="2088232" cy="923330"/>
          </a:xfrm>
          <a:prstGeom prst="rect">
            <a:avLst/>
          </a:prstGeom>
          <a:noFill/>
        </p:spPr>
        <p:txBody>
          <a:bodyPr wrap="square" lIns="91440" tIns="45720" rIns="91440" bIns="45720">
            <a:spAutoFit/>
          </a:bodyPr>
          <a:lstStyle/>
          <a:p>
            <a:pPr algn="ctr"/>
            <a:r>
              <a:rPr lang="es-ES" sz="5400" b="1" cap="none" spc="0" dirty="0" smtClean="0">
                <a:ln w="1905"/>
                <a:solidFill>
                  <a:srgbClr val="FF0000"/>
                </a:solidFill>
                <a:effectLst>
                  <a:innerShdw blurRad="69850" dist="43180" dir="5400000">
                    <a:srgbClr val="000000">
                      <a:alpha val="65000"/>
                    </a:srgbClr>
                  </a:innerShdw>
                </a:effectLst>
              </a:rPr>
              <a:t>Estr</a:t>
            </a:r>
            <a:r>
              <a:rPr lang="es-ES" sz="5400" b="1" dirty="0" smtClean="0">
                <a:ln w="1905"/>
                <a:solidFill>
                  <a:srgbClr val="FF0000"/>
                </a:solidFill>
                <a:effectLst>
                  <a:innerShdw blurRad="69850" dist="43180" dir="5400000">
                    <a:srgbClr val="000000">
                      <a:alpha val="65000"/>
                    </a:srgbClr>
                  </a:innerShdw>
                </a:effectLst>
              </a:rPr>
              <a:t>és</a:t>
            </a:r>
            <a:endParaRPr lang="es-ES" sz="5400" b="1" cap="none" spc="0" dirty="0">
              <a:ln w="1905"/>
              <a:solidFill>
                <a:srgbClr val="FF0000"/>
              </a:solidFill>
              <a:effectLst>
                <a:innerShdw blurRad="69850" dist="43180" dir="5400000">
                  <a:srgbClr val="000000">
                    <a:alpha val="65000"/>
                  </a:srgbClr>
                </a:innerShdw>
              </a:effectLst>
            </a:endParaRPr>
          </a:p>
        </p:txBody>
      </p:sp>
      <p:pic>
        <p:nvPicPr>
          <p:cNvPr id="410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552" y="2264098"/>
            <a:ext cx="1584176"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6258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539552" y="332656"/>
            <a:ext cx="3168352" cy="47667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s-EC" b="1" dirty="0" smtClean="0">
                <a:solidFill>
                  <a:schemeClr val="tx1"/>
                </a:solidFill>
              </a:rPr>
              <a:t>RENDIMIENTO DEPORTIVO</a:t>
            </a:r>
            <a:endParaRPr lang="es-EC" b="1" dirty="0">
              <a:solidFill>
                <a:schemeClr val="tx1"/>
              </a:solidFill>
            </a:endParaRPr>
          </a:p>
        </p:txBody>
      </p:sp>
      <p:graphicFrame>
        <p:nvGraphicFramePr>
          <p:cNvPr id="3" name="2 Diagrama"/>
          <p:cNvGraphicFramePr/>
          <p:nvPr>
            <p:extLst>
              <p:ext uri="{D42A27DB-BD31-4B8C-83A1-F6EECF244321}">
                <p14:modId xmlns:p14="http://schemas.microsoft.com/office/powerpoint/2010/main" val="2863063549"/>
              </p:ext>
            </p:extLst>
          </p:nvPr>
        </p:nvGraphicFramePr>
        <p:xfrm>
          <a:off x="1187624" y="1397000"/>
          <a:ext cx="5472608"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76257" y="2436579"/>
            <a:ext cx="2016224" cy="185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2675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rma de onda">
  <a:themeElements>
    <a:clrScheme name="Forma de onda">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Forma de onda">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orma de onda">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503</TotalTime>
  <Words>1268</Words>
  <Application>Microsoft Office PowerPoint</Application>
  <PresentationFormat>Presentación en pantalla (4:3)</PresentationFormat>
  <Paragraphs>333</Paragraphs>
  <Slides>33</Slides>
  <Notes>0</Notes>
  <HiddenSlides>0</HiddenSlides>
  <MMClips>0</MMClips>
  <ScaleCrop>false</ScaleCrop>
  <HeadingPairs>
    <vt:vector size="4" baseType="variant">
      <vt:variant>
        <vt:lpstr>Tema</vt:lpstr>
      </vt:variant>
      <vt:variant>
        <vt:i4>1</vt:i4>
      </vt:variant>
      <vt:variant>
        <vt:lpstr>Títulos de diapositiva</vt:lpstr>
      </vt:variant>
      <vt:variant>
        <vt:i4>33</vt:i4>
      </vt:variant>
    </vt:vector>
  </HeadingPairs>
  <TitlesOfParts>
    <vt:vector size="34" baseType="lpstr">
      <vt:lpstr>Forma de onda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DILAN</cp:lastModifiedBy>
  <cp:revision>34</cp:revision>
  <dcterms:created xsi:type="dcterms:W3CDTF">2015-05-14T23:40:11Z</dcterms:created>
  <dcterms:modified xsi:type="dcterms:W3CDTF">2015-05-28T03:02:23Z</dcterms:modified>
</cp:coreProperties>
</file>