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58" r:id="rId7"/>
    <p:sldId id="297" r:id="rId8"/>
    <p:sldId id="260" r:id="rId9"/>
    <p:sldId id="263" r:id="rId10"/>
    <p:sldId id="264" r:id="rId11"/>
    <p:sldId id="265" r:id="rId12"/>
    <p:sldId id="266" r:id="rId13"/>
    <p:sldId id="273" r:id="rId14"/>
    <p:sldId id="274" r:id="rId15"/>
    <p:sldId id="295" r:id="rId16"/>
    <p:sldId id="275" r:id="rId17"/>
    <p:sldId id="276" r:id="rId18"/>
    <p:sldId id="296" r:id="rId19"/>
    <p:sldId id="277" r:id="rId20"/>
    <p:sldId id="291" r:id="rId21"/>
    <p:sldId id="292" r:id="rId22"/>
    <p:sldId id="293" r:id="rId23"/>
    <p:sldId id="29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slide" Target="../slides/slide8.xml"/><Relationship Id="rId1" Type="http://schemas.openxmlformats.org/officeDocument/2006/relationships/slide" Target="../slides/slide6.xml"/><Relationship Id="rId6" Type="http://schemas.openxmlformats.org/officeDocument/2006/relationships/slide" Target="../slides/slide10.xml"/><Relationship Id="rId5" Type="http://schemas.openxmlformats.org/officeDocument/2006/relationships/slide" Target="../slides/slide9.xml"/><Relationship Id="rId4" Type="http://schemas.openxmlformats.org/officeDocument/2006/relationships/slide" Target="../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B8B1D2-0FFA-4B9E-986D-CC1E6E1C1DC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9BB02E-C62F-4847-AF15-B400976ECECC}">
      <dgm:prSet phldrT="[Texto]"/>
      <dgm:spPr/>
      <dgm:t>
        <a:bodyPr/>
        <a:lstStyle/>
        <a:p>
          <a:pPr algn="just"/>
          <a:r>
            <a:rPr lang="es-EC" dirty="0" smtClean="0"/>
            <a:t>. Diseñar una red </a:t>
          </a:r>
          <a:r>
            <a:rPr lang="es-EC" dirty="0" err="1" smtClean="0"/>
            <a:t>inalábrica</a:t>
          </a:r>
          <a:r>
            <a:rPr lang="es-EC" dirty="0" smtClean="0"/>
            <a:t> utilizando las tecnologías </a:t>
          </a:r>
          <a:r>
            <a:rPr lang="es-EC" dirty="0" err="1" smtClean="0"/>
            <a:t>WiFi</a:t>
          </a:r>
          <a:r>
            <a:rPr lang="es-EC" dirty="0" smtClean="0"/>
            <a:t> y </a:t>
          </a:r>
          <a:r>
            <a:rPr lang="es-EC" dirty="0" err="1" smtClean="0"/>
            <a:t>WiMax</a:t>
          </a:r>
          <a:endParaRPr lang="en-US" dirty="0"/>
        </a:p>
      </dgm:t>
    </dgm:pt>
    <dgm:pt modelId="{DC232017-299D-4D17-9888-2BCBB9E2B76C}" type="parTrans" cxnId="{804FF887-6B6F-49F0-B3FA-05E31F131B7B}">
      <dgm:prSet/>
      <dgm:spPr/>
      <dgm:t>
        <a:bodyPr/>
        <a:lstStyle/>
        <a:p>
          <a:endParaRPr lang="en-US"/>
        </a:p>
      </dgm:t>
    </dgm:pt>
    <dgm:pt modelId="{8F27EC31-694A-421D-9129-C56D1BEE49EA}" type="sibTrans" cxnId="{804FF887-6B6F-49F0-B3FA-05E31F131B7B}">
      <dgm:prSet/>
      <dgm:spPr/>
      <dgm:t>
        <a:bodyPr/>
        <a:lstStyle/>
        <a:p>
          <a:endParaRPr lang="en-US"/>
        </a:p>
      </dgm:t>
    </dgm:pt>
    <dgm:pt modelId="{1028108B-111C-4048-982E-11A5BDDD948B}">
      <dgm:prSet phldrT="[Texto]"/>
      <dgm:spPr/>
      <dgm:t>
        <a:bodyPr/>
        <a:lstStyle/>
        <a:p>
          <a:r>
            <a:rPr lang="es-EC" dirty="0" smtClean="0"/>
            <a:t>. Brindar recursos y servicios a los funcionarios de la EP Petroecuador de las Estaciones remotas</a:t>
          </a:r>
          <a:endParaRPr lang="en-US" dirty="0"/>
        </a:p>
      </dgm:t>
    </dgm:pt>
    <dgm:pt modelId="{CEE2D67E-44B1-4D8C-91C8-D158D9FE477B}" type="parTrans" cxnId="{F555D554-1679-4D22-9BA4-5F0222FEF49D}">
      <dgm:prSet/>
      <dgm:spPr/>
      <dgm:t>
        <a:bodyPr/>
        <a:lstStyle/>
        <a:p>
          <a:endParaRPr lang="en-US"/>
        </a:p>
      </dgm:t>
    </dgm:pt>
    <dgm:pt modelId="{DA8730EA-E974-4425-8899-B5893E723ED6}" type="sibTrans" cxnId="{F555D554-1679-4D22-9BA4-5F0222FEF49D}">
      <dgm:prSet/>
      <dgm:spPr/>
      <dgm:t>
        <a:bodyPr/>
        <a:lstStyle/>
        <a:p>
          <a:endParaRPr lang="en-US"/>
        </a:p>
      </dgm:t>
    </dgm:pt>
    <dgm:pt modelId="{29B618C7-1137-4E3D-B6CE-34F98C1EAD56}">
      <dgm:prSet phldrT="[Texto]"/>
      <dgm:spPr/>
      <dgm:t>
        <a:bodyPr/>
        <a:lstStyle/>
        <a:p>
          <a:pPr algn="just"/>
          <a:r>
            <a:rPr lang="es-EC" dirty="0" smtClean="0"/>
            <a:t>. Establecer un enlace principal microondas entre la estación repetidora </a:t>
          </a:r>
          <a:r>
            <a:rPr lang="es-EC" dirty="0" err="1" smtClean="0"/>
            <a:t>Sansahuari</a:t>
          </a:r>
          <a:r>
            <a:rPr lang="es-EC" dirty="0" smtClean="0"/>
            <a:t> y </a:t>
          </a:r>
          <a:r>
            <a:rPr lang="es-EC" dirty="0" err="1" smtClean="0"/>
            <a:t>Tipishca</a:t>
          </a:r>
          <a:endParaRPr lang="en-US" dirty="0"/>
        </a:p>
      </dgm:t>
    </dgm:pt>
    <dgm:pt modelId="{FD1726F5-1D20-4FAC-9D91-04E612E74318}" type="sibTrans" cxnId="{272756AD-2AA3-4456-9DC5-30BCB0F58E02}">
      <dgm:prSet/>
      <dgm:spPr/>
      <dgm:t>
        <a:bodyPr/>
        <a:lstStyle/>
        <a:p>
          <a:endParaRPr lang="en-US"/>
        </a:p>
      </dgm:t>
    </dgm:pt>
    <dgm:pt modelId="{79E04B7E-F59D-4735-AA62-67B391C2B12E}" type="parTrans" cxnId="{272756AD-2AA3-4456-9DC5-30BCB0F58E02}">
      <dgm:prSet/>
      <dgm:spPr/>
      <dgm:t>
        <a:bodyPr/>
        <a:lstStyle/>
        <a:p>
          <a:endParaRPr lang="en-US"/>
        </a:p>
      </dgm:t>
    </dgm:pt>
    <dgm:pt modelId="{5829B251-95C6-4CE9-AFA5-91396C5428AC}" type="pres">
      <dgm:prSet presAssocID="{68B8B1D2-0FFA-4B9E-986D-CC1E6E1C1DC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90E6017-521A-4177-814B-F01A38CA6EA8}" type="pres">
      <dgm:prSet presAssocID="{29B618C7-1137-4E3D-B6CE-34F98C1EAD56}" presName="horFlow" presStyleCnt="0"/>
      <dgm:spPr/>
    </dgm:pt>
    <dgm:pt modelId="{1CDFFBC7-3D4F-4D65-8AD7-C8A7F979BC47}" type="pres">
      <dgm:prSet presAssocID="{29B618C7-1137-4E3D-B6CE-34F98C1EAD56}" presName="bigChev" presStyleLbl="node1" presStyleIdx="0" presStyleCnt="3" custScaleX="241509" custLinFactNeighborX="15201" custLinFactNeighborY="-14299"/>
      <dgm:spPr/>
      <dgm:t>
        <a:bodyPr/>
        <a:lstStyle/>
        <a:p>
          <a:endParaRPr lang="en-US"/>
        </a:p>
      </dgm:t>
    </dgm:pt>
    <dgm:pt modelId="{261F3BB8-41BF-4937-A6FE-F2849B93D13C}" type="pres">
      <dgm:prSet presAssocID="{29B618C7-1137-4E3D-B6CE-34F98C1EAD56}" presName="vSp" presStyleCnt="0"/>
      <dgm:spPr/>
    </dgm:pt>
    <dgm:pt modelId="{8A913138-5D1D-4945-AF24-DB8B1DD3157A}" type="pres">
      <dgm:prSet presAssocID="{8A9BB02E-C62F-4847-AF15-B400976ECECC}" presName="horFlow" presStyleCnt="0"/>
      <dgm:spPr/>
    </dgm:pt>
    <dgm:pt modelId="{6C7442C1-FF8D-4E2B-8D22-804314D99CC5}" type="pres">
      <dgm:prSet presAssocID="{8A9BB02E-C62F-4847-AF15-B400976ECECC}" presName="bigChev" presStyleLbl="node1" presStyleIdx="1" presStyleCnt="3" custScaleX="241509" custLinFactNeighborX="815" custLinFactNeighborY="-5151"/>
      <dgm:spPr/>
      <dgm:t>
        <a:bodyPr/>
        <a:lstStyle/>
        <a:p>
          <a:endParaRPr lang="en-US"/>
        </a:p>
      </dgm:t>
    </dgm:pt>
    <dgm:pt modelId="{67D5D605-F21D-4F4B-A8EC-A0932529334C}" type="pres">
      <dgm:prSet presAssocID="{8A9BB02E-C62F-4847-AF15-B400976ECECC}" presName="vSp" presStyleCnt="0"/>
      <dgm:spPr/>
    </dgm:pt>
    <dgm:pt modelId="{A3E788CC-321A-4F39-ACEE-B130129BC2FC}" type="pres">
      <dgm:prSet presAssocID="{1028108B-111C-4048-982E-11A5BDDD948B}" presName="horFlow" presStyleCnt="0"/>
      <dgm:spPr/>
    </dgm:pt>
    <dgm:pt modelId="{B60C9FBA-527D-4268-9FB6-3830891A9349}" type="pres">
      <dgm:prSet presAssocID="{1028108B-111C-4048-982E-11A5BDDD948B}" presName="bigChev" presStyleLbl="node1" presStyleIdx="2" presStyleCnt="3" custScaleX="241509"/>
      <dgm:spPr/>
      <dgm:t>
        <a:bodyPr/>
        <a:lstStyle/>
        <a:p>
          <a:endParaRPr lang="en-US"/>
        </a:p>
      </dgm:t>
    </dgm:pt>
  </dgm:ptLst>
  <dgm:cxnLst>
    <dgm:cxn modelId="{50E7827C-EEE1-49D8-BA78-0075A7777327}" type="presOf" srcId="{8A9BB02E-C62F-4847-AF15-B400976ECECC}" destId="{6C7442C1-FF8D-4E2B-8D22-804314D99CC5}" srcOrd="0" destOrd="0" presId="urn:microsoft.com/office/officeart/2005/8/layout/lProcess3"/>
    <dgm:cxn modelId="{4DCB27C6-895C-4457-9E50-2DD047763AB2}" type="presOf" srcId="{1028108B-111C-4048-982E-11A5BDDD948B}" destId="{B60C9FBA-527D-4268-9FB6-3830891A9349}" srcOrd="0" destOrd="0" presId="urn:microsoft.com/office/officeart/2005/8/layout/lProcess3"/>
    <dgm:cxn modelId="{804FF887-6B6F-49F0-B3FA-05E31F131B7B}" srcId="{68B8B1D2-0FFA-4B9E-986D-CC1E6E1C1DCF}" destId="{8A9BB02E-C62F-4847-AF15-B400976ECECC}" srcOrd="1" destOrd="0" parTransId="{DC232017-299D-4D17-9888-2BCBB9E2B76C}" sibTransId="{8F27EC31-694A-421D-9129-C56D1BEE49EA}"/>
    <dgm:cxn modelId="{404196AE-C705-4F48-B056-F762369DEE73}" type="presOf" srcId="{29B618C7-1137-4E3D-B6CE-34F98C1EAD56}" destId="{1CDFFBC7-3D4F-4D65-8AD7-C8A7F979BC47}" srcOrd="0" destOrd="0" presId="urn:microsoft.com/office/officeart/2005/8/layout/lProcess3"/>
    <dgm:cxn modelId="{F555D554-1679-4D22-9BA4-5F0222FEF49D}" srcId="{68B8B1D2-0FFA-4B9E-986D-CC1E6E1C1DCF}" destId="{1028108B-111C-4048-982E-11A5BDDD948B}" srcOrd="2" destOrd="0" parTransId="{CEE2D67E-44B1-4D8C-91C8-D158D9FE477B}" sibTransId="{DA8730EA-E974-4425-8899-B5893E723ED6}"/>
    <dgm:cxn modelId="{F2BBFF9C-E433-4581-8DEA-ED68473ACD5F}" type="presOf" srcId="{68B8B1D2-0FFA-4B9E-986D-CC1E6E1C1DCF}" destId="{5829B251-95C6-4CE9-AFA5-91396C5428AC}" srcOrd="0" destOrd="0" presId="urn:microsoft.com/office/officeart/2005/8/layout/lProcess3"/>
    <dgm:cxn modelId="{272756AD-2AA3-4456-9DC5-30BCB0F58E02}" srcId="{68B8B1D2-0FFA-4B9E-986D-CC1E6E1C1DCF}" destId="{29B618C7-1137-4E3D-B6CE-34F98C1EAD56}" srcOrd="0" destOrd="0" parTransId="{79E04B7E-F59D-4735-AA62-67B391C2B12E}" sibTransId="{FD1726F5-1D20-4FAC-9D91-04E612E74318}"/>
    <dgm:cxn modelId="{0C97E6CA-7CF1-4F0F-BFE4-9684D04C5E82}" type="presParOf" srcId="{5829B251-95C6-4CE9-AFA5-91396C5428AC}" destId="{290E6017-521A-4177-814B-F01A38CA6EA8}" srcOrd="0" destOrd="0" presId="urn:microsoft.com/office/officeart/2005/8/layout/lProcess3"/>
    <dgm:cxn modelId="{1724DB6B-1DB7-46E1-914D-378125F2F107}" type="presParOf" srcId="{290E6017-521A-4177-814B-F01A38CA6EA8}" destId="{1CDFFBC7-3D4F-4D65-8AD7-C8A7F979BC47}" srcOrd="0" destOrd="0" presId="urn:microsoft.com/office/officeart/2005/8/layout/lProcess3"/>
    <dgm:cxn modelId="{CB851CD3-B572-4CA2-986B-9573AC6EED5C}" type="presParOf" srcId="{5829B251-95C6-4CE9-AFA5-91396C5428AC}" destId="{261F3BB8-41BF-4937-A6FE-F2849B93D13C}" srcOrd="1" destOrd="0" presId="urn:microsoft.com/office/officeart/2005/8/layout/lProcess3"/>
    <dgm:cxn modelId="{57B21E1C-8E46-4307-8675-21FAFB170CEF}" type="presParOf" srcId="{5829B251-95C6-4CE9-AFA5-91396C5428AC}" destId="{8A913138-5D1D-4945-AF24-DB8B1DD3157A}" srcOrd="2" destOrd="0" presId="urn:microsoft.com/office/officeart/2005/8/layout/lProcess3"/>
    <dgm:cxn modelId="{CE41BD33-41FD-49F8-BE2F-430AA5C8C21A}" type="presParOf" srcId="{8A913138-5D1D-4945-AF24-DB8B1DD3157A}" destId="{6C7442C1-FF8D-4E2B-8D22-804314D99CC5}" srcOrd="0" destOrd="0" presId="urn:microsoft.com/office/officeart/2005/8/layout/lProcess3"/>
    <dgm:cxn modelId="{0D32E1D9-4EAA-4E58-8DD2-F0427D7EDE6B}" type="presParOf" srcId="{5829B251-95C6-4CE9-AFA5-91396C5428AC}" destId="{67D5D605-F21D-4F4B-A8EC-A0932529334C}" srcOrd="3" destOrd="0" presId="urn:microsoft.com/office/officeart/2005/8/layout/lProcess3"/>
    <dgm:cxn modelId="{0338C81E-CE39-4A07-A0F7-EEBCB0D2ACA5}" type="presParOf" srcId="{5829B251-95C6-4CE9-AFA5-91396C5428AC}" destId="{A3E788CC-321A-4F39-ACEE-B130129BC2FC}" srcOrd="4" destOrd="0" presId="urn:microsoft.com/office/officeart/2005/8/layout/lProcess3"/>
    <dgm:cxn modelId="{613747C3-7528-47AF-88DF-BE940A53B521}" type="presParOf" srcId="{A3E788CC-321A-4F39-ACEE-B130129BC2FC}" destId="{B60C9FBA-527D-4268-9FB6-3830891A934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CC8B68-1B80-4E8E-BE34-21B59A10E146}" type="doc">
      <dgm:prSet loTypeId="urn:microsoft.com/office/officeart/2005/8/layout/char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7FCAC5-28F0-45DB-B0EA-97E30CECB4EB}">
      <dgm:prSet phldrT="[Texto]"/>
      <dgm:spPr/>
      <dgm:t>
        <a:bodyPr/>
        <a:lstStyle/>
        <a:p>
          <a:r>
            <a:rPr lang="es-EC" dirty="0" smtClean="0">
              <a:hlinkClick xmlns:r="http://schemas.openxmlformats.org/officeDocument/2006/relationships" r:id="rId1" action="ppaction://hlinksldjump"/>
            </a:rPr>
            <a:t>Ubicación geográfica y Orografía del terreno</a:t>
          </a:r>
          <a:endParaRPr lang="en-US" dirty="0"/>
        </a:p>
      </dgm:t>
    </dgm:pt>
    <dgm:pt modelId="{4A8E6D79-6A5F-4BA9-8361-B49884AE7594}" type="parTrans" cxnId="{5AEC3BFB-4955-405E-9B14-56A3BA69DD82}">
      <dgm:prSet/>
      <dgm:spPr/>
      <dgm:t>
        <a:bodyPr/>
        <a:lstStyle/>
        <a:p>
          <a:endParaRPr lang="en-US"/>
        </a:p>
      </dgm:t>
    </dgm:pt>
    <dgm:pt modelId="{32A8F16F-146D-4590-88CC-FEC0C55DA182}" type="sibTrans" cxnId="{5AEC3BFB-4955-405E-9B14-56A3BA69DD82}">
      <dgm:prSet/>
      <dgm:spPr/>
      <dgm:t>
        <a:bodyPr/>
        <a:lstStyle/>
        <a:p>
          <a:endParaRPr lang="en-US"/>
        </a:p>
      </dgm:t>
    </dgm:pt>
    <dgm:pt modelId="{029EE4CA-A550-4ABD-9060-65F79C265738}">
      <dgm:prSet phldrT="[Texto]"/>
      <dgm:spPr/>
      <dgm:t>
        <a:bodyPr/>
        <a:lstStyle/>
        <a:p>
          <a:r>
            <a:rPr lang="es-EC" dirty="0" smtClean="0">
              <a:hlinkClick xmlns:r="http://schemas.openxmlformats.org/officeDocument/2006/relationships" r:id="rId2" action="ppaction://hlinksldjump"/>
            </a:rPr>
            <a:t>Diagrama de la red inalámbrica</a:t>
          </a:r>
          <a:endParaRPr lang="en-US" dirty="0"/>
        </a:p>
      </dgm:t>
    </dgm:pt>
    <dgm:pt modelId="{DF5E5385-BF3E-445F-905A-82A53EA51C76}" type="parTrans" cxnId="{55B9716E-2DCC-489D-B2DD-21469B108776}">
      <dgm:prSet/>
      <dgm:spPr/>
      <dgm:t>
        <a:bodyPr/>
        <a:lstStyle/>
        <a:p>
          <a:endParaRPr lang="en-US"/>
        </a:p>
      </dgm:t>
    </dgm:pt>
    <dgm:pt modelId="{72FD0A1F-BD39-4D0A-9091-9CCF81884BCC}" type="sibTrans" cxnId="{55B9716E-2DCC-489D-B2DD-21469B108776}">
      <dgm:prSet/>
      <dgm:spPr/>
      <dgm:t>
        <a:bodyPr/>
        <a:lstStyle/>
        <a:p>
          <a:endParaRPr lang="en-US"/>
        </a:p>
      </dgm:t>
    </dgm:pt>
    <dgm:pt modelId="{FB77569C-AF54-4B6A-88B6-CD5B34FA00F0}">
      <dgm:prSet phldrT="[Texto]"/>
      <dgm:spPr/>
      <dgm:t>
        <a:bodyPr/>
        <a:lstStyle/>
        <a:p>
          <a:r>
            <a:rPr lang="es-EC" dirty="0" smtClean="0">
              <a:hlinkClick xmlns:r="http://schemas.openxmlformats.org/officeDocument/2006/relationships" r:id="rId3" action="ppaction://hlinksldjump"/>
            </a:rPr>
            <a:t>Selección de equipos</a:t>
          </a:r>
          <a:endParaRPr lang="en-US" dirty="0"/>
        </a:p>
      </dgm:t>
    </dgm:pt>
    <dgm:pt modelId="{06022D72-1364-4730-8419-1345B99CA182}" type="parTrans" cxnId="{095300F6-B218-4EBC-B55B-B5D975C0CADD}">
      <dgm:prSet/>
      <dgm:spPr/>
      <dgm:t>
        <a:bodyPr/>
        <a:lstStyle/>
        <a:p>
          <a:endParaRPr lang="en-US"/>
        </a:p>
      </dgm:t>
    </dgm:pt>
    <dgm:pt modelId="{80736484-5C59-4C34-862F-2BF489F0F7CD}" type="sibTrans" cxnId="{095300F6-B218-4EBC-B55B-B5D975C0CADD}">
      <dgm:prSet/>
      <dgm:spPr/>
      <dgm:t>
        <a:bodyPr/>
        <a:lstStyle/>
        <a:p>
          <a:endParaRPr lang="en-US"/>
        </a:p>
      </dgm:t>
    </dgm:pt>
    <dgm:pt modelId="{753DDFE5-8B66-4D96-913D-503EB3DBE8AE}">
      <dgm:prSet phldrT="[Texto]"/>
      <dgm:spPr/>
      <dgm:t>
        <a:bodyPr/>
        <a:lstStyle/>
        <a:p>
          <a:r>
            <a:rPr lang="es-EC" dirty="0" smtClean="0">
              <a:hlinkClick xmlns:r="http://schemas.openxmlformats.org/officeDocument/2006/relationships" r:id="rId4" action="ppaction://hlinksldjump"/>
            </a:rPr>
            <a:t>Antecedentes</a:t>
          </a:r>
          <a:endParaRPr lang="en-US" dirty="0"/>
        </a:p>
      </dgm:t>
    </dgm:pt>
    <dgm:pt modelId="{CA9DBFBE-21DC-4C02-94E1-12F8BFB4FD78}" type="parTrans" cxnId="{F9241F7E-5C4D-405F-801C-308917E3B0E7}">
      <dgm:prSet/>
      <dgm:spPr/>
      <dgm:t>
        <a:bodyPr/>
        <a:lstStyle/>
        <a:p>
          <a:endParaRPr lang="en-US"/>
        </a:p>
      </dgm:t>
    </dgm:pt>
    <dgm:pt modelId="{16AFBA95-8D66-4D9B-B413-D890CA98FA85}" type="sibTrans" cxnId="{F9241F7E-5C4D-405F-801C-308917E3B0E7}">
      <dgm:prSet/>
      <dgm:spPr/>
      <dgm:t>
        <a:bodyPr/>
        <a:lstStyle/>
        <a:p>
          <a:endParaRPr lang="en-US"/>
        </a:p>
      </dgm:t>
    </dgm:pt>
    <dgm:pt modelId="{64C6B176-DF23-4487-BD75-3A93947365F6}">
      <dgm:prSet phldrT="[Texto]"/>
      <dgm:spPr/>
      <dgm:t>
        <a:bodyPr/>
        <a:lstStyle/>
        <a:p>
          <a:r>
            <a:rPr lang="es-EC" dirty="0" smtClean="0">
              <a:hlinkClick xmlns:r="http://schemas.openxmlformats.org/officeDocument/2006/relationships" r:id="rId5" action="ppaction://hlinksldjump"/>
            </a:rPr>
            <a:t>Direccionamiento IP</a:t>
          </a:r>
          <a:endParaRPr lang="en-US" dirty="0"/>
        </a:p>
      </dgm:t>
    </dgm:pt>
    <dgm:pt modelId="{C3C58477-FA13-4D9E-A602-28AC69FA3B90}" type="parTrans" cxnId="{EE2F9CA3-6AE5-4B1A-8C85-54BE8FECB054}">
      <dgm:prSet/>
      <dgm:spPr/>
      <dgm:t>
        <a:bodyPr/>
        <a:lstStyle/>
        <a:p>
          <a:endParaRPr lang="en-US"/>
        </a:p>
      </dgm:t>
    </dgm:pt>
    <dgm:pt modelId="{B37D4C7D-930C-4C5C-AB90-440EEB6FAA32}" type="sibTrans" cxnId="{EE2F9CA3-6AE5-4B1A-8C85-54BE8FECB054}">
      <dgm:prSet/>
      <dgm:spPr/>
      <dgm:t>
        <a:bodyPr/>
        <a:lstStyle/>
        <a:p>
          <a:endParaRPr lang="en-US"/>
        </a:p>
      </dgm:t>
    </dgm:pt>
    <dgm:pt modelId="{3B0D9FE8-0702-4633-A6C2-D56A2DE6984F}">
      <dgm:prSet phldrT="[Texto]"/>
      <dgm:spPr/>
      <dgm:t>
        <a:bodyPr/>
        <a:lstStyle/>
        <a:p>
          <a:r>
            <a:rPr lang="es-EC" dirty="0" smtClean="0">
              <a:hlinkClick xmlns:r="http://schemas.openxmlformats.org/officeDocument/2006/relationships" r:id="rId6" action="ppaction://hlinksldjump"/>
            </a:rPr>
            <a:t>Software para simulación de enlaces</a:t>
          </a:r>
          <a:endParaRPr lang="es-EC" dirty="0" smtClean="0"/>
        </a:p>
        <a:p>
          <a:endParaRPr lang="en-US" dirty="0"/>
        </a:p>
      </dgm:t>
    </dgm:pt>
    <dgm:pt modelId="{9349B3B4-A282-4AD0-9F31-55C0AFE35A50}" type="parTrans" cxnId="{5965D169-5360-40B4-9C89-681E71368A86}">
      <dgm:prSet/>
      <dgm:spPr/>
      <dgm:t>
        <a:bodyPr/>
        <a:lstStyle/>
        <a:p>
          <a:endParaRPr lang="en-US"/>
        </a:p>
      </dgm:t>
    </dgm:pt>
    <dgm:pt modelId="{FD9AC622-6B7C-47CB-81E9-D58AC64D62C7}" type="sibTrans" cxnId="{5965D169-5360-40B4-9C89-681E71368A86}">
      <dgm:prSet/>
      <dgm:spPr/>
      <dgm:t>
        <a:bodyPr/>
        <a:lstStyle/>
        <a:p>
          <a:endParaRPr lang="en-US"/>
        </a:p>
      </dgm:t>
    </dgm:pt>
    <dgm:pt modelId="{315E26A5-7710-432D-A31F-C340DCEB8A64}" type="pres">
      <dgm:prSet presAssocID="{2ACC8B68-1B80-4E8E-BE34-21B59A10E14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49D98C-7F10-460A-98CA-5E85975913EB}" type="pres">
      <dgm:prSet presAssocID="{2ACC8B68-1B80-4E8E-BE34-21B59A10E146}" presName="wedge1" presStyleLbl="node1" presStyleIdx="0" presStyleCnt="6"/>
      <dgm:spPr/>
      <dgm:t>
        <a:bodyPr/>
        <a:lstStyle/>
        <a:p>
          <a:endParaRPr lang="en-US"/>
        </a:p>
      </dgm:t>
    </dgm:pt>
    <dgm:pt modelId="{434E4DA7-6457-4CF8-9B21-EE64AD8939B4}" type="pres">
      <dgm:prSet presAssocID="{2ACC8B68-1B80-4E8E-BE34-21B59A10E146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47691-98F2-4CA8-9205-6A2C3E1C5988}" type="pres">
      <dgm:prSet presAssocID="{2ACC8B68-1B80-4E8E-BE34-21B59A10E146}" presName="wedge2" presStyleLbl="node1" presStyleIdx="1" presStyleCnt="6"/>
      <dgm:spPr/>
      <dgm:t>
        <a:bodyPr/>
        <a:lstStyle/>
        <a:p>
          <a:endParaRPr lang="en-US"/>
        </a:p>
      </dgm:t>
    </dgm:pt>
    <dgm:pt modelId="{784D76E8-C7F0-4869-89A0-3B989F610F23}" type="pres">
      <dgm:prSet presAssocID="{2ACC8B68-1B80-4E8E-BE34-21B59A10E146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C9568-5180-46D4-837C-357607F1E246}" type="pres">
      <dgm:prSet presAssocID="{2ACC8B68-1B80-4E8E-BE34-21B59A10E146}" presName="wedge3" presStyleLbl="node1" presStyleIdx="2" presStyleCnt="6"/>
      <dgm:spPr/>
      <dgm:t>
        <a:bodyPr/>
        <a:lstStyle/>
        <a:p>
          <a:endParaRPr lang="en-US"/>
        </a:p>
      </dgm:t>
    </dgm:pt>
    <dgm:pt modelId="{723286B8-742C-43C3-AA44-64411254DD48}" type="pres">
      <dgm:prSet presAssocID="{2ACC8B68-1B80-4E8E-BE34-21B59A10E146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9C43D-86B8-43E0-8583-360C5B3F78F1}" type="pres">
      <dgm:prSet presAssocID="{2ACC8B68-1B80-4E8E-BE34-21B59A10E146}" presName="wedge4" presStyleLbl="node1" presStyleIdx="3" presStyleCnt="6"/>
      <dgm:spPr/>
      <dgm:t>
        <a:bodyPr/>
        <a:lstStyle/>
        <a:p>
          <a:endParaRPr lang="en-US"/>
        </a:p>
      </dgm:t>
    </dgm:pt>
    <dgm:pt modelId="{65818047-189D-4EC4-BB52-9920C29A059E}" type="pres">
      <dgm:prSet presAssocID="{2ACC8B68-1B80-4E8E-BE34-21B59A10E146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F34358-2CC6-4274-BA2C-AF27ABE3380E}" type="pres">
      <dgm:prSet presAssocID="{2ACC8B68-1B80-4E8E-BE34-21B59A10E146}" presName="wedge5" presStyleLbl="node1" presStyleIdx="4" presStyleCnt="6"/>
      <dgm:spPr/>
      <dgm:t>
        <a:bodyPr/>
        <a:lstStyle/>
        <a:p>
          <a:endParaRPr lang="en-US"/>
        </a:p>
      </dgm:t>
    </dgm:pt>
    <dgm:pt modelId="{924101D3-EB70-4EB2-B775-DE6057847B11}" type="pres">
      <dgm:prSet presAssocID="{2ACC8B68-1B80-4E8E-BE34-21B59A10E146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3318A3-1CA0-4834-80C0-806E81F53BCF}" type="pres">
      <dgm:prSet presAssocID="{2ACC8B68-1B80-4E8E-BE34-21B59A10E146}" presName="wedge6" presStyleLbl="node1" presStyleIdx="5" presStyleCnt="6"/>
      <dgm:spPr/>
      <dgm:t>
        <a:bodyPr/>
        <a:lstStyle/>
        <a:p>
          <a:endParaRPr lang="en-US"/>
        </a:p>
      </dgm:t>
    </dgm:pt>
    <dgm:pt modelId="{72DE97E3-5DC4-4C13-9713-A9C02091B3A2}" type="pres">
      <dgm:prSet presAssocID="{2ACC8B68-1B80-4E8E-BE34-21B59A10E146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C0FFCA-4F34-4D95-B410-429705AC96C2}" type="presOf" srcId="{029EE4CA-A550-4ABD-9060-65F79C265738}" destId="{75447691-98F2-4CA8-9205-6A2C3E1C5988}" srcOrd="0" destOrd="0" presId="urn:microsoft.com/office/officeart/2005/8/layout/chart3"/>
    <dgm:cxn modelId="{D4582E13-45D3-49C1-9441-C0F988EE4FFD}" type="presOf" srcId="{FB77569C-AF54-4B6A-88B6-CD5B34FA00F0}" destId="{924101D3-EB70-4EB2-B775-DE6057847B11}" srcOrd="1" destOrd="0" presId="urn:microsoft.com/office/officeart/2005/8/layout/chart3"/>
    <dgm:cxn modelId="{F35E3837-C7C2-40D1-BE1B-2FA5CF9B04F7}" type="presOf" srcId="{457FCAC5-28F0-45DB-B0EA-97E30CECB4EB}" destId="{4549D98C-7F10-460A-98CA-5E85975913EB}" srcOrd="0" destOrd="0" presId="urn:microsoft.com/office/officeart/2005/8/layout/chart3"/>
    <dgm:cxn modelId="{A1FD809D-3884-47B5-AD93-B55C4F739911}" type="presOf" srcId="{2ACC8B68-1B80-4E8E-BE34-21B59A10E146}" destId="{315E26A5-7710-432D-A31F-C340DCEB8A64}" srcOrd="0" destOrd="0" presId="urn:microsoft.com/office/officeart/2005/8/layout/chart3"/>
    <dgm:cxn modelId="{5AEC3BFB-4955-405E-9B14-56A3BA69DD82}" srcId="{2ACC8B68-1B80-4E8E-BE34-21B59A10E146}" destId="{457FCAC5-28F0-45DB-B0EA-97E30CECB4EB}" srcOrd="0" destOrd="0" parTransId="{4A8E6D79-6A5F-4BA9-8361-B49884AE7594}" sibTransId="{32A8F16F-146D-4590-88CC-FEC0C55DA182}"/>
    <dgm:cxn modelId="{611E3480-6238-44F6-ACD1-54EF3535BFC9}" type="presOf" srcId="{3B0D9FE8-0702-4633-A6C2-D56A2DE6984F}" destId="{65818047-189D-4EC4-BB52-9920C29A059E}" srcOrd="1" destOrd="0" presId="urn:microsoft.com/office/officeart/2005/8/layout/chart3"/>
    <dgm:cxn modelId="{E99BA57E-16D0-4622-AC98-9FA4D547F800}" type="presOf" srcId="{753DDFE5-8B66-4D96-913D-503EB3DBE8AE}" destId="{693318A3-1CA0-4834-80C0-806E81F53BCF}" srcOrd="0" destOrd="0" presId="urn:microsoft.com/office/officeart/2005/8/layout/chart3"/>
    <dgm:cxn modelId="{0CF076FA-806F-4624-9F7D-E18362554BCB}" type="presOf" srcId="{FB77569C-AF54-4B6A-88B6-CD5B34FA00F0}" destId="{B4F34358-2CC6-4274-BA2C-AF27ABE3380E}" srcOrd="0" destOrd="0" presId="urn:microsoft.com/office/officeart/2005/8/layout/chart3"/>
    <dgm:cxn modelId="{E4980EBF-5982-4073-912E-C93348B235A7}" type="presOf" srcId="{64C6B176-DF23-4487-BD75-3A93947365F6}" destId="{723286B8-742C-43C3-AA44-64411254DD48}" srcOrd="1" destOrd="0" presId="urn:microsoft.com/office/officeart/2005/8/layout/chart3"/>
    <dgm:cxn modelId="{F9241F7E-5C4D-405F-801C-308917E3B0E7}" srcId="{2ACC8B68-1B80-4E8E-BE34-21B59A10E146}" destId="{753DDFE5-8B66-4D96-913D-503EB3DBE8AE}" srcOrd="5" destOrd="0" parTransId="{CA9DBFBE-21DC-4C02-94E1-12F8BFB4FD78}" sibTransId="{16AFBA95-8D66-4D9B-B413-D890CA98FA85}"/>
    <dgm:cxn modelId="{5965D169-5360-40B4-9C89-681E71368A86}" srcId="{2ACC8B68-1B80-4E8E-BE34-21B59A10E146}" destId="{3B0D9FE8-0702-4633-A6C2-D56A2DE6984F}" srcOrd="3" destOrd="0" parTransId="{9349B3B4-A282-4AD0-9F31-55C0AFE35A50}" sibTransId="{FD9AC622-6B7C-47CB-81E9-D58AC64D62C7}"/>
    <dgm:cxn modelId="{EE6BD4F7-B1BE-4594-9A06-A90B8F5C7A22}" type="presOf" srcId="{64C6B176-DF23-4487-BD75-3A93947365F6}" destId="{442C9568-5180-46D4-837C-357607F1E246}" srcOrd="0" destOrd="0" presId="urn:microsoft.com/office/officeart/2005/8/layout/chart3"/>
    <dgm:cxn modelId="{EE2F9CA3-6AE5-4B1A-8C85-54BE8FECB054}" srcId="{2ACC8B68-1B80-4E8E-BE34-21B59A10E146}" destId="{64C6B176-DF23-4487-BD75-3A93947365F6}" srcOrd="2" destOrd="0" parTransId="{C3C58477-FA13-4D9E-A602-28AC69FA3B90}" sibTransId="{B37D4C7D-930C-4C5C-AB90-440EEB6FAA32}"/>
    <dgm:cxn modelId="{55B9716E-2DCC-489D-B2DD-21469B108776}" srcId="{2ACC8B68-1B80-4E8E-BE34-21B59A10E146}" destId="{029EE4CA-A550-4ABD-9060-65F79C265738}" srcOrd="1" destOrd="0" parTransId="{DF5E5385-BF3E-445F-905A-82A53EA51C76}" sibTransId="{72FD0A1F-BD39-4D0A-9091-9CCF81884BCC}"/>
    <dgm:cxn modelId="{6CB7B4B4-5383-4454-90AD-C4C34550F42A}" type="presOf" srcId="{029EE4CA-A550-4ABD-9060-65F79C265738}" destId="{784D76E8-C7F0-4869-89A0-3B989F610F23}" srcOrd="1" destOrd="0" presId="urn:microsoft.com/office/officeart/2005/8/layout/chart3"/>
    <dgm:cxn modelId="{095300F6-B218-4EBC-B55B-B5D975C0CADD}" srcId="{2ACC8B68-1B80-4E8E-BE34-21B59A10E146}" destId="{FB77569C-AF54-4B6A-88B6-CD5B34FA00F0}" srcOrd="4" destOrd="0" parTransId="{06022D72-1364-4730-8419-1345B99CA182}" sibTransId="{80736484-5C59-4C34-862F-2BF489F0F7CD}"/>
    <dgm:cxn modelId="{79E7E597-60B8-4A23-B64B-800F7EAB800E}" type="presOf" srcId="{3B0D9FE8-0702-4633-A6C2-D56A2DE6984F}" destId="{E159C43D-86B8-43E0-8583-360C5B3F78F1}" srcOrd="0" destOrd="0" presId="urn:microsoft.com/office/officeart/2005/8/layout/chart3"/>
    <dgm:cxn modelId="{06797E9B-EB6D-4840-B63F-D5DF291ADE79}" type="presOf" srcId="{753DDFE5-8B66-4D96-913D-503EB3DBE8AE}" destId="{72DE97E3-5DC4-4C13-9713-A9C02091B3A2}" srcOrd="1" destOrd="0" presId="urn:microsoft.com/office/officeart/2005/8/layout/chart3"/>
    <dgm:cxn modelId="{D424F7EE-C776-45BC-BA31-91D67CA58713}" type="presOf" srcId="{457FCAC5-28F0-45DB-B0EA-97E30CECB4EB}" destId="{434E4DA7-6457-4CF8-9B21-EE64AD8939B4}" srcOrd="1" destOrd="0" presId="urn:microsoft.com/office/officeart/2005/8/layout/chart3"/>
    <dgm:cxn modelId="{3D2A504F-AE84-49DA-9BF9-98E0605B36FD}" type="presParOf" srcId="{315E26A5-7710-432D-A31F-C340DCEB8A64}" destId="{4549D98C-7F10-460A-98CA-5E85975913EB}" srcOrd="0" destOrd="0" presId="urn:microsoft.com/office/officeart/2005/8/layout/chart3"/>
    <dgm:cxn modelId="{04C07A8B-59C5-40FA-A08A-C58DA3C4997C}" type="presParOf" srcId="{315E26A5-7710-432D-A31F-C340DCEB8A64}" destId="{434E4DA7-6457-4CF8-9B21-EE64AD8939B4}" srcOrd="1" destOrd="0" presId="urn:microsoft.com/office/officeart/2005/8/layout/chart3"/>
    <dgm:cxn modelId="{BA178643-F791-4D62-80B9-E01FFEDC17A6}" type="presParOf" srcId="{315E26A5-7710-432D-A31F-C340DCEB8A64}" destId="{75447691-98F2-4CA8-9205-6A2C3E1C5988}" srcOrd="2" destOrd="0" presId="urn:microsoft.com/office/officeart/2005/8/layout/chart3"/>
    <dgm:cxn modelId="{6B2A38B2-FB41-4DB5-A24A-BB8DC8E84136}" type="presParOf" srcId="{315E26A5-7710-432D-A31F-C340DCEB8A64}" destId="{784D76E8-C7F0-4869-89A0-3B989F610F23}" srcOrd="3" destOrd="0" presId="urn:microsoft.com/office/officeart/2005/8/layout/chart3"/>
    <dgm:cxn modelId="{759D089B-374E-4B2F-BADB-236B5BBABFFE}" type="presParOf" srcId="{315E26A5-7710-432D-A31F-C340DCEB8A64}" destId="{442C9568-5180-46D4-837C-357607F1E246}" srcOrd="4" destOrd="0" presId="urn:microsoft.com/office/officeart/2005/8/layout/chart3"/>
    <dgm:cxn modelId="{868E0222-B229-4FE8-9CBC-A5E37B7FA642}" type="presParOf" srcId="{315E26A5-7710-432D-A31F-C340DCEB8A64}" destId="{723286B8-742C-43C3-AA44-64411254DD48}" srcOrd="5" destOrd="0" presId="urn:microsoft.com/office/officeart/2005/8/layout/chart3"/>
    <dgm:cxn modelId="{1B7BA060-A1F6-452B-AAF3-A32C535EDD2E}" type="presParOf" srcId="{315E26A5-7710-432D-A31F-C340DCEB8A64}" destId="{E159C43D-86B8-43E0-8583-360C5B3F78F1}" srcOrd="6" destOrd="0" presId="urn:microsoft.com/office/officeart/2005/8/layout/chart3"/>
    <dgm:cxn modelId="{45A44F8B-A563-4C9C-A700-2C20F564A3F8}" type="presParOf" srcId="{315E26A5-7710-432D-A31F-C340DCEB8A64}" destId="{65818047-189D-4EC4-BB52-9920C29A059E}" srcOrd="7" destOrd="0" presId="urn:microsoft.com/office/officeart/2005/8/layout/chart3"/>
    <dgm:cxn modelId="{54C40155-7D53-4127-97AB-33FECDAF4A61}" type="presParOf" srcId="{315E26A5-7710-432D-A31F-C340DCEB8A64}" destId="{B4F34358-2CC6-4274-BA2C-AF27ABE3380E}" srcOrd="8" destOrd="0" presId="urn:microsoft.com/office/officeart/2005/8/layout/chart3"/>
    <dgm:cxn modelId="{0F3F06F6-7ACA-453A-AC61-45C125A8E056}" type="presParOf" srcId="{315E26A5-7710-432D-A31F-C340DCEB8A64}" destId="{924101D3-EB70-4EB2-B775-DE6057847B11}" srcOrd="9" destOrd="0" presId="urn:microsoft.com/office/officeart/2005/8/layout/chart3"/>
    <dgm:cxn modelId="{C325C53E-E92B-4EC7-91B1-2F5B23166E85}" type="presParOf" srcId="{315E26A5-7710-432D-A31F-C340DCEB8A64}" destId="{693318A3-1CA0-4834-80C0-806E81F53BCF}" srcOrd="10" destOrd="0" presId="urn:microsoft.com/office/officeart/2005/8/layout/chart3"/>
    <dgm:cxn modelId="{AD42B507-3486-4CE1-8167-22BA7964DC69}" type="presParOf" srcId="{315E26A5-7710-432D-A31F-C340DCEB8A64}" destId="{72DE97E3-5DC4-4C13-9713-A9C02091B3A2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44B282-A768-46EE-B523-75ACCC2E8E8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FE2AC3-A173-4022-A9AB-632E6739E3AD}">
      <dgm:prSet phldrT="[Texto]"/>
      <dgm:spPr/>
      <dgm:t>
        <a:bodyPr/>
        <a:lstStyle/>
        <a:p>
          <a:r>
            <a:rPr lang="es-EC" dirty="0" smtClean="0"/>
            <a:t>Ingreso de </a:t>
          </a:r>
          <a:r>
            <a:rPr lang="es-EC" dirty="0" err="1" smtClean="0"/>
            <a:t>Tipishca</a:t>
          </a:r>
          <a:r>
            <a:rPr lang="es-EC" dirty="0" smtClean="0"/>
            <a:t> y sus estaciones a la EP Petroecuador.</a:t>
          </a:r>
          <a:endParaRPr lang="en-US" dirty="0"/>
        </a:p>
      </dgm:t>
    </dgm:pt>
    <dgm:pt modelId="{9ED4F336-33C0-467B-AF12-728C8EF5F2D5}" type="parTrans" cxnId="{5DA9648D-EF07-4F84-BA9F-777647C11309}">
      <dgm:prSet/>
      <dgm:spPr/>
      <dgm:t>
        <a:bodyPr/>
        <a:lstStyle/>
        <a:p>
          <a:endParaRPr lang="en-US"/>
        </a:p>
      </dgm:t>
    </dgm:pt>
    <dgm:pt modelId="{71ACE32C-6FEE-48A1-84E9-EB6157D9DFD6}" type="sibTrans" cxnId="{5DA9648D-EF07-4F84-BA9F-777647C11309}">
      <dgm:prSet/>
      <dgm:spPr/>
      <dgm:t>
        <a:bodyPr/>
        <a:lstStyle/>
        <a:p>
          <a:endParaRPr lang="en-US"/>
        </a:p>
      </dgm:t>
    </dgm:pt>
    <dgm:pt modelId="{069597FA-B18E-4578-828F-C9F5AF5FB2B7}">
      <dgm:prSet phldrT="[Texto]"/>
      <dgm:spPr/>
      <dgm:t>
        <a:bodyPr/>
        <a:lstStyle/>
        <a:p>
          <a:r>
            <a:rPr lang="es-EC" dirty="0" smtClean="0"/>
            <a:t>Necesidades de servicios.</a:t>
          </a:r>
          <a:endParaRPr lang="en-US" dirty="0"/>
        </a:p>
      </dgm:t>
    </dgm:pt>
    <dgm:pt modelId="{B78E3206-67F8-4822-ACF6-ED2B9778F124}" type="parTrans" cxnId="{63F3BF9B-A24A-4F81-8B03-F658130511F4}">
      <dgm:prSet/>
      <dgm:spPr/>
      <dgm:t>
        <a:bodyPr/>
        <a:lstStyle/>
        <a:p>
          <a:endParaRPr lang="en-US"/>
        </a:p>
      </dgm:t>
    </dgm:pt>
    <dgm:pt modelId="{13478EA6-6DD5-477C-8F45-BB361C7FDBC1}" type="sibTrans" cxnId="{63F3BF9B-A24A-4F81-8B03-F658130511F4}">
      <dgm:prSet/>
      <dgm:spPr/>
      <dgm:t>
        <a:bodyPr/>
        <a:lstStyle/>
        <a:p>
          <a:endParaRPr lang="en-US"/>
        </a:p>
      </dgm:t>
    </dgm:pt>
    <dgm:pt modelId="{507AB06E-71CF-449E-827A-B0A5210B6DF1}">
      <dgm:prSet phldrT="[Texto]"/>
      <dgm:spPr/>
      <dgm:t>
        <a:bodyPr/>
        <a:lstStyle/>
        <a:p>
          <a:r>
            <a:rPr lang="es-EC" dirty="0" smtClean="0"/>
            <a:t>Infraestructura existente.</a:t>
          </a:r>
          <a:endParaRPr lang="en-US" dirty="0"/>
        </a:p>
      </dgm:t>
    </dgm:pt>
    <dgm:pt modelId="{E3F0459B-0C3C-480D-9D5D-6D7ED07F4C6C}" type="parTrans" cxnId="{FA7B6BD3-D8A3-448D-96A0-168FAA1094C9}">
      <dgm:prSet/>
      <dgm:spPr/>
      <dgm:t>
        <a:bodyPr/>
        <a:lstStyle/>
        <a:p>
          <a:endParaRPr lang="en-US"/>
        </a:p>
      </dgm:t>
    </dgm:pt>
    <dgm:pt modelId="{2A8FC5C6-2F97-45D2-A61F-7842E3A12DE2}" type="sibTrans" cxnId="{FA7B6BD3-D8A3-448D-96A0-168FAA1094C9}">
      <dgm:prSet/>
      <dgm:spPr/>
      <dgm:t>
        <a:bodyPr/>
        <a:lstStyle/>
        <a:p>
          <a:endParaRPr lang="en-US"/>
        </a:p>
      </dgm:t>
    </dgm:pt>
    <dgm:pt modelId="{51833389-3CE4-4484-A3F7-8737B1886794}" type="pres">
      <dgm:prSet presAssocID="{9144B282-A768-46EE-B523-75ACCC2E8E8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4C886A4-390C-49BA-846A-AB47DB464ED7}" type="pres">
      <dgm:prSet presAssocID="{1FFE2AC3-A173-4022-A9AB-632E6739E3AD}" presName="horFlow" presStyleCnt="0"/>
      <dgm:spPr/>
    </dgm:pt>
    <dgm:pt modelId="{29311F96-0433-4D4E-A449-B028A03BA691}" type="pres">
      <dgm:prSet presAssocID="{1FFE2AC3-A173-4022-A9AB-632E6739E3AD}" presName="bigChev" presStyleLbl="node1" presStyleIdx="0" presStyleCnt="3" custScaleX="253779"/>
      <dgm:spPr/>
      <dgm:t>
        <a:bodyPr/>
        <a:lstStyle/>
        <a:p>
          <a:endParaRPr lang="en-US"/>
        </a:p>
      </dgm:t>
    </dgm:pt>
    <dgm:pt modelId="{38F7BC29-4336-4688-9BB7-D354B3E30EF2}" type="pres">
      <dgm:prSet presAssocID="{1FFE2AC3-A173-4022-A9AB-632E6739E3AD}" presName="vSp" presStyleCnt="0"/>
      <dgm:spPr/>
    </dgm:pt>
    <dgm:pt modelId="{6936F840-00AC-47CA-968A-8CA9B0F941D8}" type="pres">
      <dgm:prSet presAssocID="{069597FA-B18E-4578-828F-C9F5AF5FB2B7}" presName="horFlow" presStyleCnt="0"/>
      <dgm:spPr/>
    </dgm:pt>
    <dgm:pt modelId="{6230BCC0-1CEF-4412-BDBF-87D3963BBD98}" type="pres">
      <dgm:prSet presAssocID="{069597FA-B18E-4578-828F-C9F5AF5FB2B7}" presName="bigChev" presStyleLbl="node1" presStyleIdx="1" presStyleCnt="3" custScaleX="253779" custLinFactNeighborX="-2" custLinFactNeighborY="5646"/>
      <dgm:spPr/>
      <dgm:t>
        <a:bodyPr/>
        <a:lstStyle/>
        <a:p>
          <a:endParaRPr lang="en-US"/>
        </a:p>
      </dgm:t>
    </dgm:pt>
    <dgm:pt modelId="{D145F6CC-D349-4CB7-9F74-D381B3E3F91F}" type="pres">
      <dgm:prSet presAssocID="{069597FA-B18E-4578-828F-C9F5AF5FB2B7}" presName="vSp" presStyleCnt="0"/>
      <dgm:spPr/>
    </dgm:pt>
    <dgm:pt modelId="{9DCA037E-60E0-49C2-A77C-B9896C6BEAB4}" type="pres">
      <dgm:prSet presAssocID="{507AB06E-71CF-449E-827A-B0A5210B6DF1}" presName="horFlow" presStyleCnt="0"/>
      <dgm:spPr/>
    </dgm:pt>
    <dgm:pt modelId="{296850A4-5F7F-40AE-9138-C26F331BD1B0}" type="pres">
      <dgm:prSet presAssocID="{507AB06E-71CF-449E-827A-B0A5210B6DF1}" presName="bigChev" presStyleLbl="node1" presStyleIdx="2" presStyleCnt="3" custScaleX="253779"/>
      <dgm:spPr/>
      <dgm:t>
        <a:bodyPr/>
        <a:lstStyle/>
        <a:p>
          <a:endParaRPr lang="en-US"/>
        </a:p>
      </dgm:t>
    </dgm:pt>
  </dgm:ptLst>
  <dgm:cxnLst>
    <dgm:cxn modelId="{017B0D4B-C920-4AA0-A228-82B84871BF4F}" type="presOf" srcId="{1FFE2AC3-A173-4022-A9AB-632E6739E3AD}" destId="{29311F96-0433-4D4E-A449-B028A03BA691}" srcOrd="0" destOrd="0" presId="urn:microsoft.com/office/officeart/2005/8/layout/lProcess3"/>
    <dgm:cxn modelId="{63F3BF9B-A24A-4F81-8B03-F658130511F4}" srcId="{9144B282-A768-46EE-B523-75ACCC2E8E8A}" destId="{069597FA-B18E-4578-828F-C9F5AF5FB2B7}" srcOrd="1" destOrd="0" parTransId="{B78E3206-67F8-4822-ACF6-ED2B9778F124}" sibTransId="{13478EA6-6DD5-477C-8F45-BB361C7FDBC1}"/>
    <dgm:cxn modelId="{FA7B6BD3-D8A3-448D-96A0-168FAA1094C9}" srcId="{9144B282-A768-46EE-B523-75ACCC2E8E8A}" destId="{507AB06E-71CF-449E-827A-B0A5210B6DF1}" srcOrd="2" destOrd="0" parTransId="{E3F0459B-0C3C-480D-9D5D-6D7ED07F4C6C}" sibTransId="{2A8FC5C6-2F97-45D2-A61F-7842E3A12DE2}"/>
    <dgm:cxn modelId="{115954F3-F6D7-4923-A441-13DB9886D715}" type="presOf" srcId="{507AB06E-71CF-449E-827A-B0A5210B6DF1}" destId="{296850A4-5F7F-40AE-9138-C26F331BD1B0}" srcOrd="0" destOrd="0" presId="urn:microsoft.com/office/officeart/2005/8/layout/lProcess3"/>
    <dgm:cxn modelId="{5DA9648D-EF07-4F84-BA9F-777647C11309}" srcId="{9144B282-A768-46EE-B523-75ACCC2E8E8A}" destId="{1FFE2AC3-A173-4022-A9AB-632E6739E3AD}" srcOrd="0" destOrd="0" parTransId="{9ED4F336-33C0-467B-AF12-728C8EF5F2D5}" sibTransId="{71ACE32C-6FEE-48A1-84E9-EB6157D9DFD6}"/>
    <dgm:cxn modelId="{250ABE7D-786C-4D3F-BA0C-0DFC974737C4}" type="presOf" srcId="{9144B282-A768-46EE-B523-75ACCC2E8E8A}" destId="{51833389-3CE4-4484-A3F7-8737B1886794}" srcOrd="0" destOrd="0" presId="urn:microsoft.com/office/officeart/2005/8/layout/lProcess3"/>
    <dgm:cxn modelId="{6275337A-04AC-426A-9364-F3AAD68EA153}" type="presOf" srcId="{069597FA-B18E-4578-828F-C9F5AF5FB2B7}" destId="{6230BCC0-1CEF-4412-BDBF-87D3963BBD98}" srcOrd="0" destOrd="0" presId="urn:microsoft.com/office/officeart/2005/8/layout/lProcess3"/>
    <dgm:cxn modelId="{44EA4296-8C5C-4409-ACBF-D1D21B0B3220}" type="presParOf" srcId="{51833389-3CE4-4484-A3F7-8737B1886794}" destId="{84C886A4-390C-49BA-846A-AB47DB464ED7}" srcOrd="0" destOrd="0" presId="urn:microsoft.com/office/officeart/2005/8/layout/lProcess3"/>
    <dgm:cxn modelId="{402CE3C2-B1E0-460C-8F08-91DF893E94B3}" type="presParOf" srcId="{84C886A4-390C-49BA-846A-AB47DB464ED7}" destId="{29311F96-0433-4D4E-A449-B028A03BA691}" srcOrd="0" destOrd="0" presId="urn:microsoft.com/office/officeart/2005/8/layout/lProcess3"/>
    <dgm:cxn modelId="{E37B5EE7-D172-4809-9D49-B670C044A5AB}" type="presParOf" srcId="{51833389-3CE4-4484-A3F7-8737B1886794}" destId="{38F7BC29-4336-4688-9BB7-D354B3E30EF2}" srcOrd="1" destOrd="0" presId="urn:microsoft.com/office/officeart/2005/8/layout/lProcess3"/>
    <dgm:cxn modelId="{E87B752C-2F70-429B-99C1-B6AB5EAC7ECC}" type="presParOf" srcId="{51833389-3CE4-4484-A3F7-8737B1886794}" destId="{6936F840-00AC-47CA-968A-8CA9B0F941D8}" srcOrd="2" destOrd="0" presId="urn:microsoft.com/office/officeart/2005/8/layout/lProcess3"/>
    <dgm:cxn modelId="{80B57FDE-CA09-4B10-B4DA-2A34CF98765E}" type="presParOf" srcId="{6936F840-00AC-47CA-968A-8CA9B0F941D8}" destId="{6230BCC0-1CEF-4412-BDBF-87D3963BBD98}" srcOrd="0" destOrd="0" presId="urn:microsoft.com/office/officeart/2005/8/layout/lProcess3"/>
    <dgm:cxn modelId="{CF66B4DE-0CC7-46A3-ACD3-EB30634621EA}" type="presParOf" srcId="{51833389-3CE4-4484-A3F7-8737B1886794}" destId="{D145F6CC-D349-4CB7-9F74-D381B3E3F91F}" srcOrd="3" destOrd="0" presId="urn:microsoft.com/office/officeart/2005/8/layout/lProcess3"/>
    <dgm:cxn modelId="{A26D711D-BDF1-4E02-9978-E6E5E822C8CF}" type="presParOf" srcId="{51833389-3CE4-4484-A3F7-8737B1886794}" destId="{9DCA037E-60E0-49C2-A77C-B9896C6BEAB4}" srcOrd="4" destOrd="0" presId="urn:microsoft.com/office/officeart/2005/8/layout/lProcess3"/>
    <dgm:cxn modelId="{08FF05F2-A3F0-45F1-8283-1200C2542F50}" type="presParOf" srcId="{9DCA037E-60E0-49C2-A77C-B9896C6BEAB4}" destId="{296850A4-5F7F-40AE-9138-C26F331BD1B0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76F98D-AF25-453F-9EF9-E6FB9042A523}" type="doc">
      <dgm:prSet loTypeId="urn:microsoft.com/office/officeart/2005/8/layout/hList1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7D72751-CF45-4677-B721-BDC343BC3C2C}">
      <dgm:prSet phldrT="[Texto]"/>
      <dgm:spPr/>
      <dgm:t>
        <a:bodyPr/>
        <a:lstStyle/>
        <a:p>
          <a:r>
            <a:rPr lang="es-EC" dirty="0" smtClean="0"/>
            <a:t>Enlace </a:t>
          </a:r>
          <a:r>
            <a:rPr lang="es-EC" dirty="0" err="1" smtClean="0"/>
            <a:t>Sansahuari</a:t>
          </a:r>
          <a:r>
            <a:rPr lang="es-EC" dirty="0" smtClean="0"/>
            <a:t> - </a:t>
          </a:r>
          <a:r>
            <a:rPr lang="es-EC" dirty="0" err="1" smtClean="0"/>
            <a:t>Tipishca</a:t>
          </a:r>
          <a:endParaRPr lang="en-US" dirty="0"/>
        </a:p>
      </dgm:t>
    </dgm:pt>
    <dgm:pt modelId="{4BC4A9A2-3EA8-440F-B4B4-940D8C62732B}" type="parTrans" cxnId="{E110F8B3-6A3A-43A2-8A79-D4F9B40FF49D}">
      <dgm:prSet/>
      <dgm:spPr/>
      <dgm:t>
        <a:bodyPr/>
        <a:lstStyle/>
        <a:p>
          <a:endParaRPr lang="en-US"/>
        </a:p>
      </dgm:t>
    </dgm:pt>
    <dgm:pt modelId="{A3E1EB2B-CA72-485F-8298-8897A7D802B2}" type="sibTrans" cxnId="{E110F8B3-6A3A-43A2-8A79-D4F9B40FF49D}">
      <dgm:prSet/>
      <dgm:spPr/>
      <dgm:t>
        <a:bodyPr/>
        <a:lstStyle/>
        <a:p>
          <a:endParaRPr lang="en-US"/>
        </a:p>
      </dgm:t>
    </dgm:pt>
    <dgm:pt modelId="{C0D67754-8244-4488-836B-16D6687F03AA}">
      <dgm:prSet phldrT="[Texto]"/>
      <dgm:spPr/>
      <dgm:t>
        <a:bodyPr/>
        <a:lstStyle/>
        <a:p>
          <a:r>
            <a:rPr lang="es-EC" dirty="0" smtClean="0"/>
            <a:t>Zona </a:t>
          </a:r>
          <a:r>
            <a:rPr lang="es-EC" dirty="0" err="1" smtClean="0"/>
            <a:t>Fresnel</a:t>
          </a:r>
          <a:endParaRPr lang="en-US" dirty="0"/>
        </a:p>
      </dgm:t>
    </dgm:pt>
    <dgm:pt modelId="{A1DCA6F0-12B5-4FFC-BB1D-7553555B248F}" type="parTrans" cxnId="{F9AB6948-5AEC-44F9-A348-FBD9A6284F1A}">
      <dgm:prSet/>
      <dgm:spPr/>
      <dgm:t>
        <a:bodyPr/>
        <a:lstStyle/>
        <a:p>
          <a:endParaRPr lang="en-US"/>
        </a:p>
      </dgm:t>
    </dgm:pt>
    <dgm:pt modelId="{C4ABF6A6-A039-4F5C-B261-6E53ABF9DD4D}" type="sibTrans" cxnId="{F9AB6948-5AEC-44F9-A348-FBD9A6284F1A}">
      <dgm:prSet/>
      <dgm:spPr/>
      <dgm:t>
        <a:bodyPr/>
        <a:lstStyle/>
        <a:p>
          <a:endParaRPr lang="en-US"/>
        </a:p>
      </dgm:t>
    </dgm:pt>
    <dgm:pt modelId="{862FE798-0176-45DC-A42B-433BC300C19B}">
      <dgm:prSet phldrT="[Texto]"/>
      <dgm:spPr/>
      <dgm:t>
        <a:bodyPr/>
        <a:lstStyle/>
        <a:p>
          <a:r>
            <a:rPr lang="es-EC" dirty="0" smtClean="0"/>
            <a:t>Información general</a:t>
          </a:r>
          <a:endParaRPr lang="en-US" dirty="0"/>
        </a:p>
      </dgm:t>
    </dgm:pt>
    <dgm:pt modelId="{90EDC4CF-59AD-4251-9B78-E85D31DBD3B5}" type="parTrans" cxnId="{1797E142-45F9-40EF-860E-EAD4F27ED717}">
      <dgm:prSet/>
      <dgm:spPr/>
      <dgm:t>
        <a:bodyPr/>
        <a:lstStyle/>
        <a:p>
          <a:endParaRPr lang="en-US"/>
        </a:p>
      </dgm:t>
    </dgm:pt>
    <dgm:pt modelId="{B4DC1AF4-E506-4EA0-BCC2-794AB0F4C5C1}" type="sibTrans" cxnId="{1797E142-45F9-40EF-860E-EAD4F27ED717}">
      <dgm:prSet/>
      <dgm:spPr/>
      <dgm:t>
        <a:bodyPr/>
        <a:lstStyle/>
        <a:p>
          <a:endParaRPr lang="en-US"/>
        </a:p>
      </dgm:t>
    </dgm:pt>
    <dgm:pt modelId="{850F1947-69C3-4E38-9F3E-1F66DE298218}">
      <dgm:prSet phldrT="[Texto]"/>
      <dgm:spPr/>
      <dgm:t>
        <a:bodyPr/>
        <a:lstStyle/>
        <a:p>
          <a:r>
            <a:rPr lang="es-EC" dirty="0" smtClean="0"/>
            <a:t>Enlace </a:t>
          </a:r>
          <a:r>
            <a:rPr lang="es-EC" dirty="0" err="1" smtClean="0"/>
            <a:t>Tipishca</a:t>
          </a:r>
          <a:r>
            <a:rPr lang="es-EC" dirty="0" smtClean="0"/>
            <a:t> – Vinita 2</a:t>
          </a:r>
          <a:endParaRPr lang="en-US" dirty="0"/>
        </a:p>
      </dgm:t>
    </dgm:pt>
    <dgm:pt modelId="{62FC6740-FA5B-4502-9C77-B3F6A346FCD0}" type="parTrans" cxnId="{CDF8B45C-43DD-4981-946D-F1BFAA19C242}">
      <dgm:prSet/>
      <dgm:spPr/>
      <dgm:t>
        <a:bodyPr/>
        <a:lstStyle/>
        <a:p>
          <a:endParaRPr lang="en-US"/>
        </a:p>
      </dgm:t>
    </dgm:pt>
    <dgm:pt modelId="{06A96752-EA4C-4251-962D-3CC556790858}" type="sibTrans" cxnId="{CDF8B45C-43DD-4981-946D-F1BFAA19C242}">
      <dgm:prSet/>
      <dgm:spPr/>
      <dgm:t>
        <a:bodyPr/>
        <a:lstStyle/>
        <a:p>
          <a:endParaRPr lang="en-US"/>
        </a:p>
      </dgm:t>
    </dgm:pt>
    <dgm:pt modelId="{3DD5986C-4CB6-40DE-8187-E9ADDB641F12}">
      <dgm:prSet phldrT="[Texto]"/>
      <dgm:spPr/>
      <dgm:t>
        <a:bodyPr/>
        <a:lstStyle/>
        <a:p>
          <a:r>
            <a:rPr lang="es-EC" dirty="0" smtClean="0"/>
            <a:t>Zona </a:t>
          </a:r>
          <a:r>
            <a:rPr lang="es-EC" dirty="0" err="1" smtClean="0"/>
            <a:t>Fresnel</a:t>
          </a:r>
          <a:endParaRPr lang="en-US" dirty="0"/>
        </a:p>
      </dgm:t>
    </dgm:pt>
    <dgm:pt modelId="{6489E545-A8BF-4F32-A7AD-3AC9C1AF2870}" type="parTrans" cxnId="{B712AB89-4DD3-481B-8D8D-E63DBBCF8BEB}">
      <dgm:prSet/>
      <dgm:spPr/>
      <dgm:t>
        <a:bodyPr/>
        <a:lstStyle/>
        <a:p>
          <a:endParaRPr lang="en-US"/>
        </a:p>
      </dgm:t>
    </dgm:pt>
    <dgm:pt modelId="{59CED19F-6DB5-4DEC-AF35-1454A6D6BD29}" type="sibTrans" cxnId="{B712AB89-4DD3-481B-8D8D-E63DBBCF8BEB}">
      <dgm:prSet/>
      <dgm:spPr/>
      <dgm:t>
        <a:bodyPr/>
        <a:lstStyle/>
        <a:p>
          <a:endParaRPr lang="en-US"/>
        </a:p>
      </dgm:t>
    </dgm:pt>
    <dgm:pt modelId="{2142DACC-C500-498F-B40A-68B624D951EB}">
      <dgm:prSet phldrT="[Texto]"/>
      <dgm:spPr/>
      <dgm:t>
        <a:bodyPr/>
        <a:lstStyle/>
        <a:p>
          <a:r>
            <a:rPr lang="es-EC" dirty="0" smtClean="0"/>
            <a:t>Información general</a:t>
          </a:r>
          <a:endParaRPr lang="en-US" dirty="0"/>
        </a:p>
      </dgm:t>
    </dgm:pt>
    <dgm:pt modelId="{AA332E7B-449A-4A54-A566-AEAB1F5E521B}" type="parTrans" cxnId="{1146A954-B5C4-4BF9-990F-CE6614B187C9}">
      <dgm:prSet/>
      <dgm:spPr/>
      <dgm:t>
        <a:bodyPr/>
        <a:lstStyle/>
        <a:p>
          <a:endParaRPr lang="en-US"/>
        </a:p>
      </dgm:t>
    </dgm:pt>
    <dgm:pt modelId="{C4C69FAF-994E-4951-B8E5-21CD6D9E4A26}" type="sibTrans" cxnId="{1146A954-B5C4-4BF9-990F-CE6614B187C9}">
      <dgm:prSet/>
      <dgm:spPr/>
      <dgm:t>
        <a:bodyPr/>
        <a:lstStyle/>
        <a:p>
          <a:endParaRPr lang="en-US"/>
        </a:p>
      </dgm:t>
    </dgm:pt>
    <dgm:pt modelId="{A7674AC9-1672-4EC6-8089-A9EA46F4EF7D}">
      <dgm:prSet phldrT="[Texto]"/>
      <dgm:spPr/>
      <dgm:t>
        <a:bodyPr/>
        <a:lstStyle/>
        <a:p>
          <a:r>
            <a:rPr lang="es-EC" dirty="0" smtClean="0"/>
            <a:t>Enlace </a:t>
          </a:r>
          <a:r>
            <a:rPr lang="es-EC" dirty="0" err="1" smtClean="0"/>
            <a:t>Tipishca</a:t>
          </a:r>
          <a:r>
            <a:rPr lang="es-EC" dirty="0" smtClean="0"/>
            <a:t> – </a:t>
          </a:r>
          <a:r>
            <a:rPr lang="es-EC" dirty="0" err="1" smtClean="0"/>
            <a:t>Est</a:t>
          </a:r>
          <a:r>
            <a:rPr lang="es-EC" dirty="0" smtClean="0"/>
            <a:t>. EPF</a:t>
          </a:r>
          <a:endParaRPr lang="en-US" dirty="0"/>
        </a:p>
      </dgm:t>
    </dgm:pt>
    <dgm:pt modelId="{FC1CCE54-DFCA-4330-92D8-45764B25E135}" type="parTrans" cxnId="{39B29624-30F3-4395-A370-2444C25B86BE}">
      <dgm:prSet/>
      <dgm:spPr/>
      <dgm:t>
        <a:bodyPr/>
        <a:lstStyle/>
        <a:p>
          <a:endParaRPr lang="en-US"/>
        </a:p>
      </dgm:t>
    </dgm:pt>
    <dgm:pt modelId="{668D8C39-1B01-4776-9ABE-29534FFCB2DD}" type="sibTrans" cxnId="{39B29624-30F3-4395-A370-2444C25B86BE}">
      <dgm:prSet/>
      <dgm:spPr/>
      <dgm:t>
        <a:bodyPr/>
        <a:lstStyle/>
        <a:p>
          <a:endParaRPr lang="en-US"/>
        </a:p>
      </dgm:t>
    </dgm:pt>
    <dgm:pt modelId="{9438EDFF-A6E0-4BD1-A3FA-4CC935B02A8D}">
      <dgm:prSet phldrT="[Texto]"/>
      <dgm:spPr/>
      <dgm:t>
        <a:bodyPr/>
        <a:lstStyle/>
        <a:p>
          <a:r>
            <a:rPr lang="es-EC" dirty="0" smtClean="0"/>
            <a:t>Zona </a:t>
          </a:r>
          <a:r>
            <a:rPr lang="es-EC" dirty="0" err="1" smtClean="0"/>
            <a:t>Fresnel</a:t>
          </a:r>
          <a:endParaRPr lang="en-US" dirty="0"/>
        </a:p>
      </dgm:t>
    </dgm:pt>
    <dgm:pt modelId="{DBC8C4DD-8DF4-4989-B05D-539E2F7615AB}" type="parTrans" cxnId="{80F8A445-D186-4D8C-BDF9-5E6979B82C04}">
      <dgm:prSet/>
      <dgm:spPr/>
      <dgm:t>
        <a:bodyPr/>
        <a:lstStyle/>
        <a:p>
          <a:endParaRPr lang="en-US"/>
        </a:p>
      </dgm:t>
    </dgm:pt>
    <dgm:pt modelId="{0665A8C9-39BF-4448-AE22-5C0CB491DB98}" type="sibTrans" cxnId="{80F8A445-D186-4D8C-BDF9-5E6979B82C04}">
      <dgm:prSet/>
      <dgm:spPr/>
      <dgm:t>
        <a:bodyPr/>
        <a:lstStyle/>
        <a:p>
          <a:endParaRPr lang="en-US"/>
        </a:p>
      </dgm:t>
    </dgm:pt>
    <dgm:pt modelId="{117F73FB-6803-4E27-864D-0CFFD77BF507}">
      <dgm:prSet phldrT="[Texto]"/>
      <dgm:spPr/>
      <dgm:t>
        <a:bodyPr/>
        <a:lstStyle/>
        <a:p>
          <a:r>
            <a:rPr lang="es-EC" dirty="0" smtClean="0"/>
            <a:t>Información general</a:t>
          </a:r>
          <a:endParaRPr lang="en-US" dirty="0"/>
        </a:p>
      </dgm:t>
    </dgm:pt>
    <dgm:pt modelId="{CC3CDC5B-22BB-4185-95C2-C486762EF5F2}" type="parTrans" cxnId="{0B0FBE09-11EA-4183-BC49-D450F230C391}">
      <dgm:prSet/>
      <dgm:spPr/>
      <dgm:t>
        <a:bodyPr/>
        <a:lstStyle/>
        <a:p>
          <a:endParaRPr lang="en-US"/>
        </a:p>
      </dgm:t>
    </dgm:pt>
    <dgm:pt modelId="{0AD4D802-1EFE-4FF1-A1EA-377F8020D38C}" type="sibTrans" cxnId="{0B0FBE09-11EA-4183-BC49-D450F230C391}">
      <dgm:prSet/>
      <dgm:spPr/>
      <dgm:t>
        <a:bodyPr/>
        <a:lstStyle/>
        <a:p>
          <a:endParaRPr lang="en-US"/>
        </a:p>
      </dgm:t>
    </dgm:pt>
    <dgm:pt modelId="{D704B2AE-23EB-4CB3-8DF0-9BEC40414D9E}">
      <dgm:prSet phldrT="[Texto]"/>
      <dgm:spPr/>
      <dgm:t>
        <a:bodyPr/>
        <a:lstStyle/>
        <a:p>
          <a:r>
            <a:rPr lang="es-EC" dirty="0" smtClean="0"/>
            <a:t>Enlace </a:t>
          </a:r>
          <a:r>
            <a:rPr lang="es-EC" dirty="0" err="1" smtClean="0"/>
            <a:t>Tipishca</a:t>
          </a:r>
          <a:r>
            <a:rPr lang="es-EC" dirty="0" smtClean="0"/>
            <a:t> – </a:t>
          </a:r>
          <a:r>
            <a:rPr lang="es-EC" dirty="0" err="1" smtClean="0"/>
            <a:t>Est</a:t>
          </a:r>
          <a:r>
            <a:rPr lang="es-EC" dirty="0" smtClean="0"/>
            <a:t>. </a:t>
          </a:r>
          <a:r>
            <a:rPr lang="es-EC" dirty="0" err="1" smtClean="0"/>
            <a:t>Tipishca</a:t>
          </a:r>
          <a:r>
            <a:rPr lang="es-EC" dirty="0" smtClean="0"/>
            <a:t> C</a:t>
          </a:r>
          <a:endParaRPr lang="en-US" dirty="0"/>
        </a:p>
      </dgm:t>
    </dgm:pt>
    <dgm:pt modelId="{CAB52CD2-2E2C-40C8-A5E7-7580A8FEC828}" type="parTrans" cxnId="{DE7279C4-8D12-454A-8982-AB53C7BAF2B5}">
      <dgm:prSet/>
      <dgm:spPr/>
      <dgm:t>
        <a:bodyPr/>
        <a:lstStyle/>
        <a:p>
          <a:endParaRPr lang="en-US"/>
        </a:p>
      </dgm:t>
    </dgm:pt>
    <dgm:pt modelId="{68A898E9-6BDF-4063-AE4E-2EAE5C3A0649}" type="sibTrans" cxnId="{DE7279C4-8D12-454A-8982-AB53C7BAF2B5}">
      <dgm:prSet/>
      <dgm:spPr/>
      <dgm:t>
        <a:bodyPr/>
        <a:lstStyle/>
        <a:p>
          <a:endParaRPr lang="en-US"/>
        </a:p>
      </dgm:t>
    </dgm:pt>
    <dgm:pt modelId="{4D692808-7F8B-4F86-87C3-A8CD725182A7}">
      <dgm:prSet phldrT="[Texto]"/>
      <dgm:spPr/>
      <dgm:t>
        <a:bodyPr/>
        <a:lstStyle/>
        <a:p>
          <a:r>
            <a:rPr lang="es-EC" dirty="0" smtClean="0"/>
            <a:t>Zona </a:t>
          </a:r>
          <a:r>
            <a:rPr lang="es-EC" dirty="0" err="1" smtClean="0"/>
            <a:t>Fresnel</a:t>
          </a:r>
          <a:endParaRPr lang="en-US" dirty="0"/>
        </a:p>
      </dgm:t>
    </dgm:pt>
    <dgm:pt modelId="{75C832C4-00B6-4F60-8FFD-DBAF127D0DCF}" type="parTrans" cxnId="{9A4DB062-7AA9-4A65-A6DD-72AA4F41E66E}">
      <dgm:prSet/>
      <dgm:spPr/>
      <dgm:t>
        <a:bodyPr/>
        <a:lstStyle/>
        <a:p>
          <a:endParaRPr lang="en-US"/>
        </a:p>
      </dgm:t>
    </dgm:pt>
    <dgm:pt modelId="{6EDDEFD0-F203-425F-91A9-943C6904A23E}" type="sibTrans" cxnId="{9A4DB062-7AA9-4A65-A6DD-72AA4F41E66E}">
      <dgm:prSet/>
      <dgm:spPr/>
      <dgm:t>
        <a:bodyPr/>
        <a:lstStyle/>
        <a:p>
          <a:endParaRPr lang="en-US"/>
        </a:p>
      </dgm:t>
    </dgm:pt>
    <dgm:pt modelId="{A0999B1B-ACAD-41E1-9B12-E8565E0B6A10}">
      <dgm:prSet phldrT="[Texto]"/>
      <dgm:spPr/>
      <dgm:t>
        <a:bodyPr/>
        <a:lstStyle/>
        <a:p>
          <a:r>
            <a:rPr lang="es-EC" dirty="0" smtClean="0"/>
            <a:t>Información general</a:t>
          </a:r>
          <a:endParaRPr lang="en-US" dirty="0"/>
        </a:p>
      </dgm:t>
    </dgm:pt>
    <dgm:pt modelId="{2F34BA6B-600A-4DCA-BFC7-FB30BFA5C2D3}" type="parTrans" cxnId="{D9A67D2A-32E0-42C0-93EF-ECDC9DB4A696}">
      <dgm:prSet/>
      <dgm:spPr/>
      <dgm:t>
        <a:bodyPr/>
        <a:lstStyle/>
        <a:p>
          <a:endParaRPr lang="en-US"/>
        </a:p>
      </dgm:t>
    </dgm:pt>
    <dgm:pt modelId="{0976559A-DBE7-45FD-A573-B8DCD4256FD4}" type="sibTrans" cxnId="{D9A67D2A-32E0-42C0-93EF-ECDC9DB4A696}">
      <dgm:prSet/>
      <dgm:spPr/>
      <dgm:t>
        <a:bodyPr/>
        <a:lstStyle/>
        <a:p>
          <a:endParaRPr lang="en-US"/>
        </a:p>
      </dgm:t>
    </dgm:pt>
    <dgm:pt modelId="{30531401-431D-4C61-B77D-9155ED4651F9}" type="pres">
      <dgm:prSet presAssocID="{1876F98D-AF25-453F-9EF9-E6FB9042A5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5CD7A9-E472-4707-962E-E8B8748651F6}" type="pres">
      <dgm:prSet presAssocID="{67D72751-CF45-4677-B721-BDC343BC3C2C}" presName="composite" presStyleCnt="0"/>
      <dgm:spPr/>
    </dgm:pt>
    <dgm:pt modelId="{43810B70-D05F-4AAA-B9EE-8DA9A155BA81}" type="pres">
      <dgm:prSet presAssocID="{67D72751-CF45-4677-B721-BDC343BC3C2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89D28-D93E-4A34-B799-DCDE19C01435}" type="pres">
      <dgm:prSet presAssocID="{67D72751-CF45-4677-B721-BDC343BC3C2C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10C77-2DDC-4A11-9F40-3AE55E9385C6}" type="pres">
      <dgm:prSet presAssocID="{A3E1EB2B-CA72-485F-8298-8897A7D802B2}" presName="space" presStyleCnt="0"/>
      <dgm:spPr/>
    </dgm:pt>
    <dgm:pt modelId="{DEB2029A-12B8-4BFA-A0E7-5DC58B92D800}" type="pres">
      <dgm:prSet presAssocID="{850F1947-69C3-4E38-9F3E-1F66DE298218}" presName="composite" presStyleCnt="0"/>
      <dgm:spPr/>
    </dgm:pt>
    <dgm:pt modelId="{35457ED7-4FBF-4434-8539-4364E060D861}" type="pres">
      <dgm:prSet presAssocID="{850F1947-69C3-4E38-9F3E-1F66DE29821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17155C-084E-45E3-931F-E7C51B6F4CCC}" type="pres">
      <dgm:prSet presAssocID="{850F1947-69C3-4E38-9F3E-1F66DE298218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F30110-9262-4F8B-9D1E-02694851D90A}" type="pres">
      <dgm:prSet presAssocID="{06A96752-EA4C-4251-962D-3CC556790858}" presName="space" presStyleCnt="0"/>
      <dgm:spPr/>
    </dgm:pt>
    <dgm:pt modelId="{75CF2C6D-9333-4EAA-8375-7CD7E63C1574}" type="pres">
      <dgm:prSet presAssocID="{A7674AC9-1672-4EC6-8089-A9EA46F4EF7D}" presName="composite" presStyleCnt="0"/>
      <dgm:spPr/>
    </dgm:pt>
    <dgm:pt modelId="{F61E8D4A-8DF3-404D-8B71-84E31C61468D}" type="pres">
      <dgm:prSet presAssocID="{A7674AC9-1672-4EC6-8089-A9EA46F4EF7D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46F23A-505F-4E39-973E-F6C60D33CD66}" type="pres">
      <dgm:prSet presAssocID="{A7674AC9-1672-4EC6-8089-A9EA46F4EF7D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E92D59-CC7C-4A11-8518-1526835D1F40}" type="pres">
      <dgm:prSet presAssocID="{668D8C39-1B01-4776-9ABE-29534FFCB2DD}" presName="space" presStyleCnt="0"/>
      <dgm:spPr/>
    </dgm:pt>
    <dgm:pt modelId="{33C07925-7A79-4C3B-BDF4-223CAE532FFA}" type="pres">
      <dgm:prSet presAssocID="{D704B2AE-23EB-4CB3-8DF0-9BEC40414D9E}" presName="composite" presStyleCnt="0"/>
      <dgm:spPr/>
    </dgm:pt>
    <dgm:pt modelId="{13EE994E-DE32-4F9A-A311-8DB2A3C1FE04}" type="pres">
      <dgm:prSet presAssocID="{D704B2AE-23EB-4CB3-8DF0-9BEC40414D9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7924B-9841-46FD-950F-D2F667C696AD}" type="pres">
      <dgm:prSet presAssocID="{D704B2AE-23EB-4CB3-8DF0-9BEC40414D9E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EEF83F-DBA1-474A-B8FB-FDF8DC02ABC9}" type="presOf" srcId="{A7674AC9-1672-4EC6-8089-A9EA46F4EF7D}" destId="{F61E8D4A-8DF3-404D-8B71-84E31C61468D}" srcOrd="0" destOrd="0" presId="urn:microsoft.com/office/officeart/2005/8/layout/hList1"/>
    <dgm:cxn modelId="{2D38056E-A9C2-49BA-84CD-305888C739F3}" type="presOf" srcId="{9438EDFF-A6E0-4BD1-A3FA-4CC935B02A8D}" destId="{5346F23A-505F-4E39-973E-F6C60D33CD66}" srcOrd="0" destOrd="0" presId="urn:microsoft.com/office/officeart/2005/8/layout/hList1"/>
    <dgm:cxn modelId="{80F8A445-D186-4D8C-BDF9-5E6979B82C04}" srcId="{A7674AC9-1672-4EC6-8089-A9EA46F4EF7D}" destId="{9438EDFF-A6E0-4BD1-A3FA-4CC935B02A8D}" srcOrd="0" destOrd="0" parTransId="{DBC8C4DD-8DF4-4989-B05D-539E2F7615AB}" sibTransId="{0665A8C9-39BF-4448-AE22-5C0CB491DB98}"/>
    <dgm:cxn modelId="{D9A67D2A-32E0-42C0-93EF-ECDC9DB4A696}" srcId="{D704B2AE-23EB-4CB3-8DF0-9BEC40414D9E}" destId="{A0999B1B-ACAD-41E1-9B12-E8565E0B6A10}" srcOrd="1" destOrd="0" parTransId="{2F34BA6B-600A-4DCA-BFC7-FB30BFA5C2D3}" sibTransId="{0976559A-DBE7-45FD-A573-B8DCD4256FD4}"/>
    <dgm:cxn modelId="{DE7279C4-8D12-454A-8982-AB53C7BAF2B5}" srcId="{1876F98D-AF25-453F-9EF9-E6FB9042A523}" destId="{D704B2AE-23EB-4CB3-8DF0-9BEC40414D9E}" srcOrd="3" destOrd="0" parTransId="{CAB52CD2-2E2C-40C8-A5E7-7580A8FEC828}" sibTransId="{68A898E9-6BDF-4063-AE4E-2EAE5C3A0649}"/>
    <dgm:cxn modelId="{E110F8B3-6A3A-43A2-8A79-D4F9B40FF49D}" srcId="{1876F98D-AF25-453F-9EF9-E6FB9042A523}" destId="{67D72751-CF45-4677-B721-BDC343BC3C2C}" srcOrd="0" destOrd="0" parTransId="{4BC4A9A2-3EA8-440F-B4B4-940D8C62732B}" sibTransId="{A3E1EB2B-CA72-485F-8298-8897A7D802B2}"/>
    <dgm:cxn modelId="{83D29888-AD17-404C-BF17-BAC612741474}" type="presOf" srcId="{850F1947-69C3-4E38-9F3E-1F66DE298218}" destId="{35457ED7-4FBF-4434-8539-4364E060D861}" srcOrd="0" destOrd="0" presId="urn:microsoft.com/office/officeart/2005/8/layout/hList1"/>
    <dgm:cxn modelId="{30B0E33C-019B-4E4C-B956-A00D9ED275B1}" type="presOf" srcId="{4D692808-7F8B-4F86-87C3-A8CD725182A7}" destId="{7887924B-9841-46FD-950F-D2F667C696AD}" srcOrd="0" destOrd="0" presId="urn:microsoft.com/office/officeart/2005/8/layout/hList1"/>
    <dgm:cxn modelId="{4390C0E5-C690-4313-8C67-ECE0C1383671}" type="presOf" srcId="{A0999B1B-ACAD-41E1-9B12-E8565E0B6A10}" destId="{7887924B-9841-46FD-950F-D2F667C696AD}" srcOrd="0" destOrd="1" presId="urn:microsoft.com/office/officeart/2005/8/layout/hList1"/>
    <dgm:cxn modelId="{4290214B-D86D-45EF-8467-12190A8291FC}" type="presOf" srcId="{2142DACC-C500-498F-B40A-68B624D951EB}" destId="{5C17155C-084E-45E3-931F-E7C51B6F4CCC}" srcOrd="0" destOrd="1" presId="urn:microsoft.com/office/officeart/2005/8/layout/hList1"/>
    <dgm:cxn modelId="{6BB8779F-564C-4B81-B142-9AD17AD8FB54}" type="presOf" srcId="{3DD5986C-4CB6-40DE-8187-E9ADDB641F12}" destId="{5C17155C-084E-45E3-931F-E7C51B6F4CCC}" srcOrd="0" destOrd="0" presId="urn:microsoft.com/office/officeart/2005/8/layout/hList1"/>
    <dgm:cxn modelId="{F9AB6948-5AEC-44F9-A348-FBD9A6284F1A}" srcId="{67D72751-CF45-4677-B721-BDC343BC3C2C}" destId="{C0D67754-8244-4488-836B-16D6687F03AA}" srcOrd="0" destOrd="0" parTransId="{A1DCA6F0-12B5-4FFC-BB1D-7553555B248F}" sibTransId="{C4ABF6A6-A039-4F5C-B261-6E53ABF9DD4D}"/>
    <dgm:cxn modelId="{892D69C7-A50C-4B21-B691-6C9784ADA521}" type="presOf" srcId="{117F73FB-6803-4E27-864D-0CFFD77BF507}" destId="{5346F23A-505F-4E39-973E-F6C60D33CD66}" srcOrd="0" destOrd="1" presId="urn:microsoft.com/office/officeart/2005/8/layout/hList1"/>
    <dgm:cxn modelId="{1146A954-B5C4-4BF9-990F-CE6614B187C9}" srcId="{850F1947-69C3-4E38-9F3E-1F66DE298218}" destId="{2142DACC-C500-498F-B40A-68B624D951EB}" srcOrd="1" destOrd="0" parTransId="{AA332E7B-449A-4A54-A566-AEAB1F5E521B}" sibTransId="{C4C69FAF-994E-4951-B8E5-21CD6D9E4A26}"/>
    <dgm:cxn modelId="{B8513BA9-3857-4869-A5FF-4ACE63947F5F}" type="presOf" srcId="{C0D67754-8244-4488-836B-16D6687F03AA}" destId="{ECE89D28-D93E-4A34-B799-DCDE19C01435}" srcOrd="0" destOrd="0" presId="urn:microsoft.com/office/officeart/2005/8/layout/hList1"/>
    <dgm:cxn modelId="{9A4DB062-7AA9-4A65-A6DD-72AA4F41E66E}" srcId="{D704B2AE-23EB-4CB3-8DF0-9BEC40414D9E}" destId="{4D692808-7F8B-4F86-87C3-A8CD725182A7}" srcOrd="0" destOrd="0" parTransId="{75C832C4-00B6-4F60-8FFD-DBAF127D0DCF}" sibTransId="{6EDDEFD0-F203-425F-91A9-943C6904A23E}"/>
    <dgm:cxn modelId="{A4F44D59-BC1D-4C8C-AFAC-331173D8BAA4}" type="presOf" srcId="{862FE798-0176-45DC-A42B-433BC300C19B}" destId="{ECE89D28-D93E-4A34-B799-DCDE19C01435}" srcOrd="0" destOrd="1" presId="urn:microsoft.com/office/officeart/2005/8/layout/hList1"/>
    <dgm:cxn modelId="{CDF8B45C-43DD-4981-946D-F1BFAA19C242}" srcId="{1876F98D-AF25-453F-9EF9-E6FB9042A523}" destId="{850F1947-69C3-4E38-9F3E-1F66DE298218}" srcOrd="1" destOrd="0" parTransId="{62FC6740-FA5B-4502-9C77-B3F6A346FCD0}" sibTransId="{06A96752-EA4C-4251-962D-3CC556790858}"/>
    <dgm:cxn modelId="{0B0FBE09-11EA-4183-BC49-D450F230C391}" srcId="{A7674AC9-1672-4EC6-8089-A9EA46F4EF7D}" destId="{117F73FB-6803-4E27-864D-0CFFD77BF507}" srcOrd="1" destOrd="0" parTransId="{CC3CDC5B-22BB-4185-95C2-C486762EF5F2}" sibTransId="{0AD4D802-1EFE-4FF1-A1EA-377F8020D38C}"/>
    <dgm:cxn modelId="{39B29624-30F3-4395-A370-2444C25B86BE}" srcId="{1876F98D-AF25-453F-9EF9-E6FB9042A523}" destId="{A7674AC9-1672-4EC6-8089-A9EA46F4EF7D}" srcOrd="2" destOrd="0" parTransId="{FC1CCE54-DFCA-4330-92D8-45764B25E135}" sibTransId="{668D8C39-1B01-4776-9ABE-29534FFCB2DD}"/>
    <dgm:cxn modelId="{7A60A868-B78D-4871-805F-FB82CD95941E}" type="presOf" srcId="{D704B2AE-23EB-4CB3-8DF0-9BEC40414D9E}" destId="{13EE994E-DE32-4F9A-A311-8DB2A3C1FE04}" srcOrd="0" destOrd="0" presId="urn:microsoft.com/office/officeart/2005/8/layout/hList1"/>
    <dgm:cxn modelId="{1797E142-45F9-40EF-860E-EAD4F27ED717}" srcId="{67D72751-CF45-4677-B721-BDC343BC3C2C}" destId="{862FE798-0176-45DC-A42B-433BC300C19B}" srcOrd="1" destOrd="0" parTransId="{90EDC4CF-59AD-4251-9B78-E85D31DBD3B5}" sibTransId="{B4DC1AF4-E506-4EA0-BCC2-794AB0F4C5C1}"/>
    <dgm:cxn modelId="{B712AB89-4DD3-481B-8D8D-E63DBBCF8BEB}" srcId="{850F1947-69C3-4E38-9F3E-1F66DE298218}" destId="{3DD5986C-4CB6-40DE-8187-E9ADDB641F12}" srcOrd="0" destOrd="0" parTransId="{6489E545-A8BF-4F32-A7AD-3AC9C1AF2870}" sibTransId="{59CED19F-6DB5-4DEC-AF35-1454A6D6BD29}"/>
    <dgm:cxn modelId="{94115C5A-A3A0-4871-9F35-80612B9FB04C}" type="presOf" srcId="{67D72751-CF45-4677-B721-BDC343BC3C2C}" destId="{43810B70-D05F-4AAA-B9EE-8DA9A155BA81}" srcOrd="0" destOrd="0" presId="urn:microsoft.com/office/officeart/2005/8/layout/hList1"/>
    <dgm:cxn modelId="{9CE0E2C5-C794-4E2B-B43E-4A5E17EDF965}" type="presOf" srcId="{1876F98D-AF25-453F-9EF9-E6FB9042A523}" destId="{30531401-431D-4C61-B77D-9155ED4651F9}" srcOrd="0" destOrd="0" presId="urn:microsoft.com/office/officeart/2005/8/layout/hList1"/>
    <dgm:cxn modelId="{A1DEFBE0-C6B3-403E-84E4-1A62B68CCE20}" type="presParOf" srcId="{30531401-431D-4C61-B77D-9155ED4651F9}" destId="{965CD7A9-E472-4707-962E-E8B8748651F6}" srcOrd="0" destOrd="0" presId="urn:microsoft.com/office/officeart/2005/8/layout/hList1"/>
    <dgm:cxn modelId="{9DEDF697-639E-45F1-AA55-559C70D38326}" type="presParOf" srcId="{965CD7A9-E472-4707-962E-E8B8748651F6}" destId="{43810B70-D05F-4AAA-B9EE-8DA9A155BA81}" srcOrd="0" destOrd="0" presId="urn:microsoft.com/office/officeart/2005/8/layout/hList1"/>
    <dgm:cxn modelId="{3D8E0547-AF7E-4C40-A612-2FCC64CD78AD}" type="presParOf" srcId="{965CD7A9-E472-4707-962E-E8B8748651F6}" destId="{ECE89D28-D93E-4A34-B799-DCDE19C01435}" srcOrd="1" destOrd="0" presId="urn:microsoft.com/office/officeart/2005/8/layout/hList1"/>
    <dgm:cxn modelId="{F1368EAF-65FE-4BB9-B440-5498A6628722}" type="presParOf" srcId="{30531401-431D-4C61-B77D-9155ED4651F9}" destId="{DCA10C77-2DDC-4A11-9F40-3AE55E9385C6}" srcOrd="1" destOrd="0" presId="urn:microsoft.com/office/officeart/2005/8/layout/hList1"/>
    <dgm:cxn modelId="{A12EF3BF-A6C5-4DF0-9666-85EF3C65073E}" type="presParOf" srcId="{30531401-431D-4C61-B77D-9155ED4651F9}" destId="{DEB2029A-12B8-4BFA-A0E7-5DC58B92D800}" srcOrd="2" destOrd="0" presId="urn:microsoft.com/office/officeart/2005/8/layout/hList1"/>
    <dgm:cxn modelId="{0632FD2F-9A08-4EBC-ADA0-B8D169D95B0B}" type="presParOf" srcId="{DEB2029A-12B8-4BFA-A0E7-5DC58B92D800}" destId="{35457ED7-4FBF-4434-8539-4364E060D861}" srcOrd="0" destOrd="0" presId="urn:microsoft.com/office/officeart/2005/8/layout/hList1"/>
    <dgm:cxn modelId="{61CE1CEC-A174-4F5E-B01D-2F55860357DE}" type="presParOf" srcId="{DEB2029A-12B8-4BFA-A0E7-5DC58B92D800}" destId="{5C17155C-084E-45E3-931F-E7C51B6F4CCC}" srcOrd="1" destOrd="0" presId="urn:microsoft.com/office/officeart/2005/8/layout/hList1"/>
    <dgm:cxn modelId="{3C3A3AFD-785D-418D-B376-D08321C70E7E}" type="presParOf" srcId="{30531401-431D-4C61-B77D-9155ED4651F9}" destId="{85F30110-9262-4F8B-9D1E-02694851D90A}" srcOrd="3" destOrd="0" presId="urn:microsoft.com/office/officeart/2005/8/layout/hList1"/>
    <dgm:cxn modelId="{9DD21518-EF8A-4DF2-A675-4B762C9F0B7F}" type="presParOf" srcId="{30531401-431D-4C61-B77D-9155ED4651F9}" destId="{75CF2C6D-9333-4EAA-8375-7CD7E63C1574}" srcOrd="4" destOrd="0" presId="urn:microsoft.com/office/officeart/2005/8/layout/hList1"/>
    <dgm:cxn modelId="{8F422B40-CA57-4114-8FBC-058AFF956AE6}" type="presParOf" srcId="{75CF2C6D-9333-4EAA-8375-7CD7E63C1574}" destId="{F61E8D4A-8DF3-404D-8B71-84E31C61468D}" srcOrd="0" destOrd="0" presId="urn:microsoft.com/office/officeart/2005/8/layout/hList1"/>
    <dgm:cxn modelId="{0ABED509-0B89-4D9A-B44D-D28E02A31245}" type="presParOf" srcId="{75CF2C6D-9333-4EAA-8375-7CD7E63C1574}" destId="{5346F23A-505F-4E39-973E-F6C60D33CD66}" srcOrd="1" destOrd="0" presId="urn:microsoft.com/office/officeart/2005/8/layout/hList1"/>
    <dgm:cxn modelId="{7864F148-6EE5-498B-AEFB-95CFC7C60874}" type="presParOf" srcId="{30531401-431D-4C61-B77D-9155ED4651F9}" destId="{46E92D59-CC7C-4A11-8518-1526835D1F40}" srcOrd="5" destOrd="0" presId="urn:microsoft.com/office/officeart/2005/8/layout/hList1"/>
    <dgm:cxn modelId="{905222C2-245F-4531-B281-B6F0DC408B8D}" type="presParOf" srcId="{30531401-431D-4C61-B77D-9155ED4651F9}" destId="{33C07925-7A79-4C3B-BDF4-223CAE532FFA}" srcOrd="6" destOrd="0" presId="urn:microsoft.com/office/officeart/2005/8/layout/hList1"/>
    <dgm:cxn modelId="{4505155A-269D-47DD-8C12-FF796B1C35F7}" type="presParOf" srcId="{33C07925-7A79-4C3B-BDF4-223CAE532FFA}" destId="{13EE994E-DE32-4F9A-A311-8DB2A3C1FE04}" srcOrd="0" destOrd="0" presId="urn:microsoft.com/office/officeart/2005/8/layout/hList1"/>
    <dgm:cxn modelId="{B88EA0E1-08F0-4E57-9824-C169D09FECCE}" type="presParOf" srcId="{33C07925-7A79-4C3B-BDF4-223CAE532FFA}" destId="{7887924B-9841-46FD-950F-D2F667C696A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29DCCB-76B6-45DA-BD70-D958703B64A7}" type="doc">
      <dgm:prSet loTypeId="urn:microsoft.com/office/officeart/2005/8/layout/cycle4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6B8F96F-3591-4BF5-8A81-7BC96C82006B}">
      <dgm:prSet phldrT="[Texto]"/>
      <dgm:spPr/>
      <dgm:t>
        <a:bodyPr/>
        <a:lstStyle/>
        <a:p>
          <a:r>
            <a:rPr lang="es-EC" dirty="0" smtClean="0"/>
            <a:t>Enlace </a:t>
          </a:r>
          <a:r>
            <a:rPr lang="es-EC" dirty="0" err="1" smtClean="0"/>
            <a:t>Tipishca</a:t>
          </a:r>
          <a:r>
            <a:rPr lang="es-EC" dirty="0" smtClean="0"/>
            <a:t> – </a:t>
          </a:r>
          <a:r>
            <a:rPr lang="es-EC" dirty="0" err="1" smtClean="0"/>
            <a:t>Est</a:t>
          </a:r>
          <a:r>
            <a:rPr lang="es-EC" dirty="0" smtClean="0"/>
            <a:t>. </a:t>
          </a:r>
          <a:r>
            <a:rPr lang="es-EC" dirty="0" err="1" smtClean="0"/>
            <a:t>Tipishca</a:t>
          </a:r>
          <a:r>
            <a:rPr lang="es-EC" dirty="0" smtClean="0"/>
            <a:t> C</a:t>
          </a:r>
          <a:endParaRPr lang="en-US" dirty="0"/>
        </a:p>
      </dgm:t>
    </dgm:pt>
    <dgm:pt modelId="{16663A13-18F2-4462-948A-D6E725CB683E}" type="parTrans" cxnId="{65186E22-6FFD-4D0F-B127-6E4DED1125C8}">
      <dgm:prSet/>
      <dgm:spPr/>
      <dgm:t>
        <a:bodyPr/>
        <a:lstStyle/>
        <a:p>
          <a:endParaRPr lang="en-US"/>
        </a:p>
      </dgm:t>
    </dgm:pt>
    <dgm:pt modelId="{7098A167-CC4E-4E39-A851-CB6E65ECCB77}" type="sibTrans" cxnId="{65186E22-6FFD-4D0F-B127-6E4DED1125C8}">
      <dgm:prSet/>
      <dgm:spPr/>
      <dgm:t>
        <a:bodyPr/>
        <a:lstStyle/>
        <a:p>
          <a:endParaRPr lang="en-US"/>
        </a:p>
      </dgm:t>
    </dgm:pt>
    <dgm:pt modelId="{820BA24F-DCE9-4340-9E4E-7EC6D9F2B68D}">
      <dgm:prSet phldrT="[Texto]"/>
      <dgm:spPr/>
      <dgm:t>
        <a:bodyPr/>
        <a:lstStyle/>
        <a:p>
          <a:r>
            <a:rPr lang="es-EC" dirty="0" smtClean="0"/>
            <a:t>Configuración de equipos.</a:t>
          </a:r>
          <a:endParaRPr lang="en-US" dirty="0"/>
        </a:p>
      </dgm:t>
    </dgm:pt>
    <dgm:pt modelId="{8E2E7519-19BE-4553-9373-E045ED88DECC}" type="parTrans" cxnId="{67DB3E71-70FA-4B84-9E0F-11CF83A539CB}">
      <dgm:prSet/>
      <dgm:spPr/>
      <dgm:t>
        <a:bodyPr/>
        <a:lstStyle/>
        <a:p>
          <a:endParaRPr lang="en-US"/>
        </a:p>
      </dgm:t>
    </dgm:pt>
    <dgm:pt modelId="{D748E247-9883-4354-A9D4-758F4A71B24D}" type="sibTrans" cxnId="{67DB3E71-70FA-4B84-9E0F-11CF83A539CB}">
      <dgm:prSet/>
      <dgm:spPr/>
      <dgm:t>
        <a:bodyPr/>
        <a:lstStyle/>
        <a:p>
          <a:endParaRPr lang="en-US"/>
        </a:p>
      </dgm:t>
    </dgm:pt>
    <dgm:pt modelId="{9D22AB6F-19A5-429E-AB25-18891DF5D1BE}">
      <dgm:prSet phldrT="[Texto]"/>
      <dgm:spPr/>
      <dgm:t>
        <a:bodyPr/>
        <a:lstStyle/>
        <a:p>
          <a:r>
            <a:rPr lang="es-EC" dirty="0" smtClean="0"/>
            <a:t>Enlace </a:t>
          </a:r>
          <a:r>
            <a:rPr lang="es-EC" dirty="0" err="1" smtClean="0"/>
            <a:t>Sansahuari</a:t>
          </a:r>
          <a:r>
            <a:rPr lang="es-EC" dirty="0" smtClean="0"/>
            <a:t> - </a:t>
          </a:r>
          <a:r>
            <a:rPr lang="es-EC" dirty="0" err="1" smtClean="0"/>
            <a:t>Tipishca</a:t>
          </a:r>
          <a:endParaRPr lang="en-US" dirty="0"/>
        </a:p>
      </dgm:t>
    </dgm:pt>
    <dgm:pt modelId="{B626321E-A8A8-424E-96B2-F5E6CFD3AF68}" type="parTrans" cxnId="{1DA2CA57-E492-4B20-A9DC-56DD0DB15066}">
      <dgm:prSet/>
      <dgm:spPr/>
      <dgm:t>
        <a:bodyPr/>
        <a:lstStyle/>
        <a:p>
          <a:endParaRPr lang="en-US"/>
        </a:p>
      </dgm:t>
    </dgm:pt>
    <dgm:pt modelId="{5DA2099E-6AB1-4367-8972-F71A89D96C93}" type="sibTrans" cxnId="{1DA2CA57-E492-4B20-A9DC-56DD0DB15066}">
      <dgm:prSet/>
      <dgm:spPr/>
      <dgm:t>
        <a:bodyPr/>
        <a:lstStyle/>
        <a:p>
          <a:endParaRPr lang="en-US"/>
        </a:p>
      </dgm:t>
    </dgm:pt>
    <dgm:pt modelId="{695297A1-3D5E-4AF7-AAD1-6EF31A65E1B3}">
      <dgm:prSet phldrT="[Texto]"/>
      <dgm:spPr/>
      <dgm:t>
        <a:bodyPr/>
        <a:lstStyle/>
        <a:p>
          <a:r>
            <a:rPr lang="es-EC" dirty="0" smtClean="0"/>
            <a:t>Suministro de energía</a:t>
          </a:r>
          <a:endParaRPr lang="en-US" dirty="0"/>
        </a:p>
      </dgm:t>
    </dgm:pt>
    <dgm:pt modelId="{0E51A042-2AF6-4D9E-BEBF-9171A919E6B2}" type="parTrans" cxnId="{1BDC5F80-F624-4D31-82EB-04FE494B8888}">
      <dgm:prSet/>
      <dgm:spPr/>
      <dgm:t>
        <a:bodyPr/>
        <a:lstStyle/>
        <a:p>
          <a:endParaRPr lang="en-US"/>
        </a:p>
      </dgm:t>
    </dgm:pt>
    <dgm:pt modelId="{6A3D4C48-52A2-45DA-AC8A-2934933479A8}" type="sibTrans" cxnId="{1BDC5F80-F624-4D31-82EB-04FE494B8888}">
      <dgm:prSet/>
      <dgm:spPr/>
      <dgm:t>
        <a:bodyPr/>
        <a:lstStyle/>
        <a:p>
          <a:endParaRPr lang="en-US"/>
        </a:p>
      </dgm:t>
    </dgm:pt>
    <dgm:pt modelId="{0D250D69-4DB3-4624-820F-07270F1F4FDF}">
      <dgm:prSet phldrT="[Texto]"/>
      <dgm:spPr/>
      <dgm:t>
        <a:bodyPr/>
        <a:lstStyle/>
        <a:p>
          <a:r>
            <a:rPr lang="es-EC" dirty="0" smtClean="0"/>
            <a:t>Enlace </a:t>
          </a:r>
          <a:r>
            <a:rPr lang="es-EC" dirty="0" err="1" smtClean="0"/>
            <a:t>Tipishca</a:t>
          </a:r>
          <a:r>
            <a:rPr lang="es-EC" dirty="0" smtClean="0"/>
            <a:t> – Vinita 2</a:t>
          </a:r>
          <a:endParaRPr lang="en-US" dirty="0"/>
        </a:p>
      </dgm:t>
    </dgm:pt>
    <dgm:pt modelId="{EA373CEB-5E36-4488-9F1E-71737D0908F7}" type="parTrans" cxnId="{D0028548-179E-453B-87B1-7B061B28BA9A}">
      <dgm:prSet/>
      <dgm:spPr/>
      <dgm:t>
        <a:bodyPr/>
        <a:lstStyle/>
        <a:p>
          <a:endParaRPr lang="en-US"/>
        </a:p>
      </dgm:t>
    </dgm:pt>
    <dgm:pt modelId="{D311B528-3EA5-416C-A9AE-2FDFB980A847}" type="sibTrans" cxnId="{D0028548-179E-453B-87B1-7B061B28BA9A}">
      <dgm:prSet/>
      <dgm:spPr/>
      <dgm:t>
        <a:bodyPr/>
        <a:lstStyle/>
        <a:p>
          <a:endParaRPr lang="en-US"/>
        </a:p>
      </dgm:t>
    </dgm:pt>
    <dgm:pt modelId="{653BDF7C-BC00-479F-BD34-E2862647C290}">
      <dgm:prSet phldrT="[Texto]"/>
      <dgm:spPr/>
      <dgm:t>
        <a:bodyPr/>
        <a:lstStyle/>
        <a:p>
          <a:r>
            <a:rPr lang="es-EC" dirty="0" smtClean="0"/>
            <a:t>Configuración de equipos.</a:t>
          </a:r>
          <a:endParaRPr lang="en-US" dirty="0"/>
        </a:p>
      </dgm:t>
    </dgm:pt>
    <dgm:pt modelId="{E69DAED7-55C1-4EE0-8E70-4D4BF078AA5D}" type="parTrans" cxnId="{ED0709EA-1B64-44A1-95B5-20A1924C81CA}">
      <dgm:prSet/>
      <dgm:spPr/>
      <dgm:t>
        <a:bodyPr/>
        <a:lstStyle/>
        <a:p>
          <a:endParaRPr lang="en-US"/>
        </a:p>
      </dgm:t>
    </dgm:pt>
    <dgm:pt modelId="{9E62CA02-26F0-4A03-B48C-FBB2FB9D360A}" type="sibTrans" cxnId="{ED0709EA-1B64-44A1-95B5-20A1924C81CA}">
      <dgm:prSet/>
      <dgm:spPr/>
      <dgm:t>
        <a:bodyPr/>
        <a:lstStyle/>
        <a:p>
          <a:endParaRPr lang="en-US"/>
        </a:p>
      </dgm:t>
    </dgm:pt>
    <dgm:pt modelId="{341338A1-EAED-4490-8BAE-86D6D01D96B4}">
      <dgm:prSet phldrT="[Texto]"/>
      <dgm:spPr/>
      <dgm:t>
        <a:bodyPr/>
        <a:lstStyle/>
        <a:p>
          <a:r>
            <a:rPr lang="es-EC" dirty="0" smtClean="0"/>
            <a:t>Enlace </a:t>
          </a:r>
          <a:r>
            <a:rPr lang="es-EC" dirty="0" err="1" smtClean="0"/>
            <a:t>Tipishca</a:t>
          </a:r>
          <a:r>
            <a:rPr lang="es-EC" dirty="0" smtClean="0"/>
            <a:t> – </a:t>
          </a:r>
          <a:r>
            <a:rPr lang="es-EC" dirty="0" err="1" smtClean="0"/>
            <a:t>Est</a:t>
          </a:r>
          <a:r>
            <a:rPr lang="es-EC" dirty="0" smtClean="0"/>
            <a:t>. EPF</a:t>
          </a:r>
          <a:endParaRPr lang="en-US" dirty="0"/>
        </a:p>
      </dgm:t>
    </dgm:pt>
    <dgm:pt modelId="{168E227B-EB9C-447D-BF71-58C8223DC75E}" type="parTrans" cxnId="{2A32D538-FA5B-4085-B179-8F196B387120}">
      <dgm:prSet/>
      <dgm:spPr/>
      <dgm:t>
        <a:bodyPr/>
        <a:lstStyle/>
        <a:p>
          <a:endParaRPr lang="en-US"/>
        </a:p>
      </dgm:t>
    </dgm:pt>
    <dgm:pt modelId="{B5C73938-97AF-42D5-A7AF-107D22A7531C}" type="sibTrans" cxnId="{2A32D538-FA5B-4085-B179-8F196B387120}">
      <dgm:prSet/>
      <dgm:spPr/>
      <dgm:t>
        <a:bodyPr/>
        <a:lstStyle/>
        <a:p>
          <a:endParaRPr lang="en-US"/>
        </a:p>
      </dgm:t>
    </dgm:pt>
    <dgm:pt modelId="{97010CD4-6384-42E7-BF43-9311CDAE8D50}">
      <dgm:prSet phldrT="[Texto]"/>
      <dgm:spPr/>
      <dgm:t>
        <a:bodyPr/>
        <a:lstStyle/>
        <a:p>
          <a:r>
            <a:rPr lang="es-EC" dirty="0" smtClean="0"/>
            <a:t>Configuración de equipos.</a:t>
          </a:r>
          <a:endParaRPr lang="en-US" dirty="0"/>
        </a:p>
      </dgm:t>
    </dgm:pt>
    <dgm:pt modelId="{E75D7716-B03F-4EF4-AFAE-DA35A1AA3EF9}" type="parTrans" cxnId="{88CBAC63-C2F3-48E0-BD80-4E108AA0AF08}">
      <dgm:prSet/>
      <dgm:spPr/>
      <dgm:t>
        <a:bodyPr/>
        <a:lstStyle/>
        <a:p>
          <a:endParaRPr lang="en-US"/>
        </a:p>
      </dgm:t>
    </dgm:pt>
    <dgm:pt modelId="{D88DB431-31A3-4B53-AB62-8F6D96008B71}" type="sibTrans" cxnId="{88CBAC63-C2F3-48E0-BD80-4E108AA0AF08}">
      <dgm:prSet/>
      <dgm:spPr/>
      <dgm:t>
        <a:bodyPr/>
        <a:lstStyle/>
        <a:p>
          <a:endParaRPr lang="en-US"/>
        </a:p>
      </dgm:t>
    </dgm:pt>
    <dgm:pt modelId="{E0F87E43-7BE8-4043-8680-60B0EC2E496F}">
      <dgm:prSet phldrT="[Texto]"/>
      <dgm:spPr/>
      <dgm:t>
        <a:bodyPr/>
        <a:lstStyle/>
        <a:p>
          <a:r>
            <a:rPr lang="es-EC" dirty="0" smtClean="0"/>
            <a:t>Resumen</a:t>
          </a:r>
          <a:endParaRPr lang="en-US" dirty="0"/>
        </a:p>
      </dgm:t>
    </dgm:pt>
    <dgm:pt modelId="{0F123BDC-61DB-4587-8189-FE11615C5341}" type="parTrans" cxnId="{8EC56059-8390-4A8A-AEE5-813D61EF5095}">
      <dgm:prSet/>
      <dgm:spPr/>
      <dgm:t>
        <a:bodyPr/>
        <a:lstStyle/>
        <a:p>
          <a:endParaRPr lang="en-US"/>
        </a:p>
      </dgm:t>
    </dgm:pt>
    <dgm:pt modelId="{E800FB47-833C-426D-9D67-B2F4327CCB9F}" type="sibTrans" cxnId="{8EC56059-8390-4A8A-AEE5-813D61EF5095}">
      <dgm:prSet/>
      <dgm:spPr/>
      <dgm:t>
        <a:bodyPr/>
        <a:lstStyle/>
        <a:p>
          <a:endParaRPr lang="en-US"/>
        </a:p>
      </dgm:t>
    </dgm:pt>
    <dgm:pt modelId="{4C3D7FB1-52F8-43BE-B543-23E991D9CEA8}">
      <dgm:prSet phldrT="[Texto]"/>
      <dgm:spPr/>
      <dgm:t>
        <a:bodyPr/>
        <a:lstStyle/>
        <a:p>
          <a:r>
            <a:rPr lang="es-EC" dirty="0" smtClean="0"/>
            <a:t>Resumen</a:t>
          </a:r>
          <a:endParaRPr lang="en-US" dirty="0"/>
        </a:p>
      </dgm:t>
    </dgm:pt>
    <dgm:pt modelId="{3F201105-5DD0-45E7-9330-0C152941ABCE}" type="parTrans" cxnId="{82CAA1A7-565B-44B7-B6C3-904838E23919}">
      <dgm:prSet/>
      <dgm:spPr/>
      <dgm:t>
        <a:bodyPr/>
        <a:lstStyle/>
        <a:p>
          <a:endParaRPr lang="en-US"/>
        </a:p>
      </dgm:t>
    </dgm:pt>
    <dgm:pt modelId="{B9754A4D-4F3B-4CBE-B0F3-6B34E25726AB}" type="sibTrans" cxnId="{82CAA1A7-565B-44B7-B6C3-904838E23919}">
      <dgm:prSet/>
      <dgm:spPr/>
      <dgm:t>
        <a:bodyPr/>
        <a:lstStyle/>
        <a:p>
          <a:endParaRPr lang="en-US"/>
        </a:p>
      </dgm:t>
    </dgm:pt>
    <dgm:pt modelId="{4129FD5F-3636-48F3-8032-5A5581BE15FF}">
      <dgm:prSet phldrT="[Texto]"/>
      <dgm:spPr/>
      <dgm:t>
        <a:bodyPr/>
        <a:lstStyle/>
        <a:p>
          <a:r>
            <a:rPr lang="es-EC" dirty="0" smtClean="0"/>
            <a:t>Resumen.</a:t>
          </a:r>
          <a:endParaRPr lang="en-US" dirty="0"/>
        </a:p>
      </dgm:t>
    </dgm:pt>
    <dgm:pt modelId="{7927E205-8A36-4D5D-BEFF-C34B71CADC5C}" type="parTrans" cxnId="{BFF5C4DF-EE67-47F7-91F3-8D29307C164F}">
      <dgm:prSet/>
      <dgm:spPr/>
      <dgm:t>
        <a:bodyPr/>
        <a:lstStyle/>
        <a:p>
          <a:endParaRPr lang="en-US"/>
        </a:p>
      </dgm:t>
    </dgm:pt>
    <dgm:pt modelId="{C8A1C30A-A768-4086-BEEC-4773EC92EA53}" type="sibTrans" cxnId="{BFF5C4DF-EE67-47F7-91F3-8D29307C164F}">
      <dgm:prSet/>
      <dgm:spPr/>
      <dgm:t>
        <a:bodyPr/>
        <a:lstStyle/>
        <a:p>
          <a:endParaRPr lang="en-US"/>
        </a:p>
      </dgm:t>
    </dgm:pt>
    <dgm:pt modelId="{42D9501F-1082-4676-90EF-36B506A2600C}" type="pres">
      <dgm:prSet presAssocID="{4529DCCB-76B6-45DA-BD70-D958703B64A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C6CDC0-BF48-4F61-B86E-46E5ED7BDEA1}" type="pres">
      <dgm:prSet presAssocID="{4529DCCB-76B6-45DA-BD70-D958703B64A7}" presName="children" presStyleCnt="0"/>
      <dgm:spPr/>
    </dgm:pt>
    <dgm:pt modelId="{42FC84F5-5E2F-4976-A9C8-8E4D0EB4601F}" type="pres">
      <dgm:prSet presAssocID="{4529DCCB-76B6-45DA-BD70-D958703B64A7}" presName="child1group" presStyleCnt="0"/>
      <dgm:spPr/>
    </dgm:pt>
    <dgm:pt modelId="{A3737B70-2A5B-4828-A277-00EFF6BF0A42}" type="pres">
      <dgm:prSet presAssocID="{4529DCCB-76B6-45DA-BD70-D958703B64A7}" presName="child1" presStyleLbl="bgAcc1" presStyleIdx="0" presStyleCnt="4"/>
      <dgm:spPr/>
      <dgm:t>
        <a:bodyPr/>
        <a:lstStyle/>
        <a:p>
          <a:endParaRPr lang="en-US"/>
        </a:p>
      </dgm:t>
    </dgm:pt>
    <dgm:pt modelId="{2E173253-7114-4659-B765-3BAE652ACCCA}" type="pres">
      <dgm:prSet presAssocID="{4529DCCB-76B6-45DA-BD70-D958703B64A7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6D58A-F62E-49C2-8164-1F3EB4BA56A3}" type="pres">
      <dgm:prSet presAssocID="{4529DCCB-76B6-45DA-BD70-D958703B64A7}" presName="child2group" presStyleCnt="0"/>
      <dgm:spPr/>
    </dgm:pt>
    <dgm:pt modelId="{2CC86E25-6C4B-417F-B84E-0570C5E93E0D}" type="pres">
      <dgm:prSet presAssocID="{4529DCCB-76B6-45DA-BD70-D958703B64A7}" presName="child2" presStyleLbl="bgAcc1" presStyleIdx="1" presStyleCnt="4"/>
      <dgm:spPr/>
      <dgm:t>
        <a:bodyPr/>
        <a:lstStyle/>
        <a:p>
          <a:endParaRPr lang="en-US"/>
        </a:p>
      </dgm:t>
    </dgm:pt>
    <dgm:pt modelId="{BF7F65FC-D64A-47C2-99BA-45F39864641E}" type="pres">
      <dgm:prSet presAssocID="{4529DCCB-76B6-45DA-BD70-D958703B64A7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8A770-77BF-413E-A2EA-7D671B2EC1C5}" type="pres">
      <dgm:prSet presAssocID="{4529DCCB-76B6-45DA-BD70-D958703B64A7}" presName="child3group" presStyleCnt="0"/>
      <dgm:spPr/>
    </dgm:pt>
    <dgm:pt modelId="{8EA6BCB9-8A5D-47DC-89E5-C0985E8978A0}" type="pres">
      <dgm:prSet presAssocID="{4529DCCB-76B6-45DA-BD70-D958703B64A7}" presName="child3" presStyleLbl="bgAcc1" presStyleIdx="2" presStyleCnt="4"/>
      <dgm:spPr/>
      <dgm:t>
        <a:bodyPr/>
        <a:lstStyle/>
        <a:p>
          <a:endParaRPr lang="en-US"/>
        </a:p>
      </dgm:t>
    </dgm:pt>
    <dgm:pt modelId="{A33CED89-A38D-4137-A735-C1D0C83A97FD}" type="pres">
      <dgm:prSet presAssocID="{4529DCCB-76B6-45DA-BD70-D958703B64A7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8ED84-1068-4964-A54B-91170B80A94E}" type="pres">
      <dgm:prSet presAssocID="{4529DCCB-76B6-45DA-BD70-D958703B64A7}" presName="child4group" presStyleCnt="0"/>
      <dgm:spPr/>
    </dgm:pt>
    <dgm:pt modelId="{99088860-B4D8-47F5-BAE9-15EDE097A091}" type="pres">
      <dgm:prSet presAssocID="{4529DCCB-76B6-45DA-BD70-D958703B64A7}" presName="child4" presStyleLbl="bgAcc1" presStyleIdx="3" presStyleCnt="4"/>
      <dgm:spPr/>
      <dgm:t>
        <a:bodyPr/>
        <a:lstStyle/>
        <a:p>
          <a:endParaRPr lang="en-US"/>
        </a:p>
      </dgm:t>
    </dgm:pt>
    <dgm:pt modelId="{F746B183-2565-4740-9A49-8CFE38CF4BAD}" type="pres">
      <dgm:prSet presAssocID="{4529DCCB-76B6-45DA-BD70-D958703B64A7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2E7B9-BBCF-431B-B93E-D259C241ADC7}" type="pres">
      <dgm:prSet presAssocID="{4529DCCB-76B6-45DA-BD70-D958703B64A7}" presName="childPlaceholder" presStyleCnt="0"/>
      <dgm:spPr/>
    </dgm:pt>
    <dgm:pt modelId="{5419BD41-7FC0-41B0-95FB-9CA00D6B4980}" type="pres">
      <dgm:prSet presAssocID="{4529DCCB-76B6-45DA-BD70-D958703B64A7}" presName="circle" presStyleCnt="0"/>
      <dgm:spPr/>
    </dgm:pt>
    <dgm:pt modelId="{DC829D8E-10F3-400C-8A8C-B427D78B5C2B}" type="pres">
      <dgm:prSet presAssocID="{4529DCCB-76B6-45DA-BD70-D958703B64A7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A872C-AD90-414A-823A-0BF57D4BF239}" type="pres">
      <dgm:prSet presAssocID="{4529DCCB-76B6-45DA-BD70-D958703B64A7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92AFC-1385-48D8-961E-C54A6A1CF31F}" type="pres">
      <dgm:prSet presAssocID="{4529DCCB-76B6-45DA-BD70-D958703B64A7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4E45C3-6C9C-4B5F-80D7-07475DB701C4}" type="pres">
      <dgm:prSet presAssocID="{4529DCCB-76B6-45DA-BD70-D958703B64A7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139AE-0726-4165-B2E6-2410633F085F}" type="pres">
      <dgm:prSet presAssocID="{4529DCCB-76B6-45DA-BD70-D958703B64A7}" presName="quadrantPlaceholder" presStyleCnt="0"/>
      <dgm:spPr/>
    </dgm:pt>
    <dgm:pt modelId="{F0458332-9D70-4DA9-9C8F-91BDB0F531EE}" type="pres">
      <dgm:prSet presAssocID="{4529DCCB-76B6-45DA-BD70-D958703B64A7}" presName="center1" presStyleLbl="fgShp" presStyleIdx="0" presStyleCnt="2"/>
      <dgm:spPr/>
    </dgm:pt>
    <dgm:pt modelId="{2CC3233F-B5B0-4C36-968E-1CF15E9C7035}" type="pres">
      <dgm:prSet presAssocID="{4529DCCB-76B6-45DA-BD70-D958703B64A7}" presName="center2" presStyleLbl="fgShp" presStyleIdx="1" presStyleCnt="2"/>
      <dgm:spPr/>
    </dgm:pt>
  </dgm:ptLst>
  <dgm:cxnLst>
    <dgm:cxn modelId="{3F67B1D6-4F44-47B6-B3A8-011C7E2C4F56}" type="presOf" srcId="{0D250D69-4DB3-4624-820F-07270F1F4FDF}" destId="{82892AFC-1385-48D8-961E-C54A6A1CF31F}" srcOrd="0" destOrd="0" presId="urn:microsoft.com/office/officeart/2005/8/layout/cycle4"/>
    <dgm:cxn modelId="{1DA2CA57-E492-4B20-A9DC-56DD0DB15066}" srcId="{4529DCCB-76B6-45DA-BD70-D958703B64A7}" destId="{9D22AB6F-19A5-429E-AB25-18891DF5D1BE}" srcOrd="1" destOrd="0" parTransId="{B626321E-A8A8-424E-96B2-F5E6CFD3AF68}" sibTransId="{5DA2099E-6AB1-4367-8972-F71A89D96C93}"/>
    <dgm:cxn modelId="{F184CD27-D78B-484C-BDAC-DC11B0CD34C7}" type="presOf" srcId="{E0F87E43-7BE8-4043-8680-60B0EC2E496F}" destId="{8EA6BCB9-8A5D-47DC-89E5-C0985E8978A0}" srcOrd="0" destOrd="1" presId="urn:microsoft.com/office/officeart/2005/8/layout/cycle4"/>
    <dgm:cxn modelId="{9BFB34B0-4FED-4C0A-9C74-B48EEABF0DB6}" type="presOf" srcId="{4C3D7FB1-52F8-43BE-B543-23E991D9CEA8}" destId="{F746B183-2565-4740-9A49-8CFE38CF4BAD}" srcOrd="1" destOrd="1" presId="urn:microsoft.com/office/officeart/2005/8/layout/cycle4"/>
    <dgm:cxn modelId="{2A32D538-FA5B-4085-B179-8F196B387120}" srcId="{4529DCCB-76B6-45DA-BD70-D958703B64A7}" destId="{341338A1-EAED-4490-8BAE-86D6D01D96B4}" srcOrd="3" destOrd="0" parTransId="{168E227B-EB9C-447D-BF71-58C8223DC75E}" sibTransId="{B5C73938-97AF-42D5-A7AF-107D22A7531C}"/>
    <dgm:cxn modelId="{BFF5C4DF-EE67-47F7-91F3-8D29307C164F}" srcId="{26B8F96F-3591-4BF5-8A81-7BC96C82006B}" destId="{4129FD5F-3636-48F3-8032-5A5581BE15FF}" srcOrd="1" destOrd="0" parTransId="{7927E205-8A36-4D5D-BEFF-C34B71CADC5C}" sibTransId="{C8A1C30A-A768-4086-BEEC-4773EC92EA53}"/>
    <dgm:cxn modelId="{88CBAC63-C2F3-48E0-BD80-4E108AA0AF08}" srcId="{341338A1-EAED-4490-8BAE-86D6D01D96B4}" destId="{97010CD4-6384-42E7-BF43-9311CDAE8D50}" srcOrd="0" destOrd="0" parTransId="{E75D7716-B03F-4EF4-AFAE-DA35A1AA3EF9}" sibTransId="{D88DB431-31A3-4B53-AB62-8F6D96008B71}"/>
    <dgm:cxn modelId="{335280BB-EDD9-4861-8266-33DE1579D94A}" type="presOf" srcId="{341338A1-EAED-4490-8BAE-86D6D01D96B4}" destId="{794E45C3-6C9C-4B5F-80D7-07475DB701C4}" srcOrd="0" destOrd="0" presId="urn:microsoft.com/office/officeart/2005/8/layout/cycle4"/>
    <dgm:cxn modelId="{C37B699C-FEBE-408B-BC38-403F047FEEDE}" type="presOf" srcId="{4129FD5F-3636-48F3-8032-5A5581BE15FF}" destId="{A3737B70-2A5B-4828-A277-00EFF6BF0A42}" srcOrd="0" destOrd="1" presId="urn:microsoft.com/office/officeart/2005/8/layout/cycle4"/>
    <dgm:cxn modelId="{D99EEA30-2D68-4C2A-822E-9F4CB9ADCAE9}" type="presOf" srcId="{E0F87E43-7BE8-4043-8680-60B0EC2E496F}" destId="{A33CED89-A38D-4137-A735-C1D0C83A97FD}" srcOrd="1" destOrd="1" presId="urn:microsoft.com/office/officeart/2005/8/layout/cycle4"/>
    <dgm:cxn modelId="{71173DE0-282D-462A-B968-8A06795AABA5}" type="presOf" srcId="{4129FD5F-3636-48F3-8032-5A5581BE15FF}" destId="{2E173253-7114-4659-B765-3BAE652ACCCA}" srcOrd="1" destOrd="1" presId="urn:microsoft.com/office/officeart/2005/8/layout/cycle4"/>
    <dgm:cxn modelId="{0D046E00-89DE-4DA8-865F-DDA6EAAFEE12}" type="presOf" srcId="{820BA24F-DCE9-4340-9E4E-7EC6D9F2B68D}" destId="{A3737B70-2A5B-4828-A277-00EFF6BF0A42}" srcOrd="0" destOrd="0" presId="urn:microsoft.com/office/officeart/2005/8/layout/cycle4"/>
    <dgm:cxn modelId="{26B1E8F1-3E50-46F0-9986-2ECBAA646FDC}" type="presOf" srcId="{653BDF7C-BC00-479F-BD34-E2862647C290}" destId="{A33CED89-A38D-4137-A735-C1D0C83A97FD}" srcOrd="1" destOrd="0" presId="urn:microsoft.com/office/officeart/2005/8/layout/cycle4"/>
    <dgm:cxn modelId="{C7D9850F-A49A-4837-94F6-13A97B1A5BD0}" type="presOf" srcId="{4529DCCB-76B6-45DA-BD70-D958703B64A7}" destId="{42D9501F-1082-4676-90EF-36B506A2600C}" srcOrd="0" destOrd="0" presId="urn:microsoft.com/office/officeart/2005/8/layout/cycle4"/>
    <dgm:cxn modelId="{67DB3E71-70FA-4B84-9E0F-11CF83A539CB}" srcId="{26B8F96F-3591-4BF5-8A81-7BC96C82006B}" destId="{820BA24F-DCE9-4340-9E4E-7EC6D9F2B68D}" srcOrd="0" destOrd="0" parTransId="{8E2E7519-19BE-4553-9373-E045ED88DECC}" sibTransId="{D748E247-9883-4354-A9D4-758F4A71B24D}"/>
    <dgm:cxn modelId="{033182E9-9304-4157-8ACB-44632846EF2F}" type="presOf" srcId="{820BA24F-DCE9-4340-9E4E-7EC6D9F2B68D}" destId="{2E173253-7114-4659-B765-3BAE652ACCCA}" srcOrd="1" destOrd="0" presId="urn:microsoft.com/office/officeart/2005/8/layout/cycle4"/>
    <dgm:cxn modelId="{D0028548-179E-453B-87B1-7B061B28BA9A}" srcId="{4529DCCB-76B6-45DA-BD70-D958703B64A7}" destId="{0D250D69-4DB3-4624-820F-07270F1F4FDF}" srcOrd="2" destOrd="0" parTransId="{EA373CEB-5E36-4488-9F1E-71737D0908F7}" sibTransId="{D311B528-3EA5-416C-A9AE-2FDFB980A847}"/>
    <dgm:cxn modelId="{82CAA1A7-565B-44B7-B6C3-904838E23919}" srcId="{341338A1-EAED-4490-8BAE-86D6D01D96B4}" destId="{4C3D7FB1-52F8-43BE-B543-23E991D9CEA8}" srcOrd="1" destOrd="0" parTransId="{3F201105-5DD0-45E7-9330-0C152941ABCE}" sibTransId="{B9754A4D-4F3B-4CBE-B0F3-6B34E25726AB}"/>
    <dgm:cxn modelId="{30F69E15-C105-432E-9D41-8B0C517EA693}" type="presOf" srcId="{26B8F96F-3591-4BF5-8A81-7BC96C82006B}" destId="{DC829D8E-10F3-400C-8A8C-B427D78B5C2B}" srcOrd="0" destOrd="0" presId="urn:microsoft.com/office/officeart/2005/8/layout/cycle4"/>
    <dgm:cxn modelId="{65186E22-6FFD-4D0F-B127-6E4DED1125C8}" srcId="{4529DCCB-76B6-45DA-BD70-D958703B64A7}" destId="{26B8F96F-3591-4BF5-8A81-7BC96C82006B}" srcOrd="0" destOrd="0" parTransId="{16663A13-18F2-4462-948A-D6E725CB683E}" sibTransId="{7098A167-CC4E-4E39-A851-CB6E65ECCB77}"/>
    <dgm:cxn modelId="{8866D43A-4572-4928-8E15-39BA4EBFD96B}" type="presOf" srcId="{97010CD4-6384-42E7-BF43-9311CDAE8D50}" destId="{99088860-B4D8-47F5-BAE9-15EDE097A091}" srcOrd="0" destOrd="0" presId="urn:microsoft.com/office/officeart/2005/8/layout/cycle4"/>
    <dgm:cxn modelId="{ED0709EA-1B64-44A1-95B5-20A1924C81CA}" srcId="{0D250D69-4DB3-4624-820F-07270F1F4FDF}" destId="{653BDF7C-BC00-479F-BD34-E2862647C290}" srcOrd="0" destOrd="0" parTransId="{E69DAED7-55C1-4EE0-8E70-4D4BF078AA5D}" sibTransId="{9E62CA02-26F0-4A03-B48C-FBB2FB9D360A}"/>
    <dgm:cxn modelId="{1BDC5F80-F624-4D31-82EB-04FE494B8888}" srcId="{9D22AB6F-19A5-429E-AB25-18891DF5D1BE}" destId="{695297A1-3D5E-4AF7-AAD1-6EF31A65E1B3}" srcOrd="0" destOrd="0" parTransId="{0E51A042-2AF6-4D9E-BEBF-9171A919E6B2}" sibTransId="{6A3D4C48-52A2-45DA-AC8A-2934933479A8}"/>
    <dgm:cxn modelId="{097F5AF7-825B-47D1-88FC-7028CAD065FD}" type="presOf" srcId="{695297A1-3D5E-4AF7-AAD1-6EF31A65E1B3}" destId="{2CC86E25-6C4B-417F-B84E-0570C5E93E0D}" srcOrd="0" destOrd="0" presId="urn:microsoft.com/office/officeart/2005/8/layout/cycle4"/>
    <dgm:cxn modelId="{8EC56059-8390-4A8A-AEE5-813D61EF5095}" srcId="{0D250D69-4DB3-4624-820F-07270F1F4FDF}" destId="{E0F87E43-7BE8-4043-8680-60B0EC2E496F}" srcOrd="1" destOrd="0" parTransId="{0F123BDC-61DB-4587-8189-FE11615C5341}" sibTransId="{E800FB47-833C-426D-9D67-B2F4327CCB9F}"/>
    <dgm:cxn modelId="{7B7F3539-6B5C-40D1-9C99-7AECA2E749A7}" type="presOf" srcId="{4C3D7FB1-52F8-43BE-B543-23E991D9CEA8}" destId="{99088860-B4D8-47F5-BAE9-15EDE097A091}" srcOrd="0" destOrd="1" presId="urn:microsoft.com/office/officeart/2005/8/layout/cycle4"/>
    <dgm:cxn modelId="{0AD8037E-39B9-4713-92A7-121A8D47C2D2}" type="presOf" srcId="{9D22AB6F-19A5-429E-AB25-18891DF5D1BE}" destId="{4D4A872C-AD90-414A-823A-0BF57D4BF239}" srcOrd="0" destOrd="0" presId="urn:microsoft.com/office/officeart/2005/8/layout/cycle4"/>
    <dgm:cxn modelId="{005F225B-1D93-4D21-9D59-6389C4C3D029}" type="presOf" srcId="{97010CD4-6384-42E7-BF43-9311CDAE8D50}" destId="{F746B183-2565-4740-9A49-8CFE38CF4BAD}" srcOrd="1" destOrd="0" presId="urn:microsoft.com/office/officeart/2005/8/layout/cycle4"/>
    <dgm:cxn modelId="{A9484D0D-BFB8-46C1-9C9F-A599E5312313}" type="presOf" srcId="{653BDF7C-BC00-479F-BD34-E2862647C290}" destId="{8EA6BCB9-8A5D-47DC-89E5-C0985E8978A0}" srcOrd="0" destOrd="0" presId="urn:microsoft.com/office/officeart/2005/8/layout/cycle4"/>
    <dgm:cxn modelId="{41431134-51D2-4795-99FD-50E4ECFC72C4}" type="presOf" srcId="{695297A1-3D5E-4AF7-AAD1-6EF31A65E1B3}" destId="{BF7F65FC-D64A-47C2-99BA-45F39864641E}" srcOrd="1" destOrd="0" presId="urn:microsoft.com/office/officeart/2005/8/layout/cycle4"/>
    <dgm:cxn modelId="{BA38FBF4-24A5-4F8D-8FF2-BB61A96F1ACA}" type="presParOf" srcId="{42D9501F-1082-4676-90EF-36B506A2600C}" destId="{22C6CDC0-BF48-4F61-B86E-46E5ED7BDEA1}" srcOrd="0" destOrd="0" presId="urn:microsoft.com/office/officeart/2005/8/layout/cycle4"/>
    <dgm:cxn modelId="{C88F2D05-B697-4589-AFCC-9DC79128279B}" type="presParOf" srcId="{22C6CDC0-BF48-4F61-B86E-46E5ED7BDEA1}" destId="{42FC84F5-5E2F-4976-A9C8-8E4D0EB4601F}" srcOrd="0" destOrd="0" presId="urn:microsoft.com/office/officeart/2005/8/layout/cycle4"/>
    <dgm:cxn modelId="{9E91DC95-9131-4974-B7F7-BD02705DFA1A}" type="presParOf" srcId="{42FC84F5-5E2F-4976-A9C8-8E4D0EB4601F}" destId="{A3737B70-2A5B-4828-A277-00EFF6BF0A42}" srcOrd="0" destOrd="0" presId="urn:microsoft.com/office/officeart/2005/8/layout/cycle4"/>
    <dgm:cxn modelId="{5181E04F-600C-495D-8D4B-397F8C55CDB3}" type="presParOf" srcId="{42FC84F5-5E2F-4976-A9C8-8E4D0EB4601F}" destId="{2E173253-7114-4659-B765-3BAE652ACCCA}" srcOrd="1" destOrd="0" presId="urn:microsoft.com/office/officeart/2005/8/layout/cycle4"/>
    <dgm:cxn modelId="{A502ED0A-6A75-4160-8B16-FA694D6D103E}" type="presParOf" srcId="{22C6CDC0-BF48-4F61-B86E-46E5ED7BDEA1}" destId="{9F66D58A-F62E-49C2-8164-1F3EB4BA56A3}" srcOrd="1" destOrd="0" presId="urn:microsoft.com/office/officeart/2005/8/layout/cycle4"/>
    <dgm:cxn modelId="{581D86E2-E526-452D-93E7-F08C50BE8793}" type="presParOf" srcId="{9F66D58A-F62E-49C2-8164-1F3EB4BA56A3}" destId="{2CC86E25-6C4B-417F-B84E-0570C5E93E0D}" srcOrd="0" destOrd="0" presId="urn:microsoft.com/office/officeart/2005/8/layout/cycle4"/>
    <dgm:cxn modelId="{F0B2E4E7-FBFB-4913-8ECD-3F54FE8D03B5}" type="presParOf" srcId="{9F66D58A-F62E-49C2-8164-1F3EB4BA56A3}" destId="{BF7F65FC-D64A-47C2-99BA-45F39864641E}" srcOrd="1" destOrd="0" presId="urn:microsoft.com/office/officeart/2005/8/layout/cycle4"/>
    <dgm:cxn modelId="{D717EBD8-B5E4-4048-B14C-F46A23BECC3F}" type="presParOf" srcId="{22C6CDC0-BF48-4F61-B86E-46E5ED7BDEA1}" destId="{61C8A770-77BF-413E-A2EA-7D671B2EC1C5}" srcOrd="2" destOrd="0" presId="urn:microsoft.com/office/officeart/2005/8/layout/cycle4"/>
    <dgm:cxn modelId="{DDB2A37F-3ACB-45E9-AC55-ACD7D9341F58}" type="presParOf" srcId="{61C8A770-77BF-413E-A2EA-7D671B2EC1C5}" destId="{8EA6BCB9-8A5D-47DC-89E5-C0985E8978A0}" srcOrd="0" destOrd="0" presId="urn:microsoft.com/office/officeart/2005/8/layout/cycle4"/>
    <dgm:cxn modelId="{F8D28748-448D-4F53-8850-B2FB8D21D5E5}" type="presParOf" srcId="{61C8A770-77BF-413E-A2EA-7D671B2EC1C5}" destId="{A33CED89-A38D-4137-A735-C1D0C83A97FD}" srcOrd="1" destOrd="0" presId="urn:microsoft.com/office/officeart/2005/8/layout/cycle4"/>
    <dgm:cxn modelId="{68017EB3-4F4E-461B-AA1E-461D879D1EBD}" type="presParOf" srcId="{22C6CDC0-BF48-4F61-B86E-46E5ED7BDEA1}" destId="{BAE8ED84-1068-4964-A54B-91170B80A94E}" srcOrd="3" destOrd="0" presId="urn:microsoft.com/office/officeart/2005/8/layout/cycle4"/>
    <dgm:cxn modelId="{0D7C1747-8DB0-4FE4-9D53-768F810BD363}" type="presParOf" srcId="{BAE8ED84-1068-4964-A54B-91170B80A94E}" destId="{99088860-B4D8-47F5-BAE9-15EDE097A091}" srcOrd="0" destOrd="0" presId="urn:microsoft.com/office/officeart/2005/8/layout/cycle4"/>
    <dgm:cxn modelId="{20ACE9AA-24F8-4140-A4F1-EA52FB95085D}" type="presParOf" srcId="{BAE8ED84-1068-4964-A54B-91170B80A94E}" destId="{F746B183-2565-4740-9A49-8CFE38CF4BAD}" srcOrd="1" destOrd="0" presId="urn:microsoft.com/office/officeart/2005/8/layout/cycle4"/>
    <dgm:cxn modelId="{D6541E88-134A-440E-905A-813CF688C364}" type="presParOf" srcId="{22C6CDC0-BF48-4F61-B86E-46E5ED7BDEA1}" destId="{5A12E7B9-BBCF-431B-B93E-D259C241ADC7}" srcOrd="4" destOrd="0" presId="urn:microsoft.com/office/officeart/2005/8/layout/cycle4"/>
    <dgm:cxn modelId="{7FB5B4BD-E2B2-4457-88E8-0EAC45CD45C6}" type="presParOf" srcId="{42D9501F-1082-4676-90EF-36B506A2600C}" destId="{5419BD41-7FC0-41B0-95FB-9CA00D6B4980}" srcOrd="1" destOrd="0" presId="urn:microsoft.com/office/officeart/2005/8/layout/cycle4"/>
    <dgm:cxn modelId="{51EC984A-FAB5-4DC5-8DD1-9FD6BE4EF569}" type="presParOf" srcId="{5419BD41-7FC0-41B0-95FB-9CA00D6B4980}" destId="{DC829D8E-10F3-400C-8A8C-B427D78B5C2B}" srcOrd="0" destOrd="0" presId="urn:microsoft.com/office/officeart/2005/8/layout/cycle4"/>
    <dgm:cxn modelId="{696FD002-F8B3-4718-B697-223D030A8040}" type="presParOf" srcId="{5419BD41-7FC0-41B0-95FB-9CA00D6B4980}" destId="{4D4A872C-AD90-414A-823A-0BF57D4BF239}" srcOrd="1" destOrd="0" presId="urn:microsoft.com/office/officeart/2005/8/layout/cycle4"/>
    <dgm:cxn modelId="{6ED30819-200E-4B60-890E-3EBA16A9CB05}" type="presParOf" srcId="{5419BD41-7FC0-41B0-95FB-9CA00D6B4980}" destId="{82892AFC-1385-48D8-961E-C54A6A1CF31F}" srcOrd="2" destOrd="0" presId="urn:microsoft.com/office/officeart/2005/8/layout/cycle4"/>
    <dgm:cxn modelId="{17F2AAB9-F937-4940-B051-9C3D1D239531}" type="presParOf" srcId="{5419BD41-7FC0-41B0-95FB-9CA00D6B4980}" destId="{794E45C3-6C9C-4B5F-80D7-07475DB701C4}" srcOrd="3" destOrd="0" presId="urn:microsoft.com/office/officeart/2005/8/layout/cycle4"/>
    <dgm:cxn modelId="{EAABD7F0-082E-418A-81C6-35D40895D230}" type="presParOf" srcId="{5419BD41-7FC0-41B0-95FB-9CA00D6B4980}" destId="{A8E139AE-0726-4165-B2E6-2410633F085F}" srcOrd="4" destOrd="0" presId="urn:microsoft.com/office/officeart/2005/8/layout/cycle4"/>
    <dgm:cxn modelId="{DBCB00E0-FACE-4B7D-9FBE-A606A7F569E0}" type="presParOf" srcId="{42D9501F-1082-4676-90EF-36B506A2600C}" destId="{F0458332-9D70-4DA9-9C8F-91BDB0F531EE}" srcOrd="2" destOrd="0" presId="urn:microsoft.com/office/officeart/2005/8/layout/cycle4"/>
    <dgm:cxn modelId="{040CD3F1-A789-4692-B517-F3FCCBEDF8E8}" type="presParOf" srcId="{42D9501F-1082-4676-90EF-36B506A2600C}" destId="{2CC3233F-B5B0-4C36-968E-1CF15E9C703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5AF14F-C885-47AB-A876-829E6407BA2F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72E621F-5C58-4029-ADED-01440A857AF4}">
      <dgm:prSet phldrT="[Texto]"/>
      <dgm:spPr/>
      <dgm:t>
        <a:bodyPr/>
        <a:lstStyle/>
        <a:p>
          <a:pPr algn="just"/>
          <a:r>
            <a:rPr lang="es-EC" dirty="0" smtClean="0"/>
            <a:t>. Se brindó servicio de datos y voz, mejorando el desempeño de las actividades dentro de la empresa</a:t>
          </a:r>
          <a:endParaRPr lang="en-US" dirty="0"/>
        </a:p>
      </dgm:t>
    </dgm:pt>
    <dgm:pt modelId="{45CD9B1D-BB5B-4CA1-A3E6-96BB0C9A26A0}" type="parTrans" cxnId="{CBF63C1D-A5F1-47FF-9BEB-FA593E93D14D}">
      <dgm:prSet/>
      <dgm:spPr/>
      <dgm:t>
        <a:bodyPr/>
        <a:lstStyle/>
        <a:p>
          <a:endParaRPr lang="en-US"/>
        </a:p>
      </dgm:t>
    </dgm:pt>
    <dgm:pt modelId="{C5D3BC88-28A3-447B-B4E3-D5B07E44C266}" type="sibTrans" cxnId="{CBF63C1D-A5F1-47FF-9BEB-FA593E93D14D}">
      <dgm:prSet/>
      <dgm:spPr/>
      <dgm:t>
        <a:bodyPr/>
        <a:lstStyle/>
        <a:p>
          <a:endParaRPr lang="en-US"/>
        </a:p>
      </dgm:t>
    </dgm:pt>
    <dgm:pt modelId="{909EF339-7803-4049-A637-E9E5BBB0D778}">
      <dgm:prSet phldrT="[Texto]"/>
      <dgm:spPr/>
      <dgm:t>
        <a:bodyPr/>
        <a:lstStyle/>
        <a:p>
          <a:pPr algn="just"/>
          <a:r>
            <a:rPr lang="es-EC" dirty="0" smtClean="0"/>
            <a:t>. Se garantizó el despeje del 60 o 100 % de la primera zona de </a:t>
          </a:r>
          <a:r>
            <a:rPr lang="es-EC" dirty="0" err="1" smtClean="0"/>
            <a:t>Fresnel</a:t>
          </a:r>
          <a:r>
            <a:rPr lang="es-EC" dirty="0" smtClean="0"/>
            <a:t>.</a:t>
          </a:r>
          <a:endParaRPr lang="en-US" dirty="0"/>
        </a:p>
      </dgm:t>
    </dgm:pt>
    <dgm:pt modelId="{F33A276E-771E-4AB8-8F33-AE85204CC850}" type="parTrans" cxnId="{90F60F2B-6169-46B8-88E6-2B7B9F022552}">
      <dgm:prSet/>
      <dgm:spPr/>
      <dgm:t>
        <a:bodyPr/>
        <a:lstStyle/>
        <a:p>
          <a:endParaRPr lang="en-US"/>
        </a:p>
      </dgm:t>
    </dgm:pt>
    <dgm:pt modelId="{80434E76-E242-4395-A158-8819497F70E6}" type="sibTrans" cxnId="{90F60F2B-6169-46B8-88E6-2B7B9F022552}">
      <dgm:prSet/>
      <dgm:spPr/>
      <dgm:t>
        <a:bodyPr/>
        <a:lstStyle/>
        <a:p>
          <a:endParaRPr lang="en-US"/>
        </a:p>
      </dgm:t>
    </dgm:pt>
    <dgm:pt modelId="{D8356593-9BAD-48FB-8F66-648E0BB614F0}">
      <dgm:prSet phldrT="[Texto]"/>
      <dgm:spPr/>
      <dgm:t>
        <a:bodyPr/>
        <a:lstStyle/>
        <a:p>
          <a:pPr algn="just"/>
          <a:r>
            <a:rPr lang="es-EC" dirty="0" smtClean="0"/>
            <a:t>. Con uso de </a:t>
          </a:r>
          <a:r>
            <a:rPr lang="es-EC" dirty="0" err="1" smtClean="0"/>
            <a:t>WiFi</a:t>
          </a:r>
          <a:r>
            <a:rPr lang="es-EC" dirty="0" smtClean="0"/>
            <a:t> y </a:t>
          </a:r>
          <a:r>
            <a:rPr lang="es-EC" dirty="0" err="1" smtClean="0"/>
            <a:t>WiMax</a:t>
          </a:r>
          <a:r>
            <a:rPr lang="es-EC" dirty="0" smtClean="0"/>
            <a:t>, se brindaron servicios de Internet, e-mail, aplicaciones  e intranet a las estaciones periféricas más cercanas a las implementadas en este Proyecto.</a:t>
          </a:r>
          <a:endParaRPr lang="en-US" dirty="0"/>
        </a:p>
      </dgm:t>
    </dgm:pt>
    <dgm:pt modelId="{2F51A9F8-37D8-4A4D-BC4C-0D65B25842E1}" type="parTrans" cxnId="{8C0EBDF8-8624-413E-9F7B-C7BCD8B5DCAB}">
      <dgm:prSet/>
      <dgm:spPr/>
      <dgm:t>
        <a:bodyPr/>
        <a:lstStyle/>
        <a:p>
          <a:endParaRPr lang="en-US"/>
        </a:p>
      </dgm:t>
    </dgm:pt>
    <dgm:pt modelId="{F10DF445-3377-417D-B144-8D2FA942E645}" type="sibTrans" cxnId="{8C0EBDF8-8624-413E-9F7B-C7BCD8B5DCAB}">
      <dgm:prSet/>
      <dgm:spPr/>
      <dgm:t>
        <a:bodyPr/>
        <a:lstStyle/>
        <a:p>
          <a:endParaRPr lang="en-US"/>
        </a:p>
      </dgm:t>
    </dgm:pt>
    <dgm:pt modelId="{8F4DED23-696B-4056-BE17-78E78CE30818}">
      <dgm:prSet phldrT="[Texto]"/>
      <dgm:spPr/>
      <dgm:t>
        <a:bodyPr/>
        <a:lstStyle/>
        <a:p>
          <a:pPr algn="just"/>
          <a:r>
            <a:rPr lang="es-EC" dirty="0" smtClean="0"/>
            <a:t>. Expansión de la red inalámbrica implementada, aprovechando la infraestructura existente en las estaciones y pozos periféricos de menor importancia</a:t>
          </a:r>
          <a:endParaRPr lang="en-US" dirty="0"/>
        </a:p>
      </dgm:t>
    </dgm:pt>
    <dgm:pt modelId="{DA71C13A-0B67-4995-AD05-3EFFAC38963D}" type="parTrans" cxnId="{FE2E46A2-C4AE-48C0-B249-4BFCD0D7E9D8}">
      <dgm:prSet/>
      <dgm:spPr/>
      <dgm:t>
        <a:bodyPr/>
        <a:lstStyle/>
        <a:p>
          <a:endParaRPr lang="en-US"/>
        </a:p>
      </dgm:t>
    </dgm:pt>
    <dgm:pt modelId="{CAA84671-21EF-4710-9157-1AFE587FE22C}" type="sibTrans" cxnId="{FE2E46A2-C4AE-48C0-B249-4BFCD0D7E9D8}">
      <dgm:prSet/>
      <dgm:spPr/>
      <dgm:t>
        <a:bodyPr/>
        <a:lstStyle/>
        <a:p>
          <a:endParaRPr lang="en-US"/>
        </a:p>
      </dgm:t>
    </dgm:pt>
    <dgm:pt modelId="{0D22A7AB-24C3-4355-B928-37D6D019C70F}" type="pres">
      <dgm:prSet presAssocID="{DF5AF14F-C885-47AB-A876-829E6407BA2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8AE736D-AFB2-4D1F-A335-193CA1B5D34E}" type="pres">
      <dgm:prSet presAssocID="{372E621F-5C58-4029-ADED-01440A857AF4}" presName="horFlow" presStyleCnt="0"/>
      <dgm:spPr/>
    </dgm:pt>
    <dgm:pt modelId="{907F543A-120D-41D7-9A55-B499C66B4198}" type="pres">
      <dgm:prSet presAssocID="{372E621F-5C58-4029-ADED-01440A857AF4}" presName="bigChev" presStyleLbl="node1" presStyleIdx="0" presStyleCnt="4" custScaleX="270542" custScaleY="57614"/>
      <dgm:spPr/>
      <dgm:t>
        <a:bodyPr/>
        <a:lstStyle/>
        <a:p>
          <a:endParaRPr lang="en-US"/>
        </a:p>
      </dgm:t>
    </dgm:pt>
    <dgm:pt modelId="{940F76F2-BB9B-4038-9264-A89A7A61C8FD}" type="pres">
      <dgm:prSet presAssocID="{372E621F-5C58-4029-ADED-01440A857AF4}" presName="vSp" presStyleCnt="0"/>
      <dgm:spPr/>
    </dgm:pt>
    <dgm:pt modelId="{D0E27D6A-A1C7-4B57-853B-168392ADD5A6}" type="pres">
      <dgm:prSet presAssocID="{909EF339-7803-4049-A637-E9E5BBB0D778}" presName="horFlow" presStyleCnt="0"/>
      <dgm:spPr/>
    </dgm:pt>
    <dgm:pt modelId="{72CA16F6-690A-4225-8B62-A52A03691FD3}" type="pres">
      <dgm:prSet presAssocID="{909EF339-7803-4049-A637-E9E5BBB0D778}" presName="bigChev" presStyleLbl="node1" presStyleIdx="1" presStyleCnt="4" custScaleX="270899" custScaleY="65318"/>
      <dgm:spPr/>
      <dgm:t>
        <a:bodyPr/>
        <a:lstStyle/>
        <a:p>
          <a:endParaRPr lang="en-US"/>
        </a:p>
      </dgm:t>
    </dgm:pt>
    <dgm:pt modelId="{17816CF8-E448-4F43-AB98-C3BC8AB76416}" type="pres">
      <dgm:prSet presAssocID="{909EF339-7803-4049-A637-E9E5BBB0D778}" presName="vSp" presStyleCnt="0"/>
      <dgm:spPr/>
    </dgm:pt>
    <dgm:pt modelId="{4D8FCFF9-FBC9-4CB0-ABB2-BCBD9F46BE91}" type="pres">
      <dgm:prSet presAssocID="{D8356593-9BAD-48FB-8F66-648E0BB614F0}" presName="horFlow" presStyleCnt="0"/>
      <dgm:spPr/>
    </dgm:pt>
    <dgm:pt modelId="{5FAED92A-8DD1-4E82-B587-C60D754A4359}" type="pres">
      <dgm:prSet presAssocID="{D8356593-9BAD-48FB-8F66-648E0BB614F0}" presName="bigChev" presStyleLbl="node1" presStyleIdx="2" presStyleCnt="4" custScaleX="269829" custScaleY="79154"/>
      <dgm:spPr/>
      <dgm:t>
        <a:bodyPr/>
        <a:lstStyle/>
        <a:p>
          <a:endParaRPr lang="en-US"/>
        </a:p>
      </dgm:t>
    </dgm:pt>
    <dgm:pt modelId="{08D0E137-DCB7-45AD-8580-B05F928B95CB}" type="pres">
      <dgm:prSet presAssocID="{D8356593-9BAD-48FB-8F66-648E0BB614F0}" presName="vSp" presStyleCnt="0"/>
      <dgm:spPr/>
    </dgm:pt>
    <dgm:pt modelId="{1ECCBE74-0AD2-4A76-AFFA-E72E95B384E9}" type="pres">
      <dgm:prSet presAssocID="{8F4DED23-696B-4056-BE17-78E78CE30818}" presName="horFlow" presStyleCnt="0"/>
      <dgm:spPr/>
    </dgm:pt>
    <dgm:pt modelId="{F1AD4593-2DC2-40D2-A292-2B99D70BEDB9}" type="pres">
      <dgm:prSet presAssocID="{8F4DED23-696B-4056-BE17-78E78CE30818}" presName="bigChev" presStyleLbl="node1" presStyleIdx="3" presStyleCnt="4" custScaleX="270185" custScaleY="63743"/>
      <dgm:spPr/>
      <dgm:t>
        <a:bodyPr/>
        <a:lstStyle/>
        <a:p>
          <a:endParaRPr lang="en-US"/>
        </a:p>
      </dgm:t>
    </dgm:pt>
  </dgm:ptLst>
  <dgm:cxnLst>
    <dgm:cxn modelId="{CBF63C1D-A5F1-47FF-9BEB-FA593E93D14D}" srcId="{DF5AF14F-C885-47AB-A876-829E6407BA2F}" destId="{372E621F-5C58-4029-ADED-01440A857AF4}" srcOrd="0" destOrd="0" parTransId="{45CD9B1D-BB5B-4CA1-A3E6-96BB0C9A26A0}" sibTransId="{C5D3BC88-28A3-447B-B4E3-D5B07E44C266}"/>
    <dgm:cxn modelId="{FEB2DC80-9654-4202-B995-ACB64C4E981E}" type="presOf" srcId="{372E621F-5C58-4029-ADED-01440A857AF4}" destId="{907F543A-120D-41D7-9A55-B499C66B4198}" srcOrd="0" destOrd="0" presId="urn:microsoft.com/office/officeart/2005/8/layout/lProcess3"/>
    <dgm:cxn modelId="{8C0EBDF8-8624-413E-9F7B-C7BCD8B5DCAB}" srcId="{DF5AF14F-C885-47AB-A876-829E6407BA2F}" destId="{D8356593-9BAD-48FB-8F66-648E0BB614F0}" srcOrd="2" destOrd="0" parTransId="{2F51A9F8-37D8-4A4D-BC4C-0D65B25842E1}" sibTransId="{F10DF445-3377-417D-B144-8D2FA942E645}"/>
    <dgm:cxn modelId="{DB95C3E1-7B47-4717-88EC-AF476B410898}" type="presOf" srcId="{D8356593-9BAD-48FB-8F66-648E0BB614F0}" destId="{5FAED92A-8DD1-4E82-B587-C60D754A4359}" srcOrd="0" destOrd="0" presId="urn:microsoft.com/office/officeart/2005/8/layout/lProcess3"/>
    <dgm:cxn modelId="{33672FC0-1B60-40A4-9E99-B6B24A0B1D80}" type="presOf" srcId="{DF5AF14F-C885-47AB-A876-829E6407BA2F}" destId="{0D22A7AB-24C3-4355-B928-37D6D019C70F}" srcOrd="0" destOrd="0" presId="urn:microsoft.com/office/officeart/2005/8/layout/lProcess3"/>
    <dgm:cxn modelId="{90F60F2B-6169-46B8-88E6-2B7B9F022552}" srcId="{DF5AF14F-C885-47AB-A876-829E6407BA2F}" destId="{909EF339-7803-4049-A637-E9E5BBB0D778}" srcOrd="1" destOrd="0" parTransId="{F33A276E-771E-4AB8-8F33-AE85204CC850}" sibTransId="{80434E76-E242-4395-A158-8819497F70E6}"/>
    <dgm:cxn modelId="{FE2E46A2-C4AE-48C0-B249-4BFCD0D7E9D8}" srcId="{DF5AF14F-C885-47AB-A876-829E6407BA2F}" destId="{8F4DED23-696B-4056-BE17-78E78CE30818}" srcOrd="3" destOrd="0" parTransId="{DA71C13A-0B67-4995-AD05-3EFFAC38963D}" sibTransId="{CAA84671-21EF-4710-9157-1AFE587FE22C}"/>
    <dgm:cxn modelId="{651C4D41-B011-40DA-9B81-0E7161564133}" type="presOf" srcId="{8F4DED23-696B-4056-BE17-78E78CE30818}" destId="{F1AD4593-2DC2-40D2-A292-2B99D70BEDB9}" srcOrd="0" destOrd="0" presId="urn:microsoft.com/office/officeart/2005/8/layout/lProcess3"/>
    <dgm:cxn modelId="{0CBC7685-A1D0-4843-BCB8-6ACECE23965B}" type="presOf" srcId="{909EF339-7803-4049-A637-E9E5BBB0D778}" destId="{72CA16F6-690A-4225-8B62-A52A03691FD3}" srcOrd="0" destOrd="0" presId="urn:microsoft.com/office/officeart/2005/8/layout/lProcess3"/>
    <dgm:cxn modelId="{9F3BC52E-358C-4AC7-B3F5-323646674E92}" type="presParOf" srcId="{0D22A7AB-24C3-4355-B928-37D6D019C70F}" destId="{28AE736D-AFB2-4D1F-A335-193CA1B5D34E}" srcOrd="0" destOrd="0" presId="urn:microsoft.com/office/officeart/2005/8/layout/lProcess3"/>
    <dgm:cxn modelId="{DE43EAFF-63D8-4AAA-A563-B1751C7E6174}" type="presParOf" srcId="{28AE736D-AFB2-4D1F-A335-193CA1B5D34E}" destId="{907F543A-120D-41D7-9A55-B499C66B4198}" srcOrd="0" destOrd="0" presId="urn:microsoft.com/office/officeart/2005/8/layout/lProcess3"/>
    <dgm:cxn modelId="{0A464B72-3BAB-4C6A-A773-A707559A4B31}" type="presParOf" srcId="{0D22A7AB-24C3-4355-B928-37D6D019C70F}" destId="{940F76F2-BB9B-4038-9264-A89A7A61C8FD}" srcOrd="1" destOrd="0" presId="urn:microsoft.com/office/officeart/2005/8/layout/lProcess3"/>
    <dgm:cxn modelId="{C94F1B97-A565-43A9-BC2E-1730A34335DE}" type="presParOf" srcId="{0D22A7AB-24C3-4355-B928-37D6D019C70F}" destId="{D0E27D6A-A1C7-4B57-853B-168392ADD5A6}" srcOrd="2" destOrd="0" presId="urn:microsoft.com/office/officeart/2005/8/layout/lProcess3"/>
    <dgm:cxn modelId="{DA78DE83-FD54-4199-987A-219C869D11AC}" type="presParOf" srcId="{D0E27D6A-A1C7-4B57-853B-168392ADD5A6}" destId="{72CA16F6-690A-4225-8B62-A52A03691FD3}" srcOrd="0" destOrd="0" presId="urn:microsoft.com/office/officeart/2005/8/layout/lProcess3"/>
    <dgm:cxn modelId="{920C082F-D737-4424-8E41-D2F71EFE44CC}" type="presParOf" srcId="{0D22A7AB-24C3-4355-B928-37D6D019C70F}" destId="{17816CF8-E448-4F43-AB98-C3BC8AB76416}" srcOrd="3" destOrd="0" presId="urn:microsoft.com/office/officeart/2005/8/layout/lProcess3"/>
    <dgm:cxn modelId="{A0B7B44E-3BBB-4299-AABB-81FCC47BF8BC}" type="presParOf" srcId="{0D22A7AB-24C3-4355-B928-37D6D019C70F}" destId="{4D8FCFF9-FBC9-4CB0-ABB2-BCBD9F46BE91}" srcOrd="4" destOrd="0" presId="urn:microsoft.com/office/officeart/2005/8/layout/lProcess3"/>
    <dgm:cxn modelId="{E463CAD5-F45A-4283-BA2D-0778E9D0D449}" type="presParOf" srcId="{4D8FCFF9-FBC9-4CB0-ABB2-BCBD9F46BE91}" destId="{5FAED92A-8DD1-4E82-B587-C60D754A4359}" srcOrd="0" destOrd="0" presId="urn:microsoft.com/office/officeart/2005/8/layout/lProcess3"/>
    <dgm:cxn modelId="{1B082BA2-9866-4556-839E-23929F2D3F20}" type="presParOf" srcId="{0D22A7AB-24C3-4355-B928-37D6D019C70F}" destId="{08D0E137-DCB7-45AD-8580-B05F928B95CB}" srcOrd="5" destOrd="0" presId="urn:microsoft.com/office/officeart/2005/8/layout/lProcess3"/>
    <dgm:cxn modelId="{EDA42F88-4F14-4B3E-934E-750ACCFA26DD}" type="presParOf" srcId="{0D22A7AB-24C3-4355-B928-37D6D019C70F}" destId="{1ECCBE74-0AD2-4A76-AFFA-E72E95B384E9}" srcOrd="6" destOrd="0" presId="urn:microsoft.com/office/officeart/2005/8/layout/lProcess3"/>
    <dgm:cxn modelId="{548AF4F9-9839-40BB-BA0D-7BEC98C1A099}" type="presParOf" srcId="{1ECCBE74-0AD2-4A76-AFFA-E72E95B384E9}" destId="{F1AD4593-2DC2-40D2-A292-2B99D70BEDB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5AF14F-C885-47AB-A876-829E6407BA2F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72E621F-5C58-4029-ADED-01440A857AF4}">
      <dgm:prSet phldrT="[Texto]"/>
      <dgm:spPr/>
      <dgm:t>
        <a:bodyPr/>
        <a:lstStyle/>
        <a:p>
          <a:pPr algn="just"/>
          <a:r>
            <a:rPr lang="es-EC" dirty="0" smtClean="0"/>
            <a:t>. Mantenimiento preventivo y correctivo de la torres .</a:t>
          </a:r>
          <a:endParaRPr lang="en-US" dirty="0"/>
        </a:p>
      </dgm:t>
    </dgm:pt>
    <dgm:pt modelId="{45CD9B1D-BB5B-4CA1-A3E6-96BB0C9A26A0}" type="parTrans" cxnId="{CBF63C1D-A5F1-47FF-9BEB-FA593E93D14D}">
      <dgm:prSet/>
      <dgm:spPr/>
      <dgm:t>
        <a:bodyPr/>
        <a:lstStyle/>
        <a:p>
          <a:endParaRPr lang="en-US"/>
        </a:p>
      </dgm:t>
    </dgm:pt>
    <dgm:pt modelId="{C5D3BC88-28A3-447B-B4E3-D5B07E44C266}" type="sibTrans" cxnId="{CBF63C1D-A5F1-47FF-9BEB-FA593E93D14D}">
      <dgm:prSet/>
      <dgm:spPr/>
      <dgm:t>
        <a:bodyPr/>
        <a:lstStyle/>
        <a:p>
          <a:endParaRPr lang="en-US"/>
        </a:p>
      </dgm:t>
    </dgm:pt>
    <dgm:pt modelId="{909EF339-7803-4049-A637-E9E5BBB0D778}">
      <dgm:prSet phldrT="[Texto]"/>
      <dgm:spPr/>
      <dgm:t>
        <a:bodyPr/>
        <a:lstStyle/>
        <a:p>
          <a:pPr algn="just"/>
          <a:r>
            <a:rPr lang="es-EC" dirty="0" smtClean="0"/>
            <a:t>. </a:t>
          </a:r>
          <a:r>
            <a:rPr lang="es-EC" dirty="0" err="1" smtClean="0"/>
            <a:t>Monitoreos</a:t>
          </a:r>
          <a:r>
            <a:rPr lang="es-EC" dirty="0" smtClean="0"/>
            <a:t> diarios de equipos.</a:t>
          </a:r>
          <a:endParaRPr lang="en-US" dirty="0"/>
        </a:p>
      </dgm:t>
    </dgm:pt>
    <dgm:pt modelId="{F33A276E-771E-4AB8-8F33-AE85204CC850}" type="parTrans" cxnId="{90F60F2B-6169-46B8-88E6-2B7B9F022552}">
      <dgm:prSet/>
      <dgm:spPr/>
      <dgm:t>
        <a:bodyPr/>
        <a:lstStyle/>
        <a:p>
          <a:endParaRPr lang="en-US"/>
        </a:p>
      </dgm:t>
    </dgm:pt>
    <dgm:pt modelId="{80434E76-E242-4395-A158-8819497F70E6}" type="sibTrans" cxnId="{90F60F2B-6169-46B8-88E6-2B7B9F022552}">
      <dgm:prSet/>
      <dgm:spPr/>
      <dgm:t>
        <a:bodyPr/>
        <a:lstStyle/>
        <a:p>
          <a:endParaRPr lang="en-US"/>
        </a:p>
      </dgm:t>
    </dgm:pt>
    <dgm:pt modelId="{D8356593-9BAD-48FB-8F66-648E0BB614F0}">
      <dgm:prSet phldrT="[Texto]"/>
      <dgm:spPr/>
      <dgm:t>
        <a:bodyPr/>
        <a:lstStyle/>
        <a:p>
          <a:pPr algn="just"/>
          <a:r>
            <a:rPr lang="es-EC" dirty="0" smtClean="0"/>
            <a:t>. Chequeo de estado de cables STP a lo largo de las torres.</a:t>
          </a:r>
          <a:endParaRPr lang="en-US" dirty="0"/>
        </a:p>
      </dgm:t>
    </dgm:pt>
    <dgm:pt modelId="{2F51A9F8-37D8-4A4D-BC4C-0D65B25842E1}" type="parTrans" cxnId="{8C0EBDF8-8624-413E-9F7B-C7BCD8B5DCAB}">
      <dgm:prSet/>
      <dgm:spPr/>
      <dgm:t>
        <a:bodyPr/>
        <a:lstStyle/>
        <a:p>
          <a:endParaRPr lang="en-US"/>
        </a:p>
      </dgm:t>
    </dgm:pt>
    <dgm:pt modelId="{F10DF445-3377-417D-B144-8D2FA942E645}" type="sibTrans" cxnId="{8C0EBDF8-8624-413E-9F7B-C7BCD8B5DCAB}">
      <dgm:prSet/>
      <dgm:spPr/>
      <dgm:t>
        <a:bodyPr/>
        <a:lstStyle/>
        <a:p>
          <a:endParaRPr lang="en-US"/>
        </a:p>
      </dgm:t>
    </dgm:pt>
    <dgm:pt modelId="{8F4DED23-696B-4056-BE17-78E78CE30818}">
      <dgm:prSet phldrT="[Texto]"/>
      <dgm:spPr/>
      <dgm:t>
        <a:bodyPr/>
        <a:lstStyle/>
        <a:p>
          <a:pPr algn="just"/>
          <a:r>
            <a:rPr lang="es-EC" dirty="0" smtClean="0"/>
            <a:t>. Chequeo posible presencia de humedad en los equipos instalados.</a:t>
          </a:r>
          <a:endParaRPr lang="en-US" dirty="0"/>
        </a:p>
      </dgm:t>
    </dgm:pt>
    <dgm:pt modelId="{DA71C13A-0B67-4995-AD05-3EFFAC38963D}" type="parTrans" cxnId="{FE2E46A2-C4AE-48C0-B249-4BFCD0D7E9D8}">
      <dgm:prSet/>
      <dgm:spPr/>
      <dgm:t>
        <a:bodyPr/>
        <a:lstStyle/>
        <a:p>
          <a:endParaRPr lang="en-US"/>
        </a:p>
      </dgm:t>
    </dgm:pt>
    <dgm:pt modelId="{CAA84671-21EF-4710-9157-1AFE587FE22C}" type="sibTrans" cxnId="{FE2E46A2-C4AE-48C0-B249-4BFCD0D7E9D8}">
      <dgm:prSet/>
      <dgm:spPr/>
      <dgm:t>
        <a:bodyPr/>
        <a:lstStyle/>
        <a:p>
          <a:endParaRPr lang="en-US"/>
        </a:p>
      </dgm:t>
    </dgm:pt>
    <dgm:pt modelId="{0D22A7AB-24C3-4355-B928-37D6D019C70F}" type="pres">
      <dgm:prSet presAssocID="{DF5AF14F-C885-47AB-A876-829E6407BA2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8AE736D-AFB2-4D1F-A335-193CA1B5D34E}" type="pres">
      <dgm:prSet presAssocID="{372E621F-5C58-4029-ADED-01440A857AF4}" presName="horFlow" presStyleCnt="0"/>
      <dgm:spPr/>
    </dgm:pt>
    <dgm:pt modelId="{907F543A-120D-41D7-9A55-B499C66B4198}" type="pres">
      <dgm:prSet presAssocID="{372E621F-5C58-4029-ADED-01440A857AF4}" presName="bigChev" presStyleLbl="node1" presStyleIdx="0" presStyleCnt="4" custScaleX="270542" custScaleY="57614"/>
      <dgm:spPr/>
      <dgm:t>
        <a:bodyPr/>
        <a:lstStyle/>
        <a:p>
          <a:endParaRPr lang="en-US"/>
        </a:p>
      </dgm:t>
    </dgm:pt>
    <dgm:pt modelId="{940F76F2-BB9B-4038-9264-A89A7A61C8FD}" type="pres">
      <dgm:prSet presAssocID="{372E621F-5C58-4029-ADED-01440A857AF4}" presName="vSp" presStyleCnt="0"/>
      <dgm:spPr/>
    </dgm:pt>
    <dgm:pt modelId="{D0E27D6A-A1C7-4B57-853B-168392ADD5A6}" type="pres">
      <dgm:prSet presAssocID="{909EF339-7803-4049-A637-E9E5BBB0D778}" presName="horFlow" presStyleCnt="0"/>
      <dgm:spPr/>
    </dgm:pt>
    <dgm:pt modelId="{72CA16F6-690A-4225-8B62-A52A03691FD3}" type="pres">
      <dgm:prSet presAssocID="{909EF339-7803-4049-A637-E9E5BBB0D778}" presName="bigChev" presStyleLbl="node1" presStyleIdx="1" presStyleCnt="4" custScaleX="270899" custScaleY="65318"/>
      <dgm:spPr/>
      <dgm:t>
        <a:bodyPr/>
        <a:lstStyle/>
        <a:p>
          <a:endParaRPr lang="en-US"/>
        </a:p>
      </dgm:t>
    </dgm:pt>
    <dgm:pt modelId="{17816CF8-E448-4F43-AB98-C3BC8AB76416}" type="pres">
      <dgm:prSet presAssocID="{909EF339-7803-4049-A637-E9E5BBB0D778}" presName="vSp" presStyleCnt="0"/>
      <dgm:spPr/>
    </dgm:pt>
    <dgm:pt modelId="{4D8FCFF9-FBC9-4CB0-ABB2-BCBD9F46BE91}" type="pres">
      <dgm:prSet presAssocID="{D8356593-9BAD-48FB-8F66-648E0BB614F0}" presName="horFlow" presStyleCnt="0"/>
      <dgm:spPr/>
    </dgm:pt>
    <dgm:pt modelId="{5FAED92A-8DD1-4E82-B587-C60D754A4359}" type="pres">
      <dgm:prSet presAssocID="{D8356593-9BAD-48FB-8F66-648E0BB614F0}" presName="bigChev" presStyleLbl="node1" presStyleIdx="2" presStyleCnt="4" custScaleX="269829" custScaleY="79154"/>
      <dgm:spPr/>
      <dgm:t>
        <a:bodyPr/>
        <a:lstStyle/>
        <a:p>
          <a:endParaRPr lang="en-US"/>
        </a:p>
      </dgm:t>
    </dgm:pt>
    <dgm:pt modelId="{08D0E137-DCB7-45AD-8580-B05F928B95CB}" type="pres">
      <dgm:prSet presAssocID="{D8356593-9BAD-48FB-8F66-648E0BB614F0}" presName="vSp" presStyleCnt="0"/>
      <dgm:spPr/>
    </dgm:pt>
    <dgm:pt modelId="{1ECCBE74-0AD2-4A76-AFFA-E72E95B384E9}" type="pres">
      <dgm:prSet presAssocID="{8F4DED23-696B-4056-BE17-78E78CE30818}" presName="horFlow" presStyleCnt="0"/>
      <dgm:spPr/>
    </dgm:pt>
    <dgm:pt modelId="{F1AD4593-2DC2-40D2-A292-2B99D70BEDB9}" type="pres">
      <dgm:prSet presAssocID="{8F4DED23-696B-4056-BE17-78E78CE30818}" presName="bigChev" presStyleLbl="node1" presStyleIdx="3" presStyleCnt="4" custScaleX="270185" custScaleY="63743"/>
      <dgm:spPr/>
      <dgm:t>
        <a:bodyPr/>
        <a:lstStyle/>
        <a:p>
          <a:endParaRPr lang="en-US"/>
        </a:p>
      </dgm:t>
    </dgm:pt>
  </dgm:ptLst>
  <dgm:cxnLst>
    <dgm:cxn modelId="{CBF63C1D-A5F1-47FF-9BEB-FA593E93D14D}" srcId="{DF5AF14F-C885-47AB-A876-829E6407BA2F}" destId="{372E621F-5C58-4029-ADED-01440A857AF4}" srcOrd="0" destOrd="0" parTransId="{45CD9B1D-BB5B-4CA1-A3E6-96BB0C9A26A0}" sibTransId="{C5D3BC88-28A3-447B-B4E3-D5B07E44C266}"/>
    <dgm:cxn modelId="{12769817-7EBB-4B6D-B92C-4BB93F77CB54}" type="presOf" srcId="{D8356593-9BAD-48FB-8F66-648E0BB614F0}" destId="{5FAED92A-8DD1-4E82-B587-C60D754A4359}" srcOrd="0" destOrd="0" presId="urn:microsoft.com/office/officeart/2005/8/layout/lProcess3"/>
    <dgm:cxn modelId="{8C0EBDF8-8624-413E-9F7B-C7BCD8B5DCAB}" srcId="{DF5AF14F-C885-47AB-A876-829E6407BA2F}" destId="{D8356593-9BAD-48FB-8F66-648E0BB614F0}" srcOrd="2" destOrd="0" parTransId="{2F51A9F8-37D8-4A4D-BC4C-0D65B25842E1}" sibTransId="{F10DF445-3377-417D-B144-8D2FA942E645}"/>
    <dgm:cxn modelId="{C56D111A-0251-4CDE-BC0E-7EE4D07ED6FE}" type="presOf" srcId="{DF5AF14F-C885-47AB-A876-829E6407BA2F}" destId="{0D22A7AB-24C3-4355-B928-37D6D019C70F}" srcOrd="0" destOrd="0" presId="urn:microsoft.com/office/officeart/2005/8/layout/lProcess3"/>
    <dgm:cxn modelId="{90F60F2B-6169-46B8-88E6-2B7B9F022552}" srcId="{DF5AF14F-C885-47AB-A876-829E6407BA2F}" destId="{909EF339-7803-4049-A637-E9E5BBB0D778}" srcOrd="1" destOrd="0" parTransId="{F33A276E-771E-4AB8-8F33-AE85204CC850}" sibTransId="{80434E76-E242-4395-A158-8819497F70E6}"/>
    <dgm:cxn modelId="{047EB19E-CE3A-4B0D-8B09-E1636C0D5A86}" type="presOf" srcId="{372E621F-5C58-4029-ADED-01440A857AF4}" destId="{907F543A-120D-41D7-9A55-B499C66B4198}" srcOrd="0" destOrd="0" presId="urn:microsoft.com/office/officeart/2005/8/layout/lProcess3"/>
    <dgm:cxn modelId="{FE2E46A2-C4AE-48C0-B249-4BFCD0D7E9D8}" srcId="{DF5AF14F-C885-47AB-A876-829E6407BA2F}" destId="{8F4DED23-696B-4056-BE17-78E78CE30818}" srcOrd="3" destOrd="0" parTransId="{DA71C13A-0B67-4995-AD05-3EFFAC38963D}" sibTransId="{CAA84671-21EF-4710-9157-1AFE587FE22C}"/>
    <dgm:cxn modelId="{60BD2D54-342B-4EA8-8E0D-8153D6B36DB2}" type="presOf" srcId="{8F4DED23-696B-4056-BE17-78E78CE30818}" destId="{F1AD4593-2DC2-40D2-A292-2B99D70BEDB9}" srcOrd="0" destOrd="0" presId="urn:microsoft.com/office/officeart/2005/8/layout/lProcess3"/>
    <dgm:cxn modelId="{201551C5-03AE-456A-BC94-C01952592C9C}" type="presOf" srcId="{909EF339-7803-4049-A637-E9E5BBB0D778}" destId="{72CA16F6-690A-4225-8B62-A52A03691FD3}" srcOrd="0" destOrd="0" presId="urn:microsoft.com/office/officeart/2005/8/layout/lProcess3"/>
    <dgm:cxn modelId="{235F8A95-7501-4B16-A329-B49B6FDD0C3B}" type="presParOf" srcId="{0D22A7AB-24C3-4355-B928-37D6D019C70F}" destId="{28AE736D-AFB2-4D1F-A335-193CA1B5D34E}" srcOrd="0" destOrd="0" presId="urn:microsoft.com/office/officeart/2005/8/layout/lProcess3"/>
    <dgm:cxn modelId="{45B487E2-FF14-4437-8498-E3C86E50CE05}" type="presParOf" srcId="{28AE736D-AFB2-4D1F-A335-193CA1B5D34E}" destId="{907F543A-120D-41D7-9A55-B499C66B4198}" srcOrd="0" destOrd="0" presId="urn:microsoft.com/office/officeart/2005/8/layout/lProcess3"/>
    <dgm:cxn modelId="{8739C38A-FA93-4C6E-AA7F-5466CF221A0A}" type="presParOf" srcId="{0D22A7AB-24C3-4355-B928-37D6D019C70F}" destId="{940F76F2-BB9B-4038-9264-A89A7A61C8FD}" srcOrd="1" destOrd="0" presId="urn:microsoft.com/office/officeart/2005/8/layout/lProcess3"/>
    <dgm:cxn modelId="{9795FEC8-72E3-44FC-BED0-B8ED1585634F}" type="presParOf" srcId="{0D22A7AB-24C3-4355-B928-37D6D019C70F}" destId="{D0E27D6A-A1C7-4B57-853B-168392ADD5A6}" srcOrd="2" destOrd="0" presId="urn:microsoft.com/office/officeart/2005/8/layout/lProcess3"/>
    <dgm:cxn modelId="{326BD2F1-088F-4F93-BDBE-C24317CA9A9D}" type="presParOf" srcId="{D0E27D6A-A1C7-4B57-853B-168392ADD5A6}" destId="{72CA16F6-690A-4225-8B62-A52A03691FD3}" srcOrd="0" destOrd="0" presId="urn:microsoft.com/office/officeart/2005/8/layout/lProcess3"/>
    <dgm:cxn modelId="{A3EF091B-C36E-4111-B506-E1F308EB2DFF}" type="presParOf" srcId="{0D22A7AB-24C3-4355-B928-37D6D019C70F}" destId="{17816CF8-E448-4F43-AB98-C3BC8AB76416}" srcOrd="3" destOrd="0" presId="urn:microsoft.com/office/officeart/2005/8/layout/lProcess3"/>
    <dgm:cxn modelId="{1494E349-85C3-4760-B6DA-5E37197A0679}" type="presParOf" srcId="{0D22A7AB-24C3-4355-B928-37D6D019C70F}" destId="{4D8FCFF9-FBC9-4CB0-ABB2-BCBD9F46BE91}" srcOrd="4" destOrd="0" presId="urn:microsoft.com/office/officeart/2005/8/layout/lProcess3"/>
    <dgm:cxn modelId="{C7E1A4BF-D39A-4E60-A53F-A77A94BF3BAE}" type="presParOf" srcId="{4D8FCFF9-FBC9-4CB0-ABB2-BCBD9F46BE91}" destId="{5FAED92A-8DD1-4E82-B587-C60D754A4359}" srcOrd="0" destOrd="0" presId="urn:microsoft.com/office/officeart/2005/8/layout/lProcess3"/>
    <dgm:cxn modelId="{F7DFC943-E843-40AE-9C88-ACF0718CA7FB}" type="presParOf" srcId="{0D22A7AB-24C3-4355-B928-37D6D019C70F}" destId="{08D0E137-DCB7-45AD-8580-B05F928B95CB}" srcOrd="5" destOrd="0" presId="urn:microsoft.com/office/officeart/2005/8/layout/lProcess3"/>
    <dgm:cxn modelId="{9DAA9397-A1F9-4712-BD23-B8E9432109D4}" type="presParOf" srcId="{0D22A7AB-24C3-4355-B928-37D6D019C70F}" destId="{1ECCBE74-0AD2-4A76-AFFA-E72E95B384E9}" srcOrd="6" destOrd="0" presId="urn:microsoft.com/office/officeart/2005/8/layout/lProcess3"/>
    <dgm:cxn modelId="{BF299884-B6FE-4E03-B6D5-3A9202ADFAFA}" type="presParOf" srcId="{1ECCBE74-0AD2-4A76-AFFA-E72E95B384E9}" destId="{F1AD4593-2DC2-40D2-A292-2B99D70BEDB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FFBC7-3D4F-4D65-8AD7-C8A7F979BC47}">
      <dsp:nvSpPr>
        <dsp:cNvPr id="0" name=""/>
        <dsp:cNvSpPr/>
      </dsp:nvSpPr>
      <dsp:spPr>
        <a:xfrm>
          <a:off x="12" y="430732"/>
          <a:ext cx="7224451" cy="11965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/>
            <a:t>. Establecer un enlace principal microondas entre la estación repetidora </a:t>
          </a:r>
          <a:r>
            <a:rPr lang="es-EC" sz="2900" kern="1200" dirty="0" err="1" smtClean="0"/>
            <a:t>Sansahuari</a:t>
          </a:r>
          <a:r>
            <a:rPr lang="es-EC" sz="2900" kern="1200" dirty="0" smtClean="0"/>
            <a:t> y </a:t>
          </a:r>
          <a:r>
            <a:rPr lang="es-EC" sz="2900" kern="1200" dirty="0" err="1" smtClean="0"/>
            <a:t>Tipishca</a:t>
          </a:r>
          <a:endParaRPr lang="en-US" sz="2900" kern="1200" dirty="0"/>
        </a:p>
      </dsp:txBody>
      <dsp:txXfrm>
        <a:off x="598288" y="430732"/>
        <a:ext cx="6027900" cy="1196551"/>
      </dsp:txXfrm>
    </dsp:sp>
    <dsp:sp modelId="{6C7442C1-FF8D-4E2B-8D22-804314D99CC5}">
      <dsp:nvSpPr>
        <dsp:cNvPr id="0" name=""/>
        <dsp:cNvSpPr/>
      </dsp:nvSpPr>
      <dsp:spPr>
        <a:xfrm>
          <a:off x="12" y="1904261"/>
          <a:ext cx="7224451" cy="11965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/>
            <a:t>. Diseñar una red </a:t>
          </a:r>
          <a:r>
            <a:rPr lang="es-EC" sz="2900" kern="1200" dirty="0" err="1" smtClean="0"/>
            <a:t>inalábrica</a:t>
          </a:r>
          <a:r>
            <a:rPr lang="es-EC" sz="2900" kern="1200" dirty="0" smtClean="0"/>
            <a:t> utilizando las tecnologías </a:t>
          </a:r>
          <a:r>
            <a:rPr lang="es-EC" sz="2900" kern="1200" dirty="0" err="1" smtClean="0"/>
            <a:t>WiFi</a:t>
          </a:r>
          <a:r>
            <a:rPr lang="es-EC" sz="2900" kern="1200" dirty="0" smtClean="0"/>
            <a:t> y </a:t>
          </a:r>
          <a:r>
            <a:rPr lang="es-EC" sz="2900" kern="1200" dirty="0" err="1" smtClean="0"/>
            <a:t>WiMax</a:t>
          </a:r>
          <a:endParaRPr lang="en-US" sz="2900" kern="1200" dirty="0"/>
        </a:p>
      </dsp:txBody>
      <dsp:txXfrm>
        <a:off x="598288" y="1904261"/>
        <a:ext cx="6027900" cy="1196551"/>
      </dsp:txXfrm>
    </dsp:sp>
    <dsp:sp modelId="{B60C9FBA-527D-4268-9FB6-3830891A9349}">
      <dsp:nvSpPr>
        <dsp:cNvPr id="0" name=""/>
        <dsp:cNvSpPr/>
      </dsp:nvSpPr>
      <dsp:spPr>
        <a:xfrm>
          <a:off x="6" y="3329965"/>
          <a:ext cx="7224451" cy="11965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/>
            <a:t>. Brindar recursos y servicios a los funcionarios de la EP Petroecuador de las Estaciones remotas</a:t>
          </a:r>
          <a:endParaRPr lang="en-US" sz="2900" kern="1200" dirty="0"/>
        </a:p>
      </dsp:txBody>
      <dsp:txXfrm>
        <a:off x="598282" y="3329965"/>
        <a:ext cx="6027900" cy="11965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9D98C-7F10-460A-98CA-5E85975913EB}">
      <dsp:nvSpPr>
        <dsp:cNvPr id="0" name=""/>
        <dsp:cNvSpPr/>
      </dsp:nvSpPr>
      <dsp:spPr>
        <a:xfrm>
          <a:off x="1391920" y="237134"/>
          <a:ext cx="3413760" cy="3413760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hlinkClick xmlns:r="http://schemas.openxmlformats.org/officeDocument/2006/relationships" r:id="" action="ppaction://hlinksldjump"/>
            </a:rPr>
            <a:t>Ubicación geográfica y Orografía del terreno</a:t>
          </a:r>
          <a:endParaRPr lang="en-US" sz="1000" kern="1200" dirty="0"/>
        </a:p>
      </dsp:txBody>
      <dsp:txXfrm>
        <a:off x="3135376" y="602894"/>
        <a:ext cx="995680" cy="731520"/>
      </dsp:txXfrm>
    </dsp:sp>
    <dsp:sp modelId="{75447691-98F2-4CA8-9205-6A2C3E1C5988}">
      <dsp:nvSpPr>
        <dsp:cNvPr id="0" name=""/>
        <dsp:cNvSpPr/>
      </dsp:nvSpPr>
      <dsp:spPr>
        <a:xfrm>
          <a:off x="1290320" y="413105"/>
          <a:ext cx="3413760" cy="3413760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hlinkClick xmlns:r="http://schemas.openxmlformats.org/officeDocument/2006/relationships" r:id="" action="ppaction://hlinksldjump"/>
            </a:rPr>
            <a:t>Diagrama de la red inalámbrica</a:t>
          </a:r>
          <a:endParaRPr lang="en-US" sz="1000" kern="1200" dirty="0"/>
        </a:p>
      </dsp:txBody>
      <dsp:txXfrm>
        <a:off x="3627120" y="1774545"/>
        <a:ext cx="1032256" cy="690880"/>
      </dsp:txXfrm>
    </dsp:sp>
    <dsp:sp modelId="{442C9568-5180-46D4-837C-357607F1E246}">
      <dsp:nvSpPr>
        <dsp:cNvPr id="0" name=""/>
        <dsp:cNvSpPr/>
      </dsp:nvSpPr>
      <dsp:spPr>
        <a:xfrm>
          <a:off x="1290320" y="413105"/>
          <a:ext cx="3413760" cy="3413760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hlinkClick xmlns:r="http://schemas.openxmlformats.org/officeDocument/2006/relationships" r:id="" action="ppaction://hlinksldjump"/>
            </a:rPr>
            <a:t>Direccionamiento IP</a:t>
          </a:r>
          <a:endParaRPr lang="en-US" sz="1000" kern="1200" dirty="0"/>
        </a:p>
      </dsp:txBody>
      <dsp:txXfrm>
        <a:off x="3033776" y="2729585"/>
        <a:ext cx="995680" cy="731520"/>
      </dsp:txXfrm>
    </dsp:sp>
    <dsp:sp modelId="{E159C43D-86B8-43E0-8583-360C5B3F78F1}">
      <dsp:nvSpPr>
        <dsp:cNvPr id="0" name=""/>
        <dsp:cNvSpPr/>
      </dsp:nvSpPr>
      <dsp:spPr>
        <a:xfrm>
          <a:off x="1290320" y="413105"/>
          <a:ext cx="3413760" cy="3413760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hlinkClick xmlns:r="http://schemas.openxmlformats.org/officeDocument/2006/relationships" r:id="" action="ppaction://hlinksldjump"/>
            </a:rPr>
            <a:t>Software para simulación de enlaces</a:t>
          </a:r>
          <a:endParaRPr lang="es-EC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1964944" y="2729585"/>
        <a:ext cx="995680" cy="731520"/>
      </dsp:txXfrm>
    </dsp:sp>
    <dsp:sp modelId="{B4F34358-2CC6-4274-BA2C-AF27ABE3380E}">
      <dsp:nvSpPr>
        <dsp:cNvPr id="0" name=""/>
        <dsp:cNvSpPr/>
      </dsp:nvSpPr>
      <dsp:spPr>
        <a:xfrm>
          <a:off x="1290320" y="413105"/>
          <a:ext cx="3413760" cy="3413760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hlinkClick xmlns:r="http://schemas.openxmlformats.org/officeDocument/2006/relationships" r:id="" action="ppaction://hlinksldjump"/>
            </a:rPr>
            <a:t>Selección de equipos</a:t>
          </a:r>
          <a:endParaRPr lang="en-US" sz="1000" kern="1200" dirty="0"/>
        </a:p>
      </dsp:txBody>
      <dsp:txXfrm>
        <a:off x="1343152" y="1774545"/>
        <a:ext cx="1032256" cy="690880"/>
      </dsp:txXfrm>
    </dsp:sp>
    <dsp:sp modelId="{693318A3-1CA0-4834-80C0-806E81F53BCF}">
      <dsp:nvSpPr>
        <dsp:cNvPr id="0" name=""/>
        <dsp:cNvSpPr/>
      </dsp:nvSpPr>
      <dsp:spPr>
        <a:xfrm>
          <a:off x="1290320" y="413105"/>
          <a:ext cx="3413760" cy="3413760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hlinkClick xmlns:r="http://schemas.openxmlformats.org/officeDocument/2006/relationships" r:id="" action="ppaction://hlinksldjump"/>
            </a:rPr>
            <a:t>Antecedentes</a:t>
          </a:r>
          <a:endParaRPr lang="en-US" sz="1000" kern="1200" dirty="0"/>
        </a:p>
      </dsp:txBody>
      <dsp:txXfrm>
        <a:off x="1964944" y="778865"/>
        <a:ext cx="995680" cy="731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11F96-0433-4D4E-A449-B028A03BA691}">
      <dsp:nvSpPr>
        <dsp:cNvPr id="0" name=""/>
        <dsp:cNvSpPr/>
      </dsp:nvSpPr>
      <dsp:spPr>
        <a:xfrm>
          <a:off x="4" y="524306"/>
          <a:ext cx="5832638" cy="9193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/>
            <a:t>Ingreso de </a:t>
          </a:r>
          <a:r>
            <a:rPr lang="es-EC" sz="2900" kern="1200" dirty="0" err="1" smtClean="0"/>
            <a:t>Tipishca</a:t>
          </a:r>
          <a:r>
            <a:rPr lang="es-EC" sz="2900" kern="1200" dirty="0" smtClean="0"/>
            <a:t> y sus estaciones a la EP Petroecuador.</a:t>
          </a:r>
          <a:endParaRPr lang="en-US" sz="2900" kern="1200" dirty="0"/>
        </a:p>
      </dsp:txBody>
      <dsp:txXfrm>
        <a:off x="459667" y="524306"/>
        <a:ext cx="4913313" cy="919325"/>
      </dsp:txXfrm>
    </dsp:sp>
    <dsp:sp modelId="{6230BCC0-1CEF-4412-BDBF-87D3963BBD98}">
      <dsp:nvSpPr>
        <dsp:cNvPr id="0" name=""/>
        <dsp:cNvSpPr/>
      </dsp:nvSpPr>
      <dsp:spPr>
        <a:xfrm>
          <a:off x="0" y="1624242"/>
          <a:ext cx="5832638" cy="9193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/>
            <a:t>Necesidades de servicios.</a:t>
          </a:r>
          <a:endParaRPr lang="en-US" sz="2900" kern="1200" dirty="0"/>
        </a:p>
      </dsp:txBody>
      <dsp:txXfrm>
        <a:off x="459663" y="1624242"/>
        <a:ext cx="4913313" cy="919325"/>
      </dsp:txXfrm>
    </dsp:sp>
    <dsp:sp modelId="{296850A4-5F7F-40AE-9138-C26F331BD1B0}">
      <dsp:nvSpPr>
        <dsp:cNvPr id="0" name=""/>
        <dsp:cNvSpPr/>
      </dsp:nvSpPr>
      <dsp:spPr>
        <a:xfrm>
          <a:off x="4" y="2620368"/>
          <a:ext cx="5832638" cy="9193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/>
            <a:t>Infraestructura existente.</a:t>
          </a:r>
          <a:endParaRPr lang="en-US" sz="2900" kern="1200" dirty="0"/>
        </a:p>
      </dsp:txBody>
      <dsp:txXfrm>
        <a:off x="459667" y="2620368"/>
        <a:ext cx="4913313" cy="9193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10B70-D05F-4AAA-B9EE-8DA9A155BA81}">
      <dsp:nvSpPr>
        <dsp:cNvPr id="0" name=""/>
        <dsp:cNvSpPr/>
      </dsp:nvSpPr>
      <dsp:spPr>
        <a:xfrm>
          <a:off x="2743" y="755840"/>
          <a:ext cx="1649544" cy="5245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Enlace </a:t>
          </a:r>
          <a:r>
            <a:rPr lang="es-EC" sz="1500" kern="1200" dirty="0" err="1" smtClean="0"/>
            <a:t>Sansahuari</a:t>
          </a:r>
          <a:r>
            <a:rPr lang="es-EC" sz="1500" kern="1200" dirty="0" smtClean="0"/>
            <a:t> - </a:t>
          </a:r>
          <a:r>
            <a:rPr lang="es-EC" sz="1500" kern="1200" dirty="0" err="1" smtClean="0"/>
            <a:t>Tipishca</a:t>
          </a:r>
          <a:endParaRPr lang="en-US" sz="1500" kern="1200" dirty="0"/>
        </a:p>
      </dsp:txBody>
      <dsp:txXfrm>
        <a:off x="2743" y="755840"/>
        <a:ext cx="1649544" cy="524550"/>
      </dsp:txXfrm>
    </dsp:sp>
    <dsp:sp modelId="{ECE89D28-D93E-4A34-B799-DCDE19C01435}">
      <dsp:nvSpPr>
        <dsp:cNvPr id="0" name=""/>
        <dsp:cNvSpPr/>
      </dsp:nvSpPr>
      <dsp:spPr>
        <a:xfrm>
          <a:off x="2743" y="1280391"/>
          <a:ext cx="1649544" cy="84408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Zona </a:t>
          </a:r>
          <a:r>
            <a:rPr lang="es-EC" sz="1500" kern="1200" dirty="0" err="1" smtClean="0"/>
            <a:t>Fresnel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Información general</a:t>
          </a:r>
          <a:endParaRPr lang="en-US" sz="1500" kern="1200" dirty="0"/>
        </a:p>
      </dsp:txBody>
      <dsp:txXfrm>
        <a:off x="2743" y="1280391"/>
        <a:ext cx="1649544" cy="844087"/>
      </dsp:txXfrm>
    </dsp:sp>
    <dsp:sp modelId="{35457ED7-4FBF-4434-8539-4364E060D861}">
      <dsp:nvSpPr>
        <dsp:cNvPr id="0" name=""/>
        <dsp:cNvSpPr/>
      </dsp:nvSpPr>
      <dsp:spPr>
        <a:xfrm>
          <a:off x="1883223" y="755840"/>
          <a:ext cx="1649544" cy="524550"/>
        </a:xfrm>
        <a:prstGeom prst="rect">
          <a:avLst/>
        </a:prstGeom>
        <a:solidFill>
          <a:schemeClr val="accent2">
            <a:hueOff val="-5775273"/>
            <a:satOff val="5219"/>
            <a:lumOff val="589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Enlace </a:t>
          </a:r>
          <a:r>
            <a:rPr lang="es-EC" sz="1500" kern="1200" dirty="0" err="1" smtClean="0"/>
            <a:t>Tipishca</a:t>
          </a:r>
          <a:r>
            <a:rPr lang="es-EC" sz="1500" kern="1200" dirty="0" smtClean="0"/>
            <a:t> – Vinita 2</a:t>
          </a:r>
          <a:endParaRPr lang="en-US" sz="1500" kern="1200" dirty="0"/>
        </a:p>
      </dsp:txBody>
      <dsp:txXfrm>
        <a:off x="1883223" y="755840"/>
        <a:ext cx="1649544" cy="524550"/>
      </dsp:txXfrm>
    </dsp:sp>
    <dsp:sp modelId="{5C17155C-084E-45E3-931F-E7C51B6F4CCC}">
      <dsp:nvSpPr>
        <dsp:cNvPr id="0" name=""/>
        <dsp:cNvSpPr/>
      </dsp:nvSpPr>
      <dsp:spPr>
        <a:xfrm>
          <a:off x="1883223" y="1280391"/>
          <a:ext cx="1649544" cy="844087"/>
        </a:xfrm>
        <a:prstGeom prst="rect">
          <a:avLst/>
        </a:prstGeom>
        <a:solidFill>
          <a:schemeClr val="accent2">
            <a:tint val="40000"/>
            <a:alpha val="90000"/>
            <a:hueOff val="-6273853"/>
            <a:satOff val="8619"/>
            <a:lumOff val="48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Zona </a:t>
          </a:r>
          <a:r>
            <a:rPr lang="es-EC" sz="1500" kern="1200" dirty="0" err="1" smtClean="0"/>
            <a:t>Fresnel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Información general</a:t>
          </a:r>
          <a:endParaRPr lang="en-US" sz="1500" kern="1200" dirty="0"/>
        </a:p>
      </dsp:txBody>
      <dsp:txXfrm>
        <a:off x="1883223" y="1280391"/>
        <a:ext cx="1649544" cy="844087"/>
      </dsp:txXfrm>
    </dsp:sp>
    <dsp:sp modelId="{F61E8D4A-8DF3-404D-8B71-84E31C61468D}">
      <dsp:nvSpPr>
        <dsp:cNvPr id="0" name=""/>
        <dsp:cNvSpPr/>
      </dsp:nvSpPr>
      <dsp:spPr>
        <a:xfrm>
          <a:off x="3763704" y="755840"/>
          <a:ext cx="1649544" cy="524550"/>
        </a:xfrm>
        <a:prstGeom prst="rect">
          <a:avLst/>
        </a:prstGeom>
        <a:solidFill>
          <a:schemeClr val="accent2">
            <a:hueOff val="-11550546"/>
            <a:satOff val="10438"/>
            <a:lumOff val="1179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Enlace </a:t>
          </a:r>
          <a:r>
            <a:rPr lang="es-EC" sz="1500" kern="1200" dirty="0" err="1" smtClean="0"/>
            <a:t>Tipishca</a:t>
          </a:r>
          <a:r>
            <a:rPr lang="es-EC" sz="1500" kern="1200" dirty="0" smtClean="0"/>
            <a:t> – </a:t>
          </a:r>
          <a:r>
            <a:rPr lang="es-EC" sz="1500" kern="1200" dirty="0" err="1" smtClean="0"/>
            <a:t>Est</a:t>
          </a:r>
          <a:r>
            <a:rPr lang="es-EC" sz="1500" kern="1200" dirty="0" smtClean="0"/>
            <a:t>. EPF</a:t>
          </a:r>
          <a:endParaRPr lang="en-US" sz="1500" kern="1200" dirty="0"/>
        </a:p>
      </dsp:txBody>
      <dsp:txXfrm>
        <a:off x="3763704" y="755840"/>
        <a:ext cx="1649544" cy="524550"/>
      </dsp:txXfrm>
    </dsp:sp>
    <dsp:sp modelId="{5346F23A-505F-4E39-973E-F6C60D33CD66}">
      <dsp:nvSpPr>
        <dsp:cNvPr id="0" name=""/>
        <dsp:cNvSpPr/>
      </dsp:nvSpPr>
      <dsp:spPr>
        <a:xfrm>
          <a:off x="3763704" y="1280391"/>
          <a:ext cx="1649544" cy="844087"/>
        </a:xfrm>
        <a:prstGeom prst="rect">
          <a:avLst/>
        </a:prstGeom>
        <a:solidFill>
          <a:schemeClr val="accent2">
            <a:tint val="40000"/>
            <a:alpha val="90000"/>
            <a:hueOff val="-12547705"/>
            <a:satOff val="17238"/>
            <a:lumOff val="97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Zona </a:t>
          </a:r>
          <a:r>
            <a:rPr lang="es-EC" sz="1500" kern="1200" dirty="0" err="1" smtClean="0"/>
            <a:t>Fresnel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Información general</a:t>
          </a:r>
          <a:endParaRPr lang="en-US" sz="1500" kern="1200" dirty="0"/>
        </a:p>
      </dsp:txBody>
      <dsp:txXfrm>
        <a:off x="3763704" y="1280391"/>
        <a:ext cx="1649544" cy="844087"/>
      </dsp:txXfrm>
    </dsp:sp>
    <dsp:sp modelId="{13EE994E-DE32-4F9A-A311-8DB2A3C1FE04}">
      <dsp:nvSpPr>
        <dsp:cNvPr id="0" name=""/>
        <dsp:cNvSpPr/>
      </dsp:nvSpPr>
      <dsp:spPr>
        <a:xfrm>
          <a:off x="5644184" y="755840"/>
          <a:ext cx="1649544" cy="524550"/>
        </a:xfrm>
        <a:prstGeom prst="rect">
          <a:avLst/>
        </a:prstGeom>
        <a:solidFill>
          <a:schemeClr val="accent2">
            <a:hueOff val="-17325818"/>
            <a:satOff val="15657"/>
            <a:lumOff val="1768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Enlace </a:t>
          </a:r>
          <a:r>
            <a:rPr lang="es-EC" sz="1500" kern="1200" dirty="0" err="1" smtClean="0"/>
            <a:t>Tipishca</a:t>
          </a:r>
          <a:r>
            <a:rPr lang="es-EC" sz="1500" kern="1200" dirty="0" smtClean="0"/>
            <a:t> – </a:t>
          </a:r>
          <a:r>
            <a:rPr lang="es-EC" sz="1500" kern="1200" dirty="0" err="1" smtClean="0"/>
            <a:t>Est</a:t>
          </a:r>
          <a:r>
            <a:rPr lang="es-EC" sz="1500" kern="1200" dirty="0" smtClean="0"/>
            <a:t>. </a:t>
          </a:r>
          <a:r>
            <a:rPr lang="es-EC" sz="1500" kern="1200" dirty="0" err="1" smtClean="0"/>
            <a:t>Tipishca</a:t>
          </a:r>
          <a:r>
            <a:rPr lang="es-EC" sz="1500" kern="1200" dirty="0" smtClean="0"/>
            <a:t> C</a:t>
          </a:r>
          <a:endParaRPr lang="en-US" sz="1500" kern="1200" dirty="0"/>
        </a:p>
      </dsp:txBody>
      <dsp:txXfrm>
        <a:off x="5644184" y="755840"/>
        <a:ext cx="1649544" cy="524550"/>
      </dsp:txXfrm>
    </dsp:sp>
    <dsp:sp modelId="{7887924B-9841-46FD-950F-D2F667C696AD}">
      <dsp:nvSpPr>
        <dsp:cNvPr id="0" name=""/>
        <dsp:cNvSpPr/>
      </dsp:nvSpPr>
      <dsp:spPr>
        <a:xfrm>
          <a:off x="5644184" y="1280391"/>
          <a:ext cx="1649544" cy="844087"/>
        </a:xfrm>
        <a:prstGeom prst="rect">
          <a:avLst/>
        </a:prstGeom>
        <a:solidFill>
          <a:schemeClr val="accent2">
            <a:tint val="40000"/>
            <a:alpha val="90000"/>
            <a:hueOff val="-18821558"/>
            <a:satOff val="25857"/>
            <a:lumOff val="14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Zona </a:t>
          </a:r>
          <a:r>
            <a:rPr lang="es-EC" sz="1500" kern="1200" dirty="0" err="1" smtClean="0"/>
            <a:t>Fresnel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Información general</a:t>
          </a:r>
          <a:endParaRPr lang="en-US" sz="1500" kern="1200" dirty="0"/>
        </a:p>
      </dsp:txBody>
      <dsp:txXfrm>
        <a:off x="5644184" y="1280391"/>
        <a:ext cx="1649544" cy="8440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6BCB9-8A5D-47DC-89E5-C0985E8978A0}">
      <dsp:nvSpPr>
        <dsp:cNvPr id="0" name=""/>
        <dsp:cNvSpPr/>
      </dsp:nvSpPr>
      <dsp:spPr>
        <a:xfrm>
          <a:off x="4033600" y="2986891"/>
          <a:ext cx="2169889" cy="14055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Configuración de equipos.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Resumen</a:t>
          </a:r>
          <a:endParaRPr lang="en-US" sz="1500" kern="1200" dirty="0"/>
        </a:p>
      </dsp:txBody>
      <dsp:txXfrm>
        <a:off x="4715442" y="3369166"/>
        <a:ext cx="1457170" cy="992445"/>
      </dsp:txXfrm>
    </dsp:sp>
    <dsp:sp modelId="{99088860-B4D8-47F5-BAE9-15EDE097A091}">
      <dsp:nvSpPr>
        <dsp:cNvPr id="0" name=""/>
        <dsp:cNvSpPr/>
      </dsp:nvSpPr>
      <dsp:spPr>
        <a:xfrm>
          <a:off x="493254" y="2986891"/>
          <a:ext cx="2169889" cy="14055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Configuración de equipos.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Resumen</a:t>
          </a:r>
          <a:endParaRPr lang="en-US" sz="1500" kern="1200" dirty="0"/>
        </a:p>
      </dsp:txBody>
      <dsp:txXfrm>
        <a:off x="524130" y="3369166"/>
        <a:ext cx="1457170" cy="992445"/>
      </dsp:txXfrm>
    </dsp:sp>
    <dsp:sp modelId="{2CC86E25-6C4B-417F-B84E-0570C5E93E0D}">
      <dsp:nvSpPr>
        <dsp:cNvPr id="0" name=""/>
        <dsp:cNvSpPr/>
      </dsp:nvSpPr>
      <dsp:spPr>
        <a:xfrm>
          <a:off x="4033600" y="0"/>
          <a:ext cx="2169889" cy="14055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Suministro de energía</a:t>
          </a:r>
          <a:endParaRPr lang="en-US" sz="1500" kern="1200" dirty="0"/>
        </a:p>
      </dsp:txBody>
      <dsp:txXfrm>
        <a:off x="4715442" y="30876"/>
        <a:ext cx="1457170" cy="992445"/>
      </dsp:txXfrm>
    </dsp:sp>
    <dsp:sp modelId="{A3737B70-2A5B-4828-A277-00EFF6BF0A42}">
      <dsp:nvSpPr>
        <dsp:cNvPr id="0" name=""/>
        <dsp:cNvSpPr/>
      </dsp:nvSpPr>
      <dsp:spPr>
        <a:xfrm>
          <a:off x="493254" y="0"/>
          <a:ext cx="2169889" cy="14055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Configuración de equipos.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Resumen.</a:t>
          </a:r>
          <a:endParaRPr lang="en-US" sz="1500" kern="1200" dirty="0"/>
        </a:p>
      </dsp:txBody>
      <dsp:txXfrm>
        <a:off x="524130" y="30876"/>
        <a:ext cx="1457170" cy="992445"/>
      </dsp:txXfrm>
    </dsp:sp>
    <dsp:sp modelId="{DC829D8E-10F3-400C-8A8C-B427D78B5C2B}">
      <dsp:nvSpPr>
        <dsp:cNvPr id="0" name=""/>
        <dsp:cNvSpPr/>
      </dsp:nvSpPr>
      <dsp:spPr>
        <a:xfrm>
          <a:off x="1402499" y="250371"/>
          <a:ext cx="1901947" cy="1901947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Enlace </a:t>
          </a:r>
          <a:r>
            <a:rPr lang="es-EC" sz="1900" kern="1200" dirty="0" err="1" smtClean="0"/>
            <a:t>Tipishca</a:t>
          </a:r>
          <a:r>
            <a:rPr lang="es-EC" sz="1900" kern="1200" dirty="0" smtClean="0"/>
            <a:t> – </a:t>
          </a:r>
          <a:r>
            <a:rPr lang="es-EC" sz="1900" kern="1200" dirty="0" err="1" smtClean="0"/>
            <a:t>Est</a:t>
          </a:r>
          <a:r>
            <a:rPr lang="es-EC" sz="1900" kern="1200" dirty="0" smtClean="0"/>
            <a:t>. </a:t>
          </a:r>
          <a:r>
            <a:rPr lang="es-EC" sz="1900" kern="1200" dirty="0" err="1" smtClean="0"/>
            <a:t>Tipishca</a:t>
          </a:r>
          <a:r>
            <a:rPr lang="es-EC" sz="1900" kern="1200" dirty="0" smtClean="0"/>
            <a:t> C</a:t>
          </a:r>
          <a:endParaRPr lang="en-US" sz="1900" kern="1200" dirty="0"/>
        </a:p>
      </dsp:txBody>
      <dsp:txXfrm>
        <a:off x="1959566" y="807438"/>
        <a:ext cx="1344880" cy="1344880"/>
      </dsp:txXfrm>
    </dsp:sp>
    <dsp:sp modelId="{4D4A872C-AD90-414A-823A-0BF57D4BF239}">
      <dsp:nvSpPr>
        <dsp:cNvPr id="0" name=""/>
        <dsp:cNvSpPr/>
      </dsp:nvSpPr>
      <dsp:spPr>
        <a:xfrm rot="5400000">
          <a:off x="3392296" y="250371"/>
          <a:ext cx="1901947" cy="1901947"/>
        </a:xfrm>
        <a:prstGeom prst="pieWedge">
          <a:avLst/>
        </a:prstGeom>
        <a:solidFill>
          <a:schemeClr val="accent2">
            <a:hueOff val="-5775273"/>
            <a:satOff val="5219"/>
            <a:lumOff val="589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Enlace </a:t>
          </a:r>
          <a:r>
            <a:rPr lang="es-EC" sz="1900" kern="1200" dirty="0" err="1" smtClean="0"/>
            <a:t>Sansahuari</a:t>
          </a:r>
          <a:r>
            <a:rPr lang="es-EC" sz="1900" kern="1200" dirty="0" smtClean="0"/>
            <a:t> - </a:t>
          </a:r>
          <a:r>
            <a:rPr lang="es-EC" sz="1900" kern="1200" dirty="0" err="1" smtClean="0"/>
            <a:t>Tipishca</a:t>
          </a:r>
          <a:endParaRPr lang="en-US" sz="1900" kern="1200" dirty="0"/>
        </a:p>
      </dsp:txBody>
      <dsp:txXfrm rot="-5400000">
        <a:off x="3392296" y="807438"/>
        <a:ext cx="1344880" cy="1344880"/>
      </dsp:txXfrm>
    </dsp:sp>
    <dsp:sp modelId="{82892AFC-1385-48D8-961E-C54A6A1CF31F}">
      <dsp:nvSpPr>
        <dsp:cNvPr id="0" name=""/>
        <dsp:cNvSpPr/>
      </dsp:nvSpPr>
      <dsp:spPr>
        <a:xfrm rot="10800000">
          <a:off x="3392296" y="2240168"/>
          <a:ext cx="1901947" cy="1901947"/>
        </a:xfrm>
        <a:prstGeom prst="pieWedge">
          <a:avLst/>
        </a:prstGeom>
        <a:solidFill>
          <a:schemeClr val="accent2">
            <a:hueOff val="-11550546"/>
            <a:satOff val="10438"/>
            <a:lumOff val="1179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Enlace </a:t>
          </a:r>
          <a:r>
            <a:rPr lang="es-EC" sz="1900" kern="1200" dirty="0" err="1" smtClean="0"/>
            <a:t>Tipishca</a:t>
          </a:r>
          <a:r>
            <a:rPr lang="es-EC" sz="1900" kern="1200" dirty="0" smtClean="0"/>
            <a:t> – Vinita 2</a:t>
          </a:r>
          <a:endParaRPr lang="en-US" sz="1900" kern="1200" dirty="0"/>
        </a:p>
      </dsp:txBody>
      <dsp:txXfrm rot="10800000">
        <a:off x="3392296" y="2240168"/>
        <a:ext cx="1344880" cy="1344880"/>
      </dsp:txXfrm>
    </dsp:sp>
    <dsp:sp modelId="{794E45C3-6C9C-4B5F-80D7-07475DB701C4}">
      <dsp:nvSpPr>
        <dsp:cNvPr id="0" name=""/>
        <dsp:cNvSpPr/>
      </dsp:nvSpPr>
      <dsp:spPr>
        <a:xfrm rot="16200000">
          <a:off x="1402499" y="2240168"/>
          <a:ext cx="1901947" cy="1901947"/>
        </a:xfrm>
        <a:prstGeom prst="pieWedge">
          <a:avLst/>
        </a:prstGeom>
        <a:solidFill>
          <a:schemeClr val="accent2">
            <a:hueOff val="-17325818"/>
            <a:satOff val="15657"/>
            <a:lumOff val="1768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Enlace </a:t>
          </a:r>
          <a:r>
            <a:rPr lang="es-EC" sz="1900" kern="1200" dirty="0" err="1" smtClean="0"/>
            <a:t>Tipishca</a:t>
          </a:r>
          <a:r>
            <a:rPr lang="es-EC" sz="1900" kern="1200" dirty="0" smtClean="0"/>
            <a:t> – </a:t>
          </a:r>
          <a:r>
            <a:rPr lang="es-EC" sz="1900" kern="1200" dirty="0" err="1" smtClean="0"/>
            <a:t>Est</a:t>
          </a:r>
          <a:r>
            <a:rPr lang="es-EC" sz="1900" kern="1200" dirty="0" smtClean="0"/>
            <a:t>. EPF</a:t>
          </a:r>
          <a:endParaRPr lang="en-US" sz="1900" kern="1200" dirty="0"/>
        </a:p>
      </dsp:txBody>
      <dsp:txXfrm rot="5400000">
        <a:off x="1959566" y="2240168"/>
        <a:ext cx="1344880" cy="1344880"/>
      </dsp:txXfrm>
    </dsp:sp>
    <dsp:sp modelId="{F0458332-9D70-4DA9-9C8F-91BDB0F531EE}">
      <dsp:nvSpPr>
        <dsp:cNvPr id="0" name=""/>
        <dsp:cNvSpPr/>
      </dsp:nvSpPr>
      <dsp:spPr>
        <a:xfrm>
          <a:off x="3020033" y="1800920"/>
          <a:ext cx="656676" cy="571023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C3233F-B5B0-4C36-968E-1CF15E9C7035}">
      <dsp:nvSpPr>
        <dsp:cNvPr id="0" name=""/>
        <dsp:cNvSpPr/>
      </dsp:nvSpPr>
      <dsp:spPr>
        <a:xfrm rot="10800000">
          <a:off x="3020033" y="2020544"/>
          <a:ext cx="656676" cy="571023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F543A-120D-41D7-9A55-B499C66B4198}">
      <dsp:nvSpPr>
        <dsp:cNvPr id="0" name=""/>
        <dsp:cNvSpPr/>
      </dsp:nvSpPr>
      <dsp:spPr>
        <a:xfrm>
          <a:off x="6" y="375700"/>
          <a:ext cx="6927278" cy="59008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. Se brindó servicio de datos y voz, mejorando el desempeño de las actividades dentro de la empresa</a:t>
          </a:r>
          <a:endParaRPr lang="en-US" sz="1500" kern="1200" dirty="0"/>
        </a:p>
      </dsp:txBody>
      <dsp:txXfrm>
        <a:off x="295049" y="375700"/>
        <a:ext cx="6337192" cy="590086"/>
      </dsp:txXfrm>
    </dsp:sp>
    <dsp:sp modelId="{72CA16F6-690A-4225-8B62-A52A03691FD3}">
      <dsp:nvSpPr>
        <dsp:cNvPr id="0" name=""/>
        <dsp:cNvSpPr/>
      </dsp:nvSpPr>
      <dsp:spPr>
        <a:xfrm>
          <a:off x="6" y="1109176"/>
          <a:ext cx="6936419" cy="66899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. Se garantizó el despeje del 60 o 100 % de la primera zona de </a:t>
          </a:r>
          <a:r>
            <a:rPr lang="es-EC" sz="1500" kern="1200" dirty="0" err="1" smtClean="0"/>
            <a:t>Fresnel</a:t>
          </a:r>
          <a:r>
            <a:rPr lang="es-EC" sz="1500" kern="1200" dirty="0" smtClean="0"/>
            <a:t>.</a:t>
          </a:r>
          <a:endParaRPr lang="en-US" sz="1500" kern="1200" dirty="0"/>
        </a:p>
      </dsp:txBody>
      <dsp:txXfrm>
        <a:off x="334502" y="1109176"/>
        <a:ext cx="6267428" cy="668991"/>
      </dsp:txXfrm>
    </dsp:sp>
    <dsp:sp modelId="{5FAED92A-8DD1-4E82-B587-C60D754A4359}">
      <dsp:nvSpPr>
        <dsp:cNvPr id="0" name=""/>
        <dsp:cNvSpPr/>
      </dsp:nvSpPr>
      <dsp:spPr>
        <a:xfrm>
          <a:off x="6" y="1921557"/>
          <a:ext cx="6909022" cy="81070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. Con uso de </a:t>
          </a:r>
          <a:r>
            <a:rPr lang="es-EC" sz="1500" kern="1200" dirty="0" err="1" smtClean="0"/>
            <a:t>WiFi</a:t>
          </a:r>
          <a:r>
            <a:rPr lang="es-EC" sz="1500" kern="1200" dirty="0" smtClean="0"/>
            <a:t> y </a:t>
          </a:r>
          <a:r>
            <a:rPr lang="es-EC" sz="1500" kern="1200" dirty="0" err="1" smtClean="0"/>
            <a:t>WiMax</a:t>
          </a:r>
          <a:r>
            <a:rPr lang="es-EC" sz="1500" kern="1200" dirty="0" smtClean="0"/>
            <a:t>, se brindaron servicios de Internet, e-mail, aplicaciones  e intranet a las estaciones periféricas más cercanas a las implementadas en este Proyecto.</a:t>
          </a:r>
          <a:endParaRPr lang="en-US" sz="1500" kern="1200" dirty="0"/>
        </a:p>
      </dsp:txBody>
      <dsp:txXfrm>
        <a:off x="405357" y="1921557"/>
        <a:ext cx="6098321" cy="810701"/>
      </dsp:txXfrm>
    </dsp:sp>
    <dsp:sp modelId="{F1AD4593-2DC2-40D2-A292-2B99D70BEDB9}">
      <dsp:nvSpPr>
        <dsp:cNvPr id="0" name=""/>
        <dsp:cNvSpPr/>
      </dsp:nvSpPr>
      <dsp:spPr>
        <a:xfrm>
          <a:off x="6" y="2875647"/>
          <a:ext cx="6918137" cy="65286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. Expansión de la red inalámbrica implementada, aprovechando la infraestructura existente en las estaciones y pozos periféricos de menor importancia</a:t>
          </a:r>
          <a:endParaRPr lang="en-US" sz="1500" kern="1200" dirty="0"/>
        </a:p>
      </dsp:txBody>
      <dsp:txXfrm>
        <a:off x="326436" y="2875647"/>
        <a:ext cx="6265277" cy="6528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F543A-120D-41D7-9A55-B499C66B4198}">
      <dsp:nvSpPr>
        <dsp:cNvPr id="0" name=""/>
        <dsp:cNvSpPr/>
      </dsp:nvSpPr>
      <dsp:spPr>
        <a:xfrm>
          <a:off x="6" y="375700"/>
          <a:ext cx="6927278" cy="59008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. Mantenimiento preventivo y correctivo de la torres .</a:t>
          </a:r>
          <a:endParaRPr lang="en-US" sz="2200" kern="1200" dirty="0"/>
        </a:p>
      </dsp:txBody>
      <dsp:txXfrm>
        <a:off x="295049" y="375700"/>
        <a:ext cx="6337192" cy="590086"/>
      </dsp:txXfrm>
    </dsp:sp>
    <dsp:sp modelId="{72CA16F6-690A-4225-8B62-A52A03691FD3}">
      <dsp:nvSpPr>
        <dsp:cNvPr id="0" name=""/>
        <dsp:cNvSpPr/>
      </dsp:nvSpPr>
      <dsp:spPr>
        <a:xfrm>
          <a:off x="6" y="1109176"/>
          <a:ext cx="6936419" cy="668991"/>
        </a:xfrm>
        <a:prstGeom prst="chevron">
          <a:avLst/>
        </a:prstGeom>
        <a:solidFill>
          <a:schemeClr val="accent4">
            <a:hueOff val="618941"/>
            <a:satOff val="-18803"/>
            <a:lumOff val="62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. </a:t>
          </a:r>
          <a:r>
            <a:rPr lang="es-EC" sz="2200" kern="1200" dirty="0" err="1" smtClean="0"/>
            <a:t>Monitoreos</a:t>
          </a:r>
          <a:r>
            <a:rPr lang="es-EC" sz="2200" kern="1200" dirty="0" smtClean="0"/>
            <a:t> diarios de equipos.</a:t>
          </a:r>
          <a:endParaRPr lang="en-US" sz="2200" kern="1200" dirty="0"/>
        </a:p>
      </dsp:txBody>
      <dsp:txXfrm>
        <a:off x="334502" y="1109176"/>
        <a:ext cx="6267428" cy="668991"/>
      </dsp:txXfrm>
    </dsp:sp>
    <dsp:sp modelId="{5FAED92A-8DD1-4E82-B587-C60D754A4359}">
      <dsp:nvSpPr>
        <dsp:cNvPr id="0" name=""/>
        <dsp:cNvSpPr/>
      </dsp:nvSpPr>
      <dsp:spPr>
        <a:xfrm>
          <a:off x="6" y="1921557"/>
          <a:ext cx="6909022" cy="810701"/>
        </a:xfrm>
        <a:prstGeom prst="chevron">
          <a:avLst/>
        </a:prstGeom>
        <a:solidFill>
          <a:schemeClr val="accent4">
            <a:hueOff val="1237882"/>
            <a:satOff val="-37607"/>
            <a:lumOff val="124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. Chequeo de estado de cables STP a lo largo de las torres.</a:t>
          </a:r>
          <a:endParaRPr lang="en-US" sz="2200" kern="1200" dirty="0"/>
        </a:p>
      </dsp:txBody>
      <dsp:txXfrm>
        <a:off x="405357" y="1921557"/>
        <a:ext cx="6098321" cy="810701"/>
      </dsp:txXfrm>
    </dsp:sp>
    <dsp:sp modelId="{F1AD4593-2DC2-40D2-A292-2B99D70BEDB9}">
      <dsp:nvSpPr>
        <dsp:cNvPr id="0" name=""/>
        <dsp:cNvSpPr/>
      </dsp:nvSpPr>
      <dsp:spPr>
        <a:xfrm>
          <a:off x="6" y="2875647"/>
          <a:ext cx="6918137" cy="652860"/>
        </a:xfrm>
        <a:prstGeom prst="chevron">
          <a:avLst/>
        </a:prstGeom>
        <a:solidFill>
          <a:schemeClr val="accent4">
            <a:hueOff val="1856823"/>
            <a:satOff val="-56410"/>
            <a:lumOff val="1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. Chequeo posible presencia de humedad en los equipos instalados.</a:t>
          </a:r>
          <a:endParaRPr lang="en-US" sz="2200" kern="1200" dirty="0"/>
        </a:p>
      </dsp:txBody>
      <dsp:txXfrm>
        <a:off x="326436" y="2875647"/>
        <a:ext cx="6265277" cy="652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7C3CCD-75CB-40A2-9280-7EF86CD73B6C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5613E-315A-42D1-9232-D841BB3CAD19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7C3CCD-75CB-40A2-9280-7EF86CD73B6C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5613E-315A-42D1-9232-D841BB3CAD1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7C3CCD-75CB-40A2-9280-7EF86CD73B6C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5613E-315A-42D1-9232-D841BB3CAD1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7C3CCD-75CB-40A2-9280-7EF86CD73B6C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5613E-315A-42D1-9232-D841BB3CAD1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7C3CCD-75CB-40A2-9280-7EF86CD73B6C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5613E-315A-42D1-9232-D841BB3CAD19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7C3CCD-75CB-40A2-9280-7EF86CD73B6C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5613E-315A-42D1-9232-D841BB3CAD1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7C3CCD-75CB-40A2-9280-7EF86CD73B6C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5613E-315A-42D1-9232-D841BB3CAD1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7C3CCD-75CB-40A2-9280-7EF86CD73B6C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5613E-315A-42D1-9232-D841BB3CAD1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7C3CCD-75CB-40A2-9280-7EF86CD73B6C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5613E-315A-42D1-9232-D841BB3CAD19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7C3CCD-75CB-40A2-9280-7EF86CD73B6C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5613E-315A-42D1-9232-D841BB3CAD1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7C3CCD-75CB-40A2-9280-7EF86CD73B6C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5613E-315A-42D1-9232-D841BB3CAD19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97C3CCD-75CB-40A2-9280-7EF86CD73B6C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835613E-315A-42D1-9232-D841BB3CAD19}" type="slidenum">
              <a:rPr lang="en-US" smtClean="0"/>
              <a:t>‹Nº›</a:t>
            </a:fld>
            <a:endParaRPr lang="en-U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slide" Target="slide14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" Target="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slide" Target="slide22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4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71600" y="414908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700" b="1" dirty="0" smtClean="0"/>
              <a:t>ESCUELA POLITECNICA DEL EJÉRCITO</a:t>
            </a:r>
            <a:br>
              <a:rPr lang="es-ES" sz="2700" b="1" dirty="0" smtClean="0"/>
            </a:br>
            <a:r>
              <a:rPr lang="es-ES" sz="2200" b="1" dirty="0" smtClean="0"/>
              <a:t/>
            </a:r>
            <a:br>
              <a:rPr lang="es-ES" sz="2200" b="1" dirty="0" smtClean="0"/>
            </a:br>
            <a:r>
              <a:rPr lang="es-ES" sz="2200" b="1" dirty="0" smtClean="0"/>
              <a:t/>
            </a:r>
            <a:br>
              <a:rPr lang="es-ES" sz="2200" b="1" dirty="0" smtClean="0"/>
            </a:br>
            <a:r>
              <a:rPr lang="es-ES" sz="2200" b="1" dirty="0" smtClean="0"/>
              <a:t>MODALIDAD DE EDUCACIÓN A DISTANCIA</a:t>
            </a:r>
            <a:br>
              <a:rPr lang="es-ES" sz="2200" b="1" dirty="0" smtClean="0"/>
            </a:br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-ES" sz="1800" dirty="0"/>
              <a:t/>
            </a:r>
            <a:br>
              <a:rPr lang="es-ES" sz="1800" dirty="0"/>
            </a:br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-ES" sz="1800" dirty="0"/>
              <a:t/>
            </a:r>
            <a:br>
              <a:rPr lang="es-ES" sz="1800" dirty="0"/>
            </a:br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-ES" sz="2200" b="1" dirty="0" smtClean="0"/>
              <a:t>DEPARTAMENTO DE CIENCIAS DE LA COMPUTACIÓN</a:t>
            </a:r>
            <a:br>
              <a:rPr lang="es-ES" sz="2200" b="1" dirty="0" smtClean="0"/>
            </a:br>
            <a:r>
              <a:rPr lang="es-ES" sz="2200" b="1" dirty="0" smtClean="0"/>
              <a:t/>
            </a:r>
            <a:br>
              <a:rPr lang="es-ES" sz="2200" b="1" dirty="0" smtClean="0"/>
            </a:br>
            <a:r>
              <a:rPr lang="es-ES" sz="2200" b="1" dirty="0" smtClean="0"/>
              <a:t/>
            </a:r>
            <a:br>
              <a:rPr lang="es-ES" sz="2200" b="1" dirty="0" smtClean="0"/>
            </a:br>
            <a:r>
              <a:rPr lang="es-ES" sz="2200" b="1" dirty="0" smtClean="0"/>
              <a:t>TECNOLOGÍA EN COMPUTACIÓN</a:t>
            </a:r>
            <a:r>
              <a:rPr lang="es-ES" sz="1800" dirty="0" smtClean="0"/>
              <a:t/>
            </a:r>
            <a:br>
              <a:rPr lang="es-ES" sz="1800" dirty="0" smtClean="0"/>
            </a:br>
            <a:endParaRPr lang="en-US" sz="18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060848"/>
            <a:ext cx="1990080" cy="199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7406640" cy="63533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>
                <a:hlinkClick r:id="rId2" action="ppaction://hlinksldjump"/>
              </a:rPr>
              <a:t>Radio Mobile</a:t>
            </a:r>
            <a:endParaRPr lang="en-U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621397782"/>
              </p:ext>
            </p:extLst>
          </p:nvPr>
        </p:nvGraphicFramePr>
        <p:xfrm>
          <a:off x="1403648" y="1988840"/>
          <a:ext cx="7296472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3458435" y="6237312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5292080" y="6237312"/>
            <a:ext cx="648072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3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404664"/>
            <a:ext cx="7498080" cy="1012656"/>
          </a:xfrm>
        </p:spPr>
        <p:txBody>
          <a:bodyPr/>
          <a:lstStyle/>
          <a:p>
            <a:pPr algn="ctr"/>
            <a:r>
              <a:rPr lang="es-EC" dirty="0" smtClean="0">
                <a:hlinkClick r:id="rId2" action="ppaction://hlinksldjump"/>
              </a:rPr>
              <a:t>Enlace </a:t>
            </a:r>
            <a:r>
              <a:rPr lang="es-EC" dirty="0" err="1" smtClean="0">
                <a:hlinkClick r:id="rId2" action="ppaction://hlinksldjump"/>
              </a:rPr>
              <a:t>Sansahuari</a:t>
            </a:r>
            <a:r>
              <a:rPr lang="es-EC" dirty="0" smtClean="0">
                <a:hlinkClick r:id="rId2" action="ppaction://hlinksldjump"/>
              </a:rPr>
              <a:t> - </a:t>
            </a:r>
            <a:r>
              <a:rPr lang="es-EC" dirty="0" err="1" smtClean="0">
                <a:hlinkClick r:id="rId2" action="ppaction://hlinksldjump"/>
              </a:rPr>
              <a:t>Tipishca</a:t>
            </a:r>
            <a:endParaRPr lang="en-US" dirty="0"/>
          </a:p>
        </p:txBody>
      </p:sp>
      <p:pic>
        <p:nvPicPr>
          <p:cNvPr id="3" name="2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556792"/>
            <a:ext cx="669674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3458435" y="6237312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5292080" y="6237312"/>
            <a:ext cx="648072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3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>
                <a:hlinkClick r:id="rId2" action="ppaction://hlinksldjump"/>
              </a:rPr>
              <a:t>Información de enlace </a:t>
            </a:r>
            <a:r>
              <a:rPr lang="es-EC" dirty="0" err="1" smtClean="0">
                <a:hlinkClick r:id="rId2" action="ppaction://hlinksldjump"/>
              </a:rPr>
              <a:t>Sansahuari</a:t>
            </a:r>
            <a:r>
              <a:rPr lang="es-EC" dirty="0" smtClean="0">
                <a:hlinkClick r:id="rId2" action="ppaction://hlinksldjump"/>
              </a:rPr>
              <a:t> - </a:t>
            </a:r>
            <a:r>
              <a:rPr lang="es-EC" dirty="0" err="1" smtClean="0">
                <a:hlinkClick r:id="rId2" action="ppaction://hlinksldjump"/>
              </a:rPr>
              <a:t>Tipishca</a:t>
            </a:r>
            <a:endParaRPr lang="en-US" dirty="0"/>
          </a:p>
        </p:txBody>
      </p:sp>
      <p:pic>
        <p:nvPicPr>
          <p:cNvPr id="3" name="2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57683"/>
            <a:ext cx="5904656" cy="43356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3458435" y="6237312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5292080" y="6237312"/>
            <a:ext cx="648072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>
                <a:hlinkClick r:id="rId2" action="ppaction://hlinksldjump"/>
              </a:rPr>
              <a:t>Selección de equipos</a:t>
            </a:r>
            <a:endParaRPr lang="en-US" dirty="0"/>
          </a:p>
        </p:txBody>
      </p:sp>
      <p:pic>
        <p:nvPicPr>
          <p:cNvPr id="3" name="2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01737"/>
            <a:ext cx="5184576" cy="48915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3458435" y="6237312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5292080" y="6237312"/>
            <a:ext cx="648072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2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Implementación de la red inalámbrica</a:t>
            </a:r>
            <a:endParaRPr lang="en-U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932475989"/>
              </p:ext>
            </p:extLst>
          </p:nvPr>
        </p:nvGraphicFramePr>
        <p:xfrm>
          <a:off x="1547664" y="1628800"/>
          <a:ext cx="669674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Botón de acción: Inicio">
            <a:hlinkClick r:id="rId7" action="ppaction://hlinksldjump" highlightClick="1"/>
          </p:cNvPr>
          <p:cNvSpPr/>
          <p:nvPr/>
        </p:nvSpPr>
        <p:spPr>
          <a:xfrm>
            <a:off x="4494121" y="6237312"/>
            <a:ext cx="540060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3458435" y="6237312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5292080" y="6237312"/>
            <a:ext cx="648072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6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/>
              <a:t>Enlace </a:t>
            </a:r>
            <a:r>
              <a:rPr lang="es-EC" dirty="0" err="1"/>
              <a:t>Sansahuari</a:t>
            </a:r>
            <a:r>
              <a:rPr lang="es-EC" dirty="0"/>
              <a:t> - </a:t>
            </a:r>
            <a:r>
              <a:rPr lang="es-EC" dirty="0" err="1"/>
              <a:t>Tipishca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71970"/>
            <a:ext cx="6863481" cy="394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3458435" y="6237312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5292080" y="6237312"/>
            <a:ext cx="648072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 CuadroTexto"/>
          <p:cNvSpPr txBox="1"/>
          <p:nvPr/>
        </p:nvSpPr>
        <p:spPr>
          <a:xfrm>
            <a:off x="2837105" y="5648822"/>
            <a:ext cx="414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i="1" dirty="0" smtClean="0"/>
              <a:t>Ubicación geográfica de </a:t>
            </a:r>
            <a:r>
              <a:rPr lang="es-EC" i="1" dirty="0" err="1" smtClean="0"/>
              <a:t>Sansahuari</a:t>
            </a:r>
            <a:r>
              <a:rPr lang="es-EC" i="1" dirty="0" smtClean="0"/>
              <a:t> y </a:t>
            </a:r>
            <a:r>
              <a:rPr lang="es-EC" i="1" dirty="0" err="1" smtClean="0"/>
              <a:t>Tipishca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5995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Enlace </a:t>
            </a:r>
            <a:r>
              <a:rPr lang="es-EC" dirty="0" err="1" smtClean="0"/>
              <a:t>Sansahuari</a:t>
            </a:r>
            <a:r>
              <a:rPr lang="es-EC" dirty="0" smtClean="0"/>
              <a:t> - </a:t>
            </a:r>
            <a:r>
              <a:rPr lang="es-EC" dirty="0" err="1" smtClean="0"/>
              <a:t>Tipishca</a:t>
            </a:r>
            <a:endParaRPr lang="en-US" dirty="0"/>
          </a:p>
        </p:txBody>
      </p:sp>
      <p:pic>
        <p:nvPicPr>
          <p:cNvPr id="3" name="2 Imagen" descr="F:\MALETÍN\E.s.p.e\TESIS DE GRADO\FOTOS TESIS\DSC073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3672408" cy="32164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3458435" y="6237312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5292080" y="6237312"/>
            <a:ext cx="648072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CuadroTexto"/>
          <p:cNvSpPr txBox="1"/>
          <p:nvPr/>
        </p:nvSpPr>
        <p:spPr>
          <a:xfrm>
            <a:off x="2024996" y="4763130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i="1" dirty="0" smtClean="0"/>
              <a:t>Estación </a:t>
            </a:r>
            <a:r>
              <a:rPr lang="es-EC" i="1" dirty="0" err="1" smtClean="0"/>
              <a:t>Sansahuari</a:t>
            </a:r>
            <a:endParaRPr lang="en-US" i="1" dirty="0"/>
          </a:p>
        </p:txBody>
      </p:sp>
      <p:pic>
        <p:nvPicPr>
          <p:cNvPr id="10" name="9 Imagen" descr="J:\DSC075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556792"/>
            <a:ext cx="3234489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5591464" y="5827331"/>
            <a:ext cx="2779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i="1" dirty="0"/>
              <a:t>Equipos en caseta </a:t>
            </a:r>
            <a:r>
              <a:rPr lang="es-EC" i="1" dirty="0" err="1"/>
              <a:t>Sansahuari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9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Enlace </a:t>
            </a:r>
            <a:r>
              <a:rPr lang="es-EC" dirty="0" err="1" smtClean="0"/>
              <a:t>Sansahuari</a:t>
            </a:r>
            <a:r>
              <a:rPr lang="es-EC" dirty="0" smtClean="0"/>
              <a:t> - </a:t>
            </a:r>
            <a:r>
              <a:rPr lang="es-EC" dirty="0" err="1" smtClean="0"/>
              <a:t>Tipishca</a:t>
            </a:r>
            <a:endParaRPr lang="en-US" dirty="0"/>
          </a:p>
        </p:txBody>
      </p:sp>
      <p:pic>
        <p:nvPicPr>
          <p:cNvPr id="4" name="3 Imagen" descr="J:\DSC075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00378"/>
            <a:ext cx="400156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3458435" y="6237312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5292080" y="6237312"/>
            <a:ext cx="648072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CuadroTexto"/>
          <p:cNvSpPr txBox="1"/>
          <p:nvPr/>
        </p:nvSpPr>
        <p:spPr>
          <a:xfrm>
            <a:off x="5688411" y="4555077"/>
            <a:ext cx="248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i="1" dirty="0"/>
              <a:t>Equipos en caseta </a:t>
            </a:r>
            <a:r>
              <a:rPr lang="es-EC" i="1" dirty="0" err="1"/>
              <a:t>Tipishca</a:t>
            </a:r>
            <a:endParaRPr lang="en-US" dirty="0"/>
          </a:p>
        </p:txBody>
      </p:sp>
      <p:pic>
        <p:nvPicPr>
          <p:cNvPr id="10" name="9 Imagen" descr="F:\MALETÍN\E.s.p.e\TESIS DE GRADO\FOTOS TESIS\DSC073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00378"/>
            <a:ext cx="3312368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CuadroTexto"/>
          <p:cNvSpPr txBox="1"/>
          <p:nvPr/>
        </p:nvSpPr>
        <p:spPr>
          <a:xfrm>
            <a:off x="2097803" y="5655539"/>
            <a:ext cx="1636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i="1" dirty="0" smtClean="0"/>
              <a:t>Estación </a:t>
            </a:r>
            <a:r>
              <a:rPr lang="es-EC" i="1" dirty="0" err="1" smtClean="0"/>
              <a:t>Tipishca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3396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/>
              <a:t>Enlace </a:t>
            </a:r>
            <a:r>
              <a:rPr lang="es-EC" dirty="0" err="1"/>
              <a:t>Sansahuari</a:t>
            </a:r>
            <a:r>
              <a:rPr lang="es-EC" dirty="0"/>
              <a:t> - </a:t>
            </a:r>
            <a:r>
              <a:rPr lang="es-EC" dirty="0" err="1"/>
              <a:t>Tipishca</a:t>
            </a:r>
            <a:endParaRPr lang="en-US" dirty="0"/>
          </a:p>
        </p:txBody>
      </p:sp>
      <p:pic>
        <p:nvPicPr>
          <p:cNvPr id="3" name="2 Imagen" descr="E:\MALETÍN\E.s.p.e\TESIS DE GRADO\FOTOS TESIS\DSC072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7211" y="1412776"/>
            <a:ext cx="3147060" cy="419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3458435" y="6237312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5292080" y="6237312"/>
            <a:ext cx="648072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3248934" y="5721260"/>
            <a:ext cx="3105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i="1" dirty="0"/>
              <a:t>Equipo </a:t>
            </a:r>
            <a:r>
              <a:rPr lang="es-EC" i="1" dirty="0" err="1"/>
              <a:t>Truepoint</a:t>
            </a:r>
            <a:r>
              <a:rPr lang="es-EC" i="1" dirty="0"/>
              <a:t> en torre </a:t>
            </a:r>
            <a:r>
              <a:rPr lang="es-EC" i="1" dirty="0" err="1"/>
              <a:t>Tipishca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59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Enlace </a:t>
            </a:r>
            <a:r>
              <a:rPr lang="es-EC" dirty="0" err="1" smtClean="0"/>
              <a:t>Sansahuari</a:t>
            </a:r>
            <a:r>
              <a:rPr lang="es-EC" dirty="0" smtClean="0"/>
              <a:t> - </a:t>
            </a:r>
            <a:r>
              <a:rPr lang="es-EC" dirty="0" err="1" smtClean="0"/>
              <a:t>Tipishca</a:t>
            </a:r>
            <a:endParaRPr lang="en-US" dirty="0"/>
          </a:p>
        </p:txBody>
      </p:sp>
      <p:pic>
        <p:nvPicPr>
          <p:cNvPr id="3" name="2 Imagen" descr="J:\DSC075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77888"/>
            <a:ext cx="3168352" cy="438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 descr="J:\DSC075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268760"/>
            <a:ext cx="331236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Botón de acción: Inicio">
            <a:hlinkClick r:id="rId4" action="ppaction://hlinksldjump" highlightClick="1"/>
          </p:cNvPr>
          <p:cNvSpPr/>
          <p:nvPr/>
        </p:nvSpPr>
        <p:spPr>
          <a:xfrm>
            <a:off x="4494121" y="6237312"/>
            <a:ext cx="540060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3458435" y="6237312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5292080" y="6237312"/>
            <a:ext cx="648072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CuadroTexto"/>
          <p:cNvSpPr txBox="1"/>
          <p:nvPr/>
        </p:nvSpPr>
        <p:spPr>
          <a:xfrm>
            <a:off x="1825201" y="5692606"/>
            <a:ext cx="2757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i="1" dirty="0"/>
              <a:t>Fuente de poder  </a:t>
            </a:r>
            <a:r>
              <a:rPr lang="es-EC" i="1" dirty="0" err="1"/>
              <a:t>Sansahuari</a:t>
            </a:r>
            <a:r>
              <a:rPr lang="es-EC" i="1" dirty="0"/>
              <a:t> </a:t>
            </a:r>
            <a:endParaRPr lang="en-US" dirty="0"/>
          </a:p>
        </p:txBody>
      </p:sp>
      <p:sp>
        <p:nvSpPr>
          <p:cNvPr id="9" name="8 CuadroTexto"/>
          <p:cNvSpPr txBox="1"/>
          <p:nvPr/>
        </p:nvSpPr>
        <p:spPr>
          <a:xfrm>
            <a:off x="5779193" y="5700108"/>
            <a:ext cx="2338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i="1" dirty="0"/>
              <a:t>Fuente de poder </a:t>
            </a:r>
            <a:r>
              <a:rPr lang="es-EC" i="1" dirty="0" err="1"/>
              <a:t>Tipishca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53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3933056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s-EC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“DISEÑO E </a:t>
            </a:r>
            <a:r>
              <a:rPr lang="es-EC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IMPLEMENTACIÓN</a:t>
            </a:r>
            <a:r>
              <a:rPr lang="es-EC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DE UNA RED DE COMUNICACIONES CON ENLACES DE LARGA DISTANCIA EN EL CAMPO TIPISHCA Y SUS ESTACIONES VINITA 2, TIPISHCA C Y EPF DE EP PETROECUADOR”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650365" y="980728"/>
            <a:ext cx="47522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0" dirty="0" smtClean="0">
                <a:solidFill>
                  <a:srgbClr val="00B050"/>
                </a:solidFill>
                <a:latin typeface="Gill Sans Ultra Bold Condensed" panose="020B0A06020104020203" pitchFamily="34" charset="0"/>
              </a:rPr>
              <a:t>OBJETIVO PRINCIPAL</a:t>
            </a:r>
            <a:endParaRPr lang="en-US" sz="4000" dirty="0">
              <a:solidFill>
                <a:srgbClr val="00B050"/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5" name="4 Botón de acción: Inicio">
            <a:hlinkClick r:id="rId2" action="ppaction://hlinksldjump" highlightClick="1"/>
          </p:cNvPr>
          <p:cNvSpPr/>
          <p:nvPr/>
        </p:nvSpPr>
        <p:spPr>
          <a:xfrm>
            <a:off x="4494121" y="6237312"/>
            <a:ext cx="540060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3458435" y="6237312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5292080" y="6237312"/>
            <a:ext cx="648072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2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Costos del Proyecto</a:t>
            </a:r>
            <a:endParaRPr lang="en-US" dirty="0"/>
          </a:p>
        </p:txBody>
      </p:sp>
      <p:sp>
        <p:nvSpPr>
          <p:cNvPr id="4" name="3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3458435" y="6237312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5292080" y="6237312"/>
            <a:ext cx="648072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5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6030550" cy="232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031075"/>
            <a:ext cx="5580380" cy="5581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CuadroTexto"/>
          <p:cNvSpPr txBox="1"/>
          <p:nvPr/>
        </p:nvSpPr>
        <p:spPr>
          <a:xfrm>
            <a:off x="3080690" y="3683675"/>
            <a:ext cx="3233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i="1" dirty="0"/>
              <a:t>Costos de equipos e infraestructura</a:t>
            </a:r>
            <a:endParaRPr lang="en-US" dirty="0"/>
          </a:p>
        </p:txBody>
      </p:sp>
      <p:sp>
        <p:nvSpPr>
          <p:cNvPr id="9" name="8 CuadroTexto"/>
          <p:cNvSpPr txBox="1"/>
          <p:nvPr/>
        </p:nvSpPr>
        <p:spPr>
          <a:xfrm>
            <a:off x="3532255" y="5507940"/>
            <a:ext cx="233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i="1" dirty="0"/>
              <a:t>Costos de </a:t>
            </a:r>
            <a:r>
              <a:rPr lang="es-EC" i="1" dirty="0" smtClean="0"/>
              <a:t>Ingeniería Civil</a:t>
            </a:r>
            <a:endParaRPr lang="en-US" dirty="0"/>
          </a:p>
        </p:txBody>
      </p:sp>
      <p:sp>
        <p:nvSpPr>
          <p:cNvPr id="3" name="CuadroTexto 2"/>
          <p:cNvSpPr txBox="1"/>
          <p:nvPr/>
        </p:nvSpPr>
        <p:spPr>
          <a:xfrm>
            <a:off x="1835696" y="4112075"/>
            <a:ext cx="6759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EC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Nota: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proyecto 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propuesto se utilizaron antenas parabólicas disponibles en las bodegas </a:t>
            </a:r>
            <a:endParaRPr lang="es-EC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 TIC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, con la finalidad de optimizar los recursos y abaratar costos, por lo que no están 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incluidas</a:t>
            </a:r>
          </a:p>
          <a:p>
            <a:pPr algn="just"/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en el 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presupuesto.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64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/>
              <a:t>Costos del Proyecto</a:t>
            </a:r>
            <a:endParaRPr lang="en-US" dirty="0"/>
          </a:p>
        </p:txBody>
      </p:sp>
      <p:sp>
        <p:nvSpPr>
          <p:cNvPr id="3" name="2 Botón de acción: Inicio">
            <a:hlinkClick r:id="rId2" action="ppaction://hlinksldjump" highlightClick="1"/>
          </p:cNvPr>
          <p:cNvSpPr/>
          <p:nvPr/>
        </p:nvSpPr>
        <p:spPr>
          <a:xfrm>
            <a:off x="4494121" y="6237312"/>
            <a:ext cx="540060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3458435" y="6237312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5292080" y="6237312"/>
            <a:ext cx="648072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8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747" y="1728227"/>
            <a:ext cx="6070868" cy="2189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64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Conclusiones</a:t>
            </a:r>
            <a:endParaRPr lang="en-U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394550032"/>
              </p:ext>
            </p:extLst>
          </p:nvPr>
        </p:nvGraphicFramePr>
        <p:xfrm>
          <a:off x="1524000" y="1397000"/>
          <a:ext cx="6936432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Botón de acción: Inicio">
            <a:hlinkClick r:id="rId7" action="ppaction://hlinksldjump" highlightClick="1"/>
          </p:cNvPr>
          <p:cNvSpPr/>
          <p:nvPr/>
        </p:nvSpPr>
        <p:spPr>
          <a:xfrm>
            <a:off x="4494121" y="6237312"/>
            <a:ext cx="540060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3458435" y="6237312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5292080" y="6237312"/>
            <a:ext cx="648072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1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Recomendaciones</a:t>
            </a:r>
            <a:endParaRPr lang="en-US" dirty="0"/>
          </a:p>
        </p:txBody>
      </p:sp>
      <p:sp>
        <p:nvSpPr>
          <p:cNvPr id="3" name="2 Botón de acción: Inicio">
            <a:hlinkClick r:id="rId2" action="ppaction://hlinksldjump" highlightClick="1"/>
          </p:cNvPr>
          <p:cNvSpPr/>
          <p:nvPr/>
        </p:nvSpPr>
        <p:spPr>
          <a:xfrm>
            <a:off x="4494121" y="6237312"/>
            <a:ext cx="540060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3458435" y="6237312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5292080" y="6237312"/>
            <a:ext cx="648072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615394689"/>
              </p:ext>
            </p:extLst>
          </p:nvPr>
        </p:nvGraphicFramePr>
        <p:xfrm>
          <a:off x="1524000" y="1397000"/>
          <a:ext cx="6936432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873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60648"/>
            <a:ext cx="7498080" cy="1143000"/>
          </a:xfrm>
        </p:spPr>
        <p:txBody>
          <a:bodyPr/>
          <a:lstStyle/>
          <a:p>
            <a:r>
              <a:rPr lang="es-EC" dirty="0" smtClean="0">
                <a:solidFill>
                  <a:srgbClr val="00B050"/>
                </a:solidFill>
                <a:latin typeface="Gill Sans Ultra Bold Condensed" panose="020B0A06020104020203" pitchFamily="34" charset="0"/>
              </a:rPr>
              <a:t>OBJETIVOS ESPECÍFICOS</a:t>
            </a:r>
            <a:endParaRPr lang="en-US" dirty="0">
              <a:solidFill>
                <a:srgbClr val="00B050"/>
              </a:solidFill>
              <a:latin typeface="Gill Sans Ultra Bold Condensed" panose="020B0A06020104020203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161749525"/>
              </p:ext>
            </p:extLst>
          </p:nvPr>
        </p:nvGraphicFramePr>
        <p:xfrm>
          <a:off x="1524000" y="1397000"/>
          <a:ext cx="7224464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Botón de acción: Inicio">
            <a:hlinkClick r:id="rId7" action="ppaction://hlinksldjump" highlightClick="1"/>
          </p:cNvPr>
          <p:cNvSpPr/>
          <p:nvPr/>
        </p:nvSpPr>
        <p:spPr>
          <a:xfrm>
            <a:off x="4494121" y="6237312"/>
            <a:ext cx="540060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3458435" y="6237312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5292080" y="6237312"/>
            <a:ext cx="648072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5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Diseño de la red inalámbrica</a:t>
            </a:r>
            <a:endParaRPr lang="en-US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4708933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Botón de acción: Inicio">
            <a:hlinkClick r:id="rId7" action="ppaction://hlinksldjump" highlightClick="1"/>
          </p:cNvPr>
          <p:cNvSpPr/>
          <p:nvPr/>
        </p:nvSpPr>
        <p:spPr>
          <a:xfrm>
            <a:off x="4494121" y="6237312"/>
            <a:ext cx="540060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3458435" y="6237312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5292080" y="6237312"/>
            <a:ext cx="648072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C" dirty="0" smtClean="0">
                <a:hlinkClick r:id="rId2" action="ppaction://hlinksldjump"/>
              </a:rPr>
              <a:t>Antecedentes</a:t>
            </a:r>
            <a:endParaRPr lang="en-U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994687561"/>
              </p:ext>
            </p:extLst>
          </p:nvPr>
        </p:nvGraphicFramePr>
        <p:xfrm>
          <a:off x="2195736" y="2132856"/>
          <a:ext cx="58326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Botón de acción: Inicio">
            <a:hlinkClick r:id="rId2" action="ppaction://hlinksldjump" highlightClick="1"/>
          </p:cNvPr>
          <p:cNvSpPr/>
          <p:nvPr/>
        </p:nvSpPr>
        <p:spPr>
          <a:xfrm>
            <a:off x="4494121" y="6237312"/>
            <a:ext cx="540060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3458435" y="6237312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5292080" y="6237312"/>
            <a:ext cx="648072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1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/>
        </p:nvSpPr>
        <p:spPr>
          <a:xfrm>
            <a:off x="1216224" y="476672"/>
            <a:ext cx="749808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C" b="1" dirty="0">
                <a:effectLst/>
                <a:hlinkClick r:id="rId2" action="ppaction://hlinksldjump"/>
              </a:rPr>
              <a:t>Ubicación geográfica y Orografía del terreno</a:t>
            </a:r>
            <a:endParaRPr lang="en-U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224" y="1652099"/>
            <a:ext cx="7644569" cy="4120596"/>
          </a:xfrm>
          <a:prstGeom prst="rect">
            <a:avLst/>
          </a:prstGeom>
        </p:spPr>
      </p:pic>
      <p:sp>
        <p:nvSpPr>
          <p:cNvPr id="7" name="6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3458435" y="6237312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5292080" y="6237312"/>
            <a:ext cx="648072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5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Posiciones geográficas de puntos de enlace</a:t>
            </a:r>
            <a:endParaRPr lang="en-US" dirty="0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48881"/>
            <a:ext cx="748883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Botón de acción: Inicio">
            <a:hlinkClick r:id="rId3" action="ppaction://hlinksldjump" highlightClick="1"/>
          </p:cNvPr>
          <p:cNvSpPr/>
          <p:nvPr/>
        </p:nvSpPr>
        <p:spPr>
          <a:xfrm>
            <a:off x="4494121" y="6237312"/>
            <a:ext cx="540060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3458435" y="6237312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5292080" y="6237312"/>
            <a:ext cx="648072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8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effectLst/>
                <a:hlinkClick r:id="rId2" action="ppaction://hlinksldjump"/>
              </a:rPr>
              <a:t>Diagrama de la red inalámbrica</a:t>
            </a:r>
            <a:endParaRPr lang="en-US" dirty="0"/>
          </a:p>
        </p:txBody>
      </p:sp>
      <p:pic>
        <p:nvPicPr>
          <p:cNvPr id="3" name="2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09700"/>
            <a:ext cx="6672466" cy="47556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Botón de acción: Inicio">
            <a:hlinkClick r:id="rId2" action="ppaction://hlinksldjump" highlightClick="1"/>
          </p:cNvPr>
          <p:cNvSpPr/>
          <p:nvPr/>
        </p:nvSpPr>
        <p:spPr>
          <a:xfrm>
            <a:off x="4494121" y="6237312"/>
            <a:ext cx="540060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3458435" y="6237312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5292080" y="6237312"/>
            <a:ext cx="648072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0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43808" y="908720"/>
            <a:ext cx="4896544" cy="896120"/>
          </a:xfrm>
        </p:spPr>
        <p:txBody>
          <a:bodyPr/>
          <a:lstStyle/>
          <a:p>
            <a:r>
              <a:rPr lang="es-EC" dirty="0" smtClean="0">
                <a:hlinkClick r:id="rId2" action="ppaction://hlinksldjump"/>
              </a:rPr>
              <a:t>Direccionamiento IP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2492896"/>
            <a:ext cx="7848872" cy="2616696"/>
          </a:xfrm>
        </p:spPr>
        <p:txBody>
          <a:bodyPr>
            <a:normAutofit fontScale="77500" lnSpcReduction="20000"/>
          </a:bodyPr>
          <a:lstStyle/>
          <a:p>
            <a:r>
              <a:rPr lang="es-EC" dirty="0" smtClean="0"/>
              <a:t>. Red : 172.16.72.0 / 24</a:t>
            </a:r>
          </a:p>
          <a:p>
            <a:endParaRPr lang="es-EC" dirty="0"/>
          </a:p>
          <a:p>
            <a:r>
              <a:rPr lang="es-EC" dirty="0" smtClean="0"/>
              <a:t>. </a:t>
            </a:r>
            <a:r>
              <a:rPr lang="es-EC" dirty="0" err="1" smtClean="0"/>
              <a:t>Router</a:t>
            </a:r>
            <a:r>
              <a:rPr lang="es-EC" dirty="0" smtClean="0"/>
              <a:t> : 172.16.72.1 / 24</a:t>
            </a:r>
          </a:p>
          <a:p>
            <a:endParaRPr lang="es-EC" dirty="0"/>
          </a:p>
          <a:p>
            <a:r>
              <a:rPr lang="es-EC" dirty="0" smtClean="0"/>
              <a:t>. Equipos Biométricos y Wireless : 172.16.72.2  hasta 172.16.72.20 / 24</a:t>
            </a:r>
          </a:p>
          <a:p>
            <a:endParaRPr lang="es-EC" dirty="0"/>
          </a:p>
          <a:p>
            <a:r>
              <a:rPr lang="es-EC" dirty="0" smtClean="0"/>
              <a:t>. </a:t>
            </a:r>
            <a:r>
              <a:rPr lang="es-EC" dirty="0" err="1" smtClean="0"/>
              <a:t>PC´s</a:t>
            </a:r>
            <a:r>
              <a:rPr lang="es-EC" dirty="0" smtClean="0"/>
              <a:t> : 172.16.72.21  hasta  172.16.72.254 / 24</a:t>
            </a:r>
            <a:endParaRPr lang="en-US" dirty="0"/>
          </a:p>
        </p:txBody>
      </p:sp>
      <p:sp>
        <p:nvSpPr>
          <p:cNvPr id="4" name="3 Botón de acción: Inicio">
            <a:hlinkClick r:id="rId2" action="ppaction://hlinksldjump" highlightClick="1"/>
          </p:cNvPr>
          <p:cNvSpPr/>
          <p:nvPr/>
        </p:nvSpPr>
        <p:spPr>
          <a:xfrm>
            <a:off x="4494121" y="6237312"/>
            <a:ext cx="540060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3458435" y="6237312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5292080" y="6237312"/>
            <a:ext cx="648072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0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875</TotalTime>
  <Words>511</Words>
  <Application>Microsoft Office PowerPoint</Application>
  <PresentationFormat>Presentación en pantalla (4:3)</PresentationFormat>
  <Paragraphs>87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Gill Sans MT</vt:lpstr>
      <vt:lpstr>Gill Sans Ultra Bold Condensed</vt:lpstr>
      <vt:lpstr>Verdana</vt:lpstr>
      <vt:lpstr>Wingdings 2</vt:lpstr>
      <vt:lpstr>Solsticio</vt:lpstr>
      <vt:lpstr>ESCUELA POLITECNICA DEL EJÉRCITO   MODALIDAD DE EDUCACIÓN A DISTANCIA          DEPARTAMENTO DE CIENCIAS DE LA COMPUTACIÓN   TECNOLOGÍA EN COMPUTACIÓN </vt:lpstr>
      <vt:lpstr>“DISEÑO E IMPLEMENTACIÓN DE UNA RED DE COMUNICACIONES CON ENLACES DE LARGA DISTANCIA EN EL CAMPO TIPISHCA Y SUS ESTACIONES VINITA 2, TIPISHCA C Y EPF DE EP PETROECUADOR” </vt:lpstr>
      <vt:lpstr>OBJETIVOS ESPECÍFICOS</vt:lpstr>
      <vt:lpstr>Diseño de la red inalámbrica</vt:lpstr>
      <vt:lpstr>Antecedentes</vt:lpstr>
      <vt:lpstr>Presentación de PowerPoint</vt:lpstr>
      <vt:lpstr>Posiciones geográficas de puntos de enlace</vt:lpstr>
      <vt:lpstr>Diagrama de la red inalámbrica</vt:lpstr>
      <vt:lpstr>Direccionamiento IP</vt:lpstr>
      <vt:lpstr>Radio Mobile</vt:lpstr>
      <vt:lpstr>Enlace Sansahuari - Tipishca</vt:lpstr>
      <vt:lpstr>Información de enlace Sansahuari - Tipishca</vt:lpstr>
      <vt:lpstr>Selección de equipos</vt:lpstr>
      <vt:lpstr>Implementación de la red inalámbrica</vt:lpstr>
      <vt:lpstr>Enlace Sansahuari - Tipishca</vt:lpstr>
      <vt:lpstr>Enlace Sansahuari - Tipishca</vt:lpstr>
      <vt:lpstr>Enlace Sansahuari - Tipishca</vt:lpstr>
      <vt:lpstr>Enlace Sansahuari - Tipishca</vt:lpstr>
      <vt:lpstr>Enlace Sansahuari - Tipishca</vt:lpstr>
      <vt:lpstr>Costos del Proyecto</vt:lpstr>
      <vt:lpstr>Costos del Proyecto</vt:lpstr>
      <vt:lpstr>Conclusiones</vt:lpstr>
      <vt:lpstr>Recomendaciones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POLITECNICA DEL EJÉRCITO   MODALIDAD DE EDUCACIÓN A DISTANCIA          DEPARTAMENTO DE CIENCIAS DE LA COMPUTACIÓN   TECNOLOGÍA EN COMPUTACIÓN</dc:title>
  <dc:creator>FAUSTITO</dc:creator>
  <cp:lastModifiedBy>Fausto E. Proanio C.</cp:lastModifiedBy>
  <cp:revision>54</cp:revision>
  <cp:lastPrinted>2014-07-06T01:06:36Z</cp:lastPrinted>
  <dcterms:created xsi:type="dcterms:W3CDTF">2014-06-23T15:59:18Z</dcterms:created>
  <dcterms:modified xsi:type="dcterms:W3CDTF">2015-05-28T16:12:16Z</dcterms:modified>
</cp:coreProperties>
</file>