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5"/>
  </p:notesMasterIdLst>
  <p:sldIdLst>
    <p:sldId id="256" r:id="rId3"/>
    <p:sldId id="257" r:id="rId4"/>
    <p:sldId id="258" r:id="rId5"/>
    <p:sldId id="259" r:id="rId6"/>
    <p:sldId id="272" r:id="rId7"/>
    <p:sldId id="261" r:id="rId8"/>
    <p:sldId id="273" r:id="rId9"/>
    <p:sldId id="262" r:id="rId10"/>
    <p:sldId id="274" r:id="rId11"/>
    <p:sldId id="275" r:id="rId12"/>
    <p:sldId id="276" r:id="rId13"/>
    <p:sldId id="288" r:id="rId14"/>
    <p:sldId id="277" r:id="rId15"/>
    <p:sldId id="278" r:id="rId16"/>
    <p:sldId id="279" r:id="rId17"/>
    <p:sldId id="289" r:id="rId18"/>
    <p:sldId id="281" r:id="rId19"/>
    <p:sldId id="280" r:id="rId20"/>
    <p:sldId id="282" r:id="rId21"/>
    <p:sldId id="283" r:id="rId22"/>
    <p:sldId id="284" r:id="rId23"/>
    <p:sldId id="285" r:id="rId24"/>
    <p:sldId id="286" r:id="rId25"/>
    <p:sldId id="290" r:id="rId26"/>
    <p:sldId id="287" r:id="rId27"/>
    <p:sldId id="291" r:id="rId28"/>
    <p:sldId id="292" r:id="rId29"/>
    <p:sldId id="293" r:id="rId30"/>
    <p:sldId id="294" r:id="rId31"/>
    <p:sldId id="295" r:id="rId32"/>
    <p:sldId id="298" r:id="rId33"/>
    <p:sldId id="296" r:id="rId34"/>
    <p:sldId id="299" r:id="rId35"/>
    <p:sldId id="303" r:id="rId36"/>
    <p:sldId id="304" r:id="rId37"/>
    <p:sldId id="300" r:id="rId38"/>
    <p:sldId id="301" r:id="rId39"/>
    <p:sldId id="305" r:id="rId40"/>
    <p:sldId id="306" r:id="rId41"/>
    <p:sldId id="307" r:id="rId42"/>
    <p:sldId id="308" r:id="rId43"/>
    <p:sldId id="30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942"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7529DA-4B7C-423F-81DB-6CFD5E3D0ADC}" type="doc">
      <dgm:prSet loTypeId="urn:microsoft.com/office/officeart/2008/layout/VerticalCurvedList" loCatId="list" qsTypeId="urn:microsoft.com/office/officeart/2005/8/quickstyle/simple5" qsCatId="simple" csTypeId="urn:microsoft.com/office/officeart/2005/8/colors/accent1_2" csCatId="accent1" phldr="1"/>
      <dgm:spPr/>
      <dgm:t>
        <a:bodyPr/>
        <a:lstStyle/>
        <a:p>
          <a:endParaRPr lang="es-ES"/>
        </a:p>
      </dgm:t>
    </dgm:pt>
    <dgm:pt modelId="{3B4B4076-233A-4C9F-A8D2-C66FB98B7F76}">
      <dgm:prSet phldrT="[Texto]"/>
      <dgm:spPr/>
      <dgm:t>
        <a:bodyPr/>
        <a:lstStyle/>
        <a:p>
          <a:r>
            <a:rPr lang="es-ES" b="1" i="0" baseline="0" dirty="0" smtClean="0">
              <a:solidFill>
                <a:schemeClr val="tx1">
                  <a:lumMod val="85000"/>
                  <a:lumOff val="15000"/>
                </a:schemeClr>
              </a:solidFill>
            </a:rPr>
            <a:t>Introducción</a:t>
          </a:r>
          <a:endParaRPr lang="es-ES" b="1" i="0" baseline="0" dirty="0">
            <a:solidFill>
              <a:schemeClr val="tx1">
                <a:lumMod val="85000"/>
                <a:lumOff val="15000"/>
              </a:schemeClr>
            </a:solidFill>
          </a:endParaRPr>
        </a:p>
      </dgm:t>
    </dgm:pt>
    <dgm:pt modelId="{52609B08-20DA-4F0B-86A7-5DAA2617C4B7}" type="parTrans" cxnId="{9667A6C6-B80B-4EFF-8D95-56FE0623E458}">
      <dgm:prSet/>
      <dgm:spPr/>
      <dgm:t>
        <a:bodyPr/>
        <a:lstStyle/>
        <a:p>
          <a:endParaRPr lang="es-ES"/>
        </a:p>
      </dgm:t>
    </dgm:pt>
    <dgm:pt modelId="{3F1F5BA9-3F6F-43E1-999C-B228902F6D1A}" type="sibTrans" cxnId="{9667A6C6-B80B-4EFF-8D95-56FE0623E458}">
      <dgm:prSet/>
      <dgm:spPr/>
      <dgm:t>
        <a:bodyPr/>
        <a:lstStyle/>
        <a:p>
          <a:endParaRPr lang="es-ES"/>
        </a:p>
      </dgm:t>
    </dgm:pt>
    <dgm:pt modelId="{2D8BB8AD-33AD-4128-B80C-D3B16F343070}">
      <dgm:prSet phldrT="[Texto]"/>
      <dgm:spPr/>
      <dgm:t>
        <a:bodyPr/>
        <a:lstStyle/>
        <a:p>
          <a:pPr algn="l"/>
          <a:r>
            <a:rPr lang="es-ES" b="1" i="0" baseline="0" dirty="0" smtClean="0">
              <a:solidFill>
                <a:schemeClr val="tx1">
                  <a:lumMod val="85000"/>
                  <a:lumOff val="15000"/>
                </a:schemeClr>
              </a:solidFill>
            </a:rPr>
            <a:t>Gobernanza de TI</a:t>
          </a:r>
          <a:endParaRPr lang="es-ES" b="1" i="0" baseline="0" dirty="0">
            <a:solidFill>
              <a:schemeClr val="tx1">
                <a:lumMod val="85000"/>
                <a:lumOff val="15000"/>
              </a:schemeClr>
            </a:solidFill>
          </a:endParaRPr>
        </a:p>
      </dgm:t>
    </dgm:pt>
    <dgm:pt modelId="{A8C1ADE9-730E-4582-92DA-79E305F42755}" type="parTrans" cxnId="{1A6757D2-537B-46DD-98F4-D63EDE2F7A6C}">
      <dgm:prSet/>
      <dgm:spPr/>
      <dgm:t>
        <a:bodyPr/>
        <a:lstStyle/>
        <a:p>
          <a:endParaRPr lang="es-ES"/>
        </a:p>
      </dgm:t>
    </dgm:pt>
    <dgm:pt modelId="{BFAC7E68-3BAA-4A1A-A5F8-BA9E21528B48}" type="sibTrans" cxnId="{1A6757D2-537B-46DD-98F4-D63EDE2F7A6C}">
      <dgm:prSet/>
      <dgm:spPr/>
      <dgm:t>
        <a:bodyPr/>
        <a:lstStyle/>
        <a:p>
          <a:endParaRPr lang="es-ES"/>
        </a:p>
      </dgm:t>
    </dgm:pt>
    <dgm:pt modelId="{A809E276-E84A-40E1-9F15-DD3DCA0005A3}">
      <dgm:prSet phldrT="[Texto]"/>
      <dgm:spPr/>
      <dgm:t>
        <a:bodyPr/>
        <a:lstStyle/>
        <a:p>
          <a:r>
            <a:rPr lang="es-ES" b="1" i="0" baseline="0" dirty="0" smtClean="0">
              <a:solidFill>
                <a:schemeClr val="tx1">
                  <a:lumMod val="85000"/>
                  <a:lumOff val="15000"/>
                </a:schemeClr>
              </a:solidFill>
            </a:rPr>
            <a:t>Descripción de ISO 38500</a:t>
          </a:r>
          <a:endParaRPr lang="es-ES" b="1" i="0" baseline="0" dirty="0">
            <a:solidFill>
              <a:schemeClr val="tx1">
                <a:lumMod val="85000"/>
                <a:lumOff val="15000"/>
              </a:schemeClr>
            </a:solidFill>
          </a:endParaRPr>
        </a:p>
      </dgm:t>
    </dgm:pt>
    <dgm:pt modelId="{DC3DB3CC-B237-4B06-9208-67E99C2DA484}" type="parTrans" cxnId="{A6913866-5825-4B67-9F82-62014A7F8897}">
      <dgm:prSet/>
      <dgm:spPr/>
      <dgm:t>
        <a:bodyPr/>
        <a:lstStyle/>
        <a:p>
          <a:endParaRPr lang="es-ES"/>
        </a:p>
      </dgm:t>
    </dgm:pt>
    <dgm:pt modelId="{4944361B-628A-4532-B857-2CB763ED0A5B}" type="sibTrans" cxnId="{A6913866-5825-4B67-9F82-62014A7F8897}">
      <dgm:prSet/>
      <dgm:spPr/>
      <dgm:t>
        <a:bodyPr/>
        <a:lstStyle/>
        <a:p>
          <a:endParaRPr lang="es-ES"/>
        </a:p>
      </dgm:t>
    </dgm:pt>
    <dgm:pt modelId="{79CBC63D-1E2C-4482-8A36-284795964BEA}">
      <dgm:prSet phldrT="[Texto]"/>
      <dgm:spPr/>
      <dgm:t>
        <a:bodyPr/>
        <a:lstStyle/>
        <a:p>
          <a:r>
            <a:rPr lang="es-ES" b="1" i="0" baseline="0" dirty="0" smtClean="0">
              <a:solidFill>
                <a:schemeClr val="tx1">
                  <a:lumMod val="85000"/>
                  <a:lumOff val="15000"/>
                </a:schemeClr>
              </a:solidFill>
            </a:rPr>
            <a:t>Descripción de </a:t>
          </a:r>
          <a:r>
            <a:rPr lang="es-ES" b="1" i="0" baseline="0" dirty="0" err="1" smtClean="0">
              <a:solidFill>
                <a:schemeClr val="tx1">
                  <a:lumMod val="85000"/>
                  <a:lumOff val="15000"/>
                </a:schemeClr>
              </a:solidFill>
            </a:rPr>
            <a:t>COBIT</a:t>
          </a:r>
          <a:endParaRPr lang="es-ES" b="1" i="0" baseline="0" dirty="0">
            <a:solidFill>
              <a:schemeClr val="tx1">
                <a:lumMod val="85000"/>
                <a:lumOff val="15000"/>
              </a:schemeClr>
            </a:solidFill>
          </a:endParaRPr>
        </a:p>
      </dgm:t>
    </dgm:pt>
    <dgm:pt modelId="{A5344F5F-6B60-495D-89F9-64934B569296}" type="parTrans" cxnId="{53B643B3-FED4-4278-AF95-9A16BC8C5E1A}">
      <dgm:prSet/>
      <dgm:spPr/>
      <dgm:t>
        <a:bodyPr/>
        <a:lstStyle/>
        <a:p>
          <a:endParaRPr lang="es-EC"/>
        </a:p>
      </dgm:t>
    </dgm:pt>
    <dgm:pt modelId="{7A21ABE8-11B2-4D31-8821-8429F5FF54E7}" type="sibTrans" cxnId="{53B643B3-FED4-4278-AF95-9A16BC8C5E1A}">
      <dgm:prSet/>
      <dgm:spPr/>
      <dgm:t>
        <a:bodyPr/>
        <a:lstStyle/>
        <a:p>
          <a:endParaRPr lang="es-EC"/>
        </a:p>
      </dgm:t>
    </dgm:pt>
    <dgm:pt modelId="{F456C5C9-0C3B-4D83-B55E-468FDD9B2F95}">
      <dgm:prSet phldrT="[Texto]"/>
      <dgm:spPr/>
      <dgm:t>
        <a:bodyPr/>
        <a:lstStyle/>
        <a:p>
          <a:r>
            <a:rPr lang="es-ES" b="1" i="0" baseline="0" dirty="0" smtClean="0">
              <a:solidFill>
                <a:schemeClr val="tx1">
                  <a:lumMod val="85000"/>
                  <a:lumOff val="15000"/>
                </a:schemeClr>
              </a:solidFill>
            </a:rPr>
            <a:t>Estudio analítico entre ISO 38500 y </a:t>
          </a:r>
          <a:r>
            <a:rPr lang="es-ES" b="1" i="0" baseline="0" dirty="0" err="1" smtClean="0">
              <a:solidFill>
                <a:schemeClr val="tx1">
                  <a:lumMod val="85000"/>
                  <a:lumOff val="15000"/>
                </a:schemeClr>
              </a:solidFill>
            </a:rPr>
            <a:t>COBIT</a:t>
          </a:r>
          <a:endParaRPr lang="es-ES" b="1" i="0" baseline="0" dirty="0">
            <a:solidFill>
              <a:schemeClr val="tx1">
                <a:lumMod val="85000"/>
                <a:lumOff val="15000"/>
              </a:schemeClr>
            </a:solidFill>
          </a:endParaRPr>
        </a:p>
      </dgm:t>
    </dgm:pt>
    <dgm:pt modelId="{74DEA657-5BAD-457F-8BE4-8FCC5E0EEC2A}" type="parTrans" cxnId="{CAEB01E0-3CEF-4BD8-9BB9-FACB3AAF6553}">
      <dgm:prSet/>
      <dgm:spPr/>
      <dgm:t>
        <a:bodyPr/>
        <a:lstStyle/>
        <a:p>
          <a:endParaRPr lang="es-EC"/>
        </a:p>
      </dgm:t>
    </dgm:pt>
    <dgm:pt modelId="{CCBC8320-27CD-405D-BD08-0D479DAE89E2}" type="sibTrans" cxnId="{CAEB01E0-3CEF-4BD8-9BB9-FACB3AAF6553}">
      <dgm:prSet/>
      <dgm:spPr/>
      <dgm:t>
        <a:bodyPr/>
        <a:lstStyle/>
        <a:p>
          <a:endParaRPr lang="es-EC"/>
        </a:p>
      </dgm:t>
    </dgm:pt>
    <dgm:pt modelId="{B8E1A804-9DF2-4E36-94D3-DFCDBE2996A6}">
      <dgm:prSet phldrT="[Texto]"/>
      <dgm:spPr/>
      <dgm:t>
        <a:bodyPr/>
        <a:lstStyle/>
        <a:p>
          <a:r>
            <a:rPr lang="es-ES" b="1" i="0" baseline="0" dirty="0" smtClean="0">
              <a:solidFill>
                <a:schemeClr val="tx1">
                  <a:lumMod val="85000"/>
                  <a:lumOff val="15000"/>
                </a:schemeClr>
              </a:solidFill>
            </a:rPr>
            <a:t>Resultados</a:t>
          </a:r>
          <a:endParaRPr lang="es-ES" b="1" i="0" baseline="0" dirty="0">
            <a:solidFill>
              <a:schemeClr val="tx1">
                <a:lumMod val="85000"/>
                <a:lumOff val="15000"/>
              </a:schemeClr>
            </a:solidFill>
          </a:endParaRPr>
        </a:p>
      </dgm:t>
    </dgm:pt>
    <dgm:pt modelId="{C65B1311-F7DF-41CF-9701-BA1756C3FCF4}" type="parTrans" cxnId="{BB8D0FC7-BD0B-4E2B-9FD1-44BD80854D84}">
      <dgm:prSet/>
      <dgm:spPr/>
      <dgm:t>
        <a:bodyPr/>
        <a:lstStyle/>
        <a:p>
          <a:endParaRPr lang="es-EC"/>
        </a:p>
      </dgm:t>
    </dgm:pt>
    <dgm:pt modelId="{22894E3D-DBFF-4CD7-B860-967D6B21EDF4}" type="sibTrans" cxnId="{BB8D0FC7-BD0B-4E2B-9FD1-44BD80854D84}">
      <dgm:prSet/>
      <dgm:spPr/>
      <dgm:t>
        <a:bodyPr/>
        <a:lstStyle/>
        <a:p>
          <a:endParaRPr lang="es-EC"/>
        </a:p>
      </dgm:t>
    </dgm:pt>
    <dgm:pt modelId="{0133436D-076E-4E06-83DB-9445F248596F}">
      <dgm:prSet phldrT="[Texto]"/>
      <dgm:spPr/>
      <dgm:t>
        <a:bodyPr/>
        <a:lstStyle/>
        <a:p>
          <a:r>
            <a:rPr lang="es-ES" b="1" i="0" baseline="0" dirty="0" smtClean="0">
              <a:solidFill>
                <a:schemeClr val="tx1">
                  <a:lumMod val="85000"/>
                  <a:lumOff val="15000"/>
                </a:schemeClr>
              </a:solidFill>
            </a:rPr>
            <a:t>Conclusiones y Recomendaciones</a:t>
          </a:r>
          <a:endParaRPr lang="es-ES" b="1" i="0" baseline="0" dirty="0">
            <a:solidFill>
              <a:schemeClr val="tx1">
                <a:lumMod val="85000"/>
                <a:lumOff val="15000"/>
              </a:schemeClr>
            </a:solidFill>
          </a:endParaRPr>
        </a:p>
      </dgm:t>
    </dgm:pt>
    <dgm:pt modelId="{5E045B9C-6604-438C-94EF-F70F05FF30F9}" type="parTrans" cxnId="{672F8BF1-F7DB-4C86-BF20-1CCAB93FFBCD}">
      <dgm:prSet/>
      <dgm:spPr/>
      <dgm:t>
        <a:bodyPr/>
        <a:lstStyle/>
        <a:p>
          <a:endParaRPr lang="es-EC"/>
        </a:p>
      </dgm:t>
    </dgm:pt>
    <dgm:pt modelId="{DE50DC6E-F9CC-4FF5-A8B4-12FC6BEAF502}" type="sibTrans" cxnId="{672F8BF1-F7DB-4C86-BF20-1CCAB93FFBCD}">
      <dgm:prSet/>
      <dgm:spPr/>
      <dgm:t>
        <a:bodyPr/>
        <a:lstStyle/>
        <a:p>
          <a:endParaRPr lang="es-EC"/>
        </a:p>
      </dgm:t>
    </dgm:pt>
    <dgm:pt modelId="{D3A4F216-ED45-4B96-9EF0-411B07EDFE8A}" type="pres">
      <dgm:prSet presAssocID="{1C7529DA-4B7C-423F-81DB-6CFD5E3D0ADC}" presName="Name0" presStyleCnt="0">
        <dgm:presLayoutVars>
          <dgm:chMax val="7"/>
          <dgm:chPref val="7"/>
          <dgm:dir/>
        </dgm:presLayoutVars>
      </dgm:prSet>
      <dgm:spPr/>
      <dgm:t>
        <a:bodyPr/>
        <a:lstStyle/>
        <a:p>
          <a:endParaRPr lang="es-EC"/>
        </a:p>
      </dgm:t>
    </dgm:pt>
    <dgm:pt modelId="{AF24F3AD-31F9-4381-A35F-E8950E9DC86E}" type="pres">
      <dgm:prSet presAssocID="{1C7529DA-4B7C-423F-81DB-6CFD5E3D0ADC}" presName="Name1" presStyleCnt="0"/>
      <dgm:spPr/>
      <dgm:t>
        <a:bodyPr/>
        <a:lstStyle/>
        <a:p>
          <a:endParaRPr lang="es-EC"/>
        </a:p>
      </dgm:t>
    </dgm:pt>
    <dgm:pt modelId="{5B6F1B8B-38EB-4381-84D4-BEE84A528C4B}" type="pres">
      <dgm:prSet presAssocID="{1C7529DA-4B7C-423F-81DB-6CFD5E3D0ADC}" presName="cycle" presStyleCnt="0"/>
      <dgm:spPr/>
      <dgm:t>
        <a:bodyPr/>
        <a:lstStyle/>
        <a:p>
          <a:endParaRPr lang="es-EC"/>
        </a:p>
      </dgm:t>
    </dgm:pt>
    <dgm:pt modelId="{238DC7CF-D0CF-4E84-BB53-C4816622DEE6}" type="pres">
      <dgm:prSet presAssocID="{1C7529DA-4B7C-423F-81DB-6CFD5E3D0ADC}" presName="srcNode" presStyleLbl="node1" presStyleIdx="0" presStyleCnt="7"/>
      <dgm:spPr/>
      <dgm:t>
        <a:bodyPr/>
        <a:lstStyle/>
        <a:p>
          <a:endParaRPr lang="es-EC"/>
        </a:p>
      </dgm:t>
    </dgm:pt>
    <dgm:pt modelId="{E7810390-A424-4911-9BFB-004BAD01C433}" type="pres">
      <dgm:prSet presAssocID="{1C7529DA-4B7C-423F-81DB-6CFD5E3D0ADC}" presName="conn" presStyleLbl="parChTrans1D2" presStyleIdx="0" presStyleCnt="1"/>
      <dgm:spPr/>
      <dgm:t>
        <a:bodyPr/>
        <a:lstStyle/>
        <a:p>
          <a:endParaRPr lang="es-EC"/>
        </a:p>
      </dgm:t>
    </dgm:pt>
    <dgm:pt modelId="{1AD265B2-1446-4A5B-9135-5E476A930BC0}" type="pres">
      <dgm:prSet presAssocID="{1C7529DA-4B7C-423F-81DB-6CFD5E3D0ADC}" presName="extraNode" presStyleLbl="node1" presStyleIdx="0" presStyleCnt="7"/>
      <dgm:spPr/>
      <dgm:t>
        <a:bodyPr/>
        <a:lstStyle/>
        <a:p>
          <a:endParaRPr lang="es-EC"/>
        </a:p>
      </dgm:t>
    </dgm:pt>
    <dgm:pt modelId="{AD9921FC-1106-4000-8EF8-BC8A86A3970A}" type="pres">
      <dgm:prSet presAssocID="{1C7529DA-4B7C-423F-81DB-6CFD5E3D0ADC}" presName="dstNode" presStyleLbl="node1" presStyleIdx="0" presStyleCnt="7"/>
      <dgm:spPr/>
      <dgm:t>
        <a:bodyPr/>
        <a:lstStyle/>
        <a:p>
          <a:endParaRPr lang="es-EC"/>
        </a:p>
      </dgm:t>
    </dgm:pt>
    <dgm:pt modelId="{D3A2455F-EF85-4515-8975-6E73974FBE15}" type="pres">
      <dgm:prSet presAssocID="{3B4B4076-233A-4C9F-A8D2-C66FB98B7F76}" presName="text_1" presStyleLbl="node1" presStyleIdx="0" presStyleCnt="7">
        <dgm:presLayoutVars>
          <dgm:bulletEnabled val="1"/>
        </dgm:presLayoutVars>
      </dgm:prSet>
      <dgm:spPr/>
      <dgm:t>
        <a:bodyPr/>
        <a:lstStyle/>
        <a:p>
          <a:endParaRPr lang="es-EC"/>
        </a:p>
      </dgm:t>
    </dgm:pt>
    <dgm:pt modelId="{F4132712-F598-4C8E-8322-C5EFB55BB4AE}" type="pres">
      <dgm:prSet presAssocID="{3B4B4076-233A-4C9F-A8D2-C66FB98B7F76}" presName="accent_1" presStyleCnt="0"/>
      <dgm:spPr/>
      <dgm:t>
        <a:bodyPr/>
        <a:lstStyle/>
        <a:p>
          <a:endParaRPr lang="es-EC"/>
        </a:p>
      </dgm:t>
    </dgm:pt>
    <dgm:pt modelId="{D3F9BACF-1EF0-446A-96CC-199EB6FA5C56}" type="pres">
      <dgm:prSet presAssocID="{3B4B4076-233A-4C9F-A8D2-C66FB98B7F76}" presName="accentRepeatNode" presStyleLbl="solidFgAcc1" presStyleIdx="0" presStyleCnt="7"/>
      <dgm:spPr/>
      <dgm:t>
        <a:bodyPr/>
        <a:lstStyle/>
        <a:p>
          <a:endParaRPr lang="es-EC"/>
        </a:p>
      </dgm:t>
    </dgm:pt>
    <dgm:pt modelId="{C7126DA2-FABA-40FE-BC0C-B4A9BF4504B1}" type="pres">
      <dgm:prSet presAssocID="{2D8BB8AD-33AD-4128-B80C-D3B16F343070}" presName="text_2" presStyleLbl="node1" presStyleIdx="1" presStyleCnt="7">
        <dgm:presLayoutVars>
          <dgm:bulletEnabled val="1"/>
        </dgm:presLayoutVars>
      </dgm:prSet>
      <dgm:spPr/>
      <dgm:t>
        <a:bodyPr/>
        <a:lstStyle/>
        <a:p>
          <a:endParaRPr lang="es-EC"/>
        </a:p>
      </dgm:t>
    </dgm:pt>
    <dgm:pt modelId="{4F49C7D2-4334-4C9E-9950-03AF463B9B07}" type="pres">
      <dgm:prSet presAssocID="{2D8BB8AD-33AD-4128-B80C-D3B16F343070}" presName="accent_2" presStyleCnt="0"/>
      <dgm:spPr/>
      <dgm:t>
        <a:bodyPr/>
        <a:lstStyle/>
        <a:p>
          <a:endParaRPr lang="es-EC"/>
        </a:p>
      </dgm:t>
    </dgm:pt>
    <dgm:pt modelId="{F64BFE04-8D44-4923-B53A-BE305C721C21}" type="pres">
      <dgm:prSet presAssocID="{2D8BB8AD-33AD-4128-B80C-D3B16F343070}" presName="accentRepeatNode" presStyleLbl="solidFgAcc1" presStyleIdx="1" presStyleCnt="7"/>
      <dgm:spPr/>
      <dgm:t>
        <a:bodyPr/>
        <a:lstStyle/>
        <a:p>
          <a:endParaRPr lang="es-EC"/>
        </a:p>
      </dgm:t>
    </dgm:pt>
    <dgm:pt modelId="{24561879-404B-4A64-AB48-76D08EA50E4E}" type="pres">
      <dgm:prSet presAssocID="{A809E276-E84A-40E1-9F15-DD3DCA0005A3}" presName="text_3" presStyleLbl="node1" presStyleIdx="2" presStyleCnt="7">
        <dgm:presLayoutVars>
          <dgm:bulletEnabled val="1"/>
        </dgm:presLayoutVars>
      </dgm:prSet>
      <dgm:spPr/>
      <dgm:t>
        <a:bodyPr/>
        <a:lstStyle/>
        <a:p>
          <a:endParaRPr lang="es-EC"/>
        </a:p>
      </dgm:t>
    </dgm:pt>
    <dgm:pt modelId="{CA339EA1-B6C1-43D5-860A-1E5DC7897998}" type="pres">
      <dgm:prSet presAssocID="{A809E276-E84A-40E1-9F15-DD3DCA0005A3}" presName="accent_3" presStyleCnt="0"/>
      <dgm:spPr/>
      <dgm:t>
        <a:bodyPr/>
        <a:lstStyle/>
        <a:p>
          <a:endParaRPr lang="es-EC"/>
        </a:p>
      </dgm:t>
    </dgm:pt>
    <dgm:pt modelId="{816CBF30-C6EB-4782-9CD1-DEFF574AC494}" type="pres">
      <dgm:prSet presAssocID="{A809E276-E84A-40E1-9F15-DD3DCA0005A3}" presName="accentRepeatNode" presStyleLbl="solidFgAcc1" presStyleIdx="2" presStyleCnt="7"/>
      <dgm:spPr/>
      <dgm:t>
        <a:bodyPr/>
        <a:lstStyle/>
        <a:p>
          <a:endParaRPr lang="es-EC"/>
        </a:p>
      </dgm:t>
    </dgm:pt>
    <dgm:pt modelId="{911760C8-32F8-400E-8520-09766978CB41}" type="pres">
      <dgm:prSet presAssocID="{79CBC63D-1E2C-4482-8A36-284795964BEA}" presName="text_4" presStyleLbl="node1" presStyleIdx="3" presStyleCnt="7">
        <dgm:presLayoutVars>
          <dgm:bulletEnabled val="1"/>
        </dgm:presLayoutVars>
      </dgm:prSet>
      <dgm:spPr/>
      <dgm:t>
        <a:bodyPr/>
        <a:lstStyle/>
        <a:p>
          <a:endParaRPr lang="es-EC"/>
        </a:p>
      </dgm:t>
    </dgm:pt>
    <dgm:pt modelId="{AFBA37D6-5E1B-44C1-A9C6-77F5719A2CAE}" type="pres">
      <dgm:prSet presAssocID="{79CBC63D-1E2C-4482-8A36-284795964BEA}" presName="accent_4" presStyleCnt="0"/>
      <dgm:spPr/>
      <dgm:t>
        <a:bodyPr/>
        <a:lstStyle/>
        <a:p>
          <a:endParaRPr lang="es-EC"/>
        </a:p>
      </dgm:t>
    </dgm:pt>
    <dgm:pt modelId="{8AB70E6C-D123-4869-A886-605D2E960E49}" type="pres">
      <dgm:prSet presAssocID="{79CBC63D-1E2C-4482-8A36-284795964BEA}" presName="accentRepeatNode" presStyleLbl="solidFgAcc1" presStyleIdx="3" presStyleCnt="7"/>
      <dgm:spPr/>
      <dgm:t>
        <a:bodyPr/>
        <a:lstStyle/>
        <a:p>
          <a:endParaRPr lang="es-EC"/>
        </a:p>
      </dgm:t>
    </dgm:pt>
    <dgm:pt modelId="{AF8FEA10-8B89-49FB-84D2-39E5344679D3}" type="pres">
      <dgm:prSet presAssocID="{F456C5C9-0C3B-4D83-B55E-468FDD9B2F95}" presName="text_5" presStyleLbl="node1" presStyleIdx="4" presStyleCnt="7">
        <dgm:presLayoutVars>
          <dgm:bulletEnabled val="1"/>
        </dgm:presLayoutVars>
      </dgm:prSet>
      <dgm:spPr/>
      <dgm:t>
        <a:bodyPr/>
        <a:lstStyle/>
        <a:p>
          <a:endParaRPr lang="es-EC"/>
        </a:p>
      </dgm:t>
    </dgm:pt>
    <dgm:pt modelId="{73757F08-A486-47D1-B5E8-E3E5537EB935}" type="pres">
      <dgm:prSet presAssocID="{F456C5C9-0C3B-4D83-B55E-468FDD9B2F95}" presName="accent_5" presStyleCnt="0"/>
      <dgm:spPr/>
      <dgm:t>
        <a:bodyPr/>
        <a:lstStyle/>
        <a:p>
          <a:endParaRPr lang="es-EC"/>
        </a:p>
      </dgm:t>
    </dgm:pt>
    <dgm:pt modelId="{9F815DAA-17C8-4815-81FA-2AA1DC094927}" type="pres">
      <dgm:prSet presAssocID="{F456C5C9-0C3B-4D83-B55E-468FDD9B2F95}" presName="accentRepeatNode" presStyleLbl="solidFgAcc1" presStyleIdx="4" presStyleCnt="7"/>
      <dgm:spPr/>
      <dgm:t>
        <a:bodyPr/>
        <a:lstStyle/>
        <a:p>
          <a:endParaRPr lang="es-EC"/>
        </a:p>
      </dgm:t>
    </dgm:pt>
    <dgm:pt modelId="{C5F0D9DE-6907-4C06-96F6-84A3C0E39CA0}" type="pres">
      <dgm:prSet presAssocID="{B8E1A804-9DF2-4E36-94D3-DFCDBE2996A6}" presName="text_6" presStyleLbl="node1" presStyleIdx="5" presStyleCnt="7">
        <dgm:presLayoutVars>
          <dgm:bulletEnabled val="1"/>
        </dgm:presLayoutVars>
      </dgm:prSet>
      <dgm:spPr/>
      <dgm:t>
        <a:bodyPr/>
        <a:lstStyle/>
        <a:p>
          <a:endParaRPr lang="es-EC"/>
        </a:p>
      </dgm:t>
    </dgm:pt>
    <dgm:pt modelId="{7BE85DFC-CD8E-4288-A531-1331DCAEC182}" type="pres">
      <dgm:prSet presAssocID="{B8E1A804-9DF2-4E36-94D3-DFCDBE2996A6}" presName="accent_6" presStyleCnt="0"/>
      <dgm:spPr/>
      <dgm:t>
        <a:bodyPr/>
        <a:lstStyle/>
        <a:p>
          <a:endParaRPr lang="es-EC"/>
        </a:p>
      </dgm:t>
    </dgm:pt>
    <dgm:pt modelId="{65D76DB8-FF24-471B-91F1-9F4F4A110971}" type="pres">
      <dgm:prSet presAssocID="{B8E1A804-9DF2-4E36-94D3-DFCDBE2996A6}" presName="accentRepeatNode" presStyleLbl="solidFgAcc1" presStyleIdx="5" presStyleCnt="7"/>
      <dgm:spPr/>
      <dgm:t>
        <a:bodyPr/>
        <a:lstStyle/>
        <a:p>
          <a:endParaRPr lang="es-EC"/>
        </a:p>
      </dgm:t>
    </dgm:pt>
    <dgm:pt modelId="{70ACC919-B5F2-48EA-B4AA-31CC2C4C468D}" type="pres">
      <dgm:prSet presAssocID="{0133436D-076E-4E06-83DB-9445F248596F}" presName="text_7" presStyleLbl="node1" presStyleIdx="6" presStyleCnt="7">
        <dgm:presLayoutVars>
          <dgm:bulletEnabled val="1"/>
        </dgm:presLayoutVars>
      </dgm:prSet>
      <dgm:spPr/>
      <dgm:t>
        <a:bodyPr/>
        <a:lstStyle/>
        <a:p>
          <a:endParaRPr lang="es-EC"/>
        </a:p>
      </dgm:t>
    </dgm:pt>
    <dgm:pt modelId="{9F051951-BDEB-4A8D-820A-21EB4A1E391E}" type="pres">
      <dgm:prSet presAssocID="{0133436D-076E-4E06-83DB-9445F248596F}" presName="accent_7" presStyleCnt="0"/>
      <dgm:spPr/>
    </dgm:pt>
    <dgm:pt modelId="{1C222F35-FFC0-4816-8435-22D2DAF3E227}" type="pres">
      <dgm:prSet presAssocID="{0133436D-076E-4E06-83DB-9445F248596F}" presName="accentRepeatNode" presStyleLbl="solidFgAcc1" presStyleIdx="6" presStyleCnt="7"/>
      <dgm:spPr/>
    </dgm:pt>
  </dgm:ptLst>
  <dgm:cxnLst>
    <dgm:cxn modelId="{A6913866-5825-4B67-9F82-62014A7F8897}" srcId="{1C7529DA-4B7C-423F-81DB-6CFD5E3D0ADC}" destId="{A809E276-E84A-40E1-9F15-DD3DCA0005A3}" srcOrd="2" destOrd="0" parTransId="{DC3DB3CC-B237-4B06-9208-67E99C2DA484}" sibTransId="{4944361B-628A-4532-B857-2CB763ED0A5B}"/>
    <dgm:cxn modelId="{B422E6A9-7C46-4006-A5CC-156BB10CF8A8}" type="presOf" srcId="{A809E276-E84A-40E1-9F15-DD3DCA0005A3}" destId="{24561879-404B-4A64-AB48-76D08EA50E4E}" srcOrd="0" destOrd="0" presId="urn:microsoft.com/office/officeart/2008/layout/VerticalCurvedList"/>
    <dgm:cxn modelId="{F33F9CB5-E4E5-4D43-B7DA-00FCFC72F454}" type="presOf" srcId="{F456C5C9-0C3B-4D83-B55E-468FDD9B2F95}" destId="{AF8FEA10-8B89-49FB-84D2-39E5344679D3}" srcOrd="0" destOrd="0" presId="urn:microsoft.com/office/officeart/2008/layout/VerticalCurvedList"/>
    <dgm:cxn modelId="{9B0B4FA2-75EE-426E-9334-C8BB8842854D}" type="presOf" srcId="{2D8BB8AD-33AD-4128-B80C-D3B16F343070}" destId="{C7126DA2-FABA-40FE-BC0C-B4A9BF4504B1}" srcOrd="0" destOrd="0" presId="urn:microsoft.com/office/officeart/2008/layout/VerticalCurvedList"/>
    <dgm:cxn modelId="{9667A6C6-B80B-4EFF-8D95-56FE0623E458}" srcId="{1C7529DA-4B7C-423F-81DB-6CFD5E3D0ADC}" destId="{3B4B4076-233A-4C9F-A8D2-C66FB98B7F76}" srcOrd="0" destOrd="0" parTransId="{52609B08-20DA-4F0B-86A7-5DAA2617C4B7}" sibTransId="{3F1F5BA9-3F6F-43E1-999C-B228902F6D1A}"/>
    <dgm:cxn modelId="{1A6757D2-537B-46DD-98F4-D63EDE2F7A6C}" srcId="{1C7529DA-4B7C-423F-81DB-6CFD5E3D0ADC}" destId="{2D8BB8AD-33AD-4128-B80C-D3B16F343070}" srcOrd="1" destOrd="0" parTransId="{A8C1ADE9-730E-4582-92DA-79E305F42755}" sibTransId="{BFAC7E68-3BAA-4A1A-A5F8-BA9E21528B48}"/>
    <dgm:cxn modelId="{42F7AB62-B787-4007-A193-3C9E42EA0D38}" type="presOf" srcId="{3B4B4076-233A-4C9F-A8D2-C66FB98B7F76}" destId="{D3A2455F-EF85-4515-8975-6E73974FBE15}" srcOrd="0" destOrd="0" presId="urn:microsoft.com/office/officeart/2008/layout/VerticalCurvedList"/>
    <dgm:cxn modelId="{E196DC98-AB53-44B6-BD0A-61109F2C916A}" type="presOf" srcId="{3F1F5BA9-3F6F-43E1-999C-B228902F6D1A}" destId="{E7810390-A424-4911-9BFB-004BAD01C433}" srcOrd="0" destOrd="0" presId="urn:microsoft.com/office/officeart/2008/layout/VerticalCurvedList"/>
    <dgm:cxn modelId="{53B643B3-FED4-4278-AF95-9A16BC8C5E1A}" srcId="{1C7529DA-4B7C-423F-81DB-6CFD5E3D0ADC}" destId="{79CBC63D-1E2C-4482-8A36-284795964BEA}" srcOrd="3" destOrd="0" parTransId="{A5344F5F-6B60-495D-89F9-64934B569296}" sibTransId="{7A21ABE8-11B2-4D31-8821-8429F5FF54E7}"/>
    <dgm:cxn modelId="{BB8D0FC7-BD0B-4E2B-9FD1-44BD80854D84}" srcId="{1C7529DA-4B7C-423F-81DB-6CFD5E3D0ADC}" destId="{B8E1A804-9DF2-4E36-94D3-DFCDBE2996A6}" srcOrd="5" destOrd="0" parTransId="{C65B1311-F7DF-41CF-9701-BA1756C3FCF4}" sibTransId="{22894E3D-DBFF-4CD7-B860-967D6B21EDF4}"/>
    <dgm:cxn modelId="{981BC093-7B58-4216-B4E8-F28E31A67195}" type="presOf" srcId="{1C7529DA-4B7C-423F-81DB-6CFD5E3D0ADC}" destId="{D3A4F216-ED45-4B96-9EF0-411B07EDFE8A}" srcOrd="0" destOrd="0" presId="urn:microsoft.com/office/officeart/2008/layout/VerticalCurvedList"/>
    <dgm:cxn modelId="{CAEB01E0-3CEF-4BD8-9BB9-FACB3AAF6553}" srcId="{1C7529DA-4B7C-423F-81DB-6CFD5E3D0ADC}" destId="{F456C5C9-0C3B-4D83-B55E-468FDD9B2F95}" srcOrd="4" destOrd="0" parTransId="{74DEA657-5BAD-457F-8BE4-8FCC5E0EEC2A}" sibTransId="{CCBC8320-27CD-405D-BD08-0D479DAE89E2}"/>
    <dgm:cxn modelId="{672F8BF1-F7DB-4C86-BF20-1CCAB93FFBCD}" srcId="{1C7529DA-4B7C-423F-81DB-6CFD5E3D0ADC}" destId="{0133436D-076E-4E06-83DB-9445F248596F}" srcOrd="6" destOrd="0" parTransId="{5E045B9C-6604-438C-94EF-F70F05FF30F9}" sibTransId="{DE50DC6E-F9CC-4FF5-A8B4-12FC6BEAF502}"/>
    <dgm:cxn modelId="{D487181B-975F-4083-A82A-C0EBF7EBC9B7}" type="presOf" srcId="{B8E1A804-9DF2-4E36-94D3-DFCDBE2996A6}" destId="{C5F0D9DE-6907-4C06-96F6-84A3C0E39CA0}" srcOrd="0" destOrd="0" presId="urn:microsoft.com/office/officeart/2008/layout/VerticalCurvedList"/>
    <dgm:cxn modelId="{729865DC-78D4-4202-AC2D-CCFD6A42F6C5}" type="presOf" srcId="{79CBC63D-1E2C-4482-8A36-284795964BEA}" destId="{911760C8-32F8-400E-8520-09766978CB41}" srcOrd="0" destOrd="0" presId="urn:microsoft.com/office/officeart/2008/layout/VerticalCurvedList"/>
    <dgm:cxn modelId="{CB3D74E8-A15B-4C26-957C-51C0FB3D9588}" type="presOf" srcId="{0133436D-076E-4E06-83DB-9445F248596F}" destId="{70ACC919-B5F2-48EA-B4AA-31CC2C4C468D}" srcOrd="0" destOrd="0" presId="urn:microsoft.com/office/officeart/2008/layout/VerticalCurvedList"/>
    <dgm:cxn modelId="{DB57306B-0F50-43EA-91A6-4A3B73E574F8}" type="presParOf" srcId="{D3A4F216-ED45-4B96-9EF0-411B07EDFE8A}" destId="{AF24F3AD-31F9-4381-A35F-E8950E9DC86E}" srcOrd="0" destOrd="0" presId="urn:microsoft.com/office/officeart/2008/layout/VerticalCurvedList"/>
    <dgm:cxn modelId="{C40CCDA9-1E75-45E5-839A-057077B9FAC5}" type="presParOf" srcId="{AF24F3AD-31F9-4381-A35F-E8950E9DC86E}" destId="{5B6F1B8B-38EB-4381-84D4-BEE84A528C4B}" srcOrd="0" destOrd="0" presId="urn:microsoft.com/office/officeart/2008/layout/VerticalCurvedList"/>
    <dgm:cxn modelId="{D3F9CD97-30DC-4C36-AF4F-FAB5A9E657E7}" type="presParOf" srcId="{5B6F1B8B-38EB-4381-84D4-BEE84A528C4B}" destId="{238DC7CF-D0CF-4E84-BB53-C4816622DEE6}" srcOrd="0" destOrd="0" presId="urn:microsoft.com/office/officeart/2008/layout/VerticalCurvedList"/>
    <dgm:cxn modelId="{4259FEDF-1856-4030-80AB-9EAC9AE8FBEC}" type="presParOf" srcId="{5B6F1B8B-38EB-4381-84D4-BEE84A528C4B}" destId="{E7810390-A424-4911-9BFB-004BAD01C433}" srcOrd="1" destOrd="0" presId="urn:microsoft.com/office/officeart/2008/layout/VerticalCurvedList"/>
    <dgm:cxn modelId="{38C11565-0FEE-4966-AAEE-AC105CFBF6F4}" type="presParOf" srcId="{5B6F1B8B-38EB-4381-84D4-BEE84A528C4B}" destId="{1AD265B2-1446-4A5B-9135-5E476A930BC0}" srcOrd="2" destOrd="0" presId="urn:microsoft.com/office/officeart/2008/layout/VerticalCurvedList"/>
    <dgm:cxn modelId="{FAF26B83-DB04-4D5F-AF2A-3BFAC100CAE5}" type="presParOf" srcId="{5B6F1B8B-38EB-4381-84D4-BEE84A528C4B}" destId="{AD9921FC-1106-4000-8EF8-BC8A86A3970A}" srcOrd="3" destOrd="0" presId="urn:microsoft.com/office/officeart/2008/layout/VerticalCurvedList"/>
    <dgm:cxn modelId="{21D42100-DC9F-48FA-A0EF-BD70047E0D2D}" type="presParOf" srcId="{AF24F3AD-31F9-4381-A35F-E8950E9DC86E}" destId="{D3A2455F-EF85-4515-8975-6E73974FBE15}" srcOrd="1" destOrd="0" presId="urn:microsoft.com/office/officeart/2008/layout/VerticalCurvedList"/>
    <dgm:cxn modelId="{88541A95-69CA-4199-82A6-DA5DADF60660}" type="presParOf" srcId="{AF24F3AD-31F9-4381-A35F-E8950E9DC86E}" destId="{F4132712-F598-4C8E-8322-C5EFB55BB4AE}" srcOrd="2" destOrd="0" presId="urn:microsoft.com/office/officeart/2008/layout/VerticalCurvedList"/>
    <dgm:cxn modelId="{31151846-096E-4196-B510-00120F8B4BE8}" type="presParOf" srcId="{F4132712-F598-4C8E-8322-C5EFB55BB4AE}" destId="{D3F9BACF-1EF0-446A-96CC-199EB6FA5C56}" srcOrd="0" destOrd="0" presId="urn:microsoft.com/office/officeart/2008/layout/VerticalCurvedList"/>
    <dgm:cxn modelId="{8BBE2390-FB00-47EB-B63E-4F1812D51EFE}" type="presParOf" srcId="{AF24F3AD-31F9-4381-A35F-E8950E9DC86E}" destId="{C7126DA2-FABA-40FE-BC0C-B4A9BF4504B1}" srcOrd="3" destOrd="0" presId="urn:microsoft.com/office/officeart/2008/layout/VerticalCurvedList"/>
    <dgm:cxn modelId="{C6FE160B-B09C-4DC7-99A8-4243AC0C9B45}" type="presParOf" srcId="{AF24F3AD-31F9-4381-A35F-E8950E9DC86E}" destId="{4F49C7D2-4334-4C9E-9950-03AF463B9B07}" srcOrd="4" destOrd="0" presId="urn:microsoft.com/office/officeart/2008/layout/VerticalCurvedList"/>
    <dgm:cxn modelId="{91461A45-0CC8-44CE-B56B-751B512CD580}" type="presParOf" srcId="{4F49C7D2-4334-4C9E-9950-03AF463B9B07}" destId="{F64BFE04-8D44-4923-B53A-BE305C721C21}" srcOrd="0" destOrd="0" presId="urn:microsoft.com/office/officeart/2008/layout/VerticalCurvedList"/>
    <dgm:cxn modelId="{7416F56C-7D95-4C0C-983D-0B0B5FAF49BD}" type="presParOf" srcId="{AF24F3AD-31F9-4381-A35F-E8950E9DC86E}" destId="{24561879-404B-4A64-AB48-76D08EA50E4E}" srcOrd="5" destOrd="0" presId="urn:microsoft.com/office/officeart/2008/layout/VerticalCurvedList"/>
    <dgm:cxn modelId="{C0F86CE4-0786-4044-93A2-83D0249FC788}" type="presParOf" srcId="{AF24F3AD-31F9-4381-A35F-E8950E9DC86E}" destId="{CA339EA1-B6C1-43D5-860A-1E5DC7897998}" srcOrd="6" destOrd="0" presId="urn:microsoft.com/office/officeart/2008/layout/VerticalCurvedList"/>
    <dgm:cxn modelId="{4776ADF7-A820-4AB0-BE98-96C4930AAF1B}" type="presParOf" srcId="{CA339EA1-B6C1-43D5-860A-1E5DC7897998}" destId="{816CBF30-C6EB-4782-9CD1-DEFF574AC494}" srcOrd="0" destOrd="0" presId="urn:microsoft.com/office/officeart/2008/layout/VerticalCurvedList"/>
    <dgm:cxn modelId="{56134676-3B0E-4853-A201-9CF250607577}" type="presParOf" srcId="{AF24F3AD-31F9-4381-A35F-E8950E9DC86E}" destId="{911760C8-32F8-400E-8520-09766978CB41}" srcOrd="7" destOrd="0" presId="urn:microsoft.com/office/officeart/2008/layout/VerticalCurvedList"/>
    <dgm:cxn modelId="{C972B309-0913-40E0-953A-DB8D81B23EB4}" type="presParOf" srcId="{AF24F3AD-31F9-4381-A35F-E8950E9DC86E}" destId="{AFBA37D6-5E1B-44C1-A9C6-77F5719A2CAE}" srcOrd="8" destOrd="0" presId="urn:microsoft.com/office/officeart/2008/layout/VerticalCurvedList"/>
    <dgm:cxn modelId="{0C84713F-C138-4293-9955-D4DE1638119D}" type="presParOf" srcId="{AFBA37D6-5E1B-44C1-A9C6-77F5719A2CAE}" destId="{8AB70E6C-D123-4869-A886-605D2E960E49}" srcOrd="0" destOrd="0" presId="urn:microsoft.com/office/officeart/2008/layout/VerticalCurvedList"/>
    <dgm:cxn modelId="{7BD8F368-772E-44B0-AC33-C85173CF3E02}" type="presParOf" srcId="{AF24F3AD-31F9-4381-A35F-E8950E9DC86E}" destId="{AF8FEA10-8B89-49FB-84D2-39E5344679D3}" srcOrd="9" destOrd="0" presId="urn:microsoft.com/office/officeart/2008/layout/VerticalCurvedList"/>
    <dgm:cxn modelId="{7CEDEDDE-DAF0-4C68-9635-2D2A24C4872D}" type="presParOf" srcId="{AF24F3AD-31F9-4381-A35F-E8950E9DC86E}" destId="{73757F08-A486-47D1-B5E8-E3E5537EB935}" srcOrd="10" destOrd="0" presId="urn:microsoft.com/office/officeart/2008/layout/VerticalCurvedList"/>
    <dgm:cxn modelId="{607F5065-B8DA-48D7-9B78-82BBF9AC5495}" type="presParOf" srcId="{73757F08-A486-47D1-B5E8-E3E5537EB935}" destId="{9F815DAA-17C8-4815-81FA-2AA1DC094927}" srcOrd="0" destOrd="0" presId="urn:microsoft.com/office/officeart/2008/layout/VerticalCurvedList"/>
    <dgm:cxn modelId="{994460F0-7DF4-4A17-8A73-5E88EFF3116E}" type="presParOf" srcId="{AF24F3AD-31F9-4381-A35F-E8950E9DC86E}" destId="{C5F0D9DE-6907-4C06-96F6-84A3C0E39CA0}" srcOrd="11" destOrd="0" presId="urn:microsoft.com/office/officeart/2008/layout/VerticalCurvedList"/>
    <dgm:cxn modelId="{5F0D8AD1-854F-4D86-8D35-2958F4014AF4}" type="presParOf" srcId="{AF24F3AD-31F9-4381-A35F-E8950E9DC86E}" destId="{7BE85DFC-CD8E-4288-A531-1331DCAEC182}" srcOrd="12" destOrd="0" presId="urn:microsoft.com/office/officeart/2008/layout/VerticalCurvedList"/>
    <dgm:cxn modelId="{761C7FD7-A748-4885-9944-2740841A7BF6}" type="presParOf" srcId="{7BE85DFC-CD8E-4288-A531-1331DCAEC182}" destId="{65D76DB8-FF24-471B-91F1-9F4F4A110971}" srcOrd="0" destOrd="0" presId="urn:microsoft.com/office/officeart/2008/layout/VerticalCurvedList"/>
    <dgm:cxn modelId="{974DAEAD-7820-441F-BCDB-6AD061FFF10D}" type="presParOf" srcId="{AF24F3AD-31F9-4381-A35F-E8950E9DC86E}" destId="{70ACC919-B5F2-48EA-B4AA-31CC2C4C468D}" srcOrd="13" destOrd="0" presId="urn:microsoft.com/office/officeart/2008/layout/VerticalCurvedList"/>
    <dgm:cxn modelId="{967BE210-70ED-4B6F-AEEB-FE857904154B}" type="presParOf" srcId="{AF24F3AD-31F9-4381-A35F-E8950E9DC86E}" destId="{9F051951-BDEB-4A8D-820A-21EB4A1E391E}" srcOrd="14" destOrd="0" presId="urn:microsoft.com/office/officeart/2008/layout/VerticalCurvedList"/>
    <dgm:cxn modelId="{7A86D2AD-16A0-4A8A-A324-DEB4022DF7BB}" type="presParOf" srcId="{9F051951-BDEB-4A8D-820A-21EB4A1E391E}" destId="{1C222F35-FFC0-4816-8435-22D2DAF3E22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0A9EEC-A1F3-4021-B282-84BE9DACC00E}" type="doc">
      <dgm:prSet loTypeId="urn:microsoft.com/office/officeart/2005/8/layout/vList2" loCatId="list" qsTypeId="urn:microsoft.com/office/officeart/2005/8/quickstyle/simple4" qsCatId="simple" csTypeId="urn:microsoft.com/office/officeart/2005/8/colors/accent1_2" csCatId="accent1" phldr="1"/>
      <dgm:spPr/>
    </dgm:pt>
    <dgm:pt modelId="{7FD2CFB3-6BBB-48E8-A19F-50DAD7A3CAD1}">
      <dgm:prSet phldrT="[Texto]"/>
      <dgm:spPr/>
      <dgm:t>
        <a:bodyPr/>
        <a:lstStyle/>
        <a:p>
          <a:r>
            <a:rPr lang="es-ES" dirty="0" smtClean="0"/>
            <a:t>General</a:t>
          </a:r>
          <a:endParaRPr lang="es-ES" dirty="0"/>
        </a:p>
      </dgm:t>
    </dgm:pt>
    <dgm:pt modelId="{138052AC-7CF3-4C5C-A9FA-E969EA70EE78}" type="parTrans" cxnId="{7F288708-7F26-485D-9FCD-2D9F8F2C8C79}">
      <dgm:prSet/>
      <dgm:spPr/>
      <dgm:t>
        <a:bodyPr/>
        <a:lstStyle/>
        <a:p>
          <a:endParaRPr lang="es-ES"/>
        </a:p>
      </dgm:t>
    </dgm:pt>
    <dgm:pt modelId="{465AA3D7-2839-4551-A6D1-E61178C55C66}" type="sibTrans" cxnId="{7F288708-7F26-485D-9FCD-2D9F8F2C8C79}">
      <dgm:prSet/>
      <dgm:spPr/>
      <dgm:t>
        <a:bodyPr/>
        <a:lstStyle/>
        <a:p>
          <a:endParaRPr lang="es-ES"/>
        </a:p>
      </dgm:t>
    </dgm:pt>
    <dgm:pt modelId="{8678B091-1039-41A5-BD39-33102113BA66}">
      <dgm:prSet phldrT="[Texto]"/>
      <dgm:spPr/>
      <dgm:t>
        <a:bodyPr/>
        <a:lstStyle/>
        <a:p>
          <a:r>
            <a:rPr lang="es-ES" dirty="0" smtClean="0"/>
            <a:t>Específicos</a:t>
          </a:r>
          <a:endParaRPr lang="es-ES" dirty="0"/>
        </a:p>
      </dgm:t>
    </dgm:pt>
    <dgm:pt modelId="{33FB1652-2331-4266-8EB8-C5279B2D9F8B}" type="parTrans" cxnId="{40572262-7538-4943-9AE1-E3E255120383}">
      <dgm:prSet/>
      <dgm:spPr/>
      <dgm:t>
        <a:bodyPr/>
        <a:lstStyle/>
        <a:p>
          <a:endParaRPr lang="es-ES"/>
        </a:p>
      </dgm:t>
    </dgm:pt>
    <dgm:pt modelId="{1339A8AE-0EE3-4533-B08B-AE389DB8399F}" type="sibTrans" cxnId="{40572262-7538-4943-9AE1-E3E255120383}">
      <dgm:prSet/>
      <dgm:spPr/>
      <dgm:t>
        <a:bodyPr/>
        <a:lstStyle/>
        <a:p>
          <a:endParaRPr lang="es-ES"/>
        </a:p>
      </dgm:t>
    </dgm:pt>
    <dgm:pt modelId="{BA50CEE2-C292-4705-AB0E-33D680F080D3}">
      <dgm:prSet phldrT="[Texto]"/>
      <dgm:spPr/>
      <dgm:t>
        <a:bodyPr/>
        <a:lstStyle/>
        <a:p>
          <a:r>
            <a:rPr lang="es-ES" dirty="0" smtClean="0"/>
            <a:t>Realizar un estudio analítico de la compatibilidad de la norma </a:t>
          </a:r>
          <a:r>
            <a:rPr lang="es-ES" dirty="0" err="1" smtClean="0"/>
            <a:t>Iso</a:t>
          </a:r>
          <a:r>
            <a:rPr lang="es-ES" dirty="0" smtClean="0"/>
            <a:t> 38500 y </a:t>
          </a:r>
          <a:r>
            <a:rPr lang="es-ES" dirty="0" err="1" smtClean="0"/>
            <a:t>COBIT</a:t>
          </a:r>
          <a:r>
            <a:rPr lang="es-ES" dirty="0" smtClean="0"/>
            <a:t> 5 aplicado a la gobernanza de TI</a:t>
          </a:r>
          <a:endParaRPr lang="es-ES" dirty="0"/>
        </a:p>
      </dgm:t>
    </dgm:pt>
    <dgm:pt modelId="{AC4A0E10-CB76-42A9-9F60-94BA99258952}" type="parTrans" cxnId="{31D954BE-9A5B-4F33-8224-0D7CEDE794F9}">
      <dgm:prSet/>
      <dgm:spPr/>
      <dgm:t>
        <a:bodyPr/>
        <a:lstStyle/>
        <a:p>
          <a:endParaRPr lang="es-ES"/>
        </a:p>
      </dgm:t>
    </dgm:pt>
    <dgm:pt modelId="{612018B0-3F07-49C1-9BE0-FD1C23E7D5C8}" type="sibTrans" cxnId="{31D954BE-9A5B-4F33-8224-0D7CEDE794F9}">
      <dgm:prSet/>
      <dgm:spPr/>
      <dgm:t>
        <a:bodyPr/>
        <a:lstStyle/>
        <a:p>
          <a:endParaRPr lang="es-ES"/>
        </a:p>
      </dgm:t>
    </dgm:pt>
    <dgm:pt modelId="{47F06EE3-532D-4302-A24D-1356C4919F9A}">
      <dgm:prSet phldrT="[Texto]"/>
      <dgm:spPr/>
      <dgm:t>
        <a:bodyPr/>
        <a:lstStyle/>
        <a:p>
          <a:r>
            <a:rPr lang="es-ES" dirty="0" smtClean="0"/>
            <a:t>Describir la situación actual de la Gobernanza de TI</a:t>
          </a:r>
          <a:endParaRPr lang="es-ES" dirty="0"/>
        </a:p>
      </dgm:t>
    </dgm:pt>
    <dgm:pt modelId="{B9A182F4-F9EA-448D-9733-7B6A8481D548}" type="parTrans" cxnId="{74FEE3D8-14E8-45D2-A327-1C28101AC64B}">
      <dgm:prSet/>
      <dgm:spPr/>
      <dgm:t>
        <a:bodyPr/>
        <a:lstStyle/>
        <a:p>
          <a:endParaRPr lang="es-ES"/>
        </a:p>
      </dgm:t>
    </dgm:pt>
    <dgm:pt modelId="{9CC303E4-51DC-4655-9B78-E213A8F7952D}" type="sibTrans" cxnId="{74FEE3D8-14E8-45D2-A327-1C28101AC64B}">
      <dgm:prSet/>
      <dgm:spPr/>
      <dgm:t>
        <a:bodyPr/>
        <a:lstStyle/>
        <a:p>
          <a:endParaRPr lang="es-ES"/>
        </a:p>
      </dgm:t>
    </dgm:pt>
    <dgm:pt modelId="{B355E335-EEAA-46A7-860A-9F46D7D2DBDB}">
      <dgm:prSet phldrT="[Texto]"/>
      <dgm:spPr/>
      <dgm:t>
        <a:bodyPr/>
        <a:lstStyle/>
        <a:p>
          <a:r>
            <a:rPr lang="es-ES" dirty="0" smtClean="0"/>
            <a:t>Describir el estándar ISO 38500</a:t>
          </a:r>
          <a:endParaRPr lang="es-ES" dirty="0"/>
        </a:p>
      </dgm:t>
    </dgm:pt>
    <dgm:pt modelId="{4A17C7E1-74E5-4359-9C11-5E17692E7F31}" type="parTrans" cxnId="{8B42E1E4-E454-416E-A834-787CCABF85BA}">
      <dgm:prSet/>
      <dgm:spPr/>
      <dgm:t>
        <a:bodyPr/>
        <a:lstStyle/>
        <a:p>
          <a:endParaRPr lang="es-EC"/>
        </a:p>
      </dgm:t>
    </dgm:pt>
    <dgm:pt modelId="{CDC2DCC3-D4A9-4BBC-A94D-6017B4007A96}" type="sibTrans" cxnId="{8B42E1E4-E454-416E-A834-787CCABF85BA}">
      <dgm:prSet/>
      <dgm:spPr/>
      <dgm:t>
        <a:bodyPr/>
        <a:lstStyle/>
        <a:p>
          <a:endParaRPr lang="es-EC"/>
        </a:p>
      </dgm:t>
    </dgm:pt>
    <dgm:pt modelId="{22C241AA-92B6-4F2C-9D9D-5CF949573DE2}">
      <dgm:prSet phldrT="[Texto]"/>
      <dgm:spPr/>
      <dgm:t>
        <a:bodyPr/>
        <a:lstStyle/>
        <a:p>
          <a:r>
            <a:rPr lang="es-ES" dirty="0" smtClean="0"/>
            <a:t>Describir el área de Gobernanza de TI de </a:t>
          </a:r>
          <a:r>
            <a:rPr lang="es-ES" dirty="0" err="1" smtClean="0"/>
            <a:t>COBIT</a:t>
          </a:r>
          <a:r>
            <a:rPr lang="es-ES" dirty="0" smtClean="0"/>
            <a:t> 5</a:t>
          </a:r>
          <a:endParaRPr lang="es-ES" dirty="0"/>
        </a:p>
      </dgm:t>
    </dgm:pt>
    <dgm:pt modelId="{82797369-48DF-4733-BF5D-9BBA5009B0F1}" type="parTrans" cxnId="{9EEE094D-FCBC-4BC5-BF93-70CF25251711}">
      <dgm:prSet/>
      <dgm:spPr/>
      <dgm:t>
        <a:bodyPr/>
        <a:lstStyle/>
        <a:p>
          <a:endParaRPr lang="es-EC"/>
        </a:p>
      </dgm:t>
    </dgm:pt>
    <dgm:pt modelId="{69BA6D17-069B-4284-9894-56F720871285}" type="sibTrans" cxnId="{9EEE094D-FCBC-4BC5-BF93-70CF25251711}">
      <dgm:prSet/>
      <dgm:spPr/>
      <dgm:t>
        <a:bodyPr/>
        <a:lstStyle/>
        <a:p>
          <a:endParaRPr lang="es-EC"/>
        </a:p>
      </dgm:t>
    </dgm:pt>
    <dgm:pt modelId="{3F040E78-9595-4598-969F-0D8FD861826F}">
      <dgm:prSet phldrT="[Texto]"/>
      <dgm:spPr/>
      <dgm:t>
        <a:bodyPr/>
        <a:lstStyle/>
        <a:p>
          <a:r>
            <a:rPr lang="es-ES" dirty="0" smtClean="0"/>
            <a:t>Definir los parámetros de integración entre ISO 38500 y </a:t>
          </a:r>
          <a:r>
            <a:rPr lang="es-ES" dirty="0" err="1" smtClean="0"/>
            <a:t>COBIT</a:t>
          </a:r>
          <a:r>
            <a:rPr lang="es-ES" dirty="0" smtClean="0"/>
            <a:t> 5</a:t>
          </a:r>
          <a:endParaRPr lang="es-ES" dirty="0"/>
        </a:p>
      </dgm:t>
    </dgm:pt>
    <dgm:pt modelId="{FBC6163A-5765-4A11-860E-3C5C49C64704}" type="parTrans" cxnId="{FD8FF0CC-FBA7-40DC-B330-6FDC40D6AC1A}">
      <dgm:prSet/>
      <dgm:spPr/>
      <dgm:t>
        <a:bodyPr/>
        <a:lstStyle/>
        <a:p>
          <a:endParaRPr lang="es-EC"/>
        </a:p>
      </dgm:t>
    </dgm:pt>
    <dgm:pt modelId="{55E97100-F3A1-45E6-BF33-373E390409DB}" type="sibTrans" cxnId="{FD8FF0CC-FBA7-40DC-B330-6FDC40D6AC1A}">
      <dgm:prSet/>
      <dgm:spPr/>
      <dgm:t>
        <a:bodyPr/>
        <a:lstStyle/>
        <a:p>
          <a:endParaRPr lang="es-EC"/>
        </a:p>
      </dgm:t>
    </dgm:pt>
    <dgm:pt modelId="{DC918075-E288-4BA1-9E4D-A51AFBE7933F}">
      <dgm:prSet phldrT="[Texto]"/>
      <dgm:spPr/>
      <dgm:t>
        <a:bodyPr/>
        <a:lstStyle/>
        <a:p>
          <a:r>
            <a:rPr lang="es-ES" dirty="0" smtClean="0"/>
            <a:t>Realizar el comparativo de la compatibilidad entre ISO 38500 y </a:t>
          </a:r>
          <a:r>
            <a:rPr lang="es-ES" dirty="0" err="1" smtClean="0"/>
            <a:t>COBIT</a:t>
          </a:r>
          <a:r>
            <a:rPr lang="es-ES" dirty="0" smtClean="0"/>
            <a:t> 5</a:t>
          </a:r>
          <a:endParaRPr lang="es-ES" dirty="0"/>
        </a:p>
      </dgm:t>
    </dgm:pt>
    <dgm:pt modelId="{C3DB5D5A-2276-48AF-9786-FD0F1843A5B5}" type="parTrans" cxnId="{C1CFE725-369D-490D-B2F2-51C836AC220D}">
      <dgm:prSet/>
      <dgm:spPr/>
      <dgm:t>
        <a:bodyPr/>
        <a:lstStyle/>
        <a:p>
          <a:endParaRPr lang="es-EC"/>
        </a:p>
      </dgm:t>
    </dgm:pt>
    <dgm:pt modelId="{EDB64C99-39C3-4B12-A382-0C0332E12CE3}" type="sibTrans" cxnId="{C1CFE725-369D-490D-B2F2-51C836AC220D}">
      <dgm:prSet/>
      <dgm:spPr/>
      <dgm:t>
        <a:bodyPr/>
        <a:lstStyle/>
        <a:p>
          <a:endParaRPr lang="es-EC"/>
        </a:p>
      </dgm:t>
    </dgm:pt>
    <dgm:pt modelId="{4B8D54CF-7399-4545-BE04-B3519C169558}">
      <dgm:prSet phldrT="[Texto]"/>
      <dgm:spPr/>
      <dgm:t>
        <a:bodyPr/>
        <a:lstStyle/>
        <a:p>
          <a:r>
            <a:rPr lang="es-ES" dirty="0" smtClean="0"/>
            <a:t>Obtener los resultados del análisis comparativo</a:t>
          </a:r>
          <a:endParaRPr lang="es-ES" dirty="0"/>
        </a:p>
      </dgm:t>
    </dgm:pt>
    <dgm:pt modelId="{990EEBB1-C515-425D-AA6A-852F32FB4099}" type="parTrans" cxnId="{14B7C07A-A9D2-4579-BCD4-819DA4F32B65}">
      <dgm:prSet/>
      <dgm:spPr/>
      <dgm:t>
        <a:bodyPr/>
        <a:lstStyle/>
        <a:p>
          <a:endParaRPr lang="es-EC"/>
        </a:p>
      </dgm:t>
    </dgm:pt>
    <dgm:pt modelId="{F56991F4-C0F2-4830-9C81-A2BCF3044374}" type="sibTrans" cxnId="{14B7C07A-A9D2-4579-BCD4-819DA4F32B65}">
      <dgm:prSet/>
      <dgm:spPr/>
      <dgm:t>
        <a:bodyPr/>
        <a:lstStyle/>
        <a:p>
          <a:endParaRPr lang="es-EC"/>
        </a:p>
      </dgm:t>
    </dgm:pt>
    <dgm:pt modelId="{F316F998-DC2F-4DA2-9765-36328938E8E0}" type="pres">
      <dgm:prSet presAssocID="{1E0A9EEC-A1F3-4021-B282-84BE9DACC00E}" presName="linear" presStyleCnt="0">
        <dgm:presLayoutVars>
          <dgm:animLvl val="lvl"/>
          <dgm:resizeHandles val="exact"/>
        </dgm:presLayoutVars>
      </dgm:prSet>
      <dgm:spPr/>
    </dgm:pt>
    <dgm:pt modelId="{E07548EB-926F-461F-951E-2D86C9ED6364}" type="pres">
      <dgm:prSet presAssocID="{7FD2CFB3-6BBB-48E8-A19F-50DAD7A3CAD1}" presName="parentText" presStyleLbl="node1" presStyleIdx="0" presStyleCnt="2">
        <dgm:presLayoutVars>
          <dgm:chMax val="0"/>
          <dgm:bulletEnabled val="1"/>
        </dgm:presLayoutVars>
      </dgm:prSet>
      <dgm:spPr/>
      <dgm:t>
        <a:bodyPr/>
        <a:lstStyle/>
        <a:p>
          <a:endParaRPr lang="es-EC"/>
        </a:p>
      </dgm:t>
    </dgm:pt>
    <dgm:pt modelId="{F0DEB714-48F2-4085-9781-71650A5D5010}" type="pres">
      <dgm:prSet presAssocID="{7FD2CFB3-6BBB-48E8-A19F-50DAD7A3CAD1}" presName="childText" presStyleLbl="revTx" presStyleIdx="0" presStyleCnt="2">
        <dgm:presLayoutVars>
          <dgm:bulletEnabled val="1"/>
        </dgm:presLayoutVars>
      </dgm:prSet>
      <dgm:spPr/>
      <dgm:t>
        <a:bodyPr/>
        <a:lstStyle/>
        <a:p>
          <a:endParaRPr lang="es-EC"/>
        </a:p>
      </dgm:t>
    </dgm:pt>
    <dgm:pt modelId="{BE36BBB2-4003-4B9D-8875-20D52DDA6962}" type="pres">
      <dgm:prSet presAssocID="{8678B091-1039-41A5-BD39-33102113BA66}" presName="parentText" presStyleLbl="node1" presStyleIdx="1" presStyleCnt="2">
        <dgm:presLayoutVars>
          <dgm:chMax val="0"/>
          <dgm:bulletEnabled val="1"/>
        </dgm:presLayoutVars>
      </dgm:prSet>
      <dgm:spPr/>
      <dgm:t>
        <a:bodyPr/>
        <a:lstStyle/>
        <a:p>
          <a:endParaRPr lang="es-EC"/>
        </a:p>
      </dgm:t>
    </dgm:pt>
    <dgm:pt modelId="{88DF8F7F-704E-4036-8305-12B593E3874A}" type="pres">
      <dgm:prSet presAssocID="{8678B091-1039-41A5-BD39-33102113BA66}" presName="childText" presStyleLbl="revTx" presStyleIdx="1" presStyleCnt="2" custLinFactNeighborY="325">
        <dgm:presLayoutVars>
          <dgm:bulletEnabled val="1"/>
        </dgm:presLayoutVars>
      </dgm:prSet>
      <dgm:spPr/>
      <dgm:t>
        <a:bodyPr/>
        <a:lstStyle/>
        <a:p>
          <a:endParaRPr lang="es-EC"/>
        </a:p>
      </dgm:t>
    </dgm:pt>
  </dgm:ptLst>
  <dgm:cxnLst>
    <dgm:cxn modelId="{7F288708-7F26-485D-9FCD-2D9F8F2C8C79}" srcId="{1E0A9EEC-A1F3-4021-B282-84BE9DACC00E}" destId="{7FD2CFB3-6BBB-48E8-A19F-50DAD7A3CAD1}" srcOrd="0" destOrd="0" parTransId="{138052AC-7CF3-4C5C-A9FA-E969EA70EE78}" sibTransId="{465AA3D7-2839-4551-A6D1-E61178C55C66}"/>
    <dgm:cxn modelId="{082014ED-346D-4AE0-9DA7-4A8276DAEBC8}" type="presOf" srcId="{1E0A9EEC-A1F3-4021-B282-84BE9DACC00E}" destId="{F316F998-DC2F-4DA2-9765-36328938E8E0}" srcOrd="0" destOrd="0" presId="urn:microsoft.com/office/officeart/2005/8/layout/vList2"/>
    <dgm:cxn modelId="{9EEE094D-FCBC-4BC5-BF93-70CF25251711}" srcId="{8678B091-1039-41A5-BD39-33102113BA66}" destId="{22C241AA-92B6-4F2C-9D9D-5CF949573DE2}" srcOrd="2" destOrd="0" parTransId="{82797369-48DF-4733-BF5D-9BBA5009B0F1}" sibTransId="{69BA6D17-069B-4284-9894-56F720871285}"/>
    <dgm:cxn modelId="{8B42E1E4-E454-416E-A834-787CCABF85BA}" srcId="{8678B091-1039-41A5-BD39-33102113BA66}" destId="{B355E335-EEAA-46A7-860A-9F46D7D2DBDB}" srcOrd="1" destOrd="0" parTransId="{4A17C7E1-74E5-4359-9C11-5E17692E7F31}" sibTransId="{CDC2DCC3-D4A9-4BBC-A94D-6017B4007A96}"/>
    <dgm:cxn modelId="{A7628895-834B-4AEA-8DAE-A23B6173E474}" type="presOf" srcId="{8678B091-1039-41A5-BD39-33102113BA66}" destId="{BE36BBB2-4003-4B9D-8875-20D52DDA6962}" srcOrd="0" destOrd="0" presId="urn:microsoft.com/office/officeart/2005/8/layout/vList2"/>
    <dgm:cxn modelId="{14B7C07A-A9D2-4579-BCD4-819DA4F32B65}" srcId="{8678B091-1039-41A5-BD39-33102113BA66}" destId="{4B8D54CF-7399-4545-BE04-B3519C169558}" srcOrd="5" destOrd="0" parTransId="{990EEBB1-C515-425D-AA6A-852F32FB4099}" sibTransId="{F56991F4-C0F2-4830-9C81-A2BCF3044374}"/>
    <dgm:cxn modelId="{6BF8C694-DECB-400C-84D0-2AFCF3D31CB2}" type="presOf" srcId="{4B8D54CF-7399-4545-BE04-B3519C169558}" destId="{88DF8F7F-704E-4036-8305-12B593E3874A}" srcOrd="0" destOrd="5" presId="urn:microsoft.com/office/officeart/2005/8/layout/vList2"/>
    <dgm:cxn modelId="{C1CFE725-369D-490D-B2F2-51C836AC220D}" srcId="{8678B091-1039-41A5-BD39-33102113BA66}" destId="{DC918075-E288-4BA1-9E4D-A51AFBE7933F}" srcOrd="4" destOrd="0" parTransId="{C3DB5D5A-2276-48AF-9786-FD0F1843A5B5}" sibTransId="{EDB64C99-39C3-4B12-A382-0C0332E12CE3}"/>
    <dgm:cxn modelId="{74FEE3D8-14E8-45D2-A327-1C28101AC64B}" srcId="{8678B091-1039-41A5-BD39-33102113BA66}" destId="{47F06EE3-532D-4302-A24D-1356C4919F9A}" srcOrd="0" destOrd="0" parTransId="{B9A182F4-F9EA-448D-9733-7B6A8481D548}" sibTransId="{9CC303E4-51DC-4655-9B78-E213A8F7952D}"/>
    <dgm:cxn modelId="{41D02555-E7D1-4BD6-B81A-867D5E9308F9}" type="presOf" srcId="{22C241AA-92B6-4F2C-9D9D-5CF949573DE2}" destId="{88DF8F7F-704E-4036-8305-12B593E3874A}" srcOrd="0" destOrd="2" presId="urn:microsoft.com/office/officeart/2005/8/layout/vList2"/>
    <dgm:cxn modelId="{4739530D-9261-43AD-AA99-0BD6B75750A1}" type="presOf" srcId="{47F06EE3-532D-4302-A24D-1356C4919F9A}" destId="{88DF8F7F-704E-4036-8305-12B593E3874A}" srcOrd="0" destOrd="0" presId="urn:microsoft.com/office/officeart/2005/8/layout/vList2"/>
    <dgm:cxn modelId="{31D954BE-9A5B-4F33-8224-0D7CEDE794F9}" srcId="{7FD2CFB3-6BBB-48E8-A19F-50DAD7A3CAD1}" destId="{BA50CEE2-C292-4705-AB0E-33D680F080D3}" srcOrd="0" destOrd="0" parTransId="{AC4A0E10-CB76-42A9-9F60-94BA99258952}" sibTransId="{612018B0-3F07-49C1-9BE0-FD1C23E7D5C8}"/>
    <dgm:cxn modelId="{A84937C7-1BF2-4C7A-BDCF-B420A04488C9}" type="presOf" srcId="{DC918075-E288-4BA1-9E4D-A51AFBE7933F}" destId="{88DF8F7F-704E-4036-8305-12B593E3874A}" srcOrd="0" destOrd="4" presId="urn:microsoft.com/office/officeart/2005/8/layout/vList2"/>
    <dgm:cxn modelId="{784EBD44-5CAE-4B0F-B3DF-68EEC6613F95}" type="presOf" srcId="{B355E335-EEAA-46A7-860A-9F46D7D2DBDB}" destId="{88DF8F7F-704E-4036-8305-12B593E3874A}" srcOrd="0" destOrd="1" presId="urn:microsoft.com/office/officeart/2005/8/layout/vList2"/>
    <dgm:cxn modelId="{FBB2C3AB-100A-49BB-982F-8FA858139BC0}" type="presOf" srcId="{3F040E78-9595-4598-969F-0D8FD861826F}" destId="{88DF8F7F-704E-4036-8305-12B593E3874A}" srcOrd="0" destOrd="3" presId="urn:microsoft.com/office/officeart/2005/8/layout/vList2"/>
    <dgm:cxn modelId="{A846B0F6-5078-4C61-86F8-5FF825F2F1AA}" type="presOf" srcId="{BA50CEE2-C292-4705-AB0E-33D680F080D3}" destId="{F0DEB714-48F2-4085-9781-71650A5D5010}" srcOrd="0" destOrd="0" presId="urn:microsoft.com/office/officeart/2005/8/layout/vList2"/>
    <dgm:cxn modelId="{FD8FF0CC-FBA7-40DC-B330-6FDC40D6AC1A}" srcId="{8678B091-1039-41A5-BD39-33102113BA66}" destId="{3F040E78-9595-4598-969F-0D8FD861826F}" srcOrd="3" destOrd="0" parTransId="{FBC6163A-5765-4A11-860E-3C5C49C64704}" sibTransId="{55E97100-F3A1-45E6-BF33-373E390409DB}"/>
    <dgm:cxn modelId="{40572262-7538-4943-9AE1-E3E255120383}" srcId="{1E0A9EEC-A1F3-4021-B282-84BE9DACC00E}" destId="{8678B091-1039-41A5-BD39-33102113BA66}" srcOrd="1" destOrd="0" parTransId="{33FB1652-2331-4266-8EB8-C5279B2D9F8B}" sibTransId="{1339A8AE-0EE3-4533-B08B-AE389DB8399F}"/>
    <dgm:cxn modelId="{EB76BE96-7C71-452D-AE01-C8919550C836}" type="presOf" srcId="{7FD2CFB3-6BBB-48E8-A19F-50DAD7A3CAD1}" destId="{E07548EB-926F-461F-951E-2D86C9ED6364}" srcOrd="0" destOrd="0" presId="urn:microsoft.com/office/officeart/2005/8/layout/vList2"/>
    <dgm:cxn modelId="{4CE3ECEF-BD23-4515-9C7F-62E741AAD6C7}" type="presParOf" srcId="{F316F998-DC2F-4DA2-9765-36328938E8E0}" destId="{E07548EB-926F-461F-951E-2D86C9ED6364}" srcOrd="0" destOrd="0" presId="urn:microsoft.com/office/officeart/2005/8/layout/vList2"/>
    <dgm:cxn modelId="{BF8590E1-9081-4FEB-A6AA-0C7CB547984C}" type="presParOf" srcId="{F316F998-DC2F-4DA2-9765-36328938E8E0}" destId="{F0DEB714-48F2-4085-9781-71650A5D5010}" srcOrd="1" destOrd="0" presId="urn:microsoft.com/office/officeart/2005/8/layout/vList2"/>
    <dgm:cxn modelId="{0E87EEDD-51CF-42E8-94D7-E5362C510BBB}" type="presParOf" srcId="{F316F998-DC2F-4DA2-9765-36328938E8E0}" destId="{BE36BBB2-4003-4B9D-8875-20D52DDA6962}" srcOrd="2" destOrd="0" presId="urn:microsoft.com/office/officeart/2005/8/layout/vList2"/>
    <dgm:cxn modelId="{A70B3435-162F-4627-BEEB-7D0CC1A1981A}" type="presParOf" srcId="{F316F998-DC2F-4DA2-9765-36328938E8E0}" destId="{88DF8F7F-704E-4036-8305-12B593E3874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8D1A6A-4293-4B54-8033-7F7EF10B6930}"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s-EC"/>
        </a:p>
      </dgm:t>
    </dgm:pt>
    <dgm:pt modelId="{DCAE72EE-009D-4862-835E-D7160CED31F2}">
      <dgm:prSet phldrT="[Texto]"/>
      <dgm:spPr/>
      <dgm:t>
        <a:bodyPr/>
        <a:lstStyle/>
        <a:p>
          <a:r>
            <a:rPr lang="es-EC" b="1" dirty="0" smtClean="0"/>
            <a:t>Satisfacer las necesidades de los interesados:</a:t>
          </a:r>
        </a:p>
        <a:p>
          <a:r>
            <a:rPr lang="es-EC" dirty="0" smtClean="0"/>
            <a:t>Crear valor para sus accionistas e interesados, equilibrio entre beneficios, manejo del riesgo  y uso de recursos.</a:t>
          </a:r>
        </a:p>
        <a:p>
          <a:endParaRPr lang="es-EC" dirty="0"/>
        </a:p>
      </dgm:t>
    </dgm:pt>
    <dgm:pt modelId="{9252A299-70C2-4E4B-A1E3-26B4E6149EA0}" type="parTrans" cxnId="{6A57F962-685E-480C-B8F4-0A8DD814F10B}">
      <dgm:prSet/>
      <dgm:spPr/>
      <dgm:t>
        <a:bodyPr/>
        <a:lstStyle/>
        <a:p>
          <a:endParaRPr lang="es-EC"/>
        </a:p>
      </dgm:t>
    </dgm:pt>
    <dgm:pt modelId="{B3325BC0-F00E-43DF-9CBF-4B1E85C44BF6}" type="sibTrans" cxnId="{6A57F962-685E-480C-B8F4-0A8DD814F10B}">
      <dgm:prSet/>
      <dgm:spPr/>
      <dgm:t>
        <a:bodyPr/>
        <a:lstStyle/>
        <a:p>
          <a:endParaRPr lang="es-EC"/>
        </a:p>
      </dgm:t>
    </dgm:pt>
    <dgm:pt modelId="{96ADE924-034D-4479-B973-86E3BC882DD4}">
      <dgm:prSet phldrT="[Texto]"/>
      <dgm:spPr/>
      <dgm:t>
        <a:bodyPr/>
        <a:lstStyle/>
        <a:p>
          <a:r>
            <a:rPr lang="es-EC" b="1" dirty="0" smtClean="0"/>
            <a:t>Visión de empresa:</a:t>
          </a:r>
        </a:p>
        <a:p>
          <a:r>
            <a:rPr lang="es-EC" dirty="0" smtClean="0"/>
            <a:t>Todas las funciones y procesos dentro de la empresa integrando gobernanza de TI a toda la organización</a:t>
          </a:r>
          <a:endParaRPr lang="es-EC" dirty="0"/>
        </a:p>
      </dgm:t>
    </dgm:pt>
    <dgm:pt modelId="{223E9D37-6952-44C7-BAB5-DF7D23ACAC94}" type="parTrans" cxnId="{68EC73C8-CC09-4F90-9C7E-7734A7B0DD87}">
      <dgm:prSet/>
      <dgm:spPr/>
      <dgm:t>
        <a:bodyPr/>
        <a:lstStyle/>
        <a:p>
          <a:endParaRPr lang="es-EC"/>
        </a:p>
      </dgm:t>
    </dgm:pt>
    <dgm:pt modelId="{AE1C93BE-9C82-4427-BFE7-457810A94DFF}" type="sibTrans" cxnId="{68EC73C8-CC09-4F90-9C7E-7734A7B0DD87}">
      <dgm:prSet/>
      <dgm:spPr/>
      <dgm:t>
        <a:bodyPr/>
        <a:lstStyle/>
        <a:p>
          <a:endParaRPr lang="es-EC"/>
        </a:p>
      </dgm:t>
    </dgm:pt>
    <dgm:pt modelId="{A517D702-157F-4CC5-9DF9-DA9DF08EDF1F}">
      <dgm:prSet phldrT="[Texto]"/>
      <dgm:spPr/>
      <dgm:t>
        <a:bodyPr/>
        <a:lstStyle/>
        <a:p>
          <a:r>
            <a:rPr lang="es-EC" b="1" dirty="0" smtClean="0"/>
            <a:t>Framework integrado:</a:t>
          </a:r>
        </a:p>
        <a:p>
          <a:r>
            <a:rPr lang="es-EC" dirty="0" smtClean="0"/>
            <a:t>Se alinea con otros estándares y marcos, y puede servir como marco general de gobernanza de Ti y de gestión de TI</a:t>
          </a:r>
          <a:endParaRPr lang="es-EC" dirty="0"/>
        </a:p>
      </dgm:t>
    </dgm:pt>
    <dgm:pt modelId="{3395C718-6117-4332-9A3A-63890FE83D47}" type="parTrans" cxnId="{D57EC092-B0B8-46C6-BA97-A7AE4454FD4F}">
      <dgm:prSet/>
      <dgm:spPr/>
      <dgm:t>
        <a:bodyPr/>
        <a:lstStyle/>
        <a:p>
          <a:endParaRPr lang="es-EC"/>
        </a:p>
      </dgm:t>
    </dgm:pt>
    <dgm:pt modelId="{4FAA6FFF-8DDB-4443-951D-EA4BE2DA704D}" type="sibTrans" cxnId="{D57EC092-B0B8-46C6-BA97-A7AE4454FD4F}">
      <dgm:prSet/>
      <dgm:spPr/>
      <dgm:t>
        <a:bodyPr/>
        <a:lstStyle/>
        <a:p>
          <a:endParaRPr lang="es-EC"/>
        </a:p>
      </dgm:t>
    </dgm:pt>
    <dgm:pt modelId="{68080DEA-9282-4EC1-99B5-931F63F42BA0}" type="pres">
      <dgm:prSet presAssocID="{958D1A6A-4293-4B54-8033-7F7EF10B6930}" presName="vert0" presStyleCnt="0">
        <dgm:presLayoutVars>
          <dgm:dir/>
          <dgm:animOne val="branch"/>
          <dgm:animLvl val="lvl"/>
        </dgm:presLayoutVars>
      </dgm:prSet>
      <dgm:spPr/>
      <dgm:t>
        <a:bodyPr/>
        <a:lstStyle/>
        <a:p>
          <a:endParaRPr lang="es-EC"/>
        </a:p>
      </dgm:t>
    </dgm:pt>
    <dgm:pt modelId="{578A8340-1722-4FC4-ACD2-3D44D6E2A9F8}" type="pres">
      <dgm:prSet presAssocID="{DCAE72EE-009D-4862-835E-D7160CED31F2}" presName="thickLine" presStyleLbl="alignNode1" presStyleIdx="0" presStyleCnt="3"/>
      <dgm:spPr/>
    </dgm:pt>
    <dgm:pt modelId="{A65072B8-4507-4475-9D67-4DF2B5D5281D}" type="pres">
      <dgm:prSet presAssocID="{DCAE72EE-009D-4862-835E-D7160CED31F2}" presName="horz1" presStyleCnt="0"/>
      <dgm:spPr/>
    </dgm:pt>
    <dgm:pt modelId="{28DC8CC0-517C-4F5A-B2B0-E595DD6E5176}" type="pres">
      <dgm:prSet presAssocID="{DCAE72EE-009D-4862-835E-D7160CED31F2}" presName="tx1" presStyleLbl="revTx" presStyleIdx="0" presStyleCnt="3" custLinFactNeighborY="1019"/>
      <dgm:spPr/>
      <dgm:t>
        <a:bodyPr/>
        <a:lstStyle/>
        <a:p>
          <a:endParaRPr lang="es-EC"/>
        </a:p>
      </dgm:t>
    </dgm:pt>
    <dgm:pt modelId="{38AF07F8-755C-4F87-BC86-D0019C0A9167}" type="pres">
      <dgm:prSet presAssocID="{DCAE72EE-009D-4862-835E-D7160CED31F2}" presName="vert1" presStyleCnt="0"/>
      <dgm:spPr/>
    </dgm:pt>
    <dgm:pt modelId="{3647A019-E7F0-40C2-B203-9D960E516399}" type="pres">
      <dgm:prSet presAssocID="{96ADE924-034D-4479-B973-86E3BC882DD4}" presName="thickLine" presStyleLbl="alignNode1" presStyleIdx="1" presStyleCnt="3"/>
      <dgm:spPr/>
    </dgm:pt>
    <dgm:pt modelId="{D87EA96B-07FC-4B6A-AA04-B0DB00EEF948}" type="pres">
      <dgm:prSet presAssocID="{96ADE924-034D-4479-B973-86E3BC882DD4}" presName="horz1" presStyleCnt="0"/>
      <dgm:spPr/>
    </dgm:pt>
    <dgm:pt modelId="{F4E4EB2F-8AFB-48C2-8129-F89CF71D97AC}" type="pres">
      <dgm:prSet presAssocID="{96ADE924-034D-4479-B973-86E3BC882DD4}" presName="tx1" presStyleLbl="revTx" presStyleIdx="1" presStyleCnt="3"/>
      <dgm:spPr/>
      <dgm:t>
        <a:bodyPr/>
        <a:lstStyle/>
        <a:p>
          <a:endParaRPr lang="es-EC"/>
        </a:p>
      </dgm:t>
    </dgm:pt>
    <dgm:pt modelId="{951BBEA1-1E15-486D-8280-AC139E2379B7}" type="pres">
      <dgm:prSet presAssocID="{96ADE924-034D-4479-B973-86E3BC882DD4}" presName="vert1" presStyleCnt="0"/>
      <dgm:spPr/>
    </dgm:pt>
    <dgm:pt modelId="{47301B3D-B802-47C2-B8B4-A73932A193B8}" type="pres">
      <dgm:prSet presAssocID="{A517D702-157F-4CC5-9DF9-DA9DF08EDF1F}" presName="thickLine" presStyleLbl="alignNode1" presStyleIdx="2" presStyleCnt="3"/>
      <dgm:spPr/>
    </dgm:pt>
    <dgm:pt modelId="{E6A01158-90B5-42B4-8B72-E5DBCCA20CCB}" type="pres">
      <dgm:prSet presAssocID="{A517D702-157F-4CC5-9DF9-DA9DF08EDF1F}" presName="horz1" presStyleCnt="0"/>
      <dgm:spPr/>
    </dgm:pt>
    <dgm:pt modelId="{651D3521-E291-4FF5-B87F-D526A3B185FC}" type="pres">
      <dgm:prSet presAssocID="{A517D702-157F-4CC5-9DF9-DA9DF08EDF1F}" presName="tx1" presStyleLbl="revTx" presStyleIdx="2" presStyleCnt="3"/>
      <dgm:spPr/>
      <dgm:t>
        <a:bodyPr/>
        <a:lstStyle/>
        <a:p>
          <a:endParaRPr lang="es-EC"/>
        </a:p>
      </dgm:t>
    </dgm:pt>
    <dgm:pt modelId="{D220C71A-8B23-4608-8AE5-5E0C7A56B034}" type="pres">
      <dgm:prSet presAssocID="{A517D702-157F-4CC5-9DF9-DA9DF08EDF1F}" presName="vert1" presStyleCnt="0"/>
      <dgm:spPr/>
    </dgm:pt>
  </dgm:ptLst>
  <dgm:cxnLst>
    <dgm:cxn modelId="{6A57F962-685E-480C-B8F4-0A8DD814F10B}" srcId="{958D1A6A-4293-4B54-8033-7F7EF10B6930}" destId="{DCAE72EE-009D-4862-835E-D7160CED31F2}" srcOrd="0" destOrd="0" parTransId="{9252A299-70C2-4E4B-A1E3-26B4E6149EA0}" sibTransId="{B3325BC0-F00E-43DF-9CBF-4B1E85C44BF6}"/>
    <dgm:cxn modelId="{5349ACCD-7274-47FB-8BC6-7A0CFE770099}" type="presOf" srcId="{A517D702-157F-4CC5-9DF9-DA9DF08EDF1F}" destId="{651D3521-E291-4FF5-B87F-D526A3B185FC}" srcOrd="0" destOrd="0" presId="urn:microsoft.com/office/officeart/2008/layout/LinedList"/>
    <dgm:cxn modelId="{4F0A4EC9-5338-4D1B-84B7-88E0BFD8BA2F}" type="presOf" srcId="{958D1A6A-4293-4B54-8033-7F7EF10B6930}" destId="{68080DEA-9282-4EC1-99B5-931F63F42BA0}" srcOrd="0" destOrd="0" presId="urn:microsoft.com/office/officeart/2008/layout/LinedList"/>
    <dgm:cxn modelId="{D57EC092-B0B8-46C6-BA97-A7AE4454FD4F}" srcId="{958D1A6A-4293-4B54-8033-7F7EF10B6930}" destId="{A517D702-157F-4CC5-9DF9-DA9DF08EDF1F}" srcOrd="2" destOrd="0" parTransId="{3395C718-6117-4332-9A3A-63890FE83D47}" sibTransId="{4FAA6FFF-8DDB-4443-951D-EA4BE2DA704D}"/>
    <dgm:cxn modelId="{C79B83BA-31C6-4E79-BC43-737823F1CEB8}" type="presOf" srcId="{DCAE72EE-009D-4862-835E-D7160CED31F2}" destId="{28DC8CC0-517C-4F5A-B2B0-E595DD6E5176}" srcOrd="0" destOrd="0" presId="urn:microsoft.com/office/officeart/2008/layout/LinedList"/>
    <dgm:cxn modelId="{68EC73C8-CC09-4F90-9C7E-7734A7B0DD87}" srcId="{958D1A6A-4293-4B54-8033-7F7EF10B6930}" destId="{96ADE924-034D-4479-B973-86E3BC882DD4}" srcOrd="1" destOrd="0" parTransId="{223E9D37-6952-44C7-BAB5-DF7D23ACAC94}" sibTransId="{AE1C93BE-9C82-4427-BFE7-457810A94DFF}"/>
    <dgm:cxn modelId="{8C99974D-A91B-48B8-84C9-9051E3C07285}" type="presOf" srcId="{96ADE924-034D-4479-B973-86E3BC882DD4}" destId="{F4E4EB2F-8AFB-48C2-8129-F89CF71D97AC}" srcOrd="0" destOrd="0" presId="urn:microsoft.com/office/officeart/2008/layout/LinedList"/>
    <dgm:cxn modelId="{2017EB3A-8A2B-43E7-A4BB-563B6ABAD04E}" type="presParOf" srcId="{68080DEA-9282-4EC1-99B5-931F63F42BA0}" destId="{578A8340-1722-4FC4-ACD2-3D44D6E2A9F8}" srcOrd="0" destOrd="0" presId="urn:microsoft.com/office/officeart/2008/layout/LinedList"/>
    <dgm:cxn modelId="{8535A6DC-2647-41E3-B47F-ACE0D417EE45}" type="presParOf" srcId="{68080DEA-9282-4EC1-99B5-931F63F42BA0}" destId="{A65072B8-4507-4475-9D67-4DF2B5D5281D}" srcOrd="1" destOrd="0" presId="urn:microsoft.com/office/officeart/2008/layout/LinedList"/>
    <dgm:cxn modelId="{ADBEEAE1-C6A7-4406-A9F8-7F1C5D03BE81}" type="presParOf" srcId="{A65072B8-4507-4475-9D67-4DF2B5D5281D}" destId="{28DC8CC0-517C-4F5A-B2B0-E595DD6E5176}" srcOrd="0" destOrd="0" presId="urn:microsoft.com/office/officeart/2008/layout/LinedList"/>
    <dgm:cxn modelId="{572B7F00-573D-4DFE-B9AB-A584E9578779}" type="presParOf" srcId="{A65072B8-4507-4475-9D67-4DF2B5D5281D}" destId="{38AF07F8-755C-4F87-BC86-D0019C0A9167}" srcOrd="1" destOrd="0" presId="urn:microsoft.com/office/officeart/2008/layout/LinedList"/>
    <dgm:cxn modelId="{9E8B81BA-B463-4278-8A17-028FFF81C724}" type="presParOf" srcId="{68080DEA-9282-4EC1-99B5-931F63F42BA0}" destId="{3647A019-E7F0-40C2-B203-9D960E516399}" srcOrd="2" destOrd="0" presId="urn:microsoft.com/office/officeart/2008/layout/LinedList"/>
    <dgm:cxn modelId="{BBA1FE75-17ED-481A-A290-6C1BED873766}" type="presParOf" srcId="{68080DEA-9282-4EC1-99B5-931F63F42BA0}" destId="{D87EA96B-07FC-4B6A-AA04-B0DB00EEF948}" srcOrd="3" destOrd="0" presId="urn:microsoft.com/office/officeart/2008/layout/LinedList"/>
    <dgm:cxn modelId="{231BA6B7-1A7F-4927-8A9E-021FDBAA020D}" type="presParOf" srcId="{D87EA96B-07FC-4B6A-AA04-B0DB00EEF948}" destId="{F4E4EB2F-8AFB-48C2-8129-F89CF71D97AC}" srcOrd="0" destOrd="0" presId="urn:microsoft.com/office/officeart/2008/layout/LinedList"/>
    <dgm:cxn modelId="{56049DE5-B3A2-4CCB-A5B3-4F73AD5CE70D}" type="presParOf" srcId="{D87EA96B-07FC-4B6A-AA04-B0DB00EEF948}" destId="{951BBEA1-1E15-486D-8280-AC139E2379B7}" srcOrd="1" destOrd="0" presId="urn:microsoft.com/office/officeart/2008/layout/LinedList"/>
    <dgm:cxn modelId="{041F6162-A2A0-4758-A207-3F0F0828CF57}" type="presParOf" srcId="{68080DEA-9282-4EC1-99B5-931F63F42BA0}" destId="{47301B3D-B802-47C2-B8B4-A73932A193B8}" srcOrd="4" destOrd="0" presId="urn:microsoft.com/office/officeart/2008/layout/LinedList"/>
    <dgm:cxn modelId="{BFFDA2F8-78BE-451F-A131-2983D1959B55}" type="presParOf" srcId="{68080DEA-9282-4EC1-99B5-931F63F42BA0}" destId="{E6A01158-90B5-42B4-8B72-E5DBCCA20CCB}" srcOrd="5" destOrd="0" presId="urn:microsoft.com/office/officeart/2008/layout/LinedList"/>
    <dgm:cxn modelId="{2A3C348E-FCD2-4DFD-B38B-74872F25E6E3}" type="presParOf" srcId="{E6A01158-90B5-42B4-8B72-E5DBCCA20CCB}" destId="{651D3521-E291-4FF5-B87F-D526A3B185FC}" srcOrd="0" destOrd="0" presId="urn:microsoft.com/office/officeart/2008/layout/LinedList"/>
    <dgm:cxn modelId="{461E5B49-9F2D-45ED-A383-16E8D24042B7}" type="presParOf" srcId="{E6A01158-90B5-42B4-8B72-E5DBCCA20CCB}" destId="{D220C71A-8B23-4608-8AE5-5E0C7A56B03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8D1A6A-4293-4B54-8033-7F7EF10B6930}"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s-EC"/>
        </a:p>
      </dgm:t>
    </dgm:pt>
    <dgm:pt modelId="{DCAE72EE-009D-4862-835E-D7160CED31F2}">
      <dgm:prSet phldrT="[Texto]"/>
      <dgm:spPr/>
      <dgm:t>
        <a:bodyPr/>
        <a:lstStyle/>
        <a:p>
          <a:r>
            <a:rPr lang="es-EC" b="1" dirty="0" smtClean="0"/>
            <a:t>Enfoque holístico:</a:t>
          </a:r>
        </a:p>
        <a:p>
          <a:r>
            <a:rPr lang="es-EC" dirty="0" smtClean="0"/>
            <a:t>Factores que individual o colectivamente influyen para que algo funcione, llamados facilitadores o catalizadores:</a:t>
          </a:r>
        </a:p>
        <a:p>
          <a:endParaRPr lang="es-EC" dirty="0"/>
        </a:p>
      </dgm:t>
    </dgm:pt>
    <dgm:pt modelId="{9252A299-70C2-4E4B-A1E3-26B4E6149EA0}" type="parTrans" cxnId="{6A57F962-685E-480C-B8F4-0A8DD814F10B}">
      <dgm:prSet/>
      <dgm:spPr/>
      <dgm:t>
        <a:bodyPr/>
        <a:lstStyle/>
        <a:p>
          <a:endParaRPr lang="es-EC"/>
        </a:p>
      </dgm:t>
    </dgm:pt>
    <dgm:pt modelId="{B3325BC0-F00E-43DF-9CBF-4B1E85C44BF6}" type="sibTrans" cxnId="{6A57F962-685E-480C-B8F4-0A8DD814F10B}">
      <dgm:prSet/>
      <dgm:spPr/>
      <dgm:t>
        <a:bodyPr/>
        <a:lstStyle/>
        <a:p>
          <a:endParaRPr lang="es-EC"/>
        </a:p>
      </dgm:t>
    </dgm:pt>
    <dgm:pt modelId="{68080DEA-9282-4EC1-99B5-931F63F42BA0}" type="pres">
      <dgm:prSet presAssocID="{958D1A6A-4293-4B54-8033-7F7EF10B6930}" presName="vert0" presStyleCnt="0">
        <dgm:presLayoutVars>
          <dgm:dir/>
          <dgm:animOne val="branch"/>
          <dgm:animLvl val="lvl"/>
        </dgm:presLayoutVars>
      </dgm:prSet>
      <dgm:spPr/>
      <dgm:t>
        <a:bodyPr/>
        <a:lstStyle/>
        <a:p>
          <a:endParaRPr lang="es-EC"/>
        </a:p>
      </dgm:t>
    </dgm:pt>
    <dgm:pt modelId="{578A8340-1722-4FC4-ACD2-3D44D6E2A9F8}" type="pres">
      <dgm:prSet presAssocID="{DCAE72EE-009D-4862-835E-D7160CED31F2}" presName="thickLine" presStyleLbl="alignNode1" presStyleIdx="0" presStyleCnt="1"/>
      <dgm:spPr/>
    </dgm:pt>
    <dgm:pt modelId="{A65072B8-4507-4475-9D67-4DF2B5D5281D}" type="pres">
      <dgm:prSet presAssocID="{DCAE72EE-009D-4862-835E-D7160CED31F2}" presName="horz1" presStyleCnt="0"/>
      <dgm:spPr/>
    </dgm:pt>
    <dgm:pt modelId="{28DC8CC0-517C-4F5A-B2B0-E595DD6E5176}" type="pres">
      <dgm:prSet presAssocID="{DCAE72EE-009D-4862-835E-D7160CED31F2}" presName="tx1" presStyleLbl="revTx" presStyleIdx="0" presStyleCnt="1" custLinFactNeighborY="1019"/>
      <dgm:spPr/>
      <dgm:t>
        <a:bodyPr/>
        <a:lstStyle/>
        <a:p>
          <a:endParaRPr lang="es-EC"/>
        </a:p>
      </dgm:t>
    </dgm:pt>
    <dgm:pt modelId="{38AF07F8-755C-4F87-BC86-D0019C0A9167}" type="pres">
      <dgm:prSet presAssocID="{DCAE72EE-009D-4862-835E-D7160CED31F2}" presName="vert1" presStyleCnt="0"/>
      <dgm:spPr/>
    </dgm:pt>
  </dgm:ptLst>
  <dgm:cxnLst>
    <dgm:cxn modelId="{6A57F962-685E-480C-B8F4-0A8DD814F10B}" srcId="{958D1A6A-4293-4B54-8033-7F7EF10B6930}" destId="{DCAE72EE-009D-4862-835E-D7160CED31F2}" srcOrd="0" destOrd="0" parTransId="{9252A299-70C2-4E4B-A1E3-26B4E6149EA0}" sibTransId="{B3325BC0-F00E-43DF-9CBF-4B1E85C44BF6}"/>
    <dgm:cxn modelId="{493C58C8-30F2-4499-8566-ED96A88F92AE}" type="presOf" srcId="{DCAE72EE-009D-4862-835E-D7160CED31F2}" destId="{28DC8CC0-517C-4F5A-B2B0-E595DD6E5176}" srcOrd="0" destOrd="0" presId="urn:microsoft.com/office/officeart/2008/layout/LinedList"/>
    <dgm:cxn modelId="{058FCA22-9698-4412-AAE4-D947DEDC365B}" type="presOf" srcId="{958D1A6A-4293-4B54-8033-7F7EF10B6930}" destId="{68080DEA-9282-4EC1-99B5-931F63F42BA0}" srcOrd="0" destOrd="0" presId="urn:microsoft.com/office/officeart/2008/layout/LinedList"/>
    <dgm:cxn modelId="{711F4BED-20C1-43F5-978D-9E19A078470A}" type="presParOf" srcId="{68080DEA-9282-4EC1-99B5-931F63F42BA0}" destId="{578A8340-1722-4FC4-ACD2-3D44D6E2A9F8}" srcOrd="0" destOrd="0" presId="urn:microsoft.com/office/officeart/2008/layout/LinedList"/>
    <dgm:cxn modelId="{26AED30F-4180-48BA-B724-FA4F8BFB044D}" type="presParOf" srcId="{68080DEA-9282-4EC1-99B5-931F63F42BA0}" destId="{A65072B8-4507-4475-9D67-4DF2B5D5281D}" srcOrd="1" destOrd="0" presId="urn:microsoft.com/office/officeart/2008/layout/LinedList"/>
    <dgm:cxn modelId="{BC3ACCDE-8F39-48FA-A14A-65CACA036A63}" type="presParOf" srcId="{A65072B8-4507-4475-9D67-4DF2B5D5281D}" destId="{28DC8CC0-517C-4F5A-B2B0-E595DD6E5176}" srcOrd="0" destOrd="0" presId="urn:microsoft.com/office/officeart/2008/layout/LinedList"/>
    <dgm:cxn modelId="{435A7000-6B04-4DE9-B054-62EC6CE50834}" type="presParOf" srcId="{A65072B8-4507-4475-9D67-4DF2B5D5281D}" destId="{38AF07F8-755C-4F87-BC86-D0019C0A916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8D1A6A-4293-4B54-8033-7F7EF10B6930}"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s-EC"/>
        </a:p>
      </dgm:t>
    </dgm:pt>
    <dgm:pt modelId="{DCAE72EE-009D-4862-835E-D7160CED31F2}">
      <dgm:prSet phldrT="[Texto]"/>
      <dgm:spPr/>
      <dgm:t>
        <a:bodyPr/>
        <a:lstStyle/>
        <a:p>
          <a:r>
            <a:rPr lang="es-EC" b="1" dirty="0" smtClean="0"/>
            <a:t>Enfoque holístico:</a:t>
          </a:r>
        </a:p>
        <a:p>
          <a:r>
            <a:rPr lang="es-EC" dirty="0" smtClean="0"/>
            <a:t>Los facilitadores tienen un conjunto de dimensiones común que permiten establecer una forma única, simple y común de trabajar con ellos.</a:t>
          </a:r>
        </a:p>
        <a:p>
          <a:endParaRPr lang="es-EC" dirty="0"/>
        </a:p>
      </dgm:t>
    </dgm:pt>
    <dgm:pt modelId="{9252A299-70C2-4E4B-A1E3-26B4E6149EA0}" type="parTrans" cxnId="{6A57F962-685E-480C-B8F4-0A8DD814F10B}">
      <dgm:prSet/>
      <dgm:spPr/>
      <dgm:t>
        <a:bodyPr/>
        <a:lstStyle/>
        <a:p>
          <a:endParaRPr lang="es-EC"/>
        </a:p>
      </dgm:t>
    </dgm:pt>
    <dgm:pt modelId="{B3325BC0-F00E-43DF-9CBF-4B1E85C44BF6}" type="sibTrans" cxnId="{6A57F962-685E-480C-B8F4-0A8DD814F10B}">
      <dgm:prSet/>
      <dgm:spPr/>
      <dgm:t>
        <a:bodyPr/>
        <a:lstStyle/>
        <a:p>
          <a:endParaRPr lang="es-EC"/>
        </a:p>
      </dgm:t>
    </dgm:pt>
    <dgm:pt modelId="{68080DEA-9282-4EC1-99B5-931F63F42BA0}" type="pres">
      <dgm:prSet presAssocID="{958D1A6A-4293-4B54-8033-7F7EF10B6930}" presName="vert0" presStyleCnt="0">
        <dgm:presLayoutVars>
          <dgm:dir/>
          <dgm:animOne val="branch"/>
          <dgm:animLvl val="lvl"/>
        </dgm:presLayoutVars>
      </dgm:prSet>
      <dgm:spPr/>
      <dgm:t>
        <a:bodyPr/>
        <a:lstStyle/>
        <a:p>
          <a:endParaRPr lang="es-EC"/>
        </a:p>
      </dgm:t>
    </dgm:pt>
    <dgm:pt modelId="{578A8340-1722-4FC4-ACD2-3D44D6E2A9F8}" type="pres">
      <dgm:prSet presAssocID="{DCAE72EE-009D-4862-835E-D7160CED31F2}" presName="thickLine" presStyleLbl="alignNode1" presStyleIdx="0" presStyleCnt="1"/>
      <dgm:spPr/>
    </dgm:pt>
    <dgm:pt modelId="{A65072B8-4507-4475-9D67-4DF2B5D5281D}" type="pres">
      <dgm:prSet presAssocID="{DCAE72EE-009D-4862-835E-D7160CED31F2}" presName="horz1" presStyleCnt="0"/>
      <dgm:spPr/>
    </dgm:pt>
    <dgm:pt modelId="{28DC8CC0-517C-4F5A-B2B0-E595DD6E5176}" type="pres">
      <dgm:prSet presAssocID="{DCAE72EE-009D-4862-835E-D7160CED31F2}" presName="tx1" presStyleLbl="revTx" presStyleIdx="0" presStyleCnt="1" custLinFactNeighborY="1019"/>
      <dgm:spPr/>
      <dgm:t>
        <a:bodyPr/>
        <a:lstStyle/>
        <a:p>
          <a:endParaRPr lang="es-EC"/>
        </a:p>
      </dgm:t>
    </dgm:pt>
    <dgm:pt modelId="{38AF07F8-755C-4F87-BC86-D0019C0A9167}" type="pres">
      <dgm:prSet presAssocID="{DCAE72EE-009D-4862-835E-D7160CED31F2}" presName="vert1" presStyleCnt="0"/>
      <dgm:spPr/>
    </dgm:pt>
  </dgm:ptLst>
  <dgm:cxnLst>
    <dgm:cxn modelId="{3BAAF9BC-E829-4211-81F3-C7F957751373}" type="presOf" srcId="{DCAE72EE-009D-4862-835E-D7160CED31F2}" destId="{28DC8CC0-517C-4F5A-B2B0-E595DD6E5176}" srcOrd="0" destOrd="0" presId="urn:microsoft.com/office/officeart/2008/layout/LinedList"/>
    <dgm:cxn modelId="{6A57F962-685E-480C-B8F4-0A8DD814F10B}" srcId="{958D1A6A-4293-4B54-8033-7F7EF10B6930}" destId="{DCAE72EE-009D-4862-835E-D7160CED31F2}" srcOrd="0" destOrd="0" parTransId="{9252A299-70C2-4E4B-A1E3-26B4E6149EA0}" sibTransId="{B3325BC0-F00E-43DF-9CBF-4B1E85C44BF6}"/>
    <dgm:cxn modelId="{F754D2A5-0507-4547-A6DB-CD59960687CB}" type="presOf" srcId="{958D1A6A-4293-4B54-8033-7F7EF10B6930}" destId="{68080DEA-9282-4EC1-99B5-931F63F42BA0}" srcOrd="0" destOrd="0" presId="urn:microsoft.com/office/officeart/2008/layout/LinedList"/>
    <dgm:cxn modelId="{D54AD633-F6A9-49DB-B103-BFF8C6713B1B}" type="presParOf" srcId="{68080DEA-9282-4EC1-99B5-931F63F42BA0}" destId="{578A8340-1722-4FC4-ACD2-3D44D6E2A9F8}" srcOrd="0" destOrd="0" presId="urn:microsoft.com/office/officeart/2008/layout/LinedList"/>
    <dgm:cxn modelId="{D9E3EF61-4301-4C8A-9BA2-6DF1668FFED7}" type="presParOf" srcId="{68080DEA-9282-4EC1-99B5-931F63F42BA0}" destId="{A65072B8-4507-4475-9D67-4DF2B5D5281D}" srcOrd="1" destOrd="0" presId="urn:microsoft.com/office/officeart/2008/layout/LinedList"/>
    <dgm:cxn modelId="{8D7D868E-B424-4744-B33F-79541200BB70}" type="presParOf" srcId="{A65072B8-4507-4475-9D67-4DF2B5D5281D}" destId="{28DC8CC0-517C-4F5A-B2B0-E595DD6E5176}" srcOrd="0" destOrd="0" presId="urn:microsoft.com/office/officeart/2008/layout/LinedList"/>
    <dgm:cxn modelId="{4960742C-8182-4785-A7A2-AD249ED36123}" type="presParOf" srcId="{A65072B8-4507-4475-9D67-4DF2B5D5281D}" destId="{38AF07F8-755C-4F87-BC86-D0019C0A916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8D1A6A-4293-4B54-8033-7F7EF10B6930}"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s-EC"/>
        </a:p>
      </dgm:t>
    </dgm:pt>
    <dgm:pt modelId="{DCAE72EE-009D-4862-835E-D7160CED31F2}">
      <dgm:prSet phldrT="[Texto]"/>
      <dgm:spPr/>
      <dgm:t>
        <a:bodyPr/>
        <a:lstStyle/>
        <a:p>
          <a:r>
            <a:rPr lang="es-EC" b="1" dirty="0" smtClean="0"/>
            <a:t>Separa el </a:t>
          </a:r>
          <a:r>
            <a:rPr lang="es-EC" b="1" dirty="0" err="1" smtClean="0"/>
            <a:t>governance</a:t>
          </a:r>
          <a:r>
            <a:rPr lang="es-EC" b="1" dirty="0" smtClean="0"/>
            <a:t> del </a:t>
          </a:r>
          <a:r>
            <a:rPr lang="es-EC" b="1" dirty="0" err="1" smtClean="0"/>
            <a:t>management</a:t>
          </a:r>
          <a:r>
            <a:rPr lang="es-EC" b="1" dirty="0" smtClean="0"/>
            <a:t>:</a:t>
          </a:r>
        </a:p>
        <a:p>
          <a:r>
            <a:rPr lang="es-EC" dirty="0" smtClean="0"/>
            <a:t>Gobernanza asegura a los </a:t>
          </a:r>
          <a:r>
            <a:rPr lang="es-EC" dirty="0" err="1" smtClean="0"/>
            <a:t>stakeholders</a:t>
          </a:r>
          <a:r>
            <a:rPr lang="es-EC" dirty="0" smtClean="0"/>
            <a:t> que sus necesidades sean integradas equilibradamente a los objetivos del negocio</a:t>
          </a:r>
        </a:p>
        <a:p>
          <a:r>
            <a:rPr lang="es-EC" dirty="0" smtClean="0"/>
            <a:t>Gestión que planifica, construye, ejecuta y controla todas  las actividades en función de alcanzar los objetivos</a:t>
          </a:r>
        </a:p>
        <a:p>
          <a:endParaRPr lang="es-EC" dirty="0"/>
        </a:p>
      </dgm:t>
    </dgm:pt>
    <dgm:pt modelId="{9252A299-70C2-4E4B-A1E3-26B4E6149EA0}" type="parTrans" cxnId="{6A57F962-685E-480C-B8F4-0A8DD814F10B}">
      <dgm:prSet/>
      <dgm:spPr/>
      <dgm:t>
        <a:bodyPr/>
        <a:lstStyle/>
        <a:p>
          <a:endParaRPr lang="es-EC"/>
        </a:p>
      </dgm:t>
    </dgm:pt>
    <dgm:pt modelId="{B3325BC0-F00E-43DF-9CBF-4B1E85C44BF6}" type="sibTrans" cxnId="{6A57F962-685E-480C-B8F4-0A8DD814F10B}">
      <dgm:prSet/>
      <dgm:spPr/>
      <dgm:t>
        <a:bodyPr/>
        <a:lstStyle/>
        <a:p>
          <a:endParaRPr lang="es-EC"/>
        </a:p>
      </dgm:t>
    </dgm:pt>
    <dgm:pt modelId="{68080DEA-9282-4EC1-99B5-931F63F42BA0}" type="pres">
      <dgm:prSet presAssocID="{958D1A6A-4293-4B54-8033-7F7EF10B6930}" presName="vert0" presStyleCnt="0">
        <dgm:presLayoutVars>
          <dgm:dir/>
          <dgm:animOne val="branch"/>
          <dgm:animLvl val="lvl"/>
        </dgm:presLayoutVars>
      </dgm:prSet>
      <dgm:spPr/>
      <dgm:t>
        <a:bodyPr/>
        <a:lstStyle/>
        <a:p>
          <a:endParaRPr lang="es-EC"/>
        </a:p>
      </dgm:t>
    </dgm:pt>
    <dgm:pt modelId="{578A8340-1722-4FC4-ACD2-3D44D6E2A9F8}" type="pres">
      <dgm:prSet presAssocID="{DCAE72EE-009D-4862-835E-D7160CED31F2}" presName="thickLine" presStyleLbl="alignNode1" presStyleIdx="0" presStyleCnt="1"/>
      <dgm:spPr/>
    </dgm:pt>
    <dgm:pt modelId="{A65072B8-4507-4475-9D67-4DF2B5D5281D}" type="pres">
      <dgm:prSet presAssocID="{DCAE72EE-009D-4862-835E-D7160CED31F2}" presName="horz1" presStyleCnt="0"/>
      <dgm:spPr/>
    </dgm:pt>
    <dgm:pt modelId="{28DC8CC0-517C-4F5A-B2B0-E595DD6E5176}" type="pres">
      <dgm:prSet presAssocID="{DCAE72EE-009D-4862-835E-D7160CED31F2}" presName="tx1" presStyleLbl="revTx" presStyleIdx="0" presStyleCnt="1" custLinFactNeighborY="1019"/>
      <dgm:spPr/>
      <dgm:t>
        <a:bodyPr/>
        <a:lstStyle/>
        <a:p>
          <a:endParaRPr lang="es-EC"/>
        </a:p>
      </dgm:t>
    </dgm:pt>
    <dgm:pt modelId="{38AF07F8-755C-4F87-BC86-D0019C0A9167}" type="pres">
      <dgm:prSet presAssocID="{DCAE72EE-009D-4862-835E-D7160CED31F2}" presName="vert1" presStyleCnt="0"/>
      <dgm:spPr/>
    </dgm:pt>
  </dgm:ptLst>
  <dgm:cxnLst>
    <dgm:cxn modelId="{B717ECEA-9E9A-4F60-B503-0C057BD82988}" type="presOf" srcId="{DCAE72EE-009D-4862-835E-D7160CED31F2}" destId="{28DC8CC0-517C-4F5A-B2B0-E595DD6E5176}" srcOrd="0" destOrd="0" presId="urn:microsoft.com/office/officeart/2008/layout/LinedList"/>
    <dgm:cxn modelId="{6A57F962-685E-480C-B8F4-0A8DD814F10B}" srcId="{958D1A6A-4293-4B54-8033-7F7EF10B6930}" destId="{DCAE72EE-009D-4862-835E-D7160CED31F2}" srcOrd="0" destOrd="0" parTransId="{9252A299-70C2-4E4B-A1E3-26B4E6149EA0}" sibTransId="{B3325BC0-F00E-43DF-9CBF-4B1E85C44BF6}"/>
    <dgm:cxn modelId="{21AED27D-F181-4678-8E66-6E2A51BDCFFC}" type="presOf" srcId="{958D1A6A-4293-4B54-8033-7F7EF10B6930}" destId="{68080DEA-9282-4EC1-99B5-931F63F42BA0}" srcOrd="0" destOrd="0" presId="urn:microsoft.com/office/officeart/2008/layout/LinedList"/>
    <dgm:cxn modelId="{5BBA8C2F-7DA5-4C3E-A168-EAB55287BA4A}" type="presParOf" srcId="{68080DEA-9282-4EC1-99B5-931F63F42BA0}" destId="{578A8340-1722-4FC4-ACD2-3D44D6E2A9F8}" srcOrd="0" destOrd="0" presId="urn:microsoft.com/office/officeart/2008/layout/LinedList"/>
    <dgm:cxn modelId="{14D7B850-F840-4009-A9A9-EFE3BE1AB226}" type="presParOf" srcId="{68080DEA-9282-4EC1-99B5-931F63F42BA0}" destId="{A65072B8-4507-4475-9D67-4DF2B5D5281D}" srcOrd="1" destOrd="0" presId="urn:microsoft.com/office/officeart/2008/layout/LinedList"/>
    <dgm:cxn modelId="{468844FA-3B87-43EC-AECD-9E96D7BB0F31}" type="presParOf" srcId="{A65072B8-4507-4475-9D67-4DF2B5D5281D}" destId="{28DC8CC0-517C-4F5A-B2B0-E595DD6E5176}" srcOrd="0" destOrd="0" presId="urn:microsoft.com/office/officeart/2008/layout/LinedList"/>
    <dgm:cxn modelId="{57C220E1-5DFA-42CB-A8EF-65D6D66832A6}" type="presParOf" srcId="{A65072B8-4507-4475-9D67-4DF2B5D5281D}" destId="{38AF07F8-755C-4F87-BC86-D0019C0A916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10390-A424-4911-9BFB-004BAD01C433}">
      <dsp:nvSpPr>
        <dsp:cNvPr id="0" name=""/>
        <dsp:cNvSpPr/>
      </dsp:nvSpPr>
      <dsp:spPr>
        <a:xfrm>
          <a:off x="-3962119" y="-608294"/>
          <a:ext cx="4721788" cy="4721788"/>
        </a:xfrm>
        <a:prstGeom prst="blockArc">
          <a:avLst>
            <a:gd name="adj1" fmla="val 18900000"/>
            <a:gd name="adj2" fmla="val 2700000"/>
            <a:gd name="adj3" fmla="val 45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A2455F-EF85-4515-8975-6E73974FBE15}">
      <dsp:nvSpPr>
        <dsp:cNvPr id="0" name=""/>
        <dsp:cNvSpPr/>
      </dsp:nvSpPr>
      <dsp:spPr>
        <a:xfrm>
          <a:off x="246323" y="159346"/>
          <a:ext cx="6066892" cy="318552"/>
        </a:xfrm>
        <a:prstGeom prst="rect">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2851" tIns="40640" rIns="40640" bIns="40640" numCol="1" spcCol="1270" anchor="ctr" anchorCtr="0">
          <a:noAutofit/>
        </a:bodyPr>
        <a:lstStyle/>
        <a:p>
          <a:pPr lvl="0" algn="l" defTabSz="711200">
            <a:lnSpc>
              <a:spcPct val="90000"/>
            </a:lnSpc>
            <a:spcBef>
              <a:spcPct val="0"/>
            </a:spcBef>
            <a:spcAft>
              <a:spcPct val="35000"/>
            </a:spcAft>
          </a:pPr>
          <a:r>
            <a:rPr lang="es-ES" sz="1600" b="1" i="0" kern="1200" baseline="0" dirty="0" smtClean="0">
              <a:solidFill>
                <a:schemeClr val="tx1">
                  <a:lumMod val="85000"/>
                  <a:lumOff val="15000"/>
                </a:schemeClr>
              </a:solidFill>
            </a:rPr>
            <a:t>Introducción</a:t>
          </a:r>
          <a:endParaRPr lang="es-ES" sz="1600" b="1" i="0" kern="1200" baseline="0" dirty="0">
            <a:solidFill>
              <a:schemeClr val="tx1">
                <a:lumMod val="85000"/>
                <a:lumOff val="15000"/>
              </a:schemeClr>
            </a:solidFill>
          </a:endParaRPr>
        </a:p>
      </dsp:txBody>
      <dsp:txXfrm>
        <a:off x="246323" y="159346"/>
        <a:ext cx="6066892" cy="318552"/>
      </dsp:txXfrm>
    </dsp:sp>
    <dsp:sp modelId="{D3F9BACF-1EF0-446A-96CC-199EB6FA5C56}">
      <dsp:nvSpPr>
        <dsp:cNvPr id="0" name=""/>
        <dsp:cNvSpPr/>
      </dsp:nvSpPr>
      <dsp:spPr>
        <a:xfrm>
          <a:off x="47227" y="119527"/>
          <a:ext cx="398190" cy="3981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sp>
    <dsp:sp modelId="{C7126DA2-FABA-40FE-BC0C-B4A9BF4504B1}">
      <dsp:nvSpPr>
        <dsp:cNvPr id="0" name=""/>
        <dsp:cNvSpPr/>
      </dsp:nvSpPr>
      <dsp:spPr>
        <a:xfrm>
          <a:off x="534801" y="637455"/>
          <a:ext cx="5778414" cy="318552"/>
        </a:xfrm>
        <a:prstGeom prst="rect">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2851" tIns="40640" rIns="40640" bIns="40640" numCol="1" spcCol="1270" anchor="ctr" anchorCtr="0">
          <a:noAutofit/>
        </a:bodyPr>
        <a:lstStyle/>
        <a:p>
          <a:pPr lvl="0" algn="l" defTabSz="711200">
            <a:lnSpc>
              <a:spcPct val="90000"/>
            </a:lnSpc>
            <a:spcBef>
              <a:spcPct val="0"/>
            </a:spcBef>
            <a:spcAft>
              <a:spcPct val="35000"/>
            </a:spcAft>
          </a:pPr>
          <a:r>
            <a:rPr lang="es-ES" sz="1600" b="1" i="0" kern="1200" baseline="0" dirty="0" smtClean="0">
              <a:solidFill>
                <a:schemeClr val="tx1">
                  <a:lumMod val="85000"/>
                  <a:lumOff val="15000"/>
                </a:schemeClr>
              </a:solidFill>
            </a:rPr>
            <a:t>Gobernanza de TI</a:t>
          </a:r>
          <a:endParaRPr lang="es-ES" sz="1600" b="1" i="0" kern="1200" baseline="0" dirty="0">
            <a:solidFill>
              <a:schemeClr val="tx1">
                <a:lumMod val="85000"/>
                <a:lumOff val="15000"/>
              </a:schemeClr>
            </a:solidFill>
          </a:endParaRPr>
        </a:p>
      </dsp:txBody>
      <dsp:txXfrm>
        <a:off x="534801" y="637455"/>
        <a:ext cx="5778414" cy="318552"/>
      </dsp:txXfrm>
    </dsp:sp>
    <dsp:sp modelId="{F64BFE04-8D44-4923-B53A-BE305C721C21}">
      <dsp:nvSpPr>
        <dsp:cNvPr id="0" name=""/>
        <dsp:cNvSpPr/>
      </dsp:nvSpPr>
      <dsp:spPr>
        <a:xfrm>
          <a:off x="335705" y="597636"/>
          <a:ext cx="398190" cy="3981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sp>
    <dsp:sp modelId="{24561879-404B-4A64-AB48-76D08EA50E4E}">
      <dsp:nvSpPr>
        <dsp:cNvPr id="0" name=""/>
        <dsp:cNvSpPr/>
      </dsp:nvSpPr>
      <dsp:spPr>
        <a:xfrm>
          <a:off x="692885" y="1115214"/>
          <a:ext cx="5620330" cy="318552"/>
        </a:xfrm>
        <a:prstGeom prst="rect">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2851" tIns="40640" rIns="40640" bIns="40640" numCol="1" spcCol="1270" anchor="ctr" anchorCtr="0">
          <a:noAutofit/>
        </a:bodyPr>
        <a:lstStyle/>
        <a:p>
          <a:pPr lvl="0" algn="l" defTabSz="711200">
            <a:lnSpc>
              <a:spcPct val="90000"/>
            </a:lnSpc>
            <a:spcBef>
              <a:spcPct val="0"/>
            </a:spcBef>
            <a:spcAft>
              <a:spcPct val="35000"/>
            </a:spcAft>
          </a:pPr>
          <a:r>
            <a:rPr lang="es-ES" sz="1600" b="1" i="0" kern="1200" baseline="0" dirty="0" smtClean="0">
              <a:solidFill>
                <a:schemeClr val="tx1">
                  <a:lumMod val="85000"/>
                  <a:lumOff val="15000"/>
                </a:schemeClr>
              </a:solidFill>
            </a:rPr>
            <a:t>Descripción de ISO 38500</a:t>
          </a:r>
          <a:endParaRPr lang="es-ES" sz="1600" b="1" i="0" kern="1200" baseline="0" dirty="0">
            <a:solidFill>
              <a:schemeClr val="tx1">
                <a:lumMod val="85000"/>
                <a:lumOff val="15000"/>
              </a:schemeClr>
            </a:solidFill>
          </a:endParaRPr>
        </a:p>
      </dsp:txBody>
      <dsp:txXfrm>
        <a:off x="692885" y="1115214"/>
        <a:ext cx="5620330" cy="318552"/>
      </dsp:txXfrm>
    </dsp:sp>
    <dsp:sp modelId="{816CBF30-C6EB-4782-9CD1-DEFF574AC494}">
      <dsp:nvSpPr>
        <dsp:cNvPr id="0" name=""/>
        <dsp:cNvSpPr/>
      </dsp:nvSpPr>
      <dsp:spPr>
        <a:xfrm>
          <a:off x="493790" y="1075395"/>
          <a:ext cx="398190" cy="3981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sp>
    <dsp:sp modelId="{911760C8-32F8-400E-8520-09766978CB41}">
      <dsp:nvSpPr>
        <dsp:cNvPr id="0" name=""/>
        <dsp:cNvSpPr/>
      </dsp:nvSpPr>
      <dsp:spPr>
        <a:xfrm>
          <a:off x="743360" y="1593323"/>
          <a:ext cx="5569855" cy="318552"/>
        </a:xfrm>
        <a:prstGeom prst="rect">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2851" tIns="40640" rIns="40640" bIns="40640" numCol="1" spcCol="1270" anchor="ctr" anchorCtr="0">
          <a:noAutofit/>
        </a:bodyPr>
        <a:lstStyle/>
        <a:p>
          <a:pPr lvl="0" algn="l" defTabSz="711200">
            <a:lnSpc>
              <a:spcPct val="90000"/>
            </a:lnSpc>
            <a:spcBef>
              <a:spcPct val="0"/>
            </a:spcBef>
            <a:spcAft>
              <a:spcPct val="35000"/>
            </a:spcAft>
          </a:pPr>
          <a:r>
            <a:rPr lang="es-ES" sz="1600" b="1" i="0" kern="1200" baseline="0" dirty="0" smtClean="0">
              <a:solidFill>
                <a:schemeClr val="tx1">
                  <a:lumMod val="85000"/>
                  <a:lumOff val="15000"/>
                </a:schemeClr>
              </a:solidFill>
            </a:rPr>
            <a:t>Descripción de </a:t>
          </a:r>
          <a:r>
            <a:rPr lang="es-ES" sz="1600" b="1" i="0" kern="1200" baseline="0" dirty="0" err="1" smtClean="0">
              <a:solidFill>
                <a:schemeClr val="tx1">
                  <a:lumMod val="85000"/>
                  <a:lumOff val="15000"/>
                </a:schemeClr>
              </a:solidFill>
            </a:rPr>
            <a:t>COBIT</a:t>
          </a:r>
          <a:endParaRPr lang="es-ES" sz="1600" b="1" i="0" kern="1200" baseline="0" dirty="0">
            <a:solidFill>
              <a:schemeClr val="tx1">
                <a:lumMod val="85000"/>
                <a:lumOff val="15000"/>
              </a:schemeClr>
            </a:solidFill>
          </a:endParaRPr>
        </a:p>
      </dsp:txBody>
      <dsp:txXfrm>
        <a:off x="743360" y="1593323"/>
        <a:ext cx="5569855" cy="318552"/>
      </dsp:txXfrm>
    </dsp:sp>
    <dsp:sp modelId="{8AB70E6C-D123-4869-A886-605D2E960E49}">
      <dsp:nvSpPr>
        <dsp:cNvPr id="0" name=""/>
        <dsp:cNvSpPr/>
      </dsp:nvSpPr>
      <dsp:spPr>
        <a:xfrm>
          <a:off x="544265" y="1553504"/>
          <a:ext cx="398190" cy="3981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sp>
    <dsp:sp modelId="{AF8FEA10-8B89-49FB-84D2-39E5344679D3}">
      <dsp:nvSpPr>
        <dsp:cNvPr id="0" name=""/>
        <dsp:cNvSpPr/>
      </dsp:nvSpPr>
      <dsp:spPr>
        <a:xfrm>
          <a:off x="692885" y="2071432"/>
          <a:ext cx="5620330" cy="318552"/>
        </a:xfrm>
        <a:prstGeom prst="rect">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2851" tIns="40640" rIns="40640" bIns="40640" numCol="1" spcCol="1270" anchor="ctr" anchorCtr="0">
          <a:noAutofit/>
        </a:bodyPr>
        <a:lstStyle/>
        <a:p>
          <a:pPr lvl="0" algn="l" defTabSz="711200">
            <a:lnSpc>
              <a:spcPct val="90000"/>
            </a:lnSpc>
            <a:spcBef>
              <a:spcPct val="0"/>
            </a:spcBef>
            <a:spcAft>
              <a:spcPct val="35000"/>
            </a:spcAft>
          </a:pPr>
          <a:r>
            <a:rPr lang="es-ES" sz="1600" b="1" i="0" kern="1200" baseline="0" dirty="0" smtClean="0">
              <a:solidFill>
                <a:schemeClr val="tx1">
                  <a:lumMod val="85000"/>
                  <a:lumOff val="15000"/>
                </a:schemeClr>
              </a:solidFill>
            </a:rPr>
            <a:t>Estudio analítico entre ISO 38500 y </a:t>
          </a:r>
          <a:r>
            <a:rPr lang="es-ES" sz="1600" b="1" i="0" kern="1200" baseline="0" dirty="0" err="1" smtClean="0">
              <a:solidFill>
                <a:schemeClr val="tx1">
                  <a:lumMod val="85000"/>
                  <a:lumOff val="15000"/>
                </a:schemeClr>
              </a:solidFill>
            </a:rPr>
            <a:t>COBIT</a:t>
          </a:r>
          <a:endParaRPr lang="es-ES" sz="1600" b="1" i="0" kern="1200" baseline="0" dirty="0">
            <a:solidFill>
              <a:schemeClr val="tx1">
                <a:lumMod val="85000"/>
                <a:lumOff val="15000"/>
              </a:schemeClr>
            </a:solidFill>
          </a:endParaRPr>
        </a:p>
      </dsp:txBody>
      <dsp:txXfrm>
        <a:off x="692885" y="2071432"/>
        <a:ext cx="5620330" cy="318552"/>
      </dsp:txXfrm>
    </dsp:sp>
    <dsp:sp modelId="{9F815DAA-17C8-4815-81FA-2AA1DC094927}">
      <dsp:nvSpPr>
        <dsp:cNvPr id="0" name=""/>
        <dsp:cNvSpPr/>
      </dsp:nvSpPr>
      <dsp:spPr>
        <a:xfrm>
          <a:off x="493790" y="2031613"/>
          <a:ext cx="398190" cy="3981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sp>
    <dsp:sp modelId="{C5F0D9DE-6907-4C06-96F6-84A3C0E39CA0}">
      <dsp:nvSpPr>
        <dsp:cNvPr id="0" name=""/>
        <dsp:cNvSpPr/>
      </dsp:nvSpPr>
      <dsp:spPr>
        <a:xfrm>
          <a:off x="534801" y="2549191"/>
          <a:ext cx="5778414" cy="318552"/>
        </a:xfrm>
        <a:prstGeom prst="rect">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2851" tIns="40640" rIns="40640" bIns="40640" numCol="1" spcCol="1270" anchor="ctr" anchorCtr="0">
          <a:noAutofit/>
        </a:bodyPr>
        <a:lstStyle/>
        <a:p>
          <a:pPr lvl="0" algn="l" defTabSz="711200">
            <a:lnSpc>
              <a:spcPct val="90000"/>
            </a:lnSpc>
            <a:spcBef>
              <a:spcPct val="0"/>
            </a:spcBef>
            <a:spcAft>
              <a:spcPct val="35000"/>
            </a:spcAft>
          </a:pPr>
          <a:r>
            <a:rPr lang="es-ES" sz="1600" b="1" i="0" kern="1200" baseline="0" dirty="0" smtClean="0">
              <a:solidFill>
                <a:schemeClr val="tx1">
                  <a:lumMod val="85000"/>
                  <a:lumOff val="15000"/>
                </a:schemeClr>
              </a:solidFill>
            </a:rPr>
            <a:t>Resultados</a:t>
          </a:r>
          <a:endParaRPr lang="es-ES" sz="1600" b="1" i="0" kern="1200" baseline="0" dirty="0">
            <a:solidFill>
              <a:schemeClr val="tx1">
                <a:lumMod val="85000"/>
                <a:lumOff val="15000"/>
              </a:schemeClr>
            </a:solidFill>
          </a:endParaRPr>
        </a:p>
      </dsp:txBody>
      <dsp:txXfrm>
        <a:off x="534801" y="2549191"/>
        <a:ext cx="5778414" cy="318552"/>
      </dsp:txXfrm>
    </dsp:sp>
    <dsp:sp modelId="{65D76DB8-FF24-471B-91F1-9F4F4A110971}">
      <dsp:nvSpPr>
        <dsp:cNvPr id="0" name=""/>
        <dsp:cNvSpPr/>
      </dsp:nvSpPr>
      <dsp:spPr>
        <a:xfrm>
          <a:off x="335705" y="2509372"/>
          <a:ext cx="398190" cy="3981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sp>
    <dsp:sp modelId="{70ACC919-B5F2-48EA-B4AA-31CC2C4C468D}">
      <dsp:nvSpPr>
        <dsp:cNvPr id="0" name=""/>
        <dsp:cNvSpPr/>
      </dsp:nvSpPr>
      <dsp:spPr>
        <a:xfrm>
          <a:off x="246323" y="3027301"/>
          <a:ext cx="6066892" cy="318552"/>
        </a:xfrm>
        <a:prstGeom prst="rect">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2851" tIns="40640" rIns="40640" bIns="40640" numCol="1" spcCol="1270" anchor="ctr" anchorCtr="0">
          <a:noAutofit/>
        </a:bodyPr>
        <a:lstStyle/>
        <a:p>
          <a:pPr lvl="0" algn="l" defTabSz="711200">
            <a:lnSpc>
              <a:spcPct val="90000"/>
            </a:lnSpc>
            <a:spcBef>
              <a:spcPct val="0"/>
            </a:spcBef>
            <a:spcAft>
              <a:spcPct val="35000"/>
            </a:spcAft>
          </a:pPr>
          <a:r>
            <a:rPr lang="es-ES" sz="1600" b="1" i="0" kern="1200" baseline="0" dirty="0" smtClean="0">
              <a:solidFill>
                <a:schemeClr val="tx1">
                  <a:lumMod val="85000"/>
                  <a:lumOff val="15000"/>
                </a:schemeClr>
              </a:solidFill>
            </a:rPr>
            <a:t>Conclusiones y Recomendaciones</a:t>
          </a:r>
          <a:endParaRPr lang="es-ES" sz="1600" b="1" i="0" kern="1200" baseline="0" dirty="0">
            <a:solidFill>
              <a:schemeClr val="tx1">
                <a:lumMod val="85000"/>
                <a:lumOff val="15000"/>
              </a:schemeClr>
            </a:solidFill>
          </a:endParaRPr>
        </a:p>
      </dsp:txBody>
      <dsp:txXfrm>
        <a:off x="246323" y="3027301"/>
        <a:ext cx="6066892" cy="318552"/>
      </dsp:txXfrm>
    </dsp:sp>
    <dsp:sp modelId="{1C222F35-FFC0-4816-8435-22D2DAF3E227}">
      <dsp:nvSpPr>
        <dsp:cNvPr id="0" name=""/>
        <dsp:cNvSpPr/>
      </dsp:nvSpPr>
      <dsp:spPr>
        <a:xfrm>
          <a:off x="47227" y="2987481"/>
          <a:ext cx="398190" cy="39819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7548EB-926F-461F-951E-2D86C9ED6364}">
      <dsp:nvSpPr>
        <dsp:cNvPr id="0" name=""/>
        <dsp:cNvSpPr/>
      </dsp:nvSpPr>
      <dsp:spPr>
        <a:xfrm>
          <a:off x="0" y="42813"/>
          <a:ext cx="6664376" cy="503685"/>
        </a:xfrm>
        <a:prstGeom prst="roundRect">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ES" sz="2100" kern="1200" dirty="0" smtClean="0"/>
            <a:t>General</a:t>
          </a:r>
          <a:endParaRPr lang="es-ES" sz="2100" kern="1200" dirty="0"/>
        </a:p>
      </dsp:txBody>
      <dsp:txXfrm>
        <a:off x="24588" y="67401"/>
        <a:ext cx="6615200" cy="454509"/>
      </dsp:txXfrm>
    </dsp:sp>
    <dsp:sp modelId="{F0DEB714-48F2-4085-9781-71650A5D5010}">
      <dsp:nvSpPr>
        <dsp:cNvPr id="0" name=""/>
        <dsp:cNvSpPr/>
      </dsp:nvSpPr>
      <dsp:spPr>
        <a:xfrm>
          <a:off x="0" y="546498"/>
          <a:ext cx="6664376" cy="51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59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ES" sz="1600" kern="1200" dirty="0" smtClean="0"/>
            <a:t>Realizar un estudio analítico de la compatibilidad de la norma </a:t>
          </a:r>
          <a:r>
            <a:rPr lang="es-ES" sz="1600" kern="1200" dirty="0" err="1" smtClean="0"/>
            <a:t>Iso</a:t>
          </a:r>
          <a:r>
            <a:rPr lang="es-ES" sz="1600" kern="1200" dirty="0" smtClean="0"/>
            <a:t> 38500 y </a:t>
          </a:r>
          <a:r>
            <a:rPr lang="es-ES" sz="1600" kern="1200" dirty="0" err="1" smtClean="0"/>
            <a:t>COBIT</a:t>
          </a:r>
          <a:r>
            <a:rPr lang="es-ES" sz="1600" kern="1200" dirty="0" smtClean="0"/>
            <a:t> 5 aplicado a la gobernanza de TI</a:t>
          </a:r>
          <a:endParaRPr lang="es-ES" sz="1600" kern="1200" dirty="0"/>
        </a:p>
      </dsp:txBody>
      <dsp:txXfrm>
        <a:off x="0" y="546498"/>
        <a:ext cx="6664376" cy="510772"/>
      </dsp:txXfrm>
    </dsp:sp>
    <dsp:sp modelId="{BE36BBB2-4003-4B9D-8875-20D52DDA6962}">
      <dsp:nvSpPr>
        <dsp:cNvPr id="0" name=""/>
        <dsp:cNvSpPr/>
      </dsp:nvSpPr>
      <dsp:spPr>
        <a:xfrm>
          <a:off x="0" y="1057271"/>
          <a:ext cx="6664376" cy="503685"/>
        </a:xfrm>
        <a:prstGeom prst="roundRect">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ES" sz="2100" kern="1200" dirty="0" smtClean="0"/>
            <a:t>Específicos</a:t>
          </a:r>
          <a:endParaRPr lang="es-ES" sz="2100" kern="1200" dirty="0"/>
        </a:p>
      </dsp:txBody>
      <dsp:txXfrm>
        <a:off x="24588" y="1081859"/>
        <a:ext cx="6615200" cy="454509"/>
      </dsp:txXfrm>
    </dsp:sp>
    <dsp:sp modelId="{88DF8F7F-704E-4036-8305-12B593E3874A}">
      <dsp:nvSpPr>
        <dsp:cNvPr id="0" name=""/>
        <dsp:cNvSpPr/>
      </dsp:nvSpPr>
      <dsp:spPr>
        <a:xfrm>
          <a:off x="0" y="1562593"/>
          <a:ext cx="6664376" cy="2130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59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ES" sz="1600" kern="1200" dirty="0" smtClean="0"/>
            <a:t>Describir la situación actual de la Gobernanza de TI</a:t>
          </a:r>
          <a:endParaRPr lang="es-ES" sz="1600" kern="1200" dirty="0"/>
        </a:p>
        <a:p>
          <a:pPr marL="171450" lvl="1" indent="-171450" algn="l" defTabSz="711200">
            <a:lnSpc>
              <a:spcPct val="90000"/>
            </a:lnSpc>
            <a:spcBef>
              <a:spcPct val="0"/>
            </a:spcBef>
            <a:spcAft>
              <a:spcPct val="20000"/>
            </a:spcAft>
            <a:buChar char="••"/>
          </a:pPr>
          <a:r>
            <a:rPr lang="es-ES" sz="1600" kern="1200" dirty="0" smtClean="0"/>
            <a:t>Describir el estándar ISO 38500</a:t>
          </a:r>
          <a:endParaRPr lang="es-ES" sz="1600" kern="1200" dirty="0"/>
        </a:p>
        <a:p>
          <a:pPr marL="171450" lvl="1" indent="-171450" algn="l" defTabSz="711200">
            <a:lnSpc>
              <a:spcPct val="90000"/>
            </a:lnSpc>
            <a:spcBef>
              <a:spcPct val="0"/>
            </a:spcBef>
            <a:spcAft>
              <a:spcPct val="20000"/>
            </a:spcAft>
            <a:buChar char="••"/>
          </a:pPr>
          <a:r>
            <a:rPr lang="es-ES" sz="1600" kern="1200" dirty="0" smtClean="0"/>
            <a:t>Describir el área de Gobernanza de TI de </a:t>
          </a:r>
          <a:r>
            <a:rPr lang="es-ES" sz="1600" kern="1200" dirty="0" err="1" smtClean="0"/>
            <a:t>COBIT</a:t>
          </a:r>
          <a:r>
            <a:rPr lang="es-ES" sz="1600" kern="1200" dirty="0" smtClean="0"/>
            <a:t> 5</a:t>
          </a:r>
          <a:endParaRPr lang="es-ES" sz="1600" kern="1200" dirty="0"/>
        </a:p>
        <a:p>
          <a:pPr marL="171450" lvl="1" indent="-171450" algn="l" defTabSz="711200">
            <a:lnSpc>
              <a:spcPct val="90000"/>
            </a:lnSpc>
            <a:spcBef>
              <a:spcPct val="0"/>
            </a:spcBef>
            <a:spcAft>
              <a:spcPct val="20000"/>
            </a:spcAft>
            <a:buChar char="••"/>
          </a:pPr>
          <a:r>
            <a:rPr lang="es-ES" sz="1600" kern="1200" dirty="0" smtClean="0"/>
            <a:t>Definir los parámetros de integración entre ISO 38500 y </a:t>
          </a:r>
          <a:r>
            <a:rPr lang="es-ES" sz="1600" kern="1200" dirty="0" err="1" smtClean="0"/>
            <a:t>COBIT</a:t>
          </a:r>
          <a:r>
            <a:rPr lang="es-ES" sz="1600" kern="1200" dirty="0" smtClean="0"/>
            <a:t> 5</a:t>
          </a:r>
          <a:endParaRPr lang="es-ES" sz="1600" kern="1200" dirty="0"/>
        </a:p>
        <a:p>
          <a:pPr marL="171450" lvl="1" indent="-171450" algn="l" defTabSz="711200">
            <a:lnSpc>
              <a:spcPct val="90000"/>
            </a:lnSpc>
            <a:spcBef>
              <a:spcPct val="0"/>
            </a:spcBef>
            <a:spcAft>
              <a:spcPct val="20000"/>
            </a:spcAft>
            <a:buChar char="••"/>
          </a:pPr>
          <a:r>
            <a:rPr lang="es-ES" sz="1600" kern="1200" dirty="0" smtClean="0"/>
            <a:t>Realizar el comparativo de la compatibilidad entre ISO 38500 y </a:t>
          </a:r>
          <a:r>
            <a:rPr lang="es-ES" sz="1600" kern="1200" dirty="0" err="1" smtClean="0"/>
            <a:t>COBIT</a:t>
          </a:r>
          <a:r>
            <a:rPr lang="es-ES" sz="1600" kern="1200" dirty="0" smtClean="0"/>
            <a:t> 5</a:t>
          </a:r>
          <a:endParaRPr lang="es-ES" sz="1600" kern="1200" dirty="0"/>
        </a:p>
        <a:p>
          <a:pPr marL="171450" lvl="1" indent="-171450" algn="l" defTabSz="711200">
            <a:lnSpc>
              <a:spcPct val="90000"/>
            </a:lnSpc>
            <a:spcBef>
              <a:spcPct val="0"/>
            </a:spcBef>
            <a:spcAft>
              <a:spcPct val="20000"/>
            </a:spcAft>
            <a:buChar char="••"/>
          </a:pPr>
          <a:r>
            <a:rPr lang="es-ES" sz="1600" kern="1200" dirty="0" smtClean="0"/>
            <a:t>Obtener los resultados del análisis comparativo</a:t>
          </a:r>
          <a:endParaRPr lang="es-ES" sz="1600" kern="1200" dirty="0"/>
        </a:p>
      </dsp:txBody>
      <dsp:txXfrm>
        <a:off x="0" y="1562593"/>
        <a:ext cx="6664376" cy="21300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A8340-1722-4FC4-ACD2-3D44D6E2A9F8}">
      <dsp:nvSpPr>
        <dsp:cNvPr id="0" name=""/>
        <dsp:cNvSpPr/>
      </dsp:nvSpPr>
      <dsp:spPr>
        <a:xfrm>
          <a:off x="0" y="1984"/>
          <a:ext cx="6096000" cy="0"/>
        </a:xfrm>
        <a:prstGeom prst="line">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sp>
    <dsp:sp modelId="{28DC8CC0-517C-4F5A-B2B0-E595DD6E5176}">
      <dsp:nvSpPr>
        <dsp:cNvPr id="0" name=""/>
        <dsp:cNvSpPr/>
      </dsp:nvSpPr>
      <dsp:spPr>
        <a:xfrm>
          <a:off x="0" y="15774"/>
          <a:ext cx="6096000" cy="1353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s-EC" sz="1700" b="1" kern="1200" dirty="0" smtClean="0"/>
            <a:t>Satisfacer las necesidades de los interesados:</a:t>
          </a:r>
        </a:p>
        <a:p>
          <a:pPr lvl="0" algn="l" defTabSz="755650">
            <a:lnSpc>
              <a:spcPct val="90000"/>
            </a:lnSpc>
            <a:spcBef>
              <a:spcPct val="0"/>
            </a:spcBef>
            <a:spcAft>
              <a:spcPct val="35000"/>
            </a:spcAft>
          </a:pPr>
          <a:r>
            <a:rPr lang="es-EC" sz="1700" kern="1200" dirty="0" smtClean="0"/>
            <a:t>Crear valor para sus accionistas e interesados, equilibrio entre beneficios, manejo del riesgo  y uso de recursos.</a:t>
          </a:r>
        </a:p>
        <a:p>
          <a:pPr lvl="0" algn="l" defTabSz="755650">
            <a:lnSpc>
              <a:spcPct val="90000"/>
            </a:lnSpc>
            <a:spcBef>
              <a:spcPct val="0"/>
            </a:spcBef>
            <a:spcAft>
              <a:spcPct val="35000"/>
            </a:spcAft>
          </a:pPr>
          <a:endParaRPr lang="es-EC" sz="1700" kern="1200" dirty="0"/>
        </a:p>
      </dsp:txBody>
      <dsp:txXfrm>
        <a:off x="0" y="15774"/>
        <a:ext cx="6096000" cy="1353343"/>
      </dsp:txXfrm>
    </dsp:sp>
    <dsp:sp modelId="{3647A019-E7F0-40C2-B203-9D960E516399}">
      <dsp:nvSpPr>
        <dsp:cNvPr id="0" name=""/>
        <dsp:cNvSpPr/>
      </dsp:nvSpPr>
      <dsp:spPr>
        <a:xfrm>
          <a:off x="0" y="1355328"/>
          <a:ext cx="6096000" cy="0"/>
        </a:xfrm>
        <a:prstGeom prst="line">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sp>
    <dsp:sp modelId="{F4E4EB2F-8AFB-48C2-8129-F89CF71D97AC}">
      <dsp:nvSpPr>
        <dsp:cNvPr id="0" name=""/>
        <dsp:cNvSpPr/>
      </dsp:nvSpPr>
      <dsp:spPr>
        <a:xfrm>
          <a:off x="0" y="1355328"/>
          <a:ext cx="6096000" cy="1353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s-EC" sz="1700" b="1" kern="1200" dirty="0" smtClean="0"/>
            <a:t>Visión de empresa:</a:t>
          </a:r>
        </a:p>
        <a:p>
          <a:pPr lvl="0" algn="l" defTabSz="755650">
            <a:lnSpc>
              <a:spcPct val="90000"/>
            </a:lnSpc>
            <a:spcBef>
              <a:spcPct val="0"/>
            </a:spcBef>
            <a:spcAft>
              <a:spcPct val="35000"/>
            </a:spcAft>
          </a:pPr>
          <a:r>
            <a:rPr lang="es-EC" sz="1700" kern="1200" dirty="0" smtClean="0"/>
            <a:t>Todas las funciones y procesos dentro de la empresa integrando gobernanza de TI a toda la organización</a:t>
          </a:r>
          <a:endParaRPr lang="es-EC" sz="1700" kern="1200" dirty="0"/>
        </a:p>
      </dsp:txBody>
      <dsp:txXfrm>
        <a:off x="0" y="1355328"/>
        <a:ext cx="6096000" cy="1353343"/>
      </dsp:txXfrm>
    </dsp:sp>
    <dsp:sp modelId="{47301B3D-B802-47C2-B8B4-A73932A193B8}">
      <dsp:nvSpPr>
        <dsp:cNvPr id="0" name=""/>
        <dsp:cNvSpPr/>
      </dsp:nvSpPr>
      <dsp:spPr>
        <a:xfrm>
          <a:off x="0" y="2708671"/>
          <a:ext cx="6096000" cy="0"/>
        </a:xfrm>
        <a:prstGeom prst="line">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sp>
    <dsp:sp modelId="{651D3521-E291-4FF5-B87F-D526A3B185FC}">
      <dsp:nvSpPr>
        <dsp:cNvPr id="0" name=""/>
        <dsp:cNvSpPr/>
      </dsp:nvSpPr>
      <dsp:spPr>
        <a:xfrm>
          <a:off x="0" y="2708671"/>
          <a:ext cx="6096000" cy="1353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s-EC" sz="1700" b="1" kern="1200" dirty="0" smtClean="0"/>
            <a:t>Framework integrado:</a:t>
          </a:r>
        </a:p>
        <a:p>
          <a:pPr lvl="0" algn="l" defTabSz="755650">
            <a:lnSpc>
              <a:spcPct val="90000"/>
            </a:lnSpc>
            <a:spcBef>
              <a:spcPct val="0"/>
            </a:spcBef>
            <a:spcAft>
              <a:spcPct val="35000"/>
            </a:spcAft>
          </a:pPr>
          <a:r>
            <a:rPr lang="es-EC" sz="1700" kern="1200" dirty="0" smtClean="0"/>
            <a:t>Se alinea con otros estándares y marcos, y puede servir como marco general de gobernanza de Ti y de gestión de TI</a:t>
          </a:r>
          <a:endParaRPr lang="es-EC" sz="1700" kern="1200" dirty="0"/>
        </a:p>
      </dsp:txBody>
      <dsp:txXfrm>
        <a:off x="0" y="2708671"/>
        <a:ext cx="6096000" cy="13533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A8340-1722-4FC4-ACD2-3D44D6E2A9F8}">
      <dsp:nvSpPr>
        <dsp:cNvPr id="0" name=""/>
        <dsp:cNvSpPr/>
      </dsp:nvSpPr>
      <dsp:spPr>
        <a:xfrm>
          <a:off x="0" y="0"/>
          <a:ext cx="6096000" cy="0"/>
        </a:xfrm>
        <a:prstGeom prst="line">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sp>
    <dsp:sp modelId="{28DC8CC0-517C-4F5A-B2B0-E595DD6E5176}">
      <dsp:nvSpPr>
        <dsp:cNvPr id="0" name=""/>
        <dsp:cNvSpPr/>
      </dsp:nvSpPr>
      <dsp:spPr>
        <a:xfrm>
          <a:off x="0" y="0"/>
          <a:ext cx="6096000" cy="1296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s-EC" sz="1600" b="1" kern="1200" dirty="0" smtClean="0"/>
            <a:t>Enfoque holístico:</a:t>
          </a:r>
        </a:p>
        <a:p>
          <a:pPr lvl="0" algn="l" defTabSz="711200">
            <a:lnSpc>
              <a:spcPct val="90000"/>
            </a:lnSpc>
            <a:spcBef>
              <a:spcPct val="0"/>
            </a:spcBef>
            <a:spcAft>
              <a:spcPct val="35000"/>
            </a:spcAft>
          </a:pPr>
          <a:r>
            <a:rPr lang="es-EC" sz="1600" kern="1200" dirty="0" smtClean="0"/>
            <a:t>Factores que individual o colectivamente influyen para que algo funcione, llamados facilitadores o catalizadores:</a:t>
          </a:r>
        </a:p>
        <a:p>
          <a:pPr lvl="0" algn="l" defTabSz="711200">
            <a:lnSpc>
              <a:spcPct val="90000"/>
            </a:lnSpc>
            <a:spcBef>
              <a:spcPct val="0"/>
            </a:spcBef>
            <a:spcAft>
              <a:spcPct val="35000"/>
            </a:spcAft>
          </a:pPr>
          <a:endParaRPr lang="es-EC" sz="1600" kern="1200" dirty="0"/>
        </a:p>
      </dsp:txBody>
      <dsp:txXfrm>
        <a:off x="0" y="0"/>
        <a:ext cx="6096000" cy="12961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A8340-1722-4FC4-ACD2-3D44D6E2A9F8}">
      <dsp:nvSpPr>
        <dsp:cNvPr id="0" name=""/>
        <dsp:cNvSpPr/>
      </dsp:nvSpPr>
      <dsp:spPr>
        <a:xfrm>
          <a:off x="0" y="0"/>
          <a:ext cx="6096000" cy="0"/>
        </a:xfrm>
        <a:prstGeom prst="line">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sp>
    <dsp:sp modelId="{28DC8CC0-517C-4F5A-B2B0-E595DD6E5176}">
      <dsp:nvSpPr>
        <dsp:cNvPr id="0" name=""/>
        <dsp:cNvSpPr/>
      </dsp:nvSpPr>
      <dsp:spPr>
        <a:xfrm>
          <a:off x="0" y="0"/>
          <a:ext cx="6096000" cy="1296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EC" sz="1400" b="1" kern="1200" dirty="0" smtClean="0"/>
            <a:t>Enfoque holístico:</a:t>
          </a:r>
        </a:p>
        <a:p>
          <a:pPr lvl="0" algn="l" defTabSz="622300">
            <a:lnSpc>
              <a:spcPct val="90000"/>
            </a:lnSpc>
            <a:spcBef>
              <a:spcPct val="0"/>
            </a:spcBef>
            <a:spcAft>
              <a:spcPct val="35000"/>
            </a:spcAft>
          </a:pPr>
          <a:r>
            <a:rPr lang="es-EC" sz="1400" kern="1200" dirty="0" smtClean="0"/>
            <a:t>Los facilitadores tienen un conjunto de dimensiones común que permiten establecer una forma única, simple y común de trabajar con ellos.</a:t>
          </a:r>
        </a:p>
        <a:p>
          <a:pPr lvl="0" algn="l" defTabSz="622300">
            <a:lnSpc>
              <a:spcPct val="90000"/>
            </a:lnSpc>
            <a:spcBef>
              <a:spcPct val="0"/>
            </a:spcBef>
            <a:spcAft>
              <a:spcPct val="35000"/>
            </a:spcAft>
          </a:pPr>
          <a:endParaRPr lang="es-EC" sz="1400" kern="1200" dirty="0"/>
        </a:p>
      </dsp:txBody>
      <dsp:txXfrm>
        <a:off x="0" y="0"/>
        <a:ext cx="6096000" cy="12961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A8340-1722-4FC4-ACD2-3D44D6E2A9F8}">
      <dsp:nvSpPr>
        <dsp:cNvPr id="0" name=""/>
        <dsp:cNvSpPr/>
      </dsp:nvSpPr>
      <dsp:spPr>
        <a:xfrm>
          <a:off x="0" y="0"/>
          <a:ext cx="6096000" cy="0"/>
        </a:xfrm>
        <a:prstGeom prst="line">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sp>
    <dsp:sp modelId="{28DC8CC0-517C-4F5A-B2B0-E595DD6E5176}">
      <dsp:nvSpPr>
        <dsp:cNvPr id="0" name=""/>
        <dsp:cNvSpPr/>
      </dsp:nvSpPr>
      <dsp:spPr>
        <a:xfrm>
          <a:off x="0" y="0"/>
          <a:ext cx="6096000" cy="1296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s-EC" sz="1100" b="1" kern="1200" dirty="0" smtClean="0"/>
            <a:t>Separa el </a:t>
          </a:r>
          <a:r>
            <a:rPr lang="es-EC" sz="1100" b="1" kern="1200" dirty="0" err="1" smtClean="0"/>
            <a:t>governance</a:t>
          </a:r>
          <a:r>
            <a:rPr lang="es-EC" sz="1100" b="1" kern="1200" dirty="0" smtClean="0"/>
            <a:t> del </a:t>
          </a:r>
          <a:r>
            <a:rPr lang="es-EC" sz="1100" b="1" kern="1200" dirty="0" err="1" smtClean="0"/>
            <a:t>management</a:t>
          </a:r>
          <a:r>
            <a:rPr lang="es-EC" sz="1100" b="1" kern="1200" dirty="0" smtClean="0"/>
            <a:t>:</a:t>
          </a:r>
        </a:p>
        <a:p>
          <a:pPr lvl="0" algn="l" defTabSz="488950">
            <a:lnSpc>
              <a:spcPct val="90000"/>
            </a:lnSpc>
            <a:spcBef>
              <a:spcPct val="0"/>
            </a:spcBef>
            <a:spcAft>
              <a:spcPct val="35000"/>
            </a:spcAft>
          </a:pPr>
          <a:r>
            <a:rPr lang="es-EC" sz="1100" kern="1200" dirty="0" smtClean="0"/>
            <a:t>Gobernanza asegura a los </a:t>
          </a:r>
          <a:r>
            <a:rPr lang="es-EC" sz="1100" kern="1200" dirty="0" err="1" smtClean="0"/>
            <a:t>stakeholders</a:t>
          </a:r>
          <a:r>
            <a:rPr lang="es-EC" sz="1100" kern="1200" dirty="0" smtClean="0"/>
            <a:t> que sus necesidades sean integradas equilibradamente a los objetivos del negocio</a:t>
          </a:r>
        </a:p>
        <a:p>
          <a:pPr lvl="0" algn="l" defTabSz="488950">
            <a:lnSpc>
              <a:spcPct val="90000"/>
            </a:lnSpc>
            <a:spcBef>
              <a:spcPct val="0"/>
            </a:spcBef>
            <a:spcAft>
              <a:spcPct val="35000"/>
            </a:spcAft>
          </a:pPr>
          <a:r>
            <a:rPr lang="es-EC" sz="1100" kern="1200" dirty="0" smtClean="0"/>
            <a:t>Gestión que planifica, construye, ejecuta y controla todas  las actividades en función de alcanzar los objetivos</a:t>
          </a:r>
        </a:p>
        <a:p>
          <a:pPr lvl="0" algn="l" defTabSz="488950">
            <a:lnSpc>
              <a:spcPct val="90000"/>
            </a:lnSpc>
            <a:spcBef>
              <a:spcPct val="0"/>
            </a:spcBef>
            <a:spcAft>
              <a:spcPct val="35000"/>
            </a:spcAft>
          </a:pPr>
          <a:endParaRPr lang="es-EC" sz="1100" kern="1200" dirty="0"/>
        </a:p>
      </dsp:txBody>
      <dsp:txXfrm>
        <a:off x="0" y="0"/>
        <a:ext cx="6096000" cy="129614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6DCC9987-AE10-4685-9B5B-4577F1D5BB4C}" type="datetimeFigureOut">
              <a:rPr/>
              <a:pPr/>
              <a:t>1/6/2007</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77D8454A-404F-4DF1-8F43-7DDF83BF3B63}" type="slidenum">
              <a:rPr/>
              <a:pPr/>
              <a:t>‹Nº›</a:t>
            </a:fld>
            <a:endParaRPr lang="es-ES"/>
          </a:p>
        </p:txBody>
      </p:sp>
    </p:spTree>
    <p:extLst>
      <p:ext uri="{BB962C8B-B14F-4D97-AF65-F5344CB8AC3E}">
        <p14:creationId xmlns:p14="http://schemas.microsoft.com/office/powerpoint/2010/main" val="6204271"/>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26</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27</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28</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29</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30</a:t>
            </a:fld>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31</a:t>
            </a:fld>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32</a:t>
            </a:fld>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33</a:t>
            </a:fld>
            <a:endParaRPr 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34</a:t>
            </a:fld>
            <a:endParaRPr 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35</a:t>
            </a:fld>
            <a:endParaRPr lang="es-E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36</a:t>
            </a:fld>
            <a:endParaRPr lang="es-E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37</a:t>
            </a:fld>
            <a:endParaRPr lang="es-E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38</a:t>
            </a:fld>
            <a:endParaRPr lang="es-E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39</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4</a:t>
            </a:fld>
            <a:endParaRPr lang="es-E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40</a:t>
            </a:fld>
            <a:endParaRPr lang="es-E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41</a:t>
            </a:fld>
            <a:endParaRPr lang="es-E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42</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s-ES"/>
          </a:p>
        </p:txBody>
      </p:sp>
      <p:sp>
        <p:nvSpPr>
          <p:cNvPr id="8" name="Title 7"/>
          <p:cNvSpPr>
            <a:spLocks noGrp="1"/>
          </p:cNvSpPr>
          <p:nvPr>
            <p:ph type="ctrTitle"/>
          </p:nvPr>
        </p:nvSpPr>
        <p:spPr>
          <a:xfrm>
            <a:off x="540544" y="776288"/>
            <a:ext cx="8062912" cy="1470025"/>
          </a:xfrm>
        </p:spPr>
        <p:txBody>
          <a:bodyPr anchor="b">
            <a:normAutofit/>
          </a:bodyPr>
          <a:lstStyle>
            <a:lvl1pPr algn="r" latinLnBrk="0">
              <a:defRPr lang="es-ES" sz="4400"/>
            </a:lvl1pPr>
          </a:lstStyle>
          <a:p>
            <a:r>
              <a:rPr kumimoji="0" lang="es-ES" smtClean="0"/>
              <a:t>Haga clic para modificar el estilo de título del patrón</a:t>
            </a:r>
            <a:endParaRPr kumimoji="0" lang="es-ES"/>
          </a:p>
        </p:txBody>
      </p:sp>
      <p:sp>
        <p:nvSpPr>
          <p:cNvPr id="9" name="Subtitle 8"/>
          <p:cNvSpPr>
            <a:spLocks noGrp="1"/>
          </p:cNvSpPr>
          <p:nvPr>
            <p:ph type="subTitle" idx="1"/>
          </p:nvPr>
        </p:nvSpPr>
        <p:spPr>
          <a:xfrm>
            <a:off x="540544" y="2250280"/>
            <a:ext cx="8062912" cy="2169320"/>
          </a:xfrm>
        </p:spPr>
        <p:txBody>
          <a:bodyPr>
            <a:normAutofit/>
          </a:bodyPr>
          <a:lstStyle>
            <a:lvl1pPr marL="0" marR="36576" indent="0" algn="r" latinLnBrk="0">
              <a:spcBef>
                <a:spcPts val="0"/>
              </a:spcBef>
              <a:buNone/>
              <a:defRPr lang="es-ES" sz="2400">
                <a:ln>
                  <a:noFill/>
                </a:ln>
                <a:solidFill>
                  <a:schemeClr val="tx2">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s-ES"/>
          </a:p>
        </p:txBody>
      </p:sp>
      <p:sp>
        <p:nvSpPr>
          <p:cNvPr id="28" name="Date Placeholder 27"/>
          <p:cNvSpPr>
            <a:spLocks noGrp="1"/>
          </p:cNvSpPr>
          <p:nvPr>
            <p:ph type="dt" sz="half" idx="10"/>
          </p:nvPr>
        </p:nvSpPr>
        <p:spPr>
          <a:xfrm>
            <a:off x="1371600" y="6012656"/>
            <a:ext cx="5791200" cy="365125"/>
          </a:xfrm>
        </p:spPr>
        <p:txBody>
          <a:bodyPr tIns="0" bIns="0" anchor="t"/>
          <a:lstStyle>
            <a:lvl1pPr algn="r" latinLnBrk="0">
              <a:defRPr lang="es-ES" sz="1000"/>
            </a:lvl1pPr>
          </a:lstStyle>
          <a:p>
            <a:fld id="{71BF1CCF-7666-4D44-83CF-B1D9081B196F}" type="datetime1">
              <a:rPr/>
              <a:pPr/>
              <a:t>1/6/2007</a:t>
            </a:fld>
            <a:endParaRPr lang="es-E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latinLnBrk="0">
              <a:defRPr lang="es-ES" sz="1100"/>
            </a:lvl1pPr>
          </a:lstStyle>
          <a:p>
            <a:r>
              <a:rPr lang="es-ES"/>
              <a:t>Logotipo</a:t>
            </a: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latinLnBrk="0">
              <a:defRPr lang="es-ES" sz="1300">
                <a:solidFill>
                  <a:srgbClr val="FFFFFF"/>
                </a:solidFill>
              </a:defRPr>
            </a:lvl1pPr>
          </a:lstStyle>
          <a:p>
            <a:fld id="{746FD205-8D79-439C-A802-2377436AEC8A}" type="slidenum">
              <a: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y texto vertical">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4" name="Date Placeholder 3"/>
          <p:cNvSpPr>
            <a:spLocks noGrp="1"/>
          </p:cNvSpPr>
          <p:nvPr>
            <p:ph type="dt" sz="half" idx="10"/>
          </p:nvPr>
        </p:nvSpPr>
        <p:spPr/>
        <p:txBody>
          <a:bodyPr/>
          <a:lstStyle/>
          <a:p>
            <a:fld id="{6D6514FD-1763-45C1-AED0-FF855CD2E095}" type="datetime1">
              <a:rPr/>
              <a:pPr/>
              <a:t>1/6/2007</a:t>
            </a:fld>
            <a:endParaRPr lang="es-ES"/>
          </a:p>
        </p:txBody>
      </p:sp>
      <p:sp>
        <p:nvSpPr>
          <p:cNvPr id="5" name="Footer Placeholder 4"/>
          <p:cNvSpPr>
            <a:spLocks noGrp="1"/>
          </p:cNvSpPr>
          <p:nvPr>
            <p:ph type="ftr" sz="quarter" idx="11"/>
          </p:nvPr>
        </p:nvSpPr>
        <p:spPr/>
        <p:txBody>
          <a:bodyPr/>
          <a:lstStyle/>
          <a:p>
            <a:r>
              <a:rPr lang="es-ES"/>
              <a:t>Logotipo</a:t>
            </a:r>
          </a:p>
        </p:txBody>
      </p:sp>
      <p:sp>
        <p:nvSpPr>
          <p:cNvPr id="6" name="Slide Number Placeholder 5"/>
          <p:cNvSpPr>
            <a:spLocks noGrp="1"/>
          </p:cNvSpPr>
          <p:nvPr>
            <p:ph type="sldNum" sz="quarter" idx="12"/>
          </p:nvPr>
        </p:nvSpPr>
        <p:spPr/>
        <p:txBody>
          <a:bodyPr/>
          <a:lstStyle/>
          <a:p>
            <a:fld id="{746FD205-8D79-439C-A802-2377436AEC8A}" type="slidenum">
              <a: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s-E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4" name="Date Placeholder 3"/>
          <p:cNvSpPr>
            <a:spLocks noGrp="1"/>
          </p:cNvSpPr>
          <p:nvPr>
            <p:ph type="dt" sz="half" idx="10"/>
          </p:nvPr>
        </p:nvSpPr>
        <p:spPr/>
        <p:txBody>
          <a:bodyPr/>
          <a:lstStyle/>
          <a:p>
            <a:fld id="{9601B317-6CCF-44A4-B99C-75730E0DA706}" type="datetime1">
              <a:rPr/>
              <a:pPr/>
              <a:t>1/6/2007</a:t>
            </a:fld>
            <a:endParaRPr lang="es-ES"/>
          </a:p>
        </p:txBody>
      </p:sp>
      <p:sp>
        <p:nvSpPr>
          <p:cNvPr id="5" name="Footer Placeholder 4"/>
          <p:cNvSpPr>
            <a:spLocks noGrp="1"/>
          </p:cNvSpPr>
          <p:nvPr>
            <p:ph type="ftr" sz="quarter" idx="11"/>
          </p:nvPr>
        </p:nvSpPr>
        <p:spPr/>
        <p:txBody>
          <a:bodyPr/>
          <a:lstStyle/>
          <a:p>
            <a:r>
              <a:rPr lang="es-ES"/>
              <a:t>Logotipo</a:t>
            </a:r>
          </a:p>
        </p:txBody>
      </p:sp>
      <p:sp>
        <p:nvSpPr>
          <p:cNvPr id="6" name="Slide Number Placeholder 5"/>
          <p:cNvSpPr>
            <a:spLocks noGrp="1"/>
          </p:cNvSpPr>
          <p:nvPr>
            <p:ph type="sldNum" sz="quarter" idx="12"/>
          </p:nvPr>
        </p:nvSpPr>
        <p:spPr/>
        <p:txBody>
          <a:bodyPr/>
          <a:lstStyle/>
          <a:p>
            <a:fld id="{746FD205-8D79-439C-A802-2377436AEC8A}" type="slidenum">
              <a: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7" name="Title 6"/>
          <p:cNvSpPr>
            <a:spLocks noGrp="1"/>
          </p:cNvSpPr>
          <p:nvPr>
            <p:ph type="title"/>
          </p:nvPr>
        </p:nvSpPr>
        <p:spPr/>
        <p:txBody>
          <a:bodyPr/>
          <a:lstStyle/>
          <a:p>
            <a:r>
              <a:rPr lang="es-ES" smtClean="0"/>
              <a:t>Haga clic para modificar el estilo de título del patrón</a:t>
            </a:r>
            <a:endParaRPr lang="es-ES"/>
          </a:p>
        </p:txBody>
      </p:sp>
      <p:sp>
        <p:nvSpPr>
          <p:cNvPr id="10" name="Date Placeholder 9"/>
          <p:cNvSpPr>
            <a:spLocks noGrp="1"/>
          </p:cNvSpPr>
          <p:nvPr>
            <p:ph type="dt" sz="half" idx="10"/>
          </p:nvPr>
        </p:nvSpPr>
        <p:spPr/>
        <p:txBody>
          <a:bodyPr/>
          <a:lstStyle/>
          <a:p>
            <a:fld id="{075BA6BE-7F97-411F-9CC5-5AB35133F2B3}" type="datetime1">
              <a:rPr/>
              <a:pPr/>
              <a:t>1/6/2007</a:t>
            </a:fld>
            <a:endParaRPr lang="es-ES"/>
          </a:p>
        </p:txBody>
      </p:sp>
      <p:sp>
        <p:nvSpPr>
          <p:cNvPr id="11" name="Slide Number Placeholder 10"/>
          <p:cNvSpPr>
            <a:spLocks noGrp="1"/>
          </p:cNvSpPr>
          <p:nvPr>
            <p:ph type="sldNum" sz="quarter" idx="11"/>
          </p:nvPr>
        </p:nvSpPr>
        <p:spPr/>
        <p:txBody>
          <a:bodyPr/>
          <a:lstStyle/>
          <a:p>
            <a:fld id="{746FD205-8D79-439C-A802-2377436AEC8A}" type="slidenum">
              <a:rPr/>
              <a:pPr/>
              <a:t>‹Nº›</a:t>
            </a:fld>
            <a:endParaRPr lang="es-ES"/>
          </a:p>
        </p:txBody>
      </p:sp>
      <p:sp>
        <p:nvSpPr>
          <p:cNvPr id="12" name="Footer Placeholder 11"/>
          <p:cNvSpPr>
            <a:spLocks noGrp="1"/>
          </p:cNvSpPr>
          <p:nvPr>
            <p:ph type="ftr" sz="quarter" idx="12"/>
          </p:nvPr>
        </p:nvSpPr>
        <p:spPr/>
        <p:txBody>
          <a:bodyPr/>
          <a:lstStyle/>
          <a:p>
            <a:r>
              <a:rPr lang="es-ES"/>
              <a:t>Logotipo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eaLnBrk="1" latinLnBrk="0" hangingPunct="1"/>
            <a:endParaRPr kumimoji="0" lang="es-E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s-ES"/>
          </a:p>
        </p:txBody>
      </p:sp>
      <p:sp>
        <p:nvSpPr>
          <p:cNvPr id="4" name="Date Placeholder 3"/>
          <p:cNvSpPr>
            <a:spLocks noGrp="1"/>
          </p:cNvSpPr>
          <p:nvPr>
            <p:ph type="dt" sz="half" idx="10"/>
          </p:nvPr>
        </p:nvSpPr>
        <p:spPr>
          <a:xfrm>
            <a:off x="6955632" y="6362700"/>
            <a:ext cx="2133600" cy="304800"/>
          </a:xfrm>
        </p:spPr>
        <p:txBody>
          <a:bodyPr/>
          <a:lstStyle/>
          <a:p>
            <a:fld id="{4C3E4E52-550E-4B84-9D4F-14979F5A0D6E}" type="datetime1">
              <a:rPr/>
              <a:pPr/>
              <a:t>1/6/2007</a:t>
            </a:fld>
            <a:endParaRPr lang="es-ES"/>
          </a:p>
        </p:txBody>
      </p:sp>
      <p:sp>
        <p:nvSpPr>
          <p:cNvPr id="5" name="Footer Placeholder 4"/>
          <p:cNvSpPr>
            <a:spLocks noGrp="1"/>
          </p:cNvSpPr>
          <p:nvPr>
            <p:ph type="ftr" sz="quarter" idx="11"/>
          </p:nvPr>
        </p:nvSpPr>
        <p:spPr>
          <a:xfrm>
            <a:off x="2619376" y="6366669"/>
            <a:ext cx="4260056" cy="300831"/>
          </a:xfrm>
        </p:spPr>
        <p:txBody>
          <a:bodyPr/>
          <a:lstStyle/>
          <a:p>
            <a:r>
              <a:rPr lang="es-ES"/>
              <a:t>Logotipo</a:t>
            </a:r>
          </a:p>
        </p:txBody>
      </p:sp>
      <p:sp>
        <p:nvSpPr>
          <p:cNvPr id="6" name="Slide Number Placeholder 5"/>
          <p:cNvSpPr>
            <a:spLocks noGrp="1"/>
          </p:cNvSpPr>
          <p:nvPr>
            <p:ph type="sldNum" sz="quarter" idx="12"/>
          </p:nvPr>
        </p:nvSpPr>
        <p:spPr>
          <a:xfrm>
            <a:off x="8451056" y="809624"/>
            <a:ext cx="502920" cy="300831"/>
          </a:xfrm>
        </p:spPr>
        <p:txBody>
          <a:bodyPr/>
          <a:lstStyle/>
          <a:p>
            <a:fld id="{746FD205-8D79-439C-A802-2377436AEC8A}" type="slidenum">
              <a:rPr/>
              <a:pPr/>
              <a:t>‹Nº›</a:t>
            </a:fld>
            <a:endParaRPr lang="es-E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latinLnBrk="0">
              <a:buNone/>
              <a:defRPr lang="es-ES" sz="3600" b="1" cap="none" baseline="0"/>
            </a:lvl1pPr>
          </a:lstStyle>
          <a:p>
            <a:r>
              <a:rPr kumimoji="0" lang="es-ES" smtClean="0"/>
              <a:t>Haga clic para modificar el estilo de título del patrón</a:t>
            </a:r>
            <a:endParaRPr kumimoji="0" lang="es-ES"/>
          </a:p>
        </p:txBody>
      </p:sp>
      <p:sp>
        <p:nvSpPr>
          <p:cNvPr id="3" name="Text Placeholder 2"/>
          <p:cNvSpPr>
            <a:spLocks noGrp="1"/>
          </p:cNvSpPr>
          <p:nvPr>
            <p:ph type="body" idx="1"/>
          </p:nvPr>
        </p:nvSpPr>
        <p:spPr>
          <a:xfrm>
            <a:off x="381000" y="1633536"/>
            <a:ext cx="3886200" cy="2286000"/>
          </a:xfrm>
        </p:spPr>
        <p:txBody>
          <a:bodyPr anchor="t"/>
          <a:lstStyle>
            <a:lvl1pPr marL="54864" indent="0" algn="l" latinLnBrk="0">
              <a:buNone/>
              <a:defRPr lang="es-ES" sz="2000">
                <a:solidFill>
                  <a:schemeClr val="tx1">
                    <a:tint val="75000"/>
                  </a:schemeClr>
                </a:solidFill>
              </a:defRPr>
            </a:lvl1pPr>
            <a:lvl2pPr>
              <a:buNone/>
              <a:defRPr lang="es-ES" sz="1800">
                <a:solidFill>
                  <a:schemeClr val="tx1">
                    <a:tint val="75000"/>
                  </a:schemeClr>
                </a:solidFill>
              </a:defRPr>
            </a:lvl2pPr>
            <a:lvl3pPr>
              <a:buNone/>
              <a:defRPr lang="es-ES" sz="1600">
                <a:solidFill>
                  <a:schemeClr val="tx1">
                    <a:tint val="75000"/>
                  </a:schemeClr>
                </a:solidFill>
              </a:defRPr>
            </a:lvl3pPr>
            <a:lvl4pPr>
              <a:buNone/>
              <a:defRPr lang="es-ES" sz="1400">
                <a:solidFill>
                  <a:schemeClr val="tx1">
                    <a:tint val="75000"/>
                  </a:schemeClr>
                </a:solidFill>
              </a:defRPr>
            </a:lvl4pPr>
            <a:lvl5pPr>
              <a:buNone/>
              <a:defRPr lang="es-ES"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ido d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1"/>
            <a:ext cx="4038600" cy="4724400"/>
          </a:xfrm>
        </p:spPr>
        <p:txBody>
          <a:bodyPr/>
          <a:lstStyle>
            <a:lvl1pPr latinLnBrk="0">
              <a:defRPr lang="es-ES" sz="2600"/>
            </a:lvl1pPr>
            <a:lvl2pPr>
              <a:defRPr lang="es-ES" sz="2400"/>
            </a:lvl2pPr>
            <a:lvl3pPr>
              <a:defRPr lang="es-ES" sz="2000"/>
            </a:lvl3pPr>
            <a:lvl4pPr>
              <a:defRPr lang="es-ES" sz="1800"/>
            </a:lvl4pPr>
            <a:lvl5pPr>
              <a:defRPr lang="es-ES"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4" name="Content Placeholder 3"/>
          <p:cNvSpPr>
            <a:spLocks noGrp="1"/>
          </p:cNvSpPr>
          <p:nvPr>
            <p:ph sz="half" idx="2"/>
          </p:nvPr>
        </p:nvSpPr>
        <p:spPr>
          <a:xfrm>
            <a:off x="4648200" y="1524001"/>
            <a:ext cx="4038600" cy="4724400"/>
          </a:xfrm>
        </p:spPr>
        <p:txBody>
          <a:bodyPr/>
          <a:lstStyle>
            <a:lvl1pPr latinLnBrk="0">
              <a:defRPr lang="es-ES" sz="2600"/>
            </a:lvl1pPr>
            <a:lvl2pPr>
              <a:defRPr lang="es-ES" sz="2400"/>
            </a:lvl2pPr>
            <a:lvl3pPr>
              <a:defRPr lang="es-ES" sz="2000"/>
            </a:lvl3pPr>
            <a:lvl4pPr>
              <a:defRPr lang="es-ES" sz="1800"/>
            </a:lvl4pPr>
            <a:lvl5pPr>
              <a:defRPr lang="es-ES"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8" name="Title 7"/>
          <p:cNvSpPr>
            <a:spLocks noGrp="1"/>
          </p:cNvSpPr>
          <p:nvPr>
            <p:ph type="title"/>
          </p:nvPr>
        </p:nvSpPr>
        <p:spPr/>
        <p:txBody>
          <a:bodyPr/>
          <a:lstStyle/>
          <a:p>
            <a:r>
              <a:rPr lang="es-ES" smtClean="0"/>
              <a:t>Haga clic para modificar el estilo de título del patrón</a:t>
            </a:r>
            <a:endParaRPr lang="es-ES"/>
          </a:p>
        </p:txBody>
      </p:sp>
      <p:sp>
        <p:nvSpPr>
          <p:cNvPr id="9" name="Date Placeholder 8"/>
          <p:cNvSpPr>
            <a:spLocks noGrp="1"/>
          </p:cNvSpPr>
          <p:nvPr>
            <p:ph type="dt" sz="half" idx="10"/>
          </p:nvPr>
        </p:nvSpPr>
        <p:spPr/>
        <p:txBody>
          <a:bodyPr/>
          <a:lstStyle/>
          <a:p>
            <a:fld id="{BB81A9FF-1E9C-4B66-B4A0-EADB765782FB}" type="datetime1">
              <a:rPr/>
              <a:pPr/>
              <a:t>1/6/2007</a:t>
            </a:fld>
            <a:endParaRPr lang="es-ES"/>
          </a:p>
        </p:txBody>
      </p:sp>
      <p:sp>
        <p:nvSpPr>
          <p:cNvPr id="10" name="Slide Number Placeholder 9"/>
          <p:cNvSpPr>
            <a:spLocks noGrp="1"/>
          </p:cNvSpPr>
          <p:nvPr>
            <p:ph type="sldNum" sz="quarter" idx="11"/>
          </p:nvPr>
        </p:nvSpPr>
        <p:spPr/>
        <p:txBody>
          <a:bodyPr/>
          <a:lstStyle/>
          <a:p>
            <a:fld id="{746FD205-8D79-439C-A802-2377436AEC8A}" type="slidenum">
              <a:rPr/>
              <a:pPr/>
              <a:t>‹Nº›</a:t>
            </a:fld>
            <a:endParaRPr lang="es-ES"/>
          </a:p>
        </p:txBody>
      </p:sp>
      <p:sp>
        <p:nvSpPr>
          <p:cNvPr id="11" name="Footer Placeholder 10"/>
          <p:cNvSpPr>
            <a:spLocks noGrp="1"/>
          </p:cNvSpPr>
          <p:nvPr>
            <p:ph type="ftr" sz="quarter" idx="12"/>
          </p:nvPr>
        </p:nvSpPr>
        <p:spPr/>
        <p:txBody>
          <a:bodyPr/>
          <a:lstStyle/>
          <a:p>
            <a:r>
              <a:rPr lang="es-ES"/>
              <a:t>Logotipo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5957668"/>
          </a:xfrm>
        </p:spPr>
        <p:txBody>
          <a:bodyPr vert="vert270" anchor="b"/>
          <a:lstStyle>
            <a:lvl1pPr marL="0" algn="ctr" latinLnBrk="0">
              <a:defRPr lang="es-ES" sz="3300" b="0">
                <a:ln w="6350">
                  <a:solidFill>
                    <a:schemeClr val="tx1"/>
                  </a:solidFill>
                </a:ln>
                <a:solidFill>
                  <a:schemeClr val="tx1"/>
                </a:solidFill>
              </a:defRPr>
            </a:lvl1pPr>
          </a:lstStyle>
          <a:p>
            <a:r>
              <a:rPr kumimoji="0" lang="es-ES" smtClean="0"/>
              <a:t>Haga clic para modificar el estilo de título del patrón</a:t>
            </a:r>
            <a:endParaRPr kumimoji="0" lang="es-ES"/>
          </a:p>
        </p:txBody>
      </p:sp>
      <p:sp>
        <p:nvSpPr>
          <p:cNvPr id="3" name="Text Placeholder 2"/>
          <p:cNvSpPr>
            <a:spLocks noGrp="1"/>
          </p:cNvSpPr>
          <p:nvPr>
            <p:ph type="body" idx="1"/>
          </p:nvPr>
        </p:nvSpPr>
        <p:spPr>
          <a:xfrm>
            <a:off x="1365006" y="290732"/>
            <a:ext cx="581024" cy="2909668"/>
          </a:xfrm>
          <a:solidFill>
            <a:schemeClr val="bg1"/>
          </a:solidFill>
          <a:ln w="12700">
            <a:noFill/>
          </a:ln>
        </p:spPr>
        <p:txBody>
          <a:bodyPr vert="vert270" anchor="ctr"/>
          <a:lstStyle>
            <a:lvl1pPr marL="0" indent="0" algn="ctr" latinLnBrk="0">
              <a:buNone/>
              <a:defRPr lang="es-ES" sz="1600" b="0">
                <a:solidFill>
                  <a:schemeClr val="tx1"/>
                </a:solidFill>
              </a:defRPr>
            </a:lvl1pPr>
            <a:lvl2pPr>
              <a:buNone/>
              <a:defRPr lang="es-ES" sz="2000" b="1"/>
            </a:lvl2pPr>
            <a:lvl3pPr>
              <a:buNone/>
              <a:defRPr lang="es-ES" sz="1800" b="1"/>
            </a:lvl3pPr>
            <a:lvl4pPr>
              <a:buNone/>
              <a:defRPr lang="es-ES" sz="1600" b="1"/>
            </a:lvl4pPr>
            <a:lvl5pPr>
              <a:buNone/>
              <a:defRPr lang="es-ES"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1365006" y="3427124"/>
            <a:ext cx="581024" cy="2821276"/>
          </a:xfrm>
          <a:solidFill>
            <a:schemeClr val="bg1"/>
          </a:solidFill>
          <a:ln w="12700">
            <a:noFill/>
          </a:ln>
        </p:spPr>
        <p:txBody>
          <a:bodyPr vert="vert270" anchor="ctr"/>
          <a:lstStyle>
            <a:lvl1pPr marL="0" indent="0" algn="ctr" latinLnBrk="0">
              <a:buNone/>
              <a:defRPr lang="es-ES" sz="1600" b="0">
                <a:solidFill>
                  <a:schemeClr val="tx1"/>
                </a:solidFill>
              </a:defRPr>
            </a:lvl1pPr>
            <a:lvl2pPr>
              <a:buNone/>
              <a:defRPr lang="es-ES" sz="2000" b="1"/>
            </a:lvl2pPr>
            <a:lvl3pPr>
              <a:buNone/>
              <a:defRPr lang="es-ES" sz="1800" b="1"/>
            </a:lvl3pPr>
            <a:lvl4pPr>
              <a:buNone/>
              <a:defRPr lang="es-ES" sz="1600" b="1"/>
            </a:lvl4pPr>
            <a:lvl5pPr>
              <a:buNone/>
              <a:defRPr lang="es-ES"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2022230" y="290732"/>
            <a:ext cx="6858000" cy="2897476"/>
          </a:xfrm>
        </p:spPr>
        <p:txBody>
          <a:bodyPr/>
          <a:lstStyle>
            <a:lvl1pPr algn="l" latinLnBrk="0">
              <a:defRPr lang="es-ES" sz="2400"/>
            </a:lvl1pPr>
            <a:lvl2pPr algn="l">
              <a:defRPr lang="es-ES" sz="2000"/>
            </a:lvl2pPr>
            <a:lvl3pPr algn="l">
              <a:defRPr lang="es-ES" sz="1800"/>
            </a:lvl3pPr>
            <a:lvl4pPr algn="l">
              <a:defRPr lang="es-ES" sz="1600"/>
            </a:lvl4pPr>
            <a:lvl5pPr algn="l">
              <a:defRPr lang="es-ES"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6" name="Content Placeholder 5"/>
          <p:cNvSpPr>
            <a:spLocks noGrp="1"/>
          </p:cNvSpPr>
          <p:nvPr>
            <p:ph sz="quarter" idx="4"/>
          </p:nvPr>
        </p:nvSpPr>
        <p:spPr>
          <a:xfrm>
            <a:off x="2022230" y="3350924"/>
            <a:ext cx="6858000" cy="2897476"/>
          </a:xfrm>
        </p:spPr>
        <p:txBody>
          <a:bodyPr/>
          <a:lstStyle>
            <a:lvl1pPr latinLnBrk="0">
              <a:defRPr lang="es-ES" sz="2400"/>
            </a:lvl1pPr>
            <a:lvl2pPr>
              <a:defRPr lang="es-ES" sz="2000"/>
            </a:lvl2pPr>
            <a:lvl3pPr>
              <a:defRPr lang="es-ES" sz="1800"/>
            </a:lvl3pPr>
            <a:lvl4pPr>
              <a:defRPr lang="es-ES" sz="1600"/>
            </a:lvl4pPr>
            <a:lvl5pPr>
              <a:defRPr lang="es-ES"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10" name="Date Placeholder 9"/>
          <p:cNvSpPr>
            <a:spLocks noGrp="1"/>
          </p:cNvSpPr>
          <p:nvPr>
            <p:ph type="dt" sz="half" idx="10"/>
          </p:nvPr>
        </p:nvSpPr>
        <p:spPr/>
        <p:txBody>
          <a:bodyPr/>
          <a:lstStyle/>
          <a:p>
            <a:fld id="{7D96A02F-3A95-4944-9ABC-E1DA10A11467}" type="datetime1">
              <a:rPr/>
              <a:pPr/>
              <a:t>1/6/2007</a:t>
            </a:fld>
            <a:endParaRPr lang="es-ES"/>
          </a:p>
        </p:txBody>
      </p:sp>
      <p:sp>
        <p:nvSpPr>
          <p:cNvPr id="11" name="Slide Number Placeholder 10"/>
          <p:cNvSpPr>
            <a:spLocks noGrp="1"/>
          </p:cNvSpPr>
          <p:nvPr>
            <p:ph type="sldNum" sz="quarter" idx="11"/>
          </p:nvPr>
        </p:nvSpPr>
        <p:spPr/>
        <p:txBody>
          <a:bodyPr/>
          <a:lstStyle/>
          <a:p>
            <a:fld id="{746FD205-8D79-439C-A802-2377436AEC8A}" type="slidenum">
              <a:rPr/>
              <a:pPr/>
              <a:t>‹Nº›</a:t>
            </a:fld>
            <a:endParaRPr lang="es-ES"/>
          </a:p>
        </p:txBody>
      </p:sp>
      <p:sp>
        <p:nvSpPr>
          <p:cNvPr id="12" name="Footer Placeholder 11"/>
          <p:cNvSpPr>
            <a:spLocks noGrp="1"/>
          </p:cNvSpPr>
          <p:nvPr>
            <p:ph type="ftr" sz="quarter" idx="12"/>
          </p:nvPr>
        </p:nvSpPr>
        <p:spPr/>
        <p:txBody>
          <a:bodyPr/>
          <a:lstStyle/>
          <a:p>
            <a:r>
              <a:rPr lang="es-ES"/>
              <a:t>Logotipo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es-ES" b="0"/>
            </a:lvl1pPr>
          </a:lstStyle>
          <a:p>
            <a:r>
              <a:rPr kumimoji="0" lang="es-ES" smtClean="0"/>
              <a:t>Haga clic para modificar el estilo de título del patrón</a:t>
            </a:r>
            <a:endParaRPr kumimoji="0" lang="es-ES"/>
          </a:p>
        </p:txBody>
      </p:sp>
      <p:sp>
        <p:nvSpPr>
          <p:cNvPr id="6" name="Date Placeholder 5"/>
          <p:cNvSpPr>
            <a:spLocks noGrp="1"/>
          </p:cNvSpPr>
          <p:nvPr>
            <p:ph type="dt" sz="half" idx="10"/>
          </p:nvPr>
        </p:nvSpPr>
        <p:spPr/>
        <p:txBody>
          <a:bodyPr/>
          <a:lstStyle/>
          <a:p>
            <a:fld id="{EB627A8D-4D3E-4B4C-B199-3FF96543B789}" type="datetime1">
              <a:rPr/>
              <a:pPr/>
              <a:t>1/6/2007</a:t>
            </a:fld>
            <a:endParaRPr lang="es-ES"/>
          </a:p>
        </p:txBody>
      </p:sp>
      <p:sp>
        <p:nvSpPr>
          <p:cNvPr id="7" name="Slide Number Placeholder 6"/>
          <p:cNvSpPr>
            <a:spLocks noGrp="1"/>
          </p:cNvSpPr>
          <p:nvPr>
            <p:ph type="sldNum" sz="quarter" idx="11"/>
          </p:nvPr>
        </p:nvSpPr>
        <p:spPr/>
        <p:txBody>
          <a:bodyPr/>
          <a:lstStyle/>
          <a:p>
            <a:fld id="{746FD205-8D79-439C-A802-2377436AEC8A}" type="slidenum">
              <a:rPr/>
              <a:pPr/>
              <a:t>‹Nº›</a:t>
            </a:fld>
            <a:endParaRPr lang="es-ES"/>
          </a:p>
        </p:txBody>
      </p:sp>
      <p:sp>
        <p:nvSpPr>
          <p:cNvPr id="8" name="Footer Placeholder 7"/>
          <p:cNvSpPr>
            <a:spLocks noGrp="1"/>
          </p:cNvSpPr>
          <p:nvPr>
            <p:ph type="ftr" sz="quarter" idx="12"/>
          </p:nvPr>
        </p:nvSpPr>
        <p:spPr/>
        <p:txBody>
          <a:bodyPr/>
          <a:lstStyle/>
          <a:p>
            <a:r>
              <a:rPr lang="es-ES"/>
              <a:t>Logotipo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AC67121-7AB3-44A9-B455-30D9FB40A79E}" type="datetime1">
              <a:rPr/>
              <a:pPr/>
              <a:t>1/6/2007</a:t>
            </a:fld>
            <a:endParaRPr lang="es-ES"/>
          </a:p>
        </p:txBody>
      </p:sp>
      <p:sp>
        <p:nvSpPr>
          <p:cNvPr id="6" name="Slide Number Placeholder 5"/>
          <p:cNvSpPr>
            <a:spLocks noGrp="1"/>
          </p:cNvSpPr>
          <p:nvPr>
            <p:ph type="sldNum" sz="quarter" idx="11"/>
          </p:nvPr>
        </p:nvSpPr>
        <p:spPr/>
        <p:txBody>
          <a:bodyPr/>
          <a:lstStyle/>
          <a:p>
            <a:fld id="{746FD205-8D79-439C-A802-2377436AEC8A}" type="slidenum">
              <a:rPr/>
              <a:pPr/>
              <a:t>‹Nº›</a:t>
            </a:fld>
            <a:endParaRPr lang="es-ES"/>
          </a:p>
        </p:txBody>
      </p:sp>
      <p:sp>
        <p:nvSpPr>
          <p:cNvPr id="7" name="Footer Placeholder 6"/>
          <p:cNvSpPr>
            <a:spLocks noGrp="1"/>
          </p:cNvSpPr>
          <p:nvPr>
            <p:ph type="ftr" sz="quarter" idx="12"/>
          </p:nvPr>
        </p:nvSpPr>
        <p:spPr/>
        <p:txBody>
          <a:bodyPr/>
          <a:lstStyle/>
          <a:p>
            <a:r>
              <a:rPr lang="es-ES"/>
              <a:t>Logotipo</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883105"/>
          </a:xfrm>
        </p:spPr>
        <p:txBody>
          <a:bodyPr vert="vert270" anchor="b"/>
          <a:lstStyle>
            <a:lvl1pPr marL="0" marR="18288" algn="r" latinLnBrk="0">
              <a:spcBef>
                <a:spcPts val="0"/>
              </a:spcBef>
              <a:buNone/>
              <a:defRPr lang="es-ES" sz="2900" b="0" cap="all" baseline="0"/>
            </a:lvl1pPr>
          </a:lstStyle>
          <a:p>
            <a:r>
              <a:rPr kumimoji="0" lang="es-ES" smtClean="0"/>
              <a:t>Haga clic para modificar el estilo de título del patrón</a:t>
            </a:r>
            <a:endParaRPr kumimoji="0" lang="es-ES"/>
          </a:p>
        </p:txBody>
      </p:sp>
      <p:sp>
        <p:nvSpPr>
          <p:cNvPr id="3" name="Text Placeholder 2"/>
          <p:cNvSpPr>
            <a:spLocks noGrp="1"/>
          </p:cNvSpPr>
          <p:nvPr>
            <p:ph type="body" idx="2"/>
          </p:nvPr>
        </p:nvSpPr>
        <p:spPr>
          <a:xfrm>
            <a:off x="1135856" y="367664"/>
            <a:ext cx="2438400" cy="5883105"/>
          </a:xfrm>
        </p:spPr>
        <p:txBody>
          <a:bodyPr anchor="t"/>
          <a:lstStyle>
            <a:lvl1pPr marL="0" indent="0" latinLnBrk="0">
              <a:spcBef>
                <a:spcPts val="0"/>
              </a:spcBef>
              <a:buNone/>
              <a:defRPr lang="es-ES" sz="1400"/>
            </a:lvl1pPr>
            <a:lvl2pPr>
              <a:buNone/>
              <a:defRPr lang="es-ES" sz="1200"/>
            </a:lvl2pPr>
            <a:lvl3pPr>
              <a:buNone/>
              <a:defRPr lang="es-ES" sz="1000"/>
            </a:lvl3pPr>
            <a:lvl4pPr>
              <a:buNone/>
              <a:defRPr lang="es-ES" sz="900"/>
            </a:lvl4pPr>
            <a:lvl5pPr>
              <a:buNone/>
              <a:defRPr lang="es-ES"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651250" y="320040"/>
            <a:ext cx="5276088" cy="5928360"/>
          </a:xfrm>
        </p:spPr>
        <p:txBody>
          <a:bodyPr/>
          <a:lstStyle>
            <a:lvl1pPr latinLnBrk="0">
              <a:spcBef>
                <a:spcPts val="0"/>
              </a:spcBef>
              <a:defRPr lang="es-ES" sz="3000"/>
            </a:lvl1pPr>
            <a:lvl2pPr>
              <a:defRPr lang="es-ES" sz="2600"/>
            </a:lvl2pPr>
            <a:lvl3pPr>
              <a:defRPr lang="es-ES" sz="2400"/>
            </a:lvl3pPr>
            <a:lvl4pPr>
              <a:defRPr lang="es-ES" sz="2000"/>
            </a:lvl4pPr>
            <a:lvl5pPr>
              <a:defRPr lang="es-ES"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8" name="Date Placeholder 7"/>
          <p:cNvSpPr>
            <a:spLocks noGrp="1"/>
          </p:cNvSpPr>
          <p:nvPr>
            <p:ph type="dt" sz="half" idx="10"/>
          </p:nvPr>
        </p:nvSpPr>
        <p:spPr/>
        <p:txBody>
          <a:bodyPr/>
          <a:lstStyle/>
          <a:p>
            <a:fld id="{69E77799-E3A9-4516-B428-D2DCE16620CD}" type="datetime1">
              <a:rPr/>
              <a:pPr/>
              <a:t>1/6/2007</a:t>
            </a:fld>
            <a:endParaRPr lang="es-ES"/>
          </a:p>
        </p:txBody>
      </p:sp>
      <p:sp>
        <p:nvSpPr>
          <p:cNvPr id="9" name="Slide Number Placeholder 8"/>
          <p:cNvSpPr>
            <a:spLocks noGrp="1"/>
          </p:cNvSpPr>
          <p:nvPr>
            <p:ph type="sldNum" sz="quarter" idx="11"/>
          </p:nvPr>
        </p:nvSpPr>
        <p:spPr/>
        <p:txBody>
          <a:bodyPr/>
          <a:lstStyle/>
          <a:p>
            <a:fld id="{746FD205-8D79-439C-A802-2377436AEC8A}" type="slidenum">
              <a:rPr/>
              <a:pPr/>
              <a:t>‹Nº›</a:t>
            </a:fld>
            <a:endParaRPr lang="es-ES"/>
          </a:p>
        </p:txBody>
      </p:sp>
      <p:sp>
        <p:nvSpPr>
          <p:cNvPr id="10" name="Footer Placeholder 9"/>
          <p:cNvSpPr>
            <a:spLocks noGrp="1"/>
          </p:cNvSpPr>
          <p:nvPr>
            <p:ph type="ftr" sz="quarter" idx="12"/>
          </p:nvPr>
        </p:nvSpPr>
        <p:spPr/>
        <p:txBody>
          <a:bodyPr/>
          <a:lstStyle/>
          <a:p>
            <a:r>
              <a:rPr lang="es-ES"/>
              <a:t>Logotipo</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097504"/>
          </a:xfrm>
        </p:spPr>
        <p:txBody>
          <a:bodyPr vert="vert270" anchor="b"/>
          <a:lstStyle>
            <a:lvl1pPr marL="0" algn="l" latinLnBrk="0">
              <a:buNone/>
              <a:defRPr lang="es-ES" sz="3000" b="0" cap="all" baseline="0"/>
            </a:lvl1pPr>
          </a:lstStyle>
          <a:p>
            <a:r>
              <a:rPr kumimoji="0" lang="es-ES" smtClean="0"/>
              <a:t>Haga clic para modificar el estilo de título del patrón</a:t>
            </a:r>
            <a:endParaRPr kumimoji="0" lang="es-ES"/>
          </a:p>
        </p:txBody>
      </p:sp>
      <p:sp>
        <p:nvSpPr>
          <p:cNvPr id="3" name="Picture Placeholder 2"/>
          <p:cNvSpPr>
            <a:spLocks noGrp="1"/>
          </p:cNvSpPr>
          <p:nvPr>
            <p:ph type="pic" idx="1"/>
          </p:nvPr>
        </p:nvSpPr>
        <p:spPr>
          <a:xfrm>
            <a:off x="1138237" y="373966"/>
            <a:ext cx="7333488" cy="5264834"/>
          </a:xfrm>
          <a:solidFill>
            <a:schemeClr val="bg2">
              <a:shade val="50000"/>
            </a:schemeClr>
          </a:solidFill>
        </p:spPr>
        <p:txBody>
          <a:bodyPr/>
          <a:lstStyle>
            <a:lvl1pPr marL="0" indent="0" latinLnBrk="0">
              <a:buNone/>
              <a:defRPr lang="es-ES" sz="3200"/>
            </a:lvl1pPr>
          </a:lstStyle>
          <a:p>
            <a:r>
              <a:rPr kumimoji="0" lang="es-ES" smtClean="0"/>
              <a:t>Haga clic en el icono para agregar una imagen</a:t>
            </a:r>
            <a:endParaRPr kumimoji="0" lang="es-ES"/>
          </a:p>
        </p:txBody>
      </p:sp>
      <p:sp>
        <p:nvSpPr>
          <p:cNvPr id="4" name="Text Placeholder 3"/>
          <p:cNvSpPr>
            <a:spLocks noGrp="1"/>
          </p:cNvSpPr>
          <p:nvPr>
            <p:ph type="body" sz="half" idx="2"/>
          </p:nvPr>
        </p:nvSpPr>
        <p:spPr>
          <a:xfrm>
            <a:off x="1143000" y="5638800"/>
            <a:ext cx="7333488" cy="609600"/>
          </a:xfrm>
          <a:solidFill>
            <a:schemeClr val="accent1">
              <a:alpha val="15000"/>
            </a:schemeClr>
          </a:solidFill>
          <a:ln>
            <a:solidFill>
              <a:schemeClr val="accent1"/>
            </a:solidFill>
            <a:miter lim="800000"/>
          </a:ln>
        </p:spPr>
        <p:txBody>
          <a:bodyPr/>
          <a:lstStyle>
            <a:lvl1pPr marL="0" indent="0" latinLnBrk="0">
              <a:spcBef>
                <a:spcPts val="0"/>
              </a:spcBef>
              <a:buNone/>
              <a:defRPr lang="es-ES" sz="1400"/>
            </a:lvl1pPr>
            <a:lvl2pPr>
              <a:defRPr lang="es-ES" sz="1200"/>
            </a:lvl2pPr>
            <a:lvl3pPr>
              <a:defRPr lang="es-ES" sz="1000"/>
            </a:lvl3pPr>
            <a:lvl4pPr>
              <a:defRPr lang="es-ES" sz="900"/>
            </a:lvl4pPr>
            <a:lvl5pPr>
              <a:defRPr lang="es-ES" sz="900"/>
            </a:lvl5pPr>
          </a:lstStyle>
          <a:p>
            <a:pPr lvl="0" eaLnBrk="1" latinLnBrk="0" hangingPunct="1"/>
            <a:r>
              <a:rPr kumimoji="0" lang="es-ES" smtClean="0"/>
              <a:t>Haga clic para modificar el estilo de texto del patrón</a:t>
            </a:r>
          </a:p>
        </p:txBody>
      </p:sp>
      <p:sp>
        <p:nvSpPr>
          <p:cNvPr id="8" name="Date Placeholder 7"/>
          <p:cNvSpPr>
            <a:spLocks noGrp="1"/>
          </p:cNvSpPr>
          <p:nvPr>
            <p:ph type="dt" sz="half" idx="10"/>
          </p:nvPr>
        </p:nvSpPr>
        <p:spPr/>
        <p:txBody>
          <a:bodyPr/>
          <a:lstStyle/>
          <a:p>
            <a:fld id="{7306688B-20E5-4279-9389-143F269CFCDC}" type="datetime1">
              <a:rPr/>
              <a:pPr/>
              <a:t>1/6/2007</a:t>
            </a:fld>
            <a:endParaRPr lang="es-ES"/>
          </a:p>
        </p:txBody>
      </p:sp>
      <p:sp>
        <p:nvSpPr>
          <p:cNvPr id="9" name="Slide Number Placeholder 8"/>
          <p:cNvSpPr>
            <a:spLocks noGrp="1"/>
          </p:cNvSpPr>
          <p:nvPr>
            <p:ph type="sldNum" sz="quarter" idx="11"/>
          </p:nvPr>
        </p:nvSpPr>
        <p:spPr/>
        <p:txBody>
          <a:bodyPr/>
          <a:lstStyle/>
          <a:p>
            <a:fld id="{746FD205-8D79-439C-A802-2377436AEC8A}" type="slidenum">
              <a:rPr/>
              <a:pPr/>
              <a:t>‹Nº›</a:t>
            </a:fld>
            <a:endParaRPr lang="es-ES"/>
          </a:p>
        </p:txBody>
      </p:sp>
      <p:sp>
        <p:nvSpPr>
          <p:cNvPr id="10" name="Footer Placeholder 9"/>
          <p:cNvSpPr>
            <a:spLocks noGrp="1"/>
          </p:cNvSpPr>
          <p:nvPr>
            <p:ph type="ftr" sz="quarter" idx="12"/>
          </p:nvPr>
        </p:nvSpPr>
        <p:spPr/>
        <p:txBody>
          <a:bodyPr/>
          <a:lstStyle/>
          <a:p>
            <a:r>
              <a:rPr lang="es-ES"/>
              <a:t>Logotipo</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s-E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104106"/>
          </a:xfrm>
          <a:prstGeom prst="rect">
            <a:avLst/>
          </a:prstGeom>
        </p:spPr>
        <p:txBody>
          <a:bodyPr vert="horz" anchor="ctr">
            <a:normAutofit/>
          </a:bodyPr>
          <a:lstStyle/>
          <a:p>
            <a:r>
              <a:rPr kumimoji="0" lang="es-ES"/>
              <a:t>Haga clic para modificar el estilo de título del patrón</a:t>
            </a:r>
          </a:p>
        </p:txBody>
      </p:sp>
      <p:sp>
        <p:nvSpPr>
          <p:cNvPr id="13" name="Text Placeholder 12"/>
          <p:cNvSpPr>
            <a:spLocks noGrp="1"/>
          </p:cNvSpPr>
          <p:nvPr>
            <p:ph type="body" idx="1"/>
          </p:nvPr>
        </p:nvSpPr>
        <p:spPr>
          <a:xfrm>
            <a:off x="457200" y="1524000"/>
            <a:ext cx="8229600" cy="46482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p>
        </p:txBody>
      </p:sp>
      <p:sp>
        <p:nvSpPr>
          <p:cNvPr id="14" name="Date Placeholder 13"/>
          <p:cNvSpPr>
            <a:spLocks noGrp="1"/>
          </p:cNvSpPr>
          <p:nvPr>
            <p:ph type="dt" sz="half" idx="2"/>
          </p:nvPr>
        </p:nvSpPr>
        <p:spPr>
          <a:xfrm>
            <a:off x="4791456" y="6365748"/>
            <a:ext cx="2133600" cy="301752"/>
          </a:xfrm>
          <a:prstGeom prst="rect">
            <a:avLst/>
          </a:prstGeom>
        </p:spPr>
        <p:txBody>
          <a:bodyPr vert="horz" anchor="b"/>
          <a:lstStyle>
            <a:lvl1pPr algn="l" eaLnBrk="1" latinLnBrk="0" hangingPunct="1">
              <a:defRPr kumimoji="0" lang="es-ES" sz="1000" b="0">
                <a:solidFill>
                  <a:schemeClr val="tx1"/>
                </a:solidFill>
              </a:defRPr>
            </a:lvl1pPr>
          </a:lstStyle>
          <a:p>
            <a:fld id="{0ABAC977-30FA-477C-9A84-AFCB3E072BCA}" type="datetime1">
              <a:rPr/>
              <a:pPr/>
              <a:t>1/6/2007</a:t>
            </a:fld>
            <a:endParaRPr lang="es-ES"/>
          </a:p>
        </p:txBody>
      </p:sp>
      <p:sp>
        <p:nvSpPr>
          <p:cNvPr id="3" name="Footer Placeholder 2"/>
          <p:cNvSpPr>
            <a:spLocks noGrp="1"/>
          </p:cNvSpPr>
          <p:nvPr>
            <p:ph type="ftr" sz="quarter" idx="3"/>
          </p:nvPr>
        </p:nvSpPr>
        <p:spPr>
          <a:xfrm>
            <a:off x="457200" y="6366669"/>
            <a:ext cx="4260056" cy="300831"/>
          </a:xfrm>
          <a:prstGeom prst="rect">
            <a:avLst/>
          </a:prstGeom>
        </p:spPr>
        <p:txBody>
          <a:bodyPr vert="horz" anchor="b"/>
          <a:lstStyle>
            <a:lvl1pPr algn="r" eaLnBrk="1" latinLnBrk="0" hangingPunct="1">
              <a:defRPr kumimoji="0" lang="es-ES" sz="1000">
                <a:solidFill>
                  <a:schemeClr val="tx1"/>
                </a:solidFill>
              </a:defRPr>
            </a:lvl1pPr>
          </a:lstStyle>
          <a:p>
            <a:r>
              <a:rPr lang="es-ES"/>
              <a:t>Logotipo</a:t>
            </a:r>
          </a:p>
        </p:txBody>
      </p:sp>
      <p:sp>
        <p:nvSpPr>
          <p:cNvPr id="23" name="Slide Number Placeholder 22"/>
          <p:cNvSpPr>
            <a:spLocks noGrp="1"/>
          </p:cNvSpPr>
          <p:nvPr>
            <p:ph type="sldNum" sz="quarter" idx="4"/>
          </p:nvPr>
        </p:nvSpPr>
        <p:spPr>
          <a:xfrm>
            <a:off x="7589520" y="6365748"/>
            <a:ext cx="502920" cy="301752"/>
          </a:xfrm>
          <a:prstGeom prst="rect">
            <a:avLst/>
          </a:prstGeom>
        </p:spPr>
        <p:txBody>
          <a:bodyPr vert="horz" anchor="b"/>
          <a:lstStyle>
            <a:lvl1pPr algn="ctr" eaLnBrk="1" latinLnBrk="0" hangingPunct="1">
              <a:defRPr kumimoji="0" lang="es-ES" sz="1200">
                <a:solidFill>
                  <a:schemeClr val="tx1"/>
                </a:solidFill>
              </a:defRPr>
            </a:lvl1pPr>
          </a:lstStyle>
          <a:p>
            <a:fld id="{746FD205-8D79-439C-A802-2377436AEC8A}" type="slidenum">
              <a:rPr/>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marL="484632" algn="l" rtl="0" eaLnBrk="1" latinLnBrk="0" hangingPunct="1">
        <a:spcBef>
          <a:spcPct val="0"/>
        </a:spcBef>
        <a:buNone/>
        <a:defRPr kumimoji="0" lang="es-ES" sz="4200" kern="1200">
          <a:ln w="6350">
            <a:noFill/>
          </a:ln>
          <a:solidFill>
            <a:schemeClr val="tx2"/>
          </a:solidFill>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lang="es-ES"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lang="es-ES"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lang="es-ES"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lang="es-ES"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lang="es-ES"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lang="es-ES"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lang="es-ES"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lang="es-ES"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lang="es-ES" sz="1600" kern="1200">
          <a:solidFill>
            <a:schemeClr val="tx1"/>
          </a:solidFill>
          <a:latin typeface="+mn-lt"/>
          <a:ea typeface="+mn-ea"/>
          <a:cs typeface="+mn-cs"/>
        </a:defRPr>
      </a:lvl9pPr>
    </p:bodyStyle>
    <p:otherStyle>
      <a:lvl1pPr marL="0" algn="l" rtl="0" eaLnBrk="1" latinLnBrk="0" hangingPunct="1">
        <a:defRPr kumimoji="0" lang="es-ES" kern="1200">
          <a:solidFill>
            <a:schemeClr val="tx1"/>
          </a:solidFill>
          <a:latin typeface="+mn-lt"/>
          <a:ea typeface="+mn-ea"/>
          <a:cs typeface="+mn-cs"/>
        </a:defRPr>
      </a:lvl1pPr>
      <a:lvl2pPr marL="457200" algn="l" rtl="0" eaLnBrk="1" latinLnBrk="0" hangingPunct="1">
        <a:defRPr kumimoji="0" lang="es-ES" kern="1200">
          <a:solidFill>
            <a:schemeClr val="tx1"/>
          </a:solidFill>
          <a:latin typeface="+mn-lt"/>
          <a:ea typeface="+mn-ea"/>
          <a:cs typeface="+mn-cs"/>
        </a:defRPr>
      </a:lvl2pPr>
      <a:lvl3pPr marL="914400" algn="l" rtl="0" eaLnBrk="1" latinLnBrk="0" hangingPunct="1">
        <a:defRPr kumimoji="0" lang="es-ES" kern="1200">
          <a:solidFill>
            <a:schemeClr val="tx1"/>
          </a:solidFill>
          <a:latin typeface="+mn-lt"/>
          <a:ea typeface="+mn-ea"/>
          <a:cs typeface="+mn-cs"/>
        </a:defRPr>
      </a:lvl3pPr>
      <a:lvl4pPr marL="1371600" algn="l" rtl="0" eaLnBrk="1" latinLnBrk="0" hangingPunct="1">
        <a:defRPr kumimoji="0" lang="es-ES" kern="1200">
          <a:solidFill>
            <a:schemeClr val="tx1"/>
          </a:solidFill>
          <a:latin typeface="+mn-lt"/>
          <a:ea typeface="+mn-ea"/>
          <a:cs typeface="+mn-cs"/>
        </a:defRPr>
      </a:lvl4pPr>
      <a:lvl5pPr marL="1828800" algn="l" rtl="0" eaLnBrk="1" latinLnBrk="0" hangingPunct="1">
        <a:defRPr kumimoji="0" lang="es-ES" kern="1200">
          <a:solidFill>
            <a:schemeClr val="tx1"/>
          </a:solidFill>
          <a:latin typeface="+mn-lt"/>
          <a:ea typeface="+mn-ea"/>
          <a:cs typeface="+mn-cs"/>
        </a:defRPr>
      </a:lvl5pPr>
      <a:lvl6pPr marL="2286000" algn="l" rtl="0" eaLnBrk="1" latinLnBrk="0" hangingPunct="1">
        <a:defRPr kumimoji="0" lang="es-ES" kern="1200">
          <a:solidFill>
            <a:schemeClr val="tx1"/>
          </a:solidFill>
          <a:latin typeface="+mn-lt"/>
          <a:ea typeface="+mn-ea"/>
          <a:cs typeface="+mn-cs"/>
        </a:defRPr>
      </a:lvl6pPr>
      <a:lvl7pPr marL="2743200" algn="l" rtl="0" eaLnBrk="1" latinLnBrk="0" hangingPunct="1">
        <a:defRPr kumimoji="0" lang="es-ES" kern="1200">
          <a:solidFill>
            <a:schemeClr val="tx1"/>
          </a:solidFill>
          <a:latin typeface="+mn-lt"/>
          <a:ea typeface="+mn-ea"/>
          <a:cs typeface="+mn-cs"/>
        </a:defRPr>
      </a:lvl7pPr>
      <a:lvl8pPr marL="3200400" algn="l" rtl="0" eaLnBrk="1" latinLnBrk="0" hangingPunct="1">
        <a:defRPr kumimoji="0" lang="es-ES" kern="1200">
          <a:solidFill>
            <a:schemeClr val="tx1"/>
          </a:solidFill>
          <a:latin typeface="+mn-lt"/>
          <a:ea typeface="+mn-ea"/>
          <a:cs typeface="+mn-cs"/>
        </a:defRPr>
      </a:lvl8pPr>
      <a:lvl9pPr marL="3657600" algn="l" rtl="0" eaLnBrk="1" latinLnBrk="0" hangingPunct="1">
        <a:defRPr kumimoji="0" lang="es-ES"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_rels/slide2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916832"/>
            <a:ext cx="8062912" cy="2952328"/>
          </a:xfrm>
        </p:spPr>
        <p:txBody>
          <a:bodyPr>
            <a:normAutofit fontScale="90000"/>
          </a:bodyPr>
          <a:lstStyle/>
          <a:p>
            <a:pPr algn="ctr"/>
            <a:r>
              <a:rPr lang="es-ES" sz="3200" dirty="0" smtClean="0"/>
              <a:t>DEPARTAMENTO DE CIENCIAS DE LA COMPUTACIÓN</a:t>
            </a:r>
            <a:br>
              <a:rPr lang="es-ES" sz="3200" dirty="0" smtClean="0"/>
            </a:br>
            <a:r>
              <a:rPr lang="es-ES" sz="3200" dirty="0" smtClean="0"/>
              <a:t/>
            </a:r>
            <a:br>
              <a:rPr lang="es-ES" sz="3200" dirty="0" smtClean="0"/>
            </a:br>
            <a:r>
              <a:rPr lang="es-ES" sz="3200" dirty="0" smtClean="0"/>
              <a:t>Estudio analítico de la compatibilidad entre la norma ISO 38500 y </a:t>
            </a:r>
            <a:r>
              <a:rPr lang="es-ES" sz="3200" dirty="0" err="1" smtClean="0"/>
              <a:t>COBIT</a:t>
            </a:r>
            <a:r>
              <a:rPr lang="es-ES" sz="3200" dirty="0" smtClean="0"/>
              <a:t> referente a Gobernanza de TI</a:t>
            </a:r>
            <a:endParaRPr lang="es-ES" sz="3200" dirty="0"/>
          </a:p>
        </p:txBody>
      </p:sp>
      <p:sp>
        <p:nvSpPr>
          <p:cNvPr id="3" name="Subtitle 2"/>
          <p:cNvSpPr>
            <a:spLocks noGrp="1"/>
          </p:cNvSpPr>
          <p:nvPr>
            <p:ph type="subTitle" idx="1"/>
          </p:nvPr>
        </p:nvSpPr>
        <p:spPr>
          <a:xfrm>
            <a:off x="4139952" y="6155682"/>
            <a:ext cx="4175472" cy="674664"/>
          </a:xfrm>
        </p:spPr>
        <p:txBody>
          <a:bodyPr>
            <a:normAutofit fontScale="92500" lnSpcReduction="20000"/>
          </a:bodyPr>
          <a:lstStyle/>
          <a:p>
            <a:r>
              <a:rPr lang="es-ES" b="1" dirty="0" smtClean="0"/>
              <a:t>Jenny C. Razo Tapia</a:t>
            </a:r>
          </a:p>
          <a:p>
            <a:r>
              <a:rPr lang="es-ES" b="1" dirty="0" smtClean="0"/>
              <a:t>Marzo 2015</a:t>
            </a:r>
          </a:p>
          <a:p>
            <a:endParaRPr lang="es-ES" dirty="0"/>
          </a:p>
        </p:txBody>
      </p:sp>
      <p:pic>
        <p:nvPicPr>
          <p:cNvPr id="5" name="4 Imagen"/>
          <p:cNvPicPr/>
          <p:nvPr/>
        </p:nvPicPr>
        <p:blipFill>
          <a:blip r:embed="rId3">
            <a:extLst>
              <a:ext uri="{28A0092B-C50C-407E-A947-70E740481C1C}">
                <a14:useLocalDpi xmlns:a14="http://schemas.microsoft.com/office/drawing/2010/main" val="0"/>
              </a:ext>
            </a:extLst>
          </a:blip>
          <a:srcRect/>
          <a:stretch>
            <a:fillRect/>
          </a:stretch>
        </p:blipFill>
        <p:spPr bwMode="auto">
          <a:xfrm>
            <a:off x="1979712" y="509166"/>
            <a:ext cx="5168265" cy="1263650"/>
          </a:xfrm>
          <a:prstGeom prst="rect">
            <a:avLst/>
          </a:prstGeom>
          <a:noFill/>
          <a:ln>
            <a:noFill/>
          </a:ln>
        </p:spPr>
      </p:pic>
      <p:sp>
        <p:nvSpPr>
          <p:cNvPr id="6" name="Subtitle 2"/>
          <p:cNvSpPr txBox="1">
            <a:spLocks/>
          </p:cNvSpPr>
          <p:nvPr/>
        </p:nvSpPr>
        <p:spPr>
          <a:xfrm>
            <a:off x="1619672" y="5085184"/>
            <a:ext cx="5904656" cy="1008112"/>
          </a:xfrm>
          <a:prstGeom prst="rect">
            <a:avLst/>
          </a:prstGeom>
        </p:spPr>
        <p:txBody>
          <a:bodyPr vert="horz" anchor="t">
            <a:normAutofit fontScale="92500"/>
          </a:bodyPr>
          <a:lstStyle>
            <a:lvl1pPr marL="0" marR="36576" indent="0" algn="r" rtl="0" eaLnBrk="1" latinLnBrk="0" hangingPunct="1">
              <a:spcBef>
                <a:spcPts val="0"/>
              </a:spcBef>
              <a:buClr>
                <a:schemeClr val="accent1"/>
              </a:buClr>
              <a:buSzPct val="80000"/>
              <a:buFont typeface="Wingdings 2"/>
              <a:buNone/>
              <a:defRPr kumimoji="0" lang="es-ES" sz="2400" kern="1200">
                <a:ln>
                  <a:noFill/>
                </a:ln>
                <a:solidFill>
                  <a:schemeClr val="tx2">
                    <a:lumMod val="60000"/>
                    <a:lumOff val="40000"/>
                  </a:schemeClr>
                </a:solidFill>
                <a:latin typeface="+mn-lt"/>
                <a:ea typeface="+mn-ea"/>
                <a:cs typeface="+mn-cs"/>
              </a:defRPr>
            </a:lvl1pPr>
            <a:lvl2pPr marL="457200" indent="0" algn="ctr" rtl="0" eaLnBrk="1" latinLnBrk="0" hangingPunct="1">
              <a:spcBef>
                <a:spcPct val="20000"/>
              </a:spcBef>
              <a:buClr>
                <a:schemeClr val="accent1"/>
              </a:buClr>
              <a:buSzPct val="95000"/>
              <a:buFont typeface="Verdana"/>
              <a:buNone/>
              <a:defRPr kumimoji="0" lang="es-ES" sz="2600" kern="1200">
                <a:solidFill>
                  <a:schemeClr val="tx1"/>
                </a:solidFill>
                <a:latin typeface="+mn-lt"/>
                <a:ea typeface="+mn-ea"/>
                <a:cs typeface="+mn-cs"/>
              </a:defRPr>
            </a:lvl2pPr>
            <a:lvl3pPr marL="914400" indent="0" algn="ctr" rtl="0" eaLnBrk="1" latinLnBrk="0" hangingPunct="1">
              <a:spcBef>
                <a:spcPct val="20000"/>
              </a:spcBef>
              <a:buClr>
                <a:schemeClr val="accent1"/>
              </a:buClr>
              <a:buFont typeface="Wingdings 2"/>
              <a:buNone/>
              <a:defRPr kumimoji="0" lang="es-ES" sz="2400" kern="1200">
                <a:solidFill>
                  <a:schemeClr val="tx1"/>
                </a:solidFill>
                <a:latin typeface="+mn-lt"/>
                <a:ea typeface="+mn-ea"/>
                <a:cs typeface="+mn-cs"/>
              </a:defRPr>
            </a:lvl3pPr>
            <a:lvl4pPr marL="1371600" indent="0" algn="ctr" rtl="0" eaLnBrk="1" latinLnBrk="0" hangingPunct="1">
              <a:spcBef>
                <a:spcPct val="20000"/>
              </a:spcBef>
              <a:buClr>
                <a:schemeClr val="accent1"/>
              </a:buClr>
              <a:buFont typeface="Wingdings 2"/>
              <a:buNone/>
              <a:defRPr kumimoji="0" lang="es-ES" sz="2000" kern="1200">
                <a:solidFill>
                  <a:schemeClr val="tx1"/>
                </a:solidFill>
                <a:latin typeface="+mn-lt"/>
                <a:ea typeface="+mn-ea"/>
                <a:cs typeface="+mn-cs"/>
              </a:defRPr>
            </a:lvl4pPr>
            <a:lvl5pPr marL="1828800" indent="0" algn="ctr" rtl="0" eaLnBrk="1" latinLnBrk="0" hangingPunct="1">
              <a:spcBef>
                <a:spcPct val="20000"/>
              </a:spcBef>
              <a:buClr>
                <a:schemeClr val="accent1">
                  <a:tint val="75000"/>
                </a:schemeClr>
              </a:buClr>
              <a:buFont typeface="Wingdings 2"/>
              <a:buNone/>
              <a:defRPr kumimoji="0" lang="es-ES" sz="1900" kern="1200">
                <a:solidFill>
                  <a:schemeClr val="tx1"/>
                </a:solidFill>
                <a:latin typeface="+mn-lt"/>
                <a:ea typeface="+mn-ea"/>
                <a:cs typeface="+mn-cs"/>
              </a:defRPr>
            </a:lvl5pPr>
            <a:lvl6pPr marL="2286000" indent="0" algn="ctr" rtl="0" eaLnBrk="1" latinLnBrk="0" hangingPunct="1">
              <a:spcBef>
                <a:spcPct val="20000"/>
              </a:spcBef>
              <a:buClr>
                <a:schemeClr val="accent1">
                  <a:tint val="75000"/>
                </a:schemeClr>
              </a:buClr>
              <a:buFont typeface="Wingdings 2"/>
              <a:buNone/>
              <a:defRPr kumimoji="0" lang="es-ES" sz="1800" kern="1200">
                <a:solidFill>
                  <a:schemeClr val="tx1"/>
                </a:solidFill>
                <a:latin typeface="+mn-lt"/>
                <a:ea typeface="+mn-ea"/>
                <a:cs typeface="+mn-cs"/>
              </a:defRPr>
            </a:lvl6pPr>
            <a:lvl7pPr marL="2743200" indent="0" algn="ctr" rtl="0" eaLnBrk="1" latinLnBrk="0" hangingPunct="1">
              <a:spcBef>
                <a:spcPct val="20000"/>
              </a:spcBef>
              <a:buClr>
                <a:schemeClr val="accent1">
                  <a:tint val="75000"/>
                </a:schemeClr>
              </a:buClr>
              <a:buFont typeface="Wingdings 2"/>
              <a:buNone/>
              <a:defRPr kumimoji="0" lang="es-ES" sz="1600" kern="1200">
                <a:solidFill>
                  <a:schemeClr val="tx1"/>
                </a:solidFill>
                <a:latin typeface="+mn-lt"/>
                <a:ea typeface="+mn-ea"/>
                <a:cs typeface="+mn-cs"/>
              </a:defRPr>
            </a:lvl7pPr>
            <a:lvl8pPr marL="3200400" indent="0" algn="ctr" rtl="0" eaLnBrk="1" latinLnBrk="0" hangingPunct="1">
              <a:spcBef>
                <a:spcPct val="20000"/>
              </a:spcBef>
              <a:buClr>
                <a:schemeClr val="accent1">
                  <a:tint val="75000"/>
                </a:schemeClr>
              </a:buClr>
              <a:buFont typeface="Wingdings 2"/>
              <a:buNone/>
              <a:defRPr kumimoji="0" lang="es-ES" sz="1600" kern="1200">
                <a:solidFill>
                  <a:schemeClr val="tx1"/>
                </a:solidFill>
                <a:latin typeface="+mn-lt"/>
                <a:ea typeface="+mn-ea"/>
                <a:cs typeface="+mn-cs"/>
              </a:defRPr>
            </a:lvl8pPr>
            <a:lvl9pPr marL="3657600" indent="0" algn="ctr" rtl="0" eaLnBrk="1" latinLnBrk="0" hangingPunct="1">
              <a:spcBef>
                <a:spcPct val="20000"/>
              </a:spcBef>
              <a:buClr>
                <a:schemeClr val="accent1">
                  <a:tint val="75000"/>
                </a:schemeClr>
              </a:buClr>
              <a:buFont typeface="Wingdings 2"/>
              <a:buNone/>
              <a:defRPr kumimoji="0" lang="es-ES" sz="1600" kern="1200">
                <a:solidFill>
                  <a:schemeClr val="tx1"/>
                </a:solidFill>
                <a:latin typeface="+mn-lt"/>
                <a:ea typeface="+mn-ea"/>
                <a:cs typeface="+mn-cs"/>
              </a:defRPr>
            </a:lvl9pPr>
          </a:lstStyle>
          <a:p>
            <a:pPr algn="ctr"/>
            <a:r>
              <a:rPr lang="es-EC" b="1" dirty="0" smtClean="0"/>
              <a:t>Director Ing. Mario Ron </a:t>
            </a:r>
            <a:r>
              <a:rPr lang="es-EC" b="1" dirty="0" err="1" smtClean="0"/>
              <a:t>MSc</a:t>
            </a:r>
            <a:r>
              <a:rPr lang="es-EC" b="1" dirty="0" smtClean="0"/>
              <a:t>.</a:t>
            </a:r>
          </a:p>
          <a:p>
            <a:pPr algn="ctr"/>
            <a:r>
              <a:rPr lang="es-EC" b="1" dirty="0" smtClean="0"/>
              <a:t>Codirector Ing. Mauricio Campaña </a:t>
            </a:r>
            <a:r>
              <a:rPr lang="es-EC" b="1" dirty="0" err="1" smtClean="0"/>
              <a:t>MSc</a:t>
            </a:r>
            <a:r>
              <a:rPr lang="es-EC" b="1" dirty="0" smtClean="0"/>
              <a:t>.</a:t>
            </a:r>
          </a:p>
          <a:p>
            <a:pPr algn="ctr"/>
            <a:endParaRPr lang="es-EC"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Gobernanza de TI</a:t>
            </a:r>
            <a:endParaRPr lang="es-ES" dirty="0">
              <a:solidFill>
                <a:schemeClr val="tx1">
                  <a:lumMod val="65000"/>
                  <a:lumOff val="35000"/>
                </a:schemeClr>
              </a:solidFill>
            </a:endParaRPr>
          </a:p>
        </p:txBody>
      </p:sp>
      <p:pic>
        <p:nvPicPr>
          <p:cNvPr id="5" name="4 Imagen"/>
          <p:cNvPicPr/>
          <p:nvPr/>
        </p:nvPicPr>
        <p:blipFill>
          <a:blip r:embed="rId3">
            <a:extLst>
              <a:ext uri="{28A0092B-C50C-407E-A947-70E740481C1C}">
                <a14:useLocalDpi xmlns:a14="http://schemas.microsoft.com/office/drawing/2010/main" val="0"/>
              </a:ext>
            </a:extLst>
          </a:blip>
          <a:srcRect/>
          <a:stretch>
            <a:fillRect/>
          </a:stretch>
        </p:blipFill>
        <p:spPr bwMode="auto">
          <a:xfrm>
            <a:off x="467544" y="2132856"/>
            <a:ext cx="5433774" cy="3974936"/>
          </a:xfrm>
          <a:prstGeom prst="rect">
            <a:avLst/>
          </a:prstGeom>
          <a:noFill/>
          <a:ln>
            <a:noFill/>
          </a:ln>
        </p:spPr>
      </p:pic>
      <p:sp>
        <p:nvSpPr>
          <p:cNvPr id="6" name="Content Placeholder 2"/>
          <p:cNvSpPr>
            <a:spLocks noGrp="1"/>
          </p:cNvSpPr>
          <p:nvPr>
            <p:ph idx="1"/>
          </p:nvPr>
        </p:nvSpPr>
        <p:spPr>
          <a:xfrm>
            <a:off x="6012160" y="2060848"/>
            <a:ext cx="2674640" cy="4248472"/>
          </a:xfrm>
        </p:spPr>
        <p:txBody>
          <a:bodyPr>
            <a:normAutofit fontScale="55000" lnSpcReduction="20000"/>
          </a:bodyPr>
          <a:lstStyle/>
          <a:p>
            <a:pPr marL="64008" indent="0">
              <a:buNone/>
            </a:pPr>
            <a:r>
              <a:rPr lang="es-EC" sz="3200" dirty="0" smtClean="0"/>
              <a:t>Modelos</a:t>
            </a:r>
          </a:p>
          <a:p>
            <a:pPr marL="578358" indent="-514350">
              <a:buFont typeface="+mj-lt"/>
              <a:buAutoNum type="arabicPeriod"/>
            </a:pPr>
            <a:r>
              <a:rPr lang="es-EC" sz="3200" dirty="0" smtClean="0"/>
              <a:t>ISO 38500 primer estándar internacional</a:t>
            </a:r>
          </a:p>
          <a:p>
            <a:pPr marL="578358" indent="-514350">
              <a:buFont typeface="+mj-lt"/>
              <a:buAutoNum type="arabicPeriod"/>
            </a:pPr>
            <a:r>
              <a:rPr lang="es-EC" sz="3200" dirty="0" err="1" smtClean="0"/>
              <a:t>COBIT</a:t>
            </a:r>
            <a:r>
              <a:rPr lang="es-EC" sz="3200" dirty="0" smtClean="0"/>
              <a:t> 5 marco de trabajo desarrollado por profesionales</a:t>
            </a:r>
          </a:p>
          <a:p>
            <a:pPr marL="578358" indent="-514350">
              <a:buFont typeface="+mj-lt"/>
              <a:buAutoNum type="arabicPeriod"/>
            </a:pPr>
            <a:r>
              <a:rPr lang="es-EC" sz="3200" dirty="0" err="1" smtClean="0"/>
              <a:t>Calder-Moir</a:t>
            </a:r>
            <a:r>
              <a:rPr lang="es-EC" sz="3200" dirty="0" smtClean="0"/>
              <a:t> meta modelo marco </a:t>
            </a:r>
            <a:r>
              <a:rPr lang="es-EC" sz="3200" dirty="0" err="1" smtClean="0"/>
              <a:t>comun</a:t>
            </a:r>
            <a:endParaRPr lang="es-EC" sz="3200" dirty="0" smtClean="0"/>
          </a:p>
          <a:p>
            <a:pPr marL="578358" indent="-514350">
              <a:buFont typeface="+mj-lt"/>
              <a:buAutoNum type="arabicPeriod"/>
            </a:pPr>
            <a:r>
              <a:rPr lang="es-EC" sz="3200" dirty="0" smtClean="0"/>
              <a:t>Ross &amp; </a:t>
            </a:r>
            <a:r>
              <a:rPr lang="es-EC" sz="3200" dirty="0" err="1" smtClean="0"/>
              <a:t>Weill</a:t>
            </a:r>
            <a:r>
              <a:rPr lang="es-EC" sz="3200" dirty="0" smtClean="0"/>
              <a:t> investigadores proponen modelo de </a:t>
            </a:r>
            <a:r>
              <a:rPr lang="es-EC" sz="3200" dirty="0" err="1" smtClean="0"/>
              <a:t>GTI</a:t>
            </a:r>
            <a:endParaRPr lang="es-EC" sz="3200" dirty="0" smtClean="0"/>
          </a:p>
          <a:p>
            <a:pPr marL="578358" indent="-514350">
              <a:buFont typeface="+mj-lt"/>
              <a:buAutoNum type="arabicPeriod"/>
            </a:pPr>
            <a:r>
              <a:rPr lang="es-EC" sz="3200" dirty="0" smtClean="0"/>
              <a:t>Iniciativas particulares</a:t>
            </a:r>
            <a:endParaRPr lang="es-EC" dirty="0"/>
          </a:p>
        </p:txBody>
      </p:sp>
    </p:spTree>
    <p:extLst>
      <p:ext uri="{BB962C8B-B14F-4D97-AF65-F5344CB8AC3E}">
        <p14:creationId xmlns:p14="http://schemas.microsoft.com/office/powerpoint/2010/main" val="38659175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Gobernanza de TI</a:t>
            </a:r>
            <a:endParaRPr lang="es-ES" dirty="0">
              <a:solidFill>
                <a:schemeClr val="tx1">
                  <a:lumMod val="65000"/>
                  <a:lumOff val="35000"/>
                </a:schemeClr>
              </a:solidFill>
            </a:endParaRPr>
          </a:p>
        </p:txBody>
      </p:sp>
      <p:sp>
        <p:nvSpPr>
          <p:cNvPr id="6" name="Content Placeholder 2"/>
          <p:cNvSpPr>
            <a:spLocks noGrp="1"/>
          </p:cNvSpPr>
          <p:nvPr>
            <p:ph idx="1"/>
          </p:nvPr>
        </p:nvSpPr>
        <p:spPr>
          <a:xfrm>
            <a:off x="467544" y="1844824"/>
            <a:ext cx="8219256" cy="3895328"/>
          </a:xfrm>
        </p:spPr>
        <p:txBody>
          <a:bodyPr>
            <a:normAutofit/>
          </a:bodyPr>
          <a:lstStyle/>
          <a:p>
            <a:pPr marL="64008" indent="0">
              <a:buNone/>
            </a:pPr>
            <a:r>
              <a:rPr lang="es-EC" sz="3200" dirty="0" smtClean="0"/>
              <a:t>Principios</a:t>
            </a:r>
            <a:endParaRPr lang="es-EC" sz="3200" dirty="0"/>
          </a:p>
          <a:p>
            <a:pPr marL="578358" indent="-514350">
              <a:buFont typeface="+mj-lt"/>
              <a:buAutoNum type="arabicPeriod"/>
            </a:pPr>
            <a:r>
              <a:rPr lang="es-EC" sz="3200" dirty="0" smtClean="0"/>
              <a:t>Alineamiento </a:t>
            </a:r>
            <a:r>
              <a:rPr lang="es-EC" sz="3200" dirty="0" err="1" smtClean="0"/>
              <a:t>estrategico</a:t>
            </a:r>
            <a:endParaRPr lang="es-EC" sz="3200" dirty="0" smtClean="0"/>
          </a:p>
          <a:p>
            <a:pPr marL="578358" indent="-514350">
              <a:buFont typeface="+mj-lt"/>
              <a:buAutoNum type="arabicPeriod"/>
            </a:pPr>
            <a:r>
              <a:rPr lang="es-EC" sz="3200" dirty="0" smtClean="0"/>
              <a:t>Entrega de valor</a:t>
            </a:r>
          </a:p>
          <a:p>
            <a:pPr marL="578358" indent="-514350">
              <a:buFont typeface="+mj-lt"/>
              <a:buAutoNum type="arabicPeriod"/>
            </a:pPr>
            <a:r>
              <a:rPr lang="es-EC" sz="3200" dirty="0" smtClean="0"/>
              <a:t>Gestión de riesgos</a:t>
            </a:r>
          </a:p>
          <a:p>
            <a:pPr marL="578358" indent="-514350">
              <a:buFont typeface="+mj-lt"/>
              <a:buAutoNum type="arabicPeriod"/>
            </a:pPr>
            <a:r>
              <a:rPr lang="es-EC" sz="3200" dirty="0" smtClean="0"/>
              <a:t>Manejo de recursos</a:t>
            </a:r>
            <a:br>
              <a:rPr lang="es-EC" sz="3200" dirty="0" smtClean="0"/>
            </a:br>
            <a:r>
              <a:rPr lang="es-EC" sz="3200" dirty="0" smtClean="0"/>
              <a:t>Gestión del rendimiento</a:t>
            </a:r>
          </a:p>
          <a:p>
            <a:pPr marL="578358" indent="-514350">
              <a:buFont typeface="+mj-lt"/>
              <a:buAutoNum type="arabicPeriod"/>
            </a:pPr>
            <a:endParaRPr lang="es-EC" dirty="0"/>
          </a:p>
        </p:txBody>
      </p:sp>
    </p:spTree>
    <p:extLst>
      <p:ext uri="{BB962C8B-B14F-4D97-AF65-F5344CB8AC3E}">
        <p14:creationId xmlns:p14="http://schemas.microsoft.com/office/powerpoint/2010/main" val="11123423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916832"/>
            <a:ext cx="8062912" cy="2952328"/>
          </a:xfrm>
        </p:spPr>
        <p:txBody>
          <a:bodyPr>
            <a:normAutofit/>
          </a:bodyPr>
          <a:lstStyle/>
          <a:p>
            <a:pPr algn="ctr"/>
            <a:r>
              <a:rPr lang="es-ES" sz="3200" dirty="0" smtClean="0"/>
              <a:t>DESCRIPCIÓN DE ISO 38500</a:t>
            </a:r>
            <a:br>
              <a:rPr lang="es-ES" sz="3200" dirty="0" smtClean="0"/>
            </a:br>
            <a:endParaRPr lang="es-ES" sz="3200" dirty="0"/>
          </a:p>
        </p:txBody>
      </p:sp>
      <p:sp>
        <p:nvSpPr>
          <p:cNvPr id="4" name="3 Subtítulo"/>
          <p:cNvSpPr>
            <a:spLocks noGrp="1"/>
          </p:cNvSpPr>
          <p:nvPr>
            <p:ph type="subTitle" idx="1"/>
          </p:nvPr>
        </p:nvSpPr>
        <p:spPr/>
        <p:txBody>
          <a:bodyPr/>
          <a:lstStyle/>
          <a:p>
            <a:r>
              <a:rPr lang="es-EC" dirty="0" smtClean="0"/>
              <a:t>DESCRIPCIÓN DE ISO 38500</a:t>
            </a:r>
          </a:p>
        </p:txBody>
      </p:sp>
    </p:spTree>
    <p:extLst>
      <p:ext uri="{BB962C8B-B14F-4D97-AF65-F5344CB8AC3E}">
        <p14:creationId xmlns:p14="http://schemas.microsoft.com/office/powerpoint/2010/main" val="31705159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Descripción de ISO 38500</a:t>
            </a:r>
            <a:endParaRPr lang="es-ES" dirty="0">
              <a:solidFill>
                <a:schemeClr val="tx1">
                  <a:lumMod val="65000"/>
                  <a:lumOff val="35000"/>
                </a:schemeClr>
              </a:solidFill>
            </a:endParaRPr>
          </a:p>
        </p:txBody>
      </p:sp>
      <p:sp>
        <p:nvSpPr>
          <p:cNvPr id="6" name="Content Placeholder 2"/>
          <p:cNvSpPr>
            <a:spLocks noGrp="1"/>
          </p:cNvSpPr>
          <p:nvPr>
            <p:ph idx="1"/>
          </p:nvPr>
        </p:nvSpPr>
        <p:spPr>
          <a:xfrm>
            <a:off x="467544" y="1844824"/>
            <a:ext cx="8219256" cy="3895328"/>
          </a:xfrm>
        </p:spPr>
        <p:txBody>
          <a:bodyPr>
            <a:normAutofit fontScale="92500" lnSpcReduction="10000"/>
          </a:bodyPr>
          <a:lstStyle/>
          <a:p>
            <a:pPr marL="64008" indent="0">
              <a:buNone/>
            </a:pPr>
            <a:r>
              <a:rPr lang="es-EC" sz="3200" dirty="0" smtClean="0"/>
              <a:t>ISO/</a:t>
            </a:r>
            <a:r>
              <a:rPr lang="es-EC" sz="3200" dirty="0" err="1" smtClean="0"/>
              <a:t>IEC</a:t>
            </a:r>
            <a:r>
              <a:rPr lang="es-EC" sz="3200" dirty="0" smtClean="0"/>
              <a:t> 38500:2008 publicada por ISO con </a:t>
            </a:r>
            <a:r>
              <a:rPr lang="es-EC" sz="3200" dirty="0" err="1" smtClean="0"/>
              <a:t>IEC</a:t>
            </a:r>
            <a:r>
              <a:rPr lang="es-EC" sz="3200" dirty="0" smtClean="0"/>
              <a:t> deriva de ISO 29382 y </a:t>
            </a:r>
            <a:r>
              <a:rPr lang="es-EC" sz="3200" dirty="0" err="1" smtClean="0"/>
              <a:t>AS8015:2005</a:t>
            </a:r>
            <a:r>
              <a:rPr lang="es-EC" sz="3200" dirty="0"/>
              <a:t>, proporciona un marco para la gobernanza efectiva de TI para ayudar a los que están en el más alto nivel de las organizaciones a entender y cumplir con sus obligaciones legales, regulatorios y éticos en relación con el uso de TI de sus organizaciones. </a:t>
            </a:r>
            <a:endParaRPr lang="es-EC" sz="3200" dirty="0" smtClean="0"/>
          </a:p>
          <a:p>
            <a:pPr marL="578358" indent="-514350">
              <a:buFont typeface="+mj-lt"/>
              <a:buAutoNum type="arabicPeriod"/>
            </a:pPr>
            <a:endParaRPr lang="es-EC" dirty="0"/>
          </a:p>
        </p:txBody>
      </p:sp>
    </p:spTree>
    <p:extLst>
      <p:ext uri="{BB962C8B-B14F-4D97-AF65-F5344CB8AC3E}">
        <p14:creationId xmlns:p14="http://schemas.microsoft.com/office/powerpoint/2010/main" val="24350254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0.static.wix.com/media/e2a9a6_699821bc89e253e3a23bc03caf4fd17f.jpg_5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700808"/>
            <a:ext cx="7344816" cy="42724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Descripción de ISO 38500</a:t>
            </a:r>
            <a:endParaRPr lang="es-ES" dirty="0">
              <a:solidFill>
                <a:schemeClr val="tx1">
                  <a:lumMod val="65000"/>
                  <a:lumOff val="35000"/>
                </a:schemeClr>
              </a:solidFill>
            </a:endParaRPr>
          </a:p>
        </p:txBody>
      </p:sp>
    </p:spTree>
    <p:extLst>
      <p:ext uri="{BB962C8B-B14F-4D97-AF65-F5344CB8AC3E}">
        <p14:creationId xmlns:p14="http://schemas.microsoft.com/office/powerpoint/2010/main" val="1985435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Descripción de ISO 38500</a:t>
            </a:r>
            <a:endParaRPr lang="es-ES" dirty="0">
              <a:solidFill>
                <a:schemeClr val="tx1">
                  <a:lumMod val="65000"/>
                  <a:lumOff val="35000"/>
                </a:schemeClr>
              </a:solidFill>
            </a:endParaRPr>
          </a:p>
        </p:txBody>
      </p:sp>
      <p:sp>
        <p:nvSpPr>
          <p:cNvPr id="6" name="Content Placeholder 2"/>
          <p:cNvSpPr>
            <a:spLocks noGrp="1"/>
          </p:cNvSpPr>
          <p:nvPr>
            <p:ph idx="1"/>
          </p:nvPr>
        </p:nvSpPr>
        <p:spPr>
          <a:xfrm>
            <a:off x="251520" y="1844824"/>
            <a:ext cx="8219256" cy="3895328"/>
          </a:xfrm>
        </p:spPr>
        <p:txBody>
          <a:bodyPr>
            <a:normAutofit/>
          </a:bodyPr>
          <a:lstStyle/>
          <a:p>
            <a:pPr marL="64008" indent="0">
              <a:buNone/>
            </a:pPr>
            <a:r>
              <a:rPr lang="es-EC" sz="3200" dirty="0" smtClean="0"/>
              <a:t>Modelo</a:t>
            </a:r>
            <a:endParaRPr lang="es-EC"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3" y="1504000"/>
            <a:ext cx="5328591" cy="5286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34497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916832"/>
            <a:ext cx="8062912" cy="2952328"/>
          </a:xfrm>
        </p:spPr>
        <p:txBody>
          <a:bodyPr>
            <a:normAutofit/>
          </a:bodyPr>
          <a:lstStyle/>
          <a:p>
            <a:pPr algn="ctr"/>
            <a:r>
              <a:rPr lang="es-ES" sz="3200" dirty="0" smtClean="0"/>
              <a:t>DESCRIPCIÓN DE </a:t>
            </a:r>
            <a:r>
              <a:rPr lang="es-ES" sz="3200" dirty="0" err="1" smtClean="0"/>
              <a:t>COBIT</a:t>
            </a:r>
            <a:r>
              <a:rPr lang="es-ES" sz="3200" dirty="0" smtClean="0"/>
              <a:t> 5</a:t>
            </a:r>
            <a:br>
              <a:rPr lang="es-ES" sz="3200" dirty="0" smtClean="0"/>
            </a:br>
            <a:endParaRPr lang="es-ES" sz="3200" dirty="0"/>
          </a:p>
        </p:txBody>
      </p:sp>
      <p:sp>
        <p:nvSpPr>
          <p:cNvPr id="4" name="3 Subtítulo"/>
          <p:cNvSpPr>
            <a:spLocks noGrp="1"/>
          </p:cNvSpPr>
          <p:nvPr>
            <p:ph type="subTitle" idx="1"/>
          </p:nvPr>
        </p:nvSpPr>
        <p:spPr/>
        <p:txBody>
          <a:bodyPr/>
          <a:lstStyle/>
          <a:p>
            <a:r>
              <a:rPr lang="es-EC" dirty="0" smtClean="0"/>
              <a:t>DESCRIPCIÓN DE </a:t>
            </a:r>
            <a:r>
              <a:rPr lang="es-EC" dirty="0" err="1" smtClean="0"/>
              <a:t>COBIT</a:t>
            </a:r>
            <a:r>
              <a:rPr lang="es-EC" dirty="0" smtClean="0"/>
              <a:t> 5</a:t>
            </a:r>
          </a:p>
        </p:txBody>
      </p:sp>
    </p:spTree>
    <p:extLst>
      <p:ext uri="{BB962C8B-B14F-4D97-AF65-F5344CB8AC3E}">
        <p14:creationId xmlns:p14="http://schemas.microsoft.com/office/powerpoint/2010/main" val="12322268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Descripción de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6" name="Content Placeholder 2"/>
          <p:cNvSpPr>
            <a:spLocks noGrp="1"/>
          </p:cNvSpPr>
          <p:nvPr>
            <p:ph idx="1"/>
          </p:nvPr>
        </p:nvSpPr>
        <p:spPr>
          <a:xfrm>
            <a:off x="467544" y="1844824"/>
            <a:ext cx="8219256" cy="4608512"/>
          </a:xfrm>
        </p:spPr>
        <p:txBody>
          <a:bodyPr>
            <a:normAutofit fontScale="77500" lnSpcReduction="20000"/>
          </a:bodyPr>
          <a:lstStyle/>
          <a:p>
            <a:pPr marL="64008" indent="0">
              <a:buNone/>
            </a:pPr>
            <a:r>
              <a:rPr lang="es-EC" dirty="0"/>
              <a:t>Publicada en 2012 por </a:t>
            </a:r>
            <a:r>
              <a:rPr lang="es-EC" dirty="0" err="1"/>
              <a:t>ISACA</a:t>
            </a:r>
            <a:r>
              <a:rPr lang="es-EC" dirty="0"/>
              <a:t> integra mecanismos de control de </a:t>
            </a:r>
            <a:r>
              <a:rPr lang="es-EC" dirty="0" err="1"/>
              <a:t>COBIT</a:t>
            </a:r>
            <a:r>
              <a:rPr lang="es-EC" dirty="0"/>
              <a:t> 4.1, </a:t>
            </a:r>
            <a:r>
              <a:rPr lang="es-EC" dirty="0" err="1"/>
              <a:t>estandar</a:t>
            </a:r>
            <a:r>
              <a:rPr lang="es-EC" dirty="0"/>
              <a:t> de gestión de riesgos </a:t>
            </a:r>
            <a:r>
              <a:rPr lang="es-EC" dirty="0" err="1"/>
              <a:t>RiskIT</a:t>
            </a:r>
            <a:r>
              <a:rPr lang="es-EC" dirty="0"/>
              <a:t>, control de inversiones de </a:t>
            </a:r>
            <a:r>
              <a:rPr lang="es-EC" dirty="0" err="1"/>
              <a:t>ValIT</a:t>
            </a:r>
            <a:r>
              <a:rPr lang="es-EC" dirty="0"/>
              <a:t>, gestión de servicios de </a:t>
            </a:r>
            <a:r>
              <a:rPr lang="es-EC" dirty="0" err="1"/>
              <a:t>ITIL</a:t>
            </a:r>
            <a:r>
              <a:rPr lang="es-EC" dirty="0"/>
              <a:t>, modelo de ISO 38500, y otros esquemas de </a:t>
            </a:r>
            <a:r>
              <a:rPr lang="es-EC" dirty="0" err="1"/>
              <a:t>ITGI</a:t>
            </a:r>
            <a:r>
              <a:rPr lang="es-EC" dirty="0"/>
              <a:t>.</a:t>
            </a:r>
          </a:p>
          <a:p>
            <a:pPr marL="64008" indent="0">
              <a:buNone/>
            </a:pPr>
            <a:endParaRPr lang="es-EC" dirty="0"/>
          </a:p>
          <a:p>
            <a:pPr marL="64008" indent="0">
              <a:buNone/>
            </a:pPr>
            <a:r>
              <a:rPr lang="es-EC" dirty="0" smtClean="0"/>
              <a:t>Ayuda </a:t>
            </a:r>
            <a:r>
              <a:rPr lang="es-EC" dirty="0"/>
              <a:t>a mantener un equilibrio entre la obtención de beneficios y la optimización de los niveles de riesgo con el uso de los recursos. Permite que TI sea gobernada y administrada o gestionada de manera integral, abarcando todas las áreas funcionales, tomando en cuenta los intereses de los </a:t>
            </a:r>
            <a:r>
              <a:rPr lang="es-EC" dirty="0" err="1"/>
              <a:t>stakeholders</a:t>
            </a:r>
            <a:r>
              <a:rPr lang="es-EC" dirty="0"/>
              <a:t> tanto internos como externos. Cuenta con 5 principios y </a:t>
            </a:r>
            <a:r>
              <a:rPr lang="es-EC" dirty="0" smtClean="0"/>
              <a:t>7 </a:t>
            </a:r>
            <a:r>
              <a:rPr lang="es-EC" dirty="0"/>
              <a:t>facilitadores genéricos</a:t>
            </a:r>
          </a:p>
        </p:txBody>
      </p:sp>
    </p:spTree>
    <p:extLst>
      <p:ext uri="{BB962C8B-B14F-4D97-AF65-F5344CB8AC3E}">
        <p14:creationId xmlns:p14="http://schemas.microsoft.com/office/powerpoint/2010/main" val="18757733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Descripción de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6" name="Content Placeholder 2"/>
          <p:cNvSpPr>
            <a:spLocks noGrp="1"/>
          </p:cNvSpPr>
          <p:nvPr>
            <p:ph idx="1"/>
          </p:nvPr>
        </p:nvSpPr>
        <p:spPr>
          <a:xfrm>
            <a:off x="6300192" y="1844824"/>
            <a:ext cx="2736304" cy="4392488"/>
          </a:xfrm>
        </p:spPr>
        <p:txBody>
          <a:bodyPr>
            <a:normAutofit fontScale="92500" lnSpcReduction="10000"/>
          </a:bodyPr>
          <a:lstStyle/>
          <a:p>
            <a:pPr marL="64008" indent="0">
              <a:lnSpc>
                <a:spcPct val="80000"/>
              </a:lnSpc>
              <a:buNone/>
            </a:pPr>
            <a:r>
              <a:rPr lang="es-EC" sz="2300" dirty="0" smtClean="0"/>
              <a:t>Vincula objetivos del negocio con objetivos de TI</a:t>
            </a:r>
          </a:p>
          <a:p>
            <a:pPr marL="64008" indent="0">
              <a:lnSpc>
                <a:spcPct val="80000"/>
              </a:lnSpc>
              <a:buNone/>
            </a:pPr>
            <a:r>
              <a:rPr lang="es-EC" sz="2300" dirty="0" smtClean="0"/>
              <a:t>Usa métricas y modelos de madurez asociando propietarios y procesos del negocio</a:t>
            </a:r>
          </a:p>
          <a:p>
            <a:pPr marL="64008" indent="0">
              <a:lnSpc>
                <a:spcPct val="80000"/>
              </a:lnSpc>
              <a:buNone/>
            </a:pPr>
            <a:r>
              <a:rPr lang="es-EC" sz="2300" dirty="0" smtClean="0"/>
              <a:t>Orientado de a procesos usa un modelo de 37 procesos, que siguen el circulo Deming:  Planear, Hacer, Verificar, Actuar.</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628800"/>
            <a:ext cx="5773681"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7391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Descripción de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5" name="4 Imagen"/>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034252"/>
            <a:ext cx="4320480" cy="3928210"/>
          </a:xfrm>
          <a:prstGeom prst="rect">
            <a:avLst/>
          </a:prstGeom>
          <a:noFill/>
          <a:ln>
            <a:noFill/>
          </a:ln>
        </p:spPr>
      </p:pic>
    </p:spTree>
    <p:extLst>
      <p:ext uri="{BB962C8B-B14F-4D97-AF65-F5344CB8AC3E}">
        <p14:creationId xmlns:p14="http://schemas.microsoft.com/office/powerpoint/2010/main" val="7706679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73940586"/>
              </p:ext>
            </p:extLst>
          </p:nvPr>
        </p:nvGraphicFramePr>
        <p:xfrm>
          <a:off x="1295400" y="1905000"/>
          <a:ext cx="6359577"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67544" y="476672"/>
            <a:ext cx="8229600" cy="1104106"/>
          </a:xfrm>
        </p:spPr>
        <p:txBody>
          <a:bodyPr/>
          <a:lstStyle/>
          <a:p>
            <a:pPr algn="ctr"/>
            <a:r>
              <a:rPr lang="es-ES" dirty="0" smtClean="0"/>
              <a:t>Sumario</a:t>
            </a:r>
            <a:endParaRPr lang="es-E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Descripción de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7" name="6 Diagrama"/>
          <p:cNvGraphicFramePr/>
          <p:nvPr>
            <p:extLst>
              <p:ext uri="{D42A27DB-BD31-4B8C-83A1-F6EECF244321}">
                <p14:modId xmlns:p14="http://schemas.microsoft.com/office/powerpoint/2010/main" val="1966873427"/>
              </p:ext>
            </p:extLst>
          </p:nvPr>
        </p:nvGraphicFramePr>
        <p:xfrm>
          <a:off x="1524000" y="181327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9106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Descripción de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7" name="6 Diagrama"/>
          <p:cNvGraphicFramePr/>
          <p:nvPr>
            <p:extLst>
              <p:ext uri="{D42A27DB-BD31-4B8C-83A1-F6EECF244321}">
                <p14:modId xmlns:p14="http://schemas.microsoft.com/office/powerpoint/2010/main" val="1291526001"/>
              </p:ext>
            </p:extLst>
          </p:nvPr>
        </p:nvGraphicFramePr>
        <p:xfrm>
          <a:off x="1524000" y="1556792"/>
          <a:ext cx="6096000" cy="1296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122"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0134" y="2649662"/>
            <a:ext cx="6050218" cy="3313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29553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Descripción de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7" name="6 Diagrama"/>
          <p:cNvGraphicFramePr/>
          <p:nvPr>
            <p:extLst>
              <p:ext uri="{D42A27DB-BD31-4B8C-83A1-F6EECF244321}">
                <p14:modId xmlns:p14="http://schemas.microsoft.com/office/powerpoint/2010/main" val="2474233782"/>
              </p:ext>
            </p:extLst>
          </p:nvPr>
        </p:nvGraphicFramePr>
        <p:xfrm>
          <a:off x="1524000" y="1556792"/>
          <a:ext cx="6096000" cy="1296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600" y="2420888"/>
            <a:ext cx="7304329" cy="4272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0239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Descripción de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7" name="6 Diagrama"/>
          <p:cNvGraphicFramePr/>
          <p:nvPr>
            <p:extLst>
              <p:ext uri="{D42A27DB-BD31-4B8C-83A1-F6EECF244321}">
                <p14:modId xmlns:p14="http://schemas.microsoft.com/office/powerpoint/2010/main" val="2575853354"/>
              </p:ext>
            </p:extLst>
          </p:nvPr>
        </p:nvGraphicFramePr>
        <p:xfrm>
          <a:off x="1524000" y="1556792"/>
          <a:ext cx="6096000" cy="1296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17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1680" y="2348880"/>
            <a:ext cx="6192688" cy="4350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45039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916832"/>
            <a:ext cx="8062912" cy="2952328"/>
          </a:xfrm>
        </p:spPr>
        <p:txBody>
          <a:bodyPr>
            <a:normAutofit/>
          </a:bodyPr>
          <a:lstStyle/>
          <a:p>
            <a:pPr algn="ctr"/>
            <a:r>
              <a:rPr lang="es-ES" sz="3200" dirty="0" smtClean="0"/>
              <a:t>ESTUDIO ANALÍTICO ENTRE ISO 38500 Y </a:t>
            </a:r>
            <a:r>
              <a:rPr lang="es-ES" sz="3200" dirty="0" err="1" smtClean="0"/>
              <a:t>COBIT</a:t>
            </a:r>
            <a:r>
              <a:rPr lang="es-ES" sz="3200" dirty="0" smtClean="0"/>
              <a:t> 5</a:t>
            </a:r>
            <a:br>
              <a:rPr lang="es-ES" sz="3200" dirty="0" smtClean="0"/>
            </a:br>
            <a:endParaRPr lang="es-ES" sz="3200" dirty="0"/>
          </a:p>
        </p:txBody>
      </p:sp>
      <p:sp>
        <p:nvSpPr>
          <p:cNvPr id="4" name="3 Subtítulo"/>
          <p:cNvSpPr>
            <a:spLocks noGrp="1"/>
          </p:cNvSpPr>
          <p:nvPr>
            <p:ph type="subTitle" idx="1"/>
          </p:nvPr>
        </p:nvSpPr>
        <p:spPr/>
        <p:txBody>
          <a:bodyPr/>
          <a:lstStyle/>
          <a:p>
            <a:r>
              <a:rPr lang="es-EC" dirty="0" smtClean="0"/>
              <a:t>ESTUDIO ANALÍTICO ENTRE ISO 38500 Y </a:t>
            </a:r>
            <a:r>
              <a:rPr lang="es-EC" dirty="0" err="1" smtClean="0"/>
              <a:t>COBIT</a:t>
            </a:r>
            <a:r>
              <a:rPr lang="es-EC" dirty="0" smtClean="0"/>
              <a:t> 5</a:t>
            </a:r>
          </a:p>
        </p:txBody>
      </p:sp>
    </p:spTree>
    <p:extLst>
      <p:ext uri="{BB962C8B-B14F-4D97-AF65-F5344CB8AC3E}">
        <p14:creationId xmlns:p14="http://schemas.microsoft.com/office/powerpoint/2010/main" val="2293357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s-ES" dirty="0" smtClean="0">
                <a:solidFill>
                  <a:schemeClr val="tx1">
                    <a:lumMod val="65000"/>
                    <a:lumOff val="35000"/>
                  </a:schemeClr>
                </a:solidFill>
              </a:rPr>
              <a:t>Estudio analítico entre ISO 38500 y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6" name="Content Placeholder 2"/>
          <p:cNvSpPr>
            <a:spLocks noGrp="1"/>
          </p:cNvSpPr>
          <p:nvPr>
            <p:ph idx="1"/>
          </p:nvPr>
        </p:nvSpPr>
        <p:spPr>
          <a:xfrm>
            <a:off x="467544" y="1484784"/>
            <a:ext cx="8208912" cy="4248472"/>
          </a:xfrm>
        </p:spPr>
        <p:txBody>
          <a:bodyPr>
            <a:normAutofit/>
          </a:bodyPr>
          <a:lstStyle/>
          <a:p>
            <a:pPr marL="64008" indent="0">
              <a:lnSpc>
                <a:spcPct val="80000"/>
              </a:lnSpc>
              <a:buNone/>
            </a:pPr>
            <a:r>
              <a:rPr lang="es-EC" sz="2300" dirty="0" smtClean="0"/>
              <a:t>Si la gobernanza de TI es el mejor «buen gobierno de TI», la estrategia debe contemplar el gobierno y la gestión de TI, usando fundamentos de la Ingeniería de Software  de han definido los parámetros de comparación</a:t>
            </a:r>
          </a:p>
          <a:p>
            <a:pPr marL="64008" indent="0">
              <a:lnSpc>
                <a:spcPct val="80000"/>
              </a:lnSpc>
              <a:buNone/>
            </a:pPr>
            <a:endParaRPr lang="es-EC" sz="2300" dirty="0" smtClean="0"/>
          </a:p>
        </p:txBody>
      </p:sp>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3212976"/>
            <a:ext cx="1944216" cy="329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2" y="3212976"/>
            <a:ext cx="1914234"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168" y="3879726"/>
            <a:ext cx="1944216" cy="165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5542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s-ES" dirty="0" smtClean="0">
                <a:solidFill>
                  <a:schemeClr val="tx1">
                    <a:lumMod val="65000"/>
                    <a:lumOff val="35000"/>
                  </a:schemeClr>
                </a:solidFill>
              </a:rPr>
              <a:t>Estudio analítico entre ISO 38500 y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13" y="1512168"/>
            <a:ext cx="9050291" cy="52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41711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s-ES" dirty="0" smtClean="0">
                <a:solidFill>
                  <a:schemeClr val="tx1">
                    <a:lumMod val="65000"/>
                    <a:lumOff val="35000"/>
                  </a:schemeClr>
                </a:solidFill>
              </a:rPr>
              <a:t>Estudio analítico entre ISO 38500 y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844824"/>
            <a:ext cx="4629150" cy="360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4" y="2852936"/>
            <a:ext cx="462915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27776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s-ES" dirty="0" smtClean="0">
                <a:solidFill>
                  <a:schemeClr val="tx1">
                    <a:lumMod val="65000"/>
                    <a:lumOff val="35000"/>
                  </a:schemeClr>
                </a:solidFill>
              </a:rPr>
              <a:t>Estudio analítico entre ISO 38500 y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844824"/>
            <a:ext cx="234315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844824"/>
            <a:ext cx="5832648" cy="4508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54197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s-ES" dirty="0" smtClean="0">
                <a:solidFill>
                  <a:schemeClr val="tx1">
                    <a:lumMod val="65000"/>
                    <a:lumOff val="35000"/>
                  </a:schemeClr>
                </a:solidFill>
              </a:rPr>
              <a:t>Estudio analítico entre ISO 38500 y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119883"/>
            <a:ext cx="6548683" cy="3397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73488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s-ES" dirty="0" smtClean="0"/>
              <a:t>Existe una falta de visión estratégica integral en relación a la utilización de TI en la organización, que ha dado lugar a la gobernanza de TI y la publicación de varios marcos, buenas prácticas, estándares, cada uno de ellos con áreas de aplicación que se traslapan.</a:t>
            </a:r>
          </a:p>
          <a:p>
            <a:r>
              <a:rPr lang="es-ES" dirty="0" smtClean="0"/>
              <a:t>Los líderes de TI son mas conscientes de la necesidad de adoptar mecanismos de gobernanza de TI.</a:t>
            </a:r>
          </a:p>
          <a:p>
            <a:endParaRPr lang="es-ES" dirty="0"/>
          </a:p>
        </p:txBody>
      </p:sp>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s-ES" dirty="0" smtClean="0">
                <a:solidFill>
                  <a:schemeClr val="tx1">
                    <a:lumMod val="75000"/>
                    <a:lumOff val="25000"/>
                  </a:schemeClr>
                </a:solidFill>
              </a:rPr>
              <a:t>Problema y Justificación</a:t>
            </a:r>
            <a:endParaRPr lang="es-ES" dirty="0">
              <a:solidFill>
                <a:schemeClr val="tx1">
                  <a:lumMod val="75000"/>
                  <a:lumOff val="2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s-ES" dirty="0" smtClean="0">
                <a:solidFill>
                  <a:schemeClr val="tx1">
                    <a:lumMod val="65000"/>
                    <a:lumOff val="35000"/>
                  </a:schemeClr>
                </a:solidFill>
              </a:rPr>
              <a:t>Estudio analítico entre ISO 38500 y </a:t>
            </a:r>
            <a:r>
              <a:rPr lang="es-ES" dirty="0" err="1" smtClean="0">
                <a:solidFill>
                  <a:schemeClr val="tx1">
                    <a:lumMod val="65000"/>
                    <a:lumOff val="35000"/>
                  </a:schemeClr>
                </a:solidFill>
              </a:rPr>
              <a:t>COBIT</a:t>
            </a:r>
            <a:r>
              <a:rPr lang="es-ES" dirty="0" smtClean="0">
                <a:solidFill>
                  <a:schemeClr val="tx1">
                    <a:lumMod val="65000"/>
                    <a:lumOff val="35000"/>
                  </a:schemeClr>
                </a:solidFill>
              </a:rPr>
              <a:t> 5</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373437"/>
            <a:ext cx="8156702" cy="2999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09029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916832"/>
            <a:ext cx="8062912" cy="2952328"/>
          </a:xfrm>
        </p:spPr>
        <p:txBody>
          <a:bodyPr>
            <a:normAutofit/>
          </a:bodyPr>
          <a:lstStyle/>
          <a:p>
            <a:pPr algn="ctr"/>
            <a:r>
              <a:rPr lang="es-ES" sz="3200" dirty="0" smtClean="0"/>
              <a:t>RESULTADOS</a:t>
            </a:r>
            <a:br>
              <a:rPr lang="es-ES" sz="3200" dirty="0" smtClean="0"/>
            </a:br>
            <a:endParaRPr lang="es-ES" sz="3200" dirty="0"/>
          </a:p>
        </p:txBody>
      </p:sp>
      <p:sp>
        <p:nvSpPr>
          <p:cNvPr id="4" name="3 Subtítulo"/>
          <p:cNvSpPr>
            <a:spLocks noGrp="1"/>
          </p:cNvSpPr>
          <p:nvPr>
            <p:ph type="subTitle" idx="1"/>
          </p:nvPr>
        </p:nvSpPr>
        <p:spPr/>
        <p:txBody>
          <a:bodyPr/>
          <a:lstStyle/>
          <a:p>
            <a:r>
              <a:rPr lang="es-EC" dirty="0" smtClean="0"/>
              <a:t>RESULTADOS</a:t>
            </a:r>
          </a:p>
        </p:txBody>
      </p:sp>
    </p:spTree>
    <p:extLst>
      <p:ext uri="{BB962C8B-B14F-4D97-AF65-F5344CB8AC3E}">
        <p14:creationId xmlns:p14="http://schemas.microsoft.com/office/powerpoint/2010/main" val="19532584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Resultados</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168710"/>
            <a:ext cx="5635897" cy="3204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10995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Resultados</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5" name="Content Placeholder 2"/>
          <p:cNvSpPr>
            <a:spLocks noGrp="1"/>
          </p:cNvSpPr>
          <p:nvPr>
            <p:ph idx="1"/>
          </p:nvPr>
        </p:nvSpPr>
        <p:spPr>
          <a:xfrm>
            <a:off x="323528" y="1772816"/>
            <a:ext cx="8568952" cy="4824536"/>
          </a:xfrm>
        </p:spPr>
        <p:style>
          <a:lnRef idx="1">
            <a:schemeClr val="accent1"/>
          </a:lnRef>
          <a:fillRef idx="2">
            <a:schemeClr val="accent1"/>
          </a:fillRef>
          <a:effectRef idx="1">
            <a:schemeClr val="accent1"/>
          </a:effectRef>
          <a:fontRef idx="minor">
            <a:schemeClr val="dk1"/>
          </a:fontRef>
        </p:style>
        <p:txBody>
          <a:bodyPr>
            <a:noAutofit/>
          </a:bodyPr>
          <a:lstStyle/>
          <a:p>
            <a:pPr marL="64008" indent="0">
              <a:lnSpc>
                <a:spcPct val="80000"/>
              </a:lnSpc>
              <a:buNone/>
            </a:pPr>
            <a:r>
              <a:rPr lang="es-EC" sz="2600" dirty="0"/>
              <a:t>Los resultados muestran que tanto ISO 38500 como </a:t>
            </a:r>
            <a:r>
              <a:rPr lang="es-EC" sz="2600" dirty="0" err="1"/>
              <a:t>COBIT</a:t>
            </a:r>
            <a:r>
              <a:rPr lang="es-EC" sz="2600" dirty="0"/>
              <a:t> tienen nichos específicos de acción, y cumplen en mayor o menor grado con los atributos que debería contemplar un modelo de gobernanza de TI que sea aplicable a cualquier organización, elegir cuál de ellos implementar no supone ser una tarea sencilla y si se adopta uno solo de los modelos quedan algunos vacíos importantes. Tanto ISO 38500 como </a:t>
            </a:r>
            <a:r>
              <a:rPr lang="es-EC" sz="2600" dirty="0" err="1"/>
              <a:t>COBIT</a:t>
            </a:r>
            <a:r>
              <a:rPr lang="es-EC" sz="2600" dirty="0"/>
              <a:t> pueden integrarse, complementarse  debido a su compatibilidad para convivir juntos de modo que sea cubierta en su totalidad los requerimientos de un buen gobierno corporativo de TI o un modelo de gobernanza de </a:t>
            </a:r>
            <a:r>
              <a:rPr lang="es-EC" sz="2600" dirty="0" smtClean="0"/>
              <a:t>TI.</a:t>
            </a:r>
          </a:p>
        </p:txBody>
      </p:sp>
    </p:spTree>
    <p:extLst>
      <p:ext uri="{BB962C8B-B14F-4D97-AF65-F5344CB8AC3E}">
        <p14:creationId xmlns:p14="http://schemas.microsoft.com/office/powerpoint/2010/main" val="7525947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860" y="147026"/>
            <a:ext cx="9055652" cy="6594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47522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327" y="980728"/>
            <a:ext cx="8781161" cy="524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6495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Resultados</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1536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68" y="1830512"/>
            <a:ext cx="8557212" cy="440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34398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Resultados</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1484784"/>
            <a:ext cx="6225108" cy="508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27064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Resultados</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5788" y="1921098"/>
            <a:ext cx="5432425"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67310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916832"/>
            <a:ext cx="8062912" cy="2952328"/>
          </a:xfrm>
        </p:spPr>
        <p:txBody>
          <a:bodyPr>
            <a:normAutofit/>
          </a:bodyPr>
          <a:lstStyle/>
          <a:p>
            <a:pPr algn="ctr"/>
            <a:r>
              <a:rPr lang="es-ES" sz="3200" dirty="0" smtClean="0"/>
              <a:t>CONCLUSIONES Y RECOMENDACIONES</a:t>
            </a:r>
            <a:br>
              <a:rPr lang="es-ES" sz="3200" dirty="0" smtClean="0"/>
            </a:br>
            <a:endParaRPr lang="es-ES" sz="3200" dirty="0"/>
          </a:p>
        </p:txBody>
      </p:sp>
      <p:sp>
        <p:nvSpPr>
          <p:cNvPr id="4" name="3 Subtítulo"/>
          <p:cNvSpPr>
            <a:spLocks noGrp="1"/>
          </p:cNvSpPr>
          <p:nvPr>
            <p:ph type="subTitle" idx="1"/>
          </p:nvPr>
        </p:nvSpPr>
        <p:spPr/>
        <p:txBody>
          <a:bodyPr/>
          <a:lstStyle/>
          <a:p>
            <a:r>
              <a:rPr lang="es-EC" dirty="0" smtClean="0"/>
              <a:t>CONCLUSIONES Y RECOMENDACIONES</a:t>
            </a:r>
          </a:p>
        </p:txBody>
      </p:sp>
    </p:spTree>
    <p:extLst>
      <p:ext uri="{BB962C8B-B14F-4D97-AF65-F5344CB8AC3E}">
        <p14:creationId xmlns:p14="http://schemas.microsoft.com/office/powerpoint/2010/main" val="34538800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36680137"/>
              </p:ext>
            </p:extLst>
          </p:nvPr>
        </p:nvGraphicFramePr>
        <p:xfrm>
          <a:off x="1259632" y="1783432"/>
          <a:ext cx="6664377"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pPr algn="ctr"/>
            <a:r>
              <a:rPr lang="es-ES" dirty="0" smtClean="0"/>
              <a:t>Objetivos</a:t>
            </a:r>
            <a:endParaRPr lang="es-E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Conclusiones</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5" name="Content Placeholder 2"/>
          <p:cNvSpPr>
            <a:spLocks noGrp="1"/>
          </p:cNvSpPr>
          <p:nvPr>
            <p:ph idx="1"/>
          </p:nvPr>
        </p:nvSpPr>
        <p:spPr>
          <a:xfrm>
            <a:off x="395536" y="1556792"/>
            <a:ext cx="8291264" cy="4752528"/>
          </a:xfrm>
        </p:spPr>
        <p:txBody>
          <a:bodyPr>
            <a:normAutofit fontScale="55000" lnSpcReduction="20000"/>
          </a:bodyPr>
          <a:lstStyle/>
          <a:p>
            <a:pPr marL="578358" indent="-514350" algn="just">
              <a:buFont typeface="+mj-lt"/>
              <a:buAutoNum type="arabicPeriod"/>
            </a:pPr>
            <a:r>
              <a:rPr lang="es-EC" sz="3200" dirty="0" smtClean="0"/>
              <a:t>ISO 38500 compatible con COBIT 5 referente a gobernanza de TI</a:t>
            </a:r>
          </a:p>
          <a:p>
            <a:pPr marL="578358" indent="-514350" algn="just">
              <a:buFont typeface="+mj-lt"/>
              <a:buAutoNum type="arabicPeriod"/>
            </a:pPr>
            <a:endParaRPr lang="es-EC" sz="3200" dirty="0" smtClean="0"/>
          </a:p>
          <a:p>
            <a:pPr marL="578358" indent="-514350" algn="just">
              <a:buFont typeface="+mj-lt"/>
              <a:buAutoNum type="arabicPeriod"/>
            </a:pPr>
            <a:r>
              <a:rPr lang="es-EC" sz="3200" dirty="0" smtClean="0"/>
              <a:t>Aportar valor, manejo de riesgos y recursos, evaluación del rendimiento, se apoya en estándares, buenas prácticas.</a:t>
            </a:r>
          </a:p>
          <a:p>
            <a:pPr marL="578358" indent="-514350" algn="just">
              <a:buFont typeface="+mj-lt"/>
              <a:buAutoNum type="arabicPeriod"/>
            </a:pPr>
            <a:endParaRPr lang="es-EC" sz="3200" dirty="0" smtClean="0"/>
          </a:p>
          <a:p>
            <a:pPr marL="578358" indent="-514350" algn="just">
              <a:buFont typeface="+mj-lt"/>
              <a:buAutoNum type="arabicPeriod"/>
            </a:pPr>
            <a:r>
              <a:rPr lang="es-EC" sz="3200" dirty="0" smtClean="0"/>
              <a:t>Parámetros son criterios aplicables y esperados de una buena gobernanza, someten a evaluación cuantitativa a ISO 38500 y COBIT 5.</a:t>
            </a:r>
          </a:p>
          <a:p>
            <a:pPr marL="578358" indent="-514350" algn="just">
              <a:buFont typeface="+mj-lt"/>
              <a:buAutoNum type="arabicPeriod"/>
            </a:pPr>
            <a:endParaRPr lang="es-EC" sz="3200" dirty="0" smtClean="0"/>
          </a:p>
          <a:p>
            <a:pPr marL="578358" indent="-514350" algn="just">
              <a:buFont typeface="+mj-lt"/>
              <a:buAutoNum type="arabicPeriod"/>
            </a:pPr>
            <a:r>
              <a:rPr lang="es-EC" sz="3200" dirty="0" smtClean="0"/>
              <a:t>Los 5  más importantes, cubren los principios de gobernanza de TI y la empresa a nivel estratégico, táctico y operativo.</a:t>
            </a:r>
          </a:p>
          <a:p>
            <a:pPr marL="578358" indent="-514350" algn="just">
              <a:buFont typeface="+mj-lt"/>
              <a:buAutoNum type="arabicPeriod"/>
            </a:pPr>
            <a:endParaRPr lang="es-EC" sz="3200" dirty="0" smtClean="0"/>
          </a:p>
          <a:p>
            <a:pPr marL="578358" indent="-514350" algn="just">
              <a:buFont typeface="+mj-lt"/>
              <a:buAutoNum type="arabicPeriod"/>
            </a:pPr>
            <a:r>
              <a:rPr lang="es-EC" sz="3200" dirty="0" smtClean="0"/>
              <a:t>Aplicación conjunta de ISO 38500 y COBIT , no existe un </a:t>
            </a:r>
            <a:r>
              <a:rPr lang="es-EC" sz="3200" dirty="0" err="1" smtClean="0"/>
              <a:t>roadmpap</a:t>
            </a:r>
            <a:r>
              <a:rPr lang="es-EC" sz="3200" dirty="0" smtClean="0"/>
              <a:t> de aplicación, profesionales de TI que buscan alinearse con las estrategias de negocio, generando valor y equilibrio entre el manejo del riesgo y retorno de la inversión; implica  ciclo continuo de trabajo, alto compromiso de involucrados, estructura organizativa definida y fuerte conocimiento de la normativa.</a:t>
            </a:r>
          </a:p>
        </p:txBody>
      </p:sp>
    </p:spTree>
    <p:extLst>
      <p:ext uri="{BB962C8B-B14F-4D97-AF65-F5344CB8AC3E}">
        <p14:creationId xmlns:p14="http://schemas.microsoft.com/office/powerpoint/2010/main" val="4706329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Recomendaciones</a:t>
            </a:r>
            <a:endParaRPr lang="es-ES"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5" name="Content Placeholder 2"/>
          <p:cNvSpPr>
            <a:spLocks noGrp="1"/>
          </p:cNvSpPr>
          <p:nvPr>
            <p:ph idx="1"/>
          </p:nvPr>
        </p:nvSpPr>
        <p:spPr>
          <a:xfrm>
            <a:off x="395536" y="1556792"/>
            <a:ext cx="8291264" cy="4752528"/>
          </a:xfrm>
        </p:spPr>
        <p:txBody>
          <a:bodyPr>
            <a:normAutofit fontScale="55000" lnSpcReduction="20000"/>
          </a:bodyPr>
          <a:lstStyle/>
          <a:p>
            <a:pPr marL="578358" indent="-514350" algn="just">
              <a:buFont typeface="+mj-lt"/>
              <a:buAutoNum type="arabicPeriod"/>
            </a:pPr>
            <a:r>
              <a:rPr lang="es-EC" sz="3200" dirty="0" smtClean="0"/>
              <a:t>Elaborar una guía genérica para implementar ISO 38500 y COBIT enfocado a la gobernanza de TI</a:t>
            </a:r>
          </a:p>
          <a:p>
            <a:pPr marL="578358" indent="-514350" algn="just">
              <a:buFont typeface="+mj-lt"/>
              <a:buAutoNum type="arabicPeriod"/>
            </a:pPr>
            <a:endParaRPr lang="es-EC" sz="3200" dirty="0" smtClean="0"/>
          </a:p>
          <a:p>
            <a:pPr marL="578358" indent="-514350" algn="just">
              <a:buFont typeface="+mj-lt"/>
              <a:buAutoNum type="arabicPeriod"/>
            </a:pPr>
            <a:r>
              <a:rPr lang="es-EC" sz="3200" dirty="0" smtClean="0"/>
              <a:t>Estudio comparativo entre ISO 38500:2015 y COBIT 5.</a:t>
            </a:r>
          </a:p>
          <a:p>
            <a:pPr marL="578358" indent="-514350" algn="just">
              <a:buFont typeface="+mj-lt"/>
              <a:buAutoNum type="arabicPeriod"/>
            </a:pPr>
            <a:endParaRPr lang="es-EC" sz="3200" dirty="0" smtClean="0"/>
          </a:p>
          <a:p>
            <a:pPr marL="578358" indent="-514350" algn="just">
              <a:buFont typeface="+mj-lt"/>
              <a:buAutoNum type="arabicPeriod"/>
            </a:pPr>
            <a:r>
              <a:rPr lang="es-EC" sz="3200" dirty="0" smtClean="0"/>
              <a:t>Profesionales de Ti empoderados de gobernanza, gobierno y gestión, participen activamente y lleven a TI a una mejor realidad, profundizando conocimientos de la normativa relacionada.</a:t>
            </a:r>
          </a:p>
          <a:p>
            <a:pPr marL="578358" indent="-514350" algn="just">
              <a:buFont typeface="+mj-lt"/>
              <a:buAutoNum type="arabicPeriod"/>
            </a:pPr>
            <a:endParaRPr lang="es-EC" sz="3200" dirty="0"/>
          </a:p>
          <a:p>
            <a:pPr marL="578358" indent="-514350" algn="just">
              <a:buFont typeface="+mj-lt"/>
              <a:buAutoNum type="arabicPeriod"/>
            </a:pPr>
            <a:r>
              <a:rPr lang="es-EC" sz="3200" dirty="0" smtClean="0"/>
              <a:t>Gobernanza de TI basada en Gestión, Riesgo y Cumplimiento usando ISO 38500 y COBIT.</a:t>
            </a:r>
          </a:p>
          <a:p>
            <a:pPr marL="578358" indent="-514350" algn="just">
              <a:buFont typeface="+mj-lt"/>
              <a:buAutoNum type="arabicPeriod"/>
            </a:pPr>
            <a:endParaRPr lang="es-EC" sz="3200" dirty="0"/>
          </a:p>
          <a:p>
            <a:pPr marL="578358" indent="-514350" algn="just">
              <a:buFont typeface="+mj-lt"/>
              <a:buAutoNum type="arabicPeriod"/>
            </a:pPr>
            <a:r>
              <a:rPr lang="es-EC" sz="3200" dirty="0" smtClean="0"/>
              <a:t>Evaluar impacto estratégico en la gobernanza de TI por:</a:t>
            </a:r>
          </a:p>
          <a:p>
            <a:pPr marL="953262" lvl="1" indent="-514350" algn="just">
              <a:buFont typeface="+mj-lt"/>
              <a:buAutoNum type="arabicPeriod"/>
            </a:pPr>
            <a:r>
              <a:rPr lang="es-EC" sz="2800" dirty="0" smtClean="0"/>
              <a:t>Falta de compromiso</a:t>
            </a:r>
          </a:p>
          <a:p>
            <a:pPr marL="953262" lvl="1" indent="-514350" algn="just">
              <a:buFont typeface="+mj-lt"/>
              <a:buAutoNum type="arabicPeriod"/>
            </a:pPr>
            <a:r>
              <a:rPr lang="es-EC" sz="2800" dirty="0" smtClean="0"/>
              <a:t>Personal de TI sin conocimientos y habilidades</a:t>
            </a:r>
          </a:p>
          <a:p>
            <a:pPr marL="953262" lvl="1" indent="-514350" algn="just">
              <a:buFont typeface="+mj-lt"/>
              <a:buAutoNum type="arabicPeriod"/>
            </a:pPr>
            <a:r>
              <a:rPr lang="es-EC" sz="2800" dirty="0" smtClean="0"/>
              <a:t>Falta de aplicación adecuada de metodología.</a:t>
            </a:r>
          </a:p>
        </p:txBody>
      </p:sp>
    </p:spTree>
    <p:extLst>
      <p:ext uri="{BB962C8B-B14F-4D97-AF65-F5344CB8AC3E}">
        <p14:creationId xmlns:p14="http://schemas.microsoft.com/office/powerpoint/2010/main" val="42935251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40918"/>
            <a:ext cx="8229600" cy="1104106"/>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b="1" dirty="0" smtClean="0">
                <a:solidFill>
                  <a:schemeClr val="tx1">
                    <a:lumMod val="65000"/>
                    <a:lumOff val="35000"/>
                  </a:schemeClr>
                </a:solidFill>
              </a:rPr>
              <a:t>Gracias!</a:t>
            </a:r>
            <a:endParaRPr lang="es-ES" b="1" dirty="0">
              <a:solidFill>
                <a:schemeClr val="tx1">
                  <a:lumMod val="65000"/>
                  <a:lumOff val="3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Tree>
    <p:extLst>
      <p:ext uri="{BB962C8B-B14F-4D97-AF65-F5344CB8AC3E}">
        <p14:creationId xmlns:p14="http://schemas.microsoft.com/office/powerpoint/2010/main" val="23923579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916832"/>
            <a:ext cx="8062912" cy="2952328"/>
          </a:xfrm>
        </p:spPr>
        <p:txBody>
          <a:bodyPr>
            <a:normAutofit/>
          </a:bodyPr>
          <a:lstStyle/>
          <a:p>
            <a:pPr algn="ctr"/>
            <a:r>
              <a:rPr lang="es-ES" sz="3200" dirty="0" smtClean="0"/>
              <a:t>GOBERNANZA DE TI</a:t>
            </a:r>
            <a:br>
              <a:rPr lang="es-ES" sz="3200" dirty="0" smtClean="0"/>
            </a:br>
            <a:endParaRPr lang="es-ES" sz="3200" dirty="0"/>
          </a:p>
        </p:txBody>
      </p:sp>
      <p:sp>
        <p:nvSpPr>
          <p:cNvPr id="4" name="3 Subtítulo"/>
          <p:cNvSpPr>
            <a:spLocks noGrp="1"/>
          </p:cNvSpPr>
          <p:nvPr>
            <p:ph type="subTitle" idx="1"/>
          </p:nvPr>
        </p:nvSpPr>
        <p:spPr/>
        <p:txBody>
          <a:bodyPr/>
          <a:lstStyle/>
          <a:p>
            <a:r>
              <a:rPr lang="es-EC" dirty="0" smtClean="0"/>
              <a:t>GOBERNANZA DE TI</a:t>
            </a:r>
          </a:p>
        </p:txBody>
      </p:sp>
    </p:spTree>
    <p:extLst>
      <p:ext uri="{BB962C8B-B14F-4D97-AF65-F5344CB8AC3E}">
        <p14:creationId xmlns:p14="http://schemas.microsoft.com/office/powerpoint/2010/main" val="6709428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s-ES" dirty="0" smtClean="0"/>
              <a:t>Traducido del término «</a:t>
            </a:r>
            <a:r>
              <a:rPr lang="es-ES" dirty="0" err="1" smtClean="0"/>
              <a:t>governance</a:t>
            </a:r>
            <a:r>
              <a:rPr lang="es-ES" dirty="0" smtClean="0"/>
              <a:t>»</a:t>
            </a:r>
          </a:p>
          <a:p>
            <a:r>
              <a:rPr lang="es-ES" dirty="0" smtClean="0"/>
              <a:t>Suele confundirse con  términos como: </a:t>
            </a:r>
            <a:r>
              <a:rPr lang="es-ES" dirty="0" err="1" smtClean="0"/>
              <a:t>governability</a:t>
            </a:r>
            <a:r>
              <a:rPr lang="es-ES" dirty="0" smtClean="0"/>
              <a:t>, </a:t>
            </a:r>
            <a:r>
              <a:rPr lang="es-ES" dirty="0" err="1" smtClean="0"/>
              <a:t>management</a:t>
            </a:r>
            <a:r>
              <a:rPr lang="es-ES" dirty="0" smtClean="0"/>
              <a:t>, </a:t>
            </a:r>
            <a:r>
              <a:rPr lang="es-ES" dirty="0" err="1" smtClean="0"/>
              <a:t>government</a:t>
            </a:r>
            <a:r>
              <a:rPr lang="es-ES" dirty="0" smtClean="0"/>
              <a:t>, </a:t>
            </a:r>
            <a:r>
              <a:rPr lang="es-ES" dirty="0" err="1" smtClean="0"/>
              <a:t>corporate</a:t>
            </a:r>
            <a:r>
              <a:rPr lang="es-ES" dirty="0" smtClean="0"/>
              <a:t> </a:t>
            </a:r>
            <a:r>
              <a:rPr lang="es-ES" dirty="0" err="1" smtClean="0"/>
              <a:t>governance</a:t>
            </a:r>
            <a:r>
              <a:rPr lang="es-ES" dirty="0" smtClean="0"/>
              <a:t>,  diferenciarlos implican un gran debate</a:t>
            </a:r>
            <a:endParaRPr lang="es-ES" dirty="0"/>
          </a:p>
          <a:p>
            <a:endParaRPr lang="es-EC" dirty="0" smtClean="0"/>
          </a:p>
          <a:p>
            <a:r>
              <a:rPr lang="es-EC" dirty="0" smtClean="0"/>
              <a:t>“</a:t>
            </a:r>
            <a:r>
              <a:rPr lang="es-EC" dirty="0"/>
              <a:t>Lo importante es destacar que el gobierno corporativo no es un instrumento individual sino más bien un concepto que incluye el debate sobre las estructuras apropiadas de gestión y control de las empresas. También incluye las reglas que regulan las relaciones de poder entre los propietarios, el consejo de administración, la administración y, por último, pero no por ello menos importante, partes interesadas tales como los empleados, los proveedores, los clientes y el público en general</a:t>
            </a:r>
            <a:r>
              <a:rPr lang="es-EC" dirty="0" smtClean="0"/>
              <a:t>.”</a:t>
            </a:r>
            <a:endParaRPr lang="es-ES" dirty="0" smtClean="0"/>
          </a:p>
        </p:txBody>
      </p:sp>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s-ES" dirty="0" smtClean="0">
                <a:solidFill>
                  <a:schemeClr val="tx1">
                    <a:lumMod val="65000"/>
                    <a:lumOff val="35000"/>
                  </a:schemeClr>
                </a:solidFill>
              </a:rPr>
              <a:t>Gobernanza de TI</a:t>
            </a:r>
            <a:endParaRPr lang="es-ES" dirty="0">
              <a:solidFill>
                <a:schemeClr val="tx1">
                  <a:lumMod val="65000"/>
                  <a:lumOff val="3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s-EC" dirty="0" err="1" smtClean="0"/>
              <a:t>Governance</a:t>
            </a:r>
            <a:r>
              <a:rPr lang="es-EC" dirty="0" smtClean="0"/>
              <a:t>, se entiende como Enterprise </a:t>
            </a:r>
            <a:r>
              <a:rPr lang="es-EC" dirty="0" err="1" smtClean="0"/>
              <a:t>Governance</a:t>
            </a:r>
            <a:endParaRPr lang="es-ES" dirty="0" smtClean="0"/>
          </a:p>
        </p:txBody>
      </p:sp>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s-ES" dirty="0" smtClean="0">
                <a:solidFill>
                  <a:schemeClr val="tx1">
                    <a:lumMod val="65000"/>
                    <a:lumOff val="35000"/>
                  </a:schemeClr>
                </a:solidFill>
              </a:rPr>
              <a:t>Gobernanza de TI</a:t>
            </a:r>
            <a:endParaRPr lang="es-ES" dirty="0">
              <a:solidFill>
                <a:schemeClr val="tx1">
                  <a:lumMod val="65000"/>
                  <a:lumOff val="35000"/>
                </a:schemeClr>
              </a:solidFill>
            </a:endParaRPr>
          </a:p>
        </p:txBody>
      </p:sp>
      <p:sp>
        <p:nvSpPr>
          <p:cNvPr id="8" name="7 Rectángulo"/>
          <p:cNvSpPr/>
          <p:nvPr/>
        </p:nvSpPr>
        <p:spPr>
          <a:xfrm>
            <a:off x="3347864" y="2564904"/>
            <a:ext cx="2520280" cy="6480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C" dirty="0" smtClean="0"/>
              <a:t>Enterprise </a:t>
            </a:r>
            <a:r>
              <a:rPr lang="es-EC" dirty="0" err="1" smtClean="0"/>
              <a:t>Governance</a:t>
            </a:r>
            <a:endParaRPr lang="es-EC" dirty="0"/>
          </a:p>
        </p:txBody>
      </p:sp>
      <p:sp>
        <p:nvSpPr>
          <p:cNvPr id="9" name="8 Rectángulo"/>
          <p:cNvSpPr/>
          <p:nvPr/>
        </p:nvSpPr>
        <p:spPr>
          <a:xfrm>
            <a:off x="1115616" y="3789040"/>
            <a:ext cx="2520280" cy="7920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err="1" smtClean="0"/>
              <a:t>Corporate</a:t>
            </a:r>
            <a:r>
              <a:rPr lang="es-EC" dirty="0" smtClean="0"/>
              <a:t> </a:t>
            </a:r>
            <a:r>
              <a:rPr lang="es-EC" dirty="0" err="1" smtClean="0"/>
              <a:t>Governance</a:t>
            </a:r>
            <a:endParaRPr lang="es-EC" dirty="0" smtClean="0"/>
          </a:p>
          <a:p>
            <a:pPr algn="ctr"/>
            <a:r>
              <a:rPr lang="es-EC" dirty="0" smtClean="0"/>
              <a:t>Cumplimiento</a:t>
            </a:r>
            <a:endParaRPr lang="es-EC" dirty="0"/>
          </a:p>
        </p:txBody>
      </p:sp>
      <p:sp>
        <p:nvSpPr>
          <p:cNvPr id="11" name="10 Rectángulo"/>
          <p:cNvSpPr/>
          <p:nvPr/>
        </p:nvSpPr>
        <p:spPr>
          <a:xfrm>
            <a:off x="5508104" y="3789040"/>
            <a:ext cx="2520280" cy="7920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Business </a:t>
            </a:r>
            <a:r>
              <a:rPr lang="es-EC" dirty="0" err="1" smtClean="0"/>
              <a:t>Governance</a:t>
            </a:r>
            <a:endParaRPr lang="es-EC" dirty="0" smtClean="0"/>
          </a:p>
          <a:p>
            <a:pPr algn="ctr"/>
            <a:r>
              <a:rPr lang="es-EC" dirty="0" smtClean="0"/>
              <a:t>desempeño</a:t>
            </a:r>
            <a:endParaRPr lang="es-EC" dirty="0"/>
          </a:p>
        </p:txBody>
      </p:sp>
      <p:sp>
        <p:nvSpPr>
          <p:cNvPr id="12" name="11 Rectángulo"/>
          <p:cNvSpPr/>
          <p:nvPr/>
        </p:nvSpPr>
        <p:spPr>
          <a:xfrm>
            <a:off x="1115616" y="5229200"/>
            <a:ext cx="2520280" cy="7920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Aseguramiento de rendición de cuentas</a:t>
            </a:r>
            <a:endParaRPr lang="es-EC" dirty="0"/>
          </a:p>
        </p:txBody>
      </p:sp>
      <p:sp>
        <p:nvSpPr>
          <p:cNvPr id="13" name="12 Rectángulo"/>
          <p:cNvSpPr/>
          <p:nvPr/>
        </p:nvSpPr>
        <p:spPr>
          <a:xfrm>
            <a:off x="5508104" y="5229200"/>
            <a:ext cx="2520280" cy="7920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Utilización de recursos para la creación de valor</a:t>
            </a:r>
            <a:endParaRPr lang="es-EC" dirty="0"/>
          </a:p>
        </p:txBody>
      </p:sp>
      <p:cxnSp>
        <p:nvCxnSpPr>
          <p:cNvPr id="16" name="15 Conector recto de flecha"/>
          <p:cNvCxnSpPr>
            <a:stCxn id="8" idx="2"/>
            <a:endCxn id="11" idx="0"/>
          </p:cNvCxnSpPr>
          <p:nvPr/>
        </p:nvCxnSpPr>
        <p:spPr>
          <a:xfrm>
            <a:off x="4608004" y="3212976"/>
            <a:ext cx="2160240" cy="57606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17 Conector recto de flecha"/>
          <p:cNvCxnSpPr>
            <a:stCxn id="8" idx="2"/>
            <a:endCxn id="9" idx="0"/>
          </p:cNvCxnSpPr>
          <p:nvPr/>
        </p:nvCxnSpPr>
        <p:spPr>
          <a:xfrm flipH="1">
            <a:off x="2375756" y="3212976"/>
            <a:ext cx="2232248" cy="57606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19 Conector recto de flecha"/>
          <p:cNvCxnSpPr>
            <a:stCxn id="9" idx="2"/>
            <a:endCxn id="12" idx="0"/>
          </p:cNvCxnSpPr>
          <p:nvPr/>
        </p:nvCxnSpPr>
        <p:spPr>
          <a:xfrm>
            <a:off x="2375756" y="4581128"/>
            <a:ext cx="0"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2" name="21 Conector recto de flecha"/>
          <p:cNvCxnSpPr>
            <a:stCxn id="11" idx="2"/>
            <a:endCxn id="13" idx="0"/>
          </p:cNvCxnSpPr>
          <p:nvPr/>
        </p:nvCxnSpPr>
        <p:spPr>
          <a:xfrm>
            <a:off x="6768244" y="4581128"/>
            <a:ext cx="0"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3" name="22 Elipse"/>
          <p:cNvSpPr/>
          <p:nvPr/>
        </p:nvSpPr>
        <p:spPr>
          <a:xfrm>
            <a:off x="3491880" y="4221088"/>
            <a:ext cx="2232248"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i="1" dirty="0" smtClean="0">
                <a:solidFill>
                  <a:schemeClr val="tx1"/>
                </a:solidFill>
              </a:rPr>
              <a:t>Gobernanza de TI</a:t>
            </a:r>
            <a:endParaRPr lang="es-EC" sz="1400" b="1" i="1" dirty="0">
              <a:solidFill>
                <a:schemeClr val="tx1"/>
              </a:solidFill>
            </a:endParaRPr>
          </a:p>
        </p:txBody>
      </p:sp>
    </p:spTree>
    <p:extLst>
      <p:ext uri="{BB962C8B-B14F-4D97-AF65-F5344CB8AC3E}">
        <p14:creationId xmlns:p14="http://schemas.microsoft.com/office/powerpoint/2010/main" val="277564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Gobernanza de TI</a:t>
            </a:r>
            <a:endParaRPr lang="es-ES" dirty="0">
              <a:solidFill>
                <a:schemeClr val="tx1">
                  <a:lumMod val="65000"/>
                  <a:lumOff val="35000"/>
                </a:schemeClr>
              </a:solidFill>
            </a:endParaRPr>
          </a:p>
        </p:txBody>
      </p:sp>
      <p:sp>
        <p:nvSpPr>
          <p:cNvPr id="7" name="Content Placeholder 2"/>
          <p:cNvSpPr>
            <a:spLocks noGrp="1"/>
          </p:cNvSpPr>
          <p:nvPr>
            <p:ph idx="1"/>
          </p:nvPr>
        </p:nvSpPr>
        <p:spPr>
          <a:xfrm>
            <a:off x="467544" y="1916832"/>
            <a:ext cx="8219256" cy="3823320"/>
          </a:xfrm>
        </p:spPr>
        <p:txBody>
          <a:bodyPr>
            <a:normAutofit lnSpcReduction="10000"/>
          </a:bodyPr>
          <a:lstStyle/>
          <a:p>
            <a:pPr marL="64008" indent="0">
              <a:buNone/>
            </a:pPr>
            <a:r>
              <a:rPr lang="es-EC" dirty="0" smtClean="0"/>
              <a:t>Objetivos :</a:t>
            </a:r>
          </a:p>
          <a:p>
            <a:pPr marL="578358" indent="-514350">
              <a:buFont typeface="+mj-lt"/>
              <a:buAutoNum type="arabicPeriod"/>
            </a:pPr>
            <a:r>
              <a:rPr lang="es-EC" dirty="0" smtClean="0"/>
              <a:t>Asegurar </a:t>
            </a:r>
            <a:r>
              <a:rPr lang="es-EC" dirty="0"/>
              <a:t>que el uso de las tecnologías de la información generan valor para el negocio,</a:t>
            </a:r>
          </a:p>
          <a:p>
            <a:pPr marL="578358" indent="-514350">
              <a:buFont typeface="+mj-lt"/>
              <a:buAutoNum type="arabicPeriod"/>
            </a:pPr>
            <a:r>
              <a:rPr lang="es-EC" dirty="0" smtClean="0"/>
              <a:t>Supervisar </a:t>
            </a:r>
            <a:r>
              <a:rPr lang="es-EC" dirty="0"/>
              <a:t>el desempeño de la administración y</a:t>
            </a:r>
          </a:p>
          <a:p>
            <a:pPr marL="578358" indent="-514350">
              <a:buFont typeface="+mj-lt"/>
              <a:buAutoNum type="arabicPeriod"/>
            </a:pPr>
            <a:r>
              <a:rPr lang="es-EC" dirty="0" smtClean="0"/>
              <a:t>Mitigar </a:t>
            </a:r>
            <a:r>
              <a:rPr lang="es-EC" dirty="0"/>
              <a:t>los riesgos asociados con el uso de las tecnologías de la información</a:t>
            </a:r>
            <a:r>
              <a:rPr lang="es-EC" dirty="0" smtClean="0"/>
              <a:t>.</a:t>
            </a:r>
          </a:p>
          <a:p>
            <a:pPr marL="578358" indent="-514350">
              <a:buFont typeface="+mj-lt"/>
              <a:buAutoNum type="arabicPeriod"/>
            </a:pPr>
            <a:endParaRPr lang="es-EC"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dirty="0" smtClean="0">
                <a:solidFill>
                  <a:schemeClr val="tx1">
                    <a:lumMod val="65000"/>
                    <a:lumOff val="35000"/>
                  </a:schemeClr>
                </a:solidFill>
              </a:rPr>
              <a:t>Gobernanza de TI</a:t>
            </a:r>
            <a:endParaRPr lang="es-ES" dirty="0">
              <a:solidFill>
                <a:schemeClr val="tx1">
                  <a:lumMod val="65000"/>
                  <a:lumOff val="35000"/>
                </a:schemeClr>
              </a:solidFill>
            </a:endParaRPr>
          </a:p>
        </p:txBody>
      </p:sp>
      <p:sp>
        <p:nvSpPr>
          <p:cNvPr id="7" name="Content Placeholder 2"/>
          <p:cNvSpPr>
            <a:spLocks noGrp="1"/>
          </p:cNvSpPr>
          <p:nvPr>
            <p:ph idx="1"/>
          </p:nvPr>
        </p:nvSpPr>
        <p:spPr>
          <a:xfrm>
            <a:off x="467544" y="1916832"/>
            <a:ext cx="8352928" cy="4536504"/>
          </a:xfrm>
        </p:spPr>
        <p:txBody>
          <a:bodyPr>
            <a:noAutofit/>
          </a:bodyPr>
          <a:lstStyle/>
          <a:p>
            <a:pPr marL="578358" indent="-514350">
              <a:buFont typeface="+mj-lt"/>
              <a:buAutoNum type="arabicPeriod"/>
            </a:pPr>
            <a:r>
              <a:rPr lang="es-EC" sz="2400" dirty="0"/>
              <a:t>El mejor “buen gobierno de TI”,</a:t>
            </a:r>
          </a:p>
          <a:p>
            <a:pPr marL="578358" indent="-514350">
              <a:buFont typeface="+mj-lt"/>
              <a:buAutoNum type="arabicPeriod"/>
            </a:pPr>
            <a:r>
              <a:rPr lang="es-EC" sz="2400" dirty="0"/>
              <a:t>Se logra integrando estándares, marcos de trabajo, buenas prácticas de TI,</a:t>
            </a:r>
          </a:p>
          <a:p>
            <a:pPr marL="578358" indent="-514350">
              <a:buFont typeface="+mj-lt"/>
              <a:buAutoNum type="arabicPeriod"/>
            </a:pPr>
            <a:r>
              <a:rPr lang="es-EC" sz="2400" dirty="0"/>
              <a:t>Da un enfoque vigoroso de prácticas a seguir y base de certificación en esquemas de negocio de mejoramiento continuo en el uso y aprovechamiento de las TI en apoyo al logro de los objetivos del negocio</a:t>
            </a:r>
          </a:p>
          <a:p>
            <a:pPr marL="578358" indent="-514350">
              <a:buFont typeface="+mj-lt"/>
              <a:buAutoNum type="arabicPeriod"/>
            </a:pPr>
            <a:r>
              <a:rPr lang="es-EC" sz="2400" dirty="0"/>
              <a:t>La gestión de TI se puede </a:t>
            </a:r>
            <a:r>
              <a:rPr lang="es-EC" sz="2400" dirty="0" err="1"/>
              <a:t>tercerizar</a:t>
            </a:r>
            <a:r>
              <a:rPr lang="es-EC" sz="2400" dirty="0"/>
              <a:t>, la gobernanza de TI no.</a:t>
            </a:r>
          </a:p>
        </p:txBody>
      </p:sp>
    </p:spTree>
    <p:extLst>
      <p:ext uri="{BB962C8B-B14F-4D97-AF65-F5344CB8AC3E}">
        <p14:creationId xmlns:p14="http://schemas.microsoft.com/office/powerpoint/2010/main" val="11570887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PropPre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FDB1127-9472-4126-A5D2-7DBC9DC373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SalesPropPres</Template>
  <TotalTime>0</TotalTime>
  <Words>1454</Words>
  <Application>Microsoft Office PowerPoint</Application>
  <PresentationFormat>Presentación en pantalla (4:3)</PresentationFormat>
  <Paragraphs>186</Paragraphs>
  <Slides>42</Slides>
  <Notes>42</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SalesPropPres</vt:lpstr>
      <vt:lpstr>DEPARTAMENTO DE CIENCIAS DE LA COMPUTACIÓN  Estudio analítico de la compatibilidad entre la norma ISO 38500 y COBIT referente a Gobernanza de TI</vt:lpstr>
      <vt:lpstr>Sumario</vt:lpstr>
      <vt:lpstr>Problema y Justificación</vt:lpstr>
      <vt:lpstr>Objetivos</vt:lpstr>
      <vt:lpstr>GOBERNANZA DE TI </vt:lpstr>
      <vt:lpstr>Gobernanza de TI</vt:lpstr>
      <vt:lpstr>Gobernanza de TI</vt:lpstr>
      <vt:lpstr>Gobernanza de TI</vt:lpstr>
      <vt:lpstr>Gobernanza de TI</vt:lpstr>
      <vt:lpstr>Gobernanza de TI</vt:lpstr>
      <vt:lpstr>Gobernanza de TI</vt:lpstr>
      <vt:lpstr>DESCRIPCIÓN DE ISO 38500 </vt:lpstr>
      <vt:lpstr>Descripción de ISO 38500</vt:lpstr>
      <vt:lpstr>Descripción de ISO 38500</vt:lpstr>
      <vt:lpstr>Descripción de ISO 38500</vt:lpstr>
      <vt:lpstr>DESCRIPCIÓN DE COBIT 5 </vt:lpstr>
      <vt:lpstr>Descripción de COBIT 5</vt:lpstr>
      <vt:lpstr>Descripción de COBIT 5</vt:lpstr>
      <vt:lpstr>Descripción de COBIT 5</vt:lpstr>
      <vt:lpstr>Descripción de COBIT 5</vt:lpstr>
      <vt:lpstr>Descripción de COBIT 5</vt:lpstr>
      <vt:lpstr>Descripción de COBIT 5</vt:lpstr>
      <vt:lpstr>Descripción de COBIT 5</vt:lpstr>
      <vt:lpstr>ESTUDIO ANALÍTICO ENTRE ISO 38500 Y COBIT 5 </vt:lpstr>
      <vt:lpstr>Estudio analítico entre ISO 38500 y COBIT 5</vt:lpstr>
      <vt:lpstr>Estudio analítico entre ISO 38500 y COBIT 5</vt:lpstr>
      <vt:lpstr>Estudio analítico entre ISO 38500 y COBIT 5</vt:lpstr>
      <vt:lpstr>Estudio analítico entre ISO 38500 y COBIT 5</vt:lpstr>
      <vt:lpstr>Estudio analítico entre ISO 38500 y COBIT 5</vt:lpstr>
      <vt:lpstr>Estudio analítico entre ISO 38500 y COBIT 5</vt:lpstr>
      <vt:lpstr>RESULTADOS </vt:lpstr>
      <vt:lpstr>Resultados</vt:lpstr>
      <vt:lpstr>Resultados</vt:lpstr>
      <vt:lpstr>Presentación de PowerPoint</vt:lpstr>
      <vt:lpstr>Presentación de PowerPoint</vt:lpstr>
      <vt:lpstr>Resultados</vt:lpstr>
      <vt:lpstr>Resultados</vt:lpstr>
      <vt:lpstr>Resultados</vt:lpstr>
      <vt:lpstr>CONCLUSIONES Y RECOMENDACIONES </vt:lpstr>
      <vt:lpstr>Conclusiones</vt:lpstr>
      <vt:lpstr>Recomendaciones</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2015-05-04T10:29:57Z</dcterms:created>
  <dcterms:modified xsi:type="dcterms:W3CDTF">2015-05-29T18:15:49Z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TC102202139990</vt:lpwstr>
  </property>
</Properties>
</file>