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Default Extension="gif" ContentType="image/gif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59" r:id="rId5"/>
    <p:sldId id="260" r:id="rId6"/>
    <p:sldId id="296" r:id="rId7"/>
    <p:sldId id="261" r:id="rId8"/>
    <p:sldId id="298" r:id="rId9"/>
    <p:sldId id="262" r:id="rId10"/>
    <p:sldId id="264" r:id="rId11"/>
    <p:sldId id="297" r:id="rId12"/>
    <p:sldId id="266" r:id="rId13"/>
    <p:sldId id="267" r:id="rId14"/>
    <p:sldId id="268" r:id="rId15"/>
    <p:sldId id="271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9" r:id="rId30"/>
    <p:sldId id="300" r:id="rId31"/>
    <p:sldId id="284" r:id="rId32"/>
    <p:sldId id="301" r:id="rId33"/>
    <p:sldId id="302" r:id="rId34"/>
    <p:sldId id="303" r:id="rId35"/>
    <p:sldId id="304" r:id="rId36"/>
    <p:sldId id="305" r:id="rId37"/>
    <p:sldId id="290" r:id="rId38"/>
    <p:sldId id="292" r:id="rId39"/>
    <p:sldId id="291" r:id="rId40"/>
    <p:sldId id="306" r:id="rId41"/>
    <p:sldId id="307" r:id="rId42"/>
    <p:sldId id="295" r:id="rId4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194C"/>
    <a:srgbClr val="001642"/>
    <a:srgbClr val="006000"/>
    <a:srgbClr val="006400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AB8FB-BC0D-4626-9D66-67122000DA3D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46FB355E-F8CC-43AB-B32B-140F2C8272AF}">
      <dgm:prSet phldrT="[Texto]" custT="1"/>
      <dgm:spPr/>
      <dgm:t>
        <a:bodyPr/>
        <a:lstStyle/>
        <a:p>
          <a:r>
            <a:rPr lang="es-MX" sz="2800" dirty="0" smtClean="0">
              <a:latin typeface="Times New Roman" pitchFamily="18" charset="0"/>
              <a:cs typeface="Times New Roman" pitchFamily="18" charset="0"/>
            </a:rPr>
            <a:t>CONTENIDO</a:t>
          </a:r>
          <a:endParaRPr lang="es-MX" sz="2800" dirty="0">
            <a:latin typeface="Times New Roman" pitchFamily="18" charset="0"/>
            <a:cs typeface="Times New Roman" pitchFamily="18" charset="0"/>
          </a:endParaRPr>
        </a:p>
      </dgm:t>
    </dgm:pt>
    <dgm:pt modelId="{88AAE4C1-C4D7-48AD-9424-58C02EDF0767}" type="parTrans" cxnId="{BDF6E7A7-FBDF-424C-B831-96EC34FD10B2}">
      <dgm:prSet/>
      <dgm:spPr/>
      <dgm:t>
        <a:bodyPr/>
        <a:lstStyle/>
        <a:p>
          <a:endParaRPr lang="es-MX"/>
        </a:p>
      </dgm:t>
    </dgm:pt>
    <dgm:pt modelId="{C71B127A-F8B5-44E6-BFAF-4F1B7F79BF61}" type="sibTrans" cxnId="{BDF6E7A7-FBDF-424C-B831-96EC34FD10B2}">
      <dgm:prSet/>
      <dgm:spPr/>
      <dgm:t>
        <a:bodyPr/>
        <a:lstStyle/>
        <a:p>
          <a:endParaRPr lang="es-MX"/>
        </a:p>
      </dgm:t>
    </dgm:pt>
    <dgm:pt modelId="{3477BE12-1B2E-4D18-8DA7-CF338B69CBD0}">
      <dgm:prSet phldrT="[Texto]" custT="1"/>
      <dgm:spPr/>
      <dgm:t>
        <a:bodyPr/>
        <a:lstStyle/>
        <a:p>
          <a:r>
            <a:rPr lang="es-MX" sz="2800" dirty="0" smtClean="0">
              <a:latin typeface="Times New Roman" pitchFamily="18" charset="0"/>
              <a:cs typeface="Times New Roman" pitchFamily="18" charset="0"/>
            </a:rPr>
            <a:t>Generalidades</a:t>
          </a:r>
          <a:endParaRPr lang="es-MX" sz="2800" dirty="0">
            <a:latin typeface="Times New Roman" pitchFamily="18" charset="0"/>
            <a:cs typeface="Times New Roman" pitchFamily="18" charset="0"/>
          </a:endParaRPr>
        </a:p>
      </dgm:t>
    </dgm:pt>
    <dgm:pt modelId="{E972455D-5228-49C4-B844-7FF0889F3377}" type="parTrans" cxnId="{986DE359-58E6-41FE-98D2-F761CBA569E7}">
      <dgm:prSet/>
      <dgm:spPr/>
      <dgm:t>
        <a:bodyPr/>
        <a:lstStyle/>
        <a:p>
          <a:endParaRPr lang="es-MX"/>
        </a:p>
      </dgm:t>
    </dgm:pt>
    <dgm:pt modelId="{C13520DF-4C29-4F27-9C5A-D19E558A3789}" type="sibTrans" cxnId="{986DE359-58E6-41FE-98D2-F761CBA569E7}">
      <dgm:prSet/>
      <dgm:spPr/>
      <dgm:t>
        <a:bodyPr/>
        <a:lstStyle/>
        <a:p>
          <a:endParaRPr lang="es-MX"/>
        </a:p>
      </dgm:t>
    </dgm:pt>
    <dgm:pt modelId="{1F9F45AF-76BB-44DE-9929-3371306354ED}">
      <dgm:prSet phldrT="[Texto]" custT="1"/>
      <dgm:spPr/>
      <dgm:t>
        <a:bodyPr/>
        <a:lstStyle/>
        <a:p>
          <a:r>
            <a:rPr lang="es-EC" sz="2800" dirty="0" smtClean="0">
              <a:latin typeface="Times New Roman" pitchFamily="18" charset="0"/>
              <a:cs typeface="Times New Roman" pitchFamily="18" charset="0"/>
            </a:rPr>
            <a:t>Análisis situacional</a:t>
          </a:r>
          <a:endParaRPr lang="es-MX" sz="2800" dirty="0">
            <a:latin typeface="Times New Roman" pitchFamily="18" charset="0"/>
            <a:cs typeface="Times New Roman" pitchFamily="18" charset="0"/>
          </a:endParaRPr>
        </a:p>
      </dgm:t>
    </dgm:pt>
    <dgm:pt modelId="{C67E9B4F-801A-47F3-B048-4385CA045DBD}" type="parTrans" cxnId="{F379FD26-9F97-43E0-BC3C-001EEB708B9E}">
      <dgm:prSet/>
      <dgm:spPr/>
      <dgm:t>
        <a:bodyPr/>
        <a:lstStyle/>
        <a:p>
          <a:endParaRPr lang="es-MX"/>
        </a:p>
      </dgm:t>
    </dgm:pt>
    <dgm:pt modelId="{95F3CC38-4C53-42C0-837C-2F90434206BE}" type="sibTrans" cxnId="{F379FD26-9F97-43E0-BC3C-001EEB708B9E}">
      <dgm:prSet/>
      <dgm:spPr/>
      <dgm:t>
        <a:bodyPr/>
        <a:lstStyle/>
        <a:p>
          <a:endParaRPr lang="es-MX"/>
        </a:p>
      </dgm:t>
    </dgm:pt>
    <dgm:pt modelId="{6B83DE61-4023-47DB-B8B9-558F68E783D8}">
      <dgm:prSet custT="1"/>
      <dgm:spPr/>
      <dgm:t>
        <a:bodyPr/>
        <a:lstStyle/>
        <a:p>
          <a:r>
            <a:rPr lang="es-EC" sz="2800" dirty="0" smtClean="0">
              <a:latin typeface="Times New Roman" pitchFamily="18" charset="0"/>
              <a:cs typeface="Times New Roman" pitchFamily="18" charset="0"/>
            </a:rPr>
            <a:t>Investigación de mercados</a:t>
          </a:r>
        </a:p>
      </dgm:t>
    </dgm:pt>
    <dgm:pt modelId="{759F00B2-B7A1-4720-A31C-ED29360363A5}" type="parTrans" cxnId="{EBB2A661-804C-4E20-933A-679B6EFBFFDA}">
      <dgm:prSet/>
      <dgm:spPr/>
      <dgm:t>
        <a:bodyPr/>
        <a:lstStyle/>
        <a:p>
          <a:endParaRPr lang="es-MX"/>
        </a:p>
      </dgm:t>
    </dgm:pt>
    <dgm:pt modelId="{84BF773B-D534-49D6-8DDE-28F182DE0F59}" type="sibTrans" cxnId="{EBB2A661-804C-4E20-933A-679B6EFBFFDA}">
      <dgm:prSet/>
      <dgm:spPr/>
      <dgm:t>
        <a:bodyPr/>
        <a:lstStyle/>
        <a:p>
          <a:endParaRPr lang="es-MX"/>
        </a:p>
      </dgm:t>
    </dgm:pt>
    <dgm:pt modelId="{D5CCA0F3-E8D5-46C9-8084-9CE8A499512A}">
      <dgm:prSet custT="1"/>
      <dgm:spPr/>
      <dgm:t>
        <a:bodyPr/>
        <a:lstStyle/>
        <a:p>
          <a:r>
            <a:rPr lang="es-EC" sz="2800" dirty="0" smtClean="0">
              <a:latin typeface="Times New Roman" pitchFamily="18" charset="0"/>
              <a:cs typeface="Times New Roman" pitchFamily="18" charset="0"/>
            </a:rPr>
            <a:t>Propuesta Plan de Comunicación Integral</a:t>
          </a:r>
        </a:p>
      </dgm:t>
    </dgm:pt>
    <dgm:pt modelId="{CC62EBFB-42F9-48CB-AB8F-323B245207CA}" type="parTrans" cxnId="{E4E6E3C4-3FD4-44D7-AC1F-8698A7C4D88E}">
      <dgm:prSet/>
      <dgm:spPr/>
      <dgm:t>
        <a:bodyPr/>
        <a:lstStyle/>
        <a:p>
          <a:endParaRPr lang="es-MX"/>
        </a:p>
      </dgm:t>
    </dgm:pt>
    <dgm:pt modelId="{888CE85F-00DF-4E07-851B-323D99150E1C}" type="sibTrans" cxnId="{E4E6E3C4-3FD4-44D7-AC1F-8698A7C4D88E}">
      <dgm:prSet/>
      <dgm:spPr/>
      <dgm:t>
        <a:bodyPr/>
        <a:lstStyle/>
        <a:p>
          <a:endParaRPr lang="es-MX"/>
        </a:p>
      </dgm:t>
    </dgm:pt>
    <dgm:pt modelId="{2FE85887-99E4-4E3E-9B58-F6F492468870}">
      <dgm:prSet custT="1"/>
      <dgm:spPr/>
      <dgm:t>
        <a:bodyPr/>
        <a:lstStyle/>
        <a:p>
          <a:r>
            <a:rPr lang="es-EC" sz="2800" dirty="0" smtClean="0">
              <a:latin typeface="Times New Roman" pitchFamily="18" charset="0"/>
              <a:cs typeface="Times New Roman" pitchFamily="18" charset="0"/>
            </a:rPr>
            <a:t>Conclusiones y recomendaciones</a:t>
          </a:r>
        </a:p>
      </dgm:t>
    </dgm:pt>
    <dgm:pt modelId="{4C85B429-39C7-42D7-B969-DC4398079117}" type="parTrans" cxnId="{AAF2705A-EE51-4CB0-ABF9-04B454A47AFC}">
      <dgm:prSet/>
      <dgm:spPr/>
      <dgm:t>
        <a:bodyPr/>
        <a:lstStyle/>
        <a:p>
          <a:endParaRPr lang="es-MX"/>
        </a:p>
      </dgm:t>
    </dgm:pt>
    <dgm:pt modelId="{8D1B90A9-4AE9-4294-A65F-347F5EBE2C15}" type="sibTrans" cxnId="{AAF2705A-EE51-4CB0-ABF9-04B454A47AFC}">
      <dgm:prSet/>
      <dgm:spPr/>
      <dgm:t>
        <a:bodyPr/>
        <a:lstStyle/>
        <a:p>
          <a:endParaRPr lang="es-MX"/>
        </a:p>
      </dgm:t>
    </dgm:pt>
    <dgm:pt modelId="{CB04BCB1-B2C5-45E7-93EE-B27F0073683D}" type="pres">
      <dgm:prSet presAssocID="{B06AB8FB-BC0D-4626-9D66-67122000DA3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9E47A66-E50E-43B8-9566-7942D8D5C914}" type="pres">
      <dgm:prSet presAssocID="{46FB355E-F8CC-43AB-B32B-140F2C8272AF}" presName="parentLin" presStyleCnt="0"/>
      <dgm:spPr/>
    </dgm:pt>
    <dgm:pt modelId="{20460D51-462D-4912-9C79-64CA145C0DB3}" type="pres">
      <dgm:prSet presAssocID="{46FB355E-F8CC-43AB-B32B-140F2C8272AF}" presName="parentLeftMargin" presStyleLbl="node1" presStyleIdx="0" presStyleCnt="6"/>
      <dgm:spPr/>
      <dgm:t>
        <a:bodyPr/>
        <a:lstStyle/>
        <a:p>
          <a:endParaRPr lang="es-MX"/>
        </a:p>
      </dgm:t>
    </dgm:pt>
    <dgm:pt modelId="{17E429E8-51D6-480C-ACF8-22832FB52872}" type="pres">
      <dgm:prSet presAssocID="{46FB355E-F8CC-43AB-B32B-140F2C8272AF}" presName="parentText" presStyleLbl="node1" presStyleIdx="0" presStyleCnt="6" custScaleX="136570" custScaleY="17774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53FA66A-64B3-4693-93F1-7B06B9723588}" type="pres">
      <dgm:prSet presAssocID="{46FB355E-F8CC-43AB-B32B-140F2C8272AF}" presName="negativeSpace" presStyleCnt="0"/>
      <dgm:spPr/>
    </dgm:pt>
    <dgm:pt modelId="{4EBBD959-AE00-4813-A3AF-746F9003D14E}" type="pres">
      <dgm:prSet presAssocID="{46FB355E-F8CC-43AB-B32B-140F2C8272AF}" presName="childText" presStyleLbl="conFgAcc1" presStyleIdx="0" presStyleCnt="6">
        <dgm:presLayoutVars>
          <dgm:bulletEnabled val="1"/>
        </dgm:presLayoutVars>
      </dgm:prSet>
      <dgm:spPr/>
    </dgm:pt>
    <dgm:pt modelId="{999A20A2-5BED-4C8E-A690-BA7EE679BC32}" type="pres">
      <dgm:prSet presAssocID="{C71B127A-F8B5-44E6-BFAF-4F1B7F79BF61}" presName="spaceBetweenRectangles" presStyleCnt="0"/>
      <dgm:spPr/>
    </dgm:pt>
    <dgm:pt modelId="{A8706C6D-6870-4E81-9C19-0146C55380DC}" type="pres">
      <dgm:prSet presAssocID="{3477BE12-1B2E-4D18-8DA7-CF338B69CBD0}" presName="parentLin" presStyleCnt="0"/>
      <dgm:spPr/>
    </dgm:pt>
    <dgm:pt modelId="{F48FF819-65A7-4122-B5A2-4A738380B103}" type="pres">
      <dgm:prSet presAssocID="{3477BE12-1B2E-4D18-8DA7-CF338B69CBD0}" presName="parentLeftMargin" presStyleLbl="node1" presStyleIdx="0" presStyleCnt="6"/>
      <dgm:spPr/>
      <dgm:t>
        <a:bodyPr/>
        <a:lstStyle/>
        <a:p>
          <a:endParaRPr lang="es-MX"/>
        </a:p>
      </dgm:t>
    </dgm:pt>
    <dgm:pt modelId="{7D16DC52-7AFE-4EE9-86A7-3F6815AB93C0}" type="pres">
      <dgm:prSet presAssocID="{3477BE12-1B2E-4D18-8DA7-CF338B69CBD0}" presName="parentText" presStyleLbl="node1" presStyleIdx="1" presStyleCnt="6" custScaleX="136570" custScaleY="17774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D33A9C3-C3B6-4DC1-81AD-B586E118E7CE}" type="pres">
      <dgm:prSet presAssocID="{3477BE12-1B2E-4D18-8DA7-CF338B69CBD0}" presName="negativeSpace" presStyleCnt="0"/>
      <dgm:spPr/>
    </dgm:pt>
    <dgm:pt modelId="{982BCE48-3256-4A13-8313-6D67BDD3D178}" type="pres">
      <dgm:prSet presAssocID="{3477BE12-1B2E-4D18-8DA7-CF338B69CBD0}" presName="childText" presStyleLbl="conFgAcc1" presStyleIdx="1" presStyleCnt="6">
        <dgm:presLayoutVars>
          <dgm:bulletEnabled val="1"/>
        </dgm:presLayoutVars>
      </dgm:prSet>
      <dgm:spPr/>
    </dgm:pt>
    <dgm:pt modelId="{6340589C-9602-4AFB-A064-7637D4459071}" type="pres">
      <dgm:prSet presAssocID="{C13520DF-4C29-4F27-9C5A-D19E558A3789}" presName="spaceBetweenRectangles" presStyleCnt="0"/>
      <dgm:spPr/>
    </dgm:pt>
    <dgm:pt modelId="{6AA367EE-1C77-4E82-899B-BE98FCA3FA1F}" type="pres">
      <dgm:prSet presAssocID="{1F9F45AF-76BB-44DE-9929-3371306354ED}" presName="parentLin" presStyleCnt="0"/>
      <dgm:spPr/>
    </dgm:pt>
    <dgm:pt modelId="{EACD97E6-A725-48FC-9D46-5D0FCB55D035}" type="pres">
      <dgm:prSet presAssocID="{1F9F45AF-76BB-44DE-9929-3371306354ED}" presName="parentLeftMargin" presStyleLbl="node1" presStyleIdx="1" presStyleCnt="6"/>
      <dgm:spPr/>
      <dgm:t>
        <a:bodyPr/>
        <a:lstStyle/>
        <a:p>
          <a:endParaRPr lang="es-MX"/>
        </a:p>
      </dgm:t>
    </dgm:pt>
    <dgm:pt modelId="{38B29E9F-89F1-4CB8-95C9-139C0B2B9EFD}" type="pres">
      <dgm:prSet presAssocID="{1F9F45AF-76BB-44DE-9929-3371306354ED}" presName="parentText" presStyleLbl="node1" presStyleIdx="2" presStyleCnt="6" custScaleX="136570" custScaleY="17774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369C9EE-6539-4EB7-8782-EAE1D711ECBE}" type="pres">
      <dgm:prSet presAssocID="{1F9F45AF-76BB-44DE-9929-3371306354ED}" presName="negativeSpace" presStyleCnt="0"/>
      <dgm:spPr/>
    </dgm:pt>
    <dgm:pt modelId="{38D1D22F-264E-45B9-9E78-3CD54269CE12}" type="pres">
      <dgm:prSet presAssocID="{1F9F45AF-76BB-44DE-9929-3371306354ED}" presName="childText" presStyleLbl="conFgAcc1" presStyleIdx="2" presStyleCnt="6">
        <dgm:presLayoutVars>
          <dgm:bulletEnabled val="1"/>
        </dgm:presLayoutVars>
      </dgm:prSet>
      <dgm:spPr/>
    </dgm:pt>
    <dgm:pt modelId="{8E068798-48BE-4F88-9B24-43FAF1DEC0A3}" type="pres">
      <dgm:prSet presAssocID="{95F3CC38-4C53-42C0-837C-2F90434206BE}" presName="spaceBetweenRectangles" presStyleCnt="0"/>
      <dgm:spPr/>
    </dgm:pt>
    <dgm:pt modelId="{732835E0-239F-4D6D-9390-B2D915213060}" type="pres">
      <dgm:prSet presAssocID="{6B83DE61-4023-47DB-B8B9-558F68E783D8}" presName="parentLin" presStyleCnt="0"/>
      <dgm:spPr/>
    </dgm:pt>
    <dgm:pt modelId="{D5E56DF9-2571-44E1-9CF1-742566814A3B}" type="pres">
      <dgm:prSet presAssocID="{6B83DE61-4023-47DB-B8B9-558F68E783D8}" presName="parentLeftMargin" presStyleLbl="node1" presStyleIdx="2" presStyleCnt="6"/>
      <dgm:spPr/>
      <dgm:t>
        <a:bodyPr/>
        <a:lstStyle/>
        <a:p>
          <a:endParaRPr lang="es-MX"/>
        </a:p>
      </dgm:t>
    </dgm:pt>
    <dgm:pt modelId="{86D7EFE6-29C6-4EC2-AD9C-503F4073383C}" type="pres">
      <dgm:prSet presAssocID="{6B83DE61-4023-47DB-B8B9-558F68E783D8}" presName="parentText" presStyleLbl="node1" presStyleIdx="3" presStyleCnt="6" custScaleX="136570" custScaleY="17774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8AD69CE-DA22-4AAB-A573-AC996F846D11}" type="pres">
      <dgm:prSet presAssocID="{6B83DE61-4023-47DB-B8B9-558F68E783D8}" presName="negativeSpace" presStyleCnt="0"/>
      <dgm:spPr/>
    </dgm:pt>
    <dgm:pt modelId="{88744688-2335-421C-AD75-C01A6901B777}" type="pres">
      <dgm:prSet presAssocID="{6B83DE61-4023-47DB-B8B9-558F68E783D8}" presName="childText" presStyleLbl="conFgAcc1" presStyleIdx="3" presStyleCnt="6">
        <dgm:presLayoutVars>
          <dgm:bulletEnabled val="1"/>
        </dgm:presLayoutVars>
      </dgm:prSet>
      <dgm:spPr/>
    </dgm:pt>
    <dgm:pt modelId="{10C3019D-2DF1-4AB9-B152-5D6641B15D76}" type="pres">
      <dgm:prSet presAssocID="{84BF773B-D534-49D6-8DDE-28F182DE0F59}" presName="spaceBetweenRectangles" presStyleCnt="0"/>
      <dgm:spPr/>
    </dgm:pt>
    <dgm:pt modelId="{523A9490-DAE6-4229-BBA0-0A104D11998E}" type="pres">
      <dgm:prSet presAssocID="{D5CCA0F3-E8D5-46C9-8084-9CE8A499512A}" presName="parentLin" presStyleCnt="0"/>
      <dgm:spPr/>
    </dgm:pt>
    <dgm:pt modelId="{92517D8D-CBBD-4211-ABCD-05525A7B9629}" type="pres">
      <dgm:prSet presAssocID="{D5CCA0F3-E8D5-46C9-8084-9CE8A499512A}" presName="parentLeftMargin" presStyleLbl="node1" presStyleIdx="3" presStyleCnt="6"/>
      <dgm:spPr/>
      <dgm:t>
        <a:bodyPr/>
        <a:lstStyle/>
        <a:p>
          <a:endParaRPr lang="es-MX"/>
        </a:p>
      </dgm:t>
    </dgm:pt>
    <dgm:pt modelId="{34D5C40E-9A18-4972-B335-CAD4720CFE3C}" type="pres">
      <dgm:prSet presAssocID="{D5CCA0F3-E8D5-46C9-8084-9CE8A499512A}" presName="parentText" presStyleLbl="node1" presStyleIdx="4" presStyleCnt="6" custScaleX="136570" custScaleY="17774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770C2A1-6BCB-4B78-B947-EC3660E1250C}" type="pres">
      <dgm:prSet presAssocID="{D5CCA0F3-E8D5-46C9-8084-9CE8A499512A}" presName="negativeSpace" presStyleCnt="0"/>
      <dgm:spPr/>
    </dgm:pt>
    <dgm:pt modelId="{F721D22A-4510-4586-BB75-14B7D8BE00EA}" type="pres">
      <dgm:prSet presAssocID="{D5CCA0F3-E8D5-46C9-8084-9CE8A499512A}" presName="childText" presStyleLbl="conFgAcc1" presStyleIdx="4" presStyleCnt="6">
        <dgm:presLayoutVars>
          <dgm:bulletEnabled val="1"/>
        </dgm:presLayoutVars>
      </dgm:prSet>
      <dgm:spPr/>
    </dgm:pt>
    <dgm:pt modelId="{324C856D-2346-4052-84CE-835957F88302}" type="pres">
      <dgm:prSet presAssocID="{888CE85F-00DF-4E07-851B-323D99150E1C}" presName="spaceBetweenRectangles" presStyleCnt="0"/>
      <dgm:spPr/>
    </dgm:pt>
    <dgm:pt modelId="{AE2FC7FB-51FA-4F1A-9C37-2B9B52AC422F}" type="pres">
      <dgm:prSet presAssocID="{2FE85887-99E4-4E3E-9B58-F6F492468870}" presName="parentLin" presStyleCnt="0"/>
      <dgm:spPr/>
    </dgm:pt>
    <dgm:pt modelId="{5763C69D-9B90-4E7A-9B39-7049E9F4E5FD}" type="pres">
      <dgm:prSet presAssocID="{2FE85887-99E4-4E3E-9B58-F6F492468870}" presName="parentLeftMargin" presStyleLbl="node1" presStyleIdx="4" presStyleCnt="6"/>
      <dgm:spPr/>
      <dgm:t>
        <a:bodyPr/>
        <a:lstStyle/>
        <a:p>
          <a:endParaRPr lang="es-MX"/>
        </a:p>
      </dgm:t>
    </dgm:pt>
    <dgm:pt modelId="{A14DB910-496E-496E-9885-1324D9F64899}" type="pres">
      <dgm:prSet presAssocID="{2FE85887-99E4-4E3E-9B58-F6F492468870}" presName="parentText" presStyleLbl="node1" presStyleIdx="5" presStyleCnt="6" custScaleX="136570" custScaleY="17774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640007C-80EF-4DCE-A8DB-140ED268ADA9}" type="pres">
      <dgm:prSet presAssocID="{2FE85887-99E4-4E3E-9B58-F6F492468870}" presName="negativeSpace" presStyleCnt="0"/>
      <dgm:spPr/>
    </dgm:pt>
    <dgm:pt modelId="{016D8BFE-05D3-4CC2-B3D9-207121CBF21C}" type="pres">
      <dgm:prSet presAssocID="{2FE85887-99E4-4E3E-9B58-F6F492468870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A9FA0EB6-6703-4D93-81E5-19BAA0A33522}" type="presOf" srcId="{6B83DE61-4023-47DB-B8B9-558F68E783D8}" destId="{86D7EFE6-29C6-4EC2-AD9C-503F4073383C}" srcOrd="1" destOrd="0" presId="urn:microsoft.com/office/officeart/2005/8/layout/list1"/>
    <dgm:cxn modelId="{AAF2705A-EE51-4CB0-ABF9-04B454A47AFC}" srcId="{B06AB8FB-BC0D-4626-9D66-67122000DA3D}" destId="{2FE85887-99E4-4E3E-9B58-F6F492468870}" srcOrd="5" destOrd="0" parTransId="{4C85B429-39C7-42D7-B969-DC4398079117}" sibTransId="{8D1B90A9-4AE9-4294-A65F-347F5EBE2C15}"/>
    <dgm:cxn modelId="{BDF6E7A7-FBDF-424C-B831-96EC34FD10B2}" srcId="{B06AB8FB-BC0D-4626-9D66-67122000DA3D}" destId="{46FB355E-F8CC-43AB-B32B-140F2C8272AF}" srcOrd="0" destOrd="0" parTransId="{88AAE4C1-C4D7-48AD-9424-58C02EDF0767}" sibTransId="{C71B127A-F8B5-44E6-BFAF-4F1B7F79BF61}"/>
    <dgm:cxn modelId="{95470861-6BE8-43A0-9BE5-B1D136717071}" type="presOf" srcId="{1F9F45AF-76BB-44DE-9929-3371306354ED}" destId="{38B29E9F-89F1-4CB8-95C9-139C0B2B9EFD}" srcOrd="1" destOrd="0" presId="urn:microsoft.com/office/officeart/2005/8/layout/list1"/>
    <dgm:cxn modelId="{EBB2A661-804C-4E20-933A-679B6EFBFFDA}" srcId="{B06AB8FB-BC0D-4626-9D66-67122000DA3D}" destId="{6B83DE61-4023-47DB-B8B9-558F68E783D8}" srcOrd="3" destOrd="0" parTransId="{759F00B2-B7A1-4720-A31C-ED29360363A5}" sibTransId="{84BF773B-D534-49D6-8DDE-28F182DE0F59}"/>
    <dgm:cxn modelId="{D0CB0ABA-C32F-431D-B895-386079B0A2AC}" type="presOf" srcId="{3477BE12-1B2E-4D18-8DA7-CF338B69CBD0}" destId="{F48FF819-65A7-4122-B5A2-4A738380B103}" srcOrd="0" destOrd="0" presId="urn:microsoft.com/office/officeart/2005/8/layout/list1"/>
    <dgm:cxn modelId="{A9BA9F02-7E81-47CE-A990-A173F73F8F55}" type="presOf" srcId="{D5CCA0F3-E8D5-46C9-8084-9CE8A499512A}" destId="{34D5C40E-9A18-4972-B335-CAD4720CFE3C}" srcOrd="1" destOrd="0" presId="urn:microsoft.com/office/officeart/2005/8/layout/list1"/>
    <dgm:cxn modelId="{4E035BE2-C29D-42BB-85F7-5EDB70F43EE9}" type="presOf" srcId="{2FE85887-99E4-4E3E-9B58-F6F492468870}" destId="{5763C69D-9B90-4E7A-9B39-7049E9F4E5FD}" srcOrd="0" destOrd="0" presId="urn:microsoft.com/office/officeart/2005/8/layout/list1"/>
    <dgm:cxn modelId="{627E96BA-30B8-4B3A-A3E1-7D35BE2CF602}" type="presOf" srcId="{2FE85887-99E4-4E3E-9B58-F6F492468870}" destId="{A14DB910-496E-496E-9885-1324D9F64899}" srcOrd="1" destOrd="0" presId="urn:microsoft.com/office/officeart/2005/8/layout/list1"/>
    <dgm:cxn modelId="{1953BF83-9990-49BC-A70D-71B58020820F}" type="presOf" srcId="{46FB355E-F8CC-43AB-B32B-140F2C8272AF}" destId="{20460D51-462D-4912-9C79-64CA145C0DB3}" srcOrd="0" destOrd="0" presId="urn:microsoft.com/office/officeart/2005/8/layout/list1"/>
    <dgm:cxn modelId="{0E041925-C699-43BE-B1CA-C513BA0813E2}" type="presOf" srcId="{1F9F45AF-76BB-44DE-9929-3371306354ED}" destId="{EACD97E6-A725-48FC-9D46-5D0FCB55D035}" srcOrd="0" destOrd="0" presId="urn:microsoft.com/office/officeart/2005/8/layout/list1"/>
    <dgm:cxn modelId="{986DE359-58E6-41FE-98D2-F761CBA569E7}" srcId="{B06AB8FB-BC0D-4626-9D66-67122000DA3D}" destId="{3477BE12-1B2E-4D18-8DA7-CF338B69CBD0}" srcOrd="1" destOrd="0" parTransId="{E972455D-5228-49C4-B844-7FF0889F3377}" sibTransId="{C13520DF-4C29-4F27-9C5A-D19E558A3789}"/>
    <dgm:cxn modelId="{C63496E5-C59D-43EE-9CE1-705AA6DF0846}" type="presOf" srcId="{D5CCA0F3-E8D5-46C9-8084-9CE8A499512A}" destId="{92517D8D-CBBD-4211-ABCD-05525A7B9629}" srcOrd="0" destOrd="0" presId="urn:microsoft.com/office/officeart/2005/8/layout/list1"/>
    <dgm:cxn modelId="{24465D4B-27FE-45C7-B6F7-0DB9CA41F485}" type="presOf" srcId="{B06AB8FB-BC0D-4626-9D66-67122000DA3D}" destId="{CB04BCB1-B2C5-45E7-93EE-B27F0073683D}" srcOrd="0" destOrd="0" presId="urn:microsoft.com/office/officeart/2005/8/layout/list1"/>
    <dgm:cxn modelId="{D10ADEA1-29D6-470C-96FB-167F9030DE71}" type="presOf" srcId="{6B83DE61-4023-47DB-B8B9-558F68E783D8}" destId="{D5E56DF9-2571-44E1-9CF1-742566814A3B}" srcOrd="0" destOrd="0" presId="urn:microsoft.com/office/officeart/2005/8/layout/list1"/>
    <dgm:cxn modelId="{B4BEB00B-4C72-48FE-AAA6-4F7DAF4D6071}" type="presOf" srcId="{3477BE12-1B2E-4D18-8DA7-CF338B69CBD0}" destId="{7D16DC52-7AFE-4EE9-86A7-3F6815AB93C0}" srcOrd="1" destOrd="0" presId="urn:microsoft.com/office/officeart/2005/8/layout/list1"/>
    <dgm:cxn modelId="{F3BB1DB3-6729-496F-AEC5-A43876EA128A}" type="presOf" srcId="{46FB355E-F8CC-43AB-B32B-140F2C8272AF}" destId="{17E429E8-51D6-480C-ACF8-22832FB52872}" srcOrd="1" destOrd="0" presId="urn:microsoft.com/office/officeart/2005/8/layout/list1"/>
    <dgm:cxn modelId="{E4E6E3C4-3FD4-44D7-AC1F-8698A7C4D88E}" srcId="{B06AB8FB-BC0D-4626-9D66-67122000DA3D}" destId="{D5CCA0F3-E8D5-46C9-8084-9CE8A499512A}" srcOrd="4" destOrd="0" parTransId="{CC62EBFB-42F9-48CB-AB8F-323B245207CA}" sibTransId="{888CE85F-00DF-4E07-851B-323D99150E1C}"/>
    <dgm:cxn modelId="{F379FD26-9F97-43E0-BC3C-001EEB708B9E}" srcId="{B06AB8FB-BC0D-4626-9D66-67122000DA3D}" destId="{1F9F45AF-76BB-44DE-9929-3371306354ED}" srcOrd="2" destOrd="0" parTransId="{C67E9B4F-801A-47F3-B048-4385CA045DBD}" sibTransId="{95F3CC38-4C53-42C0-837C-2F90434206BE}"/>
    <dgm:cxn modelId="{2F5ED7DE-CC0C-449E-88EC-BEE20A2030BF}" type="presParOf" srcId="{CB04BCB1-B2C5-45E7-93EE-B27F0073683D}" destId="{D9E47A66-E50E-43B8-9566-7942D8D5C914}" srcOrd="0" destOrd="0" presId="urn:microsoft.com/office/officeart/2005/8/layout/list1"/>
    <dgm:cxn modelId="{EEC48F71-0258-4C46-BCED-EDCD46E52781}" type="presParOf" srcId="{D9E47A66-E50E-43B8-9566-7942D8D5C914}" destId="{20460D51-462D-4912-9C79-64CA145C0DB3}" srcOrd="0" destOrd="0" presId="urn:microsoft.com/office/officeart/2005/8/layout/list1"/>
    <dgm:cxn modelId="{3916D9A4-5079-4110-8B49-36A37EE733A8}" type="presParOf" srcId="{D9E47A66-E50E-43B8-9566-7942D8D5C914}" destId="{17E429E8-51D6-480C-ACF8-22832FB52872}" srcOrd="1" destOrd="0" presId="urn:microsoft.com/office/officeart/2005/8/layout/list1"/>
    <dgm:cxn modelId="{26C9341B-37E1-4D8B-B691-D784A8D02D4C}" type="presParOf" srcId="{CB04BCB1-B2C5-45E7-93EE-B27F0073683D}" destId="{153FA66A-64B3-4693-93F1-7B06B9723588}" srcOrd="1" destOrd="0" presId="urn:microsoft.com/office/officeart/2005/8/layout/list1"/>
    <dgm:cxn modelId="{20C6E61D-8A67-4F87-8F4F-70ADA684A7C8}" type="presParOf" srcId="{CB04BCB1-B2C5-45E7-93EE-B27F0073683D}" destId="{4EBBD959-AE00-4813-A3AF-746F9003D14E}" srcOrd="2" destOrd="0" presId="urn:microsoft.com/office/officeart/2005/8/layout/list1"/>
    <dgm:cxn modelId="{5B697B99-14DE-46B2-957C-6045FD9EBCE8}" type="presParOf" srcId="{CB04BCB1-B2C5-45E7-93EE-B27F0073683D}" destId="{999A20A2-5BED-4C8E-A690-BA7EE679BC32}" srcOrd="3" destOrd="0" presId="urn:microsoft.com/office/officeart/2005/8/layout/list1"/>
    <dgm:cxn modelId="{F6894B92-410B-4F98-A528-F991E1915BC4}" type="presParOf" srcId="{CB04BCB1-B2C5-45E7-93EE-B27F0073683D}" destId="{A8706C6D-6870-4E81-9C19-0146C55380DC}" srcOrd="4" destOrd="0" presId="urn:microsoft.com/office/officeart/2005/8/layout/list1"/>
    <dgm:cxn modelId="{82674AA2-E39A-4912-914F-019A37199EB0}" type="presParOf" srcId="{A8706C6D-6870-4E81-9C19-0146C55380DC}" destId="{F48FF819-65A7-4122-B5A2-4A738380B103}" srcOrd="0" destOrd="0" presId="urn:microsoft.com/office/officeart/2005/8/layout/list1"/>
    <dgm:cxn modelId="{B0B3AD3F-55D5-4A8A-B381-1DFC05EEAB54}" type="presParOf" srcId="{A8706C6D-6870-4E81-9C19-0146C55380DC}" destId="{7D16DC52-7AFE-4EE9-86A7-3F6815AB93C0}" srcOrd="1" destOrd="0" presId="urn:microsoft.com/office/officeart/2005/8/layout/list1"/>
    <dgm:cxn modelId="{F9827705-C47F-4F0C-86B4-BF46857D1D6F}" type="presParOf" srcId="{CB04BCB1-B2C5-45E7-93EE-B27F0073683D}" destId="{FD33A9C3-C3B6-4DC1-81AD-B586E118E7CE}" srcOrd="5" destOrd="0" presId="urn:microsoft.com/office/officeart/2005/8/layout/list1"/>
    <dgm:cxn modelId="{8F9B26A4-33A9-4A49-893D-4425C55497A2}" type="presParOf" srcId="{CB04BCB1-B2C5-45E7-93EE-B27F0073683D}" destId="{982BCE48-3256-4A13-8313-6D67BDD3D178}" srcOrd="6" destOrd="0" presId="urn:microsoft.com/office/officeart/2005/8/layout/list1"/>
    <dgm:cxn modelId="{D895F332-8CD8-487D-8BF0-D0CD2C07D0BE}" type="presParOf" srcId="{CB04BCB1-B2C5-45E7-93EE-B27F0073683D}" destId="{6340589C-9602-4AFB-A064-7637D4459071}" srcOrd="7" destOrd="0" presId="urn:microsoft.com/office/officeart/2005/8/layout/list1"/>
    <dgm:cxn modelId="{B1911793-60C8-4D44-9A38-35D9D47CA607}" type="presParOf" srcId="{CB04BCB1-B2C5-45E7-93EE-B27F0073683D}" destId="{6AA367EE-1C77-4E82-899B-BE98FCA3FA1F}" srcOrd="8" destOrd="0" presId="urn:microsoft.com/office/officeart/2005/8/layout/list1"/>
    <dgm:cxn modelId="{B9ACF6A3-C0DF-447C-B316-B05415B20F4B}" type="presParOf" srcId="{6AA367EE-1C77-4E82-899B-BE98FCA3FA1F}" destId="{EACD97E6-A725-48FC-9D46-5D0FCB55D035}" srcOrd="0" destOrd="0" presId="urn:microsoft.com/office/officeart/2005/8/layout/list1"/>
    <dgm:cxn modelId="{81F17937-CC6F-4E6E-8592-1CF5816AD4CC}" type="presParOf" srcId="{6AA367EE-1C77-4E82-899B-BE98FCA3FA1F}" destId="{38B29E9F-89F1-4CB8-95C9-139C0B2B9EFD}" srcOrd="1" destOrd="0" presId="urn:microsoft.com/office/officeart/2005/8/layout/list1"/>
    <dgm:cxn modelId="{84FCA607-C06C-4DDF-8C62-EB6B410E78BC}" type="presParOf" srcId="{CB04BCB1-B2C5-45E7-93EE-B27F0073683D}" destId="{B369C9EE-6539-4EB7-8782-EAE1D711ECBE}" srcOrd="9" destOrd="0" presId="urn:microsoft.com/office/officeart/2005/8/layout/list1"/>
    <dgm:cxn modelId="{CBAC5241-81D4-45D5-9A9D-2A76B0393981}" type="presParOf" srcId="{CB04BCB1-B2C5-45E7-93EE-B27F0073683D}" destId="{38D1D22F-264E-45B9-9E78-3CD54269CE12}" srcOrd="10" destOrd="0" presId="urn:microsoft.com/office/officeart/2005/8/layout/list1"/>
    <dgm:cxn modelId="{BE5546D4-A205-416F-AEBC-BFE1563ADDF1}" type="presParOf" srcId="{CB04BCB1-B2C5-45E7-93EE-B27F0073683D}" destId="{8E068798-48BE-4F88-9B24-43FAF1DEC0A3}" srcOrd="11" destOrd="0" presId="urn:microsoft.com/office/officeart/2005/8/layout/list1"/>
    <dgm:cxn modelId="{58E56991-E29E-4620-9333-A65830712DED}" type="presParOf" srcId="{CB04BCB1-B2C5-45E7-93EE-B27F0073683D}" destId="{732835E0-239F-4D6D-9390-B2D915213060}" srcOrd="12" destOrd="0" presId="urn:microsoft.com/office/officeart/2005/8/layout/list1"/>
    <dgm:cxn modelId="{E324EF52-EEF3-4696-8F9D-876808D8D9E4}" type="presParOf" srcId="{732835E0-239F-4D6D-9390-B2D915213060}" destId="{D5E56DF9-2571-44E1-9CF1-742566814A3B}" srcOrd="0" destOrd="0" presId="urn:microsoft.com/office/officeart/2005/8/layout/list1"/>
    <dgm:cxn modelId="{ED22EF7E-AF4D-45FD-9620-3750F32C2D2C}" type="presParOf" srcId="{732835E0-239F-4D6D-9390-B2D915213060}" destId="{86D7EFE6-29C6-4EC2-AD9C-503F4073383C}" srcOrd="1" destOrd="0" presId="urn:microsoft.com/office/officeart/2005/8/layout/list1"/>
    <dgm:cxn modelId="{045501A5-9168-46FD-9892-154AC2BE4E76}" type="presParOf" srcId="{CB04BCB1-B2C5-45E7-93EE-B27F0073683D}" destId="{68AD69CE-DA22-4AAB-A573-AC996F846D11}" srcOrd="13" destOrd="0" presId="urn:microsoft.com/office/officeart/2005/8/layout/list1"/>
    <dgm:cxn modelId="{48BAFE9A-C081-4C5A-BE37-0F9A0F2701CB}" type="presParOf" srcId="{CB04BCB1-B2C5-45E7-93EE-B27F0073683D}" destId="{88744688-2335-421C-AD75-C01A6901B777}" srcOrd="14" destOrd="0" presId="urn:microsoft.com/office/officeart/2005/8/layout/list1"/>
    <dgm:cxn modelId="{73F849A8-F734-46BE-A3E6-B02D5175939F}" type="presParOf" srcId="{CB04BCB1-B2C5-45E7-93EE-B27F0073683D}" destId="{10C3019D-2DF1-4AB9-B152-5D6641B15D76}" srcOrd="15" destOrd="0" presId="urn:microsoft.com/office/officeart/2005/8/layout/list1"/>
    <dgm:cxn modelId="{6E48DD35-D68F-4C5E-9D54-455AC1C5AFB9}" type="presParOf" srcId="{CB04BCB1-B2C5-45E7-93EE-B27F0073683D}" destId="{523A9490-DAE6-4229-BBA0-0A104D11998E}" srcOrd="16" destOrd="0" presId="urn:microsoft.com/office/officeart/2005/8/layout/list1"/>
    <dgm:cxn modelId="{2C145EF4-9822-4B44-8AD2-8726DC44E8A8}" type="presParOf" srcId="{523A9490-DAE6-4229-BBA0-0A104D11998E}" destId="{92517D8D-CBBD-4211-ABCD-05525A7B9629}" srcOrd="0" destOrd="0" presId="urn:microsoft.com/office/officeart/2005/8/layout/list1"/>
    <dgm:cxn modelId="{0E0349B2-1295-43DD-A3BF-E8EE03CC9CE1}" type="presParOf" srcId="{523A9490-DAE6-4229-BBA0-0A104D11998E}" destId="{34D5C40E-9A18-4972-B335-CAD4720CFE3C}" srcOrd="1" destOrd="0" presId="urn:microsoft.com/office/officeart/2005/8/layout/list1"/>
    <dgm:cxn modelId="{242FD39B-8C0F-4A8F-9A31-CDD01CDF9E72}" type="presParOf" srcId="{CB04BCB1-B2C5-45E7-93EE-B27F0073683D}" destId="{1770C2A1-6BCB-4B78-B947-EC3660E1250C}" srcOrd="17" destOrd="0" presId="urn:microsoft.com/office/officeart/2005/8/layout/list1"/>
    <dgm:cxn modelId="{D1B4ECE8-38F2-4B26-A545-6A633627DA31}" type="presParOf" srcId="{CB04BCB1-B2C5-45E7-93EE-B27F0073683D}" destId="{F721D22A-4510-4586-BB75-14B7D8BE00EA}" srcOrd="18" destOrd="0" presId="urn:microsoft.com/office/officeart/2005/8/layout/list1"/>
    <dgm:cxn modelId="{9B7F1B36-7DAF-4DC3-99AA-1B853E766123}" type="presParOf" srcId="{CB04BCB1-B2C5-45E7-93EE-B27F0073683D}" destId="{324C856D-2346-4052-84CE-835957F88302}" srcOrd="19" destOrd="0" presId="urn:microsoft.com/office/officeart/2005/8/layout/list1"/>
    <dgm:cxn modelId="{D6AAD8EF-F2D7-43D5-88C4-48AAAD686DE9}" type="presParOf" srcId="{CB04BCB1-B2C5-45E7-93EE-B27F0073683D}" destId="{AE2FC7FB-51FA-4F1A-9C37-2B9B52AC422F}" srcOrd="20" destOrd="0" presId="urn:microsoft.com/office/officeart/2005/8/layout/list1"/>
    <dgm:cxn modelId="{26FEFC0A-2B0C-43BB-A196-D0B943332398}" type="presParOf" srcId="{AE2FC7FB-51FA-4F1A-9C37-2B9B52AC422F}" destId="{5763C69D-9B90-4E7A-9B39-7049E9F4E5FD}" srcOrd="0" destOrd="0" presId="urn:microsoft.com/office/officeart/2005/8/layout/list1"/>
    <dgm:cxn modelId="{5FD6F9BF-DEE7-4140-A997-3994254CAC67}" type="presParOf" srcId="{AE2FC7FB-51FA-4F1A-9C37-2B9B52AC422F}" destId="{A14DB910-496E-496E-9885-1324D9F64899}" srcOrd="1" destOrd="0" presId="urn:microsoft.com/office/officeart/2005/8/layout/list1"/>
    <dgm:cxn modelId="{C8C312BB-8C0F-4441-BE7B-2F9E9EB1FF6F}" type="presParOf" srcId="{CB04BCB1-B2C5-45E7-93EE-B27F0073683D}" destId="{B640007C-80EF-4DCE-A8DB-140ED268ADA9}" srcOrd="21" destOrd="0" presId="urn:microsoft.com/office/officeart/2005/8/layout/list1"/>
    <dgm:cxn modelId="{DF8B7A2E-7762-4ADA-B7EE-FFFDF04E843F}" type="presParOf" srcId="{CB04BCB1-B2C5-45E7-93EE-B27F0073683D}" destId="{016D8BFE-05D3-4CC2-B3D9-207121CBF21C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C6C7510-4B81-4AE7-B194-A9458D8EC270}" type="doc">
      <dgm:prSet loTypeId="urn:microsoft.com/office/officeart/2005/8/layout/b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2C56E595-5AD9-42B0-BED3-2530618E79FB}">
      <dgm:prSet phldrT="[Texto]" custT="1"/>
      <dgm:spPr/>
      <dgm:t>
        <a:bodyPr/>
        <a:lstStyle/>
        <a:p>
          <a:r>
            <a:rPr lang="es-MX" sz="2800" b="1" dirty="0" smtClean="0">
              <a:latin typeface="Times New Roman" pitchFamily="18" charset="0"/>
              <a:cs typeface="Times New Roman" pitchFamily="18" charset="0"/>
            </a:rPr>
            <a:t>Muestreo Aleatorio Simple</a:t>
          </a:r>
          <a:endParaRPr lang="es-MX" sz="2800" b="1" dirty="0">
            <a:latin typeface="Times New Roman" pitchFamily="18" charset="0"/>
            <a:cs typeface="Times New Roman" pitchFamily="18" charset="0"/>
          </a:endParaRPr>
        </a:p>
      </dgm:t>
    </dgm:pt>
    <dgm:pt modelId="{15651708-9F83-4A8A-8A25-F291346582DC}" type="parTrans" cxnId="{0123998F-FDCD-4391-9572-AC378EF01C04}">
      <dgm:prSet/>
      <dgm:spPr/>
      <dgm:t>
        <a:bodyPr/>
        <a:lstStyle/>
        <a:p>
          <a:endParaRPr lang="es-MX" sz="2400">
            <a:latin typeface="Times New Roman" pitchFamily="18" charset="0"/>
            <a:cs typeface="Times New Roman" pitchFamily="18" charset="0"/>
          </a:endParaRPr>
        </a:p>
      </dgm:t>
    </dgm:pt>
    <dgm:pt modelId="{85A468DF-D6B1-435B-A02F-4965B15A2A9D}" type="sibTrans" cxnId="{0123998F-FDCD-4391-9572-AC378EF01C04}">
      <dgm:prSet custT="1"/>
      <dgm:spPr/>
      <dgm:t>
        <a:bodyPr/>
        <a:lstStyle/>
        <a:p>
          <a:endParaRPr lang="es-MX" sz="700">
            <a:latin typeface="Times New Roman" pitchFamily="18" charset="0"/>
            <a:cs typeface="Times New Roman" pitchFamily="18" charset="0"/>
          </a:endParaRPr>
        </a:p>
      </dgm:t>
    </dgm:pt>
    <dgm:pt modelId="{70895769-6F72-4D05-8AB8-93C196DE47A6}">
      <dgm:prSet phldrT="[Texto]" phldr="1" custT="1"/>
      <dgm:spPr/>
      <dgm:t>
        <a:bodyPr/>
        <a:lstStyle/>
        <a:p>
          <a:endParaRPr lang="es-MX" sz="2800" dirty="0">
            <a:latin typeface="Times New Roman" pitchFamily="18" charset="0"/>
            <a:cs typeface="Times New Roman" pitchFamily="18" charset="0"/>
          </a:endParaRPr>
        </a:p>
      </dgm:t>
    </dgm:pt>
    <dgm:pt modelId="{E76F6CC1-EB1C-4E80-BE40-0AD17D97A781}" type="parTrans" cxnId="{90F471F7-8EF5-42A6-8641-7740C80B52B8}">
      <dgm:prSet/>
      <dgm:spPr/>
      <dgm:t>
        <a:bodyPr/>
        <a:lstStyle/>
        <a:p>
          <a:endParaRPr lang="es-MX" sz="2400">
            <a:latin typeface="Times New Roman" pitchFamily="18" charset="0"/>
            <a:cs typeface="Times New Roman" pitchFamily="18" charset="0"/>
          </a:endParaRPr>
        </a:p>
      </dgm:t>
    </dgm:pt>
    <dgm:pt modelId="{4DB25ABD-503F-4828-9455-468266ACE389}" type="sibTrans" cxnId="{90F471F7-8EF5-42A6-8641-7740C80B52B8}">
      <dgm:prSet custT="1"/>
      <dgm:spPr/>
      <dgm:t>
        <a:bodyPr/>
        <a:lstStyle/>
        <a:p>
          <a:endParaRPr lang="es-MX" sz="700">
            <a:latin typeface="Times New Roman" pitchFamily="18" charset="0"/>
            <a:cs typeface="Times New Roman" pitchFamily="18" charset="0"/>
          </a:endParaRPr>
        </a:p>
      </dgm:t>
    </dgm:pt>
    <dgm:pt modelId="{03AF2A03-28D4-4E41-8B40-13D9C3EB067B}">
      <dgm:prSet phldrT="[Texto]" custT="1"/>
      <dgm:spPr/>
      <dgm:t>
        <a:bodyPr/>
        <a:lstStyle/>
        <a:p>
          <a:r>
            <a:rPr lang="es-MX" sz="2400" b="1" dirty="0" smtClean="0">
              <a:latin typeface="Times New Roman" pitchFamily="18" charset="0"/>
              <a:cs typeface="Times New Roman" pitchFamily="18" charset="0"/>
            </a:rPr>
            <a:t>N= </a:t>
          </a:r>
          <a:r>
            <a:rPr lang="es-MX" sz="2400" dirty="0" smtClean="0">
              <a:latin typeface="Times New Roman" pitchFamily="18" charset="0"/>
              <a:cs typeface="Times New Roman" pitchFamily="18" charset="0"/>
            </a:rPr>
            <a:t>1327205</a:t>
          </a:r>
          <a:endParaRPr lang="es-MX" sz="2400" dirty="0">
            <a:latin typeface="Times New Roman" pitchFamily="18" charset="0"/>
            <a:cs typeface="Times New Roman" pitchFamily="18" charset="0"/>
          </a:endParaRPr>
        </a:p>
      </dgm:t>
    </dgm:pt>
    <dgm:pt modelId="{53179EC9-4CE2-43A9-A329-FEA22CCE9159}" type="parTrans" cxnId="{F8192F4A-FB48-4293-9DED-F804CFA01DD4}">
      <dgm:prSet/>
      <dgm:spPr/>
      <dgm:t>
        <a:bodyPr/>
        <a:lstStyle/>
        <a:p>
          <a:endParaRPr lang="es-MX" sz="2400">
            <a:latin typeface="Times New Roman" pitchFamily="18" charset="0"/>
            <a:cs typeface="Times New Roman" pitchFamily="18" charset="0"/>
          </a:endParaRPr>
        </a:p>
      </dgm:t>
    </dgm:pt>
    <dgm:pt modelId="{9C114349-A660-4963-9631-07891856F236}" type="sibTrans" cxnId="{F8192F4A-FB48-4293-9DED-F804CFA01DD4}">
      <dgm:prSet custT="1"/>
      <dgm:spPr/>
      <dgm:t>
        <a:bodyPr/>
        <a:lstStyle/>
        <a:p>
          <a:endParaRPr lang="es-MX" sz="700">
            <a:latin typeface="Times New Roman" pitchFamily="18" charset="0"/>
            <a:cs typeface="Times New Roman" pitchFamily="18" charset="0"/>
          </a:endParaRPr>
        </a:p>
      </dgm:t>
    </dgm:pt>
    <dgm:pt modelId="{72F01406-780B-44C6-A5A0-AA5F76BF01E2}">
      <dgm:prSet custT="1"/>
      <dgm:spPr/>
      <dgm:t>
        <a:bodyPr/>
        <a:lstStyle/>
        <a:p>
          <a:r>
            <a:rPr lang="es-MX" sz="2800" b="1" smtClean="0">
              <a:latin typeface="Times New Roman" pitchFamily="18" charset="0"/>
              <a:cs typeface="Times New Roman" pitchFamily="18" charset="0"/>
            </a:rPr>
            <a:t>z=</a:t>
          </a:r>
          <a:r>
            <a:rPr lang="es-MX" sz="2800" smtClean="0">
              <a:latin typeface="Times New Roman" pitchFamily="18" charset="0"/>
              <a:cs typeface="Times New Roman" pitchFamily="18" charset="0"/>
            </a:rPr>
            <a:t>1.96 (95%)</a:t>
          </a:r>
          <a:endParaRPr lang="es-MX" sz="2800">
            <a:latin typeface="Times New Roman" pitchFamily="18" charset="0"/>
            <a:cs typeface="Times New Roman" pitchFamily="18" charset="0"/>
          </a:endParaRPr>
        </a:p>
      </dgm:t>
    </dgm:pt>
    <dgm:pt modelId="{91C7E61F-B1E6-4608-B2A0-2A6D6A7422BB}" type="parTrans" cxnId="{34EFB019-2836-44DB-8EB0-CBF2B36D873B}">
      <dgm:prSet/>
      <dgm:spPr/>
      <dgm:t>
        <a:bodyPr/>
        <a:lstStyle/>
        <a:p>
          <a:endParaRPr lang="es-MX" sz="2400">
            <a:latin typeface="Times New Roman" pitchFamily="18" charset="0"/>
            <a:cs typeface="Times New Roman" pitchFamily="18" charset="0"/>
          </a:endParaRPr>
        </a:p>
      </dgm:t>
    </dgm:pt>
    <dgm:pt modelId="{6A321FA8-B817-40C2-BFE0-52D41EADA0B5}" type="sibTrans" cxnId="{34EFB019-2836-44DB-8EB0-CBF2B36D873B}">
      <dgm:prSet custT="1"/>
      <dgm:spPr/>
      <dgm:t>
        <a:bodyPr/>
        <a:lstStyle/>
        <a:p>
          <a:endParaRPr lang="es-MX" sz="700">
            <a:latin typeface="Times New Roman" pitchFamily="18" charset="0"/>
            <a:cs typeface="Times New Roman" pitchFamily="18" charset="0"/>
          </a:endParaRPr>
        </a:p>
      </dgm:t>
    </dgm:pt>
    <dgm:pt modelId="{C448A127-4F32-47D9-A0B3-95D6C992D7B6}">
      <dgm:prSet custT="1"/>
      <dgm:spPr/>
      <dgm:t>
        <a:bodyPr/>
        <a:lstStyle/>
        <a:p>
          <a:r>
            <a:rPr lang="es-MX" sz="2800" b="1" smtClean="0">
              <a:latin typeface="Times New Roman" pitchFamily="18" charset="0"/>
              <a:cs typeface="Times New Roman" pitchFamily="18" charset="0"/>
            </a:rPr>
            <a:t>p= </a:t>
          </a:r>
          <a:r>
            <a:rPr lang="es-MX" sz="2800" smtClean="0">
              <a:latin typeface="Times New Roman" pitchFamily="18" charset="0"/>
              <a:cs typeface="Times New Roman" pitchFamily="18" charset="0"/>
            </a:rPr>
            <a:t>0.80</a:t>
          </a:r>
          <a:endParaRPr lang="es-MX" sz="2800">
            <a:latin typeface="Times New Roman" pitchFamily="18" charset="0"/>
            <a:cs typeface="Times New Roman" pitchFamily="18" charset="0"/>
          </a:endParaRPr>
        </a:p>
      </dgm:t>
    </dgm:pt>
    <dgm:pt modelId="{64EE66CA-E1AE-47EE-90BA-3BB94EF0E019}" type="parTrans" cxnId="{52A936FB-2960-44FB-B439-754062DBE495}">
      <dgm:prSet/>
      <dgm:spPr/>
      <dgm:t>
        <a:bodyPr/>
        <a:lstStyle/>
        <a:p>
          <a:endParaRPr lang="es-MX" sz="2400">
            <a:latin typeface="Times New Roman" pitchFamily="18" charset="0"/>
            <a:cs typeface="Times New Roman" pitchFamily="18" charset="0"/>
          </a:endParaRPr>
        </a:p>
      </dgm:t>
    </dgm:pt>
    <dgm:pt modelId="{056DF862-A057-413D-B05B-D7BDA14443C7}" type="sibTrans" cxnId="{52A936FB-2960-44FB-B439-754062DBE495}">
      <dgm:prSet custT="1"/>
      <dgm:spPr/>
      <dgm:t>
        <a:bodyPr/>
        <a:lstStyle/>
        <a:p>
          <a:endParaRPr lang="es-MX" sz="700">
            <a:latin typeface="Times New Roman" pitchFamily="18" charset="0"/>
            <a:cs typeface="Times New Roman" pitchFamily="18" charset="0"/>
          </a:endParaRPr>
        </a:p>
      </dgm:t>
    </dgm:pt>
    <dgm:pt modelId="{1FB92B0A-4996-4203-B5C6-F2EE8B884D56}">
      <dgm:prSet custT="1"/>
      <dgm:spPr/>
      <dgm:t>
        <a:bodyPr/>
        <a:lstStyle/>
        <a:p>
          <a:r>
            <a:rPr lang="es-MX" sz="2800" b="1" smtClean="0">
              <a:latin typeface="Times New Roman" pitchFamily="18" charset="0"/>
              <a:cs typeface="Times New Roman" pitchFamily="18" charset="0"/>
            </a:rPr>
            <a:t>q=</a:t>
          </a:r>
          <a:r>
            <a:rPr lang="es-MX" sz="2800" smtClean="0">
              <a:latin typeface="Times New Roman" pitchFamily="18" charset="0"/>
              <a:cs typeface="Times New Roman" pitchFamily="18" charset="0"/>
            </a:rPr>
            <a:t> 0.20</a:t>
          </a:r>
          <a:endParaRPr lang="es-MX" sz="2800">
            <a:latin typeface="Times New Roman" pitchFamily="18" charset="0"/>
            <a:cs typeface="Times New Roman" pitchFamily="18" charset="0"/>
          </a:endParaRPr>
        </a:p>
      </dgm:t>
    </dgm:pt>
    <dgm:pt modelId="{D683B032-CB37-4D24-B61A-1D93407ABA17}" type="parTrans" cxnId="{2CF2D3C3-2DC4-4A37-B612-2FCF7AC2D3DB}">
      <dgm:prSet/>
      <dgm:spPr/>
      <dgm:t>
        <a:bodyPr/>
        <a:lstStyle/>
        <a:p>
          <a:endParaRPr lang="es-MX" sz="2400">
            <a:latin typeface="Times New Roman" pitchFamily="18" charset="0"/>
            <a:cs typeface="Times New Roman" pitchFamily="18" charset="0"/>
          </a:endParaRPr>
        </a:p>
      </dgm:t>
    </dgm:pt>
    <dgm:pt modelId="{7CF31803-FC49-4F04-8DE5-A84A95E85E42}" type="sibTrans" cxnId="{2CF2D3C3-2DC4-4A37-B612-2FCF7AC2D3DB}">
      <dgm:prSet custT="1"/>
      <dgm:spPr/>
      <dgm:t>
        <a:bodyPr/>
        <a:lstStyle/>
        <a:p>
          <a:endParaRPr lang="es-MX" sz="700">
            <a:latin typeface="Times New Roman" pitchFamily="18" charset="0"/>
            <a:cs typeface="Times New Roman" pitchFamily="18" charset="0"/>
          </a:endParaRPr>
        </a:p>
      </dgm:t>
    </dgm:pt>
    <dgm:pt modelId="{7C6971ED-AB28-413F-AB93-1F8359872D43}">
      <dgm:prSet custT="1"/>
      <dgm:spPr/>
      <dgm:t>
        <a:bodyPr/>
        <a:lstStyle/>
        <a:p>
          <a:r>
            <a:rPr lang="es-MX" sz="2800" b="1" dirty="0" smtClean="0">
              <a:latin typeface="Times New Roman" pitchFamily="18" charset="0"/>
              <a:cs typeface="Times New Roman" pitchFamily="18" charset="0"/>
            </a:rPr>
            <a:t>e= </a:t>
          </a:r>
          <a:r>
            <a:rPr lang="es-MX" sz="2800" dirty="0" smtClean="0">
              <a:latin typeface="Times New Roman" pitchFamily="18" charset="0"/>
              <a:cs typeface="Times New Roman" pitchFamily="18" charset="0"/>
            </a:rPr>
            <a:t>0.05</a:t>
          </a:r>
          <a:endParaRPr lang="es-MX" sz="2800" dirty="0">
            <a:latin typeface="Times New Roman" pitchFamily="18" charset="0"/>
            <a:cs typeface="Times New Roman" pitchFamily="18" charset="0"/>
          </a:endParaRPr>
        </a:p>
      </dgm:t>
    </dgm:pt>
    <dgm:pt modelId="{17E870D7-582E-4BBB-B368-00BC0DFF340F}" type="parTrans" cxnId="{7BFE9F5E-7386-48BB-A8E0-EC3BF499A840}">
      <dgm:prSet/>
      <dgm:spPr/>
      <dgm:t>
        <a:bodyPr/>
        <a:lstStyle/>
        <a:p>
          <a:endParaRPr lang="es-MX" sz="2400">
            <a:latin typeface="Times New Roman" pitchFamily="18" charset="0"/>
            <a:cs typeface="Times New Roman" pitchFamily="18" charset="0"/>
          </a:endParaRPr>
        </a:p>
      </dgm:t>
    </dgm:pt>
    <dgm:pt modelId="{2D0887DF-11F9-4496-988D-4223F5ECD1FA}" type="sibTrans" cxnId="{7BFE9F5E-7386-48BB-A8E0-EC3BF499A840}">
      <dgm:prSet/>
      <dgm:spPr/>
      <dgm:t>
        <a:bodyPr/>
        <a:lstStyle/>
        <a:p>
          <a:endParaRPr lang="es-MX" sz="2400">
            <a:latin typeface="Times New Roman" pitchFamily="18" charset="0"/>
            <a:cs typeface="Times New Roman" pitchFamily="18" charset="0"/>
          </a:endParaRPr>
        </a:p>
      </dgm:t>
    </dgm:pt>
    <dgm:pt modelId="{94F5B40F-38A7-424E-99A0-69D05BDC6339}">
      <dgm:prSet custT="1"/>
      <dgm:spPr/>
      <dgm:t>
        <a:bodyPr/>
        <a:lstStyle/>
        <a:p>
          <a:r>
            <a:rPr lang="es-MX" sz="2800" dirty="0" smtClean="0">
              <a:latin typeface="Times New Roman" pitchFamily="18" charset="0"/>
              <a:cs typeface="Times New Roman" pitchFamily="18" charset="0"/>
            </a:rPr>
            <a:t>n=245,82</a:t>
          </a:r>
          <a:endParaRPr lang="es-MX" sz="2800" dirty="0">
            <a:latin typeface="Times New Roman" pitchFamily="18" charset="0"/>
            <a:cs typeface="Times New Roman" pitchFamily="18" charset="0"/>
          </a:endParaRPr>
        </a:p>
      </dgm:t>
    </dgm:pt>
    <dgm:pt modelId="{B0F51011-0543-425B-A0D4-CE72D480D342}" type="parTrans" cxnId="{6A30E5A9-5300-4EAC-A55B-95170856B349}">
      <dgm:prSet/>
      <dgm:spPr/>
      <dgm:t>
        <a:bodyPr/>
        <a:lstStyle/>
        <a:p>
          <a:endParaRPr lang="es-MX"/>
        </a:p>
      </dgm:t>
    </dgm:pt>
    <dgm:pt modelId="{8F33C0CC-B7B0-4BE1-91A3-B435D4520D75}" type="sibTrans" cxnId="{6A30E5A9-5300-4EAC-A55B-95170856B349}">
      <dgm:prSet/>
      <dgm:spPr/>
      <dgm:t>
        <a:bodyPr/>
        <a:lstStyle/>
        <a:p>
          <a:endParaRPr lang="es-MX"/>
        </a:p>
      </dgm:t>
    </dgm:pt>
    <dgm:pt modelId="{9764A840-0ADF-4840-AA2E-77DA990BD2F3}" type="pres">
      <dgm:prSet presAssocID="{BC6C7510-4B81-4AE7-B194-A9458D8EC27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C56130C-3B08-4A02-9F91-537BD45CCD94}" type="pres">
      <dgm:prSet presAssocID="{2C56E595-5AD9-42B0-BED3-2530618E79FB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A3CA0A9-558C-4B52-A280-5BE8B0A9B620}" type="pres">
      <dgm:prSet presAssocID="{85A468DF-D6B1-435B-A02F-4965B15A2A9D}" presName="sibTrans" presStyleLbl="sibTrans1D1" presStyleIdx="0" presStyleCnt="7"/>
      <dgm:spPr/>
      <dgm:t>
        <a:bodyPr/>
        <a:lstStyle/>
        <a:p>
          <a:endParaRPr lang="es-MX"/>
        </a:p>
      </dgm:t>
    </dgm:pt>
    <dgm:pt modelId="{497949DA-6753-4979-B7FB-C7655CB0573C}" type="pres">
      <dgm:prSet presAssocID="{85A468DF-D6B1-435B-A02F-4965B15A2A9D}" presName="connectorText" presStyleLbl="sibTrans1D1" presStyleIdx="0" presStyleCnt="7"/>
      <dgm:spPr/>
      <dgm:t>
        <a:bodyPr/>
        <a:lstStyle/>
        <a:p>
          <a:endParaRPr lang="es-MX"/>
        </a:p>
      </dgm:t>
    </dgm:pt>
    <dgm:pt modelId="{710DA57D-262F-467C-B497-A2F2E998521F}" type="pres">
      <dgm:prSet presAssocID="{70895769-6F72-4D05-8AB8-93C196DE47A6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9875EE-2150-4A4C-9EC7-2C498BD3C6A3}" type="pres">
      <dgm:prSet presAssocID="{4DB25ABD-503F-4828-9455-468266ACE389}" presName="sibTrans" presStyleLbl="sibTrans1D1" presStyleIdx="1" presStyleCnt="7"/>
      <dgm:spPr/>
      <dgm:t>
        <a:bodyPr/>
        <a:lstStyle/>
        <a:p>
          <a:endParaRPr lang="es-MX"/>
        </a:p>
      </dgm:t>
    </dgm:pt>
    <dgm:pt modelId="{673FF66F-B64D-40B9-8A5E-305E5A52706C}" type="pres">
      <dgm:prSet presAssocID="{4DB25ABD-503F-4828-9455-468266ACE389}" presName="connectorText" presStyleLbl="sibTrans1D1" presStyleIdx="1" presStyleCnt="7"/>
      <dgm:spPr/>
      <dgm:t>
        <a:bodyPr/>
        <a:lstStyle/>
        <a:p>
          <a:endParaRPr lang="es-MX"/>
        </a:p>
      </dgm:t>
    </dgm:pt>
    <dgm:pt modelId="{AC7C10F1-DF33-43C8-AFB9-2F1563F583FF}" type="pres">
      <dgm:prSet presAssocID="{03AF2A03-28D4-4E41-8B40-13D9C3EB067B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ED53181-8721-4D44-90EF-FF5E1B3C044A}" type="pres">
      <dgm:prSet presAssocID="{9C114349-A660-4963-9631-07891856F236}" presName="sibTrans" presStyleLbl="sibTrans1D1" presStyleIdx="2" presStyleCnt="7"/>
      <dgm:spPr/>
      <dgm:t>
        <a:bodyPr/>
        <a:lstStyle/>
        <a:p>
          <a:endParaRPr lang="es-MX"/>
        </a:p>
      </dgm:t>
    </dgm:pt>
    <dgm:pt modelId="{A6040438-0EB4-42BC-926E-E419487865B0}" type="pres">
      <dgm:prSet presAssocID="{9C114349-A660-4963-9631-07891856F236}" presName="connectorText" presStyleLbl="sibTrans1D1" presStyleIdx="2" presStyleCnt="7"/>
      <dgm:spPr/>
      <dgm:t>
        <a:bodyPr/>
        <a:lstStyle/>
        <a:p>
          <a:endParaRPr lang="es-MX"/>
        </a:p>
      </dgm:t>
    </dgm:pt>
    <dgm:pt modelId="{1F67325A-B2F9-4179-8FC6-1B3E86B236E3}" type="pres">
      <dgm:prSet presAssocID="{72F01406-780B-44C6-A5A0-AA5F76BF01E2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118F725-F137-4854-8C93-29D9B1D4C065}" type="pres">
      <dgm:prSet presAssocID="{6A321FA8-B817-40C2-BFE0-52D41EADA0B5}" presName="sibTrans" presStyleLbl="sibTrans1D1" presStyleIdx="3" presStyleCnt="7"/>
      <dgm:spPr/>
      <dgm:t>
        <a:bodyPr/>
        <a:lstStyle/>
        <a:p>
          <a:endParaRPr lang="es-MX"/>
        </a:p>
      </dgm:t>
    </dgm:pt>
    <dgm:pt modelId="{302AC555-43DD-470E-9FB4-F37B1272155D}" type="pres">
      <dgm:prSet presAssocID="{6A321FA8-B817-40C2-BFE0-52D41EADA0B5}" presName="connectorText" presStyleLbl="sibTrans1D1" presStyleIdx="3" presStyleCnt="7"/>
      <dgm:spPr/>
      <dgm:t>
        <a:bodyPr/>
        <a:lstStyle/>
        <a:p>
          <a:endParaRPr lang="es-MX"/>
        </a:p>
      </dgm:t>
    </dgm:pt>
    <dgm:pt modelId="{22B9FA90-F22F-41CD-B39F-4929A8F26669}" type="pres">
      <dgm:prSet presAssocID="{C448A127-4F32-47D9-A0B3-95D6C992D7B6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5DDE68C-8F94-4298-BA2A-E5D785649351}" type="pres">
      <dgm:prSet presAssocID="{056DF862-A057-413D-B05B-D7BDA14443C7}" presName="sibTrans" presStyleLbl="sibTrans1D1" presStyleIdx="4" presStyleCnt="7"/>
      <dgm:spPr/>
      <dgm:t>
        <a:bodyPr/>
        <a:lstStyle/>
        <a:p>
          <a:endParaRPr lang="es-MX"/>
        </a:p>
      </dgm:t>
    </dgm:pt>
    <dgm:pt modelId="{031AC953-3E54-40B2-B9AB-5D10096C3B44}" type="pres">
      <dgm:prSet presAssocID="{056DF862-A057-413D-B05B-D7BDA14443C7}" presName="connectorText" presStyleLbl="sibTrans1D1" presStyleIdx="4" presStyleCnt="7"/>
      <dgm:spPr/>
      <dgm:t>
        <a:bodyPr/>
        <a:lstStyle/>
        <a:p>
          <a:endParaRPr lang="es-MX"/>
        </a:p>
      </dgm:t>
    </dgm:pt>
    <dgm:pt modelId="{3048197C-C8B2-424D-AC53-A82BA18C1969}" type="pres">
      <dgm:prSet presAssocID="{1FB92B0A-4996-4203-B5C6-F2EE8B884D56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C972A81-39C5-4C40-B262-75823644963C}" type="pres">
      <dgm:prSet presAssocID="{7CF31803-FC49-4F04-8DE5-A84A95E85E42}" presName="sibTrans" presStyleLbl="sibTrans1D1" presStyleIdx="5" presStyleCnt="7"/>
      <dgm:spPr/>
      <dgm:t>
        <a:bodyPr/>
        <a:lstStyle/>
        <a:p>
          <a:endParaRPr lang="es-MX"/>
        </a:p>
      </dgm:t>
    </dgm:pt>
    <dgm:pt modelId="{D9A12686-1704-4A22-A891-510B56984C4D}" type="pres">
      <dgm:prSet presAssocID="{7CF31803-FC49-4F04-8DE5-A84A95E85E42}" presName="connectorText" presStyleLbl="sibTrans1D1" presStyleIdx="5" presStyleCnt="7"/>
      <dgm:spPr/>
      <dgm:t>
        <a:bodyPr/>
        <a:lstStyle/>
        <a:p>
          <a:endParaRPr lang="es-MX"/>
        </a:p>
      </dgm:t>
    </dgm:pt>
    <dgm:pt modelId="{50B0A0FE-6BB9-4530-BC7D-3F5FFEE5328A}" type="pres">
      <dgm:prSet presAssocID="{7C6971ED-AB28-413F-AB93-1F8359872D4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7F2085B-6290-45D4-9187-F686A697BCC2}" type="pres">
      <dgm:prSet presAssocID="{2D0887DF-11F9-4496-988D-4223F5ECD1FA}" presName="sibTrans" presStyleLbl="sibTrans1D1" presStyleIdx="6" presStyleCnt="7"/>
      <dgm:spPr/>
      <dgm:t>
        <a:bodyPr/>
        <a:lstStyle/>
        <a:p>
          <a:endParaRPr lang="es-MX"/>
        </a:p>
      </dgm:t>
    </dgm:pt>
    <dgm:pt modelId="{F41F0B34-137F-4AC9-B18C-D0325A3420B7}" type="pres">
      <dgm:prSet presAssocID="{2D0887DF-11F9-4496-988D-4223F5ECD1FA}" presName="connectorText" presStyleLbl="sibTrans1D1" presStyleIdx="6" presStyleCnt="7"/>
      <dgm:spPr/>
      <dgm:t>
        <a:bodyPr/>
        <a:lstStyle/>
        <a:p>
          <a:endParaRPr lang="es-MX"/>
        </a:p>
      </dgm:t>
    </dgm:pt>
    <dgm:pt modelId="{0238B630-1DA5-477C-9AE9-DA1FD40762D2}" type="pres">
      <dgm:prSet presAssocID="{94F5B40F-38A7-424E-99A0-69D05BDC6339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E635F37-B14C-4C33-A496-B870AB9F5077}" type="presOf" srcId="{2D0887DF-11F9-4496-988D-4223F5ECD1FA}" destId="{F41F0B34-137F-4AC9-B18C-D0325A3420B7}" srcOrd="1" destOrd="0" presId="urn:microsoft.com/office/officeart/2005/8/layout/bProcess3"/>
    <dgm:cxn modelId="{8A145090-4406-45B0-94C8-348400FB7F2C}" type="presOf" srcId="{03AF2A03-28D4-4E41-8B40-13D9C3EB067B}" destId="{AC7C10F1-DF33-43C8-AFB9-2F1563F583FF}" srcOrd="0" destOrd="0" presId="urn:microsoft.com/office/officeart/2005/8/layout/bProcess3"/>
    <dgm:cxn modelId="{9E0110F5-C5CC-4D04-A7B5-B798DABEFF9B}" type="presOf" srcId="{7C6971ED-AB28-413F-AB93-1F8359872D43}" destId="{50B0A0FE-6BB9-4530-BC7D-3F5FFEE5328A}" srcOrd="0" destOrd="0" presId="urn:microsoft.com/office/officeart/2005/8/layout/bProcess3"/>
    <dgm:cxn modelId="{58137CB4-7DC4-4644-BA86-A60E2285D4C2}" type="presOf" srcId="{85A468DF-D6B1-435B-A02F-4965B15A2A9D}" destId="{AA3CA0A9-558C-4B52-A280-5BE8B0A9B620}" srcOrd="0" destOrd="0" presId="urn:microsoft.com/office/officeart/2005/8/layout/bProcess3"/>
    <dgm:cxn modelId="{90F471F7-8EF5-42A6-8641-7740C80B52B8}" srcId="{BC6C7510-4B81-4AE7-B194-A9458D8EC270}" destId="{70895769-6F72-4D05-8AB8-93C196DE47A6}" srcOrd="1" destOrd="0" parTransId="{E76F6CC1-EB1C-4E80-BE40-0AD17D97A781}" sibTransId="{4DB25ABD-503F-4828-9455-468266ACE389}"/>
    <dgm:cxn modelId="{0123998F-FDCD-4391-9572-AC378EF01C04}" srcId="{BC6C7510-4B81-4AE7-B194-A9458D8EC270}" destId="{2C56E595-5AD9-42B0-BED3-2530618E79FB}" srcOrd="0" destOrd="0" parTransId="{15651708-9F83-4A8A-8A25-F291346582DC}" sibTransId="{85A468DF-D6B1-435B-A02F-4965B15A2A9D}"/>
    <dgm:cxn modelId="{F0CA1B46-4CD0-4041-A0E1-CCE803165CAF}" type="presOf" srcId="{2C56E595-5AD9-42B0-BED3-2530618E79FB}" destId="{6C56130C-3B08-4A02-9F91-537BD45CCD94}" srcOrd="0" destOrd="0" presId="urn:microsoft.com/office/officeart/2005/8/layout/bProcess3"/>
    <dgm:cxn modelId="{2041CFCA-2447-4B95-BE75-704C5B6612AF}" type="presOf" srcId="{94F5B40F-38A7-424E-99A0-69D05BDC6339}" destId="{0238B630-1DA5-477C-9AE9-DA1FD40762D2}" srcOrd="0" destOrd="0" presId="urn:microsoft.com/office/officeart/2005/8/layout/bProcess3"/>
    <dgm:cxn modelId="{34EFB019-2836-44DB-8EB0-CBF2B36D873B}" srcId="{BC6C7510-4B81-4AE7-B194-A9458D8EC270}" destId="{72F01406-780B-44C6-A5A0-AA5F76BF01E2}" srcOrd="3" destOrd="0" parTransId="{91C7E61F-B1E6-4608-B2A0-2A6D6A7422BB}" sibTransId="{6A321FA8-B817-40C2-BFE0-52D41EADA0B5}"/>
    <dgm:cxn modelId="{6F6F4346-00FC-484E-ACC1-A744A6B4C902}" type="presOf" srcId="{056DF862-A057-413D-B05B-D7BDA14443C7}" destId="{031AC953-3E54-40B2-B9AB-5D10096C3B44}" srcOrd="1" destOrd="0" presId="urn:microsoft.com/office/officeart/2005/8/layout/bProcess3"/>
    <dgm:cxn modelId="{944CED37-FF64-44A1-9829-B0D28B19A892}" type="presOf" srcId="{7CF31803-FC49-4F04-8DE5-A84A95E85E42}" destId="{EC972A81-39C5-4C40-B262-75823644963C}" srcOrd="0" destOrd="0" presId="urn:microsoft.com/office/officeart/2005/8/layout/bProcess3"/>
    <dgm:cxn modelId="{A3947F81-57BD-4368-AD5D-AC12B3EF559C}" type="presOf" srcId="{7CF31803-FC49-4F04-8DE5-A84A95E85E42}" destId="{D9A12686-1704-4A22-A891-510B56984C4D}" srcOrd="1" destOrd="0" presId="urn:microsoft.com/office/officeart/2005/8/layout/bProcess3"/>
    <dgm:cxn modelId="{D929672D-7DCB-4898-A6BD-EB792DF51599}" type="presOf" srcId="{4DB25ABD-503F-4828-9455-468266ACE389}" destId="{959875EE-2150-4A4C-9EC7-2C498BD3C6A3}" srcOrd="0" destOrd="0" presId="urn:microsoft.com/office/officeart/2005/8/layout/bProcess3"/>
    <dgm:cxn modelId="{7BFE9F5E-7386-48BB-A8E0-EC3BF499A840}" srcId="{BC6C7510-4B81-4AE7-B194-A9458D8EC270}" destId="{7C6971ED-AB28-413F-AB93-1F8359872D43}" srcOrd="6" destOrd="0" parTransId="{17E870D7-582E-4BBB-B368-00BC0DFF340F}" sibTransId="{2D0887DF-11F9-4496-988D-4223F5ECD1FA}"/>
    <dgm:cxn modelId="{7761845C-A04C-4CD1-9835-25125D67DB5D}" type="presOf" srcId="{9C114349-A660-4963-9631-07891856F236}" destId="{A6040438-0EB4-42BC-926E-E419487865B0}" srcOrd="1" destOrd="0" presId="urn:microsoft.com/office/officeart/2005/8/layout/bProcess3"/>
    <dgm:cxn modelId="{B7C16338-BC22-4E97-AC89-A59FCAD8A90F}" type="presOf" srcId="{85A468DF-D6B1-435B-A02F-4965B15A2A9D}" destId="{497949DA-6753-4979-B7FB-C7655CB0573C}" srcOrd="1" destOrd="0" presId="urn:microsoft.com/office/officeart/2005/8/layout/bProcess3"/>
    <dgm:cxn modelId="{7FBF815D-D287-4D21-A4A1-7B5047433574}" type="presOf" srcId="{6A321FA8-B817-40C2-BFE0-52D41EADA0B5}" destId="{6118F725-F137-4854-8C93-29D9B1D4C065}" srcOrd="0" destOrd="0" presId="urn:microsoft.com/office/officeart/2005/8/layout/bProcess3"/>
    <dgm:cxn modelId="{856DA01A-B040-4D15-8278-0A37DDF325D8}" type="presOf" srcId="{6A321FA8-B817-40C2-BFE0-52D41EADA0B5}" destId="{302AC555-43DD-470E-9FB4-F37B1272155D}" srcOrd="1" destOrd="0" presId="urn:microsoft.com/office/officeart/2005/8/layout/bProcess3"/>
    <dgm:cxn modelId="{EDBBCCB3-F6D0-4CA0-BBFA-12AF0291FDC5}" type="presOf" srcId="{1FB92B0A-4996-4203-B5C6-F2EE8B884D56}" destId="{3048197C-C8B2-424D-AC53-A82BA18C1969}" srcOrd="0" destOrd="0" presId="urn:microsoft.com/office/officeart/2005/8/layout/bProcess3"/>
    <dgm:cxn modelId="{2CF2D3C3-2DC4-4A37-B612-2FCF7AC2D3DB}" srcId="{BC6C7510-4B81-4AE7-B194-A9458D8EC270}" destId="{1FB92B0A-4996-4203-B5C6-F2EE8B884D56}" srcOrd="5" destOrd="0" parTransId="{D683B032-CB37-4D24-B61A-1D93407ABA17}" sibTransId="{7CF31803-FC49-4F04-8DE5-A84A95E85E42}"/>
    <dgm:cxn modelId="{4EEA8DBA-7454-44DA-BF98-5EC2500AE605}" type="presOf" srcId="{70895769-6F72-4D05-8AB8-93C196DE47A6}" destId="{710DA57D-262F-467C-B497-A2F2E998521F}" srcOrd="0" destOrd="0" presId="urn:microsoft.com/office/officeart/2005/8/layout/bProcess3"/>
    <dgm:cxn modelId="{EA48B93E-4F63-4250-809C-D29D0723DA24}" type="presOf" srcId="{4DB25ABD-503F-4828-9455-468266ACE389}" destId="{673FF66F-B64D-40B9-8A5E-305E5A52706C}" srcOrd="1" destOrd="0" presId="urn:microsoft.com/office/officeart/2005/8/layout/bProcess3"/>
    <dgm:cxn modelId="{7B41BDED-A19F-42CC-A9B4-7648A7149E8A}" type="presOf" srcId="{9C114349-A660-4963-9631-07891856F236}" destId="{FED53181-8721-4D44-90EF-FF5E1B3C044A}" srcOrd="0" destOrd="0" presId="urn:microsoft.com/office/officeart/2005/8/layout/bProcess3"/>
    <dgm:cxn modelId="{57513A13-D135-456D-9ABF-E32E99D03472}" type="presOf" srcId="{72F01406-780B-44C6-A5A0-AA5F76BF01E2}" destId="{1F67325A-B2F9-4179-8FC6-1B3E86B236E3}" srcOrd="0" destOrd="0" presId="urn:microsoft.com/office/officeart/2005/8/layout/bProcess3"/>
    <dgm:cxn modelId="{F8192F4A-FB48-4293-9DED-F804CFA01DD4}" srcId="{BC6C7510-4B81-4AE7-B194-A9458D8EC270}" destId="{03AF2A03-28D4-4E41-8B40-13D9C3EB067B}" srcOrd="2" destOrd="0" parTransId="{53179EC9-4CE2-43A9-A329-FEA22CCE9159}" sibTransId="{9C114349-A660-4963-9631-07891856F236}"/>
    <dgm:cxn modelId="{6A30E5A9-5300-4EAC-A55B-95170856B349}" srcId="{BC6C7510-4B81-4AE7-B194-A9458D8EC270}" destId="{94F5B40F-38A7-424E-99A0-69D05BDC6339}" srcOrd="7" destOrd="0" parTransId="{B0F51011-0543-425B-A0D4-CE72D480D342}" sibTransId="{8F33C0CC-B7B0-4BE1-91A3-B435D4520D75}"/>
    <dgm:cxn modelId="{597A4B96-345D-41F5-8B49-15A6BF291ADC}" type="presOf" srcId="{C448A127-4F32-47D9-A0B3-95D6C992D7B6}" destId="{22B9FA90-F22F-41CD-B39F-4929A8F26669}" srcOrd="0" destOrd="0" presId="urn:microsoft.com/office/officeart/2005/8/layout/bProcess3"/>
    <dgm:cxn modelId="{71DEBF78-41C1-4B06-B9D8-9FF55C41D610}" type="presOf" srcId="{2D0887DF-11F9-4496-988D-4223F5ECD1FA}" destId="{E7F2085B-6290-45D4-9187-F686A697BCC2}" srcOrd="0" destOrd="0" presId="urn:microsoft.com/office/officeart/2005/8/layout/bProcess3"/>
    <dgm:cxn modelId="{E812D752-FF16-43AF-AE2A-17D06A6D3C79}" type="presOf" srcId="{BC6C7510-4B81-4AE7-B194-A9458D8EC270}" destId="{9764A840-0ADF-4840-AA2E-77DA990BD2F3}" srcOrd="0" destOrd="0" presId="urn:microsoft.com/office/officeart/2005/8/layout/bProcess3"/>
    <dgm:cxn modelId="{52A936FB-2960-44FB-B439-754062DBE495}" srcId="{BC6C7510-4B81-4AE7-B194-A9458D8EC270}" destId="{C448A127-4F32-47D9-A0B3-95D6C992D7B6}" srcOrd="4" destOrd="0" parTransId="{64EE66CA-E1AE-47EE-90BA-3BB94EF0E019}" sibTransId="{056DF862-A057-413D-B05B-D7BDA14443C7}"/>
    <dgm:cxn modelId="{5CB9700C-EB4D-4063-8061-A4E4A1F71E38}" type="presOf" srcId="{056DF862-A057-413D-B05B-D7BDA14443C7}" destId="{15DDE68C-8F94-4298-BA2A-E5D785649351}" srcOrd="0" destOrd="0" presId="urn:microsoft.com/office/officeart/2005/8/layout/bProcess3"/>
    <dgm:cxn modelId="{10A9B4F0-7F0D-42CC-AFA0-FB3F502CFB56}" type="presParOf" srcId="{9764A840-0ADF-4840-AA2E-77DA990BD2F3}" destId="{6C56130C-3B08-4A02-9F91-537BD45CCD94}" srcOrd="0" destOrd="0" presId="urn:microsoft.com/office/officeart/2005/8/layout/bProcess3"/>
    <dgm:cxn modelId="{62177813-F569-40DE-895E-9A98C807DEA9}" type="presParOf" srcId="{9764A840-0ADF-4840-AA2E-77DA990BD2F3}" destId="{AA3CA0A9-558C-4B52-A280-5BE8B0A9B620}" srcOrd="1" destOrd="0" presId="urn:microsoft.com/office/officeart/2005/8/layout/bProcess3"/>
    <dgm:cxn modelId="{94A0C497-30A9-489F-BF5C-D1289CD6FCD7}" type="presParOf" srcId="{AA3CA0A9-558C-4B52-A280-5BE8B0A9B620}" destId="{497949DA-6753-4979-B7FB-C7655CB0573C}" srcOrd="0" destOrd="0" presId="urn:microsoft.com/office/officeart/2005/8/layout/bProcess3"/>
    <dgm:cxn modelId="{4195554D-9EEC-40DC-BAD3-27DFBC133DC9}" type="presParOf" srcId="{9764A840-0ADF-4840-AA2E-77DA990BD2F3}" destId="{710DA57D-262F-467C-B497-A2F2E998521F}" srcOrd="2" destOrd="0" presId="urn:microsoft.com/office/officeart/2005/8/layout/bProcess3"/>
    <dgm:cxn modelId="{67EF3BC6-C460-4B99-9CD0-5828510A1850}" type="presParOf" srcId="{9764A840-0ADF-4840-AA2E-77DA990BD2F3}" destId="{959875EE-2150-4A4C-9EC7-2C498BD3C6A3}" srcOrd="3" destOrd="0" presId="urn:microsoft.com/office/officeart/2005/8/layout/bProcess3"/>
    <dgm:cxn modelId="{CF4711D8-4E8C-4122-9B68-A4B27017070D}" type="presParOf" srcId="{959875EE-2150-4A4C-9EC7-2C498BD3C6A3}" destId="{673FF66F-B64D-40B9-8A5E-305E5A52706C}" srcOrd="0" destOrd="0" presId="urn:microsoft.com/office/officeart/2005/8/layout/bProcess3"/>
    <dgm:cxn modelId="{C5CDC368-095F-43FC-BB65-19A93D23942C}" type="presParOf" srcId="{9764A840-0ADF-4840-AA2E-77DA990BD2F3}" destId="{AC7C10F1-DF33-43C8-AFB9-2F1563F583FF}" srcOrd="4" destOrd="0" presId="urn:microsoft.com/office/officeart/2005/8/layout/bProcess3"/>
    <dgm:cxn modelId="{C7101E08-FD43-48E4-A387-D6816FBE00D9}" type="presParOf" srcId="{9764A840-0ADF-4840-AA2E-77DA990BD2F3}" destId="{FED53181-8721-4D44-90EF-FF5E1B3C044A}" srcOrd="5" destOrd="0" presId="urn:microsoft.com/office/officeart/2005/8/layout/bProcess3"/>
    <dgm:cxn modelId="{6EF5EC0F-53E5-41C2-9454-EDCE67AE7738}" type="presParOf" srcId="{FED53181-8721-4D44-90EF-FF5E1B3C044A}" destId="{A6040438-0EB4-42BC-926E-E419487865B0}" srcOrd="0" destOrd="0" presId="urn:microsoft.com/office/officeart/2005/8/layout/bProcess3"/>
    <dgm:cxn modelId="{97DAA024-B649-49C3-92A3-2794897555A4}" type="presParOf" srcId="{9764A840-0ADF-4840-AA2E-77DA990BD2F3}" destId="{1F67325A-B2F9-4179-8FC6-1B3E86B236E3}" srcOrd="6" destOrd="0" presId="urn:microsoft.com/office/officeart/2005/8/layout/bProcess3"/>
    <dgm:cxn modelId="{2B25F917-8966-470F-9D0B-CEDBC82E6F9A}" type="presParOf" srcId="{9764A840-0ADF-4840-AA2E-77DA990BD2F3}" destId="{6118F725-F137-4854-8C93-29D9B1D4C065}" srcOrd="7" destOrd="0" presId="urn:microsoft.com/office/officeart/2005/8/layout/bProcess3"/>
    <dgm:cxn modelId="{84488363-A44F-4D73-8F66-A02930F53CB3}" type="presParOf" srcId="{6118F725-F137-4854-8C93-29D9B1D4C065}" destId="{302AC555-43DD-470E-9FB4-F37B1272155D}" srcOrd="0" destOrd="0" presId="urn:microsoft.com/office/officeart/2005/8/layout/bProcess3"/>
    <dgm:cxn modelId="{2F44FC14-A7D3-4D2E-80D4-6A4AE5D19494}" type="presParOf" srcId="{9764A840-0ADF-4840-AA2E-77DA990BD2F3}" destId="{22B9FA90-F22F-41CD-B39F-4929A8F26669}" srcOrd="8" destOrd="0" presId="urn:microsoft.com/office/officeart/2005/8/layout/bProcess3"/>
    <dgm:cxn modelId="{A2D8EB30-4861-4724-99B5-0D03A65B5D50}" type="presParOf" srcId="{9764A840-0ADF-4840-AA2E-77DA990BD2F3}" destId="{15DDE68C-8F94-4298-BA2A-E5D785649351}" srcOrd="9" destOrd="0" presId="urn:microsoft.com/office/officeart/2005/8/layout/bProcess3"/>
    <dgm:cxn modelId="{092286A4-7872-4308-9009-084157F34B3A}" type="presParOf" srcId="{15DDE68C-8F94-4298-BA2A-E5D785649351}" destId="{031AC953-3E54-40B2-B9AB-5D10096C3B44}" srcOrd="0" destOrd="0" presId="urn:microsoft.com/office/officeart/2005/8/layout/bProcess3"/>
    <dgm:cxn modelId="{28440F56-2657-424A-89F2-95D6E7EB8098}" type="presParOf" srcId="{9764A840-0ADF-4840-AA2E-77DA990BD2F3}" destId="{3048197C-C8B2-424D-AC53-A82BA18C1969}" srcOrd="10" destOrd="0" presId="urn:microsoft.com/office/officeart/2005/8/layout/bProcess3"/>
    <dgm:cxn modelId="{454969B6-9BE6-432C-89DF-E86AE669B34A}" type="presParOf" srcId="{9764A840-0ADF-4840-AA2E-77DA990BD2F3}" destId="{EC972A81-39C5-4C40-B262-75823644963C}" srcOrd="11" destOrd="0" presId="urn:microsoft.com/office/officeart/2005/8/layout/bProcess3"/>
    <dgm:cxn modelId="{8AF38CB6-8553-4552-8C52-F57F4BE4C702}" type="presParOf" srcId="{EC972A81-39C5-4C40-B262-75823644963C}" destId="{D9A12686-1704-4A22-A891-510B56984C4D}" srcOrd="0" destOrd="0" presId="urn:microsoft.com/office/officeart/2005/8/layout/bProcess3"/>
    <dgm:cxn modelId="{560633BB-EC42-4D0B-817F-37024D8F5041}" type="presParOf" srcId="{9764A840-0ADF-4840-AA2E-77DA990BD2F3}" destId="{50B0A0FE-6BB9-4530-BC7D-3F5FFEE5328A}" srcOrd="12" destOrd="0" presId="urn:microsoft.com/office/officeart/2005/8/layout/bProcess3"/>
    <dgm:cxn modelId="{FF4F170E-1EB8-4027-8CF3-B3A8DC5E7BE5}" type="presParOf" srcId="{9764A840-0ADF-4840-AA2E-77DA990BD2F3}" destId="{E7F2085B-6290-45D4-9187-F686A697BCC2}" srcOrd="13" destOrd="0" presId="urn:microsoft.com/office/officeart/2005/8/layout/bProcess3"/>
    <dgm:cxn modelId="{DE27A958-0F47-4F03-8E62-2FDFBC481119}" type="presParOf" srcId="{E7F2085B-6290-45D4-9187-F686A697BCC2}" destId="{F41F0B34-137F-4AC9-B18C-D0325A3420B7}" srcOrd="0" destOrd="0" presId="urn:microsoft.com/office/officeart/2005/8/layout/bProcess3"/>
    <dgm:cxn modelId="{FA9EE9ED-E5EA-4C36-B88E-AE2DC0E509F7}" type="presParOf" srcId="{9764A840-0ADF-4840-AA2E-77DA990BD2F3}" destId="{0238B630-1DA5-477C-9AE9-DA1FD40762D2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9FEE785-FC6A-4256-A1FD-924AE4A245A2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C6F2AFC7-9EAC-4A99-9F39-1B912B2DCB48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800" b="1" dirty="0" smtClean="0">
              <a:solidFill>
                <a:schemeClr val="tx1"/>
              </a:solidFill>
            </a:rPr>
            <a:t>EDAD: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800" b="0" dirty="0" smtClean="0">
              <a:solidFill>
                <a:schemeClr val="tx1"/>
              </a:solidFill>
            </a:rPr>
            <a:t>20 y 30  con 56,9%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800" b="0" dirty="0" smtClean="0">
              <a:solidFill>
                <a:schemeClr val="tx1"/>
              </a:solidFill>
            </a:rPr>
            <a:t>31 y 40 con 19.5%</a:t>
          </a:r>
          <a:endParaRPr lang="es-MX" sz="1800" b="0" dirty="0">
            <a:solidFill>
              <a:schemeClr val="tx1"/>
            </a:solidFill>
          </a:endParaRPr>
        </a:p>
      </dgm:t>
    </dgm:pt>
    <dgm:pt modelId="{C40BE377-2D52-4AD4-8010-2573289102B7}" type="parTrans" cxnId="{E0B13522-F53E-47BB-A3A0-C4A4AC712B6F}">
      <dgm:prSet/>
      <dgm:spPr/>
      <dgm:t>
        <a:bodyPr/>
        <a:lstStyle/>
        <a:p>
          <a:endParaRPr lang="es-MX" sz="4400">
            <a:solidFill>
              <a:schemeClr val="tx1"/>
            </a:solidFill>
          </a:endParaRPr>
        </a:p>
      </dgm:t>
    </dgm:pt>
    <dgm:pt modelId="{A64EA577-5DD7-4149-A45D-6AEE71CC43F1}" type="sibTrans" cxnId="{E0B13522-F53E-47BB-A3A0-C4A4AC712B6F}">
      <dgm:prSet/>
      <dgm:spPr/>
      <dgm:t>
        <a:bodyPr/>
        <a:lstStyle/>
        <a:p>
          <a:endParaRPr lang="es-MX" sz="4400">
            <a:solidFill>
              <a:schemeClr val="tx1"/>
            </a:solidFill>
          </a:endParaRPr>
        </a:p>
      </dgm:t>
    </dgm:pt>
    <dgm:pt modelId="{D0B995A7-F4E4-4E6C-9FF5-3A14392F3E29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800" b="1" dirty="0" smtClean="0">
              <a:solidFill>
                <a:schemeClr val="tx1"/>
              </a:solidFill>
            </a:rPr>
            <a:t>SECTOR: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800" b="0" dirty="0" smtClean="0">
              <a:solidFill>
                <a:schemeClr val="tx1"/>
              </a:solidFill>
            </a:rPr>
            <a:t>Sur de Quito con 53,7%</a:t>
          </a:r>
        </a:p>
      </dgm:t>
    </dgm:pt>
    <dgm:pt modelId="{4B39E9EC-0D44-4D37-8D18-2A9D3EBF77FD}" type="parTrans" cxnId="{E9A6466A-63AD-4D52-A434-460B17203D73}">
      <dgm:prSet/>
      <dgm:spPr/>
      <dgm:t>
        <a:bodyPr/>
        <a:lstStyle/>
        <a:p>
          <a:endParaRPr lang="es-MX" sz="4400">
            <a:solidFill>
              <a:schemeClr val="tx1"/>
            </a:solidFill>
          </a:endParaRPr>
        </a:p>
      </dgm:t>
    </dgm:pt>
    <dgm:pt modelId="{53CD5E6E-8732-4099-A659-538749C46F68}" type="sibTrans" cxnId="{E9A6466A-63AD-4D52-A434-460B17203D73}">
      <dgm:prSet/>
      <dgm:spPr/>
      <dgm:t>
        <a:bodyPr/>
        <a:lstStyle/>
        <a:p>
          <a:endParaRPr lang="es-MX" sz="4400">
            <a:solidFill>
              <a:schemeClr val="tx1"/>
            </a:solidFill>
          </a:endParaRPr>
        </a:p>
      </dgm:t>
    </dgm:pt>
    <dgm:pt modelId="{D8641945-FE60-41ED-A768-606FA59936C3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800" b="1" dirty="0" smtClean="0">
              <a:solidFill>
                <a:schemeClr val="tx1"/>
              </a:solidFill>
            </a:rPr>
            <a:t>PROMOCIONADOS: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800" b="0" dirty="0" smtClean="0">
              <a:solidFill>
                <a:schemeClr val="tx1"/>
              </a:solidFill>
            </a:rPr>
            <a:t>94,3%</a:t>
          </a:r>
          <a:endParaRPr lang="es-MX" sz="1800" b="0" dirty="0">
            <a:solidFill>
              <a:schemeClr val="tx1"/>
            </a:solidFill>
          </a:endParaRPr>
        </a:p>
      </dgm:t>
    </dgm:pt>
    <dgm:pt modelId="{D79B18C2-28B8-4444-9373-F0584BA13EED}" type="parTrans" cxnId="{92E912DD-8EDE-4F40-A955-7D3EF41AA538}">
      <dgm:prSet/>
      <dgm:spPr/>
      <dgm:t>
        <a:bodyPr/>
        <a:lstStyle/>
        <a:p>
          <a:endParaRPr lang="es-MX" sz="4400">
            <a:solidFill>
              <a:schemeClr val="tx1"/>
            </a:solidFill>
          </a:endParaRPr>
        </a:p>
      </dgm:t>
    </dgm:pt>
    <dgm:pt modelId="{BC92EB34-D28D-42DA-ABF6-E46F0C5CE514}" type="sibTrans" cxnId="{92E912DD-8EDE-4F40-A955-7D3EF41AA538}">
      <dgm:prSet/>
      <dgm:spPr/>
      <dgm:t>
        <a:bodyPr/>
        <a:lstStyle/>
        <a:p>
          <a:endParaRPr lang="es-MX" sz="4400">
            <a:solidFill>
              <a:schemeClr val="tx1"/>
            </a:solidFill>
          </a:endParaRPr>
        </a:p>
      </dgm:t>
    </dgm:pt>
    <dgm:pt modelId="{9A55C9B5-79FF-43EF-BED0-35734328C1F8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800" b="1" dirty="0" smtClean="0">
              <a:solidFill>
                <a:schemeClr val="tx1"/>
              </a:solidFill>
            </a:rPr>
            <a:t>REALIZAR TURISMO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800" b="0" dirty="0" smtClean="0">
              <a:solidFill>
                <a:schemeClr val="tx1"/>
              </a:solidFill>
            </a:rPr>
            <a:t>90,7%</a:t>
          </a:r>
          <a:endParaRPr lang="es-MX" sz="1800" b="0" dirty="0">
            <a:solidFill>
              <a:schemeClr val="tx1"/>
            </a:solidFill>
          </a:endParaRPr>
        </a:p>
      </dgm:t>
    </dgm:pt>
    <dgm:pt modelId="{393F0D67-0587-4B5F-BF29-3F7BD2454204}" type="parTrans" cxnId="{9B7B32BF-6AB4-4CD0-8712-634220257031}">
      <dgm:prSet/>
      <dgm:spPr/>
      <dgm:t>
        <a:bodyPr/>
        <a:lstStyle/>
        <a:p>
          <a:endParaRPr lang="es-MX" sz="4400">
            <a:solidFill>
              <a:schemeClr val="tx1"/>
            </a:solidFill>
          </a:endParaRPr>
        </a:p>
      </dgm:t>
    </dgm:pt>
    <dgm:pt modelId="{B8886C97-400F-4693-B169-7F0E45D1AAE9}" type="sibTrans" cxnId="{9B7B32BF-6AB4-4CD0-8712-634220257031}">
      <dgm:prSet/>
      <dgm:spPr/>
      <dgm:t>
        <a:bodyPr/>
        <a:lstStyle/>
        <a:p>
          <a:endParaRPr lang="es-MX" sz="4400">
            <a:solidFill>
              <a:schemeClr val="tx1"/>
            </a:solidFill>
          </a:endParaRPr>
        </a:p>
      </dgm:t>
    </dgm:pt>
    <dgm:pt modelId="{5040389C-CFC4-4BA7-98F2-C626FA27DFB9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800" b="1" dirty="0" smtClean="0">
              <a:solidFill>
                <a:schemeClr val="tx1"/>
              </a:solidFill>
            </a:rPr>
            <a:t>FRECUENCIA: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800" b="0" dirty="0" smtClean="0">
              <a:solidFill>
                <a:schemeClr val="tx1"/>
              </a:solidFill>
            </a:rPr>
            <a:t>Más de una vez (46,7%)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800" b="0" dirty="0" smtClean="0">
              <a:solidFill>
                <a:schemeClr val="tx1"/>
              </a:solidFill>
            </a:rPr>
            <a:t>Cuando exista una agenda cultural (36,6%)</a:t>
          </a:r>
          <a:endParaRPr lang="es-MX" sz="1800" b="0" dirty="0">
            <a:solidFill>
              <a:schemeClr val="tx1"/>
            </a:solidFill>
          </a:endParaRPr>
        </a:p>
      </dgm:t>
    </dgm:pt>
    <dgm:pt modelId="{721925F3-270A-46F7-8A06-276545F6C31D}" type="parTrans" cxnId="{55D8F584-7834-42C6-BCCC-EBEA8E0073B6}">
      <dgm:prSet/>
      <dgm:spPr/>
      <dgm:t>
        <a:bodyPr/>
        <a:lstStyle/>
        <a:p>
          <a:endParaRPr lang="es-MX" sz="4400">
            <a:solidFill>
              <a:schemeClr val="tx1"/>
            </a:solidFill>
          </a:endParaRPr>
        </a:p>
      </dgm:t>
    </dgm:pt>
    <dgm:pt modelId="{1A62A8A0-3833-4AAD-A7EC-81880744F7E9}" type="sibTrans" cxnId="{55D8F584-7834-42C6-BCCC-EBEA8E0073B6}">
      <dgm:prSet/>
      <dgm:spPr/>
      <dgm:t>
        <a:bodyPr/>
        <a:lstStyle/>
        <a:p>
          <a:endParaRPr lang="es-MX" sz="4400">
            <a:solidFill>
              <a:schemeClr val="tx1"/>
            </a:solidFill>
          </a:endParaRPr>
        </a:p>
      </dgm:t>
    </dgm:pt>
    <dgm:pt modelId="{4BD1EA7A-F25C-4DE5-BB70-C51718695047}" type="pres">
      <dgm:prSet presAssocID="{99FEE785-FC6A-4256-A1FD-924AE4A245A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E93DF4F-0905-4D60-8C5C-28656B15DED0}" type="pres">
      <dgm:prSet presAssocID="{C6F2AFC7-9EAC-4A99-9F39-1B912B2DCB48}" presName="comp" presStyleCnt="0"/>
      <dgm:spPr/>
    </dgm:pt>
    <dgm:pt modelId="{18672440-D654-43A5-A209-ACA4082BF656}" type="pres">
      <dgm:prSet presAssocID="{C6F2AFC7-9EAC-4A99-9F39-1B912B2DCB48}" presName="box" presStyleLbl="node1" presStyleIdx="0" presStyleCnt="5"/>
      <dgm:spPr/>
      <dgm:t>
        <a:bodyPr/>
        <a:lstStyle/>
        <a:p>
          <a:endParaRPr lang="es-MX"/>
        </a:p>
      </dgm:t>
    </dgm:pt>
    <dgm:pt modelId="{BD36C853-D3FA-4DB2-A632-218C06972A77}" type="pres">
      <dgm:prSet presAssocID="{C6F2AFC7-9EAC-4A99-9F39-1B912B2DCB48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B962A5F-CC8A-4B4E-8A41-A3F446475811}" type="pres">
      <dgm:prSet presAssocID="{C6F2AFC7-9EAC-4A99-9F39-1B912B2DCB48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132247C-DCB6-4541-B440-84B3E989A651}" type="pres">
      <dgm:prSet presAssocID="{A64EA577-5DD7-4149-A45D-6AEE71CC43F1}" presName="spacer" presStyleCnt="0"/>
      <dgm:spPr/>
    </dgm:pt>
    <dgm:pt modelId="{28231B40-6507-4C2F-888D-987DD19DBB19}" type="pres">
      <dgm:prSet presAssocID="{D0B995A7-F4E4-4E6C-9FF5-3A14392F3E29}" presName="comp" presStyleCnt="0"/>
      <dgm:spPr/>
    </dgm:pt>
    <dgm:pt modelId="{35DF3331-D581-440D-8691-27F3106B465C}" type="pres">
      <dgm:prSet presAssocID="{D0B995A7-F4E4-4E6C-9FF5-3A14392F3E29}" presName="box" presStyleLbl="node1" presStyleIdx="1" presStyleCnt="5"/>
      <dgm:spPr/>
      <dgm:t>
        <a:bodyPr/>
        <a:lstStyle/>
        <a:p>
          <a:endParaRPr lang="es-MX"/>
        </a:p>
      </dgm:t>
    </dgm:pt>
    <dgm:pt modelId="{73EBCDC7-24A8-4C63-BAE5-C4E6FA0EE201}" type="pres">
      <dgm:prSet presAssocID="{D0B995A7-F4E4-4E6C-9FF5-3A14392F3E29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26AF713-EEA9-409E-AA16-210CC959F9B4}" type="pres">
      <dgm:prSet presAssocID="{D0B995A7-F4E4-4E6C-9FF5-3A14392F3E29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75BD9BB-0D59-4A6B-813B-F02A0DD476D5}" type="pres">
      <dgm:prSet presAssocID="{53CD5E6E-8732-4099-A659-538749C46F68}" presName="spacer" presStyleCnt="0"/>
      <dgm:spPr/>
    </dgm:pt>
    <dgm:pt modelId="{6AD707F4-D17A-49CD-BE75-85D487E5726B}" type="pres">
      <dgm:prSet presAssocID="{D8641945-FE60-41ED-A768-606FA59936C3}" presName="comp" presStyleCnt="0"/>
      <dgm:spPr/>
    </dgm:pt>
    <dgm:pt modelId="{A682F1DA-BB9B-4B48-B1E8-6EEA04E2A65B}" type="pres">
      <dgm:prSet presAssocID="{D8641945-FE60-41ED-A768-606FA59936C3}" presName="box" presStyleLbl="node1" presStyleIdx="2" presStyleCnt="5"/>
      <dgm:spPr/>
      <dgm:t>
        <a:bodyPr/>
        <a:lstStyle/>
        <a:p>
          <a:endParaRPr lang="es-MX"/>
        </a:p>
      </dgm:t>
    </dgm:pt>
    <dgm:pt modelId="{0FDBC594-D611-4A46-A1D2-E388339EB11E}" type="pres">
      <dgm:prSet presAssocID="{D8641945-FE60-41ED-A768-606FA59936C3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56AB392-D628-44E2-B83D-3442ED0A758C}" type="pres">
      <dgm:prSet presAssocID="{D8641945-FE60-41ED-A768-606FA59936C3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6AE7645-B176-4D28-B606-32C4126AA3C2}" type="pres">
      <dgm:prSet presAssocID="{BC92EB34-D28D-42DA-ABF6-E46F0C5CE514}" presName="spacer" presStyleCnt="0"/>
      <dgm:spPr/>
    </dgm:pt>
    <dgm:pt modelId="{593FBD7D-CDE4-4EF2-9562-CE13B1C2867C}" type="pres">
      <dgm:prSet presAssocID="{9A55C9B5-79FF-43EF-BED0-35734328C1F8}" presName="comp" presStyleCnt="0"/>
      <dgm:spPr/>
    </dgm:pt>
    <dgm:pt modelId="{20C3AE68-810E-4A17-88C2-A882FAFF2424}" type="pres">
      <dgm:prSet presAssocID="{9A55C9B5-79FF-43EF-BED0-35734328C1F8}" presName="box" presStyleLbl="node1" presStyleIdx="3" presStyleCnt="5"/>
      <dgm:spPr/>
      <dgm:t>
        <a:bodyPr/>
        <a:lstStyle/>
        <a:p>
          <a:endParaRPr lang="es-MX"/>
        </a:p>
      </dgm:t>
    </dgm:pt>
    <dgm:pt modelId="{3E901129-E818-45AA-93A2-6D67FDCE2DAC}" type="pres">
      <dgm:prSet presAssocID="{9A55C9B5-79FF-43EF-BED0-35734328C1F8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C28307F-49F1-4AEA-B085-46A1E0818E89}" type="pres">
      <dgm:prSet presAssocID="{9A55C9B5-79FF-43EF-BED0-35734328C1F8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DE80C61-6FC0-473F-B52B-2C2AFC9B64AF}" type="pres">
      <dgm:prSet presAssocID="{B8886C97-400F-4693-B169-7F0E45D1AAE9}" presName="spacer" presStyleCnt="0"/>
      <dgm:spPr/>
    </dgm:pt>
    <dgm:pt modelId="{2008AB81-E527-46AC-BACC-39F5B898D4E4}" type="pres">
      <dgm:prSet presAssocID="{5040389C-CFC4-4BA7-98F2-C626FA27DFB9}" presName="comp" presStyleCnt="0"/>
      <dgm:spPr/>
    </dgm:pt>
    <dgm:pt modelId="{EA9096F3-4F24-4ADE-99BC-590CDE63BC3F}" type="pres">
      <dgm:prSet presAssocID="{5040389C-CFC4-4BA7-98F2-C626FA27DFB9}" presName="box" presStyleLbl="node1" presStyleIdx="4" presStyleCnt="5"/>
      <dgm:spPr/>
      <dgm:t>
        <a:bodyPr/>
        <a:lstStyle/>
        <a:p>
          <a:endParaRPr lang="es-MX"/>
        </a:p>
      </dgm:t>
    </dgm:pt>
    <dgm:pt modelId="{0A4F0E56-3EED-479E-A5F2-9058587A8F91}" type="pres">
      <dgm:prSet presAssocID="{5040389C-CFC4-4BA7-98F2-C626FA27DFB9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2A94CD54-A244-4023-8963-8841ABF22A0E}" type="pres">
      <dgm:prSet presAssocID="{5040389C-CFC4-4BA7-98F2-C626FA27DFB9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B7B32BF-6AB4-4CD0-8712-634220257031}" srcId="{99FEE785-FC6A-4256-A1FD-924AE4A245A2}" destId="{9A55C9B5-79FF-43EF-BED0-35734328C1F8}" srcOrd="3" destOrd="0" parTransId="{393F0D67-0587-4B5F-BF29-3F7BD2454204}" sibTransId="{B8886C97-400F-4693-B169-7F0E45D1AAE9}"/>
    <dgm:cxn modelId="{0A0D921D-465E-4CAD-934C-7B74822DA100}" type="presOf" srcId="{99FEE785-FC6A-4256-A1FD-924AE4A245A2}" destId="{4BD1EA7A-F25C-4DE5-BB70-C51718695047}" srcOrd="0" destOrd="0" presId="urn:microsoft.com/office/officeart/2005/8/layout/vList4"/>
    <dgm:cxn modelId="{287C941D-B41C-4255-9200-11B90FCA653B}" type="presOf" srcId="{C6F2AFC7-9EAC-4A99-9F39-1B912B2DCB48}" destId="{1B962A5F-CC8A-4B4E-8A41-A3F446475811}" srcOrd="1" destOrd="0" presId="urn:microsoft.com/office/officeart/2005/8/layout/vList4"/>
    <dgm:cxn modelId="{92E912DD-8EDE-4F40-A955-7D3EF41AA538}" srcId="{99FEE785-FC6A-4256-A1FD-924AE4A245A2}" destId="{D8641945-FE60-41ED-A768-606FA59936C3}" srcOrd="2" destOrd="0" parTransId="{D79B18C2-28B8-4444-9373-F0584BA13EED}" sibTransId="{BC92EB34-D28D-42DA-ABF6-E46F0C5CE514}"/>
    <dgm:cxn modelId="{55D8F584-7834-42C6-BCCC-EBEA8E0073B6}" srcId="{99FEE785-FC6A-4256-A1FD-924AE4A245A2}" destId="{5040389C-CFC4-4BA7-98F2-C626FA27DFB9}" srcOrd="4" destOrd="0" parTransId="{721925F3-270A-46F7-8A06-276545F6C31D}" sibTransId="{1A62A8A0-3833-4AAD-A7EC-81880744F7E9}"/>
    <dgm:cxn modelId="{E9A6466A-63AD-4D52-A434-460B17203D73}" srcId="{99FEE785-FC6A-4256-A1FD-924AE4A245A2}" destId="{D0B995A7-F4E4-4E6C-9FF5-3A14392F3E29}" srcOrd="1" destOrd="0" parTransId="{4B39E9EC-0D44-4D37-8D18-2A9D3EBF77FD}" sibTransId="{53CD5E6E-8732-4099-A659-538749C46F68}"/>
    <dgm:cxn modelId="{1246AE37-7F31-44A2-B1A7-9BAFEEF81DCC}" type="presOf" srcId="{9A55C9B5-79FF-43EF-BED0-35734328C1F8}" destId="{AC28307F-49F1-4AEA-B085-46A1E0818E89}" srcOrd="1" destOrd="0" presId="urn:microsoft.com/office/officeart/2005/8/layout/vList4"/>
    <dgm:cxn modelId="{DDCD22E4-CCC5-401B-BBCD-2718652917A4}" type="presOf" srcId="{9A55C9B5-79FF-43EF-BED0-35734328C1F8}" destId="{20C3AE68-810E-4A17-88C2-A882FAFF2424}" srcOrd="0" destOrd="0" presId="urn:microsoft.com/office/officeart/2005/8/layout/vList4"/>
    <dgm:cxn modelId="{F2490E09-DD4E-4D85-BFA7-D05AA3D038DE}" type="presOf" srcId="{5040389C-CFC4-4BA7-98F2-C626FA27DFB9}" destId="{2A94CD54-A244-4023-8963-8841ABF22A0E}" srcOrd="1" destOrd="0" presId="urn:microsoft.com/office/officeart/2005/8/layout/vList4"/>
    <dgm:cxn modelId="{E5542347-DA62-41BD-BDC3-5FC3F4B4D9DB}" type="presOf" srcId="{C6F2AFC7-9EAC-4A99-9F39-1B912B2DCB48}" destId="{18672440-D654-43A5-A209-ACA4082BF656}" srcOrd="0" destOrd="0" presId="urn:microsoft.com/office/officeart/2005/8/layout/vList4"/>
    <dgm:cxn modelId="{E0B13522-F53E-47BB-A3A0-C4A4AC712B6F}" srcId="{99FEE785-FC6A-4256-A1FD-924AE4A245A2}" destId="{C6F2AFC7-9EAC-4A99-9F39-1B912B2DCB48}" srcOrd="0" destOrd="0" parTransId="{C40BE377-2D52-4AD4-8010-2573289102B7}" sibTransId="{A64EA577-5DD7-4149-A45D-6AEE71CC43F1}"/>
    <dgm:cxn modelId="{83BD397C-7914-4376-A829-1EAEE894E72B}" type="presOf" srcId="{D0B995A7-F4E4-4E6C-9FF5-3A14392F3E29}" destId="{35DF3331-D581-440D-8691-27F3106B465C}" srcOrd="0" destOrd="0" presId="urn:microsoft.com/office/officeart/2005/8/layout/vList4"/>
    <dgm:cxn modelId="{F8146C1A-C933-411E-A402-59BC11D9DD72}" type="presOf" srcId="{5040389C-CFC4-4BA7-98F2-C626FA27DFB9}" destId="{EA9096F3-4F24-4ADE-99BC-590CDE63BC3F}" srcOrd="0" destOrd="0" presId="urn:microsoft.com/office/officeart/2005/8/layout/vList4"/>
    <dgm:cxn modelId="{6387BE91-5539-4B6A-9BBA-07826F643111}" type="presOf" srcId="{D0B995A7-F4E4-4E6C-9FF5-3A14392F3E29}" destId="{726AF713-EEA9-409E-AA16-210CC959F9B4}" srcOrd="1" destOrd="0" presId="urn:microsoft.com/office/officeart/2005/8/layout/vList4"/>
    <dgm:cxn modelId="{D382B5B0-9355-4D27-93A0-3376E343AF91}" type="presOf" srcId="{D8641945-FE60-41ED-A768-606FA59936C3}" destId="{E56AB392-D628-44E2-B83D-3442ED0A758C}" srcOrd="1" destOrd="0" presId="urn:microsoft.com/office/officeart/2005/8/layout/vList4"/>
    <dgm:cxn modelId="{8C6D0245-208F-4285-BCA1-CD357C37ADD4}" type="presOf" srcId="{D8641945-FE60-41ED-A768-606FA59936C3}" destId="{A682F1DA-BB9B-4B48-B1E8-6EEA04E2A65B}" srcOrd="0" destOrd="0" presId="urn:microsoft.com/office/officeart/2005/8/layout/vList4"/>
    <dgm:cxn modelId="{0671BFE8-FFFF-4E41-BD9E-814CE9DFC8F2}" type="presParOf" srcId="{4BD1EA7A-F25C-4DE5-BB70-C51718695047}" destId="{CE93DF4F-0905-4D60-8C5C-28656B15DED0}" srcOrd="0" destOrd="0" presId="urn:microsoft.com/office/officeart/2005/8/layout/vList4"/>
    <dgm:cxn modelId="{4738F8E8-F970-4B1F-A526-75FAC46930AB}" type="presParOf" srcId="{CE93DF4F-0905-4D60-8C5C-28656B15DED0}" destId="{18672440-D654-43A5-A209-ACA4082BF656}" srcOrd="0" destOrd="0" presId="urn:microsoft.com/office/officeart/2005/8/layout/vList4"/>
    <dgm:cxn modelId="{7C711E5E-36AE-41C6-9349-C57CBE11D747}" type="presParOf" srcId="{CE93DF4F-0905-4D60-8C5C-28656B15DED0}" destId="{BD36C853-D3FA-4DB2-A632-218C06972A77}" srcOrd="1" destOrd="0" presId="urn:microsoft.com/office/officeart/2005/8/layout/vList4"/>
    <dgm:cxn modelId="{9F2BDC86-0EF3-49DB-A879-FD2720E59BC1}" type="presParOf" srcId="{CE93DF4F-0905-4D60-8C5C-28656B15DED0}" destId="{1B962A5F-CC8A-4B4E-8A41-A3F446475811}" srcOrd="2" destOrd="0" presId="urn:microsoft.com/office/officeart/2005/8/layout/vList4"/>
    <dgm:cxn modelId="{1423C20A-CE5B-425B-9A30-321C07E487C2}" type="presParOf" srcId="{4BD1EA7A-F25C-4DE5-BB70-C51718695047}" destId="{1132247C-DCB6-4541-B440-84B3E989A651}" srcOrd="1" destOrd="0" presId="urn:microsoft.com/office/officeart/2005/8/layout/vList4"/>
    <dgm:cxn modelId="{3FF18AE6-7AE5-4D67-AAD1-0EC493BB2036}" type="presParOf" srcId="{4BD1EA7A-F25C-4DE5-BB70-C51718695047}" destId="{28231B40-6507-4C2F-888D-987DD19DBB19}" srcOrd="2" destOrd="0" presId="urn:microsoft.com/office/officeart/2005/8/layout/vList4"/>
    <dgm:cxn modelId="{26B8A762-5AA6-476E-9424-5E2506ACA85D}" type="presParOf" srcId="{28231B40-6507-4C2F-888D-987DD19DBB19}" destId="{35DF3331-D581-440D-8691-27F3106B465C}" srcOrd="0" destOrd="0" presId="urn:microsoft.com/office/officeart/2005/8/layout/vList4"/>
    <dgm:cxn modelId="{A7535536-E4B5-4B04-B54C-A617D57A49B8}" type="presParOf" srcId="{28231B40-6507-4C2F-888D-987DD19DBB19}" destId="{73EBCDC7-24A8-4C63-BAE5-C4E6FA0EE201}" srcOrd="1" destOrd="0" presId="urn:microsoft.com/office/officeart/2005/8/layout/vList4"/>
    <dgm:cxn modelId="{1726308F-83A3-469D-8768-9648587075A8}" type="presParOf" srcId="{28231B40-6507-4C2F-888D-987DD19DBB19}" destId="{726AF713-EEA9-409E-AA16-210CC959F9B4}" srcOrd="2" destOrd="0" presId="urn:microsoft.com/office/officeart/2005/8/layout/vList4"/>
    <dgm:cxn modelId="{CC4B5758-60B9-4033-9F15-A35554442F3C}" type="presParOf" srcId="{4BD1EA7A-F25C-4DE5-BB70-C51718695047}" destId="{575BD9BB-0D59-4A6B-813B-F02A0DD476D5}" srcOrd="3" destOrd="0" presId="urn:microsoft.com/office/officeart/2005/8/layout/vList4"/>
    <dgm:cxn modelId="{8AFD54E5-7209-424C-B4D4-26CAB4F4D6BB}" type="presParOf" srcId="{4BD1EA7A-F25C-4DE5-BB70-C51718695047}" destId="{6AD707F4-D17A-49CD-BE75-85D487E5726B}" srcOrd="4" destOrd="0" presId="urn:microsoft.com/office/officeart/2005/8/layout/vList4"/>
    <dgm:cxn modelId="{AA2B1125-F3C9-42C2-BF32-56D83BA93C74}" type="presParOf" srcId="{6AD707F4-D17A-49CD-BE75-85D487E5726B}" destId="{A682F1DA-BB9B-4B48-B1E8-6EEA04E2A65B}" srcOrd="0" destOrd="0" presId="urn:microsoft.com/office/officeart/2005/8/layout/vList4"/>
    <dgm:cxn modelId="{A030BFDB-88EE-4DC8-90F3-39967AA45F2A}" type="presParOf" srcId="{6AD707F4-D17A-49CD-BE75-85D487E5726B}" destId="{0FDBC594-D611-4A46-A1D2-E388339EB11E}" srcOrd="1" destOrd="0" presId="urn:microsoft.com/office/officeart/2005/8/layout/vList4"/>
    <dgm:cxn modelId="{040090EA-D6D4-4E1B-BFC2-A2288F2D8A69}" type="presParOf" srcId="{6AD707F4-D17A-49CD-BE75-85D487E5726B}" destId="{E56AB392-D628-44E2-B83D-3442ED0A758C}" srcOrd="2" destOrd="0" presId="urn:microsoft.com/office/officeart/2005/8/layout/vList4"/>
    <dgm:cxn modelId="{2AB78FDF-08B6-4384-8959-DBE2C0D1BBEB}" type="presParOf" srcId="{4BD1EA7A-F25C-4DE5-BB70-C51718695047}" destId="{C6AE7645-B176-4D28-B606-32C4126AA3C2}" srcOrd="5" destOrd="0" presId="urn:microsoft.com/office/officeart/2005/8/layout/vList4"/>
    <dgm:cxn modelId="{64792FA6-9B8F-471D-B2D5-276820163801}" type="presParOf" srcId="{4BD1EA7A-F25C-4DE5-BB70-C51718695047}" destId="{593FBD7D-CDE4-4EF2-9562-CE13B1C2867C}" srcOrd="6" destOrd="0" presId="urn:microsoft.com/office/officeart/2005/8/layout/vList4"/>
    <dgm:cxn modelId="{3AE42DEB-5787-45FF-AF19-97636703934B}" type="presParOf" srcId="{593FBD7D-CDE4-4EF2-9562-CE13B1C2867C}" destId="{20C3AE68-810E-4A17-88C2-A882FAFF2424}" srcOrd="0" destOrd="0" presId="urn:microsoft.com/office/officeart/2005/8/layout/vList4"/>
    <dgm:cxn modelId="{7405437A-EAF9-4BE8-8C81-1CAF633839CE}" type="presParOf" srcId="{593FBD7D-CDE4-4EF2-9562-CE13B1C2867C}" destId="{3E901129-E818-45AA-93A2-6D67FDCE2DAC}" srcOrd="1" destOrd="0" presId="urn:microsoft.com/office/officeart/2005/8/layout/vList4"/>
    <dgm:cxn modelId="{0DA8BBC3-36C3-4EB4-9FCA-EA9C3D8418C6}" type="presParOf" srcId="{593FBD7D-CDE4-4EF2-9562-CE13B1C2867C}" destId="{AC28307F-49F1-4AEA-B085-46A1E0818E89}" srcOrd="2" destOrd="0" presId="urn:microsoft.com/office/officeart/2005/8/layout/vList4"/>
    <dgm:cxn modelId="{E7E96E3E-6DE9-436E-B095-8FA0757C575A}" type="presParOf" srcId="{4BD1EA7A-F25C-4DE5-BB70-C51718695047}" destId="{DDE80C61-6FC0-473F-B52B-2C2AFC9B64AF}" srcOrd="7" destOrd="0" presId="urn:microsoft.com/office/officeart/2005/8/layout/vList4"/>
    <dgm:cxn modelId="{2946D0F9-8D21-4B70-88FA-782ED4F4E500}" type="presParOf" srcId="{4BD1EA7A-F25C-4DE5-BB70-C51718695047}" destId="{2008AB81-E527-46AC-BACC-39F5B898D4E4}" srcOrd="8" destOrd="0" presId="urn:microsoft.com/office/officeart/2005/8/layout/vList4"/>
    <dgm:cxn modelId="{8E2D836B-0C53-40F7-9749-F2E75DE083F1}" type="presParOf" srcId="{2008AB81-E527-46AC-BACC-39F5B898D4E4}" destId="{EA9096F3-4F24-4ADE-99BC-590CDE63BC3F}" srcOrd="0" destOrd="0" presId="urn:microsoft.com/office/officeart/2005/8/layout/vList4"/>
    <dgm:cxn modelId="{95ABFD2D-D46C-4FF9-A641-E8C543BF7964}" type="presParOf" srcId="{2008AB81-E527-46AC-BACC-39F5B898D4E4}" destId="{0A4F0E56-3EED-479E-A5F2-9058587A8F91}" srcOrd="1" destOrd="0" presId="urn:microsoft.com/office/officeart/2005/8/layout/vList4"/>
    <dgm:cxn modelId="{579171AE-7BF2-4DED-8E95-3C8C6BD986D5}" type="presParOf" srcId="{2008AB81-E527-46AC-BACC-39F5B898D4E4}" destId="{2A94CD54-A244-4023-8963-8841ABF22A0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0BB0F77-3C2A-43AA-A5E2-35DFBB807A12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ADBB5776-EAC2-4415-872D-C7E90315584B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PRESUPUESTO:</a:t>
          </a:r>
        </a:p>
        <a:p>
          <a:r>
            <a:rPr lang="es-MX" b="0" dirty="0" smtClean="0">
              <a:solidFill>
                <a:schemeClr val="tx1"/>
              </a:solidFill>
            </a:rPr>
            <a:t>$20 - $60</a:t>
          </a:r>
          <a:endParaRPr lang="es-MX" dirty="0">
            <a:solidFill>
              <a:schemeClr val="tx1"/>
            </a:solidFill>
          </a:endParaRPr>
        </a:p>
      </dgm:t>
    </dgm:pt>
    <dgm:pt modelId="{3457FBC8-5AB8-4658-A048-9F087B955AB3}" type="parTrans" cxnId="{A80884EF-A7D2-4FA6-87C8-5B4D3DDC7778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EC51CE8-F4D9-4A4A-AFC2-3EAC92A82916}" type="sibTrans" cxnId="{A80884EF-A7D2-4FA6-87C8-5B4D3DDC7778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4E397D95-2D81-4FB5-AA44-1C7E490824E2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FIESTA RECONOCIDA:</a:t>
          </a:r>
        </a:p>
        <a:p>
          <a:r>
            <a:rPr lang="es-MX" b="0" dirty="0" smtClean="0">
              <a:solidFill>
                <a:schemeClr val="tx1"/>
              </a:solidFill>
            </a:rPr>
            <a:t>Paseo Procesional del Chagra (58,5%)</a:t>
          </a:r>
        </a:p>
      </dgm:t>
    </dgm:pt>
    <dgm:pt modelId="{989B298F-9417-4E9B-9623-BB048FF33E0E}" type="parTrans" cxnId="{C973C733-8994-4CB6-8043-3B94BCAACDD3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9941D41C-4B8A-4796-A943-7FBB450AD94E}" type="sibTrans" cxnId="{C973C733-8994-4CB6-8043-3B94BCAACDD3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CA4302ED-BB08-4CDD-A92A-C5E126D210E1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DIFUSIÓN:</a:t>
          </a:r>
        </a:p>
        <a:p>
          <a:r>
            <a:rPr lang="es-MX" b="0" dirty="0" smtClean="0">
              <a:solidFill>
                <a:schemeClr val="tx1"/>
              </a:solidFill>
            </a:rPr>
            <a:t>NO con 77,2%</a:t>
          </a:r>
        </a:p>
      </dgm:t>
    </dgm:pt>
    <dgm:pt modelId="{C35A464C-7FE0-4A80-AAFF-8E3F65965CE5}" type="parTrans" cxnId="{49A86366-7BD6-45A9-9061-8B28C52DAE72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A45EA7F9-0742-4A1E-9657-C57AF2293B11}" type="sibTrans" cxnId="{49A86366-7BD6-45A9-9061-8B28C52DAE72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63A72BCD-901F-4494-A6D7-CEC5527B8E09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MEDIOS DE COMUNICACIÓN:</a:t>
          </a:r>
        </a:p>
        <a:p>
          <a:r>
            <a:rPr lang="es-MX" b="0" dirty="0" smtClean="0">
              <a:solidFill>
                <a:schemeClr val="tx1"/>
              </a:solidFill>
            </a:rPr>
            <a:t>Internet (24,4%)</a:t>
          </a:r>
        </a:p>
      </dgm:t>
    </dgm:pt>
    <dgm:pt modelId="{C8571300-C89A-487B-93D4-2BA2FF4104B2}" type="parTrans" cxnId="{DEF7466B-D0AF-40FD-8F18-D43FF176DBD2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CD4D4A50-9EAC-4B5D-92E8-2A2B624EFADE}" type="sibTrans" cxnId="{DEF7466B-D0AF-40FD-8F18-D43FF176DBD2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4996B738-BDB0-4FFD-99D0-0B134619AF05}" type="pres">
      <dgm:prSet presAssocID="{10BB0F77-3C2A-43AA-A5E2-35DFBB807A1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4973833-5B99-47BC-A788-6FBB0C3E1F79}" type="pres">
      <dgm:prSet presAssocID="{ADBB5776-EAC2-4415-872D-C7E90315584B}" presName="comp" presStyleCnt="0"/>
      <dgm:spPr/>
    </dgm:pt>
    <dgm:pt modelId="{90E199B1-A4C2-45E0-B14E-89AD8B8830D4}" type="pres">
      <dgm:prSet presAssocID="{ADBB5776-EAC2-4415-872D-C7E90315584B}" presName="box" presStyleLbl="node1" presStyleIdx="0" presStyleCnt="4"/>
      <dgm:spPr/>
      <dgm:t>
        <a:bodyPr/>
        <a:lstStyle/>
        <a:p>
          <a:endParaRPr lang="es-MX"/>
        </a:p>
      </dgm:t>
    </dgm:pt>
    <dgm:pt modelId="{74935DD1-A581-48D4-BC06-045F0DB87914}" type="pres">
      <dgm:prSet presAssocID="{ADBB5776-EAC2-4415-872D-C7E90315584B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C1F4267-B2CD-4823-9E8F-A754C2351E37}" type="pres">
      <dgm:prSet presAssocID="{ADBB5776-EAC2-4415-872D-C7E90315584B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2A6EA4D-E14D-4993-B9ED-9D4135AC4700}" type="pres">
      <dgm:prSet presAssocID="{1EC51CE8-F4D9-4A4A-AFC2-3EAC92A82916}" presName="spacer" presStyleCnt="0"/>
      <dgm:spPr/>
    </dgm:pt>
    <dgm:pt modelId="{FBC18C48-9E83-4DEF-B97C-E1A78F8098FE}" type="pres">
      <dgm:prSet presAssocID="{4E397D95-2D81-4FB5-AA44-1C7E490824E2}" presName="comp" presStyleCnt="0"/>
      <dgm:spPr/>
    </dgm:pt>
    <dgm:pt modelId="{5C374492-48F9-4AEB-B1C4-50C6138FBDCB}" type="pres">
      <dgm:prSet presAssocID="{4E397D95-2D81-4FB5-AA44-1C7E490824E2}" presName="box" presStyleLbl="node1" presStyleIdx="1" presStyleCnt="4"/>
      <dgm:spPr/>
      <dgm:t>
        <a:bodyPr/>
        <a:lstStyle/>
        <a:p>
          <a:endParaRPr lang="es-MX"/>
        </a:p>
      </dgm:t>
    </dgm:pt>
    <dgm:pt modelId="{7CE8B5CA-48CB-49B6-9F67-154D3EF7AE9B}" type="pres">
      <dgm:prSet presAssocID="{4E397D95-2D81-4FB5-AA44-1C7E490824E2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30A0458-5B48-4167-A98B-303E0821BD48}" type="pres">
      <dgm:prSet presAssocID="{4E397D95-2D81-4FB5-AA44-1C7E490824E2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0407EA6-F1BD-4334-8DDF-6673E04F26FD}" type="pres">
      <dgm:prSet presAssocID="{9941D41C-4B8A-4796-A943-7FBB450AD94E}" presName="spacer" presStyleCnt="0"/>
      <dgm:spPr/>
    </dgm:pt>
    <dgm:pt modelId="{8C762723-C4E5-46D2-9509-1B3A15C7124E}" type="pres">
      <dgm:prSet presAssocID="{CA4302ED-BB08-4CDD-A92A-C5E126D210E1}" presName="comp" presStyleCnt="0"/>
      <dgm:spPr/>
    </dgm:pt>
    <dgm:pt modelId="{AC877467-784D-47A6-AF23-B72C4AB76A44}" type="pres">
      <dgm:prSet presAssocID="{CA4302ED-BB08-4CDD-A92A-C5E126D210E1}" presName="box" presStyleLbl="node1" presStyleIdx="2" presStyleCnt="4"/>
      <dgm:spPr/>
      <dgm:t>
        <a:bodyPr/>
        <a:lstStyle/>
        <a:p>
          <a:endParaRPr lang="es-MX"/>
        </a:p>
      </dgm:t>
    </dgm:pt>
    <dgm:pt modelId="{5C6E3896-9538-436D-8E35-3E1B049D6647}" type="pres">
      <dgm:prSet presAssocID="{CA4302ED-BB08-4CDD-A92A-C5E126D210E1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F52E58E-793B-46E0-8D60-25677381DAEB}" type="pres">
      <dgm:prSet presAssocID="{CA4302ED-BB08-4CDD-A92A-C5E126D210E1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B23A60A-C67D-4BE0-8CE9-4FA6CD302120}" type="pres">
      <dgm:prSet presAssocID="{A45EA7F9-0742-4A1E-9657-C57AF2293B11}" presName="spacer" presStyleCnt="0"/>
      <dgm:spPr/>
    </dgm:pt>
    <dgm:pt modelId="{75763B28-3648-4CEC-B076-7917D39C5414}" type="pres">
      <dgm:prSet presAssocID="{63A72BCD-901F-4494-A6D7-CEC5527B8E09}" presName="comp" presStyleCnt="0"/>
      <dgm:spPr/>
    </dgm:pt>
    <dgm:pt modelId="{F7F273B6-B46F-4482-AB4A-094F2A1771D7}" type="pres">
      <dgm:prSet presAssocID="{63A72BCD-901F-4494-A6D7-CEC5527B8E09}" presName="box" presStyleLbl="node1" presStyleIdx="3" presStyleCnt="4"/>
      <dgm:spPr/>
      <dgm:t>
        <a:bodyPr/>
        <a:lstStyle/>
        <a:p>
          <a:endParaRPr lang="es-MX"/>
        </a:p>
      </dgm:t>
    </dgm:pt>
    <dgm:pt modelId="{071ACA28-DD34-4F73-B846-7CC32E32438A}" type="pres">
      <dgm:prSet presAssocID="{63A72BCD-901F-4494-A6D7-CEC5527B8E09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F5FC6365-949A-4C90-AA23-E07091F7C759}" type="pres">
      <dgm:prSet presAssocID="{63A72BCD-901F-4494-A6D7-CEC5527B8E0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247DBF5-8954-4570-9DE9-FC0985DFCEDF}" type="presOf" srcId="{4E397D95-2D81-4FB5-AA44-1C7E490824E2}" destId="{B30A0458-5B48-4167-A98B-303E0821BD48}" srcOrd="1" destOrd="0" presId="urn:microsoft.com/office/officeart/2005/8/layout/vList4"/>
    <dgm:cxn modelId="{A80884EF-A7D2-4FA6-87C8-5B4D3DDC7778}" srcId="{10BB0F77-3C2A-43AA-A5E2-35DFBB807A12}" destId="{ADBB5776-EAC2-4415-872D-C7E90315584B}" srcOrd="0" destOrd="0" parTransId="{3457FBC8-5AB8-4658-A048-9F087B955AB3}" sibTransId="{1EC51CE8-F4D9-4A4A-AFC2-3EAC92A82916}"/>
    <dgm:cxn modelId="{3516A4EF-3B08-4283-9DFB-DB8BF3ADD0A7}" type="presOf" srcId="{ADBB5776-EAC2-4415-872D-C7E90315584B}" destId="{90E199B1-A4C2-45E0-B14E-89AD8B8830D4}" srcOrd="0" destOrd="0" presId="urn:microsoft.com/office/officeart/2005/8/layout/vList4"/>
    <dgm:cxn modelId="{8B582960-CBCA-4F32-9692-C19B4C28CA4B}" type="presOf" srcId="{CA4302ED-BB08-4CDD-A92A-C5E126D210E1}" destId="{AC877467-784D-47A6-AF23-B72C4AB76A44}" srcOrd="0" destOrd="0" presId="urn:microsoft.com/office/officeart/2005/8/layout/vList4"/>
    <dgm:cxn modelId="{A65549B1-01E1-4031-A24A-04442E5D5024}" type="presOf" srcId="{10BB0F77-3C2A-43AA-A5E2-35DFBB807A12}" destId="{4996B738-BDB0-4FFD-99D0-0B134619AF05}" srcOrd="0" destOrd="0" presId="urn:microsoft.com/office/officeart/2005/8/layout/vList4"/>
    <dgm:cxn modelId="{14AF736C-C389-46D0-9B10-335935CE7615}" type="presOf" srcId="{63A72BCD-901F-4494-A6D7-CEC5527B8E09}" destId="{F5FC6365-949A-4C90-AA23-E07091F7C759}" srcOrd="1" destOrd="0" presId="urn:microsoft.com/office/officeart/2005/8/layout/vList4"/>
    <dgm:cxn modelId="{A8FBF23F-EF8A-4E6B-9107-650E66A699FD}" type="presOf" srcId="{63A72BCD-901F-4494-A6D7-CEC5527B8E09}" destId="{F7F273B6-B46F-4482-AB4A-094F2A1771D7}" srcOrd="0" destOrd="0" presId="urn:microsoft.com/office/officeart/2005/8/layout/vList4"/>
    <dgm:cxn modelId="{A4B0ACD4-E635-439B-A0B9-8E97D715324F}" type="presOf" srcId="{CA4302ED-BB08-4CDD-A92A-C5E126D210E1}" destId="{1F52E58E-793B-46E0-8D60-25677381DAEB}" srcOrd="1" destOrd="0" presId="urn:microsoft.com/office/officeart/2005/8/layout/vList4"/>
    <dgm:cxn modelId="{EFD38221-3BBD-4CCD-83F5-D35D2E6E4BC5}" type="presOf" srcId="{ADBB5776-EAC2-4415-872D-C7E90315584B}" destId="{1C1F4267-B2CD-4823-9E8F-A754C2351E37}" srcOrd="1" destOrd="0" presId="urn:microsoft.com/office/officeart/2005/8/layout/vList4"/>
    <dgm:cxn modelId="{C973C733-8994-4CB6-8043-3B94BCAACDD3}" srcId="{10BB0F77-3C2A-43AA-A5E2-35DFBB807A12}" destId="{4E397D95-2D81-4FB5-AA44-1C7E490824E2}" srcOrd="1" destOrd="0" parTransId="{989B298F-9417-4E9B-9623-BB048FF33E0E}" sibTransId="{9941D41C-4B8A-4796-A943-7FBB450AD94E}"/>
    <dgm:cxn modelId="{6B1014D0-907D-4551-95FA-44D20E34AAAA}" type="presOf" srcId="{4E397D95-2D81-4FB5-AA44-1C7E490824E2}" destId="{5C374492-48F9-4AEB-B1C4-50C6138FBDCB}" srcOrd="0" destOrd="0" presId="urn:microsoft.com/office/officeart/2005/8/layout/vList4"/>
    <dgm:cxn modelId="{DEF7466B-D0AF-40FD-8F18-D43FF176DBD2}" srcId="{10BB0F77-3C2A-43AA-A5E2-35DFBB807A12}" destId="{63A72BCD-901F-4494-A6D7-CEC5527B8E09}" srcOrd="3" destOrd="0" parTransId="{C8571300-C89A-487B-93D4-2BA2FF4104B2}" sibTransId="{CD4D4A50-9EAC-4B5D-92E8-2A2B624EFADE}"/>
    <dgm:cxn modelId="{49A86366-7BD6-45A9-9061-8B28C52DAE72}" srcId="{10BB0F77-3C2A-43AA-A5E2-35DFBB807A12}" destId="{CA4302ED-BB08-4CDD-A92A-C5E126D210E1}" srcOrd="2" destOrd="0" parTransId="{C35A464C-7FE0-4A80-AAFF-8E3F65965CE5}" sibTransId="{A45EA7F9-0742-4A1E-9657-C57AF2293B11}"/>
    <dgm:cxn modelId="{BF65C675-8C69-4A6C-A52E-BF599B1689AD}" type="presParOf" srcId="{4996B738-BDB0-4FFD-99D0-0B134619AF05}" destId="{34973833-5B99-47BC-A788-6FBB0C3E1F79}" srcOrd="0" destOrd="0" presId="urn:microsoft.com/office/officeart/2005/8/layout/vList4"/>
    <dgm:cxn modelId="{AD2760DA-86ED-4DB4-BD26-695C7BC77300}" type="presParOf" srcId="{34973833-5B99-47BC-A788-6FBB0C3E1F79}" destId="{90E199B1-A4C2-45E0-B14E-89AD8B8830D4}" srcOrd="0" destOrd="0" presId="urn:microsoft.com/office/officeart/2005/8/layout/vList4"/>
    <dgm:cxn modelId="{C1950069-7E49-4428-8929-AD4076CAE00E}" type="presParOf" srcId="{34973833-5B99-47BC-A788-6FBB0C3E1F79}" destId="{74935DD1-A581-48D4-BC06-045F0DB87914}" srcOrd="1" destOrd="0" presId="urn:microsoft.com/office/officeart/2005/8/layout/vList4"/>
    <dgm:cxn modelId="{2F170E55-DA5A-4352-91AB-5460360A21DA}" type="presParOf" srcId="{34973833-5B99-47BC-A788-6FBB0C3E1F79}" destId="{1C1F4267-B2CD-4823-9E8F-A754C2351E37}" srcOrd="2" destOrd="0" presId="urn:microsoft.com/office/officeart/2005/8/layout/vList4"/>
    <dgm:cxn modelId="{5ABF5E7B-B99B-4009-92B8-9D9EDEA4FAFD}" type="presParOf" srcId="{4996B738-BDB0-4FFD-99D0-0B134619AF05}" destId="{12A6EA4D-E14D-4993-B9ED-9D4135AC4700}" srcOrd="1" destOrd="0" presId="urn:microsoft.com/office/officeart/2005/8/layout/vList4"/>
    <dgm:cxn modelId="{CAFA5A96-C948-4DBF-95D7-4B25BE39D6DE}" type="presParOf" srcId="{4996B738-BDB0-4FFD-99D0-0B134619AF05}" destId="{FBC18C48-9E83-4DEF-B97C-E1A78F8098FE}" srcOrd="2" destOrd="0" presId="urn:microsoft.com/office/officeart/2005/8/layout/vList4"/>
    <dgm:cxn modelId="{5A386ED5-E6E3-4059-AE8A-EC014037D3D2}" type="presParOf" srcId="{FBC18C48-9E83-4DEF-B97C-E1A78F8098FE}" destId="{5C374492-48F9-4AEB-B1C4-50C6138FBDCB}" srcOrd="0" destOrd="0" presId="urn:microsoft.com/office/officeart/2005/8/layout/vList4"/>
    <dgm:cxn modelId="{095A9138-548E-4F1C-90C7-7990812514F4}" type="presParOf" srcId="{FBC18C48-9E83-4DEF-B97C-E1A78F8098FE}" destId="{7CE8B5CA-48CB-49B6-9F67-154D3EF7AE9B}" srcOrd="1" destOrd="0" presId="urn:microsoft.com/office/officeart/2005/8/layout/vList4"/>
    <dgm:cxn modelId="{E4FC9811-61CB-47E6-9475-A139064E1F45}" type="presParOf" srcId="{FBC18C48-9E83-4DEF-B97C-E1A78F8098FE}" destId="{B30A0458-5B48-4167-A98B-303E0821BD48}" srcOrd="2" destOrd="0" presId="urn:microsoft.com/office/officeart/2005/8/layout/vList4"/>
    <dgm:cxn modelId="{0ABBD3FF-577A-4342-84C7-651FA866AA42}" type="presParOf" srcId="{4996B738-BDB0-4FFD-99D0-0B134619AF05}" destId="{B0407EA6-F1BD-4334-8DDF-6673E04F26FD}" srcOrd="3" destOrd="0" presId="urn:microsoft.com/office/officeart/2005/8/layout/vList4"/>
    <dgm:cxn modelId="{45EE24E1-F6CB-4A09-AABA-0EB4D5D23972}" type="presParOf" srcId="{4996B738-BDB0-4FFD-99D0-0B134619AF05}" destId="{8C762723-C4E5-46D2-9509-1B3A15C7124E}" srcOrd="4" destOrd="0" presId="urn:microsoft.com/office/officeart/2005/8/layout/vList4"/>
    <dgm:cxn modelId="{79FDE342-9CAF-4460-8F67-C78405AEB87D}" type="presParOf" srcId="{8C762723-C4E5-46D2-9509-1B3A15C7124E}" destId="{AC877467-784D-47A6-AF23-B72C4AB76A44}" srcOrd="0" destOrd="0" presId="urn:microsoft.com/office/officeart/2005/8/layout/vList4"/>
    <dgm:cxn modelId="{7BD7E6BA-2DAA-45CF-B7E0-8BE6E15B4A2E}" type="presParOf" srcId="{8C762723-C4E5-46D2-9509-1B3A15C7124E}" destId="{5C6E3896-9538-436D-8E35-3E1B049D6647}" srcOrd="1" destOrd="0" presId="urn:microsoft.com/office/officeart/2005/8/layout/vList4"/>
    <dgm:cxn modelId="{9DE5A387-AE50-4988-A6C8-1416B34D8C3C}" type="presParOf" srcId="{8C762723-C4E5-46D2-9509-1B3A15C7124E}" destId="{1F52E58E-793B-46E0-8D60-25677381DAEB}" srcOrd="2" destOrd="0" presId="urn:microsoft.com/office/officeart/2005/8/layout/vList4"/>
    <dgm:cxn modelId="{F0DB3098-D1C7-4908-B777-F498A3DD87DB}" type="presParOf" srcId="{4996B738-BDB0-4FFD-99D0-0B134619AF05}" destId="{6B23A60A-C67D-4BE0-8CE9-4FA6CD302120}" srcOrd="5" destOrd="0" presId="urn:microsoft.com/office/officeart/2005/8/layout/vList4"/>
    <dgm:cxn modelId="{4605D500-69B5-4F51-8117-A20782D377E4}" type="presParOf" srcId="{4996B738-BDB0-4FFD-99D0-0B134619AF05}" destId="{75763B28-3648-4CEC-B076-7917D39C5414}" srcOrd="6" destOrd="0" presId="urn:microsoft.com/office/officeart/2005/8/layout/vList4"/>
    <dgm:cxn modelId="{9EB7B89A-38CB-4445-8803-3FB06D416A52}" type="presParOf" srcId="{75763B28-3648-4CEC-B076-7917D39C5414}" destId="{F7F273B6-B46F-4482-AB4A-094F2A1771D7}" srcOrd="0" destOrd="0" presId="urn:microsoft.com/office/officeart/2005/8/layout/vList4"/>
    <dgm:cxn modelId="{BC08691B-2535-4631-8AEF-8447C0BE8FC2}" type="presParOf" srcId="{75763B28-3648-4CEC-B076-7917D39C5414}" destId="{071ACA28-DD34-4F73-B846-7CC32E32438A}" srcOrd="1" destOrd="0" presId="urn:microsoft.com/office/officeart/2005/8/layout/vList4"/>
    <dgm:cxn modelId="{ECE15ED7-26A0-4FDD-A7AE-584F884D3E50}" type="presParOf" srcId="{75763B28-3648-4CEC-B076-7917D39C5414}" destId="{F5FC6365-949A-4C90-AA23-E07091F7C75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0215768-6DC3-4FD2-93E4-119696733F06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8A5425A9-EC47-47A1-B4AB-771A86C21778}">
      <dgm:prSet phldrT="[Texto]" custT="1"/>
      <dgm:spPr/>
      <dgm:t>
        <a:bodyPr/>
        <a:lstStyle/>
        <a:p>
          <a:pPr algn="ctr"/>
          <a:r>
            <a:rPr lang="es-MX" sz="2400" b="1" dirty="0" smtClean="0">
              <a:solidFill>
                <a:schemeClr val="tx1"/>
              </a:solidFill>
            </a:rPr>
            <a:t>HIPÓTESIS</a:t>
          </a:r>
          <a:endParaRPr lang="es-MX" sz="2400" b="1" dirty="0">
            <a:solidFill>
              <a:schemeClr val="tx1"/>
            </a:solidFill>
          </a:endParaRPr>
        </a:p>
      </dgm:t>
    </dgm:pt>
    <dgm:pt modelId="{DD9AA3A0-3F20-45E6-B195-DFD1E389EC79}" type="parTrans" cxnId="{E9166EBF-688E-4F68-84AD-2EE82E10BDC3}">
      <dgm:prSet/>
      <dgm:spPr/>
      <dgm:t>
        <a:bodyPr/>
        <a:lstStyle/>
        <a:p>
          <a:endParaRPr lang="es-MX" sz="8000">
            <a:solidFill>
              <a:schemeClr val="tx1"/>
            </a:solidFill>
          </a:endParaRPr>
        </a:p>
      </dgm:t>
    </dgm:pt>
    <dgm:pt modelId="{B5FCA0A5-4011-4E5C-93E8-427BF58A2453}" type="sibTrans" cxnId="{E9166EBF-688E-4F68-84AD-2EE82E10BDC3}">
      <dgm:prSet/>
      <dgm:spPr/>
      <dgm:t>
        <a:bodyPr/>
        <a:lstStyle/>
        <a:p>
          <a:endParaRPr lang="es-MX" sz="8000">
            <a:solidFill>
              <a:schemeClr val="tx1"/>
            </a:solidFill>
          </a:endParaRPr>
        </a:p>
      </dgm:t>
    </dgm:pt>
    <dgm:pt modelId="{6675609E-C6BA-49E2-9A70-65DA9E20B9C6}">
      <dgm:prSet phldrT="[Texto]" custT="1"/>
      <dgm:spPr/>
      <dgm:t>
        <a:bodyPr/>
        <a:lstStyle/>
        <a:p>
          <a:r>
            <a:rPr lang="es-MX" sz="2400" b="1" dirty="0" smtClean="0">
              <a:solidFill>
                <a:schemeClr val="tx1"/>
              </a:solidFill>
            </a:rPr>
            <a:t>H2: </a:t>
          </a:r>
          <a:r>
            <a:rPr lang="es-MX" sz="2400" dirty="0" smtClean="0">
              <a:solidFill>
                <a:schemeClr val="tx1"/>
              </a:solidFill>
            </a:rPr>
            <a:t>La promoción del turismo del Cantón Mejía tiene un nivel de importancia menor al  45% en el desarrollo de las actividades y presupuestos por parte del GAD Municipal.</a:t>
          </a:r>
          <a:endParaRPr lang="es-MX" sz="2400" dirty="0">
            <a:solidFill>
              <a:schemeClr val="tx1"/>
            </a:solidFill>
          </a:endParaRPr>
        </a:p>
      </dgm:t>
    </dgm:pt>
    <dgm:pt modelId="{DB80B323-D7CD-4A57-9012-4785A06959EF}" type="parTrans" cxnId="{475B1B46-7E74-4372-82F1-5EF9190E0ADA}">
      <dgm:prSet/>
      <dgm:spPr/>
      <dgm:t>
        <a:bodyPr/>
        <a:lstStyle/>
        <a:p>
          <a:endParaRPr lang="es-MX" sz="8000">
            <a:solidFill>
              <a:schemeClr val="tx1"/>
            </a:solidFill>
          </a:endParaRPr>
        </a:p>
      </dgm:t>
    </dgm:pt>
    <dgm:pt modelId="{C1E2EB80-C6E8-4535-B454-E7AEA646C215}" type="sibTrans" cxnId="{475B1B46-7E74-4372-82F1-5EF9190E0ADA}">
      <dgm:prSet/>
      <dgm:spPr/>
      <dgm:t>
        <a:bodyPr/>
        <a:lstStyle/>
        <a:p>
          <a:endParaRPr lang="es-MX" sz="8000">
            <a:solidFill>
              <a:schemeClr val="tx1"/>
            </a:solidFill>
          </a:endParaRPr>
        </a:p>
      </dgm:t>
    </dgm:pt>
    <dgm:pt modelId="{6C8D3BD8-3B2A-484B-B852-C558FCEFC087}">
      <dgm:prSet custT="1"/>
      <dgm:spPr/>
      <dgm:t>
        <a:bodyPr/>
        <a:lstStyle/>
        <a:p>
          <a:r>
            <a:rPr lang="es-MX" sz="2400" b="1" dirty="0" smtClean="0">
              <a:solidFill>
                <a:schemeClr val="tx1"/>
              </a:solidFill>
            </a:rPr>
            <a:t>H3: </a:t>
          </a:r>
          <a:r>
            <a:rPr lang="es-MX" sz="2400" dirty="0" smtClean="0">
              <a:solidFill>
                <a:schemeClr val="tx1"/>
              </a:solidFill>
            </a:rPr>
            <a:t>Más del 20% de las personas consideran al Cantón Mejía como una opción de visita turística cultural.</a:t>
          </a:r>
          <a:endParaRPr lang="es-MX" sz="2400" dirty="0">
            <a:solidFill>
              <a:schemeClr val="tx1"/>
            </a:solidFill>
          </a:endParaRPr>
        </a:p>
      </dgm:t>
    </dgm:pt>
    <dgm:pt modelId="{464EE332-D367-4D25-9563-FA3A9AFEEE4A}" type="parTrans" cxnId="{BBD0BFED-82A6-41E1-B3B0-81DDA42B7AC4}">
      <dgm:prSet/>
      <dgm:spPr/>
      <dgm:t>
        <a:bodyPr/>
        <a:lstStyle/>
        <a:p>
          <a:endParaRPr lang="es-MX" sz="8000">
            <a:solidFill>
              <a:schemeClr val="tx1"/>
            </a:solidFill>
          </a:endParaRPr>
        </a:p>
      </dgm:t>
    </dgm:pt>
    <dgm:pt modelId="{FCFE8E29-9DED-4E9D-8D80-318B44EBFFE8}" type="sibTrans" cxnId="{BBD0BFED-82A6-41E1-B3B0-81DDA42B7AC4}">
      <dgm:prSet/>
      <dgm:spPr/>
      <dgm:t>
        <a:bodyPr/>
        <a:lstStyle/>
        <a:p>
          <a:endParaRPr lang="es-MX" sz="8000">
            <a:solidFill>
              <a:schemeClr val="tx1"/>
            </a:solidFill>
          </a:endParaRPr>
        </a:p>
      </dgm:t>
    </dgm:pt>
    <dgm:pt modelId="{1583D0C3-2ACF-47C9-9D6C-30E85F6B58B9}">
      <dgm:prSet custT="1"/>
      <dgm:spPr/>
      <dgm:t>
        <a:bodyPr/>
        <a:lstStyle/>
        <a:p>
          <a:r>
            <a:rPr lang="es-MX" sz="2400" b="1" dirty="0" smtClean="0">
              <a:solidFill>
                <a:schemeClr val="tx1"/>
              </a:solidFill>
            </a:rPr>
            <a:t>H3: </a:t>
          </a:r>
          <a:r>
            <a:rPr lang="es-MX" sz="2400" dirty="0" smtClean="0">
              <a:solidFill>
                <a:schemeClr val="tx1"/>
              </a:solidFill>
            </a:rPr>
            <a:t>El presupuesto destinado a turismo en el Cantón Mejía, depende de la alternativa u opción turística existente en el cantón.</a:t>
          </a:r>
          <a:endParaRPr lang="es-MX" sz="2400" dirty="0">
            <a:solidFill>
              <a:schemeClr val="tx1"/>
            </a:solidFill>
          </a:endParaRPr>
        </a:p>
      </dgm:t>
    </dgm:pt>
    <dgm:pt modelId="{ED3A5C19-775C-4797-9D45-A8AEF6AB7A5F}" type="parTrans" cxnId="{005BFC49-980F-4553-9032-63A49C1645E0}">
      <dgm:prSet/>
      <dgm:spPr/>
      <dgm:t>
        <a:bodyPr/>
        <a:lstStyle/>
        <a:p>
          <a:endParaRPr lang="es-MX" sz="8000">
            <a:solidFill>
              <a:schemeClr val="tx1"/>
            </a:solidFill>
          </a:endParaRPr>
        </a:p>
      </dgm:t>
    </dgm:pt>
    <dgm:pt modelId="{86052230-5F9F-44FB-8D5E-D0BB1C25DE20}" type="sibTrans" cxnId="{005BFC49-980F-4553-9032-63A49C1645E0}">
      <dgm:prSet/>
      <dgm:spPr/>
      <dgm:t>
        <a:bodyPr/>
        <a:lstStyle/>
        <a:p>
          <a:endParaRPr lang="es-MX" sz="8000">
            <a:solidFill>
              <a:schemeClr val="tx1"/>
            </a:solidFill>
          </a:endParaRPr>
        </a:p>
      </dgm:t>
    </dgm:pt>
    <dgm:pt modelId="{D72C7004-2920-4041-9CDF-197666BEE67B}" type="pres">
      <dgm:prSet presAssocID="{60215768-6DC3-4FD2-93E4-119696733F0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05632C7-FB1A-46DF-9C19-DFD4DAD3F1C3}" type="pres">
      <dgm:prSet presAssocID="{8A5425A9-EC47-47A1-B4AB-771A86C21778}" presName="parentLin" presStyleCnt="0"/>
      <dgm:spPr/>
    </dgm:pt>
    <dgm:pt modelId="{CEEF3C48-287A-46B9-B55D-67058193C5A9}" type="pres">
      <dgm:prSet presAssocID="{8A5425A9-EC47-47A1-B4AB-771A86C21778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D712604E-C444-4FC9-974B-FA92274E6B23}" type="pres">
      <dgm:prSet presAssocID="{8A5425A9-EC47-47A1-B4AB-771A86C21778}" presName="parentText" presStyleLbl="node1" presStyleIdx="0" presStyleCnt="4" custScaleX="142857" custScaleY="10867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7044E3C-A3E4-40AA-8BB9-50F79C30BC17}" type="pres">
      <dgm:prSet presAssocID="{8A5425A9-EC47-47A1-B4AB-771A86C21778}" presName="negativeSpace" presStyleCnt="0"/>
      <dgm:spPr/>
    </dgm:pt>
    <dgm:pt modelId="{DCBC0B0B-2AC3-416C-9F30-18A14ED4374F}" type="pres">
      <dgm:prSet presAssocID="{8A5425A9-EC47-47A1-B4AB-771A86C21778}" presName="childText" presStyleLbl="conFgAcc1" presStyleIdx="0" presStyleCnt="4">
        <dgm:presLayoutVars>
          <dgm:bulletEnabled val="1"/>
        </dgm:presLayoutVars>
      </dgm:prSet>
      <dgm:spPr/>
    </dgm:pt>
    <dgm:pt modelId="{52496C86-F01F-453C-8679-8BB384B3B35C}" type="pres">
      <dgm:prSet presAssocID="{B5FCA0A5-4011-4E5C-93E8-427BF58A2453}" presName="spaceBetweenRectangles" presStyleCnt="0"/>
      <dgm:spPr/>
    </dgm:pt>
    <dgm:pt modelId="{471F0B8D-6B31-439B-B2BA-DF7EC6AAC3AD}" type="pres">
      <dgm:prSet presAssocID="{6675609E-C6BA-49E2-9A70-65DA9E20B9C6}" presName="parentLin" presStyleCnt="0"/>
      <dgm:spPr/>
    </dgm:pt>
    <dgm:pt modelId="{FA541151-9544-498D-9C0E-9EB8DBDF7709}" type="pres">
      <dgm:prSet presAssocID="{6675609E-C6BA-49E2-9A70-65DA9E20B9C6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B3B18C52-1146-4AB7-93D9-79B41400D66A}" type="pres">
      <dgm:prSet presAssocID="{6675609E-C6BA-49E2-9A70-65DA9E20B9C6}" presName="parentText" presStyleLbl="node1" presStyleIdx="1" presStyleCnt="4" custScaleX="142857" custScaleY="21306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343165C-E77C-4CD0-B2E9-0A2C113FBE0A}" type="pres">
      <dgm:prSet presAssocID="{6675609E-C6BA-49E2-9A70-65DA9E20B9C6}" presName="negativeSpace" presStyleCnt="0"/>
      <dgm:spPr/>
    </dgm:pt>
    <dgm:pt modelId="{670DE54A-C7EA-4B6F-A5EF-E29AAF3A8C26}" type="pres">
      <dgm:prSet presAssocID="{6675609E-C6BA-49E2-9A70-65DA9E20B9C6}" presName="childText" presStyleLbl="conFgAcc1" presStyleIdx="1" presStyleCnt="4">
        <dgm:presLayoutVars>
          <dgm:bulletEnabled val="1"/>
        </dgm:presLayoutVars>
      </dgm:prSet>
      <dgm:spPr/>
    </dgm:pt>
    <dgm:pt modelId="{61F931FD-E7A2-43A5-BC81-75431EC5886C}" type="pres">
      <dgm:prSet presAssocID="{C1E2EB80-C6E8-4535-B454-E7AEA646C215}" presName="spaceBetweenRectangles" presStyleCnt="0"/>
      <dgm:spPr/>
    </dgm:pt>
    <dgm:pt modelId="{1AF546E2-1AF4-42B6-B06D-DA3343101127}" type="pres">
      <dgm:prSet presAssocID="{6C8D3BD8-3B2A-484B-B852-C558FCEFC087}" presName="parentLin" presStyleCnt="0"/>
      <dgm:spPr/>
    </dgm:pt>
    <dgm:pt modelId="{07195D15-CFA8-4478-B270-04B3D0EF88B6}" type="pres">
      <dgm:prSet presAssocID="{6C8D3BD8-3B2A-484B-B852-C558FCEFC087}" presName="parentLeftMargin" presStyleLbl="node1" presStyleIdx="1" presStyleCnt="4"/>
      <dgm:spPr/>
      <dgm:t>
        <a:bodyPr/>
        <a:lstStyle/>
        <a:p>
          <a:endParaRPr lang="es-MX"/>
        </a:p>
      </dgm:t>
    </dgm:pt>
    <dgm:pt modelId="{23BF9778-7A08-4BA2-88AC-32A031070814}" type="pres">
      <dgm:prSet presAssocID="{6C8D3BD8-3B2A-484B-B852-C558FCEFC087}" presName="parentText" presStyleLbl="node1" presStyleIdx="2" presStyleCnt="4" custScaleX="142857" custScaleY="10867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14D4FFF-F895-4315-9A9D-791C4157E881}" type="pres">
      <dgm:prSet presAssocID="{6C8D3BD8-3B2A-484B-B852-C558FCEFC087}" presName="negativeSpace" presStyleCnt="0"/>
      <dgm:spPr/>
    </dgm:pt>
    <dgm:pt modelId="{D8677464-2F7C-419F-AF98-501AD73E9046}" type="pres">
      <dgm:prSet presAssocID="{6C8D3BD8-3B2A-484B-B852-C558FCEFC087}" presName="childText" presStyleLbl="conFgAcc1" presStyleIdx="2" presStyleCnt="4">
        <dgm:presLayoutVars>
          <dgm:bulletEnabled val="1"/>
        </dgm:presLayoutVars>
      </dgm:prSet>
      <dgm:spPr/>
    </dgm:pt>
    <dgm:pt modelId="{D4B68BAD-636E-4876-808C-614F14B79E39}" type="pres">
      <dgm:prSet presAssocID="{FCFE8E29-9DED-4E9D-8D80-318B44EBFFE8}" presName="spaceBetweenRectangles" presStyleCnt="0"/>
      <dgm:spPr/>
    </dgm:pt>
    <dgm:pt modelId="{52C13FD4-D389-4224-A0DC-046CBBBB5F13}" type="pres">
      <dgm:prSet presAssocID="{1583D0C3-2ACF-47C9-9D6C-30E85F6B58B9}" presName="parentLin" presStyleCnt="0"/>
      <dgm:spPr/>
    </dgm:pt>
    <dgm:pt modelId="{D58F0D4C-FC07-47CE-A0B0-64168C2F8F60}" type="pres">
      <dgm:prSet presAssocID="{1583D0C3-2ACF-47C9-9D6C-30E85F6B58B9}" presName="parentLeftMargin" presStyleLbl="node1" presStyleIdx="2" presStyleCnt="4"/>
      <dgm:spPr/>
      <dgm:t>
        <a:bodyPr/>
        <a:lstStyle/>
        <a:p>
          <a:endParaRPr lang="es-MX"/>
        </a:p>
      </dgm:t>
    </dgm:pt>
    <dgm:pt modelId="{2902F6AB-D55D-4EBE-ADB3-EB562205640D}" type="pres">
      <dgm:prSet presAssocID="{1583D0C3-2ACF-47C9-9D6C-30E85F6B58B9}" presName="parentText" presStyleLbl="node1" presStyleIdx="3" presStyleCnt="4" custScaleX="142857" custScaleY="15182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408AD5F-FF5C-44E2-89D4-17B9F0CB881F}" type="pres">
      <dgm:prSet presAssocID="{1583D0C3-2ACF-47C9-9D6C-30E85F6B58B9}" presName="negativeSpace" presStyleCnt="0"/>
      <dgm:spPr/>
    </dgm:pt>
    <dgm:pt modelId="{BF0C14C1-9579-4904-917D-B909788C00FC}" type="pres">
      <dgm:prSet presAssocID="{1583D0C3-2ACF-47C9-9D6C-30E85F6B58B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9166EBF-688E-4F68-84AD-2EE82E10BDC3}" srcId="{60215768-6DC3-4FD2-93E4-119696733F06}" destId="{8A5425A9-EC47-47A1-B4AB-771A86C21778}" srcOrd="0" destOrd="0" parTransId="{DD9AA3A0-3F20-45E6-B195-DFD1E389EC79}" sibTransId="{B5FCA0A5-4011-4E5C-93E8-427BF58A2453}"/>
    <dgm:cxn modelId="{005BFC49-980F-4553-9032-63A49C1645E0}" srcId="{60215768-6DC3-4FD2-93E4-119696733F06}" destId="{1583D0C3-2ACF-47C9-9D6C-30E85F6B58B9}" srcOrd="3" destOrd="0" parTransId="{ED3A5C19-775C-4797-9D45-A8AEF6AB7A5F}" sibTransId="{86052230-5F9F-44FB-8D5E-D0BB1C25DE20}"/>
    <dgm:cxn modelId="{B9037991-55BE-4A17-8B12-89762BC04E56}" type="presOf" srcId="{6C8D3BD8-3B2A-484B-B852-C558FCEFC087}" destId="{23BF9778-7A08-4BA2-88AC-32A031070814}" srcOrd="1" destOrd="0" presId="urn:microsoft.com/office/officeart/2005/8/layout/list1"/>
    <dgm:cxn modelId="{94D1D278-7CFF-42CB-9AC4-3E892D44A5B1}" type="presOf" srcId="{6675609E-C6BA-49E2-9A70-65DA9E20B9C6}" destId="{FA541151-9544-498D-9C0E-9EB8DBDF7709}" srcOrd="0" destOrd="0" presId="urn:microsoft.com/office/officeart/2005/8/layout/list1"/>
    <dgm:cxn modelId="{A5E4CAA0-BBB6-41BB-9177-DB69F700A88D}" type="presOf" srcId="{1583D0C3-2ACF-47C9-9D6C-30E85F6B58B9}" destId="{D58F0D4C-FC07-47CE-A0B0-64168C2F8F60}" srcOrd="0" destOrd="0" presId="urn:microsoft.com/office/officeart/2005/8/layout/list1"/>
    <dgm:cxn modelId="{BBD0BFED-82A6-41E1-B3B0-81DDA42B7AC4}" srcId="{60215768-6DC3-4FD2-93E4-119696733F06}" destId="{6C8D3BD8-3B2A-484B-B852-C558FCEFC087}" srcOrd="2" destOrd="0" parTransId="{464EE332-D367-4D25-9563-FA3A9AFEEE4A}" sibTransId="{FCFE8E29-9DED-4E9D-8D80-318B44EBFFE8}"/>
    <dgm:cxn modelId="{7FE11601-FC7D-47D0-A480-6FAAA4C32F51}" type="presOf" srcId="{6675609E-C6BA-49E2-9A70-65DA9E20B9C6}" destId="{B3B18C52-1146-4AB7-93D9-79B41400D66A}" srcOrd="1" destOrd="0" presId="urn:microsoft.com/office/officeart/2005/8/layout/list1"/>
    <dgm:cxn modelId="{8DEC58BE-6A86-44AD-9C7D-3F6F64C9DDCF}" type="presOf" srcId="{1583D0C3-2ACF-47C9-9D6C-30E85F6B58B9}" destId="{2902F6AB-D55D-4EBE-ADB3-EB562205640D}" srcOrd="1" destOrd="0" presId="urn:microsoft.com/office/officeart/2005/8/layout/list1"/>
    <dgm:cxn modelId="{58B4F44F-4665-432F-8F17-219F980AEDD4}" type="presOf" srcId="{8A5425A9-EC47-47A1-B4AB-771A86C21778}" destId="{CEEF3C48-287A-46B9-B55D-67058193C5A9}" srcOrd="0" destOrd="0" presId="urn:microsoft.com/office/officeart/2005/8/layout/list1"/>
    <dgm:cxn modelId="{5B64707E-BF04-42DB-9C8C-5D3C447DCB6E}" type="presOf" srcId="{60215768-6DC3-4FD2-93E4-119696733F06}" destId="{D72C7004-2920-4041-9CDF-197666BEE67B}" srcOrd="0" destOrd="0" presId="urn:microsoft.com/office/officeart/2005/8/layout/list1"/>
    <dgm:cxn modelId="{1AF78642-9E0B-41DE-82E6-003371C25F4F}" type="presOf" srcId="{6C8D3BD8-3B2A-484B-B852-C558FCEFC087}" destId="{07195D15-CFA8-4478-B270-04B3D0EF88B6}" srcOrd="0" destOrd="0" presId="urn:microsoft.com/office/officeart/2005/8/layout/list1"/>
    <dgm:cxn modelId="{393180CB-4FDA-4978-A53B-1D6B7B84EC7F}" type="presOf" srcId="{8A5425A9-EC47-47A1-B4AB-771A86C21778}" destId="{D712604E-C444-4FC9-974B-FA92274E6B23}" srcOrd="1" destOrd="0" presId="urn:microsoft.com/office/officeart/2005/8/layout/list1"/>
    <dgm:cxn modelId="{475B1B46-7E74-4372-82F1-5EF9190E0ADA}" srcId="{60215768-6DC3-4FD2-93E4-119696733F06}" destId="{6675609E-C6BA-49E2-9A70-65DA9E20B9C6}" srcOrd="1" destOrd="0" parTransId="{DB80B323-D7CD-4A57-9012-4785A06959EF}" sibTransId="{C1E2EB80-C6E8-4535-B454-E7AEA646C215}"/>
    <dgm:cxn modelId="{581F02AC-2748-469F-A73B-BB1E268D827C}" type="presParOf" srcId="{D72C7004-2920-4041-9CDF-197666BEE67B}" destId="{305632C7-FB1A-46DF-9C19-DFD4DAD3F1C3}" srcOrd="0" destOrd="0" presId="urn:microsoft.com/office/officeart/2005/8/layout/list1"/>
    <dgm:cxn modelId="{9D483C1D-5BEE-4A87-9DF8-6DCDF3CA909C}" type="presParOf" srcId="{305632C7-FB1A-46DF-9C19-DFD4DAD3F1C3}" destId="{CEEF3C48-287A-46B9-B55D-67058193C5A9}" srcOrd="0" destOrd="0" presId="urn:microsoft.com/office/officeart/2005/8/layout/list1"/>
    <dgm:cxn modelId="{AD692C5A-301C-4AB2-90B6-E4F8BB4CA50A}" type="presParOf" srcId="{305632C7-FB1A-46DF-9C19-DFD4DAD3F1C3}" destId="{D712604E-C444-4FC9-974B-FA92274E6B23}" srcOrd="1" destOrd="0" presId="urn:microsoft.com/office/officeart/2005/8/layout/list1"/>
    <dgm:cxn modelId="{278BE166-F970-43E9-8D1F-17735141304F}" type="presParOf" srcId="{D72C7004-2920-4041-9CDF-197666BEE67B}" destId="{87044E3C-A3E4-40AA-8BB9-50F79C30BC17}" srcOrd="1" destOrd="0" presId="urn:microsoft.com/office/officeart/2005/8/layout/list1"/>
    <dgm:cxn modelId="{1AF386A5-1A26-4F67-B303-6293C68B7C29}" type="presParOf" srcId="{D72C7004-2920-4041-9CDF-197666BEE67B}" destId="{DCBC0B0B-2AC3-416C-9F30-18A14ED4374F}" srcOrd="2" destOrd="0" presId="urn:microsoft.com/office/officeart/2005/8/layout/list1"/>
    <dgm:cxn modelId="{002D59B5-7EF8-4D01-BDFC-11AE720A136A}" type="presParOf" srcId="{D72C7004-2920-4041-9CDF-197666BEE67B}" destId="{52496C86-F01F-453C-8679-8BB384B3B35C}" srcOrd="3" destOrd="0" presId="urn:microsoft.com/office/officeart/2005/8/layout/list1"/>
    <dgm:cxn modelId="{39784E71-E689-4899-BED2-A7BDDBED91FE}" type="presParOf" srcId="{D72C7004-2920-4041-9CDF-197666BEE67B}" destId="{471F0B8D-6B31-439B-B2BA-DF7EC6AAC3AD}" srcOrd="4" destOrd="0" presId="urn:microsoft.com/office/officeart/2005/8/layout/list1"/>
    <dgm:cxn modelId="{8806B8AE-8BE9-4A64-A6A1-7CEBC6E38FFC}" type="presParOf" srcId="{471F0B8D-6B31-439B-B2BA-DF7EC6AAC3AD}" destId="{FA541151-9544-498D-9C0E-9EB8DBDF7709}" srcOrd="0" destOrd="0" presId="urn:microsoft.com/office/officeart/2005/8/layout/list1"/>
    <dgm:cxn modelId="{8A6645D1-1393-4966-ABDE-97EDD1482262}" type="presParOf" srcId="{471F0B8D-6B31-439B-B2BA-DF7EC6AAC3AD}" destId="{B3B18C52-1146-4AB7-93D9-79B41400D66A}" srcOrd="1" destOrd="0" presId="urn:microsoft.com/office/officeart/2005/8/layout/list1"/>
    <dgm:cxn modelId="{6B96DD45-6132-4DB5-9D68-31EBF406DB41}" type="presParOf" srcId="{D72C7004-2920-4041-9CDF-197666BEE67B}" destId="{7343165C-E77C-4CD0-B2E9-0A2C113FBE0A}" srcOrd="5" destOrd="0" presId="urn:microsoft.com/office/officeart/2005/8/layout/list1"/>
    <dgm:cxn modelId="{59331061-64CD-49F3-A719-017D342ABBE1}" type="presParOf" srcId="{D72C7004-2920-4041-9CDF-197666BEE67B}" destId="{670DE54A-C7EA-4B6F-A5EF-E29AAF3A8C26}" srcOrd="6" destOrd="0" presId="urn:microsoft.com/office/officeart/2005/8/layout/list1"/>
    <dgm:cxn modelId="{39A49AC7-1CAA-421E-84E6-E0474AA78E3F}" type="presParOf" srcId="{D72C7004-2920-4041-9CDF-197666BEE67B}" destId="{61F931FD-E7A2-43A5-BC81-75431EC5886C}" srcOrd="7" destOrd="0" presId="urn:microsoft.com/office/officeart/2005/8/layout/list1"/>
    <dgm:cxn modelId="{8CBDBDD5-1092-481B-90C6-3593D1B6F3F7}" type="presParOf" srcId="{D72C7004-2920-4041-9CDF-197666BEE67B}" destId="{1AF546E2-1AF4-42B6-B06D-DA3343101127}" srcOrd="8" destOrd="0" presId="urn:microsoft.com/office/officeart/2005/8/layout/list1"/>
    <dgm:cxn modelId="{6E3035E4-A1C8-46D0-9942-5907CECE517A}" type="presParOf" srcId="{1AF546E2-1AF4-42B6-B06D-DA3343101127}" destId="{07195D15-CFA8-4478-B270-04B3D0EF88B6}" srcOrd="0" destOrd="0" presId="urn:microsoft.com/office/officeart/2005/8/layout/list1"/>
    <dgm:cxn modelId="{45F04D2D-6710-4188-A306-953B8AA90399}" type="presParOf" srcId="{1AF546E2-1AF4-42B6-B06D-DA3343101127}" destId="{23BF9778-7A08-4BA2-88AC-32A031070814}" srcOrd="1" destOrd="0" presId="urn:microsoft.com/office/officeart/2005/8/layout/list1"/>
    <dgm:cxn modelId="{9766478D-8997-40AE-A93A-07FC08139853}" type="presParOf" srcId="{D72C7004-2920-4041-9CDF-197666BEE67B}" destId="{D14D4FFF-F895-4315-9A9D-791C4157E881}" srcOrd="9" destOrd="0" presId="urn:microsoft.com/office/officeart/2005/8/layout/list1"/>
    <dgm:cxn modelId="{E1C163CF-0A38-49F7-A07D-C7304808E155}" type="presParOf" srcId="{D72C7004-2920-4041-9CDF-197666BEE67B}" destId="{D8677464-2F7C-419F-AF98-501AD73E9046}" srcOrd="10" destOrd="0" presId="urn:microsoft.com/office/officeart/2005/8/layout/list1"/>
    <dgm:cxn modelId="{76E2B824-C368-4791-8D93-23B3434EAC05}" type="presParOf" srcId="{D72C7004-2920-4041-9CDF-197666BEE67B}" destId="{D4B68BAD-636E-4876-808C-614F14B79E39}" srcOrd="11" destOrd="0" presId="urn:microsoft.com/office/officeart/2005/8/layout/list1"/>
    <dgm:cxn modelId="{50D4F328-52FB-4DB8-AE12-17EE61449253}" type="presParOf" srcId="{D72C7004-2920-4041-9CDF-197666BEE67B}" destId="{52C13FD4-D389-4224-A0DC-046CBBBB5F13}" srcOrd="12" destOrd="0" presId="urn:microsoft.com/office/officeart/2005/8/layout/list1"/>
    <dgm:cxn modelId="{FD9949F5-B0CD-465F-BBDC-E216A9F0E7B3}" type="presParOf" srcId="{52C13FD4-D389-4224-A0DC-046CBBBB5F13}" destId="{D58F0D4C-FC07-47CE-A0B0-64168C2F8F60}" srcOrd="0" destOrd="0" presId="urn:microsoft.com/office/officeart/2005/8/layout/list1"/>
    <dgm:cxn modelId="{8EB2058B-EAAC-4A8B-8067-E367379B98CC}" type="presParOf" srcId="{52C13FD4-D389-4224-A0DC-046CBBBB5F13}" destId="{2902F6AB-D55D-4EBE-ADB3-EB562205640D}" srcOrd="1" destOrd="0" presId="urn:microsoft.com/office/officeart/2005/8/layout/list1"/>
    <dgm:cxn modelId="{867AFEC6-4EE1-4A01-822A-3B49AEAD8255}" type="presParOf" srcId="{D72C7004-2920-4041-9CDF-197666BEE67B}" destId="{F408AD5F-FF5C-44E2-89D4-17B9F0CB881F}" srcOrd="13" destOrd="0" presId="urn:microsoft.com/office/officeart/2005/8/layout/list1"/>
    <dgm:cxn modelId="{C4566C63-017E-4891-8A67-0796FD4F3361}" type="presParOf" srcId="{D72C7004-2920-4041-9CDF-197666BEE67B}" destId="{BF0C14C1-9579-4904-917D-B909788C00F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757F627-14B5-4D23-843C-052BEB063C0C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1A1729B3-BAC3-4566-8350-82DD989598EC}">
      <dgm:prSet phldrT="[Texto]"/>
      <dgm:spPr/>
      <dgm:t>
        <a:bodyPr/>
        <a:lstStyle/>
        <a:p>
          <a:r>
            <a:rPr lang="es-MX" b="1" dirty="0" smtClean="0"/>
            <a:t>Santuario de la Virgen de los Dolores</a:t>
          </a:r>
          <a:endParaRPr lang="es-MX" dirty="0"/>
        </a:p>
      </dgm:t>
    </dgm:pt>
    <dgm:pt modelId="{E37813A6-D3CA-4021-8BDC-9CD922C0E114}" type="parTrans" cxnId="{03F1E120-EB65-4126-A031-57D5B667CB1C}">
      <dgm:prSet/>
      <dgm:spPr/>
      <dgm:t>
        <a:bodyPr/>
        <a:lstStyle/>
        <a:p>
          <a:endParaRPr lang="es-MX"/>
        </a:p>
      </dgm:t>
    </dgm:pt>
    <dgm:pt modelId="{2A95F349-D85D-4A57-A337-071EB83DA94C}" type="sibTrans" cxnId="{03F1E120-EB65-4126-A031-57D5B667CB1C}">
      <dgm:prSet/>
      <dgm:spPr/>
      <dgm:t>
        <a:bodyPr/>
        <a:lstStyle/>
        <a:p>
          <a:endParaRPr lang="es-MX"/>
        </a:p>
      </dgm:t>
    </dgm:pt>
    <dgm:pt modelId="{05B8F37D-12A8-4D82-8C74-A9E4D43E2971}">
      <dgm:prSet phldrT="[Texto]"/>
      <dgm:spPr/>
      <dgm:t>
        <a:bodyPr/>
        <a:lstStyle/>
        <a:p>
          <a:r>
            <a:rPr lang="es-MX" b="1" dirty="0" smtClean="0"/>
            <a:t>Iglesia Matriz de </a:t>
          </a:r>
          <a:r>
            <a:rPr lang="es-MX" b="1" dirty="0" err="1" smtClean="0"/>
            <a:t>Machachi</a:t>
          </a:r>
          <a:endParaRPr lang="es-MX" dirty="0"/>
        </a:p>
      </dgm:t>
    </dgm:pt>
    <dgm:pt modelId="{015BD592-8C79-49AA-BF91-EB3E1668FB0E}" type="parTrans" cxnId="{067FE858-9BDD-4DAF-9776-1C7AF8BE0071}">
      <dgm:prSet/>
      <dgm:spPr/>
      <dgm:t>
        <a:bodyPr/>
        <a:lstStyle/>
        <a:p>
          <a:endParaRPr lang="es-MX"/>
        </a:p>
      </dgm:t>
    </dgm:pt>
    <dgm:pt modelId="{59C3B16B-5FB9-4CB4-8083-9231488AD95F}" type="sibTrans" cxnId="{067FE858-9BDD-4DAF-9776-1C7AF8BE0071}">
      <dgm:prSet/>
      <dgm:spPr/>
      <dgm:t>
        <a:bodyPr/>
        <a:lstStyle/>
        <a:p>
          <a:endParaRPr lang="es-MX"/>
        </a:p>
      </dgm:t>
    </dgm:pt>
    <dgm:pt modelId="{32FFF5EC-7093-4495-8900-455CB2F14B28}">
      <dgm:prSet phldrT="[Texto]"/>
      <dgm:spPr/>
      <dgm:t>
        <a:bodyPr/>
        <a:lstStyle/>
        <a:p>
          <a:r>
            <a:rPr lang="es-MX" b="1" dirty="0" smtClean="0"/>
            <a:t>Iglesia de </a:t>
          </a:r>
          <a:r>
            <a:rPr lang="es-MX" b="1" dirty="0" err="1" smtClean="0"/>
            <a:t>Uyumbicho</a:t>
          </a:r>
          <a:endParaRPr lang="es-MX" dirty="0"/>
        </a:p>
      </dgm:t>
    </dgm:pt>
    <dgm:pt modelId="{9C143400-5EBF-4F91-B4E5-CA727D1A503A}" type="parTrans" cxnId="{C4401053-9F32-4124-8F6E-9B82D7AABAF0}">
      <dgm:prSet/>
      <dgm:spPr/>
      <dgm:t>
        <a:bodyPr/>
        <a:lstStyle/>
        <a:p>
          <a:endParaRPr lang="es-MX"/>
        </a:p>
      </dgm:t>
    </dgm:pt>
    <dgm:pt modelId="{BCD300B8-8F14-4A07-9926-F13439709E7F}" type="sibTrans" cxnId="{C4401053-9F32-4124-8F6E-9B82D7AABAF0}">
      <dgm:prSet/>
      <dgm:spPr/>
      <dgm:t>
        <a:bodyPr/>
        <a:lstStyle/>
        <a:p>
          <a:endParaRPr lang="es-MX"/>
        </a:p>
      </dgm:t>
    </dgm:pt>
    <dgm:pt modelId="{69D5DA23-847A-4B63-A9A9-9DDB9E4DE5B1}" type="pres">
      <dgm:prSet presAssocID="{7757F627-14B5-4D23-843C-052BEB063C0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63A81B1-550B-4820-83A6-915E751A210C}" type="pres">
      <dgm:prSet presAssocID="{1A1729B3-BAC3-4566-8350-82DD989598EC}" presName="parentLin" presStyleCnt="0"/>
      <dgm:spPr/>
    </dgm:pt>
    <dgm:pt modelId="{F41BFC7D-EFEA-4A60-B10A-CED6498ACDCC}" type="pres">
      <dgm:prSet presAssocID="{1A1729B3-BAC3-4566-8350-82DD989598EC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9184D3FC-1BF2-4DCD-BFA8-FA333C4AF006}" type="pres">
      <dgm:prSet presAssocID="{1A1729B3-BAC3-4566-8350-82DD989598EC}" presName="parentText" presStyleLbl="node1" presStyleIdx="0" presStyleCnt="3" custScaleY="162223" custLinFactNeighborY="91838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34967EB-0D2E-4339-9EDB-96AD450662E0}" type="pres">
      <dgm:prSet presAssocID="{1A1729B3-BAC3-4566-8350-82DD989598EC}" presName="negativeSpace" presStyleCnt="0"/>
      <dgm:spPr/>
    </dgm:pt>
    <dgm:pt modelId="{1BD3BB56-4B1E-4810-AE5C-6D486FD2659B}" type="pres">
      <dgm:prSet presAssocID="{1A1729B3-BAC3-4566-8350-82DD989598EC}" presName="childText" presStyleLbl="conFgAcc1" presStyleIdx="0" presStyleCnt="3">
        <dgm:presLayoutVars>
          <dgm:bulletEnabled val="1"/>
        </dgm:presLayoutVars>
      </dgm:prSet>
      <dgm:spPr/>
    </dgm:pt>
    <dgm:pt modelId="{9BE67C1A-96FD-4C48-8ED6-5A24E3B7D17B}" type="pres">
      <dgm:prSet presAssocID="{2A95F349-D85D-4A57-A337-071EB83DA94C}" presName="spaceBetweenRectangles" presStyleCnt="0"/>
      <dgm:spPr/>
    </dgm:pt>
    <dgm:pt modelId="{C2418606-31BC-49C3-BBE3-0E5D4FED5A67}" type="pres">
      <dgm:prSet presAssocID="{05B8F37D-12A8-4D82-8C74-A9E4D43E2971}" presName="parentLin" presStyleCnt="0"/>
      <dgm:spPr/>
    </dgm:pt>
    <dgm:pt modelId="{882B20C7-BE58-45BF-957A-6A6B80C6181A}" type="pres">
      <dgm:prSet presAssocID="{05B8F37D-12A8-4D82-8C74-A9E4D43E2971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C3863D4C-DBA7-4F68-ACCC-F58DF4A4F650}" type="pres">
      <dgm:prSet presAssocID="{05B8F37D-12A8-4D82-8C74-A9E4D43E2971}" presName="parentText" presStyleLbl="node1" presStyleIdx="1" presStyleCnt="3" custScaleY="162223" custLinFactNeighborY="91838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1B6345D-63D6-4C34-BB55-573CAB6EA7CF}" type="pres">
      <dgm:prSet presAssocID="{05B8F37D-12A8-4D82-8C74-A9E4D43E2971}" presName="negativeSpace" presStyleCnt="0"/>
      <dgm:spPr/>
    </dgm:pt>
    <dgm:pt modelId="{1E8B1F38-DDFD-40FE-BB23-8F13674CA20E}" type="pres">
      <dgm:prSet presAssocID="{05B8F37D-12A8-4D82-8C74-A9E4D43E2971}" presName="childText" presStyleLbl="conFgAcc1" presStyleIdx="1" presStyleCnt="3">
        <dgm:presLayoutVars>
          <dgm:bulletEnabled val="1"/>
        </dgm:presLayoutVars>
      </dgm:prSet>
      <dgm:spPr/>
    </dgm:pt>
    <dgm:pt modelId="{F79059D7-418E-4E94-AF0C-9636994FEF04}" type="pres">
      <dgm:prSet presAssocID="{59C3B16B-5FB9-4CB4-8083-9231488AD95F}" presName="spaceBetweenRectangles" presStyleCnt="0"/>
      <dgm:spPr/>
    </dgm:pt>
    <dgm:pt modelId="{5469C88D-3A7C-4750-98FD-14FFE8977AE4}" type="pres">
      <dgm:prSet presAssocID="{32FFF5EC-7093-4495-8900-455CB2F14B28}" presName="parentLin" presStyleCnt="0"/>
      <dgm:spPr/>
    </dgm:pt>
    <dgm:pt modelId="{AC2DD888-9E75-48AA-9228-3A278DE69AD3}" type="pres">
      <dgm:prSet presAssocID="{32FFF5EC-7093-4495-8900-455CB2F14B28}" presName="parentLeftMargin" presStyleLbl="node1" presStyleIdx="1" presStyleCnt="3"/>
      <dgm:spPr/>
      <dgm:t>
        <a:bodyPr/>
        <a:lstStyle/>
        <a:p>
          <a:endParaRPr lang="es-MX"/>
        </a:p>
      </dgm:t>
    </dgm:pt>
    <dgm:pt modelId="{DC52786B-76BE-436E-91C5-9187B5B39060}" type="pres">
      <dgm:prSet presAssocID="{32FFF5EC-7093-4495-8900-455CB2F14B28}" presName="parentText" presStyleLbl="node1" presStyleIdx="2" presStyleCnt="3" custScaleY="162223" custLinFactNeighborY="91838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E92781-5CC6-4AAF-9BF8-B3C6FA396E98}" type="pres">
      <dgm:prSet presAssocID="{32FFF5EC-7093-4495-8900-455CB2F14B28}" presName="negativeSpace" presStyleCnt="0"/>
      <dgm:spPr/>
    </dgm:pt>
    <dgm:pt modelId="{AEF7E136-2E31-4730-B2C9-7A4CAE69CE3E}" type="pres">
      <dgm:prSet presAssocID="{32FFF5EC-7093-4495-8900-455CB2F14B2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2CB9E62-2BEA-4759-98F0-E2AA8304C5E9}" type="presOf" srcId="{05B8F37D-12A8-4D82-8C74-A9E4D43E2971}" destId="{882B20C7-BE58-45BF-957A-6A6B80C6181A}" srcOrd="0" destOrd="0" presId="urn:microsoft.com/office/officeart/2005/8/layout/list1"/>
    <dgm:cxn modelId="{C8349B68-9D63-402E-B2BC-7B665E60E80C}" type="presOf" srcId="{32FFF5EC-7093-4495-8900-455CB2F14B28}" destId="{AC2DD888-9E75-48AA-9228-3A278DE69AD3}" srcOrd="0" destOrd="0" presId="urn:microsoft.com/office/officeart/2005/8/layout/list1"/>
    <dgm:cxn modelId="{8DC911CA-128A-4160-9FB9-4E5F749EB365}" type="presOf" srcId="{32FFF5EC-7093-4495-8900-455CB2F14B28}" destId="{DC52786B-76BE-436E-91C5-9187B5B39060}" srcOrd="1" destOrd="0" presId="urn:microsoft.com/office/officeart/2005/8/layout/list1"/>
    <dgm:cxn modelId="{FC0CBC25-712D-4A54-8921-FFA1BEBC7F00}" type="presOf" srcId="{7757F627-14B5-4D23-843C-052BEB063C0C}" destId="{69D5DA23-847A-4B63-A9A9-9DDB9E4DE5B1}" srcOrd="0" destOrd="0" presId="urn:microsoft.com/office/officeart/2005/8/layout/list1"/>
    <dgm:cxn modelId="{C4401053-9F32-4124-8F6E-9B82D7AABAF0}" srcId="{7757F627-14B5-4D23-843C-052BEB063C0C}" destId="{32FFF5EC-7093-4495-8900-455CB2F14B28}" srcOrd="2" destOrd="0" parTransId="{9C143400-5EBF-4F91-B4E5-CA727D1A503A}" sibTransId="{BCD300B8-8F14-4A07-9926-F13439709E7F}"/>
    <dgm:cxn modelId="{03F1E120-EB65-4126-A031-57D5B667CB1C}" srcId="{7757F627-14B5-4D23-843C-052BEB063C0C}" destId="{1A1729B3-BAC3-4566-8350-82DD989598EC}" srcOrd="0" destOrd="0" parTransId="{E37813A6-D3CA-4021-8BDC-9CD922C0E114}" sibTransId="{2A95F349-D85D-4A57-A337-071EB83DA94C}"/>
    <dgm:cxn modelId="{04ACF80B-10F1-49C2-A3FA-8AAA881C326C}" type="presOf" srcId="{05B8F37D-12A8-4D82-8C74-A9E4D43E2971}" destId="{C3863D4C-DBA7-4F68-ACCC-F58DF4A4F650}" srcOrd="1" destOrd="0" presId="urn:microsoft.com/office/officeart/2005/8/layout/list1"/>
    <dgm:cxn modelId="{AB3ABEB0-E4B7-4843-8846-B7597A243CB8}" type="presOf" srcId="{1A1729B3-BAC3-4566-8350-82DD989598EC}" destId="{F41BFC7D-EFEA-4A60-B10A-CED6498ACDCC}" srcOrd="0" destOrd="0" presId="urn:microsoft.com/office/officeart/2005/8/layout/list1"/>
    <dgm:cxn modelId="{067FE858-9BDD-4DAF-9776-1C7AF8BE0071}" srcId="{7757F627-14B5-4D23-843C-052BEB063C0C}" destId="{05B8F37D-12A8-4D82-8C74-A9E4D43E2971}" srcOrd="1" destOrd="0" parTransId="{015BD592-8C79-49AA-BF91-EB3E1668FB0E}" sibTransId="{59C3B16B-5FB9-4CB4-8083-9231488AD95F}"/>
    <dgm:cxn modelId="{733D7DEC-3B74-43FE-834C-6C58A6B18648}" type="presOf" srcId="{1A1729B3-BAC3-4566-8350-82DD989598EC}" destId="{9184D3FC-1BF2-4DCD-BFA8-FA333C4AF006}" srcOrd="1" destOrd="0" presId="urn:microsoft.com/office/officeart/2005/8/layout/list1"/>
    <dgm:cxn modelId="{52C4CEDB-B298-4156-BF9A-6C4F8C9029CA}" type="presParOf" srcId="{69D5DA23-847A-4B63-A9A9-9DDB9E4DE5B1}" destId="{B63A81B1-550B-4820-83A6-915E751A210C}" srcOrd="0" destOrd="0" presId="urn:microsoft.com/office/officeart/2005/8/layout/list1"/>
    <dgm:cxn modelId="{240AB32F-AF85-4330-A046-F4C9C1870F8D}" type="presParOf" srcId="{B63A81B1-550B-4820-83A6-915E751A210C}" destId="{F41BFC7D-EFEA-4A60-B10A-CED6498ACDCC}" srcOrd="0" destOrd="0" presId="urn:microsoft.com/office/officeart/2005/8/layout/list1"/>
    <dgm:cxn modelId="{DBE00417-4970-4EAA-9E4E-75F8DE657E05}" type="presParOf" srcId="{B63A81B1-550B-4820-83A6-915E751A210C}" destId="{9184D3FC-1BF2-4DCD-BFA8-FA333C4AF006}" srcOrd="1" destOrd="0" presId="urn:microsoft.com/office/officeart/2005/8/layout/list1"/>
    <dgm:cxn modelId="{D4E2A56A-FFB8-41FE-9158-002DF2F4CD70}" type="presParOf" srcId="{69D5DA23-847A-4B63-A9A9-9DDB9E4DE5B1}" destId="{F34967EB-0D2E-4339-9EDB-96AD450662E0}" srcOrd="1" destOrd="0" presId="urn:microsoft.com/office/officeart/2005/8/layout/list1"/>
    <dgm:cxn modelId="{B492F374-021A-4070-9AE5-C35524C99BD8}" type="presParOf" srcId="{69D5DA23-847A-4B63-A9A9-9DDB9E4DE5B1}" destId="{1BD3BB56-4B1E-4810-AE5C-6D486FD2659B}" srcOrd="2" destOrd="0" presId="urn:microsoft.com/office/officeart/2005/8/layout/list1"/>
    <dgm:cxn modelId="{78D33536-8CB3-43DE-8909-B10E26660FCB}" type="presParOf" srcId="{69D5DA23-847A-4B63-A9A9-9DDB9E4DE5B1}" destId="{9BE67C1A-96FD-4C48-8ED6-5A24E3B7D17B}" srcOrd="3" destOrd="0" presId="urn:microsoft.com/office/officeart/2005/8/layout/list1"/>
    <dgm:cxn modelId="{1E761B3E-19E5-4DF4-9657-0896C1AD10B4}" type="presParOf" srcId="{69D5DA23-847A-4B63-A9A9-9DDB9E4DE5B1}" destId="{C2418606-31BC-49C3-BBE3-0E5D4FED5A67}" srcOrd="4" destOrd="0" presId="urn:microsoft.com/office/officeart/2005/8/layout/list1"/>
    <dgm:cxn modelId="{834EDE4A-A5E9-4198-ACA3-85459B5C3DCF}" type="presParOf" srcId="{C2418606-31BC-49C3-BBE3-0E5D4FED5A67}" destId="{882B20C7-BE58-45BF-957A-6A6B80C6181A}" srcOrd="0" destOrd="0" presId="urn:microsoft.com/office/officeart/2005/8/layout/list1"/>
    <dgm:cxn modelId="{4139AC30-EFCF-4AA3-B984-3CAFA3D8F954}" type="presParOf" srcId="{C2418606-31BC-49C3-BBE3-0E5D4FED5A67}" destId="{C3863D4C-DBA7-4F68-ACCC-F58DF4A4F650}" srcOrd="1" destOrd="0" presId="urn:microsoft.com/office/officeart/2005/8/layout/list1"/>
    <dgm:cxn modelId="{9E0E8DAC-FBE9-46DD-80A6-97D9319F622A}" type="presParOf" srcId="{69D5DA23-847A-4B63-A9A9-9DDB9E4DE5B1}" destId="{41B6345D-63D6-4C34-BB55-573CAB6EA7CF}" srcOrd="5" destOrd="0" presId="urn:microsoft.com/office/officeart/2005/8/layout/list1"/>
    <dgm:cxn modelId="{3DC95F9B-C0F9-4FB8-834D-7F4B96DC8266}" type="presParOf" srcId="{69D5DA23-847A-4B63-A9A9-9DDB9E4DE5B1}" destId="{1E8B1F38-DDFD-40FE-BB23-8F13674CA20E}" srcOrd="6" destOrd="0" presId="urn:microsoft.com/office/officeart/2005/8/layout/list1"/>
    <dgm:cxn modelId="{ED281186-1D6A-47CE-A2A7-A842DE405128}" type="presParOf" srcId="{69D5DA23-847A-4B63-A9A9-9DDB9E4DE5B1}" destId="{F79059D7-418E-4E94-AF0C-9636994FEF04}" srcOrd="7" destOrd="0" presId="urn:microsoft.com/office/officeart/2005/8/layout/list1"/>
    <dgm:cxn modelId="{5D3A5235-4331-4C26-B396-C035EF0BD4E7}" type="presParOf" srcId="{69D5DA23-847A-4B63-A9A9-9DDB9E4DE5B1}" destId="{5469C88D-3A7C-4750-98FD-14FFE8977AE4}" srcOrd="8" destOrd="0" presId="urn:microsoft.com/office/officeart/2005/8/layout/list1"/>
    <dgm:cxn modelId="{B42436B9-0C79-4E20-B8A1-3EA058012D59}" type="presParOf" srcId="{5469C88D-3A7C-4750-98FD-14FFE8977AE4}" destId="{AC2DD888-9E75-48AA-9228-3A278DE69AD3}" srcOrd="0" destOrd="0" presId="urn:microsoft.com/office/officeart/2005/8/layout/list1"/>
    <dgm:cxn modelId="{35AD67F8-4E7B-4DB2-876D-1D70124DA986}" type="presParOf" srcId="{5469C88D-3A7C-4750-98FD-14FFE8977AE4}" destId="{DC52786B-76BE-436E-91C5-9187B5B39060}" srcOrd="1" destOrd="0" presId="urn:microsoft.com/office/officeart/2005/8/layout/list1"/>
    <dgm:cxn modelId="{785E582E-C0C6-457A-963D-FD4908F5AD57}" type="presParOf" srcId="{69D5DA23-847A-4B63-A9A9-9DDB9E4DE5B1}" destId="{8AE92781-5CC6-4AAF-9BF8-B3C6FA396E98}" srcOrd="9" destOrd="0" presId="urn:microsoft.com/office/officeart/2005/8/layout/list1"/>
    <dgm:cxn modelId="{67C3D7A8-BEDE-4A2E-98FA-77C8FF169C67}" type="presParOf" srcId="{69D5DA23-847A-4B63-A9A9-9DDB9E4DE5B1}" destId="{AEF7E136-2E31-4730-B2C9-7A4CAE69CE3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757F627-14B5-4D23-843C-052BEB063C0C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1A1729B3-BAC3-4566-8350-82DD989598EC}">
      <dgm:prSet phldrT="[Texto]"/>
      <dgm:spPr/>
      <dgm:t>
        <a:bodyPr/>
        <a:lstStyle/>
        <a:p>
          <a:r>
            <a:rPr lang="es-MX" b="1" dirty="0" smtClean="0"/>
            <a:t>Estación del Tren </a:t>
          </a:r>
          <a:r>
            <a:rPr lang="es-MX" b="1" dirty="0" err="1" smtClean="0"/>
            <a:t>Aloasí</a:t>
          </a:r>
          <a:r>
            <a:rPr lang="es-MX" b="1" dirty="0" smtClean="0"/>
            <a:t> </a:t>
          </a:r>
          <a:endParaRPr lang="es-MX" dirty="0"/>
        </a:p>
      </dgm:t>
    </dgm:pt>
    <dgm:pt modelId="{E37813A6-D3CA-4021-8BDC-9CD922C0E114}" type="parTrans" cxnId="{03F1E120-EB65-4126-A031-57D5B667CB1C}">
      <dgm:prSet/>
      <dgm:spPr/>
      <dgm:t>
        <a:bodyPr/>
        <a:lstStyle/>
        <a:p>
          <a:endParaRPr lang="es-MX"/>
        </a:p>
      </dgm:t>
    </dgm:pt>
    <dgm:pt modelId="{2A95F349-D85D-4A57-A337-071EB83DA94C}" type="sibTrans" cxnId="{03F1E120-EB65-4126-A031-57D5B667CB1C}">
      <dgm:prSet/>
      <dgm:spPr/>
      <dgm:t>
        <a:bodyPr/>
        <a:lstStyle/>
        <a:p>
          <a:endParaRPr lang="es-MX"/>
        </a:p>
      </dgm:t>
    </dgm:pt>
    <dgm:pt modelId="{0719F913-0981-4372-BB04-38A65F31FD0D}">
      <dgm:prSet/>
      <dgm:spPr/>
      <dgm:t>
        <a:bodyPr/>
        <a:lstStyle/>
        <a:p>
          <a:r>
            <a:rPr lang="es-MX" b="1" dirty="0" smtClean="0"/>
            <a:t>Estación del Tren Tambillo</a:t>
          </a:r>
          <a:endParaRPr lang="es-MX" dirty="0"/>
        </a:p>
      </dgm:t>
    </dgm:pt>
    <dgm:pt modelId="{5CED5B07-7659-46FC-8EFC-3ABE21B0D7BC}" type="parTrans" cxnId="{C383CFE8-8E2F-4A30-867A-47A143560F84}">
      <dgm:prSet/>
      <dgm:spPr/>
      <dgm:t>
        <a:bodyPr/>
        <a:lstStyle/>
        <a:p>
          <a:endParaRPr lang="es-MX"/>
        </a:p>
      </dgm:t>
    </dgm:pt>
    <dgm:pt modelId="{FAC77152-0680-49AF-99D1-00135A9C95BB}" type="sibTrans" cxnId="{C383CFE8-8E2F-4A30-867A-47A143560F84}">
      <dgm:prSet/>
      <dgm:spPr/>
      <dgm:t>
        <a:bodyPr/>
        <a:lstStyle/>
        <a:p>
          <a:endParaRPr lang="es-MX"/>
        </a:p>
      </dgm:t>
    </dgm:pt>
    <dgm:pt modelId="{44001ABA-1529-41B3-9B0E-4CABFB65FCEB}">
      <dgm:prSet/>
      <dgm:spPr/>
      <dgm:t>
        <a:bodyPr/>
        <a:lstStyle/>
        <a:p>
          <a:r>
            <a:rPr lang="es-ES" b="1" dirty="0" smtClean="0"/>
            <a:t>Cara del Diablo</a:t>
          </a:r>
          <a:endParaRPr lang="es-MX" dirty="0"/>
        </a:p>
      </dgm:t>
    </dgm:pt>
    <dgm:pt modelId="{7F8BE2EC-C5FB-47C7-9CF9-3CFB5132635B}" type="parTrans" cxnId="{2C6FBE1D-B5DB-4417-BDAA-01298DA72C6C}">
      <dgm:prSet/>
      <dgm:spPr/>
      <dgm:t>
        <a:bodyPr/>
        <a:lstStyle/>
        <a:p>
          <a:endParaRPr lang="es-MX"/>
        </a:p>
      </dgm:t>
    </dgm:pt>
    <dgm:pt modelId="{269D849F-57BD-410F-BB98-951682AF9053}" type="sibTrans" cxnId="{2C6FBE1D-B5DB-4417-BDAA-01298DA72C6C}">
      <dgm:prSet/>
      <dgm:spPr/>
      <dgm:t>
        <a:bodyPr/>
        <a:lstStyle/>
        <a:p>
          <a:endParaRPr lang="es-MX"/>
        </a:p>
      </dgm:t>
    </dgm:pt>
    <dgm:pt modelId="{69D5DA23-847A-4B63-A9A9-9DDB9E4DE5B1}" type="pres">
      <dgm:prSet presAssocID="{7757F627-14B5-4D23-843C-052BEB063C0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63A81B1-550B-4820-83A6-915E751A210C}" type="pres">
      <dgm:prSet presAssocID="{1A1729B3-BAC3-4566-8350-82DD989598EC}" presName="parentLin" presStyleCnt="0"/>
      <dgm:spPr/>
    </dgm:pt>
    <dgm:pt modelId="{F41BFC7D-EFEA-4A60-B10A-CED6498ACDCC}" type="pres">
      <dgm:prSet presAssocID="{1A1729B3-BAC3-4566-8350-82DD989598EC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9184D3FC-1BF2-4DCD-BFA8-FA333C4AF006}" type="pres">
      <dgm:prSet presAssocID="{1A1729B3-BAC3-4566-8350-82DD989598EC}" presName="parentText" presStyleLbl="node1" presStyleIdx="0" presStyleCnt="3" custScaleY="108809" custLinFactX="12955" custLinFactNeighborX="100000" custLinFactNeighborY="3520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34967EB-0D2E-4339-9EDB-96AD450662E0}" type="pres">
      <dgm:prSet presAssocID="{1A1729B3-BAC3-4566-8350-82DD989598EC}" presName="negativeSpace" presStyleCnt="0"/>
      <dgm:spPr/>
    </dgm:pt>
    <dgm:pt modelId="{1BD3BB56-4B1E-4810-AE5C-6D486FD2659B}" type="pres">
      <dgm:prSet presAssocID="{1A1729B3-BAC3-4566-8350-82DD989598EC}" presName="childText" presStyleLbl="conFgAcc1" presStyleIdx="0" presStyleCnt="3">
        <dgm:presLayoutVars>
          <dgm:bulletEnabled val="1"/>
        </dgm:presLayoutVars>
      </dgm:prSet>
      <dgm:spPr/>
    </dgm:pt>
    <dgm:pt modelId="{9BE67C1A-96FD-4C48-8ED6-5A24E3B7D17B}" type="pres">
      <dgm:prSet presAssocID="{2A95F349-D85D-4A57-A337-071EB83DA94C}" presName="spaceBetweenRectangles" presStyleCnt="0"/>
      <dgm:spPr/>
    </dgm:pt>
    <dgm:pt modelId="{2591FBCC-ED5D-4DF4-9116-07075307B308}" type="pres">
      <dgm:prSet presAssocID="{0719F913-0981-4372-BB04-38A65F31FD0D}" presName="parentLin" presStyleCnt="0"/>
      <dgm:spPr/>
    </dgm:pt>
    <dgm:pt modelId="{F46CCEDA-7E9F-4502-ABF9-C41BB2343025}" type="pres">
      <dgm:prSet presAssocID="{0719F913-0981-4372-BB04-38A65F31FD0D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66435683-D9E3-4D1E-9C44-22889EED25E3}" type="pres">
      <dgm:prSet presAssocID="{0719F913-0981-4372-BB04-38A65F31FD0D}" presName="parentText" presStyleLbl="node1" presStyleIdx="1" presStyleCnt="3" custLinFactX="12955" custLinFactNeighborX="100000" custLinFactNeighborY="3535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12AD2C5-DBD6-420F-BA43-0DB240A1A7CB}" type="pres">
      <dgm:prSet presAssocID="{0719F913-0981-4372-BB04-38A65F31FD0D}" presName="negativeSpace" presStyleCnt="0"/>
      <dgm:spPr/>
    </dgm:pt>
    <dgm:pt modelId="{0A285B0F-2510-4241-956E-E50AA739B07E}" type="pres">
      <dgm:prSet presAssocID="{0719F913-0981-4372-BB04-38A65F31FD0D}" presName="childText" presStyleLbl="conFgAcc1" presStyleIdx="1" presStyleCnt="3">
        <dgm:presLayoutVars>
          <dgm:bulletEnabled val="1"/>
        </dgm:presLayoutVars>
      </dgm:prSet>
      <dgm:spPr/>
    </dgm:pt>
    <dgm:pt modelId="{A45F966F-F5BA-4FFB-A25D-ED9940A6A988}" type="pres">
      <dgm:prSet presAssocID="{FAC77152-0680-49AF-99D1-00135A9C95BB}" presName="spaceBetweenRectangles" presStyleCnt="0"/>
      <dgm:spPr/>
    </dgm:pt>
    <dgm:pt modelId="{638F1342-E139-4706-A7AF-BB1A305480C8}" type="pres">
      <dgm:prSet presAssocID="{44001ABA-1529-41B3-9B0E-4CABFB65FCEB}" presName="parentLin" presStyleCnt="0"/>
      <dgm:spPr/>
    </dgm:pt>
    <dgm:pt modelId="{803C2BE1-66E5-4EFD-9E31-6D1D074F500A}" type="pres">
      <dgm:prSet presAssocID="{44001ABA-1529-41B3-9B0E-4CABFB65FCEB}" presName="parentLeftMargin" presStyleLbl="node1" presStyleIdx="1" presStyleCnt="3"/>
      <dgm:spPr/>
      <dgm:t>
        <a:bodyPr/>
        <a:lstStyle/>
        <a:p>
          <a:endParaRPr lang="es-MX"/>
        </a:p>
      </dgm:t>
    </dgm:pt>
    <dgm:pt modelId="{1DBFE9E6-8316-4E3B-8DBD-A99435BFD1B0}" type="pres">
      <dgm:prSet presAssocID="{44001ABA-1529-41B3-9B0E-4CABFB65FCEB}" presName="parentText" presStyleLbl="node1" presStyleIdx="2" presStyleCnt="3" custLinFactX="12955" custLinFactNeighborX="100000" custLinFactNeighborY="1721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022DC28-0A6B-4E12-83B2-D418D8633E0B}" type="pres">
      <dgm:prSet presAssocID="{44001ABA-1529-41B3-9B0E-4CABFB65FCEB}" presName="negativeSpace" presStyleCnt="0"/>
      <dgm:spPr/>
    </dgm:pt>
    <dgm:pt modelId="{4AFB5B35-771D-40AD-B73B-557C7C9ECC82}" type="pres">
      <dgm:prSet presAssocID="{44001ABA-1529-41B3-9B0E-4CABFB65FCE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2E0649C-B952-4D37-B2AE-C0C0372A9E14}" type="presOf" srcId="{1A1729B3-BAC3-4566-8350-82DD989598EC}" destId="{9184D3FC-1BF2-4DCD-BFA8-FA333C4AF006}" srcOrd="1" destOrd="0" presId="urn:microsoft.com/office/officeart/2005/8/layout/list1"/>
    <dgm:cxn modelId="{48937123-71C3-4F04-80B6-785D143878F4}" type="presOf" srcId="{44001ABA-1529-41B3-9B0E-4CABFB65FCEB}" destId="{803C2BE1-66E5-4EFD-9E31-6D1D074F500A}" srcOrd="0" destOrd="0" presId="urn:microsoft.com/office/officeart/2005/8/layout/list1"/>
    <dgm:cxn modelId="{206026B1-9CDB-40CC-BBF2-E6412B920EF2}" type="presOf" srcId="{1A1729B3-BAC3-4566-8350-82DD989598EC}" destId="{F41BFC7D-EFEA-4A60-B10A-CED6498ACDCC}" srcOrd="0" destOrd="0" presId="urn:microsoft.com/office/officeart/2005/8/layout/list1"/>
    <dgm:cxn modelId="{3C5D41AC-6725-4857-A21C-3191B554F8B2}" type="presOf" srcId="{44001ABA-1529-41B3-9B0E-4CABFB65FCEB}" destId="{1DBFE9E6-8316-4E3B-8DBD-A99435BFD1B0}" srcOrd="1" destOrd="0" presId="urn:microsoft.com/office/officeart/2005/8/layout/list1"/>
    <dgm:cxn modelId="{0D3906CB-4266-4C2A-AD6F-8FE9B1C89F2E}" type="presOf" srcId="{0719F913-0981-4372-BB04-38A65F31FD0D}" destId="{66435683-D9E3-4D1E-9C44-22889EED25E3}" srcOrd="1" destOrd="0" presId="urn:microsoft.com/office/officeart/2005/8/layout/list1"/>
    <dgm:cxn modelId="{03F1E120-EB65-4126-A031-57D5B667CB1C}" srcId="{7757F627-14B5-4D23-843C-052BEB063C0C}" destId="{1A1729B3-BAC3-4566-8350-82DD989598EC}" srcOrd="0" destOrd="0" parTransId="{E37813A6-D3CA-4021-8BDC-9CD922C0E114}" sibTransId="{2A95F349-D85D-4A57-A337-071EB83DA94C}"/>
    <dgm:cxn modelId="{6B2B7514-B8D9-4F7B-9BDF-DEBFCE81CB4D}" type="presOf" srcId="{7757F627-14B5-4D23-843C-052BEB063C0C}" destId="{69D5DA23-847A-4B63-A9A9-9DDB9E4DE5B1}" srcOrd="0" destOrd="0" presId="urn:microsoft.com/office/officeart/2005/8/layout/list1"/>
    <dgm:cxn modelId="{C383CFE8-8E2F-4A30-867A-47A143560F84}" srcId="{7757F627-14B5-4D23-843C-052BEB063C0C}" destId="{0719F913-0981-4372-BB04-38A65F31FD0D}" srcOrd="1" destOrd="0" parTransId="{5CED5B07-7659-46FC-8EFC-3ABE21B0D7BC}" sibTransId="{FAC77152-0680-49AF-99D1-00135A9C95BB}"/>
    <dgm:cxn modelId="{AB00395A-C88F-43DE-9F2E-061EB6BEC313}" type="presOf" srcId="{0719F913-0981-4372-BB04-38A65F31FD0D}" destId="{F46CCEDA-7E9F-4502-ABF9-C41BB2343025}" srcOrd="0" destOrd="0" presId="urn:microsoft.com/office/officeart/2005/8/layout/list1"/>
    <dgm:cxn modelId="{2C6FBE1D-B5DB-4417-BDAA-01298DA72C6C}" srcId="{7757F627-14B5-4D23-843C-052BEB063C0C}" destId="{44001ABA-1529-41B3-9B0E-4CABFB65FCEB}" srcOrd="2" destOrd="0" parTransId="{7F8BE2EC-C5FB-47C7-9CF9-3CFB5132635B}" sibTransId="{269D849F-57BD-410F-BB98-951682AF9053}"/>
    <dgm:cxn modelId="{E6C08872-90F9-4325-8E7D-50A6F2FF2C62}" type="presParOf" srcId="{69D5DA23-847A-4B63-A9A9-9DDB9E4DE5B1}" destId="{B63A81B1-550B-4820-83A6-915E751A210C}" srcOrd="0" destOrd="0" presId="urn:microsoft.com/office/officeart/2005/8/layout/list1"/>
    <dgm:cxn modelId="{AE40890A-A5B1-46C5-B715-F460B093961F}" type="presParOf" srcId="{B63A81B1-550B-4820-83A6-915E751A210C}" destId="{F41BFC7D-EFEA-4A60-B10A-CED6498ACDCC}" srcOrd="0" destOrd="0" presId="urn:microsoft.com/office/officeart/2005/8/layout/list1"/>
    <dgm:cxn modelId="{B810B3FA-D18C-40F5-B2E3-CDBEC08B0451}" type="presParOf" srcId="{B63A81B1-550B-4820-83A6-915E751A210C}" destId="{9184D3FC-1BF2-4DCD-BFA8-FA333C4AF006}" srcOrd="1" destOrd="0" presId="urn:microsoft.com/office/officeart/2005/8/layout/list1"/>
    <dgm:cxn modelId="{C84A09C4-6F60-406E-925E-55AC79CEFD7B}" type="presParOf" srcId="{69D5DA23-847A-4B63-A9A9-9DDB9E4DE5B1}" destId="{F34967EB-0D2E-4339-9EDB-96AD450662E0}" srcOrd="1" destOrd="0" presId="urn:microsoft.com/office/officeart/2005/8/layout/list1"/>
    <dgm:cxn modelId="{53246378-4BDB-430D-BD3B-B775FF6ABFFB}" type="presParOf" srcId="{69D5DA23-847A-4B63-A9A9-9DDB9E4DE5B1}" destId="{1BD3BB56-4B1E-4810-AE5C-6D486FD2659B}" srcOrd="2" destOrd="0" presId="urn:microsoft.com/office/officeart/2005/8/layout/list1"/>
    <dgm:cxn modelId="{D8E15DF6-50F1-48AA-A0AC-FE539F9A2AD9}" type="presParOf" srcId="{69D5DA23-847A-4B63-A9A9-9DDB9E4DE5B1}" destId="{9BE67C1A-96FD-4C48-8ED6-5A24E3B7D17B}" srcOrd="3" destOrd="0" presId="urn:microsoft.com/office/officeart/2005/8/layout/list1"/>
    <dgm:cxn modelId="{6C1E0887-C1C8-4BDE-9734-001C0B325178}" type="presParOf" srcId="{69D5DA23-847A-4B63-A9A9-9DDB9E4DE5B1}" destId="{2591FBCC-ED5D-4DF4-9116-07075307B308}" srcOrd="4" destOrd="0" presId="urn:microsoft.com/office/officeart/2005/8/layout/list1"/>
    <dgm:cxn modelId="{BC3501C8-007D-483A-901F-B8E0AC877C29}" type="presParOf" srcId="{2591FBCC-ED5D-4DF4-9116-07075307B308}" destId="{F46CCEDA-7E9F-4502-ABF9-C41BB2343025}" srcOrd="0" destOrd="0" presId="urn:microsoft.com/office/officeart/2005/8/layout/list1"/>
    <dgm:cxn modelId="{812A2CC3-9715-4909-B392-D3F444B38FD8}" type="presParOf" srcId="{2591FBCC-ED5D-4DF4-9116-07075307B308}" destId="{66435683-D9E3-4D1E-9C44-22889EED25E3}" srcOrd="1" destOrd="0" presId="urn:microsoft.com/office/officeart/2005/8/layout/list1"/>
    <dgm:cxn modelId="{0B599894-D239-4DA2-AA13-D2694F452CCF}" type="presParOf" srcId="{69D5DA23-847A-4B63-A9A9-9DDB9E4DE5B1}" destId="{812AD2C5-DBD6-420F-BA43-0DB240A1A7CB}" srcOrd="5" destOrd="0" presId="urn:microsoft.com/office/officeart/2005/8/layout/list1"/>
    <dgm:cxn modelId="{81478F2E-C3B5-4C91-8972-A6D2D3893860}" type="presParOf" srcId="{69D5DA23-847A-4B63-A9A9-9DDB9E4DE5B1}" destId="{0A285B0F-2510-4241-956E-E50AA739B07E}" srcOrd="6" destOrd="0" presId="urn:microsoft.com/office/officeart/2005/8/layout/list1"/>
    <dgm:cxn modelId="{135B1D02-2B4C-4893-A1B3-FC1D1CE76DAC}" type="presParOf" srcId="{69D5DA23-847A-4B63-A9A9-9DDB9E4DE5B1}" destId="{A45F966F-F5BA-4FFB-A25D-ED9940A6A988}" srcOrd="7" destOrd="0" presId="urn:microsoft.com/office/officeart/2005/8/layout/list1"/>
    <dgm:cxn modelId="{4E296FC5-4BBB-4A52-9519-EF6E94C77838}" type="presParOf" srcId="{69D5DA23-847A-4B63-A9A9-9DDB9E4DE5B1}" destId="{638F1342-E139-4706-A7AF-BB1A305480C8}" srcOrd="8" destOrd="0" presId="urn:microsoft.com/office/officeart/2005/8/layout/list1"/>
    <dgm:cxn modelId="{6F97572A-3E5F-4DDE-A910-93A23FBC6C45}" type="presParOf" srcId="{638F1342-E139-4706-A7AF-BB1A305480C8}" destId="{803C2BE1-66E5-4EFD-9E31-6D1D074F500A}" srcOrd="0" destOrd="0" presId="urn:microsoft.com/office/officeart/2005/8/layout/list1"/>
    <dgm:cxn modelId="{764F0492-70C5-4C2D-A533-AB6965881782}" type="presParOf" srcId="{638F1342-E139-4706-A7AF-BB1A305480C8}" destId="{1DBFE9E6-8316-4E3B-8DBD-A99435BFD1B0}" srcOrd="1" destOrd="0" presId="urn:microsoft.com/office/officeart/2005/8/layout/list1"/>
    <dgm:cxn modelId="{86207D2C-BF1B-4C1E-9A80-69616192F3FC}" type="presParOf" srcId="{69D5DA23-847A-4B63-A9A9-9DDB9E4DE5B1}" destId="{2022DC28-0A6B-4E12-83B2-D418D8633E0B}" srcOrd="9" destOrd="0" presId="urn:microsoft.com/office/officeart/2005/8/layout/list1"/>
    <dgm:cxn modelId="{E7741E5C-B5D4-4C11-B525-F9CA382349D8}" type="presParOf" srcId="{69D5DA23-847A-4B63-A9A9-9DDB9E4DE5B1}" destId="{4AFB5B35-771D-40AD-B73B-557C7C9ECC8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919EFC7-F0EF-422F-9AAE-C7F3867FAEF1}" type="doc">
      <dgm:prSet loTypeId="urn:microsoft.com/office/officeart/2005/8/layout/b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AA29DB4C-DDCC-467B-B7AC-85723E323EF4}">
      <dgm:prSet phldrT="[Texto]"/>
      <dgm:spPr/>
      <dgm:t>
        <a:bodyPr/>
        <a:lstStyle/>
        <a:p>
          <a:r>
            <a:rPr lang="es-MX" dirty="0" smtClean="0"/>
            <a:t>Fiestas de Carnaval</a:t>
          </a:r>
          <a:endParaRPr lang="es-MX" dirty="0"/>
        </a:p>
      </dgm:t>
    </dgm:pt>
    <dgm:pt modelId="{38C6A3CB-D45C-4962-B35B-0CD40147FADF}" type="parTrans" cxnId="{BFFF3500-8838-42F7-A635-32F2ABCB7C9F}">
      <dgm:prSet/>
      <dgm:spPr/>
      <dgm:t>
        <a:bodyPr/>
        <a:lstStyle/>
        <a:p>
          <a:endParaRPr lang="es-MX"/>
        </a:p>
      </dgm:t>
    </dgm:pt>
    <dgm:pt modelId="{648B4E40-15C5-4741-9EEB-FC721B2F9F6F}" type="sibTrans" cxnId="{BFFF3500-8838-42F7-A635-32F2ABCB7C9F}">
      <dgm:prSet/>
      <dgm:spPr/>
      <dgm:t>
        <a:bodyPr/>
        <a:lstStyle/>
        <a:p>
          <a:endParaRPr lang="es-MX"/>
        </a:p>
      </dgm:t>
    </dgm:pt>
    <dgm:pt modelId="{16D25F29-A1DF-44D0-A97F-FC9C948AF670}">
      <dgm:prSet phldrT="[Texto]"/>
      <dgm:spPr/>
      <dgm:t>
        <a:bodyPr/>
        <a:lstStyle/>
        <a:p>
          <a:r>
            <a:rPr lang="es-MX" dirty="0" smtClean="0"/>
            <a:t>Fiestas de </a:t>
          </a:r>
          <a:r>
            <a:rPr lang="es-MX" dirty="0" err="1" smtClean="0"/>
            <a:t>parroquialización</a:t>
          </a:r>
          <a:endParaRPr lang="es-MX" dirty="0"/>
        </a:p>
      </dgm:t>
    </dgm:pt>
    <dgm:pt modelId="{3E8BCFE2-DAAD-4ABE-9E54-41EAECDF3BBF}" type="parTrans" cxnId="{9534888D-6AA1-457D-AAB0-E4B23E029699}">
      <dgm:prSet/>
      <dgm:spPr/>
      <dgm:t>
        <a:bodyPr/>
        <a:lstStyle/>
        <a:p>
          <a:endParaRPr lang="es-MX"/>
        </a:p>
      </dgm:t>
    </dgm:pt>
    <dgm:pt modelId="{8D7E8D9F-DD0A-46DC-A5C3-B135032104D8}" type="sibTrans" cxnId="{9534888D-6AA1-457D-AAB0-E4B23E029699}">
      <dgm:prSet/>
      <dgm:spPr/>
      <dgm:t>
        <a:bodyPr/>
        <a:lstStyle/>
        <a:p>
          <a:endParaRPr lang="es-MX"/>
        </a:p>
      </dgm:t>
    </dgm:pt>
    <dgm:pt modelId="{28A7A122-9DA7-4FD1-A287-78A9A5446657}">
      <dgm:prSet phldrT="[Texto]"/>
      <dgm:spPr/>
      <dgm:t>
        <a:bodyPr/>
        <a:lstStyle/>
        <a:p>
          <a:r>
            <a:rPr lang="es-MX" dirty="0" smtClean="0"/>
            <a:t>Paseo Procesional del Chagra</a:t>
          </a:r>
          <a:endParaRPr lang="es-MX" dirty="0"/>
        </a:p>
      </dgm:t>
    </dgm:pt>
    <dgm:pt modelId="{B9A6500A-F458-4EC3-B422-A0D4975E7EE9}" type="parTrans" cxnId="{8C5CB059-FBE4-4C53-BB8D-D18BF2F6A963}">
      <dgm:prSet/>
      <dgm:spPr/>
      <dgm:t>
        <a:bodyPr/>
        <a:lstStyle/>
        <a:p>
          <a:endParaRPr lang="es-MX"/>
        </a:p>
      </dgm:t>
    </dgm:pt>
    <dgm:pt modelId="{B8FD59A1-0B92-4349-BF33-C0289E111333}" type="sibTrans" cxnId="{8C5CB059-FBE4-4C53-BB8D-D18BF2F6A963}">
      <dgm:prSet/>
      <dgm:spPr/>
      <dgm:t>
        <a:bodyPr/>
        <a:lstStyle/>
        <a:p>
          <a:endParaRPr lang="es-MX"/>
        </a:p>
      </dgm:t>
    </dgm:pt>
    <dgm:pt modelId="{D49BD5A7-AE05-4AED-B1EB-CDDA07AABB97}" type="pres">
      <dgm:prSet presAssocID="{8919EFC7-F0EF-422F-9AAE-C7F3867FAEF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MX"/>
        </a:p>
      </dgm:t>
    </dgm:pt>
    <dgm:pt modelId="{97B81A72-17E5-45FF-9FB4-4BC67A25E8C9}" type="pres">
      <dgm:prSet presAssocID="{AA29DB4C-DDCC-467B-B7AC-85723E323EF4}" presName="compNode" presStyleCnt="0"/>
      <dgm:spPr/>
    </dgm:pt>
    <dgm:pt modelId="{09C2BF31-57EE-495A-9CA6-E3C0C4495358}" type="pres">
      <dgm:prSet presAssocID="{AA29DB4C-DDCC-467B-B7AC-85723E323EF4}" presName="dummyConnPt" presStyleCnt="0"/>
      <dgm:spPr/>
    </dgm:pt>
    <dgm:pt modelId="{0D539518-4822-4017-9784-6577A573F7B4}" type="pres">
      <dgm:prSet presAssocID="{AA29DB4C-DDCC-467B-B7AC-85723E323EF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51ECFA8-3985-4EA0-BF8E-D8AA8047058E}" type="pres">
      <dgm:prSet presAssocID="{648B4E40-15C5-4741-9EEB-FC721B2F9F6F}" presName="sibTrans" presStyleLbl="bgSibTrans2D1" presStyleIdx="0" presStyleCnt="2"/>
      <dgm:spPr/>
      <dgm:t>
        <a:bodyPr/>
        <a:lstStyle/>
        <a:p>
          <a:endParaRPr lang="es-MX"/>
        </a:p>
      </dgm:t>
    </dgm:pt>
    <dgm:pt modelId="{007D0BC2-D9CA-4E81-B8C2-7ED1C42263DB}" type="pres">
      <dgm:prSet presAssocID="{16D25F29-A1DF-44D0-A97F-FC9C948AF670}" presName="compNode" presStyleCnt="0"/>
      <dgm:spPr/>
    </dgm:pt>
    <dgm:pt modelId="{EB799AD7-44A4-470B-AE52-CB2D3916150B}" type="pres">
      <dgm:prSet presAssocID="{16D25F29-A1DF-44D0-A97F-FC9C948AF670}" presName="dummyConnPt" presStyleCnt="0"/>
      <dgm:spPr/>
    </dgm:pt>
    <dgm:pt modelId="{2032C59B-2E3C-4ABC-BD12-8B94CF72FB0A}" type="pres">
      <dgm:prSet presAssocID="{16D25F29-A1DF-44D0-A97F-FC9C948AF67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D6FA230-188D-416A-B53E-9557C0D3C5A1}" type="pres">
      <dgm:prSet presAssocID="{8D7E8D9F-DD0A-46DC-A5C3-B135032104D8}" presName="sibTrans" presStyleLbl="bgSibTrans2D1" presStyleIdx="1" presStyleCnt="2"/>
      <dgm:spPr/>
      <dgm:t>
        <a:bodyPr/>
        <a:lstStyle/>
        <a:p>
          <a:endParaRPr lang="es-MX"/>
        </a:p>
      </dgm:t>
    </dgm:pt>
    <dgm:pt modelId="{8E9E9B76-3BBF-4BF3-A34E-6AA78BA5576E}" type="pres">
      <dgm:prSet presAssocID="{28A7A122-9DA7-4FD1-A287-78A9A5446657}" presName="compNode" presStyleCnt="0"/>
      <dgm:spPr/>
    </dgm:pt>
    <dgm:pt modelId="{F94EDD22-FD89-4A6A-B363-15E22D23E39B}" type="pres">
      <dgm:prSet presAssocID="{28A7A122-9DA7-4FD1-A287-78A9A5446657}" presName="dummyConnPt" presStyleCnt="0"/>
      <dgm:spPr/>
    </dgm:pt>
    <dgm:pt modelId="{C5E66B7C-4A2C-478C-941F-10B4A1D50B9A}" type="pres">
      <dgm:prSet presAssocID="{28A7A122-9DA7-4FD1-A287-78A9A544665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534888D-6AA1-457D-AAB0-E4B23E029699}" srcId="{8919EFC7-F0EF-422F-9AAE-C7F3867FAEF1}" destId="{16D25F29-A1DF-44D0-A97F-FC9C948AF670}" srcOrd="1" destOrd="0" parTransId="{3E8BCFE2-DAAD-4ABE-9E54-41EAECDF3BBF}" sibTransId="{8D7E8D9F-DD0A-46DC-A5C3-B135032104D8}"/>
    <dgm:cxn modelId="{F25902E5-0D1A-4490-809A-7EAC48BF3DCC}" type="presOf" srcId="{8D7E8D9F-DD0A-46DC-A5C3-B135032104D8}" destId="{8D6FA230-188D-416A-B53E-9557C0D3C5A1}" srcOrd="0" destOrd="0" presId="urn:microsoft.com/office/officeart/2005/8/layout/bProcess4"/>
    <dgm:cxn modelId="{E97208E5-F34B-47B1-A2AE-427E6221AF86}" type="presOf" srcId="{648B4E40-15C5-4741-9EEB-FC721B2F9F6F}" destId="{551ECFA8-3985-4EA0-BF8E-D8AA8047058E}" srcOrd="0" destOrd="0" presId="urn:microsoft.com/office/officeart/2005/8/layout/bProcess4"/>
    <dgm:cxn modelId="{8C5CB059-FBE4-4C53-BB8D-D18BF2F6A963}" srcId="{8919EFC7-F0EF-422F-9AAE-C7F3867FAEF1}" destId="{28A7A122-9DA7-4FD1-A287-78A9A5446657}" srcOrd="2" destOrd="0" parTransId="{B9A6500A-F458-4EC3-B422-A0D4975E7EE9}" sibTransId="{B8FD59A1-0B92-4349-BF33-C0289E111333}"/>
    <dgm:cxn modelId="{13A62925-D0A4-4B54-AE4E-0F2185D66745}" type="presOf" srcId="{16D25F29-A1DF-44D0-A97F-FC9C948AF670}" destId="{2032C59B-2E3C-4ABC-BD12-8B94CF72FB0A}" srcOrd="0" destOrd="0" presId="urn:microsoft.com/office/officeart/2005/8/layout/bProcess4"/>
    <dgm:cxn modelId="{A1D00FBC-2B22-41A3-8444-84A3AE13243F}" type="presOf" srcId="{AA29DB4C-DDCC-467B-B7AC-85723E323EF4}" destId="{0D539518-4822-4017-9784-6577A573F7B4}" srcOrd="0" destOrd="0" presId="urn:microsoft.com/office/officeart/2005/8/layout/bProcess4"/>
    <dgm:cxn modelId="{15348B7F-A98B-414A-AECA-E4D171B741D2}" type="presOf" srcId="{8919EFC7-F0EF-422F-9AAE-C7F3867FAEF1}" destId="{D49BD5A7-AE05-4AED-B1EB-CDDA07AABB97}" srcOrd="0" destOrd="0" presId="urn:microsoft.com/office/officeart/2005/8/layout/bProcess4"/>
    <dgm:cxn modelId="{BFFF3500-8838-42F7-A635-32F2ABCB7C9F}" srcId="{8919EFC7-F0EF-422F-9AAE-C7F3867FAEF1}" destId="{AA29DB4C-DDCC-467B-B7AC-85723E323EF4}" srcOrd="0" destOrd="0" parTransId="{38C6A3CB-D45C-4962-B35B-0CD40147FADF}" sibTransId="{648B4E40-15C5-4741-9EEB-FC721B2F9F6F}"/>
    <dgm:cxn modelId="{A6C3BE2E-9B83-4581-A5EF-A262E76AE782}" type="presOf" srcId="{28A7A122-9DA7-4FD1-A287-78A9A5446657}" destId="{C5E66B7C-4A2C-478C-941F-10B4A1D50B9A}" srcOrd="0" destOrd="0" presId="urn:microsoft.com/office/officeart/2005/8/layout/bProcess4"/>
    <dgm:cxn modelId="{DEF1B3F3-F724-44C6-92DD-A922DAD89F51}" type="presParOf" srcId="{D49BD5A7-AE05-4AED-B1EB-CDDA07AABB97}" destId="{97B81A72-17E5-45FF-9FB4-4BC67A25E8C9}" srcOrd="0" destOrd="0" presId="urn:microsoft.com/office/officeart/2005/8/layout/bProcess4"/>
    <dgm:cxn modelId="{6C3E4E97-C274-4D63-BEFE-BA596360650F}" type="presParOf" srcId="{97B81A72-17E5-45FF-9FB4-4BC67A25E8C9}" destId="{09C2BF31-57EE-495A-9CA6-E3C0C4495358}" srcOrd="0" destOrd="0" presId="urn:microsoft.com/office/officeart/2005/8/layout/bProcess4"/>
    <dgm:cxn modelId="{EBDAD89C-03CF-4663-AB31-578189E0D773}" type="presParOf" srcId="{97B81A72-17E5-45FF-9FB4-4BC67A25E8C9}" destId="{0D539518-4822-4017-9784-6577A573F7B4}" srcOrd="1" destOrd="0" presId="urn:microsoft.com/office/officeart/2005/8/layout/bProcess4"/>
    <dgm:cxn modelId="{5EDA4923-C7DA-4AE7-9BB4-291590295872}" type="presParOf" srcId="{D49BD5A7-AE05-4AED-B1EB-CDDA07AABB97}" destId="{551ECFA8-3985-4EA0-BF8E-D8AA8047058E}" srcOrd="1" destOrd="0" presId="urn:microsoft.com/office/officeart/2005/8/layout/bProcess4"/>
    <dgm:cxn modelId="{00868ACD-AF8D-4DC4-B3D7-779A27B61539}" type="presParOf" srcId="{D49BD5A7-AE05-4AED-B1EB-CDDA07AABB97}" destId="{007D0BC2-D9CA-4E81-B8C2-7ED1C42263DB}" srcOrd="2" destOrd="0" presId="urn:microsoft.com/office/officeart/2005/8/layout/bProcess4"/>
    <dgm:cxn modelId="{7C0E75C5-87EA-4A91-AA6C-0B8163FD56A1}" type="presParOf" srcId="{007D0BC2-D9CA-4E81-B8C2-7ED1C42263DB}" destId="{EB799AD7-44A4-470B-AE52-CB2D3916150B}" srcOrd="0" destOrd="0" presId="urn:microsoft.com/office/officeart/2005/8/layout/bProcess4"/>
    <dgm:cxn modelId="{3283498D-5A32-4AFE-8D86-3A9F592D05F8}" type="presParOf" srcId="{007D0BC2-D9CA-4E81-B8C2-7ED1C42263DB}" destId="{2032C59B-2E3C-4ABC-BD12-8B94CF72FB0A}" srcOrd="1" destOrd="0" presId="urn:microsoft.com/office/officeart/2005/8/layout/bProcess4"/>
    <dgm:cxn modelId="{7F69FE42-B0AA-4075-93BC-AFCB54B8EA23}" type="presParOf" srcId="{D49BD5A7-AE05-4AED-B1EB-CDDA07AABB97}" destId="{8D6FA230-188D-416A-B53E-9557C0D3C5A1}" srcOrd="3" destOrd="0" presId="urn:microsoft.com/office/officeart/2005/8/layout/bProcess4"/>
    <dgm:cxn modelId="{A3273A08-1816-46D3-AE7F-F3EC1B338B3C}" type="presParOf" srcId="{D49BD5A7-AE05-4AED-B1EB-CDDA07AABB97}" destId="{8E9E9B76-3BBF-4BF3-A34E-6AA78BA5576E}" srcOrd="4" destOrd="0" presId="urn:microsoft.com/office/officeart/2005/8/layout/bProcess4"/>
    <dgm:cxn modelId="{FF13022B-E73A-41D3-B97B-517EA742DA92}" type="presParOf" srcId="{8E9E9B76-3BBF-4BF3-A34E-6AA78BA5576E}" destId="{F94EDD22-FD89-4A6A-B363-15E22D23E39B}" srcOrd="0" destOrd="0" presId="urn:microsoft.com/office/officeart/2005/8/layout/bProcess4"/>
    <dgm:cxn modelId="{65929F2C-B3EA-4835-899D-E1BDCA723C64}" type="presParOf" srcId="{8E9E9B76-3BBF-4BF3-A34E-6AA78BA5576E}" destId="{C5E66B7C-4A2C-478C-941F-10B4A1D50B9A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75ED137-54AA-4600-9CC9-DE36220A841D}" type="doc">
      <dgm:prSet loTypeId="urn:microsoft.com/office/officeart/2005/8/layout/cycle3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F9A9A6CB-D7FE-48EC-BCD6-AE0E39DCF4F9}">
      <dgm:prSet phldrT="[Texto]"/>
      <dgm:spPr/>
      <dgm:t>
        <a:bodyPr/>
        <a:lstStyle/>
        <a:p>
          <a:r>
            <a:rPr lang="es-MX" dirty="0" smtClean="0"/>
            <a:t>Ferias Gastronómicas</a:t>
          </a:r>
          <a:endParaRPr lang="es-MX" dirty="0"/>
        </a:p>
      </dgm:t>
    </dgm:pt>
    <dgm:pt modelId="{DA74649C-426A-467D-B4A5-630B6F938303}" type="parTrans" cxnId="{8B8B541F-57C3-4B96-8022-5AE033D374D4}">
      <dgm:prSet/>
      <dgm:spPr/>
      <dgm:t>
        <a:bodyPr/>
        <a:lstStyle/>
        <a:p>
          <a:endParaRPr lang="es-MX"/>
        </a:p>
      </dgm:t>
    </dgm:pt>
    <dgm:pt modelId="{1D2EA7CE-1857-4392-AB2B-7CA17EC34A1B}" type="sibTrans" cxnId="{8B8B541F-57C3-4B96-8022-5AE033D374D4}">
      <dgm:prSet/>
      <dgm:spPr/>
      <dgm:t>
        <a:bodyPr/>
        <a:lstStyle/>
        <a:p>
          <a:endParaRPr lang="es-MX"/>
        </a:p>
      </dgm:t>
    </dgm:pt>
    <dgm:pt modelId="{3218AC68-B333-4634-AA93-12C503BAE7A8}">
      <dgm:prSet phldrT="[Texto]"/>
      <dgm:spPr/>
      <dgm:t>
        <a:bodyPr/>
        <a:lstStyle/>
        <a:p>
          <a:r>
            <a:rPr lang="es-MX" dirty="0" smtClean="0"/>
            <a:t>Exposición de Barros</a:t>
          </a:r>
          <a:endParaRPr lang="es-MX" dirty="0"/>
        </a:p>
      </dgm:t>
    </dgm:pt>
    <dgm:pt modelId="{396DFC29-E7FC-43E1-B87C-66294D7C7B93}" type="parTrans" cxnId="{769E8A9E-FED5-4C36-8662-B6CC45D69FDE}">
      <dgm:prSet/>
      <dgm:spPr/>
      <dgm:t>
        <a:bodyPr/>
        <a:lstStyle/>
        <a:p>
          <a:endParaRPr lang="es-MX"/>
        </a:p>
      </dgm:t>
    </dgm:pt>
    <dgm:pt modelId="{2030D7AF-20A1-439C-8B06-D025CD8BBD50}" type="sibTrans" cxnId="{769E8A9E-FED5-4C36-8662-B6CC45D69FDE}">
      <dgm:prSet/>
      <dgm:spPr/>
      <dgm:t>
        <a:bodyPr/>
        <a:lstStyle/>
        <a:p>
          <a:endParaRPr lang="es-MX"/>
        </a:p>
      </dgm:t>
    </dgm:pt>
    <dgm:pt modelId="{67D214E0-57C0-45C1-A480-BC91A8A9A7DF}">
      <dgm:prSet phldrT="[Texto]"/>
      <dgm:spPr/>
      <dgm:t>
        <a:bodyPr/>
        <a:lstStyle/>
        <a:p>
          <a:r>
            <a:rPr lang="es-MX" dirty="0" smtClean="0"/>
            <a:t>Artesanías</a:t>
          </a:r>
          <a:endParaRPr lang="es-MX" dirty="0"/>
        </a:p>
      </dgm:t>
    </dgm:pt>
    <dgm:pt modelId="{74E6BC4B-B725-4199-B805-2E3CA74D6B3F}" type="parTrans" cxnId="{3BEEA299-24FE-495B-8185-9836426066A8}">
      <dgm:prSet/>
      <dgm:spPr/>
      <dgm:t>
        <a:bodyPr/>
        <a:lstStyle/>
        <a:p>
          <a:endParaRPr lang="es-MX"/>
        </a:p>
      </dgm:t>
    </dgm:pt>
    <dgm:pt modelId="{0B3C125E-5EEA-44E6-B242-86F29B71D88E}" type="sibTrans" cxnId="{3BEEA299-24FE-495B-8185-9836426066A8}">
      <dgm:prSet/>
      <dgm:spPr/>
      <dgm:t>
        <a:bodyPr/>
        <a:lstStyle/>
        <a:p>
          <a:endParaRPr lang="es-MX"/>
        </a:p>
      </dgm:t>
    </dgm:pt>
    <dgm:pt modelId="{3D4ED375-F831-41A9-AC5D-C0D512612DDA}">
      <dgm:prSet phldrT="[Texto]"/>
      <dgm:spPr/>
      <dgm:t>
        <a:bodyPr/>
        <a:lstStyle/>
        <a:p>
          <a:r>
            <a:rPr lang="es-MX" dirty="0" smtClean="0"/>
            <a:t>Feria Valle de los 9 volcanes</a:t>
          </a:r>
          <a:endParaRPr lang="es-MX" dirty="0"/>
        </a:p>
      </dgm:t>
    </dgm:pt>
    <dgm:pt modelId="{47C560AD-A5DD-4763-8ECC-E5C7968422C4}" type="parTrans" cxnId="{C0DCB035-5FDB-4BD2-BA26-89C37B277915}">
      <dgm:prSet/>
      <dgm:spPr/>
      <dgm:t>
        <a:bodyPr/>
        <a:lstStyle/>
        <a:p>
          <a:endParaRPr lang="es-MX"/>
        </a:p>
      </dgm:t>
    </dgm:pt>
    <dgm:pt modelId="{A1BA54B0-9BA3-4D4A-90BB-FA5B0575E85B}" type="sibTrans" cxnId="{C0DCB035-5FDB-4BD2-BA26-89C37B277915}">
      <dgm:prSet/>
      <dgm:spPr/>
      <dgm:t>
        <a:bodyPr/>
        <a:lstStyle/>
        <a:p>
          <a:endParaRPr lang="es-MX"/>
        </a:p>
      </dgm:t>
    </dgm:pt>
    <dgm:pt modelId="{D5B227CD-EDAB-4396-B3FA-3F4E2A9C8FFA}" type="pres">
      <dgm:prSet presAssocID="{C75ED137-54AA-4600-9CC9-DE36220A84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293F432-834C-4F04-9694-D4C0B6FFF324}" type="pres">
      <dgm:prSet presAssocID="{C75ED137-54AA-4600-9CC9-DE36220A841D}" presName="cycle" presStyleCnt="0"/>
      <dgm:spPr/>
    </dgm:pt>
    <dgm:pt modelId="{40530D79-D26C-4191-9D3A-78A9F37FCB53}" type="pres">
      <dgm:prSet presAssocID="{F9A9A6CB-D7FE-48EC-BCD6-AE0E39DCF4F9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15CD9FA-D9EA-4806-8478-499EBBCF090E}" type="pres">
      <dgm:prSet presAssocID="{1D2EA7CE-1857-4392-AB2B-7CA17EC34A1B}" presName="sibTransFirstNode" presStyleLbl="bgShp" presStyleIdx="0" presStyleCnt="1"/>
      <dgm:spPr/>
      <dgm:t>
        <a:bodyPr/>
        <a:lstStyle/>
        <a:p>
          <a:endParaRPr lang="es-MX"/>
        </a:p>
      </dgm:t>
    </dgm:pt>
    <dgm:pt modelId="{1DDDC0CD-8F22-4AA5-9673-65348F23CA53}" type="pres">
      <dgm:prSet presAssocID="{3D4ED375-F831-41A9-AC5D-C0D512612DDA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6731EBB-ECB2-452B-873D-65F26E2F157D}" type="pres">
      <dgm:prSet presAssocID="{3218AC68-B333-4634-AA93-12C503BAE7A8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2C05D5A-6DEC-4442-918C-2C731CE64818}" type="pres">
      <dgm:prSet presAssocID="{67D214E0-57C0-45C1-A480-BC91A8A9A7DF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1708362-1476-4F3D-9459-799BC3A0D7C3}" type="presOf" srcId="{3218AC68-B333-4634-AA93-12C503BAE7A8}" destId="{56731EBB-ECB2-452B-873D-65F26E2F157D}" srcOrd="0" destOrd="0" presId="urn:microsoft.com/office/officeart/2005/8/layout/cycle3"/>
    <dgm:cxn modelId="{3BEEA299-24FE-495B-8185-9836426066A8}" srcId="{C75ED137-54AA-4600-9CC9-DE36220A841D}" destId="{67D214E0-57C0-45C1-A480-BC91A8A9A7DF}" srcOrd="3" destOrd="0" parTransId="{74E6BC4B-B725-4199-B805-2E3CA74D6B3F}" sibTransId="{0B3C125E-5EEA-44E6-B242-86F29B71D88E}"/>
    <dgm:cxn modelId="{769E8A9E-FED5-4C36-8662-B6CC45D69FDE}" srcId="{C75ED137-54AA-4600-9CC9-DE36220A841D}" destId="{3218AC68-B333-4634-AA93-12C503BAE7A8}" srcOrd="2" destOrd="0" parTransId="{396DFC29-E7FC-43E1-B87C-66294D7C7B93}" sibTransId="{2030D7AF-20A1-439C-8B06-D025CD8BBD50}"/>
    <dgm:cxn modelId="{B630DCA4-3E06-45DE-8C26-67A3C229C5F4}" type="presOf" srcId="{1D2EA7CE-1857-4392-AB2B-7CA17EC34A1B}" destId="{E15CD9FA-D9EA-4806-8478-499EBBCF090E}" srcOrd="0" destOrd="0" presId="urn:microsoft.com/office/officeart/2005/8/layout/cycle3"/>
    <dgm:cxn modelId="{6CEF763D-88C2-4C74-8294-837BF7325CE6}" type="presOf" srcId="{67D214E0-57C0-45C1-A480-BC91A8A9A7DF}" destId="{D2C05D5A-6DEC-4442-918C-2C731CE64818}" srcOrd="0" destOrd="0" presId="urn:microsoft.com/office/officeart/2005/8/layout/cycle3"/>
    <dgm:cxn modelId="{EC5A700E-965B-40BD-8058-9AF5F32C310C}" type="presOf" srcId="{C75ED137-54AA-4600-9CC9-DE36220A841D}" destId="{D5B227CD-EDAB-4396-B3FA-3F4E2A9C8FFA}" srcOrd="0" destOrd="0" presId="urn:microsoft.com/office/officeart/2005/8/layout/cycle3"/>
    <dgm:cxn modelId="{4F566857-6246-4466-8B61-EA235F46E53B}" type="presOf" srcId="{F9A9A6CB-D7FE-48EC-BCD6-AE0E39DCF4F9}" destId="{40530D79-D26C-4191-9D3A-78A9F37FCB53}" srcOrd="0" destOrd="0" presId="urn:microsoft.com/office/officeart/2005/8/layout/cycle3"/>
    <dgm:cxn modelId="{1DAC1D53-DAE5-4D2F-B602-12F059FB67AA}" type="presOf" srcId="{3D4ED375-F831-41A9-AC5D-C0D512612DDA}" destId="{1DDDC0CD-8F22-4AA5-9673-65348F23CA53}" srcOrd="0" destOrd="0" presId="urn:microsoft.com/office/officeart/2005/8/layout/cycle3"/>
    <dgm:cxn modelId="{C0DCB035-5FDB-4BD2-BA26-89C37B277915}" srcId="{C75ED137-54AA-4600-9CC9-DE36220A841D}" destId="{3D4ED375-F831-41A9-AC5D-C0D512612DDA}" srcOrd="1" destOrd="0" parTransId="{47C560AD-A5DD-4763-8ECC-E5C7968422C4}" sibTransId="{A1BA54B0-9BA3-4D4A-90BB-FA5B0575E85B}"/>
    <dgm:cxn modelId="{8B8B541F-57C3-4B96-8022-5AE033D374D4}" srcId="{C75ED137-54AA-4600-9CC9-DE36220A841D}" destId="{F9A9A6CB-D7FE-48EC-BCD6-AE0E39DCF4F9}" srcOrd="0" destOrd="0" parTransId="{DA74649C-426A-467D-B4A5-630B6F938303}" sibTransId="{1D2EA7CE-1857-4392-AB2B-7CA17EC34A1B}"/>
    <dgm:cxn modelId="{38D1CBCD-3B9F-41AE-9477-0FFB4E48C004}" type="presParOf" srcId="{D5B227CD-EDAB-4396-B3FA-3F4E2A9C8FFA}" destId="{3293F432-834C-4F04-9694-D4C0B6FFF324}" srcOrd="0" destOrd="0" presId="urn:microsoft.com/office/officeart/2005/8/layout/cycle3"/>
    <dgm:cxn modelId="{19A83B0D-2319-46C2-AB73-B42CCA29BB80}" type="presParOf" srcId="{3293F432-834C-4F04-9694-D4C0B6FFF324}" destId="{40530D79-D26C-4191-9D3A-78A9F37FCB53}" srcOrd="0" destOrd="0" presId="urn:microsoft.com/office/officeart/2005/8/layout/cycle3"/>
    <dgm:cxn modelId="{6F24F20E-0542-4A38-BD23-FBFBCB578E5A}" type="presParOf" srcId="{3293F432-834C-4F04-9694-D4C0B6FFF324}" destId="{E15CD9FA-D9EA-4806-8478-499EBBCF090E}" srcOrd="1" destOrd="0" presId="urn:microsoft.com/office/officeart/2005/8/layout/cycle3"/>
    <dgm:cxn modelId="{346F1581-DC41-446A-A53A-8D7436FC3813}" type="presParOf" srcId="{3293F432-834C-4F04-9694-D4C0B6FFF324}" destId="{1DDDC0CD-8F22-4AA5-9673-65348F23CA53}" srcOrd="2" destOrd="0" presId="urn:microsoft.com/office/officeart/2005/8/layout/cycle3"/>
    <dgm:cxn modelId="{9019070D-5CC9-41EF-8D33-3741B6E12BA1}" type="presParOf" srcId="{3293F432-834C-4F04-9694-D4C0B6FFF324}" destId="{56731EBB-ECB2-452B-873D-65F26E2F157D}" srcOrd="3" destOrd="0" presId="urn:microsoft.com/office/officeart/2005/8/layout/cycle3"/>
    <dgm:cxn modelId="{E3809793-CF22-40A1-ACB5-ACA6DA2D5CCE}" type="presParOf" srcId="{3293F432-834C-4F04-9694-D4C0B6FFF324}" destId="{D2C05D5A-6DEC-4442-918C-2C731CE64818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43CEEBF-7A4D-4C01-BB42-B24CEF6D9392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0F17C8CE-0FC7-4073-8393-280BD182AA0E}">
      <dgm:prSet phldrT="[Texto]"/>
      <dgm:spPr/>
      <dgm:t>
        <a:bodyPr/>
        <a:lstStyle/>
        <a:p>
          <a:r>
            <a:rPr lang="es-MX" dirty="0" smtClean="0"/>
            <a:t>Señor del </a:t>
          </a:r>
          <a:r>
            <a:rPr lang="es-MX" dirty="0" err="1" smtClean="0"/>
            <a:t>Casanto</a:t>
          </a:r>
          <a:endParaRPr lang="es-MX" dirty="0"/>
        </a:p>
      </dgm:t>
    </dgm:pt>
    <dgm:pt modelId="{195E0BFC-5C54-452E-A000-4A968CBFB3B9}" type="parTrans" cxnId="{98914EEE-711F-4BA8-B647-9265FBC74D5E}">
      <dgm:prSet/>
      <dgm:spPr/>
      <dgm:t>
        <a:bodyPr/>
        <a:lstStyle/>
        <a:p>
          <a:endParaRPr lang="es-MX"/>
        </a:p>
      </dgm:t>
    </dgm:pt>
    <dgm:pt modelId="{0B804DDA-70B0-44BB-8E97-D686BF46102F}" type="sibTrans" cxnId="{98914EEE-711F-4BA8-B647-9265FBC74D5E}">
      <dgm:prSet/>
      <dgm:spPr/>
      <dgm:t>
        <a:bodyPr/>
        <a:lstStyle/>
        <a:p>
          <a:endParaRPr lang="es-MX"/>
        </a:p>
      </dgm:t>
    </dgm:pt>
    <dgm:pt modelId="{38A1B489-7511-453D-8765-2640715710DA}">
      <dgm:prSet phldrT="[Texto]"/>
      <dgm:spPr/>
      <dgm:t>
        <a:bodyPr/>
        <a:lstStyle/>
        <a:p>
          <a:r>
            <a:rPr lang="es-MX" dirty="0" smtClean="0"/>
            <a:t>Folklore y danza</a:t>
          </a:r>
          <a:endParaRPr lang="es-MX" dirty="0"/>
        </a:p>
      </dgm:t>
    </dgm:pt>
    <dgm:pt modelId="{9AF00612-64D5-48BC-995E-269D54A6A803}" type="parTrans" cxnId="{90157607-5320-439D-B44A-1D55E64C450B}">
      <dgm:prSet/>
      <dgm:spPr/>
      <dgm:t>
        <a:bodyPr/>
        <a:lstStyle/>
        <a:p>
          <a:endParaRPr lang="es-MX"/>
        </a:p>
      </dgm:t>
    </dgm:pt>
    <dgm:pt modelId="{4E6163AA-2C72-4C67-9383-DE1C1706740E}" type="sibTrans" cxnId="{90157607-5320-439D-B44A-1D55E64C450B}">
      <dgm:prSet/>
      <dgm:spPr/>
      <dgm:t>
        <a:bodyPr/>
        <a:lstStyle/>
        <a:p>
          <a:endParaRPr lang="es-MX"/>
        </a:p>
      </dgm:t>
    </dgm:pt>
    <dgm:pt modelId="{E3808060-6655-43DA-990D-E9E64F5608B4}">
      <dgm:prSet phldrT="[Texto]"/>
      <dgm:spPr/>
      <dgm:t>
        <a:bodyPr/>
        <a:lstStyle/>
        <a:p>
          <a:r>
            <a:rPr lang="es-MX" dirty="0" smtClean="0"/>
            <a:t>Cultura Urbana</a:t>
          </a:r>
          <a:endParaRPr lang="es-MX" dirty="0"/>
        </a:p>
      </dgm:t>
    </dgm:pt>
    <dgm:pt modelId="{B58DAF24-2760-41F0-B3CA-F80BDF19149D}" type="parTrans" cxnId="{B52A156E-4FCE-45AD-BE29-4464FB499C25}">
      <dgm:prSet/>
      <dgm:spPr/>
      <dgm:t>
        <a:bodyPr/>
        <a:lstStyle/>
        <a:p>
          <a:endParaRPr lang="es-MX"/>
        </a:p>
      </dgm:t>
    </dgm:pt>
    <dgm:pt modelId="{4E1EB839-286E-4333-9415-476FD3FA0A1E}" type="sibTrans" cxnId="{B52A156E-4FCE-45AD-BE29-4464FB499C25}">
      <dgm:prSet/>
      <dgm:spPr/>
      <dgm:t>
        <a:bodyPr/>
        <a:lstStyle/>
        <a:p>
          <a:endParaRPr lang="es-MX"/>
        </a:p>
      </dgm:t>
    </dgm:pt>
    <dgm:pt modelId="{C6193108-E438-4BBC-ABF7-8541F0CD2A8F}">
      <dgm:prSet phldrT="[Texto]"/>
      <dgm:spPr/>
      <dgm:t>
        <a:bodyPr/>
        <a:lstStyle/>
        <a:p>
          <a:r>
            <a:rPr lang="es-MX" dirty="0" smtClean="0"/>
            <a:t>Música</a:t>
          </a:r>
          <a:endParaRPr lang="es-MX" dirty="0"/>
        </a:p>
      </dgm:t>
    </dgm:pt>
    <dgm:pt modelId="{52EE6327-2636-4776-83B4-47A219BAD050}" type="parTrans" cxnId="{607A571A-B553-4911-8BC4-B34FF76279BD}">
      <dgm:prSet/>
      <dgm:spPr/>
      <dgm:t>
        <a:bodyPr/>
        <a:lstStyle/>
        <a:p>
          <a:endParaRPr lang="es-MX"/>
        </a:p>
      </dgm:t>
    </dgm:pt>
    <dgm:pt modelId="{403B529E-F9D0-465D-A96D-40528EEF58C3}" type="sibTrans" cxnId="{607A571A-B553-4911-8BC4-B34FF76279BD}">
      <dgm:prSet/>
      <dgm:spPr/>
      <dgm:t>
        <a:bodyPr/>
        <a:lstStyle/>
        <a:p>
          <a:endParaRPr lang="es-MX"/>
        </a:p>
      </dgm:t>
    </dgm:pt>
    <dgm:pt modelId="{EF11C8AC-D9DD-498B-9463-F917298614CD}">
      <dgm:prSet phldrT="[Texto]"/>
      <dgm:spPr/>
      <dgm:t>
        <a:bodyPr/>
        <a:lstStyle/>
        <a:p>
          <a:r>
            <a:rPr lang="es-MX" dirty="0" err="1" smtClean="0"/>
            <a:t>Ciclopaseo</a:t>
          </a:r>
          <a:endParaRPr lang="es-MX" dirty="0"/>
        </a:p>
      </dgm:t>
    </dgm:pt>
    <dgm:pt modelId="{FF6041AC-41EB-4C89-8BE0-1A4764281EDF}" type="parTrans" cxnId="{CAEFFFFC-BB88-4E38-9951-68C0D52C4953}">
      <dgm:prSet/>
      <dgm:spPr/>
      <dgm:t>
        <a:bodyPr/>
        <a:lstStyle/>
        <a:p>
          <a:endParaRPr lang="es-MX"/>
        </a:p>
      </dgm:t>
    </dgm:pt>
    <dgm:pt modelId="{3B4C3551-C96C-4A41-96F1-972121603E84}" type="sibTrans" cxnId="{CAEFFFFC-BB88-4E38-9951-68C0D52C4953}">
      <dgm:prSet/>
      <dgm:spPr/>
      <dgm:t>
        <a:bodyPr/>
        <a:lstStyle/>
        <a:p>
          <a:endParaRPr lang="es-MX"/>
        </a:p>
      </dgm:t>
    </dgm:pt>
    <dgm:pt modelId="{ABBB9073-CE65-46B4-A058-B913EBF6E4CA}" type="pres">
      <dgm:prSet presAssocID="{643CEEBF-7A4D-4C01-BB42-B24CEF6D939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26E3BF0-74FF-4F89-B24E-FB8CEE150004}" type="pres">
      <dgm:prSet presAssocID="{643CEEBF-7A4D-4C01-BB42-B24CEF6D9392}" presName="cycle" presStyleCnt="0"/>
      <dgm:spPr/>
    </dgm:pt>
    <dgm:pt modelId="{68CFE51E-AF40-4D02-BB03-DD933A37C798}" type="pres">
      <dgm:prSet presAssocID="{0F17C8CE-0FC7-4073-8393-280BD182AA0E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7DCE670-7BAB-4CAC-BAA6-10FA2ECA8349}" type="pres">
      <dgm:prSet presAssocID="{0B804DDA-70B0-44BB-8E97-D686BF46102F}" presName="sibTransFirstNode" presStyleLbl="bgShp" presStyleIdx="0" presStyleCnt="1"/>
      <dgm:spPr/>
      <dgm:t>
        <a:bodyPr/>
        <a:lstStyle/>
        <a:p>
          <a:endParaRPr lang="es-MX"/>
        </a:p>
      </dgm:t>
    </dgm:pt>
    <dgm:pt modelId="{E9CEA918-5C49-48AC-B56B-E3D4CF4FDDAD}" type="pres">
      <dgm:prSet presAssocID="{38A1B489-7511-453D-8765-2640715710DA}" presName="nodeFollowingNodes" presStyleLbl="node1" presStyleIdx="1" presStyleCnt="5" custRadScaleRad="114086" custRadScaleInc="380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01F3974-158B-45CD-AAE9-DA29E4514117}" type="pres">
      <dgm:prSet presAssocID="{E3808060-6655-43DA-990D-E9E64F5608B4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59736E0-1A82-4D4E-8FF3-9F60B3D77008}" type="pres">
      <dgm:prSet presAssocID="{C6193108-E438-4BBC-ABF7-8541F0CD2A8F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5784305-323F-494F-904E-200B3AB5C2A0}" type="pres">
      <dgm:prSet presAssocID="{EF11C8AC-D9DD-498B-9463-F917298614CD}" presName="nodeFollowingNodes" presStyleLbl="node1" presStyleIdx="4" presStyleCnt="5" custRadScaleRad="119479" custRadScaleInc="-501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D59F725-BEB4-489E-AB30-8E0C781857EF}" type="presOf" srcId="{C6193108-E438-4BBC-ABF7-8541F0CD2A8F}" destId="{659736E0-1A82-4D4E-8FF3-9F60B3D77008}" srcOrd="0" destOrd="0" presId="urn:microsoft.com/office/officeart/2005/8/layout/cycle3"/>
    <dgm:cxn modelId="{A5CCAFB8-1679-4422-9AAD-D77E20A15CA9}" type="presOf" srcId="{643CEEBF-7A4D-4C01-BB42-B24CEF6D9392}" destId="{ABBB9073-CE65-46B4-A058-B913EBF6E4CA}" srcOrd="0" destOrd="0" presId="urn:microsoft.com/office/officeart/2005/8/layout/cycle3"/>
    <dgm:cxn modelId="{103384DA-D758-4224-B5C3-EA3B5B3BB1D6}" type="presOf" srcId="{38A1B489-7511-453D-8765-2640715710DA}" destId="{E9CEA918-5C49-48AC-B56B-E3D4CF4FDDAD}" srcOrd="0" destOrd="0" presId="urn:microsoft.com/office/officeart/2005/8/layout/cycle3"/>
    <dgm:cxn modelId="{B52A156E-4FCE-45AD-BE29-4464FB499C25}" srcId="{643CEEBF-7A4D-4C01-BB42-B24CEF6D9392}" destId="{E3808060-6655-43DA-990D-E9E64F5608B4}" srcOrd="2" destOrd="0" parTransId="{B58DAF24-2760-41F0-B3CA-F80BDF19149D}" sibTransId="{4E1EB839-286E-4333-9415-476FD3FA0A1E}"/>
    <dgm:cxn modelId="{8D257DEE-C44A-43A0-B75D-5F179C70C0F6}" type="presOf" srcId="{EF11C8AC-D9DD-498B-9463-F917298614CD}" destId="{D5784305-323F-494F-904E-200B3AB5C2A0}" srcOrd="0" destOrd="0" presId="urn:microsoft.com/office/officeart/2005/8/layout/cycle3"/>
    <dgm:cxn modelId="{98914EEE-711F-4BA8-B647-9265FBC74D5E}" srcId="{643CEEBF-7A4D-4C01-BB42-B24CEF6D9392}" destId="{0F17C8CE-0FC7-4073-8393-280BD182AA0E}" srcOrd="0" destOrd="0" parTransId="{195E0BFC-5C54-452E-A000-4A968CBFB3B9}" sibTransId="{0B804DDA-70B0-44BB-8E97-D686BF46102F}"/>
    <dgm:cxn modelId="{ABB451B8-BDFE-4879-8D5E-00198576B9EF}" type="presOf" srcId="{0B804DDA-70B0-44BB-8E97-D686BF46102F}" destId="{57DCE670-7BAB-4CAC-BAA6-10FA2ECA8349}" srcOrd="0" destOrd="0" presId="urn:microsoft.com/office/officeart/2005/8/layout/cycle3"/>
    <dgm:cxn modelId="{79D93D2B-BF00-474E-874D-542C9FB8EFE0}" type="presOf" srcId="{E3808060-6655-43DA-990D-E9E64F5608B4}" destId="{201F3974-158B-45CD-AAE9-DA29E4514117}" srcOrd="0" destOrd="0" presId="urn:microsoft.com/office/officeart/2005/8/layout/cycle3"/>
    <dgm:cxn modelId="{C29D3134-274D-48B6-BBC0-83491C5A6E04}" type="presOf" srcId="{0F17C8CE-0FC7-4073-8393-280BD182AA0E}" destId="{68CFE51E-AF40-4D02-BB03-DD933A37C798}" srcOrd="0" destOrd="0" presId="urn:microsoft.com/office/officeart/2005/8/layout/cycle3"/>
    <dgm:cxn modelId="{CAEFFFFC-BB88-4E38-9951-68C0D52C4953}" srcId="{643CEEBF-7A4D-4C01-BB42-B24CEF6D9392}" destId="{EF11C8AC-D9DD-498B-9463-F917298614CD}" srcOrd="4" destOrd="0" parTransId="{FF6041AC-41EB-4C89-8BE0-1A4764281EDF}" sibTransId="{3B4C3551-C96C-4A41-96F1-972121603E84}"/>
    <dgm:cxn modelId="{607A571A-B553-4911-8BC4-B34FF76279BD}" srcId="{643CEEBF-7A4D-4C01-BB42-B24CEF6D9392}" destId="{C6193108-E438-4BBC-ABF7-8541F0CD2A8F}" srcOrd="3" destOrd="0" parTransId="{52EE6327-2636-4776-83B4-47A219BAD050}" sibTransId="{403B529E-F9D0-465D-A96D-40528EEF58C3}"/>
    <dgm:cxn modelId="{90157607-5320-439D-B44A-1D55E64C450B}" srcId="{643CEEBF-7A4D-4C01-BB42-B24CEF6D9392}" destId="{38A1B489-7511-453D-8765-2640715710DA}" srcOrd="1" destOrd="0" parTransId="{9AF00612-64D5-48BC-995E-269D54A6A803}" sibTransId="{4E6163AA-2C72-4C67-9383-DE1C1706740E}"/>
    <dgm:cxn modelId="{16132E7F-3EE1-43BA-910A-6A434E083F63}" type="presParOf" srcId="{ABBB9073-CE65-46B4-A058-B913EBF6E4CA}" destId="{026E3BF0-74FF-4F89-B24E-FB8CEE150004}" srcOrd="0" destOrd="0" presId="urn:microsoft.com/office/officeart/2005/8/layout/cycle3"/>
    <dgm:cxn modelId="{F4794E63-2F7C-424B-A023-68B2A3275CDF}" type="presParOf" srcId="{026E3BF0-74FF-4F89-B24E-FB8CEE150004}" destId="{68CFE51E-AF40-4D02-BB03-DD933A37C798}" srcOrd="0" destOrd="0" presId="urn:microsoft.com/office/officeart/2005/8/layout/cycle3"/>
    <dgm:cxn modelId="{4B97C555-83FD-4AEA-B27F-C146B65C6F9A}" type="presParOf" srcId="{026E3BF0-74FF-4F89-B24E-FB8CEE150004}" destId="{57DCE670-7BAB-4CAC-BAA6-10FA2ECA8349}" srcOrd="1" destOrd="0" presId="urn:microsoft.com/office/officeart/2005/8/layout/cycle3"/>
    <dgm:cxn modelId="{08E6A93A-16D6-48B4-A461-F2702D7477CC}" type="presParOf" srcId="{026E3BF0-74FF-4F89-B24E-FB8CEE150004}" destId="{E9CEA918-5C49-48AC-B56B-E3D4CF4FDDAD}" srcOrd="2" destOrd="0" presId="urn:microsoft.com/office/officeart/2005/8/layout/cycle3"/>
    <dgm:cxn modelId="{EDE46B15-8A35-4F3C-B294-0138CDB24EC4}" type="presParOf" srcId="{026E3BF0-74FF-4F89-B24E-FB8CEE150004}" destId="{201F3974-158B-45CD-AAE9-DA29E4514117}" srcOrd="3" destOrd="0" presId="urn:microsoft.com/office/officeart/2005/8/layout/cycle3"/>
    <dgm:cxn modelId="{2930E5E3-344A-4937-A186-AABBA030D6F5}" type="presParOf" srcId="{026E3BF0-74FF-4F89-B24E-FB8CEE150004}" destId="{659736E0-1A82-4D4E-8FF3-9F60B3D77008}" srcOrd="4" destOrd="0" presId="urn:microsoft.com/office/officeart/2005/8/layout/cycle3"/>
    <dgm:cxn modelId="{ABE84BBC-E0AA-47F5-B0E1-D2E88D9D4402}" type="presParOf" srcId="{026E3BF0-74FF-4F89-B24E-FB8CEE150004}" destId="{D5784305-323F-494F-904E-200B3AB5C2A0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BA79A4E-2EEC-4316-8B99-5B0ABD0CBD9E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5589AB52-D1C0-44FF-9420-16B8BA4BC29E}">
      <dgm:prSet phldrT="[Texto]" custT="1"/>
      <dgm:spPr/>
      <dgm:t>
        <a:bodyPr/>
        <a:lstStyle/>
        <a:p>
          <a:r>
            <a:rPr lang="es-MX" sz="3200" dirty="0" smtClean="0"/>
            <a:t>Objetivo General</a:t>
          </a:r>
          <a:endParaRPr lang="es-MX" sz="3200" dirty="0"/>
        </a:p>
      </dgm:t>
    </dgm:pt>
    <dgm:pt modelId="{E0431AF2-3427-4CA0-80D3-EA3054A0E7DF}" type="parTrans" cxnId="{5CCC85BF-2D34-4454-8A16-AC9C99385320}">
      <dgm:prSet/>
      <dgm:spPr/>
      <dgm:t>
        <a:bodyPr/>
        <a:lstStyle/>
        <a:p>
          <a:endParaRPr lang="es-MX" sz="1800"/>
        </a:p>
      </dgm:t>
    </dgm:pt>
    <dgm:pt modelId="{C6E79AF3-C43C-4B10-8C0C-5E70A932FBCE}" type="sibTrans" cxnId="{5CCC85BF-2D34-4454-8A16-AC9C99385320}">
      <dgm:prSet/>
      <dgm:spPr/>
      <dgm:t>
        <a:bodyPr/>
        <a:lstStyle/>
        <a:p>
          <a:endParaRPr lang="es-MX" sz="1800"/>
        </a:p>
      </dgm:t>
    </dgm:pt>
    <dgm:pt modelId="{CEEEFEA5-5227-4E87-A4C2-C0C786AB8564}">
      <dgm:prSet phldrT="[Texto]" custT="1"/>
      <dgm:spPr/>
      <dgm:t>
        <a:bodyPr/>
        <a:lstStyle/>
        <a:p>
          <a:r>
            <a:rPr lang="es-MX" sz="2400" dirty="0" smtClean="0"/>
            <a:t>Dar a conocer el turismo cultural del Cantón Mejía, resaltando sus costumbres y tradiciones, mediantes estrategias de promoción y comunicación enfocadas tanto en los habitantes del cantón como a turistas potenciales del Cantón Quito, convirtiendo al Cantón Mejía en un referente representativo del turismo cultural.</a:t>
          </a:r>
          <a:endParaRPr lang="es-MX" sz="2400" dirty="0"/>
        </a:p>
      </dgm:t>
    </dgm:pt>
    <dgm:pt modelId="{C04CF7BF-789A-4D23-87C6-A6A206DD911D}" type="parTrans" cxnId="{69BE65A9-B8CC-491D-A55C-3A2F66B1EEA1}">
      <dgm:prSet/>
      <dgm:spPr/>
      <dgm:t>
        <a:bodyPr/>
        <a:lstStyle/>
        <a:p>
          <a:endParaRPr lang="es-MX" sz="1800"/>
        </a:p>
      </dgm:t>
    </dgm:pt>
    <dgm:pt modelId="{0D5419EF-F369-4247-95D3-9F2C35C2E9A8}" type="sibTrans" cxnId="{69BE65A9-B8CC-491D-A55C-3A2F66B1EEA1}">
      <dgm:prSet/>
      <dgm:spPr/>
      <dgm:t>
        <a:bodyPr/>
        <a:lstStyle/>
        <a:p>
          <a:endParaRPr lang="es-MX" sz="1800"/>
        </a:p>
      </dgm:t>
    </dgm:pt>
    <dgm:pt modelId="{CE9ED28C-4483-424D-BB51-81FF46094423}" type="pres">
      <dgm:prSet presAssocID="{2BA79A4E-2EEC-4316-8B99-5B0ABD0CBD9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4E826C1-F71D-4248-8BBC-E76F400AA324}" type="pres">
      <dgm:prSet presAssocID="{5589AB52-D1C0-44FF-9420-16B8BA4BC29E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C211ED0-B680-48E2-9428-0EE0D08247A0}" type="presOf" srcId="{5589AB52-D1C0-44FF-9420-16B8BA4BC29E}" destId="{A4E826C1-F71D-4248-8BBC-E76F400AA324}" srcOrd="0" destOrd="0" presId="urn:microsoft.com/office/officeart/2005/8/layout/hList6"/>
    <dgm:cxn modelId="{69BE65A9-B8CC-491D-A55C-3A2F66B1EEA1}" srcId="{5589AB52-D1C0-44FF-9420-16B8BA4BC29E}" destId="{CEEEFEA5-5227-4E87-A4C2-C0C786AB8564}" srcOrd="0" destOrd="0" parTransId="{C04CF7BF-789A-4D23-87C6-A6A206DD911D}" sibTransId="{0D5419EF-F369-4247-95D3-9F2C35C2E9A8}"/>
    <dgm:cxn modelId="{5CCC85BF-2D34-4454-8A16-AC9C99385320}" srcId="{2BA79A4E-2EEC-4316-8B99-5B0ABD0CBD9E}" destId="{5589AB52-D1C0-44FF-9420-16B8BA4BC29E}" srcOrd="0" destOrd="0" parTransId="{E0431AF2-3427-4CA0-80D3-EA3054A0E7DF}" sibTransId="{C6E79AF3-C43C-4B10-8C0C-5E70A932FBCE}"/>
    <dgm:cxn modelId="{511A857D-104B-4F77-8DF1-B5B5D2A26721}" type="presOf" srcId="{CEEEFEA5-5227-4E87-A4C2-C0C786AB8564}" destId="{A4E826C1-F71D-4248-8BBC-E76F400AA324}" srcOrd="0" destOrd="1" presId="urn:microsoft.com/office/officeart/2005/8/layout/hList6"/>
    <dgm:cxn modelId="{FADD74D7-A751-45D0-9F55-5C0CD180DA34}" type="presOf" srcId="{2BA79A4E-2EEC-4316-8B99-5B0ABD0CBD9E}" destId="{CE9ED28C-4483-424D-BB51-81FF46094423}" srcOrd="0" destOrd="0" presId="urn:microsoft.com/office/officeart/2005/8/layout/hList6"/>
    <dgm:cxn modelId="{BF9C2034-8649-4AF7-A1D4-E0E51F2891A8}" type="presParOf" srcId="{CE9ED28C-4483-424D-BB51-81FF46094423}" destId="{A4E826C1-F71D-4248-8BBC-E76F400AA324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B37250-ED8C-41B5-A7A4-931BF38FBA96}" type="doc">
      <dgm:prSet loTypeId="urn:microsoft.com/office/officeart/2005/8/layout/arrow2" loCatId="process" qsTypeId="urn:microsoft.com/office/officeart/2005/8/quickstyle/simple1" qsCatId="simple" csTypeId="urn:microsoft.com/office/officeart/2005/8/colors/colorful5" csCatId="colorful" phldr="1"/>
      <dgm:spPr/>
    </dgm:pt>
    <dgm:pt modelId="{4AE77D2A-956C-4E03-9A6E-B3BA26C4E143}">
      <dgm:prSet phldrT="[Texto]"/>
      <dgm:spPr/>
      <dgm:t>
        <a:bodyPr/>
        <a:lstStyle/>
        <a:p>
          <a:r>
            <a:rPr lang="es-MX" dirty="0" smtClean="0"/>
            <a:t>Sector Turístico</a:t>
          </a:r>
          <a:endParaRPr lang="es-MX" dirty="0"/>
        </a:p>
      </dgm:t>
    </dgm:pt>
    <dgm:pt modelId="{44D08153-E44B-4D7A-BB04-D8595AB363CD}" type="parTrans" cxnId="{DFFD73DA-3217-4FA6-B507-1B8673A577C4}">
      <dgm:prSet/>
      <dgm:spPr/>
      <dgm:t>
        <a:bodyPr/>
        <a:lstStyle/>
        <a:p>
          <a:endParaRPr lang="es-MX"/>
        </a:p>
      </dgm:t>
    </dgm:pt>
    <dgm:pt modelId="{355C4F2B-8BF4-49AF-8F64-D6F0FD17688B}" type="sibTrans" cxnId="{DFFD73DA-3217-4FA6-B507-1B8673A577C4}">
      <dgm:prSet/>
      <dgm:spPr/>
      <dgm:t>
        <a:bodyPr/>
        <a:lstStyle/>
        <a:p>
          <a:endParaRPr lang="es-MX"/>
        </a:p>
      </dgm:t>
    </dgm:pt>
    <dgm:pt modelId="{BBE77FB0-8557-4C9A-99C1-71BB0B3B3446}">
      <dgm:prSet phldrT="[Texto]"/>
      <dgm:spPr/>
      <dgm:t>
        <a:bodyPr/>
        <a:lstStyle/>
        <a:p>
          <a:r>
            <a:rPr lang="es-MX" dirty="0" smtClean="0"/>
            <a:t>Utilidad</a:t>
          </a:r>
          <a:endParaRPr lang="es-MX" dirty="0"/>
        </a:p>
      </dgm:t>
    </dgm:pt>
    <dgm:pt modelId="{0BB8522C-A4F9-4587-9941-547A6E3236F6}" type="parTrans" cxnId="{1B8F4419-0230-48D0-846E-849D20DEF00F}">
      <dgm:prSet/>
      <dgm:spPr/>
      <dgm:t>
        <a:bodyPr/>
        <a:lstStyle/>
        <a:p>
          <a:endParaRPr lang="es-MX"/>
        </a:p>
      </dgm:t>
    </dgm:pt>
    <dgm:pt modelId="{FCB68674-1EDF-4886-9729-5F5B25DBE072}" type="sibTrans" cxnId="{1B8F4419-0230-48D0-846E-849D20DEF00F}">
      <dgm:prSet/>
      <dgm:spPr/>
      <dgm:t>
        <a:bodyPr/>
        <a:lstStyle/>
        <a:p>
          <a:endParaRPr lang="es-MX"/>
        </a:p>
      </dgm:t>
    </dgm:pt>
    <dgm:pt modelId="{483BC4CC-5ED8-4845-B1D1-D008695013A1}">
      <dgm:prSet phldrT="[Texto]"/>
      <dgm:spPr/>
      <dgm:t>
        <a:bodyPr/>
        <a:lstStyle/>
        <a:p>
          <a:r>
            <a:rPr lang="es-MX" dirty="0" smtClean="0"/>
            <a:t>Importancia</a:t>
          </a:r>
          <a:endParaRPr lang="es-MX" dirty="0"/>
        </a:p>
      </dgm:t>
    </dgm:pt>
    <dgm:pt modelId="{C7629CDA-5E3F-492B-BECC-5205428C7A06}" type="parTrans" cxnId="{BA8A38AB-4746-4F6A-AD43-F956F769D96F}">
      <dgm:prSet/>
      <dgm:spPr/>
      <dgm:t>
        <a:bodyPr/>
        <a:lstStyle/>
        <a:p>
          <a:endParaRPr lang="es-MX"/>
        </a:p>
      </dgm:t>
    </dgm:pt>
    <dgm:pt modelId="{A57B83B6-68E2-4900-8935-AC3504EBCEB2}" type="sibTrans" cxnId="{BA8A38AB-4746-4F6A-AD43-F956F769D96F}">
      <dgm:prSet/>
      <dgm:spPr/>
      <dgm:t>
        <a:bodyPr/>
        <a:lstStyle/>
        <a:p>
          <a:endParaRPr lang="es-MX"/>
        </a:p>
      </dgm:t>
    </dgm:pt>
    <dgm:pt modelId="{7D40979B-BC16-49BE-A67C-B81582EF8B6A}">
      <dgm:prSet phldrT="[Texto]"/>
      <dgm:spPr/>
      <dgm:t>
        <a:bodyPr/>
        <a:lstStyle/>
        <a:p>
          <a:r>
            <a:rPr lang="es-MX" dirty="0" smtClean="0"/>
            <a:t>Propuesta</a:t>
          </a:r>
          <a:endParaRPr lang="es-MX" dirty="0"/>
        </a:p>
      </dgm:t>
    </dgm:pt>
    <dgm:pt modelId="{D4116A77-8CB1-427B-AB85-259F23966E6C}" type="parTrans" cxnId="{7A4DCA9F-51E9-4A4A-B24A-C6C2A30B09C3}">
      <dgm:prSet/>
      <dgm:spPr/>
      <dgm:t>
        <a:bodyPr/>
        <a:lstStyle/>
        <a:p>
          <a:endParaRPr lang="es-MX"/>
        </a:p>
      </dgm:t>
    </dgm:pt>
    <dgm:pt modelId="{84E3C429-A3FE-4E34-A000-AB9196742D1F}" type="sibTrans" cxnId="{7A4DCA9F-51E9-4A4A-B24A-C6C2A30B09C3}">
      <dgm:prSet/>
      <dgm:spPr/>
      <dgm:t>
        <a:bodyPr/>
        <a:lstStyle/>
        <a:p>
          <a:endParaRPr lang="es-MX"/>
        </a:p>
      </dgm:t>
    </dgm:pt>
    <dgm:pt modelId="{219B903B-600B-443B-BC2E-0160E866E461}">
      <dgm:prSet phldrT="[Texto]"/>
      <dgm:spPr/>
      <dgm:t>
        <a:bodyPr/>
        <a:lstStyle/>
        <a:p>
          <a:r>
            <a:rPr lang="es-MX" dirty="0" smtClean="0"/>
            <a:t>Factible</a:t>
          </a:r>
          <a:endParaRPr lang="es-MX" dirty="0"/>
        </a:p>
      </dgm:t>
    </dgm:pt>
    <dgm:pt modelId="{C8B531C6-C251-4999-8175-614D0DE5A04D}" type="parTrans" cxnId="{151B3141-9C99-44E4-B1FB-8DF251E9D746}">
      <dgm:prSet/>
      <dgm:spPr/>
      <dgm:t>
        <a:bodyPr/>
        <a:lstStyle/>
        <a:p>
          <a:endParaRPr lang="es-MX"/>
        </a:p>
      </dgm:t>
    </dgm:pt>
    <dgm:pt modelId="{2F6A4669-4963-46C5-B6F1-6705B3895BD0}" type="sibTrans" cxnId="{151B3141-9C99-44E4-B1FB-8DF251E9D746}">
      <dgm:prSet/>
      <dgm:spPr/>
      <dgm:t>
        <a:bodyPr/>
        <a:lstStyle/>
        <a:p>
          <a:endParaRPr lang="es-MX"/>
        </a:p>
      </dgm:t>
    </dgm:pt>
    <dgm:pt modelId="{C0ABECF0-3628-4F91-9EA3-A2F14300FA9B}" type="pres">
      <dgm:prSet presAssocID="{A9B37250-ED8C-41B5-A7A4-931BF38FBA96}" presName="arrowDiagram" presStyleCnt="0">
        <dgm:presLayoutVars>
          <dgm:chMax val="5"/>
          <dgm:dir/>
          <dgm:resizeHandles val="exact"/>
        </dgm:presLayoutVars>
      </dgm:prSet>
      <dgm:spPr/>
    </dgm:pt>
    <dgm:pt modelId="{A67B9FEB-4673-439E-A1CD-75786C2CF0BE}" type="pres">
      <dgm:prSet presAssocID="{A9B37250-ED8C-41B5-A7A4-931BF38FBA96}" presName="arrow" presStyleLbl="bgShp" presStyleIdx="0" presStyleCnt="1"/>
      <dgm:spPr/>
    </dgm:pt>
    <dgm:pt modelId="{1FB2AEEC-883B-4679-9FE5-1E180A7B8BC6}" type="pres">
      <dgm:prSet presAssocID="{A9B37250-ED8C-41B5-A7A4-931BF38FBA96}" presName="arrowDiagram5" presStyleCnt="0"/>
      <dgm:spPr/>
    </dgm:pt>
    <dgm:pt modelId="{A70B9559-E0D6-48AA-9CDC-89208DCE2436}" type="pres">
      <dgm:prSet presAssocID="{4AE77D2A-956C-4E03-9A6E-B3BA26C4E143}" presName="bullet5a" presStyleLbl="node1" presStyleIdx="0" presStyleCnt="5"/>
      <dgm:spPr/>
    </dgm:pt>
    <dgm:pt modelId="{8417F103-73BB-4009-A5C8-7DB123076AAD}" type="pres">
      <dgm:prSet presAssocID="{4AE77D2A-956C-4E03-9A6E-B3BA26C4E143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830AD53-D666-49C2-AB25-92F2143F5DBD}" type="pres">
      <dgm:prSet presAssocID="{BBE77FB0-8557-4C9A-99C1-71BB0B3B3446}" presName="bullet5b" presStyleLbl="node1" presStyleIdx="1" presStyleCnt="5"/>
      <dgm:spPr/>
    </dgm:pt>
    <dgm:pt modelId="{C8C956DD-68E2-4CE6-9133-5CC7F9C93A0C}" type="pres">
      <dgm:prSet presAssocID="{BBE77FB0-8557-4C9A-99C1-71BB0B3B3446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0E385AF-44C9-4297-AE3F-57DC2458B43E}" type="pres">
      <dgm:prSet presAssocID="{483BC4CC-5ED8-4845-B1D1-D008695013A1}" presName="bullet5c" presStyleLbl="node1" presStyleIdx="2" presStyleCnt="5"/>
      <dgm:spPr/>
    </dgm:pt>
    <dgm:pt modelId="{62AF4E8C-139E-444C-9256-5875303CCAD3}" type="pres">
      <dgm:prSet presAssocID="{483BC4CC-5ED8-4845-B1D1-D008695013A1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02787F7-54E8-4853-9A87-E0D7D8B24338}" type="pres">
      <dgm:prSet presAssocID="{7D40979B-BC16-49BE-A67C-B81582EF8B6A}" presName="bullet5d" presStyleLbl="node1" presStyleIdx="3" presStyleCnt="5"/>
      <dgm:spPr/>
    </dgm:pt>
    <dgm:pt modelId="{94A7DABF-B302-492D-9E24-27E675333A9F}" type="pres">
      <dgm:prSet presAssocID="{7D40979B-BC16-49BE-A67C-B81582EF8B6A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F2A5EA-0F6A-411E-9D25-D1469528E300}" type="pres">
      <dgm:prSet presAssocID="{219B903B-600B-443B-BC2E-0160E866E461}" presName="bullet5e" presStyleLbl="node1" presStyleIdx="4" presStyleCnt="5"/>
      <dgm:spPr/>
    </dgm:pt>
    <dgm:pt modelId="{66421897-CF9E-4568-B431-B90AFE05DAC6}" type="pres">
      <dgm:prSet presAssocID="{219B903B-600B-443B-BC2E-0160E866E461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C99DB2C-F047-4ADA-8CEB-9C25601FAFD5}" type="presOf" srcId="{219B903B-600B-443B-BC2E-0160E866E461}" destId="{66421897-CF9E-4568-B431-B90AFE05DAC6}" srcOrd="0" destOrd="0" presId="urn:microsoft.com/office/officeart/2005/8/layout/arrow2"/>
    <dgm:cxn modelId="{BA8A38AB-4746-4F6A-AD43-F956F769D96F}" srcId="{A9B37250-ED8C-41B5-A7A4-931BF38FBA96}" destId="{483BC4CC-5ED8-4845-B1D1-D008695013A1}" srcOrd="2" destOrd="0" parTransId="{C7629CDA-5E3F-492B-BECC-5205428C7A06}" sibTransId="{A57B83B6-68E2-4900-8935-AC3504EBCEB2}"/>
    <dgm:cxn modelId="{2E36D16D-B7ED-437C-A8D7-D7920BABA2FF}" type="presOf" srcId="{BBE77FB0-8557-4C9A-99C1-71BB0B3B3446}" destId="{C8C956DD-68E2-4CE6-9133-5CC7F9C93A0C}" srcOrd="0" destOrd="0" presId="urn:microsoft.com/office/officeart/2005/8/layout/arrow2"/>
    <dgm:cxn modelId="{DFFD73DA-3217-4FA6-B507-1B8673A577C4}" srcId="{A9B37250-ED8C-41B5-A7A4-931BF38FBA96}" destId="{4AE77D2A-956C-4E03-9A6E-B3BA26C4E143}" srcOrd="0" destOrd="0" parTransId="{44D08153-E44B-4D7A-BB04-D8595AB363CD}" sibTransId="{355C4F2B-8BF4-49AF-8F64-D6F0FD17688B}"/>
    <dgm:cxn modelId="{151B3141-9C99-44E4-B1FB-8DF251E9D746}" srcId="{A9B37250-ED8C-41B5-A7A4-931BF38FBA96}" destId="{219B903B-600B-443B-BC2E-0160E866E461}" srcOrd="4" destOrd="0" parTransId="{C8B531C6-C251-4999-8175-614D0DE5A04D}" sibTransId="{2F6A4669-4963-46C5-B6F1-6705B3895BD0}"/>
    <dgm:cxn modelId="{B527C6CC-C527-4401-8F55-CA89A9A45536}" type="presOf" srcId="{A9B37250-ED8C-41B5-A7A4-931BF38FBA96}" destId="{C0ABECF0-3628-4F91-9EA3-A2F14300FA9B}" srcOrd="0" destOrd="0" presId="urn:microsoft.com/office/officeart/2005/8/layout/arrow2"/>
    <dgm:cxn modelId="{1B8F4419-0230-48D0-846E-849D20DEF00F}" srcId="{A9B37250-ED8C-41B5-A7A4-931BF38FBA96}" destId="{BBE77FB0-8557-4C9A-99C1-71BB0B3B3446}" srcOrd="1" destOrd="0" parTransId="{0BB8522C-A4F9-4587-9941-547A6E3236F6}" sibTransId="{FCB68674-1EDF-4886-9729-5F5B25DBE072}"/>
    <dgm:cxn modelId="{7A4DCA9F-51E9-4A4A-B24A-C6C2A30B09C3}" srcId="{A9B37250-ED8C-41B5-A7A4-931BF38FBA96}" destId="{7D40979B-BC16-49BE-A67C-B81582EF8B6A}" srcOrd="3" destOrd="0" parTransId="{D4116A77-8CB1-427B-AB85-259F23966E6C}" sibTransId="{84E3C429-A3FE-4E34-A000-AB9196742D1F}"/>
    <dgm:cxn modelId="{C6AEDD96-1C29-4F47-A337-63CB40C12BEC}" type="presOf" srcId="{483BC4CC-5ED8-4845-B1D1-D008695013A1}" destId="{62AF4E8C-139E-444C-9256-5875303CCAD3}" srcOrd="0" destOrd="0" presId="urn:microsoft.com/office/officeart/2005/8/layout/arrow2"/>
    <dgm:cxn modelId="{D1235AE8-2C5F-475A-B919-CB808C8E903C}" type="presOf" srcId="{4AE77D2A-956C-4E03-9A6E-B3BA26C4E143}" destId="{8417F103-73BB-4009-A5C8-7DB123076AAD}" srcOrd="0" destOrd="0" presId="urn:microsoft.com/office/officeart/2005/8/layout/arrow2"/>
    <dgm:cxn modelId="{C46F4DD8-B639-43EA-95FB-BE4CAB4D78BA}" type="presOf" srcId="{7D40979B-BC16-49BE-A67C-B81582EF8B6A}" destId="{94A7DABF-B302-492D-9E24-27E675333A9F}" srcOrd="0" destOrd="0" presId="urn:microsoft.com/office/officeart/2005/8/layout/arrow2"/>
    <dgm:cxn modelId="{84FBEC61-E2CF-43EC-8C27-12DC6DBEDFE3}" type="presParOf" srcId="{C0ABECF0-3628-4F91-9EA3-A2F14300FA9B}" destId="{A67B9FEB-4673-439E-A1CD-75786C2CF0BE}" srcOrd="0" destOrd="0" presId="urn:microsoft.com/office/officeart/2005/8/layout/arrow2"/>
    <dgm:cxn modelId="{50078EB4-91A8-4D1C-956D-433E6A8405D2}" type="presParOf" srcId="{C0ABECF0-3628-4F91-9EA3-A2F14300FA9B}" destId="{1FB2AEEC-883B-4679-9FE5-1E180A7B8BC6}" srcOrd="1" destOrd="0" presId="urn:microsoft.com/office/officeart/2005/8/layout/arrow2"/>
    <dgm:cxn modelId="{A0ADA958-D02A-4118-9C19-B22F1B87F9A8}" type="presParOf" srcId="{1FB2AEEC-883B-4679-9FE5-1E180A7B8BC6}" destId="{A70B9559-E0D6-48AA-9CDC-89208DCE2436}" srcOrd="0" destOrd="0" presId="urn:microsoft.com/office/officeart/2005/8/layout/arrow2"/>
    <dgm:cxn modelId="{87DDD2BC-80C6-4609-99F5-6E70BF98C8B3}" type="presParOf" srcId="{1FB2AEEC-883B-4679-9FE5-1E180A7B8BC6}" destId="{8417F103-73BB-4009-A5C8-7DB123076AAD}" srcOrd="1" destOrd="0" presId="urn:microsoft.com/office/officeart/2005/8/layout/arrow2"/>
    <dgm:cxn modelId="{0EE8DA21-130A-4949-A880-FE8CB1BD48D4}" type="presParOf" srcId="{1FB2AEEC-883B-4679-9FE5-1E180A7B8BC6}" destId="{D830AD53-D666-49C2-AB25-92F2143F5DBD}" srcOrd="2" destOrd="0" presId="urn:microsoft.com/office/officeart/2005/8/layout/arrow2"/>
    <dgm:cxn modelId="{CEBE1019-612A-4DB1-BE57-4B8372279018}" type="presParOf" srcId="{1FB2AEEC-883B-4679-9FE5-1E180A7B8BC6}" destId="{C8C956DD-68E2-4CE6-9133-5CC7F9C93A0C}" srcOrd="3" destOrd="0" presId="urn:microsoft.com/office/officeart/2005/8/layout/arrow2"/>
    <dgm:cxn modelId="{61ED722E-F675-4056-B6BB-43EE19FC7A0D}" type="presParOf" srcId="{1FB2AEEC-883B-4679-9FE5-1E180A7B8BC6}" destId="{60E385AF-44C9-4297-AE3F-57DC2458B43E}" srcOrd="4" destOrd="0" presId="urn:microsoft.com/office/officeart/2005/8/layout/arrow2"/>
    <dgm:cxn modelId="{5DD6DDF9-A9CC-41BC-BD73-3F4F9A928565}" type="presParOf" srcId="{1FB2AEEC-883B-4679-9FE5-1E180A7B8BC6}" destId="{62AF4E8C-139E-444C-9256-5875303CCAD3}" srcOrd="5" destOrd="0" presId="urn:microsoft.com/office/officeart/2005/8/layout/arrow2"/>
    <dgm:cxn modelId="{91620C09-04A3-4E12-B1D3-89EED2E98A74}" type="presParOf" srcId="{1FB2AEEC-883B-4679-9FE5-1E180A7B8BC6}" destId="{802787F7-54E8-4853-9A87-E0D7D8B24338}" srcOrd="6" destOrd="0" presId="urn:microsoft.com/office/officeart/2005/8/layout/arrow2"/>
    <dgm:cxn modelId="{1E23668A-AAE5-4854-911D-A2F105468CF3}" type="presParOf" srcId="{1FB2AEEC-883B-4679-9FE5-1E180A7B8BC6}" destId="{94A7DABF-B302-492D-9E24-27E675333A9F}" srcOrd="7" destOrd="0" presId="urn:microsoft.com/office/officeart/2005/8/layout/arrow2"/>
    <dgm:cxn modelId="{E9F32523-835F-4EE8-AB35-7DD9E5382160}" type="presParOf" srcId="{1FB2AEEC-883B-4679-9FE5-1E180A7B8BC6}" destId="{21F2A5EA-0F6A-411E-9D25-D1469528E300}" srcOrd="8" destOrd="0" presId="urn:microsoft.com/office/officeart/2005/8/layout/arrow2"/>
    <dgm:cxn modelId="{04B0DE86-7747-4DD5-9197-066CB7134462}" type="presParOf" srcId="{1FB2AEEC-883B-4679-9FE5-1E180A7B8BC6}" destId="{66421897-CF9E-4568-B431-B90AFE05DAC6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A69E269-A71D-463A-9C1D-2E3639E6F7E9}" type="doc">
      <dgm:prSet loTypeId="urn:microsoft.com/office/officeart/2005/8/layout/hList3" loCatId="list" qsTypeId="urn:microsoft.com/office/officeart/2005/8/quickstyle/simple1" qsCatId="simple" csTypeId="urn:microsoft.com/office/officeart/2005/8/colors/colorful2" csCatId="colorful" phldr="1"/>
      <dgm:spPr/>
    </dgm:pt>
    <dgm:pt modelId="{2F6CB712-5DC7-4606-B906-A7C6B8D69517}">
      <dgm:prSet phldrT="[Texto]"/>
      <dgm:spPr/>
      <dgm:t>
        <a:bodyPr/>
        <a:lstStyle/>
        <a:p>
          <a:r>
            <a:rPr lang="es-MX" dirty="0" smtClean="0"/>
            <a:t>Mejorar la imagen de los atractivos turísticos.</a:t>
          </a:r>
          <a:endParaRPr lang="es-MX" dirty="0"/>
        </a:p>
      </dgm:t>
    </dgm:pt>
    <dgm:pt modelId="{54BAE6A6-0AF8-4091-9EC0-B9619594D9D3}" type="parTrans" cxnId="{AA1FA0BA-BC01-4556-A407-3A86B6E198A6}">
      <dgm:prSet/>
      <dgm:spPr/>
      <dgm:t>
        <a:bodyPr/>
        <a:lstStyle/>
        <a:p>
          <a:endParaRPr lang="es-MX"/>
        </a:p>
      </dgm:t>
    </dgm:pt>
    <dgm:pt modelId="{1DD40074-2257-4C44-95BF-BDE679C703EC}" type="sibTrans" cxnId="{AA1FA0BA-BC01-4556-A407-3A86B6E198A6}">
      <dgm:prSet/>
      <dgm:spPr/>
      <dgm:t>
        <a:bodyPr/>
        <a:lstStyle/>
        <a:p>
          <a:endParaRPr lang="es-MX"/>
        </a:p>
      </dgm:t>
    </dgm:pt>
    <dgm:pt modelId="{598A6CEF-7E31-427E-A78A-75A21A2D7EF1}">
      <dgm:prSet/>
      <dgm:spPr/>
      <dgm:t>
        <a:bodyPr/>
        <a:lstStyle/>
        <a:p>
          <a:r>
            <a:rPr lang="es-MX" dirty="0" smtClean="0"/>
            <a:t>Promover las costumbres y tradiciones del cantón Mejía.</a:t>
          </a:r>
          <a:endParaRPr lang="es-MX" dirty="0"/>
        </a:p>
      </dgm:t>
    </dgm:pt>
    <dgm:pt modelId="{438136B4-F5D7-4DE3-95C1-ACB860D4E522}" type="parTrans" cxnId="{3AD8EBAF-B68A-43A9-8007-FB52A34CCE18}">
      <dgm:prSet/>
      <dgm:spPr/>
      <dgm:t>
        <a:bodyPr/>
        <a:lstStyle/>
        <a:p>
          <a:endParaRPr lang="es-MX"/>
        </a:p>
      </dgm:t>
    </dgm:pt>
    <dgm:pt modelId="{F90CB534-3B82-42CA-B4DE-15F8742D999E}" type="sibTrans" cxnId="{3AD8EBAF-B68A-43A9-8007-FB52A34CCE18}">
      <dgm:prSet/>
      <dgm:spPr/>
      <dgm:t>
        <a:bodyPr/>
        <a:lstStyle/>
        <a:p>
          <a:endParaRPr lang="es-MX"/>
        </a:p>
      </dgm:t>
    </dgm:pt>
    <dgm:pt modelId="{40A08640-0652-45E5-8C90-0F0214337B7C}">
      <dgm:prSet/>
      <dgm:spPr/>
      <dgm:t>
        <a:bodyPr/>
        <a:lstStyle/>
        <a:p>
          <a:r>
            <a:rPr lang="es-MX" dirty="0" smtClean="0"/>
            <a:t>Impulsar los atractivos turísticos culturales del cantón Mejía.</a:t>
          </a:r>
          <a:endParaRPr lang="es-MX" dirty="0"/>
        </a:p>
      </dgm:t>
    </dgm:pt>
    <dgm:pt modelId="{8B3FB678-300A-404F-99C7-64C0B8B0A214}" type="parTrans" cxnId="{AE3E1436-4D99-4E3E-95C5-4D7A46C208C5}">
      <dgm:prSet/>
      <dgm:spPr/>
      <dgm:t>
        <a:bodyPr/>
        <a:lstStyle/>
        <a:p>
          <a:endParaRPr lang="es-MX"/>
        </a:p>
      </dgm:t>
    </dgm:pt>
    <dgm:pt modelId="{8E4E69FF-2D9E-4FC7-A185-212E504D5D92}" type="sibTrans" cxnId="{AE3E1436-4D99-4E3E-95C5-4D7A46C208C5}">
      <dgm:prSet/>
      <dgm:spPr/>
      <dgm:t>
        <a:bodyPr/>
        <a:lstStyle/>
        <a:p>
          <a:endParaRPr lang="es-MX"/>
        </a:p>
      </dgm:t>
    </dgm:pt>
    <dgm:pt modelId="{8E42EC9F-3CEC-443E-88CF-986E13B9476C}">
      <dgm:prSet phldrT="[Texto]"/>
      <dgm:spPr/>
      <dgm:t>
        <a:bodyPr/>
        <a:lstStyle/>
        <a:p>
          <a:r>
            <a:rPr lang="es-MX" dirty="0" smtClean="0"/>
            <a:t>Objetivos Específicos</a:t>
          </a:r>
          <a:endParaRPr lang="es-MX" dirty="0"/>
        </a:p>
      </dgm:t>
    </dgm:pt>
    <dgm:pt modelId="{CDFE0CC8-DD7B-4B17-8B86-693EFC129CA4}" type="parTrans" cxnId="{8DDCAC20-1035-4121-B19F-EDBE390C92C2}">
      <dgm:prSet/>
      <dgm:spPr/>
      <dgm:t>
        <a:bodyPr/>
        <a:lstStyle/>
        <a:p>
          <a:endParaRPr lang="es-MX"/>
        </a:p>
      </dgm:t>
    </dgm:pt>
    <dgm:pt modelId="{ABDE58A2-DF98-467D-A4BB-D041852B10A8}" type="sibTrans" cxnId="{8DDCAC20-1035-4121-B19F-EDBE390C92C2}">
      <dgm:prSet/>
      <dgm:spPr/>
      <dgm:t>
        <a:bodyPr/>
        <a:lstStyle/>
        <a:p>
          <a:endParaRPr lang="es-MX"/>
        </a:p>
      </dgm:t>
    </dgm:pt>
    <dgm:pt modelId="{2EB1E8EB-C34A-4BEE-9000-03EA2248C469}" type="pres">
      <dgm:prSet presAssocID="{EA69E269-A71D-463A-9C1D-2E3639E6F7E9}" presName="composite" presStyleCnt="0">
        <dgm:presLayoutVars>
          <dgm:chMax val="1"/>
          <dgm:dir/>
          <dgm:resizeHandles val="exact"/>
        </dgm:presLayoutVars>
      </dgm:prSet>
      <dgm:spPr/>
    </dgm:pt>
    <dgm:pt modelId="{B4DCB630-2A6F-484C-8074-85F0C0D746E4}" type="pres">
      <dgm:prSet presAssocID="{8E42EC9F-3CEC-443E-88CF-986E13B9476C}" presName="roof" presStyleLbl="dkBgShp" presStyleIdx="0" presStyleCnt="2"/>
      <dgm:spPr/>
      <dgm:t>
        <a:bodyPr/>
        <a:lstStyle/>
        <a:p>
          <a:endParaRPr lang="es-MX"/>
        </a:p>
      </dgm:t>
    </dgm:pt>
    <dgm:pt modelId="{8621721A-903B-4A83-B7A8-D82860BBC901}" type="pres">
      <dgm:prSet presAssocID="{8E42EC9F-3CEC-443E-88CF-986E13B9476C}" presName="pillars" presStyleCnt="0"/>
      <dgm:spPr/>
    </dgm:pt>
    <dgm:pt modelId="{E34A7427-B651-46A5-97D2-BD98F04C2BDC}" type="pres">
      <dgm:prSet presAssocID="{8E42EC9F-3CEC-443E-88CF-986E13B9476C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20DD80C-5A1E-4BCB-8DFD-89C24C293A91}" type="pres">
      <dgm:prSet presAssocID="{598A6CEF-7E31-427E-A78A-75A21A2D7EF1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C727AF4-EE52-4BF7-B4DB-815704EBF9E5}" type="pres">
      <dgm:prSet presAssocID="{40A08640-0652-45E5-8C90-0F0214337B7C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672FDD9-254F-4948-843B-297ABD0078C7}" type="pres">
      <dgm:prSet presAssocID="{8E42EC9F-3CEC-443E-88CF-986E13B9476C}" presName="base" presStyleLbl="dkBgShp" presStyleIdx="1" presStyleCnt="2"/>
      <dgm:spPr/>
    </dgm:pt>
  </dgm:ptLst>
  <dgm:cxnLst>
    <dgm:cxn modelId="{6098D997-E056-4AC3-B0AC-D93B4CD5AAEE}" type="presOf" srcId="{EA69E269-A71D-463A-9C1D-2E3639E6F7E9}" destId="{2EB1E8EB-C34A-4BEE-9000-03EA2248C469}" srcOrd="0" destOrd="0" presId="urn:microsoft.com/office/officeart/2005/8/layout/hList3"/>
    <dgm:cxn modelId="{7A4C0988-E8A1-4548-933C-DF78421D93AB}" type="presOf" srcId="{40A08640-0652-45E5-8C90-0F0214337B7C}" destId="{DC727AF4-EE52-4BF7-B4DB-815704EBF9E5}" srcOrd="0" destOrd="0" presId="urn:microsoft.com/office/officeart/2005/8/layout/hList3"/>
    <dgm:cxn modelId="{C796982F-B86F-47D4-9415-2AE259DA2A34}" type="presOf" srcId="{8E42EC9F-3CEC-443E-88CF-986E13B9476C}" destId="{B4DCB630-2A6F-484C-8074-85F0C0D746E4}" srcOrd="0" destOrd="0" presId="urn:microsoft.com/office/officeart/2005/8/layout/hList3"/>
    <dgm:cxn modelId="{8DDCAC20-1035-4121-B19F-EDBE390C92C2}" srcId="{EA69E269-A71D-463A-9C1D-2E3639E6F7E9}" destId="{8E42EC9F-3CEC-443E-88CF-986E13B9476C}" srcOrd="0" destOrd="0" parTransId="{CDFE0CC8-DD7B-4B17-8B86-693EFC129CA4}" sibTransId="{ABDE58A2-DF98-467D-A4BB-D041852B10A8}"/>
    <dgm:cxn modelId="{AE3E1436-4D99-4E3E-95C5-4D7A46C208C5}" srcId="{8E42EC9F-3CEC-443E-88CF-986E13B9476C}" destId="{40A08640-0652-45E5-8C90-0F0214337B7C}" srcOrd="2" destOrd="0" parTransId="{8B3FB678-300A-404F-99C7-64C0B8B0A214}" sibTransId="{8E4E69FF-2D9E-4FC7-A185-212E504D5D92}"/>
    <dgm:cxn modelId="{AA1FA0BA-BC01-4556-A407-3A86B6E198A6}" srcId="{8E42EC9F-3CEC-443E-88CF-986E13B9476C}" destId="{2F6CB712-5DC7-4606-B906-A7C6B8D69517}" srcOrd="0" destOrd="0" parTransId="{54BAE6A6-0AF8-4091-9EC0-B9619594D9D3}" sibTransId="{1DD40074-2257-4C44-95BF-BDE679C703EC}"/>
    <dgm:cxn modelId="{B5EAE94D-DCA8-4449-9331-4BFED7D77416}" type="presOf" srcId="{2F6CB712-5DC7-4606-B906-A7C6B8D69517}" destId="{E34A7427-B651-46A5-97D2-BD98F04C2BDC}" srcOrd="0" destOrd="0" presId="urn:microsoft.com/office/officeart/2005/8/layout/hList3"/>
    <dgm:cxn modelId="{D6BE1EC0-31BB-4CAB-B2E6-B264A4BFBC2C}" type="presOf" srcId="{598A6CEF-7E31-427E-A78A-75A21A2D7EF1}" destId="{120DD80C-5A1E-4BCB-8DFD-89C24C293A91}" srcOrd="0" destOrd="0" presId="urn:microsoft.com/office/officeart/2005/8/layout/hList3"/>
    <dgm:cxn modelId="{3AD8EBAF-B68A-43A9-8007-FB52A34CCE18}" srcId="{8E42EC9F-3CEC-443E-88CF-986E13B9476C}" destId="{598A6CEF-7E31-427E-A78A-75A21A2D7EF1}" srcOrd="1" destOrd="0" parTransId="{438136B4-F5D7-4DE3-95C1-ACB860D4E522}" sibTransId="{F90CB534-3B82-42CA-B4DE-15F8742D999E}"/>
    <dgm:cxn modelId="{592C2B8A-4C8F-48CE-8397-E3C8A5430DC2}" type="presParOf" srcId="{2EB1E8EB-C34A-4BEE-9000-03EA2248C469}" destId="{B4DCB630-2A6F-484C-8074-85F0C0D746E4}" srcOrd="0" destOrd="0" presId="urn:microsoft.com/office/officeart/2005/8/layout/hList3"/>
    <dgm:cxn modelId="{DD47A94D-4FCD-4B14-9A00-2BA1FCE0A677}" type="presParOf" srcId="{2EB1E8EB-C34A-4BEE-9000-03EA2248C469}" destId="{8621721A-903B-4A83-B7A8-D82860BBC901}" srcOrd="1" destOrd="0" presId="urn:microsoft.com/office/officeart/2005/8/layout/hList3"/>
    <dgm:cxn modelId="{4EFA5572-0E58-4D56-BEFB-E9CB54C61F27}" type="presParOf" srcId="{8621721A-903B-4A83-B7A8-D82860BBC901}" destId="{E34A7427-B651-46A5-97D2-BD98F04C2BDC}" srcOrd="0" destOrd="0" presId="urn:microsoft.com/office/officeart/2005/8/layout/hList3"/>
    <dgm:cxn modelId="{8DA893B6-641F-4BE9-8931-A02ADAF5D9CA}" type="presParOf" srcId="{8621721A-903B-4A83-B7A8-D82860BBC901}" destId="{120DD80C-5A1E-4BCB-8DFD-89C24C293A91}" srcOrd="1" destOrd="0" presId="urn:microsoft.com/office/officeart/2005/8/layout/hList3"/>
    <dgm:cxn modelId="{3E3519B8-B349-4D98-B613-A6B17F06BCC0}" type="presParOf" srcId="{8621721A-903B-4A83-B7A8-D82860BBC901}" destId="{DC727AF4-EE52-4BF7-B4DB-815704EBF9E5}" srcOrd="2" destOrd="0" presId="urn:microsoft.com/office/officeart/2005/8/layout/hList3"/>
    <dgm:cxn modelId="{03E970C8-205D-428D-A753-6119599AC0C2}" type="presParOf" srcId="{2EB1E8EB-C34A-4BEE-9000-03EA2248C469}" destId="{3672FDD9-254F-4948-843B-297ABD0078C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F07694-CDC6-4809-AE26-E42FFE7DFBC1}" type="doc">
      <dgm:prSet loTypeId="urn:microsoft.com/office/officeart/2005/8/layout/hierarchy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C1999C84-4671-4092-A9D4-80A253684507}">
      <dgm:prSet phldrT="[Texto]" custT="1"/>
      <dgm:spPr/>
      <dgm:t>
        <a:bodyPr/>
        <a:lstStyle/>
        <a:p>
          <a:r>
            <a:rPr lang="es-MX" sz="4400" dirty="0" smtClean="0">
              <a:solidFill>
                <a:schemeClr val="tx1"/>
              </a:solidFill>
            </a:rPr>
            <a:t>Objetivo General</a:t>
          </a:r>
          <a:endParaRPr lang="es-MX" sz="4400" dirty="0">
            <a:solidFill>
              <a:schemeClr val="tx1"/>
            </a:solidFill>
          </a:endParaRPr>
        </a:p>
      </dgm:t>
    </dgm:pt>
    <dgm:pt modelId="{58E36B72-F8D3-4DD3-8914-D709421D1F76}" type="parTrans" cxnId="{8B526EBF-872F-40C5-946C-B6FDEA133D45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8BD55416-FFD9-4FC9-99C1-6A0071AB4FE1}" type="sibTrans" cxnId="{8B526EBF-872F-40C5-946C-B6FDEA133D45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A54099C5-B2CD-4BF0-83FD-7290F6EF3E4E}">
      <dgm:prSet phldrT="[Texto]" custT="1"/>
      <dgm:spPr/>
      <dgm:t>
        <a:bodyPr/>
        <a:lstStyle/>
        <a:p>
          <a:r>
            <a:rPr lang="es-MX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Diseñar un plan de comunicación integral para el turismo cultural del Cantón Mejía, Provincia de Pichincha, para el año 2015.</a:t>
          </a:r>
          <a:endParaRPr lang="es-MX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0CCB91-733A-41A7-AB78-EC1D7456D0CD}" type="parTrans" cxnId="{691E6691-44B0-44D2-AA14-ACF6AC8CA5B0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CA919F31-5A15-49E9-8FDF-01B289CFA125}" type="sibTrans" cxnId="{691E6691-44B0-44D2-AA14-ACF6AC8CA5B0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6ED3D715-AEC7-4A12-B6A4-1D56E6E0856E}" type="pres">
      <dgm:prSet presAssocID="{0AF07694-CDC6-4809-AE26-E42FFE7DFBC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A91953BB-46BD-48E8-880F-6BD711DA2318}" type="pres">
      <dgm:prSet presAssocID="{C1999C84-4671-4092-A9D4-80A253684507}" presName="root" presStyleCnt="0"/>
      <dgm:spPr/>
    </dgm:pt>
    <dgm:pt modelId="{81C6F696-FBE5-48E6-A6CA-7CBD2C045143}" type="pres">
      <dgm:prSet presAssocID="{C1999C84-4671-4092-A9D4-80A253684507}" presName="rootComposite" presStyleCnt="0"/>
      <dgm:spPr/>
    </dgm:pt>
    <dgm:pt modelId="{203C50C4-F935-4FB4-981E-4E2690041FEA}" type="pres">
      <dgm:prSet presAssocID="{C1999C84-4671-4092-A9D4-80A253684507}" presName="rootText" presStyleLbl="node1" presStyleIdx="0" presStyleCnt="1" custScaleX="81511" custScaleY="56831"/>
      <dgm:spPr/>
      <dgm:t>
        <a:bodyPr/>
        <a:lstStyle/>
        <a:p>
          <a:endParaRPr lang="es-MX"/>
        </a:p>
      </dgm:t>
    </dgm:pt>
    <dgm:pt modelId="{D193FC26-5812-4DCE-8258-BCAFEE47BAFC}" type="pres">
      <dgm:prSet presAssocID="{C1999C84-4671-4092-A9D4-80A253684507}" presName="rootConnector" presStyleLbl="node1" presStyleIdx="0" presStyleCnt="1"/>
      <dgm:spPr/>
      <dgm:t>
        <a:bodyPr/>
        <a:lstStyle/>
        <a:p>
          <a:endParaRPr lang="es-MX"/>
        </a:p>
      </dgm:t>
    </dgm:pt>
    <dgm:pt modelId="{D6EEA110-2208-40B5-8244-6EBB0B7D2B36}" type="pres">
      <dgm:prSet presAssocID="{C1999C84-4671-4092-A9D4-80A253684507}" presName="childShape" presStyleCnt="0"/>
      <dgm:spPr/>
    </dgm:pt>
    <dgm:pt modelId="{577AA92C-6DBF-4376-A473-28E8207ACA9C}" type="pres">
      <dgm:prSet presAssocID="{640CCB91-733A-41A7-AB78-EC1D7456D0CD}" presName="Name13" presStyleLbl="parChTrans1D2" presStyleIdx="0" presStyleCnt="1"/>
      <dgm:spPr/>
      <dgm:t>
        <a:bodyPr/>
        <a:lstStyle/>
        <a:p>
          <a:endParaRPr lang="es-MX"/>
        </a:p>
      </dgm:t>
    </dgm:pt>
    <dgm:pt modelId="{15560EBB-88B8-4618-96CE-589D81B7C0E6}" type="pres">
      <dgm:prSet presAssocID="{A54099C5-B2CD-4BF0-83FD-7290F6EF3E4E}" presName="childText" presStyleLbl="bgAcc1" presStyleIdx="0" presStyleCnt="1" custScaleX="205521" custScaleY="9576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06637A9-89D3-4CB9-A561-9AF9ACE1AFCB}" type="presOf" srcId="{A54099C5-B2CD-4BF0-83FD-7290F6EF3E4E}" destId="{15560EBB-88B8-4618-96CE-589D81B7C0E6}" srcOrd="0" destOrd="0" presId="urn:microsoft.com/office/officeart/2005/8/layout/hierarchy3"/>
    <dgm:cxn modelId="{0DD09958-9C6B-4F54-9A2B-615A4C64FA6C}" type="presOf" srcId="{0AF07694-CDC6-4809-AE26-E42FFE7DFBC1}" destId="{6ED3D715-AEC7-4A12-B6A4-1D56E6E0856E}" srcOrd="0" destOrd="0" presId="urn:microsoft.com/office/officeart/2005/8/layout/hierarchy3"/>
    <dgm:cxn modelId="{9D61D354-53D5-4299-8F71-3F5A16F57AF6}" type="presOf" srcId="{C1999C84-4671-4092-A9D4-80A253684507}" destId="{D193FC26-5812-4DCE-8258-BCAFEE47BAFC}" srcOrd="1" destOrd="0" presId="urn:microsoft.com/office/officeart/2005/8/layout/hierarchy3"/>
    <dgm:cxn modelId="{691E6691-44B0-44D2-AA14-ACF6AC8CA5B0}" srcId="{C1999C84-4671-4092-A9D4-80A253684507}" destId="{A54099C5-B2CD-4BF0-83FD-7290F6EF3E4E}" srcOrd="0" destOrd="0" parTransId="{640CCB91-733A-41A7-AB78-EC1D7456D0CD}" sibTransId="{CA919F31-5A15-49E9-8FDF-01B289CFA125}"/>
    <dgm:cxn modelId="{C9E1186A-B3CB-4910-AB57-1F7A77ABAF51}" type="presOf" srcId="{640CCB91-733A-41A7-AB78-EC1D7456D0CD}" destId="{577AA92C-6DBF-4376-A473-28E8207ACA9C}" srcOrd="0" destOrd="0" presId="urn:microsoft.com/office/officeart/2005/8/layout/hierarchy3"/>
    <dgm:cxn modelId="{98D72CC3-E489-4C5F-B20B-04605ADF8DA0}" type="presOf" srcId="{C1999C84-4671-4092-A9D4-80A253684507}" destId="{203C50C4-F935-4FB4-981E-4E2690041FEA}" srcOrd="0" destOrd="0" presId="urn:microsoft.com/office/officeart/2005/8/layout/hierarchy3"/>
    <dgm:cxn modelId="{8B526EBF-872F-40C5-946C-B6FDEA133D45}" srcId="{0AF07694-CDC6-4809-AE26-E42FFE7DFBC1}" destId="{C1999C84-4671-4092-A9D4-80A253684507}" srcOrd="0" destOrd="0" parTransId="{58E36B72-F8D3-4DD3-8914-D709421D1F76}" sibTransId="{8BD55416-FFD9-4FC9-99C1-6A0071AB4FE1}"/>
    <dgm:cxn modelId="{FB4D3325-0EEB-4762-9297-BCD4C044F990}" type="presParOf" srcId="{6ED3D715-AEC7-4A12-B6A4-1D56E6E0856E}" destId="{A91953BB-46BD-48E8-880F-6BD711DA2318}" srcOrd="0" destOrd="0" presId="urn:microsoft.com/office/officeart/2005/8/layout/hierarchy3"/>
    <dgm:cxn modelId="{0923C3E9-EED2-4721-9A41-196607FA4064}" type="presParOf" srcId="{A91953BB-46BD-48E8-880F-6BD711DA2318}" destId="{81C6F696-FBE5-48E6-A6CA-7CBD2C045143}" srcOrd="0" destOrd="0" presId="urn:microsoft.com/office/officeart/2005/8/layout/hierarchy3"/>
    <dgm:cxn modelId="{2FE11F8D-C84C-467C-BE46-B8AC52236B6C}" type="presParOf" srcId="{81C6F696-FBE5-48E6-A6CA-7CBD2C045143}" destId="{203C50C4-F935-4FB4-981E-4E2690041FEA}" srcOrd="0" destOrd="0" presId="urn:microsoft.com/office/officeart/2005/8/layout/hierarchy3"/>
    <dgm:cxn modelId="{6A2DEDAB-BB42-4625-9D8F-A298D494CFBB}" type="presParOf" srcId="{81C6F696-FBE5-48E6-A6CA-7CBD2C045143}" destId="{D193FC26-5812-4DCE-8258-BCAFEE47BAFC}" srcOrd="1" destOrd="0" presId="urn:microsoft.com/office/officeart/2005/8/layout/hierarchy3"/>
    <dgm:cxn modelId="{D94A83EB-3F96-4811-B395-23B102AD2E4D}" type="presParOf" srcId="{A91953BB-46BD-48E8-880F-6BD711DA2318}" destId="{D6EEA110-2208-40B5-8244-6EBB0B7D2B36}" srcOrd="1" destOrd="0" presId="urn:microsoft.com/office/officeart/2005/8/layout/hierarchy3"/>
    <dgm:cxn modelId="{C39D2677-585A-4C22-8400-C5059C872A0A}" type="presParOf" srcId="{D6EEA110-2208-40B5-8244-6EBB0B7D2B36}" destId="{577AA92C-6DBF-4376-A473-28E8207ACA9C}" srcOrd="0" destOrd="0" presId="urn:microsoft.com/office/officeart/2005/8/layout/hierarchy3"/>
    <dgm:cxn modelId="{B50745C5-99E5-4A25-BFF7-CC61BD6667FE}" type="presParOf" srcId="{D6EEA110-2208-40B5-8244-6EBB0B7D2B36}" destId="{15560EBB-88B8-4618-96CE-589D81B7C0E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229E9B-6E59-4606-90AC-4B1E7566E16A}" type="doc">
      <dgm:prSet loTypeId="urn:microsoft.com/office/officeart/2005/8/layout/hierarchy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A001659C-B9CC-4A99-BA8F-85C35D28F240}">
      <dgm:prSet phldrT="[Texto]" custT="1"/>
      <dgm:spPr/>
      <dgm:t>
        <a:bodyPr/>
        <a:lstStyle/>
        <a:p>
          <a:r>
            <a:rPr lang="es-MX" sz="3200" dirty="0" smtClean="0"/>
            <a:t>Objetivos Específicos</a:t>
          </a:r>
          <a:endParaRPr lang="es-MX" sz="3200" dirty="0"/>
        </a:p>
      </dgm:t>
    </dgm:pt>
    <dgm:pt modelId="{605BFE3E-3A11-445F-95E2-177AB7BF3BCC}" type="parTrans" cxnId="{EE90324D-A974-45BF-9587-51B1209E7385}">
      <dgm:prSet/>
      <dgm:spPr/>
      <dgm:t>
        <a:bodyPr/>
        <a:lstStyle/>
        <a:p>
          <a:endParaRPr lang="es-MX" sz="2800"/>
        </a:p>
      </dgm:t>
    </dgm:pt>
    <dgm:pt modelId="{C0324A2E-8FA5-4DF2-B644-DCF228DA325F}" type="sibTrans" cxnId="{EE90324D-A974-45BF-9587-51B1209E7385}">
      <dgm:prSet/>
      <dgm:spPr/>
      <dgm:t>
        <a:bodyPr/>
        <a:lstStyle/>
        <a:p>
          <a:endParaRPr lang="es-MX" sz="2800"/>
        </a:p>
      </dgm:t>
    </dgm:pt>
    <dgm:pt modelId="{959DFF4A-6E77-448A-9C00-D1A92D02FA27}">
      <dgm:prSet phldrT="[Texto]" custT="1"/>
      <dgm:spPr/>
      <dgm:t>
        <a:bodyPr/>
        <a:lstStyle/>
        <a:p>
          <a:r>
            <a:rPr lang="es-MX" sz="2400" dirty="0" smtClean="0">
              <a:latin typeface="Times New Roman" pitchFamily="18" charset="0"/>
              <a:cs typeface="Times New Roman" pitchFamily="18" charset="0"/>
            </a:rPr>
            <a:t>Establecer el Marco Conceptual</a:t>
          </a:r>
          <a:endParaRPr lang="es-MX" sz="2400" dirty="0">
            <a:latin typeface="Times New Roman" pitchFamily="18" charset="0"/>
            <a:cs typeface="Times New Roman" pitchFamily="18" charset="0"/>
          </a:endParaRPr>
        </a:p>
      </dgm:t>
    </dgm:pt>
    <dgm:pt modelId="{9A3408B7-BFEB-4DFD-813D-D923DD9488CD}" type="parTrans" cxnId="{7A5E9287-3FEE-4DA6-95F3-43248A2ADC47}">
      <dgm:prSet/>
      <dgm:spPr/>
      <dgm:t>
        <a:bodyPr/>
        <a:lstStyle/>
        <a:p>
          <a:endParaRPr lang="es-MX" sz="2800"/>
        </a:p>
      </dgm:t>
    </dgm:pt>
    <dgm:pt modelId="{94A1D444-4097-448D-83C7-2EB4DD64BA20}" type="sibTrans" cxnId="{7A5E9287-3FEE-4DA6-95F3-43248A2ADC47}">
      <dgm:prSet/>
      <dgm:spPr/>
      <dgm:t>
        <a:bodyPr/>
        <a:lstStyle/>
        <a:p>
          <a:endParaRPr lang="es-MX" sz="2800"/>
        </a:p>
      </dgm:t>
    </dgm:pt>
    <dgm:pt modelId="{4BE1B548-CDBB-4AFC-9758-68D31F0AA595}">
      <dgm:prSet custT="1"/>
      <dgm:spPr/>
      <dgm:t>
        <a:bodyPr/>
        <a:lstStyle/>
        <a:p>
          <a:r>
            <a:rPr lang="es-MX" sz="2400" smtClean="0">
              <a:latin typeface="Times New Roman" pitchFamily="18" charset="0"/>
              <a:cs typeface="Times New Roman" pitchFamily="18" charset="0"/>
            </a:rPr>
            <a:t>Realizar un diagnóstico Situacional del Cantón.</a:t>
          </a:r>
          <a:endParaRPr lang="es-MX" sz="2400" dirty="0">
            <a:latin typeface="Times New Roman" pitchFamily="18" charset="0"/>
            <a:cs typeface="Times New Roman" pitchFamily="18" charset="0"/>
          </a:endParaRPr>
        </a:p>
      </dgm:t>
    </dgm:pt>
    <dgm:pt modelId="{6EA5F96B-4992-4719-B37A-F7564D0C1CD9}" type="parTrans" cxnId="{59998B9B-47E0-4233-BB1C-E356CB5C6D90}">
      <dgm:prSet/>
      <dgm:spPr/>
      <dgm:t>
        <a:bodyPr/>
        <a:lstStyle/>
        <a:p>
          <a:endParaRPr lang="es-MX" sz="2800"/>
        </a:p>
      </dgm:t>
    </dgm:pt>
    <dgm:pt modelId="{85C8C589-61BA-410D-A45D-C0F73ED7FBD3}" type="sibTrans" cxnId="{59998B9B-47E0-4233-BB1C-E356CB5C6D90}">
      <dgm:prSet/>
      <dgm:spPr/>
      <dgm:t>
        <a:bodyPr/>
        <a:lstStyle/>
        <a:p>
          <a:endParaRPr lang="es-MX" sz="2800"/>
        </a:p>
      </dgm:t>
    </dgm:pt>
    <dgm:pt modelId="{0BF971C8-93DF-49FE-BDFE-EC4482024ACB}">
      <dgm:prSet custT="1"/>
      <dgm:spPr/>
      <dgm:t>
        <a:bodyPr/>
        <a:lstStyle/>
        <a:p>
          <a:r>
            <a:rPr lang="es-MX" sz="2400" smtClean="0">
              <a:latin typeface="Times New Roman" pitchFamily="18" charset="0"/>
              <a:cs typeface="Times New Roman" pitchFamily="18" charset="0"/>
            </a:rPr>
            <a:t>Establecer la metodología adecuada y acorde para la investigación.</a:t>
          </a:r>
          <a:endParaRPr lang="es-MX" sz="2400" dirty="0">
            <a:latin typeface="Times New Roman" pitchFamily="18" charset="0"/>
            <a:cs typeface="Times New Roman" pitchFamily="18" charset="0"/>
          </a:endParaRPr>
        </a:p>
      </dgm:t>
    </dgm:pt>
    <dgm:pt modelId="{53FF42B9-0327-4043-80E3-4A68F03961B0}" type="parTrans" cxnId="{B01281CA-5C06-488D-B6DA-B8190513A959}">
      <dgm:prSet/>
      <dgm:spPr/>
      <dgm:t>
        <a:bodyPr/>
        <a:lstStyle/>
        <a:p>
          <a:endParaRPr lang="es-MX" sz="2800"/>
        </a:p>
      </dgm:t>
    </dgm:pt>
    <dgm:pt modelId="{423F5866-EC04-4463-A307-6254E9004ABE}" type="sibTrans" cxnId="{B01281CA-5C06-488D-B6DA-B8190513A959}">
      <dgm:prSet/>
      <dgm:spPr/>
      <dgm:t>
        <a:bodyPr/>
        <a:lstStyle/>
        <a:p>
          <a:endParaRPr lang="es-MX" sz="2800"/>
        </a:p>
      </dgm:t>
    </dgm:pt>
    <dgm:pt modelId="{A442F3E4-1FC2-490F-9E30-39A026B07D12}">
      <dgm:prSet custT="1"/>
      <dgm:spPr/>
      <dgm:t>
        <a:bodyPr/>
        <a:lstStyle/>
        <a:p>
          <a:r>
            <a:rPr lang="es-MX" sz="2400" smtClean="0">
              <a:latin typeface="Times New Roman" pitchFamily="18" charset="0"/>
              <a:cs typeface="Times New Roman" pitchFamily="18" charset="0"/>
            </a:rPr>
            <a:t>Desarrollar la propuesta del Plan de Comunicación Integral,</a:t>
          </a:r>
          <a:endParaRPr lang="es-MX" sz="2400" dirty="0">
            <a:latin typeface="Times New Roman" pitchFamily="18" charset="0"/>
            <a:cs typeface="Times New Roman" pitchFamily="18" charset="0"/>
          </a:endParaRPr>
        </a:p>
      </dgm:t>
    </dgm:pt>
    <dgm:pt modelId="{018615BB-55A2-4F74-BEA6-F0A71C95A637}" type="parTrans" cxnId="{C4F9A2CE-6029-4C81-84A5-803780CB688B}">
      <dgm:prSet/>
      <dgm:spPr/>
      <dgm:t>
        <a:bodyPr/>
        <a:lstStyle/>
        <a:p>
          <a:endParaRPr lang="es-MX" sz="2800"/>
        </a:p>
      </dgm:t>
    </dgm:pt>
    <dgm:pt modelId="{8D01BD3E-E4E7-4143-BEB3-FFB73288DD36}" type="sibTrans" cxnId="{C4F9A2CE-6029-4C81-84A5-803780CB688B}">
      <dgm:prSet/>
      <dgm:spPr/>
      <dgm:t>
        <a:bodyPr/>
        <a:lstStyle/>
        <a:p>
          <a:endParaRPr lang="es-MX" sz="2800"/>
        </a:p>
      </dgm:t>
    </dgm:pt>
    <dgm:pt modelId="{69FDCF1B-6992-4BD0-AE76-1925C212C82A}" type="pres">
      <dgm:prSet presAssocID="{DA229E9B-6E59-4606-90AC-4B1E7566E16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0BBBCA2F-5D51-495F-9152-B1934036D07C}" type="pres">
      <dgm:prSet presAssocID="{A001659C-B9CC-4A99-BA8F-85C35D28F240}" presName="root" presStyleCnt="0"/>
      <dgm:spPr/>
    </dgm:pt>
    <dgm:pt modelId="{45E973F4-FC21-4B30-B24E-2568BBF5266D}" type="pres">
      <dgm:prSet presAssocID="{A001659C-B9CC-4A99-BA8F-85C35D28F240}" presName="rootComposite" presStyleCnt="0"/>
      <dgm:spPr/>
    </dgm:pt>
    <dgm:pt modelId="{CB2F6652-EB0C-4B77-A531-652CDF5FC998}" type="pres">
      <dgm:prSet presAssocID="{A001659C-B9CC-4A99-BA8F-85C35D28F240}" presName="rootText" presStyleLbl="node1" presStyleIdx="0" presStyleCnt="1" custScaleX="162547"/>
      <dgm:spPr/>
      <dgm:t>
        <a:bodyPr/>
        <a:lstStyle/>
        <a:p>
          <a:endParaRPr lang="es-MX"/>
        </a:p>
      </dgm:t>
    </dgm:pt>
    <dgm:pt modelId="{C2ADE924-F445-4360-8F1F-21D8F8BCFB08}" type="pres">
      <dgm:prSet presAssocID="{A001659C-B9CC-4A99-BA8F-85C35D28F240}" presName="rootConnector" presStyleLbl="node1" presStyleIdx="0" presStyleCnt="1"/>
      <dgm:spPr/>
      <dgm:t>
        <a:bodyPr/>
        <a:lstStyle/>
        <a:p>
          <a:endParaRPr lang="es-MX"/>
        </a:p>
      </dgm:t>
    </dgm:pt>
    <dgm:pt modelId="{008A8611-9817-4A1F-8B87-7280CBFFAEB7}" type="pres">
      <dgm:prSet presAssocID="{A001659C-B9CC-4A99-BA8F-85C35D28F240}" presName="childShape" presStyleCnt="0"/>
      <dgm:spPr/>
    </dgm:pt>
    <dgm:pt modelId="{0D4EEF00-6D0D-4A8B-86BB-41EFF2BAE7E2}" type="pres">
      <dgm:prSet presAssocID="{9A3408B7-BFEB-4DFD-813D-D923DD9488CD}" presName="Name13" presStyleLbl="parChTrans1D2" presStyleIdx="0" presStyleCnt="4"/>
      <dgm:spPr/>
      <dgm:t>
        <a:bodyPr/>
        <a:lstStyle/>
        <a:p>
          <a:endParaRPr lang="es-MX"/>
        </a:p>
      </dgm:t>
    </dgm:pt>
    <dgm:pt modelId="{C061B4E9-FFD5-49A4-AABB-3680AD72911F}" type="pres">
      <dgm:prSet presAssocID="{959DFF4A-6E77-448A-9C00-D1A92D02FA27}" presName="childText" presStyleLbl="bgAcc1" presStyleIdx="0" presStyleCnt="4" custScaleX="33015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E86B8ED-6E49-4D21-8D05-A5784A578B0C}" type="pres">
      <dgm:prSet presAssocID="{6EA5F96B-4992-4719-B37A-F7564D0C1CD9}" presName="Name13" presStyleLbl="parChTrans1D2" presStyleIdx="1" presStyleCnt="4"/>
      <dgm:spPr/>
      <dgm:t>
        <a:bodyPr/>
        <a:lstStyle/>
        <a:p>
          <a:endParaRPr lang="es-MX"/>
        </a:p>
      </dgm:t>
    </dgm:pt>
    <dgm:pt modelId="{0950F0E4-97D4-40DE-80C9-CF017C6D9A3B}" type="pres">
      <dgm:prSet presAssocID="{4BE1B548-CDBB-4AFC-9758-68D31F0AA595}" presName="childText" presStyleLbl="bgAcc1" presStyleIdx="1" presStyleCnt="4" custScaleX="33015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FBA2D23-8577-404F-9182-C8191A3F87AB}" type="pres">
      <dgm:prSet presAssocID="{53FF42B9-0327-4043-80E3-4A68F03961B0}" presName="Name13" presStyleLbl="parChTrans1D2" presStyleIdx="2" presStyleCnt="4"/>
      <dgm:spPr/>
      <dgm:t>
        <a:bodyPr/>
        <a:lstStyle/>
        <a:p>
          <a:endParaRPr lang="es-MX"/>
        </a:p>
      </dgm:t>
    </dgm:pt>
    <dgm:pt modelId="{D94D0140-D8F2-4E19-B531-AED047960473}" type="pres">
      <dgm:prSet presAssocID="{0BF971C8-93DF-49FE-BDFE-EC4482024ACB}" presName="childText" presStyleLbl="bgAcc1" presStyleIdx="2" presStyleCnt="4" custScaleX="33015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A3832AB-9403-4491-B152-9B8542E2F8B9}" type="pres">
      <dgm:prSet presAssocID="{018615BB-55A2-4F74-BEA6-F0A71C95A637}" presName="Name13" presStyleLbl="parChTrans1D2" presStyleIdx="3" presStyleCnt="4"/>
      <dgm:spPr/>
      <dgm:t>
        <a:bodyPr/>
        <a:lstStyle/>
        <a:p>
          <a:endParaRPr lang="es-MX"/>
        </a:p>
      </dgm:t>
    </dgm:pt>
    <dgm:pt modelId="{D7598A17-CCE6-418A-B2E6-15DF43E6B36E}" type="pres">
      <dgm:prSet presAssocID="{A442F3E4-1FC2-490F-9E30-39A026B07D12}" presName="childText" presStyleLbl="bgAcc1" presStyleIdx="3" presStyleCnt="4" custScaleX="33015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01E2B97-DFA1-4A60-B9DF-179E378BBF7B}" type="presOf" srcId="{A001659C-B9CC-4A99-BA8F-85C35D28F240}" destId="{CB2F6652-EB0C-4B77-A531-652CDF5FC998}" srcOrd="0" destOrd="0" presId="urn:microsoft.com/office/officeart/2005/8/layout/hierarchy3"/>
    <dgm:cxn modelId="{132B592D-CE94-4759-BD5D-1011A393819F}" type="presOf" srcId="{959DFF4A-6E77-448A-9C00-D1A92D02FA27}" destId="{C061B4E9-FFD5-49A4-AABB-3680AD72911F}" srcOrd="0" destOrd="0" presId="urn:microsoft.com/office/officeart/2005/8/layout/hierarchy3"/>
    <dgm:cxn modelId="{F5E21932-616F-4C2E-886A-045B3EB7EEE3}" type="presOf" srcId="{9A3408B7-BFEB-4DFD-813D-D923DD9488CD}" destId="{0D4EEF00-6D0D-4A8B-86BB-41EFF2BAE7E2}" srcOrd="0" destOrd="0" presId="urn:microsoft.com/office/officeart/2005/8/layout/hierarchy3"/>
    <dgm:cxn modelId="{EE90324D-A974-45BF-9587-51B1209E7385}" srcId="{DA229E9B-6E59-4606-90AC-4B1E7566E16A}" destId="{A001659C-B9CC-4A99-BA8F-85C35D28F240}" srcOrd="0" destOrd="0" parTransId="{605BFE3E-3A11-445F-95E2-177AB7BF3BCC}" sibTransId="{C0324A2E-8FA5-4DF2-B644-DCF228DA325F}"/>
    <dgm:cxn modelId="{06549851-682B-429D-BF3B-1E3A6BBEC0F4}" type="presOf" srcId="{6EA5F96B-4992-4719-B37A-F7564D0C1CD9}" destId="{EE86B8ED-6E49-4D21-8D05-A5784A578B0C}" srcOrd="0" destOrd="0" presId="urn:microsoft.com/office/officeart/2005/8/layout/hierarchy3"/>
    <dgm:cxn modelId="{78348B47-BC26-484C-A293-96EFA12183BF}" type="presOf" srcId="{A001659C-B9CC-4A99-BA8F-85C35D28F240}" destId="{C2ADE924-F445-4360-8F1F-21D8F8BCFB08}" srcOrd="1" destOrd="0" presId="urn:microsoft.com/office/officeart/2005/8/layout/hierarchy3"/>
    <dgm:cxn modelId="{3D56E4FC-DAA3-48A9-8860-D0852D67FA1C}" type="presOf" srcId="{DA229E9B-6E59-4606-90AC-4B1E7566E16A}" destId="{69FDCF1B-6992-4BD0-AE76-1925C212C82A}" srcOrd="0" destOrd="0" presId="urn:microsoft.com/office/officeart/2005/8/layout/hierarchy3"/>
    <dgm:cxn modelId="{C4F9A2CE-6029-4C81-84A5-803780CB688B}" srcId="{A001659C-B9CC-4A99-BA8F-85C35D28F240}" destId="{A442F3E4-1FC2-490F-9E30-39A026B07D12}" srcOrd="3" destOrd="0" parTransId="{018615BB-55A2-4F74-BEA6-F0A71C95A637}" sibTransId="{8D01BD3E-E4E7-4143-BEB3-FFB73288DD36}"/>
    <dgm:cxn modelId="{BBE84002-EA1F-4CBE-ADBE-BE75D9357661}" type="presOf" srcId="{53FF42B9-0327-4043-80E3-4A68F03961B0}" destId="{6FBA2D23-8577-404F-9182-C8191A3F87AB}" srcOrd="0" destOrd="0" presId="urn:microsoft.com/office/officeart/2005/8/layout/hierarchy3"/>
    <dgm:cxn modelId="{59998B9B-47E0-4233-BB1C-E356CB5C6D90}" srcId="{A001659C-B9CC-4A99-BA8F-85C35D28F240}" destId="{4BE1B548-CDBB-4AFC-9758-68D31F0AA595}" srcOrd="1" destOrd="0" parTransId="{6EA5F96B-4992-4719-B37A-F7564D0C1CD9}" sibTransId="{85C8C589-61BA-410D-A45D-C0F73ED7FBD3}"/>
    <dgm:cxn modelId="{EE820095-D82D-4604-89F4-4CC5A8E95C0A}" type="presOf" srcId="{A442F3E4-1FC2-490F-9E30-39A026B07D12}" destId="{D7598A17-CCE6-418A-B2E6-15DF43E6B36E}" srcOrd="0" destOrd="0" presId="urn:microsoft.com/office/officeart/2005/8/layout/hierarchy3"/>
    <dgm:cxn modelId="{50E6036E-23EB-4505-9100-7EF728DD02E9}" type="presOf" srcId="{0BF971C8-93DF-49FE-BDFE-EC4482024ACB}" destId="{D94D0140-D8F2-4E19-B531-AED047960473}" srcOrd="0" destOrd="0" presId="urn:microsoft.com/office/officeart/2005/8/layout/hierarchy3"/>
    <dgm:cxn modelId="{7FC7776F-A44A-42F8-866A-E2266830C76F}" type="presOf" srcId="{018615BB-55A2-4F74-BEA6-F0A71C95A637}" destId="{9A3832AB-9403-4491-B152-9B8542E2F8B9}" srcOrd="0" destOrd="0" presId="urn:microsoft.com/office/officeart/2005/8/layout/hierarchy3"/>
    <dgm:cxn modelId="{A60394E1-4A83-4D9C-86CD-DAF4AAC65332}" type="presOf" srcId="{4BE1B548-CDBB-4AFC-9758-68D31F0AA595}" destId="{0950F0E4-97D4-40DE-80C9-CF017C6D9A3B}" srcOrd="0" destOrd="0" presId="urn:microsoft.com/office/officeart/2005/8/layout/hierarchy3"/>
    <dgm:cxn modelId="{7A5E9287-3FEE-4DA6-95F3-43248A2ADC47}" srcId="{A001659C-B9CC-4A99-BA8F-85C35D28F240}" destId="{959DFF4A-6E77-448A-9C00-D1A92D02FA27}" srcOrd="0" destOrd="0" parTransId="{9A3408B7-BFEB-4DFD-813D-D923DD9488CD}" sibTransId="{94A1D444-4097-448D-83C7-2EB4DD64BA20}"/>
    <dgm:cxn modelId="{B01281CA-5C06-488D-B6DA-B8190513A959}" srcId="{A001659C-B9CC-4A99-BA8F-85C35D28F240}" destId="{0BF971C8-93DF-49FE-BDFE-EC4482024ACB}" srcOrd="2" destOrd="0" parTransId="{53FF42B9-0327-4043-80E3-4A68F03961B0}" sibTransId="{423F5866-EC04-4463-A307-6254E9004ABE}"/>
    <dgm:cxn modelId="{437D688D-1F1A-440E-8836-AE562783E234}" type="presParOf" srcId="{69FDCF1B-6992-4BD0-AE76-1925C212C82A}" destId="{0BBBCA2F-5D51-495F-9152-B1934036D07C}" srcOrd="0" destOrd="0" presId="urn:microsoft.com/office/officeart/2005/8/layout/hierarchy3"/>
    <dgm:cxn modelId="{A147EA6E-1738-4326-AE7B-698CB7C1276D}" type="presParOf" srcId="{0BBBCA2F-5D51-495F-9152-B1934036D07C}" destId="{45E973F4-FC21-4B30-B24E-2568BBF5266D}" srcOrd="0" destOrd="0" presId="urn:microsoft.com/office/officeart/2005/8/layout/hierarchy3"/>
    <dgm:cxn modelId="{FE4A23C4-B1E8-4BCE-B038-81699A76BC8F}" type="presParOf" srcId="{45E973F4-FC21-4B30-B24E-2568BBF5266D}" destId="{CB2F6652-EB0C-4B77-A531-652CDF5FC998}" srcOrd="0" destOrd="0" presId="urn:microsoft.com/office/officeart/2005/8/layout/hierarchy3"/>
    <dgm:cxn modelId="{B0E3D682-A264-4248-AFE5-1A9B9946C8AA}" type="presParOf" srcId="{45E973F4-FC21-4B30-B24E-2568BBF5266D}" destId="{C2ADE924-F445-4360-8F1F-21D8F8BCFB08}" srcOrd="1" destOrd="0" presId="urn:microsoft.com/office/officeart/2005/8/layout/hierarchy3"/>
    <dgm:cxn modelId="{B74C590A-4B17-4427-87A6-29CE364C17DF}" type="presParOf" srcId="{0BBBCA2F-5D51-495F-9152-B1934036D07C}" destId="{008A8611-9817-4A1F-8B87-7280CBFFAEB7}" srcOrd="1" destOrd="0" presId="urn:microsoft.com/office/officeart/2005/8/layout/hierarchy3"/>
    <dgm:cxn modelId="{273F89E4-C833-4679-B3F6-677EF58E6D75}" type="presParOf" srcId="{008A8611-9817-4A1F-8B87-7280CBFFAEB7}" destId="{0D4EEF00-6D0D-4A8B-86BB-41EFF2BAE7E2}" srcOrd="0" destOrd="0" presId="urn:microsoft.com/office/officeart/2005/8/layout/hierarchy3"/>
    <dgm:cxn modelId="{BB2AAC77-3591-4624-99CF-FA8DA28A57A3}" type="presParOf" srcId="{008A8611-9817-4A1F-8B87-7280CBFFAEB7}" destId="{C061B4E9-FFD5-49A4-AABB-3680AD72911F}" srcOrd="1" destOrd="0" presId="urn:microsoft.com/office/officeart/2005/8/layout/hierarchy3"/>
    <dgm:cxn modelId="{AEE4CA68-C68C-4F2E-B166-5F6F27ED0280}" type="presParOf" srcId="{008A8611-9817-4A1F-8B87-7280CBFFAEB7}" destId="{EE86B8ED-6E49-4D21-8D05-A5784A578B0C}" srcOrd="2" destOrd="0" presId="urn:microsoft.com/office/officeart/2005/8/layout/hierarchy3"/>
    <dgm:cxn modelId="{D5D06DE9-C8A5-4FBF-9C0F-D668410DCB50}" type="presParOf" srcId="{008A8611-9817-4A1F-8B87-7280CBFFAEB7}" destId="{0950F0E4-97D4-40DE-80C9-CF017C6D9A3B}" srcOrd="3" destOrd="0" presId="urn:microsoft.com/office/officeart/2005/8/layout/hierarchy3"/>
    <dgm:cxn modelId="{23BC7B21-1784-4063-85F8-99854355A8D7}" type="presParOf" srcId="{008A8611-9817-4A1F-8B87-7280CBFFAEB7}" destId="{6FBA2D23-8577-404F-9182-C8191A3F87AB}" srcOrd="4" destOrd="0" presId="urn:microsoft.com/office/officeart/2005/8/layout/hierarchy3"/>
    <dgm:cxn modelId="{18CDDBDD-8D23-423E-82B1-5F80CF14EB09}" type="presParOf" srcId="{008A8611-9817-4A1F-8B87-7280CBFFAEB7}" destId="{D94D0140-D8F2-4E19-B531-AED047960473}" srcOrd="5" destOrd="0" presId="urn:microsoft.com/office/officeart/2005/8/layout/hierarchy3"/>
    <dgm:cxn modelId="{F0FCDB92-36A5-4270-B618-8D8B0CA51730}" type="presParOf" srcId="{008A8611-9817-4A1F-8B87-7280CBFFAEB7}" destId="{9A3832AB-9403-4491-B152-9B8542E2F8B9}" srcOrd="6" destOrd="0" presId="urn:microsoft.com/office/officeart/2005/8/layout/hierarchy3"/>
    <dgm:cxn modelId="{E8233D9C-EEB0-4F88-9D7C-DC6A3005C441}" type="presParOf" srcId="{008A8611-9817-4A1F-8B87-7280CBFFAEB7}" destId="{D7598A17-CCE6-418A-B2E6-15DF43E6B36E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6D8186-2375-4A3D-B8C8-ABD47CECD518}" type="doc">
      <dgm:prSet loTypeId="urn:microsoft.com/office/officeart/2005/8/layout/lProcess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CE6E85C8-E5E9-43A6-A7ED-DE8FDB764773}">
      <dgm:prSet phldrT="[Texto]" custT="1"/>
      <dgm:spPr/>
      <dgm:t>
        <a:bodyPr/>
        <a:lstStyle/>
        <a:p>
          <a:r>
            <a:rPr lang="es-MX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FORTALEZAS</a:t>
          </a:r>
          <a:endParaRPr lang="es-MX" sz="2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6FBE44-1A44-4B5C-87C1-84561DA534C2}" type="parTrans" cxnId="{6EE9C83A-17BF-4ACE-BFDC-28420BAC0E4C}">
      <dgm:prSet/>
      <dgm:spPr/>
      <dgm:t>
        <a:bodyPr/>
        <a:lstStyle/>
        <a:p>
          <a:endParaRPr lang="es-MX" sz="15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8C8A73-1D40-4040-A76A-DB4E0F79B866}" type="sibTrans" cxnId="{6EE9C83A-17BF-4ACE-BFDC-28420BAC0E4C}">
      <dgm:prSet/>
      <dgm:spPr/>
      <dgm:t>
        <a:bodyPr/>
        <a:lstStyle/>
        <a:p>
          <a:endParaRPr lang="es-MX" sz="15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5EB440-CE5D-4B00-B978-F84B799BD195}">
      <dgm:prSet phldrT="[Texto]" custT="1"/>
      <dgm:spPr/>
      <dgm:t>
        <a:bodyPr/>
        <a:lstStyle/>
        <a:p>
          <a:r>
            <a:rPr lang="es-MX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OPORTUNIDADES</a:t>
          </a:r>
          <a:endParaRPr lang="es-MX" sz="2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0E908C2-5B7A-4013-A9C4-A0FE426CD38B}" type="parTrans" cxnId="{40C15C11-1418-44AA-BAEC-32F111DAFDE9}">
      <dgm:prSet/>
      <dgm:spPr/>
      <dgm:t>
        <a:bodyPr/>
        <a:lstStyle/>
        <a:p>
          <a:endParaRPr lang="es-MX" sz="15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CEACBE8-F294-4730-8C2F-DFEE5A686EF1}" type="sibTrans" cxnId="{40C15C11-1418-44AA-BAEC-32F111DAFDE9}">
      <dgm:prSet/>
      <dgm:spPr/>
      <dgm:t>
        <a:bodyPr/>
        <a:lstStyle/>
        <a:p>
          <a:endParaRPr lang="es-MX" sz="15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98E6D5-86F7-4430-BF01-6E67DA802614}">
      <dgm:prSet phldrT="[Texto]" custT="1"/>
      <dgm:spPr/>
      <dgm:t>
        <a:bodyPr/>
        <a:lstStyle/>
        <a:p>
          <a:r>
            <a:rPr lang="es-MX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La inflación no afecta porque la municipalidad busca gratuidad en eventos. </a:t>
          </a:r>
          <a:endParaRPr lang="es-MX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FB2FC8C-C106-46E2-832B-D15D3E5AEDDE}" type="parTrans" cxnId="{88B6C981-AA4A-44EE-869A-11B26D2855D0}">
      <dgm:prSet/>
      <dgm:spPr/>
      <dgm:t>
        <a:bodyPr/>
        <a:lstStyle/>
        <a:p>
          <a:endParaRPr lang="es-MX" sz="15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59521BE-0762-462B-A809-D9F7A803B176}" type="sibTrans" cxnId="{88B6C981-AA4A-44EE-869A-11B26D2855D0}">
      <dgm:prSet/>
      <dgm:spPr/>
      <dgm:t>
        <a:bodyPr/>
        <a:lstStyle/>
        <a:p>
          <a:endParaRPr lang="es-MX" sz="15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AE08E00-4AA9-4022-8998-F806CE00B271}">
      <dgm:prSet custT="1"/>
      <dgm:spPr/>
      <dgm:t>
        <a:bodyPr/>
        <a:lstStyle/>
        <a:p>
          <a:r>
            <a:rPr lang="es-MX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Reestructuración del área administrativa para un mejor funcionamiento municipal</a:t>
          </a:r>
          <a:endParaRPr lang="es-MX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AAF96C5-F0F8-4221-84A1-FCAD926100C2}" type="parTrans" cxnId="{3A665C45-E20A-41F1-A4C8-6C27CD77BD64}">
      <dgm:prSet/>
      <dgm:spPr/>
      <dgm:t>
        <a:bodyPr/>
        <a:lstStyle/>
        <a:p>
          <a:endParaRPr lang="es-MX" sz="15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B9EED8-0FB3-46F8-86FE-80421DE09B4B}" type="sibTrans" cxnId="{3A665C45-E20A-41F1-A4C8-6C27CD77BD64}">
      <dgm:prSet/>
      <dgm:spPr/>
      <dgm:t>
        <a:bodyPr/>
        <a:lstStyle/>
        <a:p>
          <a:endParaRPr lang="es-MX" sz="15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BDCB94-2D21-49DA-8D25-BB844B6C59ED}">
      <dgm:prSet custT="1"/>
      <dgm:spPr/>
      <dgm:t>
        <a:bodyPr/>
        <a:lstStyle/>
        <a:p>
          <a:r>
            <a:rPr lang="es-MX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El área financiera asegura la correcta y oportuna utilización de los recursos financieros</a:t>
          </a:r>
          <a:endParaRPr lang="es-MX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1460C5B-7E5B-4D1C-8445-B5C4478E6EB3}" type="parTrans" cxnId="{618BC7E7-41D8-4C0A-AF6F-280425D76AEA}">
      <dgm:prSet/>
      <dgm:spPr/>
      <dgm:t>
        <a:bodyPr/>
        <a:lstStyle/>
        <a:p>
          <a:endParaRPr lang="es-MX" sz="15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B4CBD3-FE8E-428A-A05F-B7298BDE4B08}" type="sibTrans" cxnId="{618BC7E7-41D8-4C0A-AF6F-280425D76AEA}">
      <dgm:prSet/>
      <dgm:spPr/>
      <dgm:t>
        <a:bodyPr/>
        <a:lstStyle/>
        <a:p>
          <a:endParaRPr lang="es-MX" sz="15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E8C852-9587-4E0E-B27F-05BD6EF4355D}">
      <dgm:prSet custT="1"/>
      <dgm:spPr/>
      <dgm:t>
        <a:bodyPr/>
        <a:lstStyle/>
        <a:p>
          <a:r>
            <a:rPr lang="es-MX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El cantón posee una gran riqueza cultural y natural</a:t>
          </a:r>
          <a:endParaRPr lang="es-MX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44216E-6E3D-48D2-9D03-5ABF76AB326A}" type="parTrans" cxnId="{41EA397F-141E-4600-95F2-36EC03D5CAD4}">
      <dgm:prSet/>
      <dgm:spPr/>
      <dgm:t>
        <a:bodyPr/>
        <a:lstStyle/>
        <a:p>
          <a:endParaRPr lang="es-MX" sz="15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26EE45-DF8D-494F-9726-9537C56A5EB8}" type="sibTrans" cxnId="{41EA397F-141E-4600-95F2-36EC03D5CAD4}">
      <dgm:prSet/>
      <dgm:spPr/>
      <dgm:t>
        <a:bodyPr/>
        <a:lstStyle/>
        <a:p>
          <a:endParaRPr lang="es-MX" sz="15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8D51B1-80BF-45CC-9609-F5F108B35F65}">
      <dgm:prSet custT="1"/>
      <dgm:spPr/>
      <dgm:t>
        <a:bodyPr/>
        <a:lstStyle/>
        <a:p>
          <a:r>
            <a:rPr lang="es-MX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Existen leyes y planes que respaldan este plan de comunicación integral</a:t>
          </a:r>
          <a:endParaRPr lang="es-MX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4A3289-D250-44A5-8F9B-366EE0BC3858}" type="parTrans" cxnId="{0114E8D3-2E87-4A44-A725-6887AAA2F3E9}">
      <dgm:prSet/>
      <dgm:spPr/>
      <dgm:t>
        <a:bodyPr/>
        <a:lstStyle/>
        <a:p>
          <a:endParaRPr lang="es-MX" sz="15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A12237-E946-40BF-98BD-F5278D506A34}" type="sibTrans" cxnId="{0114E8D3-2E87-4A44-A725-6887AAA2F3E9}">
      <dgm:prSet/>
      <dgm:spPr/>
      <dgm:t>
        <a:bodyPr/>
        <a:lstStyle/>
        <a:p>
          <a:endParaRPr lang="es-MX" sz="15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43C144-A380-4E62-A56D-2D65547E4E8F}" type="pres">
      <dgm:prSet presAssocID="{D26D8186-2375-4A3D-B8C8-ABD47CECD51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9C47247-1C2F-4514-959C-8E3E4EB0F7E2}" type="pres">
      <dgm:prSet presAssocID="{CE6E85C8-E5E9-43A6-A7ED-DE8FDB764773}" presName="compNode" presStyleCnt="0"/>
      <dgm:spPr/>
    </dgm:pt>
    <dgm:pt modelId="{45007F0D-AC9C-4326-921F-134595B2D5E5}" type="pres">
      <dgm:prSet presAssocID="{CE6E85C8-E5E9-43A6-A7ED-DE8FDB764773}" presName="aNode" presStyleLbl="bgShp" presStyleIdx="0" presStyleCnt="2"/>
      <dgm:spPr/>
      <dgm:t>
        <a:bodyPr/>
        <a:lstStyle/>
        <a:p>
          <a:endParaRPr lang="es-MX"/>
        </a:p>
      </dgm:t>
    </dgm:pt>
    <dgm:pt modelId="{C01265B6-D454-4E1F-A7B3-EF4B4C517464}" type="pres">
      <dgm:prSet presAssocID="{CE6E85C8-E5E9-43A6-A7ED-DE8FDB764773}" presName="textNode" presStyleLbl="bgShp" presStyleIdx="0" presStyleCnt="2"/>
      <dgm:spPr/>
      <dgm:t>
        <a:bodyPr/>
        <a:lstStyle/>
        <a:p>
          <a:endParaRPr lang="es-MX"/>
        </a:p>
      </dgm:t>
    </dgm:pt>
    <dgm:pt modelId="{C69EECAF-9EF9-45D7-927E-53597452B33B}" type="pres">
      <dgm:prSet presAssocID="{CE6E85C8-E5E9-43A6-A7ED-DE8FDB764773}" presName="compChildNode" presStyleCnt="0"/>
      <dgm:spPr/>
    </dgm:pt>
    <dgm:pt modelId="{6960D1B7-2DBF-4684-876A-60CD2DDD9F5D}" type="pres">
      <dgm:prSet presAssocID="{CE6E85C8-E5E9-43A6-A7ED-DE8FDB764773}" presName="theInnerList" presStyleCnt="0"/>
      <dgm:spPr/>
    </dgm:pt>
    <dgm:pt modelId="{515E3E50-F675-4ED3-9263-4A8526EB0FE0}" type="pres">
      <dgm:prSet presAssocID="{3AE08E00-4AA9-4022-8998-F806CE00B271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28A188F-A075-4BB1-9C14-6CA05E73186D}" type="pres">
      <dgm:prSet presAssocID="{3AE08E00-4AA9-4022-8998-F806CE00B271}" presName="aSpace2" presStyleCnt="0"/>
      <dgm:spPr/>
    </dgm:pt>
    <dgm:pt modelId="{76881B66-BC7D-4487-92E2-BFF1FE25D4E9}" type="pres">
      <dgm:prSet presAssocID="{F0BDCB94-2D21-49DA-8D25-BB844B6C59ED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4A72494-D039-417E-A211-892D3722456B}" type="pres">
      <dgm:prSet presAssocID="{CE6E85C8-E5E9-43A6-A7ED-DE8FDB764773}" presName="aSpace" presStyleCnt="0"/>
      <dgm:spPr/>
    </dgm:pt>
    <dgm:pt modelId="{186E9D06-1315-42A3-B09A-0163D89036C3}" type="pres">
      <dgm:prSet presAssocID="{0E5EB440-CE5D-4B00-B978-F84B799BD195}" presName="compNode" presStyleCnt="0"/>
      <dgm:spPr/>
    </dgm:pt>
    <dgm:pt modelId="{0537551B-B6EA-4F91-B148-8EC5D7DED499}" type="pres">
      <dgm:prSet presAssocID="{0E5EB440-CE5D-4B00-B978-F84B799BD195}" presName="aNode" presStyleLbl="bgShp" presStyleIdx="1" presStyleCnt="2"/>
      <dgm:spPr/>
      <dgm:t>
        <a:bodyPr/>
        <a:lstStyle/>
        <a:p>
          <a:endParaRPr lang="es-MX"/>
        </a:p>
      </dgm:t>
    </dgm:pt>
    <dgm:pt modelId="{02512BB0-4856-4B2B-8598-D70D6B9E054B}" type="pres">
      <dgm:prSet presAssocID="{0E5EB440-CE5D-4B00-B978-F84B799BD195}" presName="textNode" presStyleLbl="bgShp" presStyleIdx="1" presStyleCnt="2"/>
      <dgm:spPr/>
      <dgm:t>
        <a:bodyPr/>
        <a:lstStyle/>
        <a:p>
          <a:endParaRPr lang="es-MX"/>
        </a:p>
      </dgm:t>
    </dgm:pt>
    <dgm:pt modelId="{9C135334-6812-401C-B4E9-193784719C33}" type="pres">
      <dgm:prSet presAssocID="{0E5EB440-CE5D-4B00-B978-F84B799BD195}" presName="compChildNode" presStyleCnt="0"/>
      <dgm:spPr/>
    </dgm:pt>
    <dgm:pt modelId="{97CB2CC3-9645-4302-812D-99C76D0D265E}" type="pres">
      <dgm:prSet presAssocID="{0E5EB440-CE5D-4B00-B978-F84B799BD195}" presName="theInnerList" presStyleCnt="0"/>
      <dgm:spPr/>
    </dgm:pt>
    <dgm:pt modelId="{E0F1854B-7AF3-4D2D-ABF5-78A1C968F013}" type="pres">
      <dgm:prSet presAssocID="{E998E6D5-86F7-4430-BF01-6E67DA802614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B50E5BE-AB66-4376-8284-E0ED16902933}" type="pres">
      <dgm:prSet presAssocID="{E998E6D5-86F7-4430-BF01-6E67DA802614}" presName="aSpace2" presStyleCnt="0"/>
      <dgm:spPr/>
    </dgm:pt>
    <dgm:pt modelId="{5EB77372-FC92-4F60-B529-0FD960B8F1D5}" type="pres">
      <dgm:prSet presAssocID="{F7E8C852-9587-4E0E-B27F-05BD6EF4355D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D38B2AE-98D6-4D6E-AAE3-5C07A404B649}" type="pres">
      <dgm:prSet presAssocID="{F7E8C852-9587-4E0E-B27F-05BD6EF4355D}" presName="aSpace2" presStyleCnt="0"/>
      <dgm:spPr/>
    </dgm:pt>
    <dgm:pt modelId="{AA7DF3E6-5651-438A-AC02-9D53D94C7248}" type="pres">
      <dgm:prSet presAssocID="{028D51B1-80BF-45CC-9609-F5F108B35F65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18BC7E7-41D8-4C0A-AF6F-280425D76AEA}" srcId="{CE6E85C8-E5E9-43A6-A7ED-DE8FDB764773}" destId="{F0BDCB94-2D21-49DA-8D25-BB844B6C59ED}" srcOrd="1" destOrd="0" parTransId="{E1460C5B-7E5B-4D1C-8445-B5C4478E6EB3}" sibTransId="{B5B4CBD3-FE8E-428A-A05F-B7298BDE4B08}"/>
    <dgm:cxn modelId="{41EA397F-141E-4600-95F2-36EC03D5CAD4}" srcId="{0E5EB440-CE5D-4B00-B978-F84B799BD195}" destId="{F7E8C852-9587-4E0E-B27F-05BD6EF4355D}" srcOrd="1" destOrd="0" parTransId="{8E44216E-6E3D-48D2-9D03-5ABF76AB326A}" sibTransId="{C726EE45-DF8D-494F-9726-9537C56A5EB8}"/>
    <dgm:cxn modelId="{88B6C981-AA4A-44EE-869A-11B26D2855D0}" srcId="{0E5EB440-CE5D-4B00-B978-F84B799BD195}" destId="{E998E6D5-86F7-4430-BF01-6E67DA802614}" srcOrd="0" destOrd="0" parTransId="{6FB2FC8C-C106-46E2-832B-D15D3E5AEDDE}" sibTransId="{159521BE-0762-462B-A809-D9F7A803B176}"/>
    <dgm:cxn modelId="{D45DE452-C4C1-4292-8EF7-94B16A3A1A0C}" type="presOf" srcId="{F7E8C852-9587-4E0E-B27F-05BD6EF4355D}" destId="{5EB77372-FC92-4F60-B529-0FD960B8F1D5}" srcOrd="0" destOrd="0" presId="urn:microsoft.com/office/officeart/2005/8/layout/lProcess2"/>
    <dgm:cxn modelId="{DBBE210D-DA57-46FB-800B-81D63460FE89}" type="presOf" srcId="{CE6E85C8-E5E9-43A6-A7ED-DE8FDB764773}" destId="{C01265B6-D454-4E1F-A7B3-EF4B4C517464}" srcOrd="1" destOrd="0" presId="urn:microsoft.com/office/officeart/2005/8/layout/lProcess2"/>
    <dgm:cxn modelId="{07E37E06-B091-49D2-81B0-D29C1B436785}" type="presOf" srcId="{CE6E85C8-E5E9-43A6-A7ED-DE8FDB764773}" destId="{45007F0D-AC9C-4326-921F-134595B2D5E5}" srcOrd="0" destOrd="0" presId="urn:microsoft.com/office/officeart/2005/8/layout/lProcess2"/>
    <dgm:cxn modelId="{7785D13E-B928-45FC-BEF4-C9A97AF463B8}" type="presOf" srcId="{0E5EB440-CE5D-4B00-B978-F84B799BD195}" destId="{0537551B-B6EA-4F91-B148-8EC5D7DED499}" srcOrd="0" destOrd="0" presId="urn:microsoft.com/office/officeart/2005/8/layout/lProcess2"/>
    <dgm:cxn modelId="{1D911B49-7621-4873-9093-8FFD1D69B898}" type="presOf" srcId="{028D51B1-80BF-45CC-9609-F5F108B35F65}" destId="{AA7DF3E6-5651-438A-AC02-9D53D94C7248}" srcOrd="0" destOrd="0" presId="urn:microsoft.com/office/officeart/2005/8/layout/lProcess2"/>
    <dgm:cxn modelId="{6EE9C83A-17BF-4ACE-BFDC-28420BAC0E4C}" srcId="{D26D8186-2375-4A3D-B8C8-ABD47CECD518}" destId="{CE6E85C8-E5E9-43A6-A7ED-DE8FDB764773}" srcOrd="0" destOrd="0" parTransId="{826FBE44-1A44-4B5C-87C1-84561DA534C2}" sibTransId="{D28C8A73-1D40-4040-A76A-DB4E0F79B866}"/>
    <dgm:cxn modelId="{28E34ED3-EF83-4850-89DD-798037ADD1A2}" type="presOf" srcId="{F0BDCB94-2D21-49DA-8D25-BB844B6C59ED}" destId="{76881B66-BC7D-4487-92E2-BFF1FE25D4E9}" srcOrd="0" destOrd="0" presId="urn:microsoft.com/office/officeart/2005/8/layout/lProcess2"/>
    <dgm:cxn modelId="{7ADA0C31-33A4-4FBC-B234-81386C06AD74}" type="presOf" srcId="{E998E6D5-86F7-4430-BF01-6E67DA802614}" destId="{E0F1854B-7AF3-4D2D-ABF5-78A1C968F013}" srcOrd="0" destOrd="0" presId="urn:microsoft.com/office/officeart/2005/8/layout/lProcess2"/>
    <dgm:cxn modelId="{3A665C45-E20A-41F1-A4C8-6C27CD77BD64}" srcId="{CE6E85C8-E5E9-43A6-A7ED-DE8FDB764773}" destId="{3AE08E00-4AA9-4022-8998-F806CE00B271}" srcOrd="0" destOrd="0" parTransId="{4AAF96C5-F0F8-4221-84A1-FCAD926100C2}" sibTransId="{65B9EED8-0FB3-46F8-86FE-80421DE09B4B}"/>
    <dgm:cxn modelId="{40C15C11-1418-44AA-BAEC-32F111DAFDE9}" srcId="{D26D8186-2375-4A3D-B8C8-ABD47CECD518}" destId="{0E5EB440-CE5D-4B00-B978-F84B799BD195}" srcOrd="1" destOrd="0" parTransId="{00E908C2-5B7A-4013-A9C4-A0FE426CD38B}" sibTransId="{9CEACBE8-F294-4730-8C2F-DFEE5A686EF1}"/>
    <dgm:cxn modelId="{73BCF911-6C28-4E6B-A62C-B8976E345AA2}" type="presOf" srcId="{D26D8186-2375-4A3D-B8C8-ABD47CECD518}" destId="{C743C144-A380-4E62-A56D-2D65547E4E8F}" srcOrd="0" destOrd="0" presId="urn:microsoft.com/office/officeart/2005/8/layout/lProcess2"/>
    <dgm:cxn modelId="{73D0DCEB-25E0-4B26-87FD-BD692BED0BEF}" type="presOf" srcId="{3AE08E00-4AA9-4022-8998-F806CE00B271}" destId="{515E3E50-F675-4ED3-9263-4A8526EB0FE0}" srcOrd="0" destOrd="0" presId="urn:microsoft.com/office/officeart/2005/8/layout/lProcess2"/>
    <dgm:cxn modelId="{2BD49BA1-F4FE-4276-98C8-10A9B990C3F6}" type="presOf" srcId="{0E5EB440-CE5D-4B00-B978-F84B799BD195}" destId="{02512BB0-4856-4B2B-8598-D70D6B9E054B}" srcOrd="1" destOrd="0" presId="urn:microsoft.com/office/officeart/2005/8/layout/lProcess2"/>
    <dgm:cxn modelId="{0114E8D3-2E87-4A44-A725-6887AAA2F3E9}" srcId="{0E5EB440-CE5D-4B00-B978-F84B799BD195}" destId="{028D51B1-80BF-45CC-9609-F5F108B35F65}" srcOrd="2" destOrd="0" parTransId="{634A3289-D250-44A5-8F9B-366EE0BC3858}" sibTransId="{2AA12237-E946-40BF-98BD-F5278D506A34}"/>
    <dgm:cxn modelId="{89FE3ADF-C056-473B-9728-C728F54CF0FD}" type="presParOf" srcId="{C743C144-A380-4E62-A56D-2D65547E4E8F}" destId="{59C47247-1C2F-4514-959C-8E3E4EB0F7E2}" srcOrd="0" destOrd="0" presId="urn:microsoft.com/office/officeart/2005/8/layout/lProcess2"/>
    <dgm:cxn modelId="{C8DFA9C1-145C-4045-A2B3-B42C8B949782}" type="presParOf" srcId="{59C47247-1C2F-4514-959C-8E3E4EB0F7E2}" destId="{45007F0D-AC9C-4326-921F-134595B2D5E5}" srcOrd="0" destOrd="0" presId="urn:microsoft.com/office/officeart/2005/8/layout/lProcess2"/>
    <dgm:cxn modelId="{3FE3928D-AA85-4D6F-8261-5F03B2831FB5}" type="presParOf" srcId="{59C47247-1C2F-4514-959C-8E3E4EB0F7E2}" destId="{C01265B6-D454-4E1F-A7B3-EF4B4C517464}" srcOrd="1" destOrd="0" presId="urn:microsoft.com/office/officeart/2005/8/layout/lProcess2"/>
    <dgm:cxn modelId="{0259C9B9-12DE-4A94-BE11-DC49395F19DE}" type="presParOf" srcId="{59C47247-1C2F-4514-959C-8E3E4EB0F7E2}" destId="{C69EECAF-9EF9-45D7-927E-53597452B33B}" srcOrd="2" destOrd="0" presId="urn:microsoft.com/office/officeart/2005/8/layout/lProcess2"/>
    <dgm:cxn modelId="{FBDEDD96-9996-49C8-852D-40CDB81D2CA8}" type="presParOf" srcId="{C69EECAF-9EF9-45D7-927E-53597452B33B}" destId="{6960D1B7-2DBF-4684-876A-60CD2DDD9F5D}" srcOrd="0" destOrd="0" presId="urn:microsoft.com/office/officeart/2005/8/layout/lProcess2"/>
    <dgm:cxn modelId="{6CDD8017-D56E-41E5-891E-6D89F09D05A6}" type="presParOf" srcId="{6960D1B7-2DBF-4684-876A-60CD2DDD9F5D}" destId="{515E3E50-F675-4ED3-9263-4A8526EB0FE0}" srcOrd="0" destOrd="0" presId="urn:microsoft.com/office/officeart/2005/8/layout/lProcess2"/>
    <dgm:cxn modelId="{9F05396C-3857-4F60-A90F-20EDED1C51D1}" type="presParOf" srcId="{6960D1B7-2DBF-4684-876A-60CD2DDD9F5D}" destId="{428A188F-A075-4BB1-9C14-6CA05E73186D}" srcOrd="1" destOrd="0" presId="urn:microsoft.com/office/officeart/2005/8/layout/lProcess2"/>
    <dgm:cxn modelId="{ABB2847E-5327-49F3-8300-8E2B0AF6DC3B}" type="presParOf" srcId="{6960D1B7-2DBF-4684-876A-60CD2DDD9F5D}" destId="{76881B66-BC7D-4487-92E2-BFF1FE25D4E9}" srcOrd="2" destOrd="0" presId="urn:microsoft.com/office/officeart/2005/8/layout/lProcess2"/>
    <dgm:cxn modelId="{30A8043C-495E-4714-93DD-CB0B7832F6E1}" type="presParOf" srcId="{C743C144-A380-4E62-A56D-2D65547E4E8F}" destId="{B4A72494-D039-417E-A211-892D3722456B}" srcOrd="1" destOrd="0" presId="urn:microsoft.com/office/officeart/2005/8/layout/lProcess2"/>
    <dgm:cxn modelId="{31D8F636-69B6-471D-B073-8A00380AF040}" type="presParOf" srcId="{C743C144-A380-4E62-A56D-2D65547E4E8F}" destId="{186E9D06-1315-42A3-B09A-0163D89036C3}" srcOrd="2" destOrd="0" presId="urn:microsoft.com/office/officeart/2005/8/layout/lProcess2"/>
    <dgm:cxn modelId="{1C842351-673A-49C7-AA00-B48F3A292B44}" type="presParOf" srcId="{186E9D06-1315-42A3-B09A-0163D89036C3}" destId="{0537551B-B6EA-4F91-B148-8EC5D7DED499}" srcOrd="0" destOrd="0" presId="urn:microsoft.com/office/officeart/2005/8/layout/lProcess2"/>
    <dgm:cxn modelId="{C72B7798-F4EA-47E7-BFBD-E6EC6D80A0E1}" type="presParOf" srcId="{186E9D06-1315-42A3-B09A-0163D89036C3}" destId="{02512BB0-4856-4B2B-8598-D70D6B9E054B}" srcOrd="1" destOrd="0" presId="urn:microsoft.com/office/officeart/2005/8/layout/lProcess2"/>
    <dgm:cxn modelId="{1C66C6C5-B739-44DB-AF6C-0A2BC92EC8D7}" type="presParOf" srcId="{186E9D06-1315-42A3-B09A-0163D89036C3}" destId="{9C135334-6812-401C-B4E9-193784719C33}" srcOrd="2" destOrd="0" presId="urn:microsoft.com/office/officeart/2005/8/layout/lProcess2"/>
    <dgm:cxn modelId="{8E9C2AF7-20BB-4698-B297-D574B661CEED}" type="presParOf" srcId="{9C135334-6812-401C-B4E9-193784719C33}" destId="{97CB2CC3-9645-4302-812D-99C76D0D265E}" srcOrd="0" destOrd="0" presId="urn:microsoft.com/office/officeart/2005/8/layout/lProcess2"/>
    <dgm:cxn modelId="{674C4C91-698B-4756-86B0-A4F7E241A484}" type="presParOf" srcId="{97CB2CC3-9645-4302-812D-99C76D0D265E}" destId="{E0F1854B-7AF3-4D2D-ABF5-78A1C968F013}" srcOrd="0" destOrd="0" presId="urn:microsoft.com/office/officeart/2005/8/layout/lProcess2"/>
    <dgm:cxn modelId="{AAD700D4-8C66-4E2E-933A-86E288B44DE7}" type="presParOf" srcId="{97CB2CC3-9645-4302-812D-99C76D0D265E}" destId="{BB50E5BE-AB66-4376-8284-E0ED16902933}" srcOrd="1" destOrd="0" presId="urn:microsoft.com/office/officeart/2005/8/layout/lProcess2"/>
    <dgm:cxn modelId="{B02B1272-E545-4254-A6AF-4674AAE339DD}" type="presParOf" srcId="{97CB2CC3-9645-4302-812D-99C76D0D265E}" destId="{5EB77372-FC92-4F60-B529-0FD960B8F1D5}" srcOrd="2" destOrd="0" presId="urn:microsoft.com/office/officeart/2005/8/layout/lProcess2"/>
    <dgm:cxn modelId="{1244428A-8DF3-4601-856A-CB30FE3453A4}" type="presParOf" srcId="{97CB2CC3-9645-4302-812D-99C76D0D265E}" destId="{6D38B2AE-98D6-4D6E-AAE3-5C07A404B649}" srcOrd="3" destOrd="0" presId="urn:microsoft.com/office/officeart/2005/8/layout/lProcess2"/>
    <dgm:cxn modelId="{82764A7F-97BB-431B-9769-2353929D971E}" type="presParOf" srcId="{97CB2CC3-9645-4302-812D-99C76D0D265E}" destId="{AA7DF3E6-5651-438A-AC02-9D53D94C724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819656D-AD85-4E12-98F0-BFBB6ED89F6A}" type="doc">
      <dgm:prSet loTypeId="urn:microsoft.com/office/officeart/2005/8/layout/arrow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FA307C54-0684-4762-A3F6-2782DED898BF}">
      <dgm:prSet phldrT="[Texto]" custT="1"/>
      <dgm:spPr/>
      <dgm:t>
        <a:bodyPr/>
        <a:lstStyle/>
        <a:p>
          <a:r>
            <a:rPr lang="es-MX" sz="2400" b="1" smtClean="0">
              <a:latin typeface="Times New Roman" pitchFamily="18" charset="0"/>
              <a:cs typeface="Times New Roman" pitchFamily="18" charset="0"/>
            </a:rPr>
            <a:t>DEBILIDADES</a:t>
          </a:r>
          <a:endParaRPr lang="es-MX" sz="2400"/>
        </a:p>
      </dgm:t>
    </dgm:pt>
    <dgm:pt modelId="{0C940A9F-42EA-4DA3-A44D-651AB258B672}" type="parTrans" cxnId="{100DF6E5-467D-4ADA-8AE4-E8F81F2BD82C}">
      <dgm:prSet/>
      <dgm:spPr/>
      <dgm:t>
        <a:bodyPr/>
        <a:lstStyle/>
        <a:p>
          <a:endParaRPr lang="es-MX" sz="2800"/>
        </a:p>
      </dgm:t>
    </dgm:pt>
    <dgm:pt modelId="{4AB1E5BC-31FF-4AC9-89FB-57E45557DC4C}" type="sibTrans" cxnId="{100DF6E5-467D-4ADA-8AE4-E8F81F2BD82C}">
      <dgm:prSet/>
      <dgm:spPr/>
      <dgm:t>
        <a:bodyPr/>
        <a:lstStyle/>
        <a:p>
          <a:endParaRPr lang="es-MX" sz="2800"/>
        </a:p>
      </dgm:t>
    </dgm:pt>
    <dgm:pt modelId="{EE6CF1E2-DA9B-4DEC-BDAA-6E4423117E13}">
      <dgm:prSet phldrT="[Texto]" phldr="1"/>
      <dgm:spPr/>
      <dgm:t>
        <a:bodyPr/>
        <a:lstStyle/>
        <a:p>
          <a:endParaRPr lang="es-MX" sz="2800"/>
        </a:p>
      </dgm:t>
    </dgm:pt>
    <dgm:pt modelId="{D98FF394-611E-4197-9696-FE376BA6EC87}" type="parTrans" cxnId="{545A7980-3E7B-477F-BA00-B52B408F099B}">
      <dgm:prSet/>
      <dgm:spPr/>
      <dgm:t>
        <a:bodyPr/>
        <a:lstStyle/>
        <a:p>
          <a:endParaRPr lang="es-MX" sz="2800"/>
        </a:p>
      </dgm:t>
    </dgm:pt>
    <dgm:pt modelId="{198EC20F-F63E-4689-86A9-2914000E2722}" type="sibTrans" cxnId="{545A7980-3E7B-477F-BA00-B52B408F099B}">
      <dgm:prSet/>
      <dgm:spPr/>
      <dgm:t>
        <a:bodyPr/>
        <a:lstStyle/>
        <a:p>
          <a:endParaRPr lang="es-MX" sz="2800"/>
        </a:p>
      </dgm:t>
    </dgm:pt>
    <dgm:pt modelId="{3DCED301-1008-4028-BEAA-1F91B48C0CCC}">
      <dgm:prSet phldrT="[Texto]" custT="1"/>
      <dgm:spPr/>
      <dgm:t>
        <a:bodyPr/>
        <a:lstStyle/>
        <a:p>
          <a:r>
            <a:rPr lang="es-MX" sz="1800" b="0" smtClean="0">
              <a:latin typeface="Times New Roman" pitchFamily="18" charset="0"/>
              <a:cs typeface="Times New Roman" pitchFamily="18" charset="0"/>
            </a:rPr>
            <a:t>Ser una administración con un año de gestión</a:t>
          </a:r>
          <a:endParaRPr lang="es-MX" sz="1800" b="0" dirty="0">
            <a:latin typeface="Times New Roman" pitchFamily="18" charset="0"/>
            <a:cs typeface="Times New Roman" pitchFamily="18" charset="0"/>
          </a:endParaRPr>
        </a:p>
      </dgm:t>
    </dgm:pt>
    <dgm:pt modelId="{AD3C4A39-C6E7-45E8-947A-EB05E835B723}" type="parTrans" cxnId="{ECD0EA32-F039-4FB9-BF9F-183602866EBF}">
      <dgm:prSet/>
      <dgm:spPr/>
      <dgm:t>
        <a:bodyPr/>
        <a:lstStyle/>
        <a:p>
          <a:endParaRPr lang="es-MX" sz="2800"/>
        </a:p>
      </dgm:t>
    </dgm:pt>
    <dgm:pt modelId="{83A0126F-8108-4F77-87CA-AF89BE641983}" type="sibTrans" cxnId="{ECD0EA32-F039-4FB9-BF9F-183602866EBF}">
      <dgm:prSet/>
      <dgm:spPr/>
      <dgm:t>
        <a:bodyPr/>
        <a:lstStyle/>
        <a:p>
          <a:endParaRPr lang="es-MX" sz="2800"/>
        </a:p>
      </dgm:t>
    </dgm:pt>
    <dgm:pt modelId="{C27612E4-F07A-4800-8074-F40C18AC0241}">
      <dgm:prSet phldrT="[Texto]" custT="1"/>
      <dgm:spPr/>
      <dgm:t>
        <a:bodyPr/>
        <a:lstStyle/>
        <a:p>
          <a:r>
            <a:rPr lang="es-MX" sz="1800" b="0" smtClean="0">
              <a:latin typeface="Times New Roman" pitchFamily="18" charset="0"/>
              <a:cs typeface="Times New Roman" pitchFamily="18" charset="0"/>
            </a:rPr>
            <a:t>El área de Marketing está incluida en la dirección de Comunicación</a:t>
          </a:r>
          <a:endParaRPr lang="es-MX" sz="1800" b="0" dirty="0">
            <a:latin typeface="Times New Roman" pitchFamily="18" charset="0"/>
            <a:cs typeface="Times New Roman" pitchFamily="18" charset="0"/>
          </a:endParaRPr>
        </a:p>
      </dgm:t>
    </dgm:pt>
    <dgm:pt modelId="{D7A0EA77-5FA5-4CD2-9C36-52B8D71D8319}" type="parTrans" cxnId="{1E75BFCD-358B-45CB-B174-5DF223FE6F36}">
      <dgm:prSet/>
      <dgm:spPr/>
      <dgm:t>
        <a:bodyPr/>
        <a:lstStyle/>
        <a:p>
          <a:endParaRPr lang="es-MX" sz="2800"/>
        </a:p>
      </dgm:t>
    </dgm:pt>
    <dgm:pt modelId="{CA0E854F-2005-46CD-870B-68431BAFC55E}" type="sibTrans" cxnId="{1E75BFCD-358B-45CB-B174-5DF223FE6F36}">
      <dgm:prSet/>
      <dgm:spPr/>
      <dgm:t>
        <a:bodyPr/>
        <a:lstStyle/>
        <a:p>
          <a:endParaRPr lang="es-MX" sz="2800"/>
        </a:p>
      </dgm:t>
    </dgm:pt>
    <dgm:pt modelId="{976C4E61-8AEF-49E0-A19F-44766A815FB2}">
      <dgm:prSet custT="1"/>
      <dgm:spPr/>
      <dgm:t>
        <a:bodyPr/>
        <a:lstStyle/>
        <a:p>
          <a:r>
            <a:rPr lang="es-MX" sz="1800" b="0" smtClean="0">
              <a:latin typeface="Times New Roman" pitchFamily="18" charset="0"/>
              <a:cs typeface="Times New Roman" pitchFamily="18" charset="0"/>
            </a:rPr>
            <a:t>Desacertada comunicación interna y externa</a:t>
          </a:r>
          <a:endParaRPr lang="es-MX" sz="1800" b="0" dirty="0">
            <a:latin typeface="Times New Roman" pitchFamily="18" charset="0"/>
            <a:cs typeface="Times New Roman" pitchFamily="18" charset="0"/>
          </a:endParaRPr>
        </a:p>
      </dgm:t>
    </dgm:pt>
    <dgm:pt modelId="{3881DDD5-DC9D-4964-A53B-84BEFD2E7CFB}" type="parTrans" cxnId="{E05F7FBB-B68D-4A1A-A8CA-66548B699992}">
      <dgm:prSet/>
      <dgm:spPr/>
      <dgm:t>
        <a:bodyPr/>
        <a:lstStyle/>
        <a:p>
          <a:endParaRPr lang="es-MX" sz="2800"/>
        </a:p>
      </dgm:t>
    </dgm:pt>
    <dgm:pt modelId="{4568F372-2473-404C-9C5D-B4947A48D025}" type="sibTrans" cxnId="{E05F7FBB-B68D-4A1A-A8CA-66548B699992}">
      <dgm:prSet/>
      <dgm:spPr/>
      <dgm:t>
        <a:bodyPr/>
        <a:lstStyle/>
        <a:p>
          <a:endParaRPr lang="es-MX" sz="2800"/>
        </a:p>
      </dgm:t>
    </dgm:pt>
    <dgm:pt modelId="{6B5ECFCB-8D49-4490-BE1A-ED04954A483F}">
      <dgm:prSet custT="1"/>
      <dgm:spPr/>
      <dgm:t>
        <a:bodyPr/>
        <a:lstStyle/>
        <a:p>
          <a:r>
            <a:rPr lang="es-MX" sz="2400" b="1" smtClean="0">
              <a:latin typeface="Times New Roman" pitchFamily="18" charset="0"/>
              <a:cs typeface="Times New Roman" pitchFamily="18" charset="0"/>
            </a:rPr>
            <a:t>AMENAZAS</a:t>
          </a:r>
          <a:endParaRPr lang="es-MX" sz="2400" b="1" dirty="0">
            <a:latin typeface="Times New Roman" pitchFamily="18" charset="0"/>
            <a:cs typeface="Times New Roman" pitchFamily="18" charset="0"/>
          </a:endParaRPr>
        </a:p>
      </dgm:t>
    </dgm:pt>
    <dgm:pt modelId="{41727A6D-7C4E-4699-8A04-407B8A06BACA}" type="parTrans" cxnId="{94486075-76C0-4B76-A285-8FAA145594BC}">
      <dgm:prSet/>
      <dgm:spPr/>
      <dgm:t>
        <a:bodyPr/>
        <a:lstStyle/>
        <a:p>
          <a:endParaRPr lang="es-MX" sz="2800"/>
        </a:p>
      </dgm:t>
    </dgm:pt>
    <dgm:pt modelId="{CB8EC01B-D8E2-4444-9A2D-40FE90421110}" type="sibTrans" cxnId="{94486075-76C0-4B76-A285-8FAA145594BC}">
      <dgm:prSet/>
      <dgm:spPr/>
      <dgm:t>
        <a:bodyPr/>
        <a:lstStyle/>
        <a:p>
          <a:endParaRPr lang="es-MX" sz="2800"/>
        </a:p>
      </dgm:t>
    </dgm:pt>
    <dgm:pt modelId="{6C94BE6C-5AF9-436C-923B-04ACB4D86D9A}">
      <dgm:prSet custT="1"/>
      <dgm:spPr/>
      <dgm:t>
        <a:bodyPr/>
        <a:lstStyle/>
        <a:p>
          <a:r>
            <a:rPr lang="es-MX" sz="1800" b="0" smtClean="0">
              <a:latin typeface="Times New Roman" pitchFamily="18" charset="0"/>
              <a:cs typeface="Times New Roman" pitchFamily="18" charset="0"/>
            </a:rPr>
            <a:t>Presupuesto insuficiente</a:t>
          </a:r>
          <a:endParaRPr lang="es-MX" sz="1800" b="0" dirty="0">
            <a:latin typeface="Times New Roman" pitchFamily="18" charset="0"/>
            <a:cs typeface="Times New Roman" pitchFamily="18" charset="0"/>
          </a:endParaRPr>
        </a:p>
      </dgm:t>
    </dgm:pt>
    <dgm:pt modelId="{7EF33BFA-6A94-472C-884C-800F2443BCEF}" type="parTrans" cxnId="{D6B8052D-D589-4686-917F-07510165E867}">
      <dgm:prSet/>
      <dgm:spPr/>
      <dgm:t>
        <a:bodyPr/>
        <a:lstStyle/>
        <a:p>
          <a:endParaRPr lang="es-MX" sz="2800"/>
        </a:p>
      </dgm:t>
    </dgm:pt>
    <dgm:pt modelId="{04C938D6-70DA-4291-B08D-892449C1061D}" type="sibTrans" cxnId="{D6B8052D-D589-4686-917F-07510165E867}">
      <dgm:prSet/>
      <dgm:spPr/>
      <dgm:t>
        <a:bodyPr/>
        <a:lstStyle/>
        <a:p>
          <a:endParaRPr lang="es-MX" sz="2800"/>
        </a:p>
      </dgm:t>
    </dgm:pt>
    <dgm:pt modelId="{F2E392D6-F5B3-473B-8F0D-C63F52CF44D0}">
      <dgm:prSet custT="1"/>
      <dgm:spPr/>
      <dgm:t>
        <a:bodyPr/>
        <a:lstStyle/>
        <a:p>
          <a:r>
            <a:rPr lang="es-MX" sz="1800" b="0" smtClean="0">
              <a:latin typeface="Times New Roman" pitchFamily="18" charset="0"/>
              <a:cs typeface="Times New Roman" pitchFamily="18" charset="0"/>
            </a:rPr>
            <a:t>Fuga de clientes</a:t>
          </a:r>
          <a:endParaRPr lang="es-MX" sz="1800" b="0" dirty="0">
            <a:latin typeface="Times New Roman" pitchFamily="18" charset="0"/>
            <a:cs typeface="Times New Roman" pitchFamily="18" charset="0"/>
          </a:endParaRPr>
        </a:p>
      </dgm:t>
    </dgm:pt>
    <dgm:pt modelId="{D742C9DE-A8C7-4A67-9E79-394B9E2D81D9}" type="parTrans" cxnId="{A93764B1-44CC-4750-9801-C7A6359F6DF2}">
      <dgm:prSet/>
      <dgm:spPr/>
      <dgm:t>
        <a:bodyPr/>
        <a:lstStyle/>
        <a:p>
          <a:endParaRPr lang="es-MX" sz="2800"/>
        </a:p>
      </dgm:t>
    </dgm:pt>
    <dgm:pt modelId="{8A803987-F3BC-4EEB-A572-91B0748407EC}" type="sibTrans" cxnId="{A93764B1-44CC-4750-9801-C7A6359F6DF2}">
      <dgm:prSet/>
      <dgm:spPr/>
      <dgm:t>
        <a:bodyPr/>
        <a:lstStyle/>
        <a:p>
          <a:endParaRPr lang="es-MX" sz="2800"/>
        </a:p>
      </dgm:t>
    </dgm:pt>
    <dgm:pt modelId="{92D8AF10-23D7-49E1-BA14-DE37CC3AD943}">
      <dgm:prSet custT="1"/>
      <dgm:spPr/>
      <dgm:t>
        <a:bodyPr/>
        <a:lstStyle/>
        <a:p>
          <a:r>
            <a:rPr lang="es-MX" sz="1800" b="0" smtClean="0">
              <a:latin typeface="Times New Roman" pitchFamily="18" charset="0"/>
              <a:cs typeface="Times New Roman" pitchFamily="18" charset="0"/>
            </a:rPr>
            <a:t>Insuficiente número de empresas dedicadas a promocionar los destinos turísticos</a:t>
          </a:r>
          <a:endParaRPr lang="es-MX" sz="1800" b="0" dirty="0">
            <a:latin typeface="Times New Roman" pitchFamily="18" charset="0"/>
            <a:cs typeface="Times New Roman" pitchFamily="18" charset="0"/>
          </a:endParaRPr>
        </a:p>
      </dgm:t>
    </dgm:pt>
    <dgm:pt modelId="{172A76A5-5E1E-4030-BCC4-4C2F07DC813D}" type="parTrans" cxnId="{3D1A3251-98C6-4825-92B5-48E0F3AAB7E3}">
      <dgm:prSet/>
      <dgm:spPr/>
      <dgm:t>
        <a:bodyPr/>
        <a:lstStyle/>
        <a:p>
          <a:endParaRPr lang="es-MX" sz="2800"/>
        </a:p>
      </dgm:t>
    </dgm:pt>
    <dgm:pt modelId="{85F49974-14DB-4872-A35A-DE16C0254B6C}" type="sibTrans" cxnId="{3D1A3251-98C6-4825-92B5-48E0F3AAB7E3}">
      <dgm:prSet/>
      <dgm:spPr/>
      <dgm:t>
        <a:bodyPr/>
        <a:lstStyle/>
        <a:p>
          <a:endParaRPr lang="es-MX" sz="2800"/>
        </a:p>
      </dgm:t>
    </dgm:pt>
    <dgm:pt modelId="{F70AC75B-6885-499A-9684-0168C4B34223}">
      <dgm:prSet custT="1"/>
      <dgm:spPr/>
      <dgm:t>
        <a:bodyPr/>
        <a:lstStyle/>
        <a:p>
          <a:r>
            <a:rPr lang="es-MX" sz="1800" b="0" smtClean="0">
              <a:latin typeface="Times New Roman" pitchFamily="18" charset="0"/>
              <a:cs typeface="Times New Roman" pitchFamily="18" charset="0"/>
            </a:rPr>
            <a:t>Registro inadecuado del legado cultural</a:t>
          </a:r>
          <a:endParaRPr lang="es-MX" sz="1800" b="0" dirty="0">
            <a:latin typeface="Times New Roman" pitchFamily="18" charset="0"/>
            <a:cs typeface="Times New Roman" pitchFamily="18" charset="0"/>
          </a:endParaRPr>
        </a:p>
      </dgm:t>
    </dgm:pt>
    <dgm:pt modelId="{0385DCC1-6320-49C8-8DBD-287D6EF2C6B9}" type="parTrans" cxnId="{600536A7-DD58-45B8-A25A-BD699433ABE3}">
      <dgm:prSet/>
      <dgm:spPr/>
      <dgm:t>
        <a:bodyPr/>
        <a:lstStyle/>
        <a:p>
          <a:endParaRPr lang="es-MX"/>
        </a:p>
      </dgm:t>
    </dgm:pt>
    <dgm:pt modelId="{EE599B3C-0B55-479D-A454-22781DC95239}" type="sibTrans" cxnId="{600536A7-DD58-45B8-A25A-BD699433ABE3}">
      <dgm:prSet/>
      <dgm:spPr/>
      <dgm:t>
        <a:bodyPr/>
        <a:lstStyle/>
        <a:p>
          <a:endParaRPr lang="es-MX"/>
        </a:p>
      </dgm:t>
    </dgm:pt>
    <dgm:pt modelId="{4ABAA45C-E566-46BF-AF12-A4964143BDAC}" type="pres">
      <dgm:prSet presAssocID="{1819656D-AD85-4E12-98F0-BFBB6ED89F6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39F9257-3B62-42C5-92C6-600BA56D96E5}" type="pres">
      <dgm:prSet presAssocID="{1819656D-AD85-4E12-98F0-BFBB6ED89F6A}" presName="divider" presStyleLbl="fgShp" presStyleIdx="0" presStyleCnt="1"/>
      <dgm:spPr/>
    </dgm:pt>
    <dgm:pt modelId="{5A9872C3-8382-431E-958D-E051494E2927}" type="pres">
      <dgm:prSet presAssocID="{FA307C54-0684-4762-A3F6-2782DED898BF}" presName="downArrow" presStyleLbl="node1" presStyleIdx="0" presStyleCnt="2"/>
      <dgm:spPr/>
    </dgm:pt>
    <dgm:pt modelId="{3CDC8E00-2883-4376-98B2-C0713ED0FD5F}" type="pres">
      <dgm:prSet presAssocID="{FA307C54-0684-4762-A3F6-2782DED898BF}" presName="downArrowText" presStyleLbl="revTx" presStyleIdx="0" presStyleCnt="2" custScaleX="12795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2EAF3CF-2660-4F50-9C69-77643A48707C}" type="pres">
      <dgm:prSet presAssocID="{6B5ECFCB-8D49-4490-BE1A-ED04954A483F}" presName="upArrow" presStyleLbl="node1" presStyleIdx="1" presStyleCnt="2"/>
      <dgm:spPr/>
    </dgm:pt>
    <dgm:pt modelId="{B992D6A3-B76D-42A8-BD64-B03BBD51AED4}" type="pres">
      <dgm:prSet presAssocID="{6B5ECFCB-8D49-4490-BE1A-ED04954A483F}" presName="upArrowText" presStyleLbl="revTx" presStyleIdx="1" presStyleCnt="2" custScaleX="1377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3CE62FC-EF76-401B-A010-80B2576E692E}" type="presOf" srcId="{F2E392D6-F5B3-473B-8F0D-C63F52CF44D0}" destId="{B992D6A3-B76D-42A8-BD64-B03BBD51AED4}" srcOrd="0" destOrd="2" presId="urn:microsoft.com/office/officeart/2005/8/layout/arrow3"/>
    <dgm:cxn modelId="{AEF8E2D9-682B-4088-BC3F-07BD552264D3}" type="presOf" srcId="{976C4E61-8AEF-49E0-A19F-44766A815FB2}" destId="{3CDC8E00-2883-4376-98B2-C0713ED0FD5F}" srcOrd="0" destOrd="3" presId="urn:microsoft.com/office/officeart/2005/8/layout/arrow3"/>
    <dgm:cxn modelId="{15F9DD20-0614-4329-BB66-C7E42EC1EF1F}" type="presOf" srcId="{C27612E4-F07A-4800-8074-F40C18AC0241}" destId="{3CDC8E00-2883-4376-98B2-C0713ED0FD5F}" srcOrd="0" destOrd="2" presId="urn:microsoft.com/office/officeart/2005/8/layout/arrow3"/>
    <dgm:cxn modelId="{37B74333-1399-422A-99FB-A01913A594AF}" type="presOf" srcId="{6C94BE6C-5AF9-436C-923B-04ACB4D86D9A}" destId="{B992D6A3-B76D-42A8-BD64-B03BBD51AED4}" srcOrd="0" destOrd="1" presId="urn:microsoft.com/office/officeart/2005/8/layout/arrow3"/>
    <dgm:cxn modelId="{3D1A3251-98C6-4825-92B5-48E0F3AAB7E3}" srcId="{6B5ECFCB-8D49-4490-BE1A-ED04954A483F}" destId="{92D8AF10-23D7-49E1-BA14-DE37CC3AD943}" srcOrd="3" destOrd="0" parTransId="{172A76A5-5E1E-4030-BCC4-4C2F07DC813D}" sibTransId="{85F49974-14DB-4872-A35A-DE16C0254B6C}"/>
    <dgm:cxn modelId="{3664D5E3-5D4B-45BF-AB9E-AA7E5172AF9D}" type="presOf" srcId="{92D8AF10-23D7-49E1-BA14-DE37CC3AD943}" destId="{B992D6A3-B76D-42A8-BD64-B03BBD51AED4}" srcOrd="0" destOrd="4" presId="urn:microsoft.com/office/officeart/2005/8/layout/arrow3"/>
    <dgm:cxn modelId="{ED536364-4406-4A20-80F6-1B80960AB26A}" type="presOf" srcId="{F70AC75B-6885-499A-9684-0168C4B34223}" destId="{B992D6A3-B76D-42A8-BD64-B03BBD51AED4}" srcOrd="0" destOrd="3" presId="urn:microsoft.com/office/officeart/2005/8/layout/arrow3"/>
    <dgm:cxn modelId="{100DF6E5-467D-4ADA-8AE4-E8F81F2BD82C}" srcId="{1819656D-AD85-4E12-98F0-BFBB6ED89F6A}" destId="{FA307C54-0684-4762-A3F6-2782DED898BF}" srcOrd="0" destOrd="0" parTransId="{0C940A9F-42EA-4DA3-A44D-651AB258B672}" sibTransId="{4AB1E5BC-31FF-4AC9-89FB-57E45557DC4C}"/>
    <dgm:cxn modelId="{BF9F308F-7ABA-45CA-85D3-48BE8C2E1FD9}" type="presOf" srcId="{1819656D-AD85-4E12-98F0-BFBB6ED89F6A}" destId="{4ABAA45C-E566-46BF-AF12-A4964143BDAC}" srcOrd="0" destOrd="0" presId="urn:microsoft.com/office/officeart/2005/8/layout/arrow3"/>
    <dgm:cxn modelId="{D6B8052D-D589-4686-917F-07510165E867}" srcId="{6B5ECFCB-8D49-4490-BE1A-ED04954A483F}" destId="{6C94BE6C-5AF9-436C-923B-04ACB4D86D9A}" srcOrd="0" destOrd="0" parTransId="{7EF33BFA-6A94-472C-884C-800F2443BCEF}" sibTransId="{04C938D6-70DA-4291-B08D-892449C1061D}"/>
    <dgm:cxn modelId="{94486075-76C0-4B76-A285-8FAA145594BC}" srcId="{1819656D-AD85-4E12-98F0-BFBB6ED89F6A}" destId="{6B5ECFCB-8D49-4490-BE1A-ED04954A483F}" srcOrd="1" destOrd="0" parTransId="{41727A6D-7C4E-4699-8A04-407B8A06BACA}" sibTransId="{CB8EC01B-D8E2-4444-9A2D-40FE90421110}"/>
    <dgm:cxn modelId="{05C5F609-4330-4877-9A4A-F0366CBAC688}" type="presOf" srcId="{3DCED301-1008-4028-BEAA-1F91B48C0CCC}" destId="{3CDC8E00-2883-4376-98B2-C0713ED0FD5F}" srcOrd="0" destOrd="1" presId="urn:microsoft.com/office/officeart/2005/8/layout/arrow3"/>
    <dgm:cxn modelId="{1E75BFCD-358B-45CB-B174-5DF223FE6F36}" srcId="{FA307C54-0684-4762-A3F6-2782DED898BF}" destId="{C27612E4-F07A-4800-8074-F40C18AC0241}" srcOrd="1" destOrd="0" parTransId="{D7A0EA77-5FA5-4CD2-9C36-52B8D71D8319}" sibTransId="{CA0E854F-2005-46CD-870B-68431BAFC55E}"/>
    <dgm:cxn modelId="{E05F7FBB-B68D-4A1A-A8CA-66548B699992}" srcId="{FA307C54-0684-4762-A3F6-2782DED898BF}" destId="{976C4E61-8AEF-49E0-A19F-44766A815FB2}" srcOrd="2" destOrd="0" parTransId="{3881DDD5-DC9D-4964-A53B-84BEFD2E7CFB}" sibTransId="{4568F372-2473-404C-9C5D-B4947A48D025}"/>
    <dgm:cxn modelId="{ECD0EA32-F039-4FB9-BF9F-183602866EBF}" srcId="{FA307C54-0684-4762-A3F6-2782DED898BF}" destId="{3DCED301-1008-4028-BEAA-1F91B48C0CCC}" srcOrd="0" destOrd="0" parTransId="{AD3C4A39-C6E7-45E8-947A-EB05E835B723}" sibTransId="{83A0126F-8108-4F77-87CA-AF89BE641983}"/>
    <dgm:cxn modelId="{A93764B1-44CC-4750-9801-C7A6359F6DF2}" srcId="{6B5ECFCB-8D49-4490-BE1A-ED04954A483F}" destId="{F2E392D6-F5B3-473B-8F0D-C63F52CF44D0}" srcOrd="1" destOrd="0" parTransId="{D742C9DE-A8C7-4A67-9E79-394B9E2D81D9}" sibTransId="{8A803987-F3BC-4EEB-A572-91B0748407EC}"/>
    <dgm:cxn modelId="{7DBF61BD-B804-4533-BBC0-DDB4D3AC8F44}" type="presOf" srcId="{6B5ECFCB-8D49-4490-BE1A-ED04954A483F}" destId="{B992D6A3-B76D-42A8-BD64-B03BBD51AED4}" srcOrd="0" destOrd="0" presId="urn:microsoft.com/office/officeart/2005/8/layout/arrow3"/>
    <dgm:cxn modelId="{600536A7-DD58-45B8-A25A-BD699433ABE3}" srcId="{6B5ECFCB-8D49-4490-BE1A-ED04954A483F}" destId="{F70AC75B-6885-499A-9684-0168C4B34223}" srcOrd="2" destOrd="0" parTransId="{0385DCC1-6320-49C8-8DBD-287D6EF2C6B9}" sibTransId="{EE599B3C-0B55-479D-A454-22781DC95239}"/>
    <dgm:cxn modelId="{545A7980-3E7B-477F-BA00-B52B408F099B}" srcId="{1819656D-AD85-4E12-98F0-BFBB6ED89F6A}" destId="{EE6CF1E2-DA9B-4DEC-BDAA-6E4423117E13}" srcOrd="2" destOrd="0" parTransId="{D98FF394-611E-4197-9696-FE376BA6EC87}" sibTransId="{198EC20F-F63E-4689-86A9-2914000E2722}"/>
    <dgm:cxn modelId="{6AC6A630-A6C8-4FC3-A6EB-A573FB24B36C}" type="presOf" srcId="{FA307C54-0684-4762-A3F6-2782DED898BF}" destId="{3CDC8E00-2883-4376-98B2-C0713ED0FD5F}" srcOrd="0" destOrd="0" presId="urn:microsoft.com/office/officeart/2005/8/layout/arrow3"/>
    <dgm:cxn modelId="{EECF655B-C516-4EBE-853D-B6A149800CEB}" type="presParOf" srcId="{4ABAA45C-E566-46BF-AF12-A4964143BDAC}" destId="{139F9257-3B62-42C5-92C6-600BA56D96E5}" srcOrd="0" destOrd="0" presId="urn:microsoft.com/office/officeart/2005/8/layout/arrow3"/>
    <dgm:cxn modelId="{A933416D-C2F6-4995-972F-D9296C7E22CA}" type="presParOf" srcId="{4ABAA45C-E566-46BF-AF12-A4964143BDAC}" destId="{5A9872C3-8382-431E-958D-E051494E2927}" srcOrd="1" destOrd="0" presId="urn:microsoft.com/office/officeart/2005/8/layout/arrow3"/>
    <dgm:cxn modelId="{9ED8E88B-941F-4FD0-8A1F-65C519B43713}" type="presParOf" srcId="{4ABAA45C-E566-46BF-AF12-A4964143BDAC}" destId="{3CDC8E00-2883-4376-98B2-C0713ED0FD5F}" srcOrd="2" destOrd="0" presId="urn:microsoft.com/office/officeart/2005/8/layout/arrow3"/>
    <dgm:cxn modelId="{8509BB05-6A63-4D4B-9A91-9FD6989A4B21}" type="presParOf" srcId="{4ABAA45C-E566-46BF-AF12-A4964143BDAC}" destId="{62EAF3CF-2660-4F50-9C69-77643A48707C}" srcOrd="3" destOrd="0" presId="urn:microsoft.com/office/officeart/2005/8/layout/arrow3"/>
    <dgm:cxn modelId="{6115A47D-C7AC-49D8-8477-C98EBB0D01AD}" type="presParOf" srcId="{4ABAA45C-E566-46BF-AF12-A4964143BDAC}" destId="{B992D6A3-B76D-42A8-BD64-B03BBD51AED4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6E3A9D-F3F9-4300-A307-1C4DDB5284BC}" type="doc">
      <dgm:prSet loTypeId="urn:microsoft.com/office/officeart/2005/8/layout/targe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3FCF7E50-0C2C-460F-9788-3A81E29A6786}">
      <dgm:prSet phldrT="[Texto]" custT="1"/>
      <dgm:spPr/>
      <dgm:t>
        <a:bodyPr/>
        <a:lstStyle/>
        <a:p>
          <a:r>
            <a:rPr lang="es-MX" sz="2400" b="1" dirty="0" smtClean="0">
              <a:latin typeface="Times New Roman" pitchFamily="18" charset="0"/>
              <a:cs typeface="Times New Roman" pitchFamily="18" charset="0"/>
            </a:rPr>
            <a:t>FO</a:t>
          </a:r>
          <a:endParaRPr lang="es-MX" sz="2400" b="1" dirty="0">
            <a:latin typeface="Times New Roman" pitchFamily="18" charset="0"/>
            <a:cs typeface="Times New Roman" pitchFamily="18" charset="0"/>
          </a:endParaRPr>
        </a:p>
      </dgm:t>
    </dgm:pt>
    <dgm:pt modelId="{93C299A5-79DA-4707-877C-4444E31A2D97}" type="parTrans" cxnId="{74575DDA-8699-48D0-85AA-3861B6CED9A9}">
      <dgm:prSet/>
      <dgm:spPr/>
      <dgm:t>
        <a:bodyPr/>
        <a:lstStyle/>
        <a:p>
          <a:endParaRPr lang="es-MX" sz="3600">
            <a:latin typeface="Times New Roman" pitchFamily="18" charset="0"/>
            <a:cs typeface="Times New Roman" pitchFamily="18" charset="0"/>
          </a:endParaRPr>
        </a:p>
      </dgm:t>
    </dgm:pt>
    <dgm:pt modelId="{34DE0617-C2DB-482D-9D7E-0E9A9F43970C}" type="sibTrans" cxnId="{74575DDA-8699-48D0-85AA-3861B6CED9A9}">
      <dgm:prSet/>
      <dgm:spPr/>
      <dgm:t>
        <a:bodyPr/>
        <a:lstStyle/>
        <a:p>
          <a:endParaRPr lang="es-MX" sz="3600">
            <a:latin typeface="Times New Roman" pitchFamily="18" charset="0"/>
            <a:cs typeface="Times New Roman" pitchFamily="18" charset="0"/>
          </a:endParaRPr>
        </a:p>
      </dgm:t>
    </dgm:pt>
    <dgm:pt modelId="{5DDD4B13-E5C0-4626-A8BB-BA25A6EDEB44}">
      <dgm:prSet phldrT="[Texto]" custT="1"/>
      <dgm:spPr/>
      <dgm:t>
        <a:bodyPr/>
        <a:lstStyle/>
        <a:p>
          <a:r>
            <a:rPr lang="es-MX" sz="2800" b="1" dirty="0" smtClean="0">
              <a:latin typeface="Times New Roman" pitchFamily="18" charset="0"/>
              <a:cs typeface="Times New Roman" pitchFamily="18" charset="0"/>
            </a:rPr>
            <a:t>FA</a:t>
          </a:r>
          <a:endParaRPr lang="es-MX" sz="2800" b="1" dirty="0">
            <a:latin typeface="Times New Roman" pitchFamily="18" charset="0"/>
            <a:cs typeface="Times New Roman" pitchFamily="18" charset="0"/>
          </a:endParaRPr>
        </a:p>
      </dgm:t>
    </dgm:pt>
    <dgm:pt modelId="{0BB1A1FA-19E5-4603-8C40-6FE2914C5B66}" type="parTrans" cxnId="{4DE7EE95-BAFB-4EE2-A37D-EA7A51A9A6EA}">
      <dgm:prSet/>
      <dgm:spPr/>
      <dgm:t>
        <a:bodyPr/>
        <a:lstStyle/>
        <a:p>
          <a:endParaRPr lang="es-MX" sz="3600">
            <a:latin typeface="Times New Roman" pitchFamily="18" charset="0"/>
            <a:cs typeface="Times New Roman" pitchFamily="18" charset="0"/>
          </a:endParaRPr>
        </a:p>
      </dgm:t>
    </dgm:pt>
    <dgm:pt modelId="{FE55ECE2-A0A2-4D73-A7E9-A070ED939B9B}" type="sibTrans" cxnId="{4DE7EE95-BAFB-4EE2-A37D-EA7A51A9A6EA}">
      <dgm:prSet/>
      <dgm:spPr/>
      <dgm:t>
        <a:bodyPr/>
        <a:lstStyle/>
        <a:p>
          <a:endParaRPr lang="es-MX" sz="3600">
            <a:latin typeface="Times New Roman" pitchFamily="18" charset="0"/>
            <a:cs typeface="Times New Roman" pitchFamily="18" charset="0"/>
          </a:endParaRPr>
        </a:p>
      </dgm:t>
    </dgm:pt>
    <dgm:pt modelId="{D84B40F1-F03A-42EA-868F-779037EF4917}">
      <dgm:prSet phldrT="[Texto]" custT="1"/>
      <dgm:spPr/>
      <dgm:t>
        <a:bodyPr/>
        <a:lstStyle/>
        <a:p>
          <a:r>
            <a:rPr lang="es-MX" sz="2400" b="1" dirty="0" smtClean="0">
              <a:latin typeface="Times New Roman" pitchFamily="18" charset="0"/>
              <a:cs typeface="Times New Roman" pitchFamily="18" charset="0"/>
            </a:rPr>
            <a:t>DO</a:t>
          </a:r>
          <a:endParaRPr lang="es-MX" sz="2400" b="1" dirty="0">
            <a:latin typeface="Times New Roman" pitchFamily="18" charset="0"/>
            <a:cs typeface="Times New Roman" pitchFamily="18" charset="0"/>
          </a:endParaRPr>
        </a:p>
      </dgm:t>
    </dgm:pt>
    <dgm:pt modelId="{90E13C06-C6D8-4399-9A4F-C077BF6AC384}" type="parTrans" cxnId="{D1EB3208-F638-44F6-8203-3CFACF4E465B}">
      <dgm:prSet/>
      <dgm:spPr/>
      <dgm:t>
        <a:bodyPr/>
        <a:lstStyle/>
        <a:p>
          <a:endParaRPr lang="es-MX" sz="3600">
            <a:latin typeface="Times New Roman" pitchFamily="18" charset="0"/>
            <a:cs typeface="Times New Roman" pitchFamily="18" charset="0"/>
          </a:endParaRPr>
        </a:p>
      </dgm:t>
    </dgm:pt>
    <dgm:pt modelId="{A1987651-7829-42E0-924B-1879316FA616}" type="sibTrans" cxnId="{D1EB3208-F638-44F6-8203-3CFACF4E465B}">
      <dgm:prSet/>
      <dgm:spPr/>
      <dgm:t>
        <a:bodyPr/>
        <a:lstStyle/>
        <a:p>
          <a:endParaRPr lang="es-MX" sz="3600">
            <a:latin typeface="Times New Roman" pitchFamily="18" charset="0"/>
            <a:cs typeface="Times New Roman" pitchFamily="18" charset="0"/>
          </a:endParaRPr>
        </a:p>
      </dgm:t>
    </dgm:pt>
    <dgm:pt modelId="{8E7DB6AD-46BF-4AB6-B180-73166533D896}">
      <dgm:prSet phldrT="[Texto]" custT="1"/>
      <dgm:spPr/>
      <dgm:t>
        <a:bodyPr/>
        <a:lstStyle/>
        <a:p>
          <a:r>
            <a:rPr lang="es-MX" sz="2400" b="1" dirty="0" smtClean="0">
              <a:latin typeface="Times New Roman" pitchFamily="18" charset="0"/>
              <a:cs typeface="Times New Roman" pitchFamily="18" charset="0"/>
            </a:rPr>
            <a:t>DA</a:t>
          </a:r>
          <a:endParaRPr lang="es-MX" sz="2400" b="1" dirty="0">
            <a:latin typeface="Times New Roman" pitchFamily="18" charset="0"/>
            <a:cs typeface="Times New Roman" pitchFamily="18" charset="0"/>
          </a:endParaRPr>
        </a:p>
      </dgm:t>
    </dgm:pt>
    <dgm:pt modelId="{6F76A0F7-972E-4DCE-807C-8A840C0913F1}" type="parTrans" cxnId="{5AEE33E2-223D-45F4-8299-A09A022675FD}">
      <dgm:prSet/>
      <dgm:spPr/>
      <dgm:t>
        <a:bodyPr/>
        <a:lstStyle/>
        <a:p>
          <a:endParaRPr lang="es-MX" sz="3600">
            <a:latin typeface="Times New Roman" pitchFamily="18" charset="0"/>
            <a:cs typeface="Times New Roman" pitchFamily="18" charset="0"/>
          </a:endParaRPr>
        </a:p>
      </dgm:t>
    </dgm:pt>
    <dgm:pt modelId="{E77FD686-390B-40F4-A6CD-4D9F370B2A4E}" type="sibTrans" cxnId="{5AEE33E2-223D-45F4-8299-A09A022675FD}">
      <dgm:prSet/>
      <dgm:spPr/>
      <dgm:t>
        <a:bodyPr/>
        <a:lstStyle/>
        <a:p>
          <a:endParaRPr lang="es-MX" sz="3600">
            <a:latin typeface="Times New Roman" pitchFamily="18" charset="0"/>
            <a:cs typeface="Times New Roman" pitchFamily="18" charset="0"/>
          </a:endParaRPr>
        </a:p>
      </dgm:t>
    </dgm:pt>
    <dgm:pt modelId="{0F04CAE3-B0F6-4428-91D6-994B7B9CAF65}">
      <dgm:prSet custT="1"/>
      <dgm:spPr/>
      <dgm:t>
        <a:bodyPr/>
        <a:lstStyle/>
        <a:p>
          <a:r>
            <a:rPr lang="es-MX" sz="1800" b="0" dirty="0" smtClean="0">
              <a:latin typeface="Times New Roman" pitchFamily="18" charset="0"/>
              <a:cs typeface="Times New Roman" pitchFamily="18" charset="0"/>
            </a:rPr>
            <a:t>Reestructuración municipal acorde a necesidades y enfocada al crecimiento conjunto</a:t>
          </a:r>
          <a:endParaRPr lang="es-MX" sz="1800" b="0" dirty="0">
            <a:latin typeface="Times New Roman" pitchFamily="18" charset="0"/>
            <a:cs typeface="Times New Roman" pitchFamily="18" charset="0"/>
          </a:endParaRPr>
        </a:p>
      </dgm:t>
    </dgm:pt>
    <dgm:pt modelId="{0285E691-AA05-4790-9CEB-57989C6A3783}" type="parTrans" cxnId="{5C6B06B2-5BBA-4EA8-848B-BD87203F61ED}">
      <dgm:prSet/>
      <dgm:spPr/>
      <dgm:t>
        <a:bodyPr/>
        <a:lstStyle/>
        <a:p>
          <a:endParaRPr lang="es-MX" sz="3600">
            <a:latin typeface="Times New Roman" pitchFamily="18" charset="0"/>
            <a:cs typeface="Times New Roman" pitchFamily="18" charset="0"/>
          </a:endParaRPr>
        </a:p>
      </dgm:t>
    </dgm:pt>
    <dgm:pt modelId="{71D4C715-103D-411F-8DB6-CE9AB1D669DB}" type="sibTrans" cxnId="{5C6B06B2-5BBA-4EA8-848B-BD87203F61ED}">
      <dgm:prSet/>
      <dgm:spPr/>
      <dgm:t>
        <a:bodyPr/>
        <a:lstStyle/>
        <a:p>
          <a:endParaRPr lang="es-MX" sz="3600">
            <a:latin typeface="Times New Roman" pitchFamily="18" charset="0"/>
            <a:cs typeface="Times New Roman" pitchFamily="18" charset="0"/>
          </a:endParaRPr>
        </a:p>
      </dgm:t>
    </dgm:pt>
    <dgm:pt modelId="{29A9BF58-B096-44C3-80B4-B1CFCA2AF141}">
      <dgm:prSet custT="1"/>
      <dgm:spPr/>
      <dgm:t>
        <a:bodyPr/>
        <a:lstStyle/>
        <a:p>
          <a:r>
            <a:rPr lang="es-MX" sz="1800" b="0" dirty="0" smtClean="0">
              <a:latin typeface="Times New Roman" pitchFamily="18" charset="0"/>
              <a:cs typeface="Times New Roman" pitchFamily="18" charset="0"/>
            </a:rPr>
            <a:t>Alternativas de atracciones culturales cercanas o más conocidas</a:t>
          </a:r>
          <a:endParaRPr lang="es-MX" sz="1800" b="0" dirty="0">
            <a:latin typeface="Times New Roman" pitchFamily="18" charset="0"/>
            <a:cs typeface="Times New Roman" pitchFamily="18" charset="0"/>
          </a:endParaRPr>
        </a:p>
      </dgm:t>
    </dgm:pt>
    <dgm:pt modelId="{72A51F6E-3EE4-494A-AB52-CC9D018010E5}" type="parTrans" cxnId="{3A2E4E9C-338F-4A52-946B-C1849D22A231}">
      <dgm:prSet/>
      <dgm:spPr/>
      <dgm:t>
        <a:bodyPr/>
        <a:lstStyle/>
        <a:p>
          <a:endParaRPr lang="es-MX" sz="3600">
            <a:latin typeface="Times New Roman" pitchFamily="18" charset="0"/>
            <a:cs typeface="Times New Roman" pitchFamily="18" charset="0"/>
          </a:endParaRPr>
        </a:p>
      </dgm:t>
    </dgm:pt>
    <dgm:pt modelId="{4B4DBCE6-D41A-4194-A49F-509C6EF9DEFB}" type="sibTrans" cxnId="{3A2E4E9C-338F-4A52-946B-C1849D22A231}">
      <dgm:prSet/>
      <dgm:spPr/>
      <dgm:t>
        <a:bodyPr/>
        <a:lstStyle/>
        <a:p>
          <a:endParaRPr lang="es-MX" sz="3600">
            <a:latin typeface="Times New Roman" pitchFamily="18" charset="0"/>
            <a:cs typeface="Times New Roman" pitchFamily="18" charset="0"/>
          </a:endParaRPr>
        </a:p>
      </dgm:t>
    </dgm:pt>
    <dgm:pt modelId="{63FB17BF-EA20-4A47-8983-339A596694C8}">
      <dgm:prSet custT="1"/>
      <dgm:spPr/>
      <dgm:t>
        <a:bodyPr/>
        <a:lstStyle/>
        <a:p>
          <a:r>
            <a:rPr lang="es-MX" sz="1800" b="0" dirty="0" smtClean="0">
              <a:latin typeface="Times New Roman" pitchFamily="18" charset="0"/>
              <a:cs typeface="Times New Roman" pitchFamily="18" charset="0"/>
            </a:rPr>
            <a:t>No existe un método de comunicación integrado que permita una mejor comunicación interna y externa.</a:t>
          </a:r>
          <a:endParaRPr lang="es-MX" sz="1800" b="0" dirty="0">
            <a:latin typeface="Times New Roman" pitchFamily="18" charset="0"/>
            <a:cs typeface="Times New Roman" pitchFamily="18" charset="0"/>
          </a:endParaRPr>
        </a:p>
      </dgm:t>
    </dgm:pt>
    <dgm:pt modelId="{D94DCEAB-CDCE-4E0B-8CB2-307D2F82EB70}" type="parTrans" cxnId="{0D0CE39D-47A5-487A-B944-02B25D71DA88}">
      <dgm:prSet/>
      <dgm:spPr/>
      <dgm:t>
        <a:bodyPr/>
        <a:lstStyle/>
        <a:p>
          <a:endParaRPr lang="es-MX" sz="3600">
            <a:latin typeface="Times New Roman" pitchFamily="18" charset="0"/>
            <a:cs typeface="Times New Roman" pitchFamily="18" charset="0"/>
          </a:endParaRPr>
        </a:p>
      </dgm:t>
    </dgm:pt>
    <dgm:pt modelId="{18E34E98-57DE-4DEF-A6F9-ACE2DADE117E}" type="sibTrans" cxnId="{0D0CE39D-47A5-487A-B944-02B25D71DA88}">
      <dgm:prSet/>
      <dgm:spPr/>
      <dgm:t>
        <a:bodyPr/>
        <a:lstStyle/>
        <a:p>
          <a:endParaRPr lang="es-MX" sz="3600">
            <a:latin typeface="Times New Roman" pitchFamily="18" charset="0"/>
            <a:cs typeface="Times New Roman" pitchFamily="18" charset="0"/>
          </a:endParaRPr>
        </a:p>
      </dgm:t>
    </dgm:pt>
    <dgm:pt modelId="{FED7971B-01CB-4669-983F-5D4739ED9A67}">
      <dgm:prSet custT="1"/>
      <dgm:spPr/>
      <dgm:t>
        <a:bodyPr/>
        <a:lstStyle/>
        <a:p>
          <a:r>
            <a:rPr lang="es-MX" sz="1800" b="0" dirty="0" smtClean="0">
              <a:latin typeface="Times New Roman" pitchFamily="18" charset="0"/>
              <a:cs typeface="Times New Roman" pitchFamily="18" charset="0"/>
            </a:rPr>
            <a:t>No se brinda la importancia que requieren los atractivos turísticos culturales</a:t>
          </a:r>
          <a:endParaRPr lang="es-MX" sz="1800" b="0" dirty="0">
            <a:latin typeface="Times New Roman" pitchFamily="18" charset="0"/>
            <a:cs typeface="Times New Roman" pitchFamily="18" charset="0"/>
          </a:endParaRPr>
        </a:p>
      </dgm:t>
    </dgm:pt>
    <dgm:pt modelId="{8F56EA26-5230-485B-9FFE-825163DEBAA4}" type="parTrans" cxnId="{12B77B6F-973B-44A6-B432-F687ACE5B612}">
      <dgm:prSet/>
      <dgm:spPr/>
      <dgm:t>
        <a:bodyPr/>
        <a:lstStyle/>
        <a:p>
          <a:endParaRPr lang="es-MX" sz="3600">
            <a:latin typeface="Times New Roman" pitchFamily="18" charset="0"/>
            <a:cs typeface="Times New Roman" pitchFamily="18" charset="0"/>
          </a:endParaRPr>
        </a:p>
      </dgm:t>
    </dgm:pt>
    <dgm:pt modelId="{39A0ADD4-ACE0-4AEF-B483-8A8BBB304F61}" type="sibTrans" cxnId="{12B77B6F-973B-44A6-B432-F687ACE5B612}">
      <dgm:prSet/>
      <dgm:spPr/>
      <dgm:t>
        <a:bodyPr/>
        <a:lstStyle/>
        <a:p>
          <a:endParaRPr lang="es-MX" sz="3600">
            <a:latin typeface="Times New Roman" pitchFamily="18" charset="0"/>
            <a:cs typeface="Times New Roman" pitchFamily="18" charset="0"/>
          </a:endParaRPr>
        </a:p>
      </dgm:t>
    </dgm:pt>
    <dgm:pt modelId="{B5C545E9-2AC0-4F98-8378-CD0894CC818A}" type="pres">
      <dgm:prSet presAssocID="{136E3A9D-F3F9-4300-A307-1C4DDB5284B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ABE75B8-8D88-494E-A31D-F63925BFEF9E}" type="pres">
      <dgm:prSet presAssocID="{3FCF7E50-0C2C-460F-9788-3A81E29A6786}" presName="circle1" presStyleLbl="node1" presStyleIdx="0" presStyleCnt="4"/>
      <dgm:spPr/>
      <dgm:t>
        <a:bodyPr/>
        <a:lstStyle/>
        <a:p>
          <a:endParaRPr lang="es-MX"/>
        </a:p>
      </dgm:t>
    </dgm:pt>
    <dgm:pt modelId="{19C7513F-A7A3-451E-908E-01808933A1A4}" type="pres">
      <dgm:prSet presAssocID="{3FCF7E50-0C2C-460F-9788-3A81E29A6786}" presName="space" presStyleCnt="0"/>
      <dgm:spPr/>
      <dgm:t>
        <a:bodyPr/>
        <a:lstStyle/>
        <a:p>
          <a:endParaRPr lang="es-MX"/>
        </a:p>
      </dgm:t>
    </dgm:pt>
    <dgm:pt modelId="{EE56F267-BC08-45E0-8A20-26E4F94B4F91}" type="pres">
      <dgm:prSet presAssocID="{3FCF7E50-0C2C-460F-9788-3A81E29A6786}" presName="rect1" presStyleLbl="alignAcc1" presStyleIdx="0" presStyleCnt="4"/>
      <dgm:spPr/>
      <dgm:t>
        <a:bodyPr/>
        <a:lstStyle/>
        <a:p>
          <a:endParaRPr lang="es-MX"/>
        </a:p>
      </dgm:t>
    </dgm:pt>
    <dgm:pt modelId="{E465A99A-AA3B-4A80-9096-5A3AEF0E7C0E}" type="pres">
      <dgm:prSet presAssocID="{5DDD4B13-E5C0-4626-A8BB-BA25A6EDEB44}" presName="vertSpace2" presStyleLbl="node1" presStyleIdx="0" presStyleCnt="4"/>
      <dgm:spPr/>
      <dgm:t>
        <a:bodyPr/>
        <a:lstStyle/>
        <a:p>
          <a:endParaRPr lang="es-MX"/>
        </a:p>
      </dgm:t>
    </dgm:pt>
    <dgm:pt modelId="{17AEA956-D42D-4043-951F-7E74408E999A}" type="pres">
      <dgm:prSet presAssocID="{5DDD4B13-E5C0-4626-A8BB-BA25A6EDEB44}" presName="circle2" presStyleLbl="node1" presStyleIdx="1" presStyleCnt="4"/>
      <dgm:spPr/>
      <dgm:t>
        <a:bodyPr/>
        <a:lstStyle/>
        <a:p>
          <a:endParaRPr lang="es-MX"/>
        </a:p>
      </dgm:t>
    </dgm:pt>
    <dgm:pt modelId="{72CF7307-EEB6-4D9E-9072-09DB826A9C07}" type="pres">
      <dgm:prSet presAssocID="{5DDD4B13-E5C0-4626-A8BB-BA25A6EDEB44}" presName="rect2" presStyleLbl="alignAcc1" presStyleIdx="1" presStyleCnt="4"/>
      <dgm:spPr/>
      <dgm:t>
        <a:bodyPr/>
        <a:lstStyle/>
        <a:p>
          <a:endParaRPr lang="es-MX"/>
        </a:p>
      </dgm:t>
    </dgm:pt>
    <dgm:pt modelId="{5EE3D129-1213-4768-9C15-8CB27658714E}" type="pres">
      <dgm:prSet presAssocID="{D84B40F1-F03A-42EA-868F-779037EF4917}" presName="vertSpace3" presStyleLbl="node1" presStyleIdx="1" presStyleCnt="4"/>
      <dgm:spPr/>
      <dgm:t>
        <a:bodyPr/>
        <a:lstStyle/>
        <a:p>
          <a:endParaRPr lang="es-MX"/>
        </a:p>
      </dgm:t>
    </dgm:pt>
    <dgm:pt modelId="{35D0B3CD-0ADA-4094-BF97-6042E853550C}" type="pres">
      <dgm:prSet presAssocID="{D84B40F1-F03A-42EA-868F-779037EF4917}" presName="circle3" presStyleLbl="node1" presStyleIdx="2" presStyleCnt="4"/>
      <dgm:spPr/>
      <dgm:t>
        <a:bodyPr/>
        <a:lstStyle/>
        <a:p>
          <a:endParaRPr lang="es-MX"/>
        </a:p>
      </dgm:t>
    </dgm:pt>
    <dgm:pt modelId="{A827544B-8C24-44FC-9CC6-03430125E623}" type="pres">
      <dgm:prSet presAssocID="{D84B40F1-F03A-42EA-868F-779037EF4917}" presName="rect3" presStyleLbl="alignAcc1" presStyleIdx="2" presStyleCnt="4"/>
      <dgm:spPr/>
      <dgm:t>
        <a:bodyPr/>
        <a:lstStyle/>
        <a:p>
          <a:endParaRPr lang="es-MX"/>
        </a:p>
      </dgm:t>
    </dgm:pt>
    <dgm:pt modelId="{B0922719-59B5-443A-96FF-837D1072D9B5}" type="pres">
      <dgm:prSet presAssocID="{8E7DB6AD-46BF-4AB6-B180-73166533D896}" presName="vertSpace4" presStyleLbl="node1" presStyleIdx="2" presStyleCnt="4"/>
      <dgm:spPr/>
      <dgm:t>
        <a:bodyPr/>
        <a:lstStyle/>
        <a:p>
          <a:endParaRPr lang="es-MX"/>
        </a:p>
      </dgm:t>
    </dgm:pt>
    <dgm:pt modelId="{4793F30C-05E5-4794-8753-5CEEAA584425}" type="pres">
      <dgm:prSet presAssocID="{8E7DB6AD-46BF-4AB6-B180-73166533D896}" presName="circle4" presStyleLbl="node1" presStyleIdx="3" presStyleCnt="4"/>
      <dgm:spPr/>
      <dgm:t>
        <a:bodyPr/>
        <a:lstStyle/>
        <a:p>
          <a:endParaRPr lang="es-MX"/>
        </a:p>
      </dgm:t>
    </dgm:pt>
    <dgm:pt modelId="{8BA5D342-B1BF-49EE-A8A2-1DD5F4D674E2}" type="pres">
      <dgm:prSet presAssocID="{8E7DB6AD-46BF-4AB6-B180-73166533D896}" presName="rect4" presStyleLbl="alignAcc1" presStyleIdx="3" presStyleCnt="4"/>
      <dgm:spPr/>
      <dgm:t>
        <a:bodyPr/>
        <a:lstStyle/>
        <a:p>
          <a:endParaRPr lang="es-MX"/>
        </a:p>
      </dgm:t>
    </dgm:pt>
    <dgm:pt modelId="{9205B1A8-CF81-465C-B581-65C7DDA66294}" type="pres">
      <dgm:prSet presAssocID="{3FCF7E50-0C2C-460F-9788-3A81E29A6786}" presName="rect1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A751B7F-BA31-4130-9A51-DE98340F5BA5}" type="pres">
      <dgm:prSet presAssocID="{3FCF7E50-0C2C-460F-9788-3A81E29A6786}" presName="rect1ChTx" presStyleLbl="alignAcc1" presStyleIdx="3" presStyleCnt="4" custScaleX="138596" custLinFactNeighborX="-2134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9164908-C70B-4350-8427-E0F3D0C8F794}" type="pres">
      <dgm:prSet presAssocID="{5DDD4B13-E5C0-4626-A8BB-BA25A6EDEB44}" presName="rect2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CEAE668-8F0A-45F6-9760-53C08CDDAD66}" type="pres">
      <dgm:prSet presAssocID="{5DDD4B13-E5C0-4626-A8BB-BA25A6EDEB44}" presName="rect2ChTx" presStyleLbl="alignAcc1" presStyleIdx="3" presStyleCnt="4" custScaleX="138596" custLinFactNeighborX="-2134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7F1195A-9BE3-402E-8058-216B2ECA4802}" type="pres">
      <dgm:prSet presAssocID="{D84B40F1-F03A-42EA-868F-779037EF4917}" presName="rect3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6D6BCB9-BB6D-4796-9289-EEE446E89D00}" type="pres">
      <dgm:prSet presAssocID="{D84B40F1-F03A-42EA-868F-779037EF4917}" presName="rect3ChTx" presStyleLbl="alignAcc1" presStyleIdx="3" presStyleCnt="4" custScaleX="138596" custLinFactNeighborX="-2134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036E862-000F-4C39-A172-A05278AACC75}" type="pres">
      <dgm:prSet presAssocID="{8E7DB6AD-46BF-4AB6-B180-73166533D896}" presName="rect4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4343C9E-A309-4243-8D1F-7C33840BE3DF}" type="pres">
      <dgm:prSet presAssocID="{8E7DB6AD-46BF-4AB6-B180-73166533D896}" presName="rect4ChTx" presStyleLbl="alignAcc1" presStyleIdx="3" presStyleCnt="4" custScaleX="138596" custLinFactNeighborX="-2134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7CC9FF6-D948-4AEA-A1C0-AC447FB91259}" type="presOf" srcId="{3FCF7E50-0C2C-460F-9788-3A81E29A6786}" destId="{EE56F267-BC08-45E0-8A20-26E4F94B4F91}" srcOrd="0" destOrd="0" presId="urn:microsoft.com/office/officeart/2005/8/layout/target3"/>
    <dgm:cxn modelId="{12B77B6F-973B-44A6-B432-F687ACE5B612}" srcId="{8E7DB6AD-46BF-4AB6-B180-73166533D896}" destId="{FED7971B-01CB-4669-983F-5D4739ED9A67}" srcOrd="0" destOrd="0" parTransId="{8F56EA26-5230-485B-9FFE-825163DEBAA4}" sibTransId="{39A0ADD4-ACE0-4AEF-B483-8A8BBB304F61}"/>
    <dgm:cxn modelId="{7969580D-F68C-4BDF-8BE4-3B0F23F2D3C3}" type="presOf" srcId="{29A9BF58-B096-44C3-80B4-B1CFCA2AF141}" destId="{5CEAE668-8F0A-45F6-9760-53C08CDDAD66}" srcOrd="0" destOrd="0" presId="urn:microsoft.com/office/officeart/2005/8/layout/target3"/>
    <dgm:cxn modelId="{9DD270DA-E6E2-4043-9356-F067A201486A}" type="presOf" srcId="{FED7971B-01CB-4669-983F-5D4739ED9A67}" destId="{84343C9E-A309-4243-8D1F-7C33840BE3DF}" srcOrd="0" destOrd="0" presId="urn:microsoft.com/office/officeart/2005/8/layout/target3"/>
    <dgm:cxn modelId="{D1EB3208-F638-44F6-8203-3CFACF4E465B}" srcId="{136E3A9D-F3F9-4300-A307-1C4DDB5284BC}" destId="{D84B40F1-F03A-42EA-868F-779037EF4917}" srcOrd="2" destOrd="0" parTransId="{90E13C06-C6D8-4399-9A4F-C077BF6AC384}" sibTransId="{A1987651-7829-42E0-924B-1879316FA616}"/>
    <dgm:cxn modelId="{4DE7EE95-BAFB-4EE2-A37D-EA7A51A9A6EA}" srcId="{136E3A9D-F3F9-4300-A307-1C4DDB5284BC}" destId="{5DDD4B13-E5C0-4626-A8BB-BA25A6EDEB44}" srcOrd="1" destOrd="0" parTransId="{0BB1A1FA-19E5-4603-8C40-6FE2914C5B66}" sibTransId="{FE55ECE2-A0A2-4D73-A7E9-A070ED939B9B}"/>
    <dgm:cxn modelId="{329C7F82-B1C2-4E2B-9157-E1E9B674520F}" type="presOf" srcId="{0F04CAE3-B0F6-4428-91D6-994B7B9CAF65}" destId="{FA751B7F-BA31-4130-9A51-DE98340F5BA5}" srcOrd="0" destOrd="0" presId="urn:microsoft.com/office/officeart/2005/8/layout/target3"/>
    <dgm:cxn modelId="{097599CD-668C-4064-A642-A5C4AD49475B}" type="presOf" srcId="{D84B40F1-F03A-42EA-868F-779037EF4917}" destId="{17F1195A-9BE3-402E-8058-216B2ECA4802}" srcOrd="1" destOrd="0" presId="urn:microsoft.com/office/officeart/2005/8/layout/target3"/>
    <dgm:cxn modelId="{C48B974F-FF9D-429C-ADE4-7F4EE1B6C4A9}" type="presOf" srcId="{136E3A9D-F3F9-4300-A307-1C4DDB5284BC}" destId="{B5C545E9-2AC0-4F98-8378-CD0894CC818A}" srcOrd="0" destOrd="0" presId="urn:microsoft.com/office/officeart/2005/8/layout/target3"/>
    <dgm:cxn modelId="{2461268E-B93D-4692-BD17-6D90A05D677E}" type="presOf" srcId="{5DDD4B13-E5C0-4626-A8BB-BA25A6EDEB44}" destId="{F9164908-C70B-4350-8427-E0F3D0C8F794}" srcOrd="1" destOrd="0" presId="urn:microsoft.com/office/officeart/2005/8/layout/target3"/>
    <dgm:cxn modelId="{F04A5D18-7513-4193-8FD7-BEB5ECF04C01}" type="presOf" srcId="{5DDD4B13-E5C0-4626-A8BB-BA25A6EDEB44}" destId="{72CF7307-EEB6-4D9E-9072-09DB826A9C07}" srcOrd="0" destOrd="0" presId="urn:microsoft.com/office/officeart/2005/8/layout/target3"/>
    <dgm:cxn modelId="{74575DDA-8699-48D0-85AA-3861B6CED9A9}" srcId="{136E3A9D-F3F9-4300-A307-1C4DDB5284BC}" destId="{3FCF7E50-0C2C-460F-9788-3A81E29A6786}" srcOrd="0" destOrd="0" parTransId="{93C299A5-79DA-4707-877C-4444E31A2D97}" sibTransId="{34DE0617-C2DB-482D-9D7E-0E9A9F43970C}"/>
    <dgm:cxn modelId="{0D0CE39D-47A5-487A-B944-02B25D71DA88}" srcId="{D84B40F1-F03A-42EA-868F-779037EF4917}" destId="{63FB17BF-EA20-4A47-8983-339A596694C8}" srcOrd="0" destOrd="0" parTransId="{D94DCEAB-CDCE-4E0B-8CB2-307D2F82EB70}" sibTransId="{18E34E98-57DE-4DEF-A6F9-ACE2DADE117E}"/>
    <dgm:cxn modelId="{5AEE33E2-223D-45F4-8299-A09A022675FD}" srcId="{136E3A9D-F3F9-4300-A307-1C4DDB5284BC}" destId="{8E7DB6AD-46BF-4AB6-B180-73166533D896}" srcOrd="3" destOrd="0" parTransId="{6F76A0F7-972E-4DCE-807C-8A840C0913F1}" sibTransId="{E77FD686-390B-40F4-A6CD-4D9F370B2A4E}"/>
    <dgm:cxn modelId="{3A2E4E9C-338F-4A52-946B-C1849D22A231}" srcId="{5DDD4B13-E5C0-4626-A8BB-BA25A6EDEB44}" destId="{29A9BF58-B096-44C3-80B4-B1CFCA2AF141}" srcOrd="0" destOrd="0" parTransId="{72A51F6E-3EE4-494A-AB52-CC9D018010E5}" sibTransId="{4B4DBCE6-D41A-4194-A49F-509C6EF9DEFB}"/>
    <dgm:cxn modelId="{5C6B06B2-5BBA-4EA8-848B-BD87203F61ED}" srcId="{3FCF7E50-0C2C-460F-9788-3A81E29A6786}" destId="{0F04CAE3-B0F6-4428-91D6-994B7B9CAF65}" srcOrd="0" destOrd="0" parTransId="{0285E691-AA05-4790-9CEB-57989C6A3783}" sibTransId="{71D4C715-103D-411F-8DB6-CE9AB1D669DB}"/>
    <dgm:cxn modelId="{E5EAB8C5-07B9-4426-85F1-EBBAA6A8CBBF}" type="presOf" srcId="{3FCF7E50-0C2C-460F-9788-3A81E29A6786}" destId="{9205B1A8-CF81-465C-B581-65C7DDA66294}" srcOrd="1" destOrd="0" presId="urn:microsoft.com/office/officeart/2005/8/layout/target3"/>
    <dgm:cxn modelId="{2502519A-2D22-47B7-A1D1-53E23A4FCF59}" type="presOf" srcId="{8E7DB6AD-46BF-4AB6-B180-73166533D896}" destId="{1036E862-000F-4C39-A172-A05278AACC75}" srcOrd="1" destOrd="0" presId="urn:microsoft.com/office/officeart/2005/8/layout/target3"/>
    <dgm:cxn modelId="{A9BA7D1F-CC17-4970-93D2-04092EE4E0D3}" type="presOf" srcId="{63FB17BF-EA20-4A47-8983-339A596694C8}" destId="{96D6BCB9-BB6D-4796-9289-EEE446E89D00}" srcOrd="0" destOrd="0" presId="urn:microsoft.com/office/officeart/2005/8/layout/target3"/>
    <dgm:cxn modelId="{980AFC47-2409-428D-9857-8A6623176793}" type="presOf" srcId="{8E7DB6AD-46BF-4AB6-B180-73166533D896}" destId="{8BA5D342-B1BF-49EE-A8A2-1DD5F4D674E2}" srcOrd="0" destOrd="0" presId="urn:microsoft.com/office/officeart/2005/8/layout/target3"/>
    <dgm:cxn modelId="{3393043F-BF70-4917-ABD8-4D91826CF6C2}" type="presOf" srcId="{D84B40F1-F03A-42EA-868F-779037EF4917}" destId="{A827544B-8C24-44FC-9CC6-03430125E623}" srcOrd="0" destOrd="0" presId="urn:microsoft.com/office/officeart/2005/8/layout/target3"/>
    <dgm:cxn modelId="{3148D158-AB23-44DE-88F1-A02656D92AD9}" type="presParOf" srcId="{B5C545E9-2AC0-4F98-8378-CD0894CC818A}" destId="{5ABE75B8-8D88-494E-A31D-F63925BFEF9E}" srcOrd="0" destOrd="0" presId="urn:microsoft.com/office/officeart/2005/8/layout/target3"/>
    <dgm:cxn modelId="{807D1239-04E0-4CC8-81DA-7FB6CF55813F}" type="presParOf" srcId="{B5C545E9-2AC0-4F98-8378-CD0894CC818A}" destId="{19C7513F-A7A3-451E-908E-01808933A1A4}" srcOrd="1" destOrd="0" presId="urn:microsoft.com/office/officeart/2005/8/layout/target3"/>
    <dgm:cxn modelId="{E8ED0320-7B79-47D4-8292-63E2D2148038}" type="presParOf" srcId="{B5C545E9-2AC0-4F98-8378-CD0894CC818A}" destId="{EE56F267-BC08-45E0-8A20-26E4F94B4F91}" srcOrd="2" destOrd="0" presId="urn:microsoft.com/office/officeart/2005/8/layout/target3"/>
    <dgm:cxn modelId="{6B60BBCF-BBD4-4C40-9748-D701750977DE}" type="presParOf" srcId="{B5C545E9-2AC0-4F98-8378-CD0894CC818A}" destId="{E465A99A-AA3B-4A80-9096-5A3AEF0E7C0E}" srcOrd="3" destOrd="0" presId="urn:microsoft.com/office/officeart/2005/8/layout/target3"/>
    <dgm:cxn modelId="{B6D5CD41-1679-4F19-9CA7-E550641ECA5F}" type="presParOf" srcId="{B5C545E9-2AC0-4F98-8378-CD0894CC818A}" destId="{17AEA956-D42D-4043-951F-7E74408E999A}" srcOrd="4" destOrd="0" presId="urn:microsoft.com/office/officeart/2005/8/layout/target3"/>
    <dgm:cxn modelId="{A1CF477B-1751-44F8-BE64-1DBD7C9D706F}" type="presParOf" srcId="{B5C545E9-2AC0-4F98-8378-CD0894CC818A}" destId="{72CF7307-EEB6-4D9E-9072-09DB826A9C07}" srcOrd="5" destOrd="0" presId="urn:microsoft.com/office/officeart/2005/8/layout/target3"/>
    <dgm:cxn modelId="{98BBACFA-5CE4-4DEE-A338-FBDB9D0172F8}" type="presParOf" srcId="{B5C545E9-2AC0-4F98-8378-CD0894CC818A}" destId="{5EE3D129-1213-4768-9C15-8CB27658714E}" srcOrd="6" destOrd="0" presId="urn:microsoft.com/office/officeart/2005/8/layout/target3"/>
    <dgm:cxn modelId="{C6F5932A-8A4A-48FB-99E8-6B27C48CD6A2}" type="presParOf" srcId="{B5C545E9-2AC0-4F98-8378-CD0894CC818A}" destId="{35D0B3CD-0ADA-4094-BF97-6042E853550C}" srcOrd="7" destOrd="0" presId="urn:microsoft.com/office/officeart/2005/8/layout/target3"/>
    <dgm:cxn modelId="{060CCEB5-0BB6-42C1-A0F5-35BEAA1374B3}" type="presParOf" srcId="{B5C545E9-2AC0-4F98-8378-CD0894CC818A}" destId="{A827544B-8C24-44FC-9CC6-03430125E623}" srcOrd="8" destOrd="0" presId="urn:microsoft.com/office/officeart/2005/8/layout/target3"/>
    <dgm:cxn modelId="{E95937E0-EC8D-4814-B38F-48CB3A5F5AE7}" type="presParOf" srcId="{B5C545E9-2AC0-4F98-8378-CD0894CC818A}" destId="{B0922719-59B5-443A-96FF-837D1072D9B5}" srcOrd="9" destOrd="0" presId="urn:microsoft.com/office/officeart/2005/8/layout/target3"/>
    <dgm:cxn modelId="{CBB2768F-FD9B-4BE1-89D6-EFB91E48B7BF}" type="presParOf" srcId="{B5C545E9-2AC0-4F98-8378-CD0894CC818A}" destId="{4793F30C-05E5-4794-8753-5CEEAA584425}" srcOrd="10" destOrd="0" presId="urn:microsoft.com/office/officeart/2005/8/layout/target3"/>
    <dgm:cxn modelId="{ADA85E4F-8C35-4324-8C34-33D706A645BA}" type="presParOf" srcId="{B5C545E9-2AC0-4F98-8378-CD0894CC818A}" destId="{8BA5D342-B1BF-49EE-A8A2-1DD5F4D674E2}" srcOrd="11" destOrd="0" presId="urn:microsoft.com/office/officeart/2005/8/layout/target3"/>
    <dgm:cxn modelId="{4393D42E-A231-48A3-AB72-7CCE419769F6}" type="presParOf" srcId="{B5C545E9-2AC0-4F98-8378-CD0894CC818A}" destId="{9205B1A8-CF81-465C-B581-65C7DDA66294}" srcOrd="12" destOrd="0" presId="urn:microsoft.com/office/officeart/2005/8/layout/target3"/>
    <dgm:cxn modelId="{DDE64C7F-E5D5-4D6D-9A37-A895D19EB92B}" type="presParOf" srcId="{B5C545E9-2AC0-4F98-8378-CD0894CC818A}" destId="{FA751B7F-BA31-4130-9A51-DE98340F5BA5}" srcOrd="13" destOrd="0" presId="urn:microsoft.com/office/officeart/2005/8/layout/target3"/>
    <dgm:cxn modelId="{76D49CDB-28F9-4FE0-A794-9CFCE00D2D16}" type="presParOf" srcId="{B5C545E9-2AC0-4F98-8378-CD0894CC818A}" destId="{F9164908-C70B-4350-8427-E0F3D0C8F794}" srcOrd="14" destOrd="0" presId="urn:microsoft.com/office/officeart/2005/8/layout/target3"/>
    <dgm:cxn modelId="{69A2AD84-419A-4212-AB87-AFA427DAEC0F}" type="presParOf" srcId="{B5C545E9-2AC0-4F98-8378-CD0894CC818A}" destId="{5CEAE668-8F0A-45F6-9760-53C08CDDAD66}" srcOrd="15" destOrd="0" presId="urn:microsoft.com/office/officeart/2005/8/layout/target3"/>
    <dgm:cxn modelId="{21E6EE84-6D72-4654-AE5A-497E9144D86C}" type="presParOf" srcId="{B5C545E9-2AC0-4F98-8378-CD0894CC818A}" destId="{17F1195A-9BE3-402E-8058-216B2ECA4802}" srcOrd="16" destOrd="0" presId="urn:microsoft.com/office/officeart/2005/8/layout/target3"/>
    <dgm:cxn modelId="{19F73104-E5AE-4AE2-9160-2D89EA2E0C78}" type="presParOf" srcId="{B5C545E9-2AC0-4F98-8378-CD0894CC818A}" destId="{96D6BCB9-BB6D-4796-9289-EEE446E89D00}" srcOrd="17" destOrd="0" presId="urn:microsoft.com/office/officeart/2005/8/layout/target3"/>
    <dgm:cxn modelId="{9F2AFDD4-D5BB-45D2-8E1D-5973E39BC773}" type="presParOf" srcId="{B5C545E9-2AC0-4F98-8378-CD0894CC818A}" destId="{1036E862-000F-4C39-A172-A05278AACC75}" srcOrd="18" destOrd="0" presId="urn:microsoft.com/office/officeart/2005/8/layout/target3"/>
    <dgm:cxn modelId="{6738EAD8-EDBB-4477-BCF9-74D554ECFB69}" type="presParOf" srcId="{B5C545E9-2AC0-4F98-8378-CD0894CC818A}" destId="{84343C9E-A309-4243-8D1F-7C33840BE3DF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7A784D4-9AA6-4219-A08A-FE143817CBA1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9F4EAAD2-90EC-4FD7-BB61-459DA52C05F4}">
      <dgm:prSet phldrT="[Texto]"/>
      <dgm:spPr/>
      <dgm:t>
        <a:bodyPr/>
        <a:lstStyle/>
        <a:p>
          <a:r>
            <a:rPr lang="es-MX" dirty="0" smtClean="0"/>
            <a:t>Objetivo General</a:t>
          </a:r>
          <a:endParaRPr lang="es-MX" dirty="0"/>
        </a:p>
      </dgm:t>
    </dgm:pt>
    <dgm:pt modelId="{8291926B-4A74-413A-9D02-0D8CCF77532C}" type="parTrans" cxnId="{29AF41B9-79C1-4BC4-8D53-C918F6B9260D}">
      <dgm:prSet/>
      <dgm:spPr/>
      <dgm:t>
        <a:bodyPr/>
        <a:lstStyle/>
        <a:p>
          <a:endParaRPr lang="es-MX"/>
        </a:p>
      </dgm:t>
    </dgm:pt>
    <dgm:pt modelId="{F6A32AFD-A2A0-4B60-9004-E9AE617FCA32}" type="sibTrans" cxnId="{29AF41B9-79C1-4BC4-8D53-C918F6B9260D}">
      <dgm:prSet/>
      <dgm:spPr/>
      <dgm:t>
        <a:bodyPr/>
        <a:lstStyle/>
        <a:p>
          <a:endParaRPr lang="es-MX"/>
        </a:p>
      </dgm:t>
    </dgm:pt>
    <dgm:pt modelId="{8229574A-AD3D-4BDC-8E88-F80E59E9C58E}">
      <dgm:prSet phldrT="[Texto]"/>
      <dgm:spPr/>
      <dgm:t>
        <a:bodyPr/>
        <a:lstStyle/>
        <a:p>
          <a:r>
            <a:rPr lang="es-MX" dirty="0" smtClean="0"/>
            <a:t>Conocer la demanda real y potencial de los cantones de interés para el Cantón Mejía.</a:t>
          </a:r>
          <a:endParaRPr lang="es-MX" dirty="0"/>
        </a:p>
      </dgm:t>
    </dgm:pt>
    <dgm:pt modelId="{5272ECC7-9A7C-4EE8-AF0F-68AF8E058AE0}" type="parTrans" cxnId="{1416B278-3469-4786-A665-60B9E7902682}">
      <dgm:prSet/>
      <dgm:spPr/>
      <dgm:t>
        <a:bodyPr/>
        <a:lstStyle/>
        <a:p>
          <a:endParaRPr lang="es-MX"/>
        </a:p>
      </dgm:t>
    </dgm:pt>
    <dgm:pt modelId="{3132A550-8ED0-4E16-8F80-C3D6B948A5AB}" type="sibTrans" cxnId="{1416B278-3469-4786-A665-60B9E7902682}">
      <dgm:prSet/>
      <dgm:spPr/>
      <dgm:t>
        <a:bodyPr/>
        <a:lstStyle/>
        <a:p>
          <a:endParaRPr lang="es-MX"/>
        </a:p>
      </dgm:t>
    </dgm:pt>
    <dgm:pt modelId="{7BD2EF99-2D62-488B-BBE5-7A82D0F592A4}">
      <dgm:prSet custT="1"/>
      <dgm:spPr/>
      <dgm:t>
        <a:bodyPr/>
        <a:lstStyle/>
        <a:p>
          <a:r>
            <a:rPr lang="es-MX" sz="2000" dirty="0" smtClean="0"/>
            <a:t>Conocer cuáles son los medios de comunicación preferidos para recibir promociones.</a:t>
          </a:r>
          <a:endParaRPr lang="es-MX" sz="2000" dirty="0"/>
        </a:p>
      </dgm:t>
    </dgm:pt>
    <dgm:pt modelId="{A480FB13-EBF3-48AB-980A-B00C8B3F6C16}">
      <dgm:prSet custT="1"/>
      <dgm:spPr/>
      <dgm:t>
        <a:bodyPr/>
        <a:lstStyle/>
        <a:p>
          <a:r>
            <a:rPr lang="es-MX" sz="2000" dirty="0" smtClean="0"/>
            <a:t>Conocer cuál es la fiesta que se considera la más importante para resaltar las costumbres y tradiciones del cantón.</a:t>
          </a:r>
          <a:endParaRPr lang="es-MX" sz="2000" dirty="0"/>
        </a:p>
      </dgm:t>
    </dgm:pt>
    <dgm:pt modelId="{6423CD2F-7D4C-4356-A81E-C62B22CC6CF0}">
      <dgm:prSet custT="1"/>
      <dgm:spPr/>
      <dgm:t>
        <a:bodyPr/>
        <a:lstStyle/>
        <a:p>
          <a:r>
            <a:rPr lang="es-MX" sz="2000" dirty="0" smtClean="0"/>
            <a:t>Determinar el nivel de aceptación de los eventos culturales.</a:t>
          </a:r>
          <a:endParaRPr lang="es-MX" sz="2000" dirty="0"/>
        </a:p>
      </dgm:t>
    </dgm:pt>
    <dgm:pt modelId="{B9798237-4D4F-4660-95AA-7A1EDC28FCE6}">
      <dgm:prSet phldrT="[Texto]" custT="1"/>
      <dgm:spPr/>
      <dgm:t>
        <a:bodyPr/>
        <a:lstStyle/>
        <a:p>
          <a:r>
            <a:rPr lang="es-MX" sz="2000" dirty="0" smtClean="0"/>
            <a:t>Identificar las características del consumidor.</a:t>
          </a:r>
          <a:endParaRPr lang="es-MX" sz="2000" dirty="0"/>
        </a:p>
      </dgm:t>
    </dgm:pt>
    <dgm:pt modelId="{F8B0BA41-B7E5-4D08-A40A-9AD0E2E8D85C}">
      <dgm:prSet phldrT="[Texto]"/>
      <dgm:spPr/>
      <dgm:t>
        <a:bodyPr/>
        <a:lstStyle/>
        <a:p>
          <a:r>
            <a:rPr lang="es-MX" dirty="0" smtClean="0"/>
            <a:t>Objetivos Específicos</a:t>
          </a:r>
          <a:endParaRPr lang="es-MX" dirty="0"/>
        </a:p>
      </dgm:t>
    </dgm:pt>
    <dgm:pt modelId="{7362F458-C979-43F8-87D6-6002E51C5102}" type="sibTrans" cxnId="{B0480CE2-FACF-49A9-86C1-5F54421F59FF}">
      <dgm:prSet/>
      <dgm:spPr/>
      <dgm:t>
        <a:bodyPr/>
        <a:lstStyle/>
        <a:p>
          <a:endParaRPr lang="es-MX"/>
        </a:p>
      </dgm:t>
    </dgm:pt>
    <dgm:pt modelId="{0C46053F-2604-40E4-8679-7F7DC0D2F29F}" type="parTrans" cxnId="{B0480CE2-FACF-49A9-86C1-5F54421F59FF}">
      <dgm:prSet/>
      <dgm:spPr/>
      <dgm:t>
        <a:bodyPr/>
        <a:lstStyle/>
        <a:p>
          <a:endParaRPr lang="es-MX"/>
        </a:p>
      </dgm:t>
    </dgm:pt>
    <dgm:pt modelId="{DC6BA241-E642-4F55-A38C-05E94C251434}" type="sibTrans" cxnId="{2138B013-F986-4229-A0DC-82C02B3E5994}">
      <dgm:prSet/>
      <dgm:spPr/>
      <dgm:t>
        <a:bodyPr/>
        <a:lstStyle/>
        <a:p>
          <a:endParaRPr lang="es-MX"/>
        </a:p>
      </dgm:t>
    </dgm:pt>
    <dgm:pt modelId="{0A86E050-0A46-43B9-9B66-7D41F3697226}" type="parTrans" cxnId="{2138B013-F986-4229-A0DC-82C02B3E5994}">
      <dgm:prSet/>
      <dgm:spPr/>
      <dgm:t>
        <a:bodyPr/>
        <a:lstStyle/>
        <a:p>
          <a:endParaRPr lang="es-MX"/>
        </a:p>
      </dgm:t>
    </dgm:pt>
    <dgm:pt modelId="{2CDD6147-E682-4284-994F-C643E45D14C7}" type="sibTrans" cxnId="{7343B99E-1822-4B09-8B91-1995BD6D2FAC}">
      <dgm:prSet/>
      <dgm:spPr/>
      <dgm:t>
        <a:bodyPr/>
        <a:lstStyle/>
        <a:p>
          <a:endParaRPr lang="es-MX"/>
        </a:p>
      </dgm:t>
    </dgm:pt>
    <dgm:pt modelId="{6111567D-53B6-4A15-9D0C-2A82A180B845}" type="parTrans" cxnId="{7343B99E-1822-4B09-8B91-1995BD6D2FAC}">
      <dgm:prSet/>
      <dgm:spPr/>
      <dgm:t>
        <a:bodyPr/>
        <a:lstStyle/>
        <a:p>
          <a:endParaRPr lang="es-MX"/>
        </a:p>
      </dgm:t>
    </dgm:pt>
    <dgm:pt modelId="{BEFB47BF-524C-499B-9A37-948CDD8BD8D4}" type="sibTrans" cxnId="{C981E086-EB03-4759-BBFF-DBF5AF723432}">
      <dgm:prSet/>
      <dgm:spPr/>
      <dgm:t>
        <a:bodyPr/>
        <a:lstStyle/>
        <a:p>
          <a:endParaRPr lang="es-MX"/>
        </a:p>
      </dgm:t>
    </dgm:pt>
    <dgm:pt modelId="{9C882321-0547-4D9E-86E7-B23F10281C0A}" type="parTrans" cxnId="{C981E086-EB03-4759-BBFF-DBF5AF723432}">
      <dgm:prSet/>
      <dgm:spPr/>
      <dgm:t>
        <a:bodyPr/>
        <a:lstStyle/>
        <a:p>
          <a:endParaRPr lang="es-MX"/>
        </a:p>
      </dgm:t>
    </dgm:pt>
    <dgm:pt modelId="{969B035B-B50A-49C0-A998-19091AB07D80}" type="sibTrans" cxnId="{F50C12ED-3217-4DFC-B5ED-5CEEAD25905E}">
      <dgm:prSet/>
      <dgm:spPr/>
      <dgm:t>
        <a:bodyPr/>
        <a:lstStyle/>
        <a:p>
          <a:endParaRPr lang="es-MX"/>
        </a:p>
      </dgm:t>
    </dgm:pt>
    <dgm:pt modelId="{4413E696-1A9C-4B06-B8E9-B66F937D67FC}" type="parTrans" cxnId="{F50C12ED-3217-4DFC-B5ED-5CEEAD25905E}">
      <dgm:prSet/>
      <dgm:spPr/>
      <dgm:t>
        <a:bodyPr/>
        <a:lstStyle/>
        <a:p>
          <a:endParaRPr lang="es-MX"/>
        </a:p>
      </dgm:t>
    </dgm:pt>
    <dgm:pt modelId="{CF0404EC-CAB8-4293-B43C-F42986DF3F49}" type="pres">
      <dgm:prSet presAssocID="{57A784D4-9AA6-4219-A08A-FE143817CBA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706F230-159A-4CBE-AB89-86E59CB41ED1}" type="pres">
      <dgm:prSet presAssocID="{9F4EAAD2-90EC-4FD7-BB61-459DA52C05F4}" presName="linNode" presStyleCnt="0"/>
      <dgm:spPr/>
    </dgm:pt>
    <dgm:pt modelId="{CD1E0F9F-BA1B-4DC8-8B18-14037772E473}" type="pres">
      <dgm:prSet presAssocID="{9F4EAAD2-90EC-4FD7-BB61-459DA52C05F4}" presName="parentText" presStyleLbl="node1" presStyleIdx="0" presStyleCnt="2" custScaleY="50749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346A7E7-3ED2-4992-A0F3-2E41F2453825}" type="pres">
      <dgm:prSet presAssocID="{9F4EAAD2-90EC-4FD7-BB61-459DA52C05F4}" presName="descendantText" presStyleLbl="alignAccFollowNode1" presStyleIdx="0" presStyleCnt="2" custScaleY="5074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9EBD412-2899-466C-8C04-98652F7D5506}" type="pres">
      <dgm:prSet presAssocID="{F6A32AFD-A2A0-4B60-9004-E9AE617FCA32}" presName="sp" presStyleCnt="0"/>
      <dgm:spPr/>
    </dgm:pt>
    <dgm:pt modelId="{61613719-917B-4AF3-A0B0-63C5273AE5F6}" type="pres">
      <dgm:prSet presAssocID="{F8B0BA41-B7E5-4D08-A40A-9AD0E2E8D85C}" presName="linNode" presStyleCnt="0"/>
      <dgm:spPr/>
    </dgm:pt>
    <dgm:pt modelId="{3217B8BF-D50C-436B-90F3-7D881BD2DC3D}" type="pres">
      <dgm:prSet presAssocID="{F8B0BA41-B7E5-4D08-A40A-9AD0E2E8D85C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169557C-A717-4636-A931-D1C783062A59}" type="pres">
      <dgm:prSet presAssocID="{F8B0BA41-B7E5-4D08-A40A-9AD0E2E8D85C}" presName="descendantText" presStyleLbl="alignAccFollowNode1" presStyleIdx="1" presStyleCnt="2" custScaleY="11933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9AF41B9-79C1-4BC4-8D53-C918F6B9260D}" srcId="{57A784D4-9AA6-4219-A08A-FE143817CBA1}" destId="{9F4EAAD2-90EC-4FD7-BB61-459DA52C05F4}" srcOrd="0" destOrd="0" parTransId="{8291926B-4A74-413A-9D02-0D8CCF77532C}" sibTransId="{F6A32AFD-A2A0-4B60-9004-E9AE617FCA32}"/>
    <dgm:cxn modelId="{B0480CE2-FACF-49A9-86C1-5F54421F59FF}" srcId="{57A784D4-9AA6-4219-A08A-FE143817CBA1}" destId="{F8B0BA41-B7E5-4D08-A40A-9AD0E2E8D85C}" srcOrd="1" destOrd="0" parTransId="{0C46053F-2604-40E4-8679-7F7DC0D2F29F}" sibTransId="{7362F458-C979-43F8-87D6-6002E51C5102}"/>
    <dgm:cxn modelId="{7343B99E-1822-4B09-8B91-1995BD6D2FAC}" srcId="{F8B0BA41-B7E5-4D08-A40A-9AD0E2E8D85C}" destId="{A480FB13-EBF3-48AB-980A-B00C8B3F6C16}" srcOrd="2" destOrd="0" parTransId="{6111567D-53B6-4A15-9D0C-2A82A180B845}" sibTransId="{2CDD6147-E682-4284-994F-C643E45D14C7}"/>
    <dgm:cxn modelId="{45103395-71B4-4C7E-9CEA-31E6A9C86994}" type="presOf" srcId="{9F4EAAD2-90EC-4FD7-BB61-459DA52C05F4}" destId="{CD1E0F9F-BA1B-4DC8-8B18-14037772E473}" srcOrd="0" destOrd="0" presId="urn:microsoft.com/office/officeart/2005/8/layout/vList5"/>
    <dgm:cxn modelId="{8343693F-D618-4D33-BB55-93C33AB6B0AD}" type="presOf" srcId="{7BD2EF99-2D62-488B-BBE5-7A82D0F592A4}" destId="{9169557C-A717-4636-A931-D1C783062A59}" srcOrd="0" destOrd="3" presId="urn:microsoft.com/office/officeart/2005/8/layout/vList5"/>
    <dgm:cxn modelId="{2138B013-F986-4229-A0DC-82C02B3E5994}" srcId="{F8B0BA41-B7E5-4D08-A40A-9AD0E2E8D85C}" destId="{7BD2EF99-2D62-488B-BBE5-7A82D0F592A4}" srcOrd="3" destOrd="0" parTransId="{0A86E050-0A46-43B9-9B66-7D41F3697226}" sibTransId="{DC6BA241-E642-4F55-A38C-05E94C251434}"/>
    <dgm:cxn modelId="{C981E086-EB03-4759-BBFF-DBF5AF723432}" srcId="{F8B0BA41-B7E5-4D08-A40A-9AD0E2E8D85C}" destId="{6423CD2F-7D4C-4356-A81E-C62B22CC6CF0}" srcOrd="1" destOrd="0" parTransId="{9C882321-0547-4D9E-86E7-B23F10281C0A}" sibTransId="{BEFB47BF-524C-499B-9A37-948CDD8BD8D4}"/>
    <dgm:cxn modelId="{1416B278-3469-4786-A665-60B9E7902682}" srcId="{9F4EAAD2-90EC-4FD7-BB61-459DA52C05F4}" destId="{8229574A-AD3D-4BDC-8E88-F80E59E9C58E}" srcOrd="0" destOrd="0" parTransId="{5272ECC7-9A7C-4EE8-AF0F-68AF8E058AE0}" sibTransId="{3132A550-8ED0-4E16-8F80-C3D6B948A5AB}"/>
    <dgm:cxn modelId="{998DAD77-8981-44E8-B1D2-AF0BA2696832}" type="presOf" srcId="{8229574A-AD3D-4BDC-8E88-F80E59E9C58E}" destId="{0346A7E7-3ED2-4992-A0F3-2E41F2453825}" srcOrd="0" destOrd="0" presId="urn:microsoft.com/office/officeart/2005/8/layout/vList5"/>
    <dgm:cxn modelId="{E383F9DA-B929-4740-AE7C-CC073924202A}" type="presOf" srcId="{57A784D4-9AA6-4219-A08A-FE143817CBA1}" destId="{CF0404EC-CAB8-4293-B43C-F42986DF3F49}" srcOrd="0" destOrd="0" presId="urn:microsoft.com/office/officeart/2005/8/layout/vList5"/>
    <dgm:cxn modelId="{8B7791E7-FD0D-44BF-B1FD-0077C6E6A87D}" type="presOf" srcId="{A480FB13-EBF3-48AB-980A-B00C8B3F6C16}" destId="{9169557C-A717-4636-A931-D1C783062A59}" srcOrd="0" destOrd="2" presId="urn:microsoft.com/office/officeart/2005/8/layout/vList5"/>
    <dgm:cxn modelId="{0A4BADA3-912F-4668-B49D-7486C8B4B60F}" type="presOf" srcId="{B9798237-4D4F-4660-95AA-7A1EDC28FCE6}" destId="{9169557C-A717-4636-A931-D1C783062A59}" srcOrd="0" destOrd="0" presId="urn:microsoft.com/office/officeart/2005/8/layout/vList5"/>
    <dgm:cxn modelId="{7A0291B5-1D02-4C08-B877-F627B85F7410}" type="presOf" srcId="{6423CD2F-7D4C-4356-A81E-C62B22CC6CF0}" destId="{9169557C-A717-4636-A931-D1C783062A59}" srcOrd="0" destOrd="1" presId="urn:microsoft.com/office/officeart/2005/8/layout/vList5"/>
    <dgm:cxn modelId="{F50C12ED-3217-4DFC-B5ED-5CEEAD25905E}" srcId="{F8B0BA41-B7E5-4D08-A40A-9AD0E2E8D85C}" destId="{B9798237-4D4F-4660-95AA-7A1EDC28FCE6}" srcOrd="0" destOrd="0" parTransId="{4413E696-1A9C-4B06-B8E9-B66F937D67FC}" sibTransId="{969B035B-B50A-49C0-A998-19091AB07D80}"/>
    <dgm:cxn modelId="{68D5B657-53B4-47C0-A720-00C44FE85FF9}" type="presOf" srcId="{F8B0BA41-B7E5-4D08-A40A-9AD0E2E8D85C}" destId="{3217B8BF-D50C-436B-90F3-7D881BD2DC3D}" srcOrd="0" destOrd="0" presId="urn:microsoft.com/office/officeart/2005/8/layout/vList5"/>
    <dgm:cxn modelId="{D4CE73EA-8188-426A-AA13-EA06CCDF5615}" type="presParOf" srcId="{CF0404EC-CAB8-4293-B43C-F42986DF3F49}" destId="{4706F230-159A-4CBE-AB89-86E59CB41ED1}" srcOrd="0" destOrd="0" presId="urn:microsoft.com/office/officeart/2005/8/layout/vList5"/>
    <dgm:cxn modelId="{A2C4F2BB-0CBB-4F64-B663-CEADF2A8CAF9}" type="presParOf" srcId="{4706F230-159A-4CBE-AB89-86E59CB41ED1}" destId="{CD1E0F9F-BA1B-4DC8-8B18-14037772E473}" srcOrd="0" destOrd="0" presId="urn:microsoft.com/office/officeart/2005/8/layout/vList5"/>
    <dgm:cxn modelId="{23A4EB3D-5CDA-4E2E-8138-CB8A14897719}" type="presParOf" srcId="{4706F230-159A-4CBE-AB89-86E59CB41ED1}" destId="{0346A7E7-3ED2-4992-A0F3-2E41F2453825}" srcOrd="1" destOrd="0" presId="urn:microsoft.com/office/officeart/2005/8/layout/vList5"/>
    <dgm:cxn modelId="{E58174FE-72AA-4255-AF93-EACAB83421A9}" type="presParOf" srcId="{CF0404EC-CAB8-4293-B43C-F42986DF3F49}" destId="{F9EBD412-2899-466C-8C04-98652F7D5506}" srcOrd="1" destOrd="0" presId="urn:microsoft.com/office/officeart/2005/8/layout/vList5"/>
    <dgm:cxn modelId="{CB5785F4-06EB-413E-B060-A799DBDEB818}" type="presParOf" srcId="{CF0404EC-CAB8-4293-B43C-F42986DF3F49}" destId="{61613719-917B-4AF3-A0B0-63C5273AE5F6}" srcOrd="2" destOrd="0" presId="urn:microsoft.com/office/officeart/2005/8/layout/vList5"/>
    <dgm:cxn modelId="{BC7B219F-B3BD-4569-8D2B-117848D81DA3}" type="presParOf" srcId="{61613719-917B-4AF3-A0B0-63C5273AE5F6}" destId="{3217B8BF-D50C-436B-90F3-7D881BD2DC3D}" srcOrd="0" destOrd="0" presId="urn:microsoft.com/office/officeart/2005/8/layout/vList5"/>
    <dgm:cxn modelId="{928C77A3-64F5-40D1-A242-904A88774E37}" type="presParOf" srcId="{61613719-917B-4AF3-A0B0-63C5273AE5F6}" destId="{9169557C-A717-4636-A931-D1C783062A5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0D35160-29EE-40D3-ACFF-1D1C9E17BA24}" type="doc">
      <dgm:prSet loTypeId="urn:microsoft.com/office/officeart/2005/8/layout/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A9BFB439-3B44-467D-8194-0D900494593E}">
      <dgm:prSet phldrT="[Texto]" custT="1"/>
      <dgm:spPr/>
      <dgm:t>
        <a:bodyPr/>
        <a:lstStyle/>
        <a:p>
          <a:r>
            <a:rPr lang="es-MX" sz="2800" dirty="0" smtClean="0"/>
            <a:t>Investigación Descriptiva</a:t>
          </a:r>
          <a:endParaRPr lang="es-MX" sz="2800" dirty="0"/>
        </a:p>
      </dgm:t>
    </dgm:pt>
    <dgm:pt modelId="{8DEF7A2B-9996-4F34-8608-D81EA9B36108}" type="parTrans" cxnId="{578F90D2-BBC1-4663-99ED-E80688F69040}">
      <dgm:prSet/>
      <dgm:spPr/>
      <dgm:t>
        <a:bodyPr/>
        <a:lstStyle/>
        <a:p>
          <a:endParaRPr lang="es-MX" sz="2000"/>
        </a:p>
      </dgm:t>
    </dgm:pt>
    <dgm:pt modelId="{A1D9345A-B6FC-4D15-BB71-E9844B9CCA36}" type="sibTrans" cxnId="{578F90D2-BBC1-4663-99ED-E80688F69040}">
      <dgm:prSet custT="1"/>
      <dgm:spPr/>
      <dgm:t>
        <a:bodyPr/>
        <a:lstStyle/>
        <a:p>
          <a:endParaRPr lang="es-MX" sz="2000"/>
        </a:p>
      </dgm:t>
    </dgm:pt>
    <dgm:pt modelId="{D4430B33-9470-4357-A0E7-FBD3A4634820}">
      <dgm:prSet phldrT="[Texto]" custT="1"/>
      <dgm:spPr/>
      <dgm:t>
        <a:bodyPr/>
        <a:lstStyle/>
        <a:p>
          <a:r>
            <a:rPr lang="es-MX" sz="2800" dirty="0" smtClean="0"/>
            <a:t>ENCUESTA</a:t>
          </a:r>
          <a:endParaRPr lang="es-MX" sz="2800" dirty="0"/>
        </a:p>
      </dgm:t>
    </dgm:pt>
    <dgm:pt modelId="{C1D07A9E-7987-480C-A1AF-3B5901E1123B}" type="parTrans" cxnId="{7D6D4617-5866-45FD-B350-72B59C75E8AE}">
      <dgm:prSet/>
      <dgm:spPr/>
      <dgm:t>
        <a:bodyPr/>
        <a:lstStyle/>
        <a:p>
          <a:endParaRPr lang="es-MX" sz="2000"/>
        </a:p>
      </dgm:t>
    </dgm:pt>
    <dgm:pt modelId="{64B16930-28FD-4570-BBF8-54FC09BD251E}" type="sibTrans" cxnId="{7D6D4617-5866-45FD-B350-72B59C75E8AE}">
      <dgm:prSet custT="1"/>
      <dgm:spPr/>
      <dgm:t>
        <a:bodyPr/>
        <a:lstStyle/>
        <a:p>
          <a:endParaRPr lang="es-MX" sz="2000"/>
        </a:p>
      </dgm:t>
    </dgm:pt>
    <dgm:pt modelId="{2A38EFBA-4952-4C44-B3C1-051E702AF1F7}">
      <dgm:prSet phldrT="[Texto]" custT="1"/>
      <dgm:spPr/>
      <dgm:t>
        <a:bodyPr/>
        <a:lstStyle/>
        <a:p>
          <a:r>
            <a:rPr lang="es-MX" sz="2800" dirty="0" smtClean="0"/>
            <a:t>Cuestionario</a:t>
          </a:r>
          <a:endParaRPr lang="es-MX" sz="2800" dirty="0"/>
        </a:p>
      </dgm:t>
    </dgm:pt>
    <dgm:pt modelId="{CF73A83E-A902-477A-98FC-6CF856B325DE}" type="parTrans" cxnId="{6D12F314-65F1-489B-9445-9ECE32531CE0}">
      <dgm:prSet/>
      <dgm:spPr/>
      <dgm:t>
        <a:bodyPr/>
        <a:lstStyle/>
        <a:p>
          <a:endParaRPr lang="es-MX" sz="2000"/>
        </a:p>
      </dgm:t>
    </dgm:pt>
    <dgm:pt modelId="{C0F194E3-C163-4047-A152-BA59376B3651}" type="sibTrans" cxnId="{6D12F314-65F1-489B-9445-9ECE32531CE0}">
      <dgm:prSet custT="1"/>
      <dgm:spPr/>
      <dgm:t>
        <a:bodyPr/>
        <a:lstStyle/>
        <a:p>
          <a:endParaRPr lang="es-MX" sz="2000"/>
        </a:p>
      </dgm:t>
    </dgm:pt>
    <dgm:pt modelId="{03E9212D-F1DD-4A4A-9FCA-6BADEF621846}">
      <dgm:prSet phldrT="[Texto]" custT="1"/>
      <dgm:spPr/>
      <dgm:t>
        <a:bodyPr/>
        <a:lstStyle/>
        <a:p>
          <a:r>
            <a:rPr lang="es-MX" sz="2800" dirty="0" smtClean="0"/>
            <a:t>Encuesta Web </a:t>
          </a:r>
          <a:endParaRPr lang="es-MX" sz="2800" dirty="0"/>
        </a:p>
      </dgm:t>
    </dgm:pt>
    <dgm:pt modelId="{730BBCED-CD4B-41FC-9A2B-6CCEF85BD54A}" type="parTrans" cxnId="{C32663F9-D3C0-49A0-92EF-B6C74E41DE72}">
      <dgm:prSet/>
      <dgm:spPr/>
      <dgm:t>
        <a:bodyPr/>
        <a:lstStyle/>
        <a:p>
          <a:endParaRPr lang="es-MX" sz="2000"/>
        </a:p>
      </dgm:t>
    </dgm:pt>
    <dgm:pt modelId="{4CB9DF94-5624-4903-A4CC-123D5986E45C}" type="sibTrans" cxnId="{C32663F9-D3C0-49A0-92EF-B6C74E41DE72}">
      <dgm:prSet custT="1"/>
      <dgm:spPr/>
      <dgm:t>
        <a:bodyPr/>
        <a:lstStyle/>
        <a:p>
          <a:endParaRPr lang="es-MX" sz="2000"/>
        </a:p>
      </dgm:t>
    </dgm:pt>
    <dgm:pt modelId="{B579A47C-9B25-468D-B774-8B4B088E2681}">
      <dgm:prSet phldrT="[Texto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 sz="2800"/>
        </a:p>
      </dgm:t>
    </dgm:pt>
    <dgm:pt modelId="{5F8E1801-AB16-4C2C-A6A6-E20067469DE4}" type="parTrans" cxnId="{A77775EE-B834-4D22-9A9E-AEDC042748BC}">
      <dgm:prSet/>
      <dgm:spPr/>
      <dgm:t>
        <a:bodyPr/>
        <a:lstStyle/>
        <a:p>
          <a:endParaRPr lang="es-MX" sz="2000"/>
        </a:p>
      </dgm:t>
    </dgm:pt>
    <dgm:pt modelId="{BC3C4533-CB76-471F-9047-0406DF73917D}" type="sibTrans" cxnId="{A77775EE-B834-4D22-9A9E-AEDC042748BC}">
      <dgm:prSet/>
      <dgm:spPr/>
      <dgm:t>
        <a:bodyPr/>
        <a:lstStyle/>
        <a:p>
          <a:endParaRPr lang="es-MX" sz="2000"/>
        </a:p>
      </dgm:t>
    </dgm:pt>
    <dgm:pt modelId="{6D5B1B3A-BD50-4FB1-9263-3356128F3CEF}" type="pres">
      <dgm:prSet presAssocID="{90D35160-29EE-40D3-ACFF-1D1C9E17BA2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9142830-302B-4BA5-8D22-1A129E2750A4}" type="pres">
      <dgm:prSet presAssocID="{A9BFB439-3B44-467D-8194-0D900494593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A70EE57-E356-4726-8FE1-8F5C5168A548}" type="pres">
      <dgm:prSet presAssocID="{A1D9345A-B6FC-4D15-BB71-E9844B9CCA36}" presName="sibTrans" presStyleLbl="sibTrans2D1" presStyleIdx="0" presStyleCnt="4"/>
      <dgm:spPr/>
      <dgm:t>
        <a:bodyPr/>
        <a:lstStyle/>
        <a:p>
          <a:endParaRPr lang="es-MX"/>
        </a:p>
      </dgm:t>
    </dgm:pt>
    <dgm:pt modelId="{26CA467D-3DF6-46B7-908E-99E7BAF106B1}" type="pres">
      <dgm:prSet presAssocID="{A1D9345A-B6FC-4D15-BB71-E9844B9CCA36}" presName="connectorText" presStyleLbl="sibTrans2D1" presStyleIdx="0" presStyleCnt="4"/>
      <dgm:spPr/>
      <dgm:t>
        <a:bodyPr/>
        <a:lstStyle/>
        <a:p>
          <a:endParaRPr lang="es-MX"/>
        </a:p>
      </dgm:t>
    </dgm:pt>
    <dgm:pt modelId="{79238B13-DA39-4952-B15D-E78F9765D54C}" type="pres">
      <dgm:prSet presAssocID="{D4430B33-9470-4357-A0E7-FBD3A463482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ECAC4C8-E287-45F8-AE27-0D5D9F277670}" type="pres">
      <dgm:prSet presAssocID="{64B16930-28FD-4570-BBF8-54FC09BD251E}" presName="sibTrans" presStyleLbl="sibTrans2D1" presStyleIdx="1" presStyleCnt="4"/>
      <dgm:spPr/>
      <dgm:t>
        <a:bodyPr/>
        <a:lstStyle/>
        <a:p>
          <a:endParaRPr lang="es-MX"/>
        </a:p>
      </dgm:t>
    </dgm:pt>
    <dgm:pt modelId="{65566008-02F2-42AB-A5DE-7B08381544C8}" type="pres">
      <dgm:prSet presAssocID="{64B16930-28FD-4570-BBF8-54FC09BD251E}" presName="connectorText" presStyleLbl="sibTrans2D1" presStyleIdx="1" presStyleCnt="4"/>
      <dgm:spPr/>
      <dgm:t>
        <a:bodyPr/>
        <a:lstStyle/>
        <a:p>
          <a:endParaRPr lang="es-MX"/>
        </a:p>
      </dgm:t>
    </dgm:pt>
    <dgm:pt modelId="{0937DD32-6257-4F67-959E-906025B88B23}" type="pres">
      <dgm:prSet presAssocID="{2A38EFBA-4952-4C44-B3C1-051E702AF1F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594B256-1394-47DD-BE7D-3472D12C804F}" type="pres">
      <dgm:prSet presAssocID="{C0F194E3-C163-4047-A152-BA59376B3651}" presName="sibTrans" presStyleLbl="sibTrans2D1" presStyleIdx="2" presStyleCnt="4"/>
      <dgm:spPr/>
      <dgm:t>
        <a:bodyPr/>
        <a:lstStyle/>
        <a:p>
          <a:endParaRPr lang="es-MX"/>
        </a:p>
      </dgm:t>
    </dgm:pt>
    <dgm:pt modelId="{6AFC3AFF-13A9-42D7-B915-3CBF853913A0}" type="pres">
      <dgm:prSet presAssocID="{C0F194E3-C163-4047-A152-BA59376B3651}" presName="connectorText" presStyleLbl="sibTrans2D1" presStyleIdx="2" presStyleCnt="4"/>
      <dgm:spPr/>
      <dgm:t>
        <a:bodyPr/>
        <a:lstStyle/>
        <a:p>
          <a:endParaRPr lang="es-MX"/>
        </a:p>
      </dgm:t>
    </dgm:pt>
    <dgm:pt modelId="{8D9CD109-5605-4680-82DA-9728C5F9B5C3}" type="pres">
      <dgm:prSet presAssocID="{03E9212D-F1DD-4A4A-9FCA-6BADEF62184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4DD22F-7F96-4DB3-98EE-B8CFDFAB0137}" type="pres">
      <dgm:prSet presAssocID="{4CB9DF94-5624-4903-A4CC-123D5986E45C}" presName="sibTrans" presStyleLbl="sibTrans2D1" presStyleIdx="3" presStyleCnt="4"/>
      <dgm:spPr/>
      <dgm:t>
        <a:bodyPr/>
        <a:lstStyle/>
        <a:p>
          <a:endParaRPr lang="es-MX"/>
        </a:p>
      </dgm:t>
    </dgm:pt>
    <dgm:pt modelId="{9C66F74A-DDA9-4071-AB7B-2CE4F986BA2B}" type="pres">
      <dgm:prSet presAssocID="{4CB9DF94-5624-4903-A4CC-123D5986E45C}" presName="connectorText" presStyleLbl="sibTrans2D1" presStyleIdx="3" presStyleCnt="4"/>
      <dgm:spPr/>
      <dgm:t>
        <a:bodyPr/>
        <a:lstStyle/>
        <a:p>
          <a:endParaRPr lang="es-MX"/>
        </a:p>
      </dgm:t>
    </dgm:pt>
    <dgm:pt modelId="{873265DD-27BF-4D27-9179-58C22F5544E4}" type="pres">
      <dgm:prSet presAssocID="{B579A47C-9B25-468D-B774-8B4B088E268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32663F9-D3C0-49A0-92EF-B6C74E41DE72}" srcId="{90D35160-29EE-40D3-ACFF-1D1C9E17BA24}" destId="{03E9212D-F1DD-4A4A-9FCA-6BADEF621846}" srcOrd="3" destOrd="0" parTransId="{730BBCED-CD4B-41FC-9A2B-6CCEF85BD54A}" sibTransId="{4CB9DF94-5624-4903-A4CC-123D5986E45C}"/>
    <dgm:cxn modelId="{1162C137-51A4-4554-934E-8A78F0BEB722}" type="presOf" srcId="{64B16930-28FD-4570-BBF8-54FC09BD251E}" destId="{65566008-02F2-42AB-A5DE-7B08381544C8}" srcOrd="1" destOrd="0" presId="urn:microsoft.com/office/officeart/2005/8/layout/process5"/>
    <dgm:cxn modelId="{0A882F01-D059-4000-869F-2B90558CB330}" type="presOf" srcId="{C0F194E3-C163-4047-A152-BA59376B3651}" destId="{6AFC3AFF-13A9-42D7-B915-3CBF853913A0}" srcOrd="1" destOrd="0" presId="urn:microsoft.com/office/officeart/2005/8/layout/process5"/>
    <dgm:cxn modelId="{BA15842D-84D4-45A0-A574-D6FA98FBA689}" type="presOf" srcId="{2A38EFBA-4952-4C44-B3C1-051E702AF1F7}" destId="{0937DD32-6257-4F67-959E-906025B88B23}" srcOrd="0" destOrd="0" presId="urn:microsoft.com/office/officeart/2005/8/layout/process5"/>
    <dgm:cxn modelId="{468756BA-4141-4965-90CA-2A856CEEF031}" type="presOf" srcId="{64B16930-28FD-4570-BBF8-54FC09BD251E}" destId="{2ECAC4C8-E287-45F8-AE27-0D5D9F277670}" srcOrd="0" destOrd="0" presId="urn:microsoft.com/office/officeart/2005/8/layout/process5"/>
    <dgm:cxn modelId="{6D12F314-65F1-489B-9445-9ECE32531CE0}" srcId="{90D35160-29EE-40D3-ACFF-1D1C9E17BA24}" destId="{2A38EFBA-4952-4C44-B3C1-051E702AF1F7}" srcOrd="2" destOrd="0" parTransId="{CF73A83E-A902-477A-98FC-6CF856B325DE}" sibTransId="{C0F194E3-C163-4047-A152-BA59376B3651}"/>
    <dgm:cxn modelId="{08EE8012-29B6-4D70-AEE1-D7BBCDE517DD}" type="presOf" srcId="{D4430B33-9470-4357-A0E7-FBD3A4634820}" destId="{79238B13-DA39-4952-B15D-E78F9765D54C}" srcOrd="0" destOrd="0" presId="urn:microsoft.com/office/officeart/2005/8/layout/process5"/>
    <dgm:cxn modelId="{7D6D4617-5866-45FD-B350-72B59C75E8AE}" srcId="{90D35160-29EE-40D3-ACFF-1D1C9E17BA24}" destId="{D4430B33-9470-4357-A0E7-FBD3A4634820}" srcOrd="1" destOrd="0" parTransId="{C1D07A9E-7987-480C-A1AF-3B5901E1123B}" sibTransId="{64B16930-28FD-4570-BBF8-54FC09BD251E}"/>
    <dgm:cxn modelId="{42A2AF9B-E12D-47BA-B5B8-BEBA1779DEA2}" type="presOf" srcId="{B579A47C-9B25-468D-B774-8B4B088E2681}" destId="{873265DD-27BF-4D27-9179-58C22F5544E4}" srcOrd="0" destOrd="0" presId="urn:microsoft.com/office/officeart/2005/8/layout/process5"/>
    <dgm:cxn modelId="{43DC95B4-549A-4842-8399-2517AC984718}" type="presOf" srcId="{A9BFB439-3B44-467D-8194-0D900494593E}" destId="{09142830-302B-4BA5-8D22-1A129E2750A4}" srcOrd="0" destOrd="0" presId="urn:microsoft.com/office/officeart/2005/8/layout/process5"/>
    <dgm:cxn modelId="{4C2ABD0C-006B-43DD-9CDB-8AD76F02FD11}" type="presOf" srcId="{A1D9345A-B6FC-4D15-BB71-E9844B9CCA36}" destId="{1A70EE57-E356-4726-8FE1-8F5C5168A548}" srcOrd="0" destOrd="0" presId="urn:microsoft.com/office/officeart/2005/8/layout/process5"/>
    <dgm:cxn modelId="{5EFC7571-E8F2-4BEE-A125-F52254F30C66}" type="presOf" srcId="{4CB9DF94-5624-4903-A4CC-123D5986E45C}" destId="{4F4DD22F-7F96-4DB3-98EE-B8CFDFAB0137}" srcOrd="0" destOrd="0" presId="urn:microsoft.com/office/officeart/2005/8/layout/process5"/>
    <dgm:cxn modelId="{D1D92C54-DF9B-47C9-950F-DF68C64E9CB2}" type="presOf" srcId="{C0F194E3-C163-4047-A152-BA59376B3651}" destId="{0594B256-1394-47DD-BE7D-3472D12C804F}" srcOrd="0" destOrd="0" presId="urn:microsoft.com/office/officeart/2005/8/layout/process5"/>
    <dgm:cxn modelId="{00A640FD-993A-4681-9645-E01F58A157D2}" type="presOf" srcId="{90D35160-29EE-40D3-ACFF-1D1C9E17BA24}" destId="{6D5B1B3A-BD50-4FB1-9263-3356128F3CEF}" srcOrd="0" destOrd="0" presId="urn:microsoft.com/office/officeart/2005/8/layout/process5"/>
    <dgm:cxn modelId="{F3F6AF85-19A5-41DC-9690-B5DC686D730D}" type="presOf" srcId="{4CB9DF94-5624-4903-A4CC-123D5986E45C}" destId="{9C66F74A-DDA9-4071-AB7B-2CE4F986BA2B}" srcOrd="1" destOrd="0" presId="urn:microsoft.com/office/officeart/2005/8/layout/process5"/>
    <dgm:cxn modelId="{2DEAB1D9-A545-44E7-A494-4425FAC18EDC}" type="presOf" srcId="{03E9212D-F1DD-4A4A-9FCA-6BADEF621846}" destId="{8D9CD109-5605-4680-82DA-9728C5F9B5C3}" srcOrd="0" destOrd="0" presId="urn:microsoft.com/office/officeart/2005/8/layout/process5"/>
    <dgm:cxn modelId="{A77775EE-B834-4D22-9A9E-AEDC042748BC}" srcId="{90D35160-29EE-40D3-ACFF-1D1C9E17BA24}" destId="{B579A47C-9B25-468D-B774-8B4B088E2681}" srcOrd="4" destOrd="0" parTransId="{5F8E1801-AB16-4C2C-A6A6-E20067469DE4}" sibTransId="{BC3C4533-CB76-471F-9047-0406DF73917D}"/>
    <dgm:cxn modelId="{C7073A77-D63B-4E76-8105-F0FA1DC16895}" type="presOf" srcId="{A1D9345A-B6FC-4D15-BB71-E9844B9CCA36}" destId="{26CA467D-3DF6-46B7-908E-99E7BAF106B1}" srcOrd="1" destOrd="0" presId="urn:microsoft.com/office/officeart/2005/8/layout/process5"/>
    <dgm:cxn modelId="{578F90D2-BBC1-4663-99ED-E80688F69040}" srcId="{90D35160-29EE-40D3-ACFF-1D1C9E17BA24}" destId="{A9BFB439-3B44-467D-8194-0D900494593E}" srcOrd="0" destOrd="0" parTransId="{8DEF7A2B-9996-4F34-8608-D81EA9B36108}" sibTransId="{A1D9345A-B6FC-4D15-BB71-E9844B9CCA36}"/>
    <dgm:cxn modelId="{D963B9BF-EFB5-488B-AE72-AA90C1871F90}" type="presParOf" srcId="{6D5B1B3A-BD50-4FB1-9263-3356128F3CEF}" destId="{09142830-302B-4BA5-8D22-1A129E2750A4}" srcOrd="0" destOrd="0" presId="urn:microsoft.com/office/officeart/2005/8/layout/process5"/>
    <dgm:cxn modelId="{1A7A5B50-89C1-4D95-86F5-D50ABE6274A1}" type="presParOf" srcId="{6D5B1B3A-BD50-4FB1-9263-3356128F3CEF}" destId="{1A70EE57-E356-4726-8FE1-8F5C5168A548}" srcOrd="1" destOrd="0" presId="urn:microsoft.com/office/officeart/2005/8/layout/process5"/>
    <dgm:cxn modelId="{78A1B2C8-07F7-4BFA-9BF2-664095C39747}" type="presParOf" srcId="{1A70EE57-E356-4726-8FE1-8F5C5168A548}" destId="{26CA467D-3DF6-46B7-908E-99E7BAF106B1}" srcOrd="0" destOrd="0" presId="urn:microsoft.com/office/officeart/2005/8/layout/process5"/>
    <dgm:cxn modelId="{066020C5-60CE-436B-A85B-EE376A9C155C}" type="presParOf" srcId="{6D5B1B3A-BD50-4FB1-9263-3356128F3CEF}" destId="{79238B13-DA39-4952-B15D-E78F9765D54C}" srcOrd="2" destOrd="0" presId="urn:microsoft.com/office/officeart/2005/8/layout/process5"/>
    <dgm:cxn modelId="{3B9BCFD1-8D43-44AE-A480-D2F11AD00C28}" type="presParOf" srcId="{6D5B1B3A-BD50-4FB1-9263-3356128F3CEF}" destId="{2ECAC4C8-E287-45F8-AE27-0D5D9F277670}" srcOrd="3" destOrd="0" presId="urn:microsoft.com/office/officeart/2005/8/layout/process5"/>
    <dgm:cxn modelId="{C2BAFD1B-CB5E-4726-AFDD-BFBB19910FBA}" type="presParOf" srcId="{2ECAC4C8-E287-45F8-AE27-0D5D9F277670}" destId="{65566008-02F2-42AB-A5DE-7B08381544C8}" srcOrd="0" destOrd="0" presId="urn:microsoft.com/office/officeart/2005/8/layout/process5"/>
    <dgm:cxn modelId="{153B3460-B89B-4BF7-A6FB-34302273FC3A}" type="presParOf" srcId="{6D5B1B3A-BD50-4FB1-9263-3356128F3CEF}" destId="{0937DD32-6257-4F67-959E-906025B88B23}" srcOrd="4" destOrd="0" presId="urn:microsoft.com/office/officeart/2005/8/layout/process5"/>
    <dgm:cxn modelId="{61C554C9-A734-442F-B23E-D2FFC82E8413}" type="presParOf" srcId="{6D5B1B3A-BD50-4FB1-9263-3356128F3CEF}" destId="{0594B256-1394-47DD-BE7D-3472D12C804F}" srcOrd="5" destOrd="0" presId="urn:microsoft.com/office/officeart/2005/8/layout/process5"/>
    <dgm:cxn modelId="{4EF20D88-25D9-488A-A7CF-386533BF7EC6}" type="presParOf" srcId="{0594B256-1394-47DD-BE7D-3472D12C804F}" destId="{6AFC3AFF-13A9-42D7-B915-3CBF853913A0}" srcOrd="0" destOrd="0" presId="urn:microsoft.com/office/officeart/2005/8/layout/process5"/>
    <dgm:cxn modelId="{6692B96C-D567-4D21-B741-CE35CBE5E21A}" type="presParOf" srcId="{6D5B1B3A-BD50-4FB1-9263-3356128F3CEF}" destId="{8D9CD109-5605-4680-82DA-9728C5F9B5C3}" srcOrd="6" destOrd="0" presId="urn:microsoft.com/office/officeart/2005/8/layout/process5"/>
    <dgm:cxn modelId="{D98B5D08-A832-4E32-ACF0-7CC34B02BBCB}" type="presParOf" srcId="{6D5B1B3A-BD50-4FB1-9263-3356128F3CEF}" destId="{4F4DD22F-7F96-4DB3-98EE-B8CFDFAB0137}" srcOrd="7" destOrd="0" presId="urn:microsoft.com/office/officeart/2005/8/layout/process5"/>
    <dgm:cxn modelId="{66765639-9A59-4A1D-9657-00D984B21DA1}" type="presParOf" srcId="{4F4DD22F-7F96-4DB3-98EE-B8CFDFAB0137}" destId="{9C66F74A-DDA9-4071-AB7B-2CE4F986BA2B}" srcOrd="0" destOrd="0" presId="urn:microsoft.com/office/officeart/2005/8/layout/process5"/>
    <dgm:cxn modelId="{CCBFDAF5-13C6-444E-A534-11DC1C6B24CF}" type="presParOf" srcId="{6D5B1B3A-BD50-4FB1-9263-3356128F3CEF}" destId="{873265DD-27BF-4D27-9179-58C22F5544E4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BBD959-AE00-4813-A3AF-746F9003D14E}">
      <dsp:nvSpPr>
        <dsp:cNvPr id="0" name=""/>
        <dsp:cNvSpPr/>
      </dsp:nvSpPr>
      <dsp:spPr>
        <a:xfrm>
          <a:off x="0" y="669558"/>
          <a:ext cx="741682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429E8-51D6-480C-ACF8-22832FB52872}">
      <dsp:nvSpPr>
        <dsp:cNvPr id="0" name=""/>
        <dsp:cNvSpPr/>
      </dsp:nvSpPr>
      <dsp:spPr>
        <a:xfrm>
          <a:off x="368306" y="179332"/>
          <a:ext cx="7041939" cy="68210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latin typeface="Times New Roman" pitchFamily="18" charset="0"/>
              <a:cs typeface="Times New Roman" pitchFamily="18" charset="0"/>
            </a:rPr>
            <a:t>CONTENIDO</a:t>
          </a:r>
          <a:endParaRPr lang="es-MX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306" y="179332"/>
        <a:ext cx="7041939" cy="682106"/>
      </dsp:txXfrm>
    </dsp:sp>
    <dsp:sp modelId="{982BCE48-3256-4A13-8313-6D67BDD3D178}">
      <dsp:nvSpPr>
        <dsp:cNvPr id="0" name=""/>
        <dsp:cNvSpPr/>
      </dsp:nvSpPr>
      <dsp:spPr>
        <a:xfrm>
          <a:off x="0" y="1557585"/>
          <a:ext cx="741682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16DC52-7AFE-4EE9-86A7-3F6815AB93C0}">
      <dsp:nvSpPr>
        <dsp:cNvPr id="0" name=""/>
        <dsp:cNvSpPr/>
      </dsp:nvSpPr>
      <dsp:spPr>
        <a:xfrm>
          <a:off x="368306" y="1067358"/>
          <a:ext cx="7041939" cy="682106"/>
        </a:xfrm>
        <a:prstGeom prst="roundRect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latin typeface="Times New Roman" pitchFamily="18" charset="0"/>
              <a:cs typeface="Times New Roman" pitchFamily="18" charset="0"/>
            </a:rPr>
            <a:t>Generalidades</a:t>
          </a:r>
          <a:endParaRPr lang="es-MX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306" y="1067358"/>
        <a:ext cx="7041939" cy="682106"/>
      </dsp:txXfrm>
    </dsp:sp>
    <dsp:sp modelId="{38D1D22F-264E-45B9-9E78-3CD54269CE12}">
      <dsp:nvSpPr>
        <dsp:cNvPr id="0" name=""/>
        <dsp:cNvSpPr/>
      </dsp:nvSpPr>
      <dsp:spPr>
        <a:xfrm>
          <a:off x="0" y="2445612"/>
          <a:ext cx="741682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B29E9F-89F1-4CB8-95C9-139C0B2B9EFD}">
      <dsp:nvSpPr>
        <dsp:cNvPr id="0" name=""/>
        <dsp:cNvSpPr/>
      </dsp:nvSpPr>
      <dsp:spPr>
        <a:xfrm>
          <a:off x="368306" y="1955385"/>
          <a:ext cx="7041939" cy="682106"/>
        </a:xfrm>
        <a:prstGeom prst="roundRect">
          <a:avLst/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itchFamily="18" charset="0"/>
              <a:cs typeface="Times New Roman" pitchFamily="18" charset="0"/>
            </a:rPr>
            <a:t>Análisis situacional</a:t>
          </a:r>
          <a:endParaRPr lang="es-MX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306" y="1955385"/>
        <a:ext cx="7041939" cy="682106"/>
      </dsp:txXfrm>
    </dsp:sp>
    <dsp:sp modelId="{88744688-2335-421C-AD75-C01A6901B777}">
      <dsp:nvSpPr>
        <dsp:cNvPr id="0" name=""/>
        <dsp:cNvSpPr/>
      </dsp:nvSpPr>
      <dsp:spPr>
        <a:xfrm>
          <a:off x="0" y="3333638"/>
          <a:ext cx="741682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EFE6-29C6-4EC2-AD9C-503F4073383C}">
      <dsp:nvSpPr>
        <dsp:cNvPr id="0" name=""/>
        <dsp:cNvSpPr/>
      </dsp:nvSpPr>
      <dsp:spPr>
        <a:xfrm>
          <a:off x="368306" y="2843412"/>
          <a:ext cx="7041939" cy="682106"/>
        </a:xfrm>
        <a:prstGeom prst="roundRect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itchFamily="18" charset="0"/>
              <a:cs typeface="Times New Roman" pitchFamily="18" charset="0"/>
            </a:rPr>
            <a:t>Investigación de mercados</a:t>
          </a:r>
        </a:p>
      </dsp:txBody>
      <dsp:txXfrm>
        <a:off x="368306" y="2843412"/>
        <a:ext cx="7041939" cy="682106"/>
      </dsp:txXfrm>
    </dsp:sp>
    <dsp:sp modelId="{F721D22A-4510-4586-BB75-14B7D8BE00EA}">
      <dsp:nvSpPr>
        <dsp:cNvPr id="0" name=""/>
        <dsp:cNvSpPr/>
      </dsp:nvSpPr>
      <dsp:spPr>
        <a:xfrm>
          <a:off x="0" y="4221665"/>
          <a:ext cx="741682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5C40E-9A18-4972-B335-CAD4720CFE3C}">
      <dsp:nvSpPr>
        <dsp:cNvPr id="0" name=""/>
        <dsp:cNvSpPr/>
      </dsp:nvSpPr>
      <dsp:spPr>
        <a:xfrm>
          <a:off x="368306" y="3731438"/>
          <a:ext cx="7041939" cy="682106"/>
        </a:xfrm>
        <a:prstGeom prst="roundRect">
          <a:avLst/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itchFamily="18" charset="0"/>
              <a:cs typeface="Times New Roman" pitchFamily="18" charset="0"/>
            </a:rPr>
            <a:t>Propuesta Plan de Comunicación Integral</a:t>
          </a:r>
        </a:p>
      </dsp:txBody>
      <dsp:txXfrm>
        <a:off x="368306" y="3731438"/>
        <a:ext cx="7041939" cy="682106"/>
      </dsp:txXfrm>
    </dsp:sp>
    <dsp:sp modelId="{016D8BFE-05D3-4CC2-B3D9-207121CBF21C}">
      <dsp:nvSpPr>
        <dsp:cNvPr id="0" name=""/>
        <dsp:cNvSpPr/>
      </dsp:nvSpPr>
      <dsp:spPr>
        <a:xfrm>
          <a:off x="0" y="5109691"/>
          <a:ext cx="741682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DB910-496E-496E-9885-1324D9F64899}">
      <dsp:nvSpPr>
        <dsp:cNvPr id="0" name=""/>
        <dsp:cNvSpPr/>
      </dsp:nvSpPr>
      <dsp:spPr>
        <a:xfrm>
          <a:off x="368306" y="4619465"/>
          <a:ext cx="7041939" cy="682106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itchFamily="18" charset="0"/>
              <a:cs typeface="Times New Roman" pitchFamily="18" charset="0"/>
            </a:rPr>
            <a:t>Conclusiones y recomendaciones</a:t>
          </a:r>
        </a:p>
      </dsp:txBody>
      <dsp:txXfrm>
        <a:off x="368306" y="4619465"/>
        <a:ext cx="7041939" cy="682106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3CA0A9-558C-4B52-A280-5BE8B0A9B620}">
      <dsp:nvSpPr>
        <dsp:cNvPr id="0" name=""/>
        <dsp:cNvSpPr/>
      </dsp:nvSpPr>
      <dsp:spPr>
        <a:xfrm>
          <a:off x="2760121" y="553052"/>
          <a:ext cx="4264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6421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>
            <a:latin typeface="Times New Roman" pitchFamily="18" charset="0"/>
            <a:cs typeface="Times New Roman" pitchFamily="18" charset="0"/>
          </a:endParaRPr>
        </a:p>
      </dsp:txBody>
      <dsp:txXfrm>
        <a:off x="2961906" y="596485"/>
        <a:ext cx="22851" cy="4574"/>
      </dsp:txXfrm>
    </dsp:sp>
    <dsp:sp modelId="{6C56130C-3B08-4A02-9F91-537BD45CCD94}">
      <dsp:nvSpPr>
        <dsp:cNvPr id="0" name=""/>
        <dsp:cNvSpPr/>
      </dsp:nvSpPr>
      <dsp:spPr>
        <a:xfrm>
          <a:off x="774871" y="2657"/>
          <a:ext cx="1987050" cy="11922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smtClean="0">
              <a:latin typeface="Times New Roman" pitchFamily="18" charset="0"/>
              <a:cs typeface="Times New Roman" pitchFamily="18" charset="0"/>
            </a:rPr>
            <a:t>Muestreo Aleatorio Simple</a:t>
          </a:r>
          <a:endParaRPr lang="es-MX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74871" y="2657"/>
        <a:ext cx="1987050" cy="1192230"/>
      </dsp:txXfrm>
    </dsp:sp>
    <dsp:sp modelId="{959875EE-2150-4A4C-9EC7-2C498BD3C6A3}">
      <dsp:nvSpPr>
        <dsp:cNvPr id="0" name=""/>
        <dsp:cNvSpPr/>
      </dsp:nvSpPr>
      <dsp:spPr>
        <a:xfrm>
          <a:off x="5204193" y="553052"/>
          <a:ext cx="4264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6421" y="45720"/>
              </a:lnTo>
            </a:path>
          </a:pathLst>
        </a:custGeom>
        <a:noFill/>
        <a:ln w="9525" cap="flat" cmpd="sng" algn="ctr">
          <a:solidFill>
            <a:schemeClr val="accent3">
              <a:hueOff val="1875044"/>
              <a:satOff val="-2813"/>
              <a:lumOff val="-45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>
            <a:latin typeface="Times New Roman" pitchFamily="18" charset="0"/>
            <a:cs typeface="Times New Roman" pitchFamily="18" charset="0"/>
          </a:endParaRPr>
        </a:p>
      </dsp:txBody>
      <dsp:txXfrm>
        <a:off x="5405978" y="596485"/>
        <a:ext cx="22851" cy="4574"/>
      </dsp:txXfrm>
    </dsp:sp>
    <dsp:sp modelId="{710DA57D-262F-467C-B497-A2F2E998521F}">
      <dsp:nvSpPr>
        <dsp:cNvPr id="0" name=""/>
        <dsp:cNvSpPr/>
      </dsp:nvSpPr>
      <dsp:spPr>
        <a:xfrm>
          <a:off x="3218942" y="2657"/>
          <a:ext cx="1987050" cy="1192230"/>
        </a:xfrm>
        <a:prstGeom prst="rect">
          <a:avLst/>
        </a:prstGeom>
        <a:solidFill>
          <a:schemeClr val="accent3">
            <a:hueOff val="1607181"/>
            <a:satOff val="-2411"/>
            <a:lumOff val="-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18942" y="2657"/>
        <a:ext cx="1987050" cy="1192230"/>
      </dsp:txXfrm>
    </dsp:sp>
    <dsp:sp modelId="{FED53181-8721-4D44-90EF-FF5E1B3C044A}">
      <dsp:nvSpPr>
        <dsp:cNvPr id="0" name=""/>
        <dsp:cNvSpPr/>
      </dsp:nvSpPr>
      <dsp:spPr>
        <a:xfrm>
          <a:off x="1768396" y="1193087"/>
          <a:ext cx="4888143" cy="426421"/>
        </a:xfrm>
        <a:custGeom>
          <a:avLst/>
          <a:gdLst/>
          <a:ahLst/>
          <a:cxnLst/>
          <a:rect l="0" t="0" r="0" b="0"/>
          <a:pathLst>
            <a:path>
              <a:moveTo>
                <a:pt x="4888143" y="0"/>
              </a:moveTo>
              <a:lnTo>
                <a:pt x="4888143" y="230310"/>
              </a:lnTo>
              <a:lnTo>
                <a:pt x="0" y="230310"/>
              </a:lnTo>
              <a:lnTo>
                <a:pt x="0" y="426421"/>
              </a:lnTo>
            </a:path>
          </a:pathLst>
        </a:custGeom>
        <a:noFill/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>
            <a:latin typeface="Times New Roman" pitchFamily="18" charset="0"/>
            <a:cs typeface="Times New Roman" pitchFamily="18" charset="0"/>
          </a:endParaRPr>
        </a:p>
      </dsp:txBody>
      <dsp:txXfrm>
        <a:off x="4089731" y="1404010"/>
        <a:ext cx="245473" cy="4574"/>
      </dsp:txXfrm>
    </dsp:sp>
    <dsp:sp modelId="{AC7C10F1-DF33-43C8-AFB9-2F1563F583FF}">
      <dsp:nvSpPr>
        <dsp:cNvPr id="0" name=""/>
        <dsp:cNvSpPr/>
      </dsp:nvSpPr>
      <dsp:spPr>
        <a:xfrm>
          <a:off x="5663014" y="2657"/>
          <a:ext cx="1987050" cy="1192230"/>
        </a:xfrm>
        <a:prstGeom prst="rect">
          <a:avLst/>
        </a:prstGeom>
        <a:solidFill>
          <a:schemeClr val="accent3">
            <a:hueOff val="3214361"/>
            <a:satOff val="-4823"/>
            <a:lumOff val="-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latin typeface="Times New Roman" pitchFamily="18" charset="0"/>
              <a:cs typeface="Times New Roman" pitchFamily="18" charset="0"/>
            </a:rPr>
            <a:t>N= </a:t>
          </a:r>
          <a:r>
            <a:rPr lang="es-MX" sz="2400" kern="1200" dirty="0" smtClean="0">
              <a:latin typeface="Times New Roman" pitchFamily="18" charset="0"/>
              <a:cs typeface="Times New Roman" pitchFamily="18" charset="0"/>
            </a:rPr>
            <a:t>1327205</a:t>
          </a:r>
          <a:endParaRPr lang="es-MX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63014" y="2657"/>
        <a:ext cx="1987050" cy="1192230"/>
      </dsp:txXfrm>
    </dsp:sp>
    <dsp:sp modelId="{6118F725-F137-4854-8C93-29D9B1D4C065}">
      <dsp:nvSpPr>
        <dsp:cNvPr id="0" name=""/>
        <dsp:cNvSpPr/>
      </dsp:nvSpPr>
      <dsp:spPr>
        <a:xfrm>
          <a:off x="2760121" y="2202304"/>
          <a:ext cx="4264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6421" y="45720"/>
              </a:lnTo>
            </a:path>
          </a:pathLst>
        </a:custGeom>
        <a:noFill/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>
            <a:latin typeface="Times New Roman" pitchFamily="18" charset="0"/>
            <a:cs typeface="Times New Roman" pitchFamily="18" charset="0"/>
          </a:endParaRPr>
        </a:p>
      </dsp:txBody>
      <dsp:txXfrm>
        <a:off x="2961906" y="2245736"/>
        <a:ext cx="22851" cy="4574"/>
      </dsp:txXfrm>
    </dsp:sp>
    <dsp:sp modelId="{1F67325A-B2F9-4179-8FC6-1B3E86B236E3}">
      <dsp:nvSpPr>
        <dsp:cNvPr id="0" name=""/>
        <dsp:cNvSpPr/>
      </dsp:nvSpPr>
      <dsp:spPr>
        <a:xfrm>
          <a:off x="774871" y="1651908"/>
          <a:ext cx="1987050" cy="1192230"/>
        </a:xfrm>
        <a:prstGeom prst="rect">
          <a:avLst/>
        </a:prstGeom>
        <a:solidFill>
          <a:schemeClr val="accent3">
            <a:hueOff val="4821541"/>
            <a:satOff val="-7234"/>
            <a:lumOff val="-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smtClean="0">
              <a:latin typeface="Times New Roman" pitchFamily="18" charset="0"/>
              <a:cs typeface="Times New Roman" pitchFamily="18" charset="0"/>
            </a:rPr>
            <a:t>z=</a:t>
          </a:r>
          <a:r>
            <a:rPr lang="es-MX" sz="2800" kern="1200" smtClean="0">
              <a:latin typeface="Times New Roman" pitchFamily="18" charset="0"/>
              <a:cs typeface="Times New Roman" pitchFamily="18" charset="0"/>
            </a:rPr>
            <a:t>1.96 (95%)</a:t>
          </a:r>
          <a:endParaRPr lang="es-MX" sz="2800" kern="1200">
            <a:latin typeface="Times New Roman" pitchFamily="18" charset="0"/>
            <a:cs typeface="Times New Roman" pitchFamily="18" charset="0"/>
          </a:endParaRPr>
        </a:p>
      </dsp:txBody>
      <dsp:txXfrm>
        <a:off x="774871" y="1651908"/>
        <a:ext cx="1987050" cy="1192230"/>
      </dsp:txXfrm>
    </dsp:sp>
    <dsp:sp modelId="{15DDE68C-8F94-4298-BA2A-E5D785649351}">
      <dsp:nvSpPr>
        <dsp:cNvPr id="0" name=""/>
        <dsp:cNvSpPr/>
      </dsp:nvSpPr>
      <dsp:spPr>
        <a:xfrm>
          <a:off x="5204193" y="2202304"/>
          <a:ext cx="4264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6421" y="45720"/>
              </a:lnTo>
            </a:path>
          </a:pathLst>
        </a:custGeom>
        <a:noFill/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>
            <a:latin typeface="Times New Roman" pitchFamily="18" charset="0"/>
            <a:cs typeface="Times New Roman" pitchFamily="18" charset="0"/>
          </a:endParaRPr>
        </a:p>
      </dsp:txBody>
      <dsp:txXfrm>
        <a:off x="5405978" y="2245736"/>
        <a:ext cx="22851" cy="4574"/>
      </dsp:txXfrm>
    </dsp:sp>
    <dsp:sp modelId="{22B9FA90-F22F-41CD-B39F-4929A8F26669}">
      <dsp:nvSpPr>
        <dsp:cNvPr id="0" name=""/>
        <dsp:cNvSpPr/>
      </dsp:nvSpPr>
      <dsp:spPr>
        <a:xfrm>
          <a:off x="3218942" y="1651908"/>
          <a:ext cx="1987050" cy="1192230"/>
        </a:xfrm>
        <a:prstGeom prst="rect">
          <a:avLst/>
        </a:prstGeom>
        <a:solidFill>
          <a:schemeClr val="accent3">
            <a:hueOff val="6428722"/>
            <a:satOff val="-9646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smtClean="0">
              <a:latin typeface="Times New Roman" pitchFamily="18" charset="0"/>
              <a:cs typeface="Times New Roman" pitchFamily="18" charset="0"/>
            </a:rPr>
            <a:t>p= </a:t>
          </a:r>
          <a:r>
            <a:rPr lang="es-MX" sz="2800" kern="1200" smtClean="0">
              <a:latin typeface="Times New Roman" pitchFamily="18" charset="0"/>
              <a:cs typeface="Times New Roman" pitchFamily="18" charset="0"/>
            </a:rPr>
            <a:t>0.80</a:t>
          </a:r>
          <a:endParaRPr lang="es-MX" sz="2800" kern="1200">
            <a:latin typeface="Times New Roman" pitchFamily="18" charset="0"/>
            <a:cs typeface="Times New Roman" pitchFamily="18" charset="0"/>
          </a:endParaRPr>
        </a:p>
      </dsp:txBody>
      <dsp:txXfrm>
        <a:off x="3218942" y="1651908"/>
        <a:ext cx="1987050" cy="1192230"/>
      </dsp:txXfrm>
    </dsp:sp>
    <dsp:sp modelId="{EC972A81-39C5-4C40-B262-75823644963C}">
      <dsp:nvSpPr>
        <dsp:cNvPr id="0" name=""/>
        <dsp:cNvSpPr/>
      </dsp:nvSpPr>
      <dsp:spPr>
        <a:xfrm>
          <a:off x="1768396" y="2842339"/>
          <a:ext cx="4888143" cy="426421"/>
        </a:xfrm>
        <a:custGeom>
          <a:avLst/>
          <a:gdLst/>
          <a:ahLst/>
          <a:cxnLst/>
          <a:rect l="0" t="0" r="0" b="0"/>
          <a:pathLst>
            <a:path>
              <a:moveTo>
                <a:pt x="4888143" y="0"/>
              </a:moveTo>
              <a:lnTo>
                <a:pt x="4888143" y="230310"/>
              </a:lnTo>
              <a:lnTo>
                <a:pt x="0" y="230310"/>
              </a:lnTo>
              <a:lnTo>
                <a:pt x="0" y="426421"/>
              </a:lnTo>
            </a:path>
          </a:pathLst>
        </a:custGeom>
        <a:noFill/>
        <a:ln w="9525" cap="flat" cmpd="sng" algn="ctr">
          <a:solidFill>
            <a:schemeClr val="accent3">
              <a:hueOff val="9375220"/>
              <a:satOff val="-14067"/>
              <a:lumOff val="-228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>
            <a:latin typeface="Times New Roman" pitchFamily="18" charset="0"/>
            <a:cs typeface="Times New Roman" pitchFamily="18" charset="0"/>
          </a:endParaRPr>
        </a:p>
      </dsp:txBody>
      <dsp:txXfrm>
        <a:off x="4089731" y="3053262"/>
        <a:ext cx="245473" cy="4574"/>
      </dsp:txXfrm>
    </dsp:sp>
    <dsp:sp modelId="{3048197C-C8B2-424D-AC53-A82BA18C1969}">
      <dsp:nvSpPr>
        <dsp:cNvPr id="0" name=""/>
        <dsp:cNvSpPr/>
      </dsp:nvSpPr>
      <dsp:spPr>
        <a:xfrm>
          <a:off x="5663014" y="1651908"/>
          <a:ext cx="1987050" cy="1192230"/>
        </a:xfrm>
        <a:prstGeom prst="rect">
          <a:avLst/>
        </a:prstGeom>
        <a:solidFill>
          <a:schemeClr val="accent3">
            <a:hueOff val="8035903"/>
            <a:satOff val="-12057"/>
            <a:lumOff val="-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smtClean="0">
              <a:latin typeface="Times New Roman" pitchFamily="18" charset="0"/>
              <a:cs typeface="Times New Roman" pitchFamily="18" charset="0"/>
            </a:rPr>
            <a:t>q=</a:t>
          </a:r>
          <a:r>
            <a:rPr lang="es-MX" sz="2800" kern="1200" smtClean="0">
              <a:latin typeface="Times New Roman" pitchFamily="18" charset="0"/>
              <a:cs typeface="Times New Roman" pitchFamily="18" charset="0"/>
            </a:rPr>
            <a:t> 0.20</a:t>
          </a:r>
          <a:endParaRPr lang="es-MX" sz="2800" kern="1200">
            <a:latin typeface="Times New Roman" pitchFamily="18" charset="0"/>
            <a:cs typeface="Times New Roman" pitchFamily="18" charset="0"/>
          </a:endParaRPr>
        </a:p>
      </dsp:txBody>
      <dsp:txXfrm>
        <a:off x="5663014" y="1651908"/>
        <a:ext cx="1987050" cy="1192230"/>
      </dsp:txXfrm>
    </dsp:sp>
    <dsp:sp modelId="{E7F2085B-6290-45D4-9187-F686A697BCC2}">
      <dsp:nvSpPr>
        <dsp:cNvPr id="0" name=""/>
        <dsp:cNvSpPr/>
      </dsp:nvSpPr>
      <dsp:spPr>
        <a:xfrm>
          <a:off x="2760121" y="3851555"/>
          <a:ext cx="4264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6421" y="45720"/>
              </a:lnTo>
            </a:path>
          </a:pathLst>
        </a:custGeom>
        <a:noFill/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>
            <a:latin typeface="Times New Roman" pitchFamily="18" charset="0"/>
            <a:cs typeface="Times New Roman" pitchFamily="18" charset="0"/>
          </a:endParaRPr>
        </a:p>
      </dsp:txBody>
      <dsp:txXfrm>
        <a:off x="2961906" y="3894988"/>
        <a:ext cx="22851" cy="4574"/>
      </dsp:txXfrm>
    </dsp:sp>
    <dsp:sp modelId="{50B0A0FE-6BB9-4530-BC7D-3F5FFEE5328A}">
      <dsp:nvSpPr>
        <dsp:cNvPr id="0" name=""/>
        <dsp:cNvSpPr/>
      </dsp:nvSpPr>
      <dsp:spPr>
        <a:xfrm>
          <a:off x="774871" y="3301160"/>
          <a:ext cx="1987050" cy="1192230"/>
        </a:xfrm>
        <a:prstGeom prst="rect">
          <a:avLst/>
        </a:prstGeom>
        <a:solidFill>
          <a:schemeClr val="accent3">
            <a:hueOff val="9643083"/>
            <a:satOff val="-14469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smtClean="0">
              <a:latin typeface="Times New Roman" pitchFamily="18" charset="0"/>
              <a:cs typeface="Times New Roman" pitchFamily="18" charset="0"/>
            </a:rPr>
            <a:t>e= </a:t>
          </a:r>
          <a:r>
            <a:rPr lang="es-MX" sz="2800" kern="1200" dirty="0" smtClean="0">
              <a:latin typeface="Times New Roman" pitchFamily="18" charset="0"/>
              <a:cs typeface="Times New Roman" pitchFamily="18" charset="0"/>
            </a:rPr>
            <a:t>0.05</a:t>
          </a:r>
          <a:endParaRPr lang="es-MX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74871" y="3301160"/>
        <a:ext cx="1987050" cy="1192230"/>
      </dsp:txXfrm>
    </dsp:sp>
    <dsp:sp modelId="{0238B630-1DA5-477C-9AE9-DA1FD40762D2}">
      <dsp:nvSpPr>
        <dsp:cNvPr id="0" name=""/>
        <dsp:cNvSpPr/>
      </dsp:nvSpPr>
      <dsp:spPr>
        <a:xfrm>
          <a:off x="3218942" y="3301160"/>
          <a:ext cx="1987050" cy="1192230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latin typeface="Times New Roman" pitchFamily="18" charset="0"/>
              <a:cs typeface="Times New Roman" pitchFamily="18" charset="0"/>
            </a:rPr>
            <a:t>n=245,82</a:t>
          </a:r>
          <a:endParaRPr lang="es-MX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18942" y="3301160"/>
        <a:ext cx="1987050" cy="119223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672440-D654-43A5-A209-ACA4082BF656}">
      <dsp:nvSpPr>
        <dsp:cNvPr id="0" name=""/>
        <dsp:cNvSpPr/>
      </dsp:nvSpPr>
      <dsp:spPr>
        <a:xfrm>
          <a:off x="0" y="0"/>
          <a:ext cx="5832648" cy="9543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EDAD: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800" b="0" kern="1200" dirty="0" smtClean="0">
              <a:solidFill>
                <a:schemeClr val="tx1"/>
              </a:solidFill>
            </a:rPr>
            <a:t>20 y 30  con 56,9%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800" b="0" kern="1200" dirty="0" smtClean="0">
              <a:solidFill>
                <a:schemeClr val="tx1"/>
              </a:solidFill>
            </a:rPr>
            <a:t>31 y 40 con 19.5%</a:t>
          </a:r>
          <a:endParaRPr lang="es-MX" sz="1800" b="0" kern="1200" dirty="0">
            <a:solidFill>
              <a:schemeClr val="tx1"/>
            </a:solidFill>
          </a:endParaRPr>
        </a:p>
      </dsp:txBody>
      <dsp:txXfrm>
        <a:off x="1261967" y="0"/>
        <a:ext cx="4570680" cy="954382"/>
      </dsp:txXfrm>
    </dsp:sp>
    <dsp:sp modelId="{BD36C853-D3FA-4DB2-A632-218C06972A77}">
      <dsp:nvSpPr>
        <dsp:cNvPr id="0" name=""/>
        <dsp:cNvSpPr/>
      </dsp:nvSpPr>
      <dsp:spPr>
        <a:xfrm>
          <a:off x="95438" y="95438"/>
          <a:ext cx="1166529" cy="7635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3331-D581-440D-8691-27F3106B465C}">
      <dsp:nvSpPr>
        <dsp:cNvPr id="0" name=""/>
        <dsp:cNvSpPr/>
      </dsp:nvSpPr>
      <dsp:spPr>
        <a:xfrm>
          <a:off x="0" y="1049820"/>
          <a:ext cx="5832648" cy="954382"/>
        </a:xfrm>
        <a:prstGeom prst="roundRect">
          <a:avLst>
            <a:gd name="adj" fmla="val 1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SECTOR: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800" b="0" kern="1200" dirty="0" smtClean="0">
              <a:solidFill>
                <a:schemeClr val="tx1"/>
              </a:solidFill>
            </a:rPr>
            <a:t>Sur de Quito con 53,7%</a:t>
          </a:r>
        </a:p>
      </dsp:txBody>
      <dsp:txXfrm>
        <a:off x="1261967" y="1049820"/>
        <a:ext cx="4570680" cy="954382"/>
      </dsp:txXfrm>
    </dsp:sp>
    <dsp:sp modelId="{73EBCDC7-24A8-4C63-BAE5-C4E6FA0EE201}">
      <dsp:nvSpPr>
        <dsp:cNvPr id="0" name=""/>
        <dsp:cNvSpPr/>
      </dsp:nvSpPr>
      <dsp:spPr>
        <a:xfrm>
          <a:off x="95438" y="1145259"/>
          <a:ext cx="1166529" cy="7635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2F1DA-BB9B-4B48-B1E8-6EEA04E2A65B}">
      <dsp:nvSpPr>
        <dsp:cNvPr id="0" name=""/>
        <dsp:cNvSpPr/>
      </dsp:nvSpPr>
      <dsp:spPr>
        <a:xfrm>
          <a:off x="0" y="2099641"/>
          <a:ext cx="5832648" cy="954382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PROMOCIONADOS: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800" b="0" kern="1200" dirty="0" smtClean="0">
              <a:solidFill>
                <a:schemeClr val="tx1"/>
              </a:solidFill>
            </a:rPr>
            <a:t>94,3%</a:t>
          </a:r>
          <a:endParaRPr lang="es-MX" sz="1800" b="0" kern="1200" dirty="0">
            <a:solidFill>
              <a:schemeClr val="tx1"/>
            </a:solidFill>
          </a:endParaRPr>
        </a:p>
      </dsp:txBody>
      <dsp:txXfrm>
        <a:off x="1261967" y="2099641"/>
        <a:ext cx="4570680" cy="954382"/>
      </dsp:txXfrm>
    </dsp:sp>
    <dsp:sp modelId="{0FDBC594-D611-4A46-A1D2-E388339EB11E}">
      <dsp:nvSpPr>
        <dsp:cNvPr id="0" name=""/>
        <dsp:cNvSpPr/>
      </dsp:nvSpPr>
      <dsp:spPr>
        <a:xfrm>
          <a:off x="95438" y="2195080"/>
          <a:ext cx="1166529" cy="7635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C3AE68-810E-4A17-88C2-A882FAFF2424}">
      <dsp:nvSpPr>
        <dsp:cNvPr id="0" name=""/>
        <dsp:cNvSpPr/>
      </dsp:nvSpPr>
      <dsp:spPr>
        <a:xfrm>
          <a:off x="0" y="3149462"/>
          <a:ext cx="5832648" cy="954382"/>
        </a:xfrm>
        <a:prstGeom prst="roundRect">
          <a:avLst>
            <a:gd name="adj" fmla="val 1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REALIZAR TURISMO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800" b="0" kern="1200" dirty="0" smtClean="0">
              <a:solidFill>
                <a:schemeClr val="tx1"/>
              </a:solidFill>
            </a:rPr>
            <a:t>90,7%</a:t>
          </a:r>
          <a:endParaRPr lang="es-MX" sz="1800" b="0" kern="1200" dirty="0">
            <a:solidFill>
              <a:schemeClr val="tx1"/>
            </a:solidFill>
          </a:endParaRPr>
        </a:p>
      </dsp:txBody>
      <dsp:txXfrm>
        <a:off x="1261967" y="3149462"/>
        <a:ext cx="4570680" cy="954382"/>
      </dsp:txXfrm>
    </dsp:sp>
    <dsp:sp modelId="{3E901129-E818-45AA-93A2-6D67FDCE2DAC}">
      <dsp:nvSpPr>
        <dsp:cNvPr id="0" name=""/>
        <dsp:cNvSpPr/>
      </dsp:nvSpPr>
      <dsp:spPr>
        <a:xfrm>
          <a:off x="95438" y="3244901"/>
          <a:ext cx="1166529" cy="7635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9096F3-4F24-4ADE-99BC-590CDE63BC3F}">
      <dsp:nvSpPr>
        <dsp:cNvPr id="0" name=""/>
        <dsp:cNvSpPr/>
      </dsp:nvSpPr>
      <dsp:spPr>
        <a:xfrm>
          <a:off x="0" y="4199283"/>
          <a:ext cx="5832648" cy="954382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FRECUENCIA: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800" b="0" kern="1200" dirty="0" smtClean="0">
              <a:solidFill>
                <a:schemeClr val="tx1"/>
              </a:solidFill>
            </a:rPr>
            <a:t>Más de una vez (46,7%)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800" b="0" kern="1200" dirty="0" smtClean="0">
              <a:solidFill>
                <a:schemeClr val="tx1"/>
              </a:solidFill>
            </a:rPr>
            <a:t>Cuando exista una agenda cultural (36,6%)</a:t>
          </a:r>
          <a:endParaRPr lang="es-MX" sz="1800" b="0" kern="1200" dirty="0">
            <a:solidFill>
              <a:schemeClr val="tx1"/>
            </a:solidFill>
          </a:endParaRPr>
        </a:p>
      </dsp:txBody>
      <dsp:txXfrm>
        <a:off x="1261967" y="4199283"/>
        <a:ext cx="4570680" cy="954382"/>
      </dsp:txXfrm>
    </dsp:sp>
    <dsp:sp modelId="{0A4F0E56-3EED-479E-A5F2-9058587A8F91}">
      <dsp:nvSpPr>
        <dsp:cNvPr id="0" name=""/>
        <dsp:cNvSpPr/>
      </dsp:nvSpPr>
      <dsp:spPr>
        <a:xfrm>
          <a:off x="95438" y="4294722"/>
          <a:ext cx="1166529" cy="7635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E199B1-A4C2-45E0-B14E-89AD8B8830D4}">
      <dsp:nvSpPr>
        <dsp:cNvPr id="0" name=""/>
        <dsp:cNvSpPr/>
      </dsp:nvSpPr>
      <dsp:spPr>
        <a:xfrm>
          <a:off x="0" y="0"/>
          <a:ext cx="7128792" cy="11380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b="1" kern="1200" dirty="0" smtClean="0">
              <a:solidFill>
                <a:schemeClr val="tx1"/>
              </a:solidFill>
            </a:rPr>
            <a:t>PRESUPUESTO: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b="0" kern="1200" dirty="0" smtClean="0">
              <a:solidFill>
                <a:schemeClr val="tx1"/>
              </a:solidFill>
            </a:rPr>
            <a:t>$20 - $60</a:t>
          </a:r>
          <a:endParaRPr lang="es-MX" sz="2700" kern="1200" dirty="0">
            <a:solidFill>
              <a:schemeClr val="tx1"/>
            </a:solidFill>
          </a:endParaRPr>
        </a:p>
      </dsp:txBody>
      <dsp:txXfrm>
        <a:off x="1539564" y="0"/>
        <a:ext cx="5589227" cy="1138063"/>
      </dsp:txXfrm>
    </dsp:sp>
    <dsp:sp modelId="{74935DD1-A581-48D4-BC06-045F0DB87914}">
      <dsp:nvSpPr>
        <dsp:cNvPr id="0" name=""/>
        <dsp:cNvSpPr/>
      </dsp:nvSpPr>
      <dsp:spPr>
        <a:xfrm>
          <a:off x="113806" y="113806"/>
          <a:ext cx="1425758" cy="9104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374492-48F9-4AEB-B1C4-50C6138FBDCB}">
      <dsp:nvSpPr>
        <dsp:cNvPr id="0" name=""/>
        <dsp:cNvSpPr/>
      </dsp:nvSpPr>
      <dsp:spPr>
        <a:xfrm>
          <a:off x="0" y="1251870"/>
          <a:ext cx="7128792" cy="11380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b="1" kern="1200" dirty="0" smtClean="0">
              <a:solidFill>
                <a:schemeClr val="tx1"/>
              </a:solidFill>
            </a:rPr>
            <a:t>FIESTA RECONOCIDA: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b="0" kern="1200" dirty="0" smtClean="0">
              <a:solidFill>
                <a:schemeClr val="tx1"/>
              </a:solidFill>
            </a:rPr>
            <a:t>Paseo Procesional del Chagra (58,5%)</a:t>
          </a:r>
        </a:p>
      </dsp:txBody>
      <dsp:txXfrm>
        <a:off x="1539564" y="1251870"/>
        <a:ext cx="5589227" cy="1138063"/>
      </dsp:txXfrm>
    </dsp:sp>
    <dsp:sp modelId="{7CE8B5CA-48CB-49B6-9F67-154D3EF7AE9B}">
      <dsp:nvSpPr>
        <dsp:cNvPr id="0" name=""/>
        <dsp:cNvSpPr/>
      </dsp:nvSpPr>
      <dsp:spPr>
        <a:xfrm>
          <a:off x="113806" y="1365676"/>
          <a:ext cx="1425758" cy="9104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77467-784D-47A6-AF23-B72C4AB76A44}">
      <dsp:nvSpPr>
        <dsp:cNvPr id="0" name=""/>
        <dsp:cNvSpPr/>
      </dsp:nvSpPr>
      <dsp:spPr>
        <a:xfrm>
          <a:off x="0" y="2503740"/>
          <a:ext cx="7128792" cy="11380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b="1" kern="1200" dirty="0" smtClean="0">
              <a:solidFill>
                <a:schemeClr val="tx1"/>
              </a:solidFill>
            </a:rPr>
            <a:t>DIFUSIÓN: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b="0" kern="1200" dirty="0" smtClean="0">
              <a:solidFill>
                <a:schemeClr val="tx1"/>
              </a:solidFill>
            </a:rPr>
            <a:t>NO con 77,2%</a:t>
          </a:r>
        </a:p>
      </dsp:txBody>
      <dsp:txXfrm>
        <a:off x="1539564" y="2503740"/>
        <a:ext cx="5589227" cy="1138063"/>
      </dsp:txXfrm>
    </dsp:sp>
    <dsp:sp modelId="{5C6E3896-9538-436D-8E35-3E1B049D6647}">
      <dsp:nvSpPr>
        <dsp:cNvPr id="0" name=""/>
        <dsp:cNvSpPr/>
      </dsp:nvSpPr>
      <dsp:spPr>
        <a:xfrm>
          <a:off x="113806" y="2617547"/>
          <a:ext cx="1425758" cy="9104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273B6-B46F-4482-AB4A-094F2A1771D7}">
      <dsp:nvSpPr>
        <dsp:cNvPr id="0" name=""/>
        <dsp:cNvSpPr/>
      </dsp:nvSpPr>
      <dsp:spPr>
        <a:xfrm>
          <a:off x="0" y="3755610"/>
          <a:ext cx="7128792" cy="11380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b="1" kern="1200" dirty="0" smtClean="0">
              <a:solidFill>
                <a:schemeClr val="tx1"/>
              </a:solidFill>
            </a:rPr>
            <a:t>MEDIOS DE COMUNICACIÓN: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b="0" kern="1200" dirty="0" smtClean="0">
              <a:solidFill>
                <a:schemeClr val="tx1"/>
              </a:solidFill>
            </a:rPr>
            <a:t>Internet (24,4%)</a:t>
          </a:r>
        </a:p>
      </dsp:txBody>
      <dsp:txXfrm>
        <a:off x="1539564" y="3755610"/>
        <a:ext cx="5589227" cy="1138063"/>
      </dsp:txXfrm>
    </dsp:sp>
    <dsp:sp modelId="{071ACA28-DD34-4F73-B846-7CC32E32438A}">
      <dsp:nvSpPr>
        <dsp:cNvPr id="0" name=""/>
        <dsp:cNvSpPr/>
      </dsp:nvSpPr>
      <dsp:spPr>
        <a:xfrm>
          <a:off x="113806" y="3869417"/>
          <a:ext cx="1425758" cy="9104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BC0B0B-2AC3-416C-9F30-18A14ED4374F}">
      <dsp:nvSpPr>
        <dsp:cNvPr id="0" name=""/>
        <dsp:cNvSpPr/>
      </dsp:nvSpPr>
      <dsp:spPr>
        <a:xfrm>
          <a:off x="0" y="467458"/>
          <a:ext cx="763284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12604E-C444-4FC9-974B-FA92274E6B23}">
      <dsp:nvSpPr>
        <dsp:cNvPr id="0" name=""/>
        <dsp:cNvSpPr/>
      </dsp:nvSpPr>
      <dsp:spPr>
        <a:xfrm>
          <a:off x="363380" y="86419"/>
          <a:ext cx="7267597" cy="70575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chemeClr val="tx1"/>
              </a:solidFill>
            </a:rPr>
            <a:t>HIPÓTESIS</a:t>
          </a:r>
          <a:endParaRPr lang="es-MX" sz="2400" b="1" kern="1200" dirty="0">
            <a:solidFill>
              <a:schemeClr val="tx1"/>
            </a:solidFill>
          </a:endParaRPr>
        </a:p>
      </dsp:txBody>
      <dsp:txXfrm>
        <a:off x="363380" y="86419"/>
        <a:ext cx="7267597" cy="705759"/>
      </dsp:txXfrm>
    </dsp:sp>
    <dsp:sp modelId="{670DE54A-C7EA-4B6F-A5EF-E29AAF3A8C26}">
      <dsp:nvSpPr>
        <dsp:cNvPr id="0" name=""/>
        <dsp:cNvSpPr/>
      </dsp:nvSpPr>
      <dsp:spPr>
        <a:xfrm>
          <a:off x="0" y="2199661"/>
          <a:ext cx="763284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18C52-1146-4AB7-93D9-79B41400D66A}">
      <dsp:nvSpPr>
        <dsp:cNvPr id="0" name=""/>
        <dsp:cNvSpPr/>
      </dsp:nvSpPr>
      <dsp:spPr>
        <a:xfrm>
          <a:off x="363380" y="1140658"/>
          <a:ext cx="7267597" cy="1383722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chemeClr val="tx1"/>
              </a:solidFill>
            </a:rPr>
            <a:t>H2: </a:t>
          </a:r>
          <a:r>
            <a:rPr lang="es-MX" sz="2400" kern="1200" dirty="0" smtClean="0">
              <a:solidFill>
                <a:schemeClr val="tx1"/>
              </a:solidFill>
            </a:rPr>
            <a:t>La promoción del turismo del Cantón Mejía tiene un nivel de importancia menor al  45% en el desarrollo de las actividades y presupuestos por parte del GAD Municipal.</a:t>
          </a:r>
          <a:endParaRPr lang="es-MX" sz="2400" kern="1200" dirty="0">
            <a:solidFill>
              <a:schemeClr val="tx1"/>
            </a:solidFill>
          </a:endParaRPr>
        </a:p>
      </dsp:txBody>
      <dsp:txXfrm>
        <a:off x="363380" y="1140658"/>
        <a:ext cx="7267597" cy="1383722"/>
      </dsp:txXfrm>
    </dsp:sp>
    <dsp:sp modelId="{D8677464-2F7C-419F-AF98-501AD73E9046}">
      <dsp:nvSpPr>
        <dsp:cNvPr id="0" name=""/>
        <dsp:cNvSpPr/>
      </dsp:nvSpPr>
      <dsp:spPr>
        <a:xfrm>
          <a:off x="0" y="3253901"/>
          <a:ext cx="763284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F9778-7A08-4BA2-88AC-32A031070814}">
      <dsp:nvSpPr>
        <dsp:cNvPr id="0" name=""/>
        <dsp:cNvSpPr/>
      </dsp:nvSpPr>
      <dsp:spPr>
        <a:xfrm>
          <a:off x="363380" y="2872861"/>
          <a:ext cx="7267597" cy="705759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chemeClr val="tx1"/>
              </a:solidFill>
            </a:rPr>
            <a:t>H3: </a:t>
          </a:r>
          <a:r>
            <a:rPr lang="es-MX" sz="2400" kern="1200" dirty="0" smtClean="0">
              <a:solidFill>
                <a:schemeClr val="tx1"/>
              </a:solidFill>
            </a:rPr>
            <a:t>Más del 20% de las personas consideran al Cantón Mejía como una opción de visita turística cultural.</a:t>
          </a:r>
          <a:endParaRPr lang="es-MX" sz="2400" kern="1200" dirty="0">
            <a:solidFill>
              <a:schemeClr val="tx1"/>
            </a:solidFill>
          </a:endParaRPr>
        </a:p>
      </dsp:txBody>
      <dsp:txXfrm>
        <a:off x="363380" y="2872861"/>
        <a:ext cx="7267597" cy="705759"/>
      </dsp:txXfrm>
    </dsp:sp>
    <dsp:sp modelId="{BF0C14C1-9579-4904-917D-B909788C00FC}">
      <dsp:nvSpPr>
        <dsp:cNvPr id="0" name=""/>
        <dsp:cNvSpPr/>
      </dsp:nvSpPr>
      <dsp:spPr>
        <a:xfrm>
          <a:off x="0" y="4588380"/>
          <a:ext cx="763284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2F6AB-D55D-4EBE-ADB3-EB562205640D}">
      <dsp:nvSpPr>
        <dsp:cNvPr id="0" name=""/>
        <dsp:cNvSpPr/>
      </dsp:nvSpPr>
      <dsp:spPr>
        <a:xfrm>
          <a:off x="363380" y="3927101"/>
          <a:ext cx="7267597" cy="985999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chemeClr val="tx1"/>
              </a:solidFill>
            </a:rPr>
            <a:t>H3: </a:t>
          </a:r>
          <a:r>
            <a:rPr lang="es-MX" sz="2400" kern="1200" dirty="0" smtClean="0">
              <a:solidFill>
                <a:schemeClr val="tx1"/>
              </a:solidFill>
            </a:rPr>
            <a:t>El presupuesto destinado a turismo en el Cantón Mejía, depende de la alternativa u opción turística existente en el cantón.</a:t>
          </a:r>
          <a:endParaRPr lang="es-MX" sz="2400" kern="1200" dirty="0">
            <a:solidFill>
              <a:schemeClr val="tx1"/>
            </a:solidFill>
          </a:endParaRPr>
        </a:p>
      </dsp:txBody>
      <dsp:txXfrm>
        <a:off x="363380" y="3927101"/>
        <a:ext cx="7267597" cy="985999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D3BB56-4B1E-4810-AE5C-6D486FD2659B}">
      <dsp:nvSpPr>
        <dsp:cNvPr id="0" name=""/>
        <dsp:cNvSpPr/>
      </dsp:nvSpPr>
      <dsp:spPr>
        <a:xfrm>
          <a:off x="0" y="1782889"/>
          <a:ext cx="592832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84D3FC-1BF2-4DCD-BFA8-FA333C4AF006}">
      <dsp:nvSpPr>
        <dsp:cNvPr id="0" name=""/>
        <dsp:cNvSpPr/>
      </dsp:nvSpPr>
      <dsp:spPr>
        <a:xfrm>
          <a:off x="296416" y="1668554"/>
          <a:ext cx="4149824" cy="90987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853" tIns="0" rIns="156853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kern="1200" dirty="0" smtClean="0"/>
            <a:t>Santuario de la Virgen de los Dolores</a:t>
          </a:r>
          <a:endParaRPr lang="es-MX" sz="1900" kern="1200" dirty="0"/>
        </a:p>
      </dsp:txBody>
      <dsp:txXfrm>
        <a:off x="296416" y="1668554"/>
        <a:ext cx="4149824" cy="909876"/>
      </dsp:txXfrm>
    </dsp:sp>
    <dsp:sp modelId="{1E8B1F38-DDFD-40FE-BB23-8F13674CA20E}">
      <dsp:nvSpPr>
        <dsp:cNvPr id="0" name=""/>
        <dsp:cNvSpPr/>
      </dsp:nvSpPr>
      <dsp:spPr>
        <a:xfrm>
          <a:off x="0" y="2993726"/>
          <a:ext cx="592832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63D4C-DBA7-4F68-ACCC-F58DF4A4F650}">
      <dsp:nvSpPr>
        <dsp:cNvPr id="0" name=""/>
        <dsp:cNvSpPr/>
      </dsp:nvSpPr>
      <dsp:spPr>
        <a:xfrm>
          <a:off x="296416" y="2879390"/>
          <a:ext cx="4149824" cy="909876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853" tIns="0" rIns="156853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kern="1200" dirty="0" smtClean="0"/>
            <a:t>Iglesia Matriz de </a:t>
          </a:r>
          <a:r>
            <a:rPr lang="es-MX" sz="1900" b="1" kern="1200" dirty="0" err="1" smtClean="0"/>
            <a:t>Machachi</a:t>
          </a:r>
          <a:endParaRPr lang="es-MX" sz="1900" kern="1200" dirty="0"/>
        </a:p>
      </dsp:txBody>
      <dsp:txXfrm>
        <a:off x="296416" y="2879390"/>
        <a:ext cx="4149824" cy="909876"/>
      </dsp:txXfrm>
    </dsp:sp>
    <dsp:sp modelId="{AEF7E136-2E31-4730-B2C9-7A4CAE69CE3E}">
      <dsp:nvSpPr>
        <dsp:cNvPr id="0" name=""/>
        <dsp:cNvSpPr/>
      </dsp:nvSpPr>
      <dsp:spPr>
        <a:xfrm>
          <a:off x="0" y="4204562"/>
          <a:ext cx="592832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2786B-76BE-436E-91C5-9187B5B39060}">
      <dsp:nvSpPr>
        <dsp:cNvPr id="0" name=""/>
        <dsp:cNvSpPr/>
      </dsp:nvSpPr>
      <dsp:spPr>
        <a:xfrm>
          <a:off x="296416" y="4090227"/>
          <a:ext cx="4149824" cy="909876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853" tIns="0" rIns="156853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kern="1200" dirty="0" smtClean="0"/>
            <a:t>Iglesia de </a:t>
          </a:r>
          <a:r>
            <a:rPr lang="es-MX" sz="1900" b="1" kern="1200" dirty="0" err="1" smtClean="0"/>
            <a:t>Uyumbicho</a:t>
          </a:r>
          <a:endParaRPr lang="es-MX" sz="1900" kern="1200" dirty="0"/>
        </a:p>
      </dsp:txBody>
      <dsp:txXfrm>
        <a:off x="296416" y="4090227"/>
        <a:ext cx="4149824" cy="909876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D3BB56-4B1E-4810-AE5C-6D486FD2659B}">
      <dsp:nvSpPr>
        <dsp:cNvPr id="0" name=""/>
        <dsp:cNvSpPr/>
      </dsp:nvSpPr>
      <dsp:spPr>
        <a:xfrm>
          <a:off x="0" y="1587853"/>
          <a:ext cx="592832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84D3FC-1BF2-4DCD-BFA8-FA333C4AF006}">
      <dsp:nvSpPr>
        <dsp:cNvPr id="0" name=""/>
        <dsp:cNvSpPr/>
      </dsp:nvSpPr>
      <dsp:spPr>
        <a:xfrm>
          <a:off x="1130441" y="1399704"/>
          <a:ext cx="4149824" cy="86725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853" tIns="0" rIns="156853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b="1" kern="1200" dirty="0" smtClean="0"/>
            <a:t>Estación del Tren </a:t>
          </a:r>
          <a:r>
            <a:rPr lang="es-MX" sz="2700" b="1" kern="1200" dirty="0" err="1" smtClean="0"/>
            <a:t>Aloasí</a:t>
          </a:r>
          <a:r>
            <a:rPr lang="es-MX" sz="2700" b="1" kern="1200" dirty="0" smtClean="0"/>
            <a:t> </a:t>
          </a:r>
          <a:endParaRPr lang="es-MX" sz="2700" kern="1200" dirty="0"/>
        </a:p>
      </dsp:txBody>
      <dsp:txXfrm>
        <a:off x="1130441" y="1399704"/>
        <a:ext cx="4149824" cy="867251"/>
      </dsp:txXfrm>
    </dsp:sp>
    <dsp:sp modelId="{0A285B0F-2510-4241-956E-E50AA739B07E}">
      <dsp:nvSpPr>
        <dsp:cNvPr id="0" name=""/>
        <dsp:cNvSpPr/>
      </dsp:nvSpPr>
      <dsp:spPr>
        <a:xfrm>
          <a:off x="0" y="2812573"/>
          <a:ext cx="592832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435683-D9E3-4D1E-9C44-22889EED25E3}">
      <dsp:nvSpPr>
        <dsp:cNvPr id="0" name=""/>
        <dsp:cNvSpPr/>
      </dsp:nvSpPr>
      <dsp:spPr>
        <a:xfrm>
          <a:off x="1130441" y="2695847"/>
          <a:ext cx="4149824" cy="79704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853" tIns="0" rIns="156853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b="1" kern="1200" dirty="0" smtClean="0"/>
            <a:t>Estación del Tren Tambillo</a:t>
          </a:r>
          <a:endParaRPr lang="es-MX" sz="2700" kern="1200" dirty="0"/>
        </a:p>
      </dsp:txBody>
      <dsp:txXfrm>
        <a:off x="1130441" y="2695847"/>
        <a:ext cx="4149824" cy="797040"/>
      </dsp:txXfrm>
    </dsp:sp>
    <dsp:sp modelId="{4AFB5B35-771D-40AD-B73B-557C7C9ECC82}">
      <dsp:nvSpPr>
        <dsp:cNvPr id="0" name=""/>
        <dsp:cNvSpPr/>
      </dsp:nvSpPr>
      <dsp:spPr>
        <a:xfrm>
          <a:off x="0" y="4037293"/>
          <a:ext cx="592832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FE9E6-8316-4E3B-8DBD-A99435BFD1B0}">
      <dsp:nvSpPr>
        <dsp:cNvPr id="0" name=""/>
        <dsp:cNvSpPr/>
      </dsp:nvSpPr>
      <dsp:spPr>
        <a:xfrm>
          <a:off x="1130441" y="3775968"/>
          <a:ext cx="4149824" cy="79704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853" tIns="0" rIns="156853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b="1" kern="1200" dirty="0" smtClean="0"/>
            <a:t>Cara del Diablo</a:t>
          </a:r>
          <a:endParaRPr lang="es-MX" sz="2700" kern="1200" dirty="0"/>
        </a:p>
      </dsp:txBody>
      <dsp:txXfrm>
        <a:off x="1130441" y="3775968"/>
        <a:ext cx="4149824" cy="79704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1ECFA8-3985-4EA0-BF8E-D8AA8047058E}">
      <dsp:nvSpPr>
        <dsp:cNvPr id="0" name=""/>
        <dsp:cNvSpPr/>
      </dsp:nvSpPr>
      <dsp:spPr>
        <a:xfrm rot="5400000">
          <a:off x="-370675" y="1255367"/>
          <a:ext cx="1651579" cy="2000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39518-4822-4017-9784-6577A573F7B4}">
      <dsp:nvSpPr>
        <dsp:cNvPr id="0" name=""/>
        <dsp:cNvSpPr/>
      </dsp:nvSpPr>
      <dsp:spPr>
        <a:xfrm>
          <a:off x="2860" y="191876"/>
          <a:ext cx="2222684" cy="13336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Fiestas de Carnaval</a:t>
          </a:r>
          <a:endParaRPr lang="es-MX" sz="2200" kern="1200" dirty="0"/>
        </a:p>
      </dsp:txBody>
      <dsp:txXfrm>
        <a:off x="2860" y="191876"/>
        <a:ext cx="2222684" cy="1333610"/>
      </dsp:txXfrm>
    </dsp:sp>
    <dsp:sp modelId="{8D6FA230-188D-416A-B53E-9557C0D3C5A1}">
      <dsp:nvSpPr>
        <dsp:cNvPr id="0" name=""/>
        <dsp:cNvSpPr/>
      </dsp:nvSpPr>
      <dsp:spPr>
        <a:xfrm>
          <a:off x="462831" y="2088874"/>
          <a:ext cx="2940736" cy="200041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2C59B-2E3C-4ABC-BD12-8B94CF72FB0A}">
      <dsp:nvSpPr>
        <dsp:cNvPr id="0" name=""/>
        <dsp:cNvSpPr/>
      </dsp:nvSpPr>
      <dsp:spPr>
        <a:xfrm>
          <a:off x="2860" y="1858889"/>
          <a:ext cx="2222684" cy="1333610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Fiestas de </a:t>
          </a:r>
          <a:r>
            <a:rPr lang="es-MX" sz="2200" kern="1200" dirty="0" err="1" smtClean="0"/>
            <a:t>parroquialización</a:t>
          </a:r>
          <a:endParaRPr lang="es-MX" sz="2200" kern="1200" dirty="0"/>
        </a:p>
      </dsp:txBody>
      <dsp:txXfrm>
        <a:off x="2860" y="1858889"/>
        <a:ext cx="2222684" cy="1333610"/>
      </dsp:txXfrm>
    </dsp:sp>
    <dsp:sp modelId="{C5E66B7C-4A2C-478C-941F-10B4A1D50B9A}">
      <dsp:nvSpPr>
        <dsp:cNvPr id="0" name=""/>
        <dsp:cNvSpPr/>
      </dsp:nvSpPr>
      <dsp:spPr>
        <a:xfrm>
          <a:off x="2959030" y="1858889"/>
          <a:ext cx="2222684" cy="1333610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Paseo Procesional del Chagra</a:t>
          </a:r>
          <a:endParaRPr lang="es-MX" sz="2200" kern="1200" dirty="0"/>
        </a:p>
      </dsp:txBody>
      <dsp:txXfrm>
        <a:off x="2959030" y="1858889"/>
        <a:ext cx="2222684" cy="133361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5CD9FA-D9EA-4806-8478-499EBBCF090E}">
      <dsp:nvSpPr>
        <dsp:cNvPr id="0" name=""/>
        <dsp:cNvSpPr/>
      </dsp:nvSpPr>
      <dsp:spPr>
        <a:xfrm>
          <a:off x="937554" y="-72938"/>
          <a:ext cx="3909195" cy="3909195"/>
        </a:xfrm>
        <a:prstGeom prst="circularArrow">
          <a:avLst>
            <a:gd name="adj1" fmla="val 4668"/>
            <a:gd name="adj2" fmla="val 272909"/>
            <a:gd name="adj3" fmla="val 13015376"/>
            <a:gd name="adj4" fmla="val 17906688"/>
            <a:gd name="adj5" fmla="val 484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530D79-D26C-4191-9D3A-78A9F37FCB53}">
      <dsp:nvSpPr>
        <dsp:cNvPr id="0" name=""/>
        <dsp:cNvSpPr/>
      </dsp:nvSpPr>
      <dsp:spPr>
        <a:xfrm>
          <a:off x="1652254" y="502"/>
          <a:ext cx="2479794" cy="12398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Ferias Gastronómicas</a:t>
          </a:r>
          <a:endParaRPr lang="es-MX" sz="2700" kern="1200" dirty="0"/>
        </a:p>
      </dsp:txBody>
      <dsp:txXfrm>
        <a:off x="1652254" y="502"/>
        <a:ext cx="2479794" cy="1239897"/>
      </dsp:txXfrm>
    </dsp:sp>
    <dsp:sp modelId="{1DDDC0CD-8F22-4AA5-9673-65348F23CA53}">
      <dsp:nvSpPr>
        <dsp:cNvPr id="0" name=""/>
        <dsp:cNvSpPr/>
      </dsp:nvSpPr>
      <dsp:spPr>
        <a:xfrm>
          <a:off x="3055915" y="1404163"/>
          <a:ext cx="2479794" cy="1239897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Feria Valle de los 9 volcanes</a:t>
          </a:r>
          <a:endParaRPr lang="es-MX" sz="2700" kern="1200" dirty="0"/>
        </a:p>
      </dsp:txBody>
      <dsp:txXfrm>
        <a:off x="3055915" y="1404163"/>
        <a:ext cx="2479794" cy="1239897"/>
      </dsp:txXfrm>
    </dsp:sp>
    <dsp:sp modelId="{56731EBB-ECB2-452B-873D-65F26E2F157D}">
      <dsp:nvSpPr>
        <dsp:cNvPr id="0" name=""/>
        <dsp:cNvSpPr/>
      </dsp:nvSpPr>
      <dsp:spPr>
        <a:xfrm>
          <a:off x="1652254" y="2807824"/>
          <a:ext cx="2479794" cy="1239897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Exposición de Barros</a:t>
          </a:r>
          <a:endParaRPr lang="es-MX" sz="2700" kern="1200" dirty="0"/>
        </a:p>
      </dsp:txBody>
      <dsp:txXfrm>
        <a:off x="1652254" y="2807824"/>
        <a:ext cx="2479794" cy="1239897"/>
      </dsp:txXfrm>
    </dsp:sp>
    <dsp:sp modelId="{D2C05D5A-6DEC-4442-918C-2C731CE64818}">
      <dsp:nvSpPr>
        <dsp:cNvPr id="0" name=""/>
        <dsp:cNvSpPr/>
      </dsp:nvSpPr>
      <dsp:spPr>
        <a:xfrm>
          <a:off x="248594" y="1404163"/>
          <a:ext cx="2479794" cy="1239897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Artesanías</a:t>
          </a:r>
          <a:endParaRPr lang="es-MX" sz="2700" kern="1200" dirty="0"/>
        </a:p>
      </dsp:txBody>
      <dsp:txXfrm>
        <a:off x="248594" y="1404163"/>
        <a:ext cx="2479794" cy="1239897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DCE670-7BAB-4CAC-BAA6-10FA2ECA8349}">
      <dsp:nvSpPr>
        <dsp:cNvPr id="0" name=""/>
        <dsp:cNvSpPr/>
      </dsp:nvSpPr>
      <dsp:spPr>
        <a:xfrm>
          <a:off x="1020730" y="-22083"/>
          <a:ext cx="4054539" cy="4054539"/>
        </a:xfrm>
        <a:prstGeom prst="circularArrow">
          <a:avLst>
            <a:gd name="adj1" fmla="val 5544"/>
            <a:gd name="adj2" fmla="val 330680"/>
            <a:gd name="adj3" fmla="val 13815233"/>
            <a:gd name="adj4" fmla="val 17362087"/>
            <a:gd name="adj5" fmla="val 575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CFE51E-AF40-4D02-BB03-DD933A37C798}">
      <dsp:nvSpPr>
        <dsp:cNvPr id="0" name=""/>
        <dsp:cNvSpPr/>
      </dsp:nvSpPr>
      <dsp:spPr>
        <a:xfrm>
          <a:off x="2114847" y="1515"/>
          <a:ext cx="1866304" cy="93315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Señor del </a:t>
          </a:r>
          <a:r>
            <a:rPr lang="es-MX" sz="2300" kern="1200" dirty="0" err="1" smtClean="0"/>
            <a:t>Casanto</a:t>
          </a:r>
          <a:endParaRPr lang="es-MX" sz="2300" kern="1200" dirty="0"/>
        </a:p>
      </dsp:txBody>
      <dsp:txXfrm>
        <a:off x="2114847" y="1515"/>
        <a:ext cx="1866304" cy="933152"/>
      </dsp:txXfrm>
    </dsp:sp>
    <dsp:sp modelId="{E9CEA918-5C49-48AC-B56B-E3D4CF4FDDAD}">
      <dsp:nvSpPr>
        <dsp:cNvPr id="0" name=""/>
        <dsp:cNvSpPr/>
      </dsp:nvSpPr>
      <dsp:spPr>
        <a:xfrm>
          <a:off x="4013671" y="1196229"/>
          <a:ext cx="1866304" cy="933152"/>
        </a:xfrm>
        <a:prstGeom prst="round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Folklore y danza</a:t>
          </a:r>
          <a:endParaRPr lang="es-MX" sz="2300" kern="1200" dirty="0"/>
        </a:p>
      </dsp:txBody>
      <dsp:txXfrm>
        <a:off x="4013671" y="1196229"/>
        <a:ext cx="1866304" cy="933152"/>
      </dsp:txXfrm>
    </dsp:sp>
    <dsp:sp modelId="{201F3974-158B-45CD-AAE9-DA29E4514117}">
      <dsp:nvSpPr>
        <dsp:cNvPr id="0" name=""/>
        <dsp:cNvSpPr/>
      </dsp:nvSpPr>
      <dsp:spPr>
        <a:xfrm>
          <a:off x="3131137" y="3129332"/>
          <a:ext cx="1866304" cy="933152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Cultura Urbana</a:t>
          </a:r>
          <a:endParaRPr lang="es-MX" sz="2300" kern="1200" dirty="0"/>
        </a:p>
      </dsp:txBody>
      <dsp:txXfrm>
        <a:off x="3131137" y="3129332"/>
        <a:ext cx="1866304" cy="933152"/>
      </dsp:txXfrm>
    </dsp:sp>
    <dsp:sp modelId="{659736E0-1A82-4D4E-8FF3-9F60B3D77008}">
      <dsp:nvSpPr>
        <dsp:cNvPr id="0" name=""/>
        <dsp:cNvSpPr/>
      </dsp:nvSpPr>
      <dsp:spPr>
        <a:xfrm>
          <a:off x="1098558" y="3129332"/>
          <a:ext cx="1866304" cy="933152"/>
        </a:xfrm>
        <a:prstGeom prst="round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Música</a:t>
          </a:r>
          <a:endParaRPr lang="es-MX" sz="2300" kern="1200" dirty="0"/>
        </a:p>
      </dsp:txBody>
      <dsp:txXfrm>
        <a:off x="1098558" y="3129332"/>
        <a:ext cx="1866304" cy="933152"/>
      </dsp:txXfrm>
    </dsp:sp>
    <dsp:sp modelId="{D5784305-323F-494F-904E-200B3AB5C2A0}">
      <dsp:nvSpPr>
        <dsp:cNvPr id="0" name=""/>
        <dsp:cNvSpPr/>
      </dsp:nvSpPr>
      <dsp:spPr>
        <a:xfrm>
          <a:off x="119328" y="1196235"/>
          <a:ext cx="1866304" cy="933152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err="1" smtClean="0"/>
            <a:t>Ciclopaseo</a:t>
          </a:r>
          <a:endParaRPr lang="es-MX" sz="2300" kern="1200" dirty="0"/>
        </a:p>
      </dsp:txBody>
      <dsp:txXfrm>
        <a:off x="119328" y="1196235"/>
        <a:ext cx="1866304" cy="933152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E826C1-F71D-4248-8BBC-E76F400AA324}">
      <dsp:nvSpPr>
        <dsp:cNvPr id="0" name=""/>
        <dsp:cNvSpPr/>
      </dsp:nvSpPr>
      <dsp:spPr>
        <a:xfrm rot="16200000">
          <a:off x="1692188" y="-1692188"/>
          <a:ext cx="4536504" cy="7920880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Objetivo General</a:t>
          </a:r>
          <a:endParaRPr lang="es-MX" sz="32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kern="1200" dirty="0" smtClean="0"/>
            <a:t>Dar a conocer el turismo cultural del Cantón Mejía, resaltando sus costumbres y tradiciones, mediantes estrategias de promoción y comunicación enfocadas tanto en los habitantes del cantón como a turistas potenciales del Cantón Quito, convirtiendo al Cantón Mejía en un referente representativo del turismo cultural.</a:t>
          </a:r>
          <a:endParaRPr lang="es-MX" sz="2400" kern="1200" dirty="0"/>
        </a:p>
      </dsp:txBody>
      <dsp:txXfrm rot="16200000">
        <a:off x="1692188" y="-1692188"/>
        <a:ext cx="4536504" cy="79208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7B9FEB-4673-439E-A1CD-75786C2CF0BE}">
      <dsp:nvSpPr>
        <dsp:cNvPr id="0" name=""/>
        <dsp:cNvSpPr/>
      </dsp:nvSpPr>
      <dsp:spPr>
        <a:xfrm>
          <a:off x="282611" y="0"/>
          <a:ext cx="7859712" cy="491232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B9559-E0D6-48AA-9CDC-89208DCE2436}">
      <dsp:nvSpPr>
        <dsp:cNvPr id="0" name=""/>
        <dsp:cNvSpPr/>
      </dsp:nvSpPr>
      <dsp:spPr>
        <a:xfrm>
          <a:off x="1056793" y="3652801"/>
          <a:ext cx="180773" cy="18077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17F103-73BB-4009-A5C8-7DB123076AAD}">
      <dsp:nvSpPr>
        <dsp:cNvPr id="0" name=""/>
        <dsp:cNvSpPr/>
      </dsp:nvSpPr>
      <dsp:spPr>
        <a:xfrm>
          <a:off x="1147180" y="3743187"/>
          <a:ext cx="1029622" cy="1169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88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Sector Turístico</a:t>
          </a:r>
          <a:endParaRPr lang="es-MX" sz="2100" kern="1200" dirty="0"/>
        </a:p>
      </dsp:txBody>
      <dsp:txXfrm>
        <a:off x="1147180" y="3743187"/>
        <a:ext cx="1029622" cy="1169132"/>
      </dsp:txXfrm>
    </dsp:sp>
    <dsp:sp modelId="{D830AD53-D666-49C2-AB25-92F2143F5DBD}">
      <dsp:nvSpPr>
        <dsp:cNvPr id="0" name=""/>
        <dsp:cNvSpPr/>
      </dsp:nvSpPr>
      <dsp:spPr>
        <a:xfrm>
          <a:off x="2035327" y="2712583"/>
          <a:ext cx="282949" cy="282949"/>
        </a:xfrm>
        <a:prstGeom prst="ellipse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956DD-68E2-4CE6-9133-5CC7F9C93A0C}">
      <dsp:nvSpPr>
        <dsp:cNvPr id="0" name=""/>
        <dsp:cNvSpPr/>
      </dsp:nvSpPr>
      <dsp:spPr>
        <a:xfrm>
          <a:off x="2176802" y="2854057"/>
          <a:ext cx="1304712" cy="2058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929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Utilidad</a:t>
          </a:r>
          <a:endParaRPr lang="es-MX" sz="2100" kern="1200" dirty="0"/>
        </a:p>
      </dsp:txBody>
      <dsp:txXfrm>
        <a:off x="2176802" y="2854057"/>
        <a:ext cx="1304712" cy="2058262"/>
      </dsp:txXfrm>
    </dsp:sp>
    <dsp:sp modelId="{60E385AF-44C9-4297-AE3F-57DC2458B43E}">
      <dsp:nvSpPr>
        <dsp:cNvPr id="0" name=""/>
        <dsp:cNvSpPr/>
      </dsp:nvSpPr>
      <dsp:spPr>
        <a:xfrm>
          <a:off x="3292881" y="1962963"/>
          <a:ext cx="377266" cy="377266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AF4E8C-139E-444C-9256-5875303CCAD3}">
      <dsp:nvSpPr>
        <dsp:cNvPr id="0" name=""/>
        <dsp:cNvSpPr/>
      </dsp:nvSpPr>
      <dsp:spPr>
        <a:xfrm>
          <a:off x="3481514" y="2151596"/>
          <a:ext cx="1516924" cy="2760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906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Importancia</a:t>
          </a:r>
          <a:endParaRPr lang="es-MX" sz="2100" kern="1200" dirty="0"/>
        </a:p>
      </dsp:txBody>
      <dsp:txXfrm>
        <a:off x="3481514" y="2151596"/>
        <a:ext cx="1516924" cy="2760723"/>
      </dsp:txXfrm>
    </dsp:sp>
    <dsp:sp modelId="{802787F7-54E8-4853-9A87-E0D7D8B24338}">
      <dsp:nvSpPr>
        <dsp:cNvPr id="0" name=""/>
        <dsp:cNvSpPr/>
      </dsp:nvSpPr>
      <dsp:spPr>
        <a:xfrm>
          <a:off x="4754788" y="1377414"/>
          <a:ext cx="487302" cy="487302"/>
        </a:xfrm>
        <a:prstGeom prst="ellipse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7DABF-B302-492D-9E24-27E675333A9F}">
      <dsp:nvSpPr>
        <dsp:cNvPr id="0" name=""/>
        <dsp:cNvSpPr/>
      </dsp:nvSpPr>
      <dsp:spPr>
        <a:xfrm>
          <a:off x="4998439" y="1621065"/>
          <a:ext cx="1571942" cy="329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211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Propuesta</a:t>
          </a:r>
          <a:endParaRPr lang="es-MX" sz="2100" kern="1200" dirty="0"/>
        </a:p>
      </dsp:txBody>
      <dsp:txXfrm>
        <a:off x="4998439" y="1621065"/>
        <a:ext cx="1571942" cy="3291254"/>
      </dsp:txXfrm>
    </dsp:sp>
    <dsp:sp modelId="{21F2A5EA-0F6A-411E-9D25-D1469528E300}">
      <dsp:nvSpPr>
        <dsp:cNvPr id="0" name=""/>
        <dsp:cNvSpPr/>
      </dsp:nvSpPr>
      <dsp:spPr>
        <a:xfrm>
          <a:off x="6259922" y="986393"/>
          <a:ext cx="620917" cy="620917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421897-CF9E-4568-B431-B90AFE05DAC6}">
      <dsp:nvSpPr>
        <dsp:cNvPr id="0" name=""/>
        <dsp:cNvSpPr/>
      </dsp:nvSpPr>
      <dsp:spPr>
        <a:xfrm>
          <a:off x="6570381" y="1296852"/>
          <a:ext cx="1571942" cy="3615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011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Factible</a:t>
          </a:r>
          <a:endParaRPr lang="es-MX" sz="2100" kern="1200" dirty="0"/>
        </a:p>
      </dsp:txBody>
      <dsp:txXfrm>
        <a:off x="6570381" y="1296852"/>
        <a:ext cx="1571942" cy="3615467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DCB630-2A6F-484C-8074-85F0C0D746E4}">
      <dsp:nvSpPr>
        <dsp:cNvPr id="0" name=""/>
        <dsp:cNvSpPr/>
      </dsp:nvSpPr>
      <dsp:spPr>
        <a:xfrm>
          <a:off x="0" y="0"/>
          <a:ext cx="7344816" cy="1279274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5900" kern="1200" dirty="0" smtClean="0"/>
            <a:t>Objetivos Específicos</a:t>
          </a:r>
          <a:endParaRPr lang="es-MX" sz="5900" kern="1200" dirty="0"/>
        </a:p>
      </dsp:txBody>
      <dsp:txXfrm>
        <a:off x="0" y="0"/>
        <a:ext cx="7344816" cy="1279274"/>
      </dsp:txXfrm>
    </dsp:sp>
    <dsp:sp modelId="{E34A7427-B651-46A5-97D2-BD98F04C2BDC}">
      <dsp:nvSpPr>
        <dsp:cNvPr id="0" name=""/>
        <dsp:cNvSpPr/>
      </dsp:nvSpPr>
      <dsp:spPr>
        <a:xfrm>
          <a:off x="3586" y="1279274"/>
          <a:ext cx="2445881" cy="26864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100" kern="1200" dirty="0" smtClean="0"/>
            <a:t>Mejorar la imagen de los atractivos turísticos.</a:t>
          </a:r>
          <a:endParaRPr lang="es-MX" sz="3100" kern="1200" dirty="0"/>
        </a:p>
      </dsp:txBody>
      <dsp:txXfrm>
        <a:off x="3586" y="1279274"/>
        <a:ext cx="2445881" cy="2686476"/>
      </dsp:txXfrm>
    </dsp:sp>
    <dsp:sp modelId="{120DD80C-5A1E-4BCB-8DFD-89C24C293A91}">
      <dsp:nvSpPr>
        <dsp:cNvPr id="0" name=""/>
        <dsp:cNvSpPr/>
      </dsp:nvSpPr>
      <dsp:spPr>
        <a:xfrm>
          <a:off x="2449467" y="1279274"/>
          <a:ext cx="2445881" cy="2686476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100" kern="1200" dirty="0" smtClean="0"/>
            <a:t>Promover las costumbres y tradiciones del cantón Mejía.</a:t>
          </a:r>
          <a:endParaRPr lang="es-MX" sz="3100" kern="1200" dirty="0"/>
        </a:p>
      </dsp:txBody>
      <dsp:txXfrm>
        <a:off x="2449467" y="1279274"/>
        <a:ext cx="2445881" cy="2686476"/>
      </dsp:txXfrm>
    </dsp:sp>
    <dsp:sp modelId="{DC727AF4-EE52-4BF7-B4DB-815704EBF9E5}">
      <dsp:nvSpPr>
        <dsp:cNvPr id="0" name=""/>
        <dsp:cNvSpPr/>
      </dsp:nvSpPr>
      <dsp:spPr>
        <a:xfrm>
          <a:off x="4895348" y="1279274"/>
          <a:ext cx="2445881" cy="2686476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100" kern="1200" dirty="0" smtClean="0"/>
            <a:t>Impulsar los atractivos turísticos culturales del cantón Mejía.</a:t>
          </a:r>
          <a:endParaRPr lang="es-MX" sz="3100" kern="1200" dirty="0"/>
        </a:p>
      </dsp:txBody>
      <dsp:txXfrm>
        <a:off x="4895348" y="1279274"/>
        <a:ext cx="2445881" cy="2686476"/>
      </dsp:txXfrm>
    </dsp:sp>
    <dsp:sp modelId="{3672FDD9-254F-4948-843B-297ABD0078C7}">
      <dsp:nvSpPr>
        <dsp:cNvPr id="0" name=""/>
        <dsp:cNvSpPr/>
      </dsp:nvSpPr>
      <dsp:spPr>
        <a:xfrm>
          <a:off x="0" y="3965750"/>
          <a:ext cx="7344816" cy="298497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3C50C4-F935-4FB4-981E-4E2690041FEA}">
      <dsp:nvSpPr>
        <dsp:cNvPr id="0" name=""/>
        <dsp:cNvSpPr/>
      </dsp:nvSpPr>
      <dsp:spPr>
        <a:xfrm>
          <a:off x="4391" y="639769"/>
          <a:ext cx="3584660" cy="12496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400" kern="1200" dirty="0" smtClean="0">
              <a:solidFill>
                <a:schemeClr val="tx1"/>
              </a:solidFill>
            </a:rPr>
            <a:t>Objetivo General</a:t>
          </a:r>
          <a:endParaRPr lang="es-MX" sz="4400" kern="1200" dirty="0">
            <a:solidFill>
              <a:schemeClr val="tx1"/>
            </a:solidFill>
          </a:endParaRPr>
        </a:p>
      </dsp:txBody>
      <dsp:txXfrm>
        <a:off x="4391" y="639769"/>
        <a:ext cx="3584660" cy="1249646"/>
      </dsp:txXfrm>
    </dsp:sp>
    <dsp:sp modelId="{577AA92C-6DBF-4376-A473-28E8207ACA9C}">
      <dsp:nvSpPr>
        <dsp:cNvPr id="0" name=""/>
        <dsp:cNvSpPr/>
      </dsp:nvSpPr>
      <dsp:spPr>
        <a:xfrm>
          <a:off x="362857" y="1889415"/>
          <a:ext cx="358466" cy="16025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2555"/>
              </a:lnTo>
              <a:lnTo>
                <a:pt x="358466" y="160255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560EBB-88B8-4618-96CE-589D81B7C0E6}">
      <dsp:nvSpPr>
        <dsp:cNvPr id="0" name=""/>
        <dsp:cNvSpPr/>
      </dsp:nvSpPr>
      <dsp:spPr>
        <a:xfrm>
          <a:off x="721323" y="2439135"/>
          <a:ext cx="7230660" cy="21056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Diseñar un plan de comunicación integral para el turismo cultural del Cantón Mejía, Provincia de Pichincha, para el año 2015.</a:t>
          </a:r>
          <a:endParaRPr lang="es-MX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1323" y="2439135"/>
        <a:ext cx="7230660" cy="210567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2F6652-EB0C-4B77-A531-652CDF5FC998}">
      <dsp:nvSpPr>
        <dsp:cNvPr id="0" name=""/>
        <dsp:cNvSpPr/>
      </dsp:nvSpPr>
      <dsp:spPr>
        <a:xfrm>
          <a:off x="829376" y="4641"/>
          <a:ext cx="2773626" cy="8531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Objetivos Específicos</a:t>
          </a:r>
          <a:endParaRPr lang="es-MX" sz="3200" kern="1200" dirty="0"/>
        </a:p>
      </dsp:txBody>
      <dsp:txXfrm>
        <a:off x="829376" y="4641"/>
        <a:ext cx="2773626" cy="853176"/>
      </dsp:txXfrm>
    </dsp:sp>
    <dsp:sp modelId="{0D4EEF00-6D0D-4A8B-86BB-41EFF2BAE7E2}">
      <dsp:nvSpPr>
        <dsp:cNvPr id="0" name=""/>
        <dsp:cNvSpPr/>
      </dsp:nvSpPr>
      <dsp:spPr>
        <a:xfrm>
          <a:off x="1106738" y="857818"/>
          <a:ext cx="277362" cy="6398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9882"/>
              </a:lnTo>
              <a:lnTo>
                <a:pt x="277362" y="63988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61B4E9-FFD5-49A4-AABB-3680AD72911F}">
      <dsp:nvSpPr>
        <dsp:cNvPr id="0" name=""/>
        <dsp:cNvSpPr/>
      </dsp:nvSpPr>
      <dsp:spPr>
        <a:xfrm>
          <a:off x="1384101" y="1071112"/>
          <a:ext cx="4506930" cy="85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latin typeface="Times New Roman" pitchFamily="18" charset="0"/>
              <a:cs typeface="Times New Roman" pitchFamily="18" charset="0"/>
            </a:rPr>
            <a:t>Establecer el Marco Conceptual</a:t>
          </a:r>
          <a:endParaRPr lang="es-MX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84101" y="1071112"/>
        <a:ext cx="4506930" cy="853176"/>
      </dsp:txXfrm>
    </dsp:sp>
    <dsp:sp modelId="{EE86B8ED-6E49-4D21-8D05-A5784A578B0C}">
      <dsp:nvSpPr>
        <dsp:cNvPr id="0" name=""/>
        <dsp:cNvSpPr/>
      </dsp:nvSpPr>
      <dsp:spPr>
        <a:xfrm>
          <a:off x="1106738" y="857818"/>
          <a:ext cx="277362" cy="17063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6353"/>
              </a:lnTo>
              <a:lnTo>
                <a:pt x="277362" y="17063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50F0E4-97D4-40DE-80C9-CF017C6D9A3B}">
      <dsp:nvSpPr>
        <dsp:cNvPr id="0" name=""/>
        <dsp:cNvSpPr/>
      </dsp:nvSpPr>
      <dsp:spPr>
        <a:xfrm>
          <a:off x="1384101" y="2137583"/>
          <a:ext cx="4506930" cy="85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smtClean="0">
              <a:latin typeface="Times New Roman" pitchFamily="18" charset="0"/>
              <a:cs typeface="Times New Roman" pitchFamily="18" charset="0"/>
            </a:rPr>
            <a:t>Realizar un diagnóstico Situacional del Cantón.</a:t>
          </a:r>
          <a:endParaRPr lang="es-MX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84101" y="2137583"/>
        <a:ext cx="4506930" cy="853176"/>
      </dsp:txXfrm>
    </dsp:sp>
    <dsp:sp modelId="{6FBA2D23-8577-404F-9182-C8191A3F87AB}">
      <dsp:nvSpPr>
        <dsp:cNvPr id="0" name=""/>
        <dsp:cNvSpPr/>
      </dsp:nvSpPr>
      <dsp:spPr>
        <a:xfrm>
          <a:off x="1106738" y="857818"/>
          <a:ext cx="277362" cy="2772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2824"/>
              </a:lnTo>
              <a:lnTo>
                <a:pt x="277362" y="277282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D0140-D8F2-4E19-B531-AED047960473}">
      <dsp:nvSpPr>
        <dsp:cNvPr id="0" name=""/>
        <dsp:cNvSpPr/>
      </dsp:nvSpPr>
      <dsp:spPr>
        <a:xfrm>
          <a:off x="1384101" y="3204054"/>
          <a:ext cx="4506930" cy="85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smtClean="0">
              <a:latin typeface="Times New Roman" pitchFamily="18" charset="0"/>
              <a:cs typeface="Times New Roman" pitchFamily="18" charset="0"/>
            </a:rPr>
            <a:t>Establecer la metodología adecuada y acorde para la investigación.</a:t>
          </a:r>
          <a:endParaRPr lang="es-MX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84101" y="3204054"/>
        <a:ext cx="4506930" cy="853176"/>
      </dsp:txXfrm>
    </dsp:sp>
    <dsp:sp modelId="{9A3832AB-9403-4491-B152-9B8542E2F8B9}">
      <dsp:nvSpPr>
        <dsp:cNvPr id="0" name=""/>
        <dsp:cNvSpPr/>
      </dsp:nvSpPr>
      <dsp:spPr>
        <a:xfrm>
          <a:off x="1106738" y="857818"/>
          <a:ext cx="277362" cy="3839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9295"/>
              </a:lnTo>
              <a:lnTo>
                <a:pt x="277362" y="383929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598A17-CCE6-418A-B2E6-15DF43E6B36E}">
      <dsp:nvSpPr>
        <dsp:cNvPr id="0" name=""/>
        <dsp:cNvSpPr/>
      </dsp:nvSpPr>
      <dsp:spPr>
        <a:xfrm>
          <a:off x="1384101" y="4270525"/>
          <a:ext cx="4506930" cy="85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smtClean="0">
              <a:latin typeface="Times New Roman" pitchFamily="18" charset="0"/>
              <a:cs typeface="Times New Roman" pitchFamily="18" charset="0"/>
            </a:rPr>
            <a:t>Desarrollar la propuesta del Plan de Comunicación Integral,</a:t>
          </a:r>
          <a:endParaRPr lang="es-MX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84101" y="4270525"/>
        <a:ext cx="4506930" cy="85317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007F0D-AC9C-4326-921F-134595B2D5E5}">
      <dsp:nvSpPr>
        <dsp:cNvPr id="0" name=""/>
        <dsp:cNvSpPr/>
      </dsp:nvSpPr>
      <dsp:spPr>
        <a:xfrm>
          <a:off x="4198" y="0"/>
          <a:ext cx="4038567" cy="537321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FORTALEZAS</a:t>
          </a:r>
          <a:endParaRPr lang="es-MX" sz="2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98" y="0"/>
        <a:ext cx="4038567" cy="1611964"/>
      </dsp:txXfrm>
    </dsp:sp>
    <dsp:sp modelId="{515E3E50-F675-4ED3-9263-4A8526EB0FE0}">
      <dsp:nvSpPr>
        <dsp:cNvPr id="0" name=""/>
        <dsp:cNvSpPr/>
      </dsp:nvSpPr>
      <dsp:spPr>
        <a:xfrm>
          <a:off x="408055" y="1613538"/>
          <a:ext cx="3230853" cy="16200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Reestructuración del área administrativa para un mejor funcionamiento municipal</a:t>
          </a:r>
          <a:endParaRPr lang="es-MX" sz="20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8055" y="1613538"/>
        <a:ext cx="3230853" cy="1620098"/>
      </dsp:txXfrm>
    </dsp:sp>
    <dsp:sp modelId="{76881B66-BC7D-4487-92E2-BFF1FE25D4E9}">
      <dsp:nvSpPr>
        <dsp:cNvPr id="0" name=""/>
        <dsp:cNvSpPr/>
      </dsp:nvSpPr>
      <dsp:spPr>
        <a:xfrm>
          <a:off x="408055" y="3482882"/>
          <a:ext cx="3230853" cy="1620098"/>
        </a:xfrm>
        <a:prstGeom prst="roundRect">
          <a:avLst>
            <a:gd name="adj" fmla="val 1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El área financiera asegura la correcta y oportuna utilización de los recursos financieros</a:t>
          </a:r>
          <a:endParaRPr lang="es-MX" sz="20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8055" y="3482882"/>
        <a:ext cx="3230853" cy="1620098"/>
      </dsp:txXfrm>
    </dsp:sp>
    <dsp:sp modelId="{0537551B-B6EA-4F91-B148-8EC5D7DED499}">
      <dsp:nvSpPr>
        <dsp:cNvPr id="0" name=""/>
        <dsp:cNvSpPr/>
      </dsp:nvSpPr>
      <dsp:spPr>
        <a:xfrm>
          <a:off x="4345658" y="0"/>
          <a:ext cx="4038567" cy="537321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OPORTUNIDADES</a:t>
          </a:r>
          <a:endParaRPr lang="es-MX" sz="2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45658" y="0"/>
        <a:ext cx="4038567" cy="1611964"/>
      </dsp:txXfrm>
    </dsp:sp>
    <dsp:sp modelId="{E0F1854B-7AF3-4D2D-ABF5-78A1C968F013}">
      <dsp:nvSpPr>
        <dsp:cNvPr id="0" name=""/>
        <dsp:cNvSpPr/>
      </dsp:nvSpPr>
      <dsp:spPr>
        <a:xfrm>
          <a:off x="4749515" y="1612423"/>
          <a:ext cx="3230853" cy="1055621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La inflación no afecta porque la municipalidad busca gratuidad en eventos. </a:t>
          </a:r>
          <a:endParaRPr lang="es-MX" sz="20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49515" y="1612423"/>
        <a:ext cx="3230853" cy="1055621"/>
      </dsp:txXfrm>
    </dsp:sp>
    <dsp:sp modelId="{5EB77372-FC92-4F60-B529-0FD960B8F1D5}">
      <dsp:nvSpPr>
        <dsp:cNvPr id="0" name=""/>
        <dsp:cNvSpPr/>
      </dsp:nvSpPr>
      <dsp:spPr>
        <a:xfrm>
          <a:off x="4749515" y="2830449"/>
          <a:ext cx="3230853" cy="1055621"/>
        </a:xfrm>
        <a:prstGeom prst="roundRect">
          <a:avLst>
            <a:gd name="adj" fmla="val 1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El cantón posee una gran riqueza cultural y natural</a:t>
          </a:r>
          <a:endParaRPr lang="es-MX" sz="20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49515" y="2830449"/>
        <a:ext cx="3230853" cy="1055621"/>
      </dsp:txXfrm>
    </dsp:sp>
    <dsp:sp modelId="{AA7DF3E6-5651-438A-AC02-9D53D94C7248}">
      <dsp:nvSpPr>
        <dsp:cNvPr id="0" name=""/>
        <dsp:cNvSpPr/>
      </dsp:nvSpPr>
      <dsp:spPr>
        <a:xfrm>
          <a:off x="4749515" y="4048474"/>
          <a:ext cx="3230853" cy="1055621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Existen leyes y planes que respaldan este plan de comunicación integral</a:t>
          </a:r>
          <a:endParaRPr lang="es-MX" sz="20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49515" y="4048474"/>
        <a:ext cx="3230853" cy="105562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9F9257-3B62-42C5-92C6-600BA56D96E5}">
      <dsp:nvSpPr>
        <dsp:cNvPr id="0" name=""/>
        <dsp:cNvSpPr/>
      </dsp:nvSpPr>
      <dsp:spPr>
        <a:xfrm rot="21300000">
          <a:off x="27288" y="2036555"/>
          <a:ext cx="8837902" cy="1012073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872C3-8382-431E-958D-E051494E2927}">
      <dsp:nvSpPr>
        <dsp:cNvPr id="0" name=""/>
        <dsp:cNvSpPr/>
      </dsp:nvSpPr>
      <dsp:spPr>
        <a:xfrm>
          <a:off x="1067097" y="254259"/>
          <a:ext cx="2667744" cy="2034073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C8E00-2883-4376-98B2-C0713ED0FD5F}">
      <dsp:nvSpPr>
        <dsp:cNvPr id="0" name=""/>
        <dsp:cNvSpPr/>
      </dsp:nvSpPr>
      <dsp:spPr>
        <a:xfrm>
          <a:off x="4315243" y="0"/>
          <a:ext cx="3641136" cy="2135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smtClean="0">
              <a:latin typeface="Times New Roman" pitchFamily="18" charset="0"/>
              <a:cs typeface="Times New Roman" pitchFamily="18" charset="0"/>
            </a:rPr>
            <a:t>DEBILIDADES</a:t>
          </a:r>
          <a:endParaRPr lang="es-MX" sz="24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0" kern="1200" smtClean="0">
              <a:latin typeface="Times New Roman" pitchFamily="18" charset="0"/>
              <a:cs typeface="Times New Roman" pitchFamily="18" charset="0"/>
            </a:rPr>
            <a:t>Ser una administración con un año de gestión</a:t>
          </a:r>
          <a:endParaRPr lang="es-MX" sz="1800" b="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0" kern="1200" smtClean="0">
              <a:latin typeface="Times New Roman" pitchFamily="18" charset="0"/>
              <a:cs typeface="Times New Roman" pitchFamily="18" charset="0"/>
            </a:rPr>
            <a:t>El área de Marketing está incluida en la dirección de Comunicación</a:t>
          </a:r>
          <a:endParaRPr lang="es-MX" sz="1800" b="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0" kern="1200" smtClean="0">
              <a:latin typeface="Times New Roman" pitchFamily="18" charset="0"/>
              <a:cs typeface="Times New Roman" pitchFamily="18" charset="0"/>
            </a:rPr>
            <a:t>Desacertada comunicación interna y externa</a:t>
          </a:r>
          <a:endParaRPr lang="es-MX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15243" y="0"/>
        <a:ext cx="3641136" cy="2135777"/>
      </dsp:txXfrm>
    </dsp:sp>
    <dsp:sp modelId="{62EAF3CF-2660-4F50-9C69-77643A48707C}">
      <dsp:nvSpPr>
        <dsp:cNvPr id="0" name=""/>
        <dsp:cNvSpPr/>
      </dsp:nvSpPr>
      <dsp:spPr>
        <a:xfrm>
          <a:off x="5157638" y="2796851"/>
          <a:ext cx="2667744" cy="2034073"/>
        </a:xfrm>
        <a:prstGeom prst="upArrow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2D6A3-B76D-42A8-BD64-B03BBD51AED4}">
      <dsp:nvSpPr>
        <dsp:cNvPr id="0" name=""/>
        <dsp:cNvSpPr/>
      </dsp:nvSpPr>
      <dsp:spPr>
        <a:xfrm>
          <a:off x="797321" y="2949406"/>
          <a:ext cx="3918695" cy="2135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smtClean="0">
              <a:latin typeface="Times New Roman" pitchFamily="18" charset="0"/>
              <a:cs typeface="Times New Roman" pitchFamily="18" charset="0"/>
            </a:rPr>
            <a:t>AMENAZAS</a:t>
          </a:r>
          <a:endParaRPr lang="es-MX" sz="24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0" kern="1200" smtClean="0">
              <a:latin typeface="Times New Roman" pitchFamily="18" charset="0"/>
              <a:cs typeface="Times New Roman" pitchFamily="18" charset="0"/>
            </a:rPr>
            <a:t>Presupuesto insuficiente</a:t>
          </a:r>
          <a:endParaRPr lang="es-MX" sz="1800" b="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0" kern="1200" smtClean="0">
              <a:latin typeface="Times New Roman" pitchFamily="18" charset="0"/>
              <a:cs typeface="Times New Roman" pitchFamily="18" charset="0"/>
            </a:rPr>
            <a:t>Fuga de clientes</a:t>
          </a:r>
          <a:endParaRPr lang="es-MX" sz="1800" b="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0" kern="1200" smtClean="0">
              <a:latin typeface="Times New Roman" pitchFamily="18" charset="0"/>
              <a:cs typeface="Times New Roman" pitchFamily="18" charset="0"/>
            </a:rPr>
            <a:t>Registro inadecuado del legado cultural</a:t>
          </a:r>
          <a:endParaRPr lang="es-MX" sz="1800" b="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0" kern="1200" smtClean="0">
              <a:latin typeface="Times New Roman" pitchFamily="18" charset="0"/>
              <a:cs typeface="Times New Roman" pitchFamily="18" charset="0"/>
            </a:rPr>
            <a:t>Insuficiente número de empresas dedicadas a promocionar los destinos turísticos</a:t>
          </a:r>
          <a:endParaRPr lang="es-MX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97321" y="2949406"/>
        <a:ext cx="3918695" cy="213577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BE75B8-8D88-494E-A31D-F63925BFEF9E}">
      <dsp:nvSpPr>
        <dsp:cNvPr id="0" name=""/>
        <dsp:cNvSpPr/>
      </dsp:nvSpPr>
      <dsp:spPr>
        <a:xfrm>
          <a:off x="-297029" y="0"/>
          <a:ext cx="4536504" cy="453650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6F267-BC08-45E0-8A20-26E4F94B4F91}">
      <dsp:nvSpPr>
        <dsp:cNvPr id="0" name=""/>
        <dsp:cNvSpPr/>
      </dsp:nvSpPr>
      <dsp:spPr>
        <a:xfrm>
          <a:off x="1971222" y="0"/>
          <a:ext cx="6156684" cy="45365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latin typeface="Times New Roman" pitchFamily="18" charset="0"/>
              <a:cs typeface="Times New Roman" pitchFamily="18" charset="0"/>
            </a:rPr>
            <a:t>FO</a:t>
          </a:r>
          <a:endParaRPr lang="es-MX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71222" y="0"/>
        <a:ext cx="3078342" cy="964007"/>
      </dsp:txXfrm>
    </dsp:sp>
    <dsp:sp modelId="{17AEA956-D42D-4043-951F-7E74408E999A}">
      <dsp:nvSpPr>
        <dsp:cNvPr id="0" name=""/>
        <dsp:cNvSpPr/>
      </dsp:nvSpPr>
      <dsp:spPr>
        <a:xfrm>
          <a:off x="298386" y="964007"/>
          <a:ext cx="3345671" cy="334567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F7307-EEB6-4D9E-9072-09DB826A9C07}">
      <dsp:nvSpPr>
        <dsp:cNvPr id="0" name=""/>
        <dsp:cNvSpPr/>
      </dsp:nvSpPr>
      <dsp:spPr>
        <a:xfrm>
          <a:off x="1971222" y="964007"/>
          <a:ext cx="6156684" cy="33456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smtClean="0">
              <a:latin typeface="Times New Roman" pitchFamily="18" charset="0"/>
              <a:cs typeface="Times New Roman" pitchFamily="18" charset="0"/>
            </a:rPr>
            <a:t>FA</a:t>
          </a:r>
          <a:endParaRPr lang="es-MX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71222" y="964007"/>
        <a:ext cx="3078342" cy="964007"/>
      </dsp:txXfrm>
    </dsp:sp>
    <dsp:sp modelId="{35D0B3CD-0ADA-4094-BF97-6042E853550C}">
      <dsp:nvSpPr>
        <dsp:cNvPr id="0" name=""/>
        <dsp:cNvSpPr/>
      </dsp:nvSpPr>
      <dsp:spPr>
        <a:xfrm>
          <a:off x="893803" y="1928014"/>
          <a:ext cx="2154839" cy="2154839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27544B-8C24-44FC-9CC6-03430125E623}">
      <dsp:nvSpPr>
        <dsp:cNvPr id="0" name=""/>
        <dsp:cNvSpPr/>
      </dsp:nvSpPr>
      <dsp:spPr>
        <a:xfrm>
          <a:off x="1971222" y="1928014"/>
          <a:ext cx="6156684" cy="215483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latin typeface="Times New Roman" pitchFamily="18" charset="0"/>
              <a:cs typeface="Times New Roman" pitchFamily="18" charset="0"/>
            </a:rPr>
            <a:t>DO</a:t>
          </a:r>
          <a:endParaRPr lang="es-MX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71222" y="1928014"/>
        <a:ext cx="3078342" cy="964007"/>
      </dsp:txXfrm>
    </dsp:sp>
    <dsp:sp modelId="{4793F30C-05E5-4794-8753-5CEEAA584425}">
      <dsp:nvSpPr>
        <dsp:cNvPr id="0" name=""/>
        <dsp:cNvSpPr/>
      </dsp:nvSpPr>
      <dsp:spPr>
        <a:xfrm>
          <a:off x="1489219" y="2892021"/>
          <a:ext cx="964007" cy="96400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5D342-B1BF-49EE-A8A2-1DD5F4D674E2}">
      <dsp:nvSpPr>
        <dsp:cNvPr id="0" name=""/>
        <dsp:cNvSpPr/>
      </dsp:nvSpPr>
      <dsp:spPr>
        <a:xfrm>
          <a:off x="1971222" y="2892021"/>
          <a:ext cx="6156684" cy="9640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latin typeface="Times New Roman" pitchFamily="18" charset="0"/>
              <a:cs typeface="Times New Roman" pitchFamily="18" charset="0"/>
            </a:rPr>
            <a:t>DA</a:t>
          </a:r>
          <a:endParaRPr lang="es-MX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71222" y="2892021"/>
        <a:ext cx="3078342" cy="964007"/>
      </dsp:txXfrm>
    </dsp:sp>
    <dsp:sp modelId="{FA751B7F-BA31-4130-9A51-DE98340F5BA5}">
      <dsp:nvSpPr>
        <dsp:cNvPr id="0" name=""/>
        <dsp:cNvSpPr/>
      </dsp:nvSpPr>
      <dsp:spPr>
        <a:xfrm>
          <a:off x="3798434" y="0"/>
          <a:ext cx="4266458" cy="96400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0" kern="1200" dirty="0" smtClean="0">
              <a:latin typeface="Times New Roman" pitchFamily="18" charset="0"/>
              <a:cs typeface="Times New Roman" pitchFamily="18" charset="0"/>
            </a:rPr>
            <a:t>Reestructuración municipal acorde a necesidades y enfocada al crecimiento conjunto</a:t>
          </a:r>
          <a:endParaRPr lang="es-MX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98434" y="0"/>
        <a:ext cx="4266458" cy="964007"/>
      </dsp:txXfrm>
    </dsp:sp>
    <dsp:sp modelId="{5CEAE668-8F0A-45F6-9760-53C08CDDAD66}">
      <dsp:nvSpPr>
        <dsp:cNvPr id="0" name=""/>
        <dsp:cNvSpPr/>
      </dsp:nvSpPr>
      <dsp:spPr>
        <a:xfrm>
          <a:off x="3798434" y="964007"/>
          <a:ext cx="4266458" cy="96400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0" kern="1200" dirty="0" smtClean="0">
              <a:latin typeface="Times New Roman" pitchFamily="18" charset="0"/>
              <a:cs typeface="Times New Roman" pitchFamily="18" charset="0"/>
            </a:rPr>
            <a:t>Alternativas de atracciones culturales cercanas o más conocidas</a:t>
          </a:r>
          <a:endParaRPr lang="es-MX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98434" y="964007"/>
        <a:ext cx="4266458" cy="964007"/>
      </dsp:txXfrm>
    </dsp:sp>
    <dsp:sp modelId="{96D6BCB9-BB6D-4796-9289-EEE446E89D00}">
      <dsp:nvSpPr>
        <dsp:cNvPr id="0" name=""/>
        <dsp:cNvSpPr/>
      </dsp:nvSpPr>
      <dsp:spPr>
        <a:xfrm>
          <a:off x="3798434" y="1928014"/>
          <a:ext cx="4266458" cy="96400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0" kern="1200" dirty="0" smtClean="0">
              <a:latin typeface="Times New Roman" pitchFamily="18" charset="0"/>
              <a:cs typeface="Times New Roman" pitchFamily="18" charset="0"/>
            </a:rPr>
            <a:t>No existe un método de comunicación integrado que permita una mejor comunicación interna y externa.</a:t>
          </a:r>
          <a:endParaRPr lang="es-MX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98434" y="1928014"/>
        <a:ext cx="4266458" cy="964007"/>
      </dsp:txXfrm>
    </dsp:sp>
    <dsp:sp modelId="{84343C9E-A309-4243-8D1F-7C33840BE3DF}">
      <dsp:nvSpPr>
        <dsp:cNvPr id="0" name=""/>
        <dsp:cNvSpPr/>
      </dsp:nvSpPr>
      <dsp:spPr>
        <a:xfrm>
          <a:off x="3798434" y="2892021"/>
          <a:ext cx="4266458" cy="96400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0" kern="1200" dirty="0" smtClean="0">
              <a:latin typeface="Times New Roman" pitchFamily="18" charset="0"/>
              <a:cs typeface="Times New Roman" pitchFamily="18" charset="0"/>
            </a:rPr>
            <a:t>No se brinda la importancia que requieren los atractivos turísticos culturales</a:t>
          </a:r>
          <a:endParaRPr lang="es-MX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98434" y="2892021"/>
        <a:ext cx="4266458" cy="96400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346A7E7-3ED2-4992-A0F3-2E41F2453825}">
      <dsp:nvSpPr>
        <dsp:cNvPr id="0" name=""/>
        <dsp:cNvSpPr/>
      </dsp:nvSpPr>
      <dsp:spPr>
        <a:xfrm rot="5400000">
          <a:off x="5098523" y="-1944513"/>
          <a:ext cx="1162934" cy="534587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1200" dirty="0" smtClean="0"/>
            <a:t>Conocer la demanda real y potencial de los cantones de interés para el Cantón Mejía.</a:t>
          </a:r>
          <a:endParaRPr lang="es-MX" sz="2200" kern="1200" dirty="0"/>
        </a:p>
      </dsp:txBody>
      <dsp:txXfrm rot="5400000">
        <a:off x="5098523" y="-1944513"/>
        <a:ext cx="1162934" cy="5345873"/>
      </dsp:txXfrm>
    </dsp:sp>
    <dsp:sp modelId="{CD1E0F9F-BA1B-4DC8-8B18-14037772E473}">
      <dsp:nvSpPr>
        <dsp:cNvPr id="0" name=""/>
        <dsp:cNvSpPr/>
      </dsp:nvSpPr>
      <dsp:spPr>
        <a:xfrm>
          <a:off x="0" y="1589"/>
          <a:ext cx="3007054" cy="145366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100" kern="1200" dirty="0" smtClean="0"/>
            <a:t>Objetivo General</a:t>
          </a:r>
          <a:endParaRPr lang="es-MX" sz="4100" kern="1200" dirty="0"/>
        </a:p>
      </dsp:txBody>
      <dsp:txXfrm>
        <a:off x="0" y="1589"/>
        <a:ext cx="3007054" cy="1453668"/>
      </dsp:txXfrm>
    </dsp:sp>
    <dsp:sp modelId="{9169557C-A717-4636-A931-D1C783062A59}">
      <dsp:nvSpPr>
        <dsp:cNvPr id="0" name=""/>
        <dsp:cNvSpPr/>
      </dsp:nvSpPr>
      <dsp:spPr>
        <a:xfrm rot="5400000">
          <a:off x="4312719" y="357755"/>
          <a:ext cx="2734543" cy="5345873"/>
        </a:xfrm>
        <a:prstGeom prst="round2Same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/>
            <a:t>Identificar las características del consumidor.</a:t>
          </a:r>
          <a:endParaRPr lang="es-MX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/>
            <a:t>Determinar el nivel de aceptación de los eventos culturales.</a:t>
          </a:r>
          <a:endParaRPr lang="es-MX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/>
            <a:t>Conocer cuál es la fiesta que se considera la más importante para resaltar las costumbres y tradiciones del cantón.</a:t>
          </a:r>
          <a:endParaRPr lang="es-MX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/>
            <a:t>Conocer cuáles son los medios de comunicación preferidos para recibir promociones.</a:t>
          </a:r>
          <a:endParaRPr lang="es-MX" sz="2000" kern="1200" dirty="0"/>
        </a:p>
      </dsp:txBody>
      <dsp:txXfrm rot="5400000">
        <a:off x="4312719" y="357755"/>
        <a:ext cx="2734543" cy="5345873"/>
      </dsp:txXfrm>
    </dsp:sp>
    <dsp:sp modelId="{3217B8BF-D50C-436B-90F3-7D881BD2DC3D}">
      <dsp:nvSpPr>
        <dsp:cNvPr id="0" name=""/>
        <dsp:cNvSpPr/>
      </dsp:nvSpPr>
      <dsp:spPr>
        <a:xfrm>
          <a:off x="0" y="1598479"/>
          <a:ext cx="3007054" cy="2864427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100" kern="1200" dirty="0" smtClean="0"/>
            <a:t>Objetivos Específicos</a:t>
          </a:r>
          <a:endParaRPr lang="es-MX" sz="4100" kern="1200" dirty="0"/>
        </a:p>
      </dsp:txBody>
      <dsp:txXfrm>
        <a:off x="0" y="1598479"/>
        <a:ext cx="3007054" cy="286442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142830-302B-4BA5-8D22-1A129E2750A4}">
      <dsp:nvSpPr>
        <dsp:cNvPr id="0" name=""/>
        <dsp:cNvSpPr/>
      </dsp:nvSpPr>
      <dsp:spPr>
        <a:xfrm>
          <a:off x="7341" y="664735"/>
          <a:ext cx="2194275" cy="13165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Investigación Descriptiva</a:t>
          </a:r>
          <a:endParaRPr lang="es-MX" sz="2800" kern="1200" dirty="0"/>
        </a:p>
      </dsp:txBody>
      <dsp:txXfrm>
        <a:off x="7341" y="664735"/>
        <a:ext cx="2194275" cy="1316565"/>
      </dsp:txXfrm>
    </dsp:sp>
    <dsp:sp modelId="{1A70EE57-E356-4726-8FE1-8F5C5168A548}">
      <dsp:nvSpPr>
        <dsp:cNvPr id="0" name=""/>
        <dsp:cNvSpPr/>
      </dsp:nvSpPr>
      <dsp:spPr>
        <a:xfrm>
          <a:off x="2394712" y="1050928"/>
          <a:ext cx="465186" cy="544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/>
        </a:p>
      </dsp:txBody>
      <dsp:txXfrm>
        <a:off x="2394712" y="1050928"/>
        <a:ext cx="465186" cy="544180"/>
      </dsp:txXfrm>
    </dsp:sp>
    <dsp:sp modelId="{79238B13-DA39-4952-B15D-E78F9765D54C}">
      <dsp:nvSpPr>
        <dsp:cNvPr id="0" name=""/>
        <dsp:cNvSpPr/>
      </dsp:nvSpPr>
      <dsp:spPr>
        <a:xfrm>
          <a:off x="3079326" y="664735"/>
          <a:ext cx="2194275" cy="1316565"/>
        </a:xfrm>
        <a:prstGeom prst="roundRect">
          <a:avLst>
            <a:gd name="adj" fmla="val 1000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ENCUESTA</a:t>
          </a:r>
          <a:endParaRPr lang="es-MX" sz="2800" kern="1200" dirty="0"/>
        </a:p>
      </dsp:txBody>
      <dsp:txXfrm>
        <a:off x="3079326" y="664735"/>
        <a:ext cx="2194275" cy="1316565"/>
      </dsp:txXfrm>
    </dsp:sp>
    <dsp:sp modelId="{2ECAC4C8-E287-45F8-AE27-0D5D9F277670}">
      <dsp:nvSpPr>
        <dsp:cNvPr id="0" name=""/>
        <dsp:cNvSpPr/>
      </dsp:nvSpPr>
      <dsp:spPr>
        <a:xfrm>
          <a:off x="5466697" y="1050928"/>
          <a:ext cx="465186" cy="544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/>
        </a:p>
      </dsp:txBody>
      <dsp:txXfrm>
        <a:off x="5466697" y="1050928"/>
        <a:ext cx="465186" cy="544180"/>
      </dsp:txXfrm>
    </dsp:sp>
    <dsp:sp modelId="{0937DD32-6257-4F67-959E-906025B88B23}">
      <dsp:nvSpPr>
        <dsp:cNvPr id="0" name=""/>
        <dsp:cNvSpPr/>
      </dsp:nvSpPr>
      <dsp:spPr>
        <a:xfrm>
          <a:off x="6151311" y="664735"/>
          <a:ext cx="2194275" cy="1316565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Cuestionario</a:t>
          </a:r>
          <a:endParaRPr lang="es-MX" sz="2800" kern="1200" dirty="0"/>
        </a:p>
      </dsp:txBody>
      <dsp:txXfrm>
        <a:off x="6151311" y="664735"/>
        <a:ext cx="2194275" cy="1316565"/>
      </dsp:txXfrm>
    </dsp:sp>
    <dsp:sp modelId="{0594B256-1394-47DD-BE7D-3472D12C804F}">
      <dsp:nvSpPr>
        <dsp:cNvPr id="0" name=""/>
        <dsp:cNvSpPr/>
      </dsp:nvSpPr>
      <dsp:spPr>
        <a:xfrm rot="5400000">
          <a:off x="7015855" y="2134900"/>
          <a:ext cx="465186" cy="544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/>
        </a:p>
      </dsp:txBody>
      <dsp:txXfrm rot="5400000">
        <a:off x="7015855" y="2134900"/>
        <a:ext cx="465186" cy="544180"/>
      </dsp:txXfrm>
    </dsp:sp>
    <dsp:sp modelId="{8D9CD109-5605-4680-82DA-9728C5F9B5C3}">
      <dsp:nvSpPr>
        <dsp:cNvPr id="0" name=""/>
        <dsp:cNvSpPr/>
      </dsp:nvSpPr>
      <dsp:spPr>
        <a:xfrm>
          <a:off x="6151311" y="2859011"/>
          <a:ext cx="2194275" cy="1316565"/>
        </a:xfrm>
        <a:prstGeom prst="roundRect">
          <a:avLst>
            <a:gd name="adj" fmla="val 1000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Encuesta Web </a:t>
          </a:r>
          <a:endParaRPr lang="es-MX" sz="2800" kern="1200" dirty="0"/>
        </a:p>
      </dsp:txBody>
      <dsp:txXfrm>
        <a:off x="6151311" y="2859011"/>
        <a:ext cx="2194275" cy="1316565"/>
      </dsp:txXfrm>
    </dsp:sp>
    <dsp:sp modelId="{4F4DD22F-7F96-4DB3-98EE-B8CFDFAB0137}">
      <dsp:nvSpPr>
        <dsp:cNvPr id="0" name=""/>
        <dsp:cNvSpPr/>
      </dsp:nvSpPr>
      <dsp:spPr>
        <a:xfrm rot="10800000">
          <a:off x="5493029" y="3245203"/>
          <a:ext cx="465186" cy="544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/>
        </a:p>
      </dsp:txBody>
      <dsp:txXfrm rot="10800000">
        <a:off x="5493029" y="3245203"/>
        <a:ext cx="465186" cy="544180"/>
      </dsp:txXfrm>
    </dsp:sp>
    <dsp:sp modelId="{873265DD-27BF-4D27-9179-58C22F5544E4}">
      <dsp:nvSpPr>
        <dsp:cNvPr id="0" name=""/>
        <dsp:cNvSpPr/>
      </dsp:nvSpPr>
      <dsp:spPr>
        <a:xfrm>
          <a:off x="3079326" y="2859011"/>
          <a:ext cx="2194275" cy="13165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kern="1200"/>
        </a:p>
      </dsp:txBody>
      <dsp:txXfrm>
        <a:off x="3079326" y="2859011"/>
        <a:ext cx="2194275" cy="1316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BCCD-6DB7-4499-B005-AA35080C5DCD}" type="datetimeFigureOut">
              <a:rPr lang="es-MX" smtClean="0"/>
              <a:pPr/>
              <a:t>27/05/2015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A0DE-6C93-412B-89F2-AECA1C017C9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>
    <p:pull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BCCD-6DB7-4499-B005-AA35080C5DCD}" type="datetimeFigureOut">
              <a:rPr lang="es-MX" smtClean="0"/>
              <a:pPr/>
              <a:t>27/05/2015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A0DE-6C93-412B-89F2-AECA1C017C9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>
    <p:pull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BCCD-6DB7-4499-B005-AA35080C5DCD}" type="datetimeFigureOut">
              <a:rPr lang="es-MX" smtClean="0"/>
              <a:pPr/>
              <a:t>27/05/2015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A0DE-6C93-412B-89F2-AECA1C017C9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BCCD-6DB7-4499-B005-AA35080C5DCD}" type="datetimeFigureOut">
              <a:rPr lang="es-MX" smtClean="0"/>
              <a:pPr/>
              <a:t>27/05/2015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A0DE-6C93-412B-89F2-AECA1C017C9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BCCD-6DB7-4499-B005-AA35080C5DCD}" type="datetimeFigureOut">
              <a:rPr lang="es-MX" smtClean="0"/>
              <a:pPr/>
              <a:t>27/05/2015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A0DE-6C93-412B-89F2-AECA1C017C9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>
    <p:pull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BCCD-6DB7-4499-B005-AA35080C5DCD}" type="datetimeFigureOut">
              <a:rPr lang="es-MX" smtClean="0"/>
              <a:pPr/>
              <a:t>27/05/2015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A0DE-6C93-412B-89F2-AECA1C017C9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>
    <p:pull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BCCD-6DB7-4499-B005-AA35080C5DCD}" type="datetimeFigureOut">
              <a:rPr lang="es-MX" smtClean="0"/>
              <a:pPr/>
              <a:t>27/05/2015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A0DE-6C93-412B-89F2-AECA1C017C9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>
    <p:pull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BCCD-6DB7-4499-B005-AA35080C5DCD}" type="datetimeFigureOut">
              <a:rPr lang="es-MX" smtClean="0"/>
              <a:pPr/>
              <a:t>27/05/2015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A0DE-6C93-412B-89F2-AECA1C017C9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BCCD-6DB7-4499-B005-AA35080C5DCD}" type="datetimeFigureOut">
              <a:rPr lang="es-MX" smtClean="0"/>
              <a:pPr/>
              <a:t>27/05/2015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A0DE-6C93-412B-89F2-AECA1C017C9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>
    <p:pull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BCCD-6DB7-4499-B005-AA35080C5DCD}" type="datetimeFigureOut">
              <a:rPr lang="es-MX" smtClean="0"/>
              <a:pPr/>
              <a:t>27/05/2015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A0DE-6C93-412B-89F2-AECA1C017C9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>
    <p:pull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BCCD-6DB7-4499-B005-AA35080C5DCD}" type="datetimeFigureOut">
              <a:rPr lang="es-MX" smtClean="0"/>
              <a:pPr/>
              <a:t>27/05/2015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A0DE-6C93-412B-89F2-AECA1C017C9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ransition>
    <p:pull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9BCCD-6DB7-4499-B005-AA35080C5DCD}" type="datetimeFigureOut">
              <a:rPr lang="es-MX" smtClean="0"/>
              <a:pPr/>
              <a:t>27/05/2015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3A0DE-6C93-412B-89F2-AECA1C017C9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l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6.gi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diagramLayout" Target="../diagrams/layout10.xml"/><Relationship Id="rId7" Type="http://schemas.openxmlformats.org/officeDocument/2006/relationships/image" Target="../media/image17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diagramLayout" Target="../diagrams/layout15.xml"/><Relationship Id="rId7" Type="http://schemas.openxmlformats.org/officeDocument/2006/relationships/image" Target="../media/image3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Layout" Target="../diagrams/layout16.xml"/><Relationship Id="rId7" Type="http://schemas.openxmlformats.org/officeDocument/2006/relationships/image" Target="../media/image36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11" Type="http://schemas.openxmlformats.org/officeDocument/2006/relationships/image" Target="../media/image40.jpeg"/><Relationship Id="rId5" Type="http://schemas.openxmlformats.org/officeDocument/2006/relationships/diagramColors" Target="../diagrams/colors16.xml"/><Relationship Id="rId10" Type="http://schemas.openxmlformats.org/officeDocument/2006/relationships/image" Target="../media/image39.jpeg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Layout" Target="../diagrams/layout17.xml"/><Relationship Id="rId7" Type="http://schemas.openxmlformats.org/officeDocument/2006/relationships/image" Target="../media/image41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10" Type="http://schemas.openxmlformats.org/officeDocument/2006/relationships/image" Target="../media/image44.jpe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11" Type="http://schemas.openxmlformats.org/officeDocument/2006/relationships/image" Target="../media/image48.jpeg"/><Relationship Id="rId5" Type="http://schemas.openxmlformats.org/officeDocument/2006/relationships/diagramQuickStyle" Target="../diagrams/quickStyle18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18.xml"/><Relationship Id="rId9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http://blogs.espe.edu.ec/wp-content/uploads/2013/09/LOGO-PRINCIPAL7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76672"/>
            <a:ext cx="5051713" cy="125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1115616" y="1844824"/>
            <a:ext cx="7056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1600" b="1" dirty="0">
                <a:latin typeface="Times New Roman" pitchFamily="18" charset="0"/>
                <a:cs typeface="Times New Roman" pitchFamily="18" charset="0"/>
              </a:rPr>
              <a:t>DEPARTAMENTO DE CIENCIAS ECONÓMICAS, ADMINISTRATIVAS Y DE COMERCIO</a:t>
            </a:r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3707754" y="2636912"/>
            <a:ext cx="1871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1400" b="1" dirty="0">
                <a:latin typeface="Times New Roman" pitchFamily="18" charset="0"/>
                <a:cs typeface="Times New Roman" pitchFamily="18" charset="0"/>
              </a:rPr>
              <a:t>TESIS DE GRADO</a:t>
            </a: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1547514" y="3140968"/>
            <a:ext cx="6192838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1700" b="1" dirty="0">
                <a:latin typeface="Times New Roman" pitchFamily="18" charset="0"/>
                <a:cs typeface="Times New Roman" pitchFamily="18" charset="0"/>
              </a:rPr>
              <a:t>Previa a la obtención del </a:t>
            </a:r>
            <a:r>
              <a:rPr lang="es-EC" sz="1700" b="1" dirty="0" smtClean="0">
                <a:latin typeface="Times New Roman" pitchFamily="18" charset="0"/>
                <a:cs typeface="Times New Roman" pitchFamily="18" charset="0"/>
              </a:rPr>
              <a:t>título </a:t>
            </a:r>
            <a:r>
              <a:rPr lang="es-EC" sz="1700" b="1" dirty="0">
                <a:latin typeface="Times New Roman" pitchFamily="18" charset="0"/>
                <a:cs typeface="Times New Roman" pitchFamily="18" charset="0"/>
              </a:rPr>
              <a:t>de:</a:t>
            </a:r>
          </a:p>
          <a:p>
            <a:pPr algn="ctr"/>
            <a:endParaRPr lang="es-EC" sz="17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1700" b="1" dirty="0" smtClean="0">
                <a:latin typeface="Times New Roman" pitchFamily="18" charset="0"/>
                <a:cs typeface="Times New Roman" pitchFamily="18" charset="0"/>
              </a:rPr>
              <a:t>INGENIERA </a:t>
            </a:r>
            <a:r>
              <a:rPr lang="es-EC" sz="1700" b="1" dirty="0">
                <a:latin typeface="Times New Roman" pitchFamily="18" charset="0"/>
                <a:cs typeface="Times New Roman" pitchFamily="18" charset="0"/>
              </a:rPr>
              <a:t>EN MERCADOTECNIA</a:t>
            </a:r>
          </a:p>
          <a:p>
            <a:pPr algn="ctr"/>
            <a:endParaRPr lang="es-EC" sz="17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1700" b="1" dirty="0" smtClean="0">
                <a:latin typeface="Times New Roman" pitchFamily="18" charset="0"/>
                <a:cs typeface="Times New Roman" pitchFamily="18" charset="0"/>
              </a:rPr>
              <a:t>AUTORA: FONSECA FACTOS NATALI MISHELLE</a:t>
            </a:r>
            <a:endParaRPr lang="es-EC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 Título"/>
          <p:cNvSpPr>
            <a:spLocks noGrp="1"/>
          </p:cNvSpPr>
          <p:nvPr/>
        </p:nvSpPr>
        <p:spPr>
          <a:xfrm>
            <a:off x="755576" y="4725144"/>
            <a:ext cx="7992888" cy="720080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C" sz="1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TEMA: “PLAN DE COMUNICACIÓN INTEGRAL PARA EL TURISMO CULTURAL DEL CANTÓN MEJÍA – PROVINCIA DE PICHINCHA”</a:t>
            </a:r>
            <a:endParaRPr lang="es-ES" sz="18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2627784" y="5580529"/>
            <a:ext cx="45365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C" sz="1600" b="1" dirty="0" smtClean="0">
                <a:latin typeface="Times New Roman" pitchFamily="18" charset="0"/>
                <a:cs typeface="Times New Roman" pitchFamily="18" charset="0"/>
              </a:rPr>
              <a:t>DIRECTORA: DRA. IVONNE BENAVIDES</a:t>
            </a:r>
            <a:endParaRPr lang="es-EC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C" sz="1600" b="1" dirty="0">
                <a:latin typeface="Times New Roman" pitchFamily="18" charset="0"/>
                <a:cs typeface="Times New Roman" pitchFamily="18" charset="0"/>
              </a:rPr>
              <a:t>CODIRECTOR: </a:t>
            </a:r>
            <a:r>
              <a:rPr lang="es-EC" sz="1600" b="1" dirty="0" smtClean="0">
                <a:latin typeface="Times New Roman" pitchFamily="18" charset="0"/>
                <a:cs typeface="Times New Roman" pitchFamily="18" charset="0"/>
              </a:rPr>
              <a:t>ING. FARID MANTILLA</a:t>
            </a:r>
            <a:endParaRPr lang="es-EC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427984" y="623731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2015</a:t>
            </a:r>
            <a:endParaRPr lang="es-MX" sz="20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260648"/>
            <a:ext cx="9144000" cy="864096"/>
          </a:xfrm>
          <a:prstGeom prst="rect">
            <a:avLst/>
          </a:prstGeom>
          <a:solidFill>
            <a:srgbClr val="00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</a:rPr>
              <a:t>RESUMEN FODA</a:t>
            </a:r>
            <a:endParaRPr lang="es-MX" sz="3600" b="1" dirty="0">
              <a:latin typeface="Lucida Bright" pitchFamily="18" charset="0"/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432048" y="1296144"/>
          <a:ext cx="8388424" cy="53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0" y="1412776"/>
          <a:ext cx="8892480" cy="5085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Rectángulo"/>
          <p:cNvSpPr/>
          <p:nvPr/>
        </p:nvSpPr>
        <p:spPr>
          <a:xfrm>
            <a:off x="0" y="260648"/>
            <a:ext cx="9144000" cy="864096"/>
          </a:xfrm>
          <a:prstGeom prst="rect">
            <a:avLst/>
          </a:prstGeom>
          <a:solidFill>
            <a:srgbClr val="00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</a:rPr>
              <a:t>RESUMEN FODA</a:t>
            </a:r>
            <a:endParaRPr lang="es-MX" sz="3600" b="1" dirty="0">
              <a:latin typeface="Lucida Bright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260648"/>
            <a:ext cx="9144000" cy="864096"/>
          </a:xfrm>
          <a:prstGeom prst="rect">
            <a:avLst/>
          </a:prstGeom>
          <a:solidFill>
            <a:srgbClr val="00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</a:rPr>
              <a:t>SÍNTESIS ESTRATÉGICA</a:t>
            </a:r>
            <a:endParaRPr lang="es-MX" sz="3600" b="1" dirty="0">
              <a:latin typeface="Lucida Bright" pitchFamily="18" charset="0"/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467544" y="1700808"/>
          <a:ext cx="842493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581128"/>
            <a:ext cx="9144000" cy="1152128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  <a:cs typeface="Times New Roman" pitchFamily="18" charset="0"/>
              </a:rPr>
              <a:t>INVESTIGACIÓN DE MERCADOS</a:t>
            </a:r>
            <a:endParaRPr lang="es-MX" sz="3600" b="1" dirty="0">
              <a:latin typeface="Lucida Bright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www.esan.edu.pe/conexion/actualidad/assets_c/2012/10/investigacion_mercados-miniatura-290xauto-7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196752"/>
            <a:ext cx="3096344" cy="282941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332656"/>
            <a:ext cx="9144000" cy="93610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  <a:cs typeface="Times New Roman" pitchFamily="18" charset="0"/>
              </a:rPr>
              <a:t>OBJETIVOS</a:t>
            </a:r>
            <a:endParaRPr lang="es-MX" sz="3600" b="1" dirty="0">
              <a:latin typeface="Lucida Bright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395536" y="1772816"/>
          <a:ext cx="835292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  <a:cs typeface="Times New Roman" pitchFamily="18" charset="0"/>
              </a:rPr>
              <a:t>TIPO DE INVESTIGACIÓN</a:t>
            </a:r>
            <a:endParaRPr lang="es-MX" sz="3600" b="1" dirty="0">
              <a:latin typeface="Lucida Bright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395536" y="1613024"/>
          <a:ext cx="8352928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626" name="Picture 2" descr="http://www.culturacuantica.com.ar/wp-content/uploads/original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33864"/>
            <a:ext cx="2981513" cy="122413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  <a:cs typeface="Times New Roman" pitchFamily="18" charset="0"/>
              </a:rPr>
              <a:t>TÉCNICA DE MUESTREO</a:t>
            </a:r>
            <a:endParaRPr lang="es-MX" sz="3600" b="1" dirty="0">
              <a:latin typeface="Lucida Bright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467544" y="1597248"/>
          <a:ext cx="8424936" cy="449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912" y="1844824"/>
            <a:ext cx="1656184" cy="720080"/>
          </a:xfrm>
          <a:prstGeom prst="rect">
            <a:avLst/>
          </a:prstGeom>
          <a:noFill/>
        </p:spPr>
      </p:pic>
      <p:pic>
        <p:nvPicPr>
          <p:cNvPr id="24581" name="Picture 5" descr="http://4.bp.blogspot.com/-zrdDT9RMDWQ/VMoUzL24ztI/AAAAAAAAQaU/_GWyv4Xe3Gs/s1600/N%C3%BAmeros%2Banimados%2BPina.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90320" y="5028433"/>
            <a:ext cx="2253680" cy="182956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  <a:cs typeface="Times New Roman" pitchFamily="18" charset="0"/>
              </a:rPr>
              <a:t>ANÁLISIS UNIVARIADO</a:t>
            </a:r>
            <a:endParaRPr lang="es-MX" sz="3600" b="1" dirty="0">
              <a:latin typeface="Lucida Bright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1691680" y="1484784"/>
          <a:ext cx="5832648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1187624" y="404664"/>
          <a:ext cx="712879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Rectángulo"/>
          <p:cNvSpPr/>
          <p:nvPr/>
        </p:nvSpPr>
        <p:spPr>
          <a:xfrm>
            <a:off x="0" y="5445224"/>
            <a:ext cx="9144000" cy="86409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  <a:cs typeface="Times New Roman" pitchFamily="18" charset="0"/>
              </a:rPr>
              <a:t>ANÁLISIS UNIVARIADO</a:t>
            </a:r>
            <a:endParaRPr lang="es-MX" sz="3600" b="1" dirty="0">
              <a:latin typeface="Lucida Bright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  <a:cs typeface="Times New Roman" pitchFamily="18" charset="0"/>
              </a:rPr>
              <a:t>ANÁLISIS BIVARIADO</a:t>
            </a:r>
            <a:endParaRPr lang="es-MX" sz="3600" b="1" dirty="0">
              <a:latin typeface="Lucida Bright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1115616" y="1412776"/>
          <a:ext cx="7632848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971600" y="476672"/>
          <a:ext cx="741682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  <a:cs typeface="Times New Roman" pitchFamily="18" charset="0"/>
              </a:rPr>
              <a:t>ANÁLISIS BIVARIADO</a:t>
            </a:r>
            <a:endParaRPr lang="es-MX" sz="3600" b="1" dirty="0">
              <a:latin typeface="Lucida Bright" pitchFamily="18" charset="0"/>
              <a:cs typeface="Times New Roman" pitchFamily="18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725144"/>
            <a:ext cx="3816424" cy="1728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539552" y="1628800"/>
          <a:ext cx="8136903" cy="2808310"/>
        </p:xfrm>
        <a:graphic>
          <a:graphicData uri="http://schemas.openxmlformats.org/drawingml/2006/table">
            <a:tbl>
              <a:tblPr/>
              <a:tblGrid>
                <a:gridCol w="1984611"/>
                <a:gridCol w="1025382"/>
                <a:gridCol w="1025382"/>
                <a:gridCol w="1025382"/>
                <a:gridCol w="1025382"/>
                <a:gridCol w="1025382"/>
                <a:gridCol w="1025382"/>
              </a:tblGrid>
              <a:tr h="287362">
                <a:tc gridSpan="7">
                  <a:txBody>
                    <a:bodyPr/>
                    <a:lstStyle/>
                    <a:p>
                      <a:pPr algn="ctr" rtl="0" fontAlgn="t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RESULTADOS PRUEBA CHI-CUADRADO</a:t>
                      </a: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3" marR="9293" marT="92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87362">
                <a:tc>
                  <a:txBody>
                    <a:bodyPr/>
                    <a:lstStyle/>
                    <a:p>
                      <a:pPr algn="just" rtl="0" fontAlgn="t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Variables  </a:t>
                      </a:r>
                    </a:p>
                  </a:txBody>
                  <a:tcPr marL="9293" marR="9293" marT="929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H2</a:t>
                      </a:r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H3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H5</a:t>
                      </a:r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74300">
                <a:tc>
                  <a:txBody>
                    <a:bodyPr/>
                    <a:lstStyle/>
                    <a:p>
                      <a:pPr algn="just" rtl="0" fontAlgn="t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Chi ²</a:t>
                      </a:r>
                    </a:p>
                  </a:txBody>
                  <a:tcPr marL="9293" marR="9293" marT="929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196.748 (a)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72.992 (b)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162.602 (a)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45.829 (b)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97.463 (a)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163.398 (b)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algn="just" rtl="0" fontAlgn="t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Grados de libertad </a:t>
                      </a:r>
                    </a:p>
                  </a:txBody>
                  <a:tcPr marL="9293" marR="9293" marT="92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algn="just" rtl="0" fontAlgn="t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Significancia asintótica</a:t>
                      </a:r>
                    </a:p>
                  </a:txBody>
                  <a:tcPr marL="9293" marR="9293" marT="92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7362">
                <a:tc>
                  <a:txBody>
                    <a:bodyPr/>
                    <a:lstStyle/>
                    <a:p>
                      <a:pPr algn="just" rtl="0" fontAlgn="t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significancia </a:t>
                      </a:r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α </a:t>
                      </a:r>
                    </a:p>
                  </a:txBody>
                  <a:tcPr marL="9293" marR="9293" marT="92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0,05 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0,05 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0,05 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74300">
                <a:tc>
                  <a:txBody>
                    <a:bodyPr/>
                    <a:lstStyle/>
                    <a:p>
                      <a:pPr algn="just" rtl="0" fontAlgn="t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 acepta  </a:t>
                      </a:r>
                    </a:p>
                  </a:txBody>
                  <a:tcPr marL="9293" marR="9293" marT="929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X 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X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X 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87362">
                <a:tc>
                  <a:txBody>
                    <a:bodyPr/>
                    <a:lstStyle/>
                    <a:p>
                      <a:pPr algn="just" rtl="0" fontAlgn="t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(Chi ² ≤ valor crítico)</a:t>
                      </a:r>
                    </a:p>
                  </a:txBody>
                  <a:tcPr marL="9293" marR="9293" marT="92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74300">
                <a:tc>
                  <a:txBody>
                    <a:bodyPr/>
                    <a:lstStyle/>
                    <a:p>
                      <a:pPr algn="just" rtl="0" fontAlgn="t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 rechaza  </a:t>
                      </a:r>
                    </a:p>
                  </a:txBody>
                  <a:tcPr marL="9293" marR="9293" marT="929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293" marR="9293" marT="92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87362">
                <a:tc>
                  <a:txBody>
                    <a:bodyPr/>
                    <a:lstStyle/>
                    <a:p>
                      <a:pPr algn="just" rtl="0" fontAlgn="t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(Chi ² ≥ valor crítico)</a:t>
                      </a:r>
                    </a:p>
                  </a:txBody>
                  <a:tcPr marL="9293" marR="9293" marT="92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653136"/>
            <a:ext cx="9144000" cy="864096"/>
          </a:xfrm>
          <a:prstGeom prst="rect">
            <a:avLst/>
          </a:prstGeom>
          <a:solidFill>
            <a:srgbClr val="0016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latin typeface="Lucida Bright" pitchFamily="18" charset="0"/>
                <a:cs typeface="Times New Roman" pitchFamily="18" charset="0"/>
              </a:rPr>
              <a:t>PROPUESTA PLAN DE COMUNICACIÓN INTEGRAL</a:t>
            </a:r>
            <a:endParaRPr lang="es-MX" sz="2400" b="1" dirty="0">
              <a:latin typeface="Lucida Bright" pitchFamily="18" charset="0"/>
              <a:cs typeface="Times New Roman" pitchFamily="18" charset="0"/>
            </a:endParaRPr>
          </a:p>
        </p:txBody>
      </p:sp>
      <p:pic>
        <p:nvPicPr>
          <p:cNvPr id="29698" name="Picture 2" descr="http://www.pressclipping.com/blog/wp-content/uploads/2014/09/pressclipping_comunicacionintegr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980728"/>
            <a:ext cx="3143250" cy="34671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rgbClr val="0019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latin typeface="Lucida Bright" pitchFamily="18" charset="0"/>
                <a:cs typeface="Times New Roman" pitchFamily="18" charset="0"/>
              </a:rPr>
              <a:t>ANTECEDENTES</a:t>
            </a:r>
            <a:endParaRPr lang="es-MX" sz="2400" b="1" dirty="0">
              <a:latin typeface="Lucida Bright" pitchFamily="18" charset="0"/>
              <a:cs typeface="Times New Roman" pitchFamily="18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323528" y="1412776"/>
            <a:ext cx="6264696" cy="7200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atin typeface="Comic Sans MS" pitchFamily="66" charset="0"/>
              </a:rPr>
              <a:t>ATRACTIVOS  CULTURALES ARQUITECTÓNICOS</a:t>
            </a:r>
            <a:endParaRPr lang="es-MX" b="1" dirty="0">
              <a:latin typeface="Comic Sans MS" pitchFamily="66" charset="0"/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539552" y="1021184"/>
          <a:ext cx="5928320" cy="5836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 descr="http://viajapormejia.com/images/cultura_iglesias/santuario-aloasi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416324">
            <a:off x="6327276" y="1925274"/>
            <a:ext cx="2499168" cy="1569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Imagen" descr="http://mw2.google.com/mw-panoramio/photos/medium/3491527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64671">
            <a:off x="6516216" y="3567988"/>
            <a:ext cx="2304256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7 Imagen" descr="https://fbcdn-sphotos-f-a.akamaihd.net/hphotos-ak-xfa1/t31.0-8/p180x540/413627_265432730224586_581685322_o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381994">
            <a:off x="6753701" y="5176603"/>
            <a:ext cx="2232248" cy="1666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rgbClr val="0019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latin typeface="Lucida Bright" pitchFamily="18" charset="0"/>
                <a:cs typeface="Times New Roman" pitchFamily="18" charset="0"/>
              </a:rPr>
              <a:t>ANTECEDENTES</a:t>
            </a:r>
            <a:endParaRPr lang="es-MX" sz="2400" b="1" dirty="0">
              <a:latin typeface="Lucida Bright" pitchFamily="18" charset="0"/>
              <a:cs typeface="Times New Roman" pitchFamily="18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323528" y="1412776"/>
            <a:ext cx="6264696" cy="7200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atin typeface="Comic Sans MS" pitchFamily="66" charset="0"/>
              </a:rPr>
              <a:t>ATRACTIVOS  CULTURALES ARQUITECTÓNICOS</a:t>
            </a:r>
            <a:endParaRPr lang="es-MX" b="1" dirty="0">
              <a:latin typeface="Comic Sans MS" pitchFamily="66" charset="0"/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2820144" y="1336600"/>
          <a:ext cx="5928320" cy="5836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7 Imagen" descr="C:\Users\Pc\Downloads\machachi-festivo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188097"/>
            <a:ext cx="2123728" cy="1312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8 Imagen" descr="INFORMACION_TURISMO_AME_html_m1606e08c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3573016"/>
            <a:ext cx="1914460" cy="1237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9 Imagen" descr="http://mw2.google.com/mw-panoramio/photos/medium/2928253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085184"/>
            <a:ext cx="1979712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rgbClr val="0019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latin typeface="Lucida Bright" pitchFamily="18" charset="0"/>
                <a:cs typeface="Times New Roman" pitchFamily="18" charset="0"/>
              </a:rPr>
              <a:t>ANTECEDENTES</a:t>
            </a:r>
            <a:endParaRPr lang="es-MX" sz="2400" b="1" dirty="0">
              <a:latin typeface="Lucida Bright" pitchFamily="18" charset="0"/>
              <a:cs typeface="Times New Roman" pitchFamily="18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2627784" y="1412776"/>
            <a:ext cx="6264696" cy="7200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atin typeface="Comic Sans MS" pitchFamily="66" charset="0"/>
              </a:rPr>
              <a:t>FIESTAS TRADICIONALES Y POPULARES </a:t>
            </a:r>
            <a:endParaRPr lang="es-MX" b="1" dirty="0">
              <a:latin typeface="Comic Sans MS" pitchFamily="66" charset="0"/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2411760" y="2276872"/>
          <a:ext cx="5184576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 descr="https://scontent-atl.xx.fbcdn.net/hphotos-xfp1/v/t1.0-9/10998048_782229841855093_5890595074780081154_n.jpg?oh=a5fd07c44cf37dc444e32f4673995865&amp;oe=55892E4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780928"/>
            <a:ext cx="2162122" cy="1412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Imagen" descr="https://fbcdn-sphotos-b-a.akamaihd.net/hphotos-ak-xfp1/v/t1.0-9/10639602_639926439486906_7078361480353226178_n.jpg?oh=f7bac810383c315657cc4909c14b1892&amp;oe=554CF9DF&amp;__gda__=1431090006_81f1903336eeac329ae759601ac393ce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90137" y="5457881"/>
            <a:ext cx="2133991" cy="1384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Imagen" descr="http://viajapormejia.com/images/volcanes_naturaleza/Toros%20Populares%20Foto%20Juan%20Carlos%20Navas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471692"/>
            <a:ext cx="2113174" cy="1371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7 Imagen" descr="http://www.viajapormejia.com/eng/images/cultura_iglesias/desfile-del-chagra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2" y="2420888"/>
            <a:ext cx="3024336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8 Imagen" descr="https://scontent-atl.xx.fbcdn.net/hphotos-xap1/v/t1.0-9/10438141_372819886206417_6692892896322903317_n.jpg?oh=3938ea3f4876241f139c88a2e8987635&amp;oe=5596C87E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4288" y="5373216"/>
            <a:ext cx="1944216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1668016" y="1613024"/>
          <a:ext cx="5784304" cy="404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Rectángulo"/>
          <p:cNvSpPr/>
          <p:nvPr/>
        </p:nvSpPr>
        <p:spPr>
          <a:xfrm>
            <a:off x="0" y="332656"/>
            <a:ext cx="9144000" cy="864096"/>
          </a:xfrm>
          <a:prstGeom prst="rect">
            <a:avLst/>
          </a:prstGeom>
          <a:solidFill>
            <a:srgbClr val="0019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latin typeface="Lucida Bright" pitchFamily="18" charset="0"/>
                <a:cs typeface="Times New Roman" pitchFamily="18" charset="0"/>
              </a:rPr>
              <a:t>ANTECEDENTES</a:t>
            </a:r>
            <a:endParaRPr lang="es-MX" sz="2400" b="1" dirty="0">
              <a:latin typeface="Lucida Bright" pitchFamily="18" charset="0"/>
              <a:cs typeface="Times New Roman" pitchFamily="18" charset="0"/>
            </a:endParaRPr>
          </a:p>
        </p:txBody>
      </p:sp>
      <p:pic>
        <p:nvPicPr>
          <p:cNvPr id="4" name="3 Imagen" descr="https://fbcdn-sphotos-h-a.akamaihd.net/hphotos-ak-xpf1/v/t1.0-9/10858360_742702599141151_8298513062025742716_n.jpg?oh=c8b2e2125426483a273626ef1c207be5&amp;oe=554D4E63&amp;__gda__=1431792393_ed22141964a2ef417714f42d3160404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1484784"/>
            <a:ext cx="2088449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 descr="https://fbcdn-sphotos-f-a.akamaihd.net/hphotos-ak-xpf1/v/t1.0-9/1470169_724062811005130_2544675551245467492_n.jpg?oh=3b949aa3598368c5db9829252822804f&amp;oe=5550C53D&amp;__gda__=1435192572_0c43d2311e2b7208165360ea8210518c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4797152"/>
            <a:ext cx="2373499" cy="1560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Imagen" descr="https://scontent-atl.xx.fbcdn.net/hphotos-xaf1/v/t1.0-9/1921921_742702592474485_6140082657382932076_n.jpg?oh=88f37a6b86d85e9ed770e8b621a7f9bc&amp;oe=5558771A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4725144"/>
            <a:ext cx="2246740" cy="1481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66" name="Picture 2" descr="http://i.ytimg.com/vi/uDwnEVZn3hA/hqdefault.jpg"/>
          <p:cNvPicPr>
            <a:picLocks noChangeAspect="1" noChangeArrowheads="1"/>
          </p:cNvPicPr>
          <p:nvPr/>
        </p:nvPicPr>
        <p:blipFill>
          <a:blip r:embed="rId10" cstate="print"/>
          <a:srcRect b="35135"/>
          <a:stretch>
            <a:fillRect/>
          </a:stretch>
        </p:blipFill>
        <p:spPr bwMode="auto">
          <a:xfrm>
            <a:off x="6372200" y="1412776"/>
            <a:ext cx="2368264" cy="1152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http://www.diario-extra.com/media/ediciones/20100907/especial/06092010_1017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645024"/>
            <a:ext cx="2070352" cy="1488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1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rgbClr val="0019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latin typeface="Lucida Bright" pitchFamily="18" charset="0"/>
                <a:cs typeface="Times New Roman" pitchFamily="18" charset="0"/>
              </a:rPr>
              <a:t>ANTECEDENTES</a:t>
            </a:r>
            <a:endParaRPr lang="es-MX" sz="2400" b="1" dirty="0">
              <a:latin typeface="Lucida Bright" pitchFamily="18" charset="0"/>
              <a:cs typeface="Times New Roman" pitchFamily="18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2627784" y="1412776"/>
            <a:ext cx="6264696" cy="7200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atin typeface="Comic Sans MS" pitchFamily="66" charset="0"/>
              </a:rPr>
              <a:t>Manifestaciones Culturales</a:t>
            </a:r>
            <a:endParaRPr lang="es-MX" b="1" dirty="0">
              <a:latin typeface="Comic Sans MS" pitchFamily="66" charset="0"/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1860376" y="23488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5 Imagen" descr="https://fbcdn-sphotos-g-a.akamaihd.net/hphotos-ak-xap1/v/t1.0-9/1234730_1379103798992498_461692837_n.jpg?oh=235e7bbcbb5b5591739a3709c3aa3dd8&amp;oe=5593E7C2&amp;__gda__=1435261419_c38d5aac850a626e7511c0168732ba4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2276872"/>
            <a:ext cx="1701928" cy="1263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Imagen" descr="https://fbcdn-sphotos-b-a.akamaihd.net/hphotos-ak-xfp1/v/t1.0-9/1017407_509235335817027_219662912_n.jpg?oh=ec25a5346d08c951e7e72dc515fc6c00&amp;oe=555510B5&amp;__gda__=1435773012_a48c5fa62ecc8143a2b7af956b1e8ade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4509120"/>
            <a:ext cx="2088232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7 Imagen" descr="https://fbcdn-sphotos-b-a.akamaihd.net/hphotos-ak-frc3/v/t1.0-9/487400_379141618886885_1118183697_n.jpg?oh=4880670f0818f08ccdce2774a5f6604e&amp;oe=55931D76&amp;__gda__=1434931330_6844e9cde0fffa934ab6a4df5786547b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5717" y="4543438"/>
            <a:ext cx="2195736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8 Imagen" descr="https://fbcdn-sphotos-d-a.akamaihd.net/hphotos-ak-xfp1/v/t1.0-9/10540641_775084025903008_4442590802072709371_n.jpg?oh=fecf8133471c3fbd55753e596d36a4f7&amp;oe=55535E5C&amp;__gda__=1435769045_ae6d5b7b8d4874728737d3df3d6efe8a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9981" y="1650063"/>
            <a:ext cx="2077763" cy="1418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1763688" y="243022"/>
          <a:ext cx="5976664" cy="5218206"/>
        </p:xfrm>
        <a:graphic>
          <a:graphicData uri="http://schemas.openxmlformats.org/drawingml/2006/table">
            <a:tbl>
              <a:tblPr/>
              <a:tblGrid>
                <a:gridCol w="2859511"/>
                <a:gridCol w="3117153"/>
              </a:tblGrid>
              <a:tr h="435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Criterios de Segmentación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Características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</a:tr>
              <a:tr h="25271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Segmentación Geográfica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527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Provincia: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Pichincha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</a:tr>
              <a:tr h="2527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Cantón: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Quito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27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Habitantes: 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2´239.191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</a:tr>
              <a:tr h="25271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Segmentación Demográfica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05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Edad: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20 - 30                                                  31 -40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</a:tr>
              <a:tr h="435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Género:  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Femenino                      Masculino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27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Nivel de Ingreso: 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$0 - $700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</a:tr>
              <a:tr h="25271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Segmentación Conductual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527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Tipo de Turismo: 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Turismo Cultural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</a:tr>
              <a:tr h="6596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Preferencia de Visita: 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Más de una vez                  Cuando exista una agenda cultural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84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Actividades Importantes: </a:t>
                      </a:r>
                      <a:endParaRPr lang="es-MX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Paseo Procesional del Chagra                                 Carnavales                                        Fiestas Populares</a:t>
                      </a:r>
                      <a:endParaRPr lang="es-MX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0" y="5517232"/>
            <a:ext cx="9144000" cy="864096"/>
          </a:xfrm>
          <a:prstGeom prst="rect">
            <a:avLst/>
          </a:prstGeom>
          <a:solidFill>
            <a:srgbClr val="0019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latin typeface="Lucida Bright" pitchFamily="18" charset="0"/>
                <a:cs typeface="Times New Roman" pitchFamily="18" charset="0"/>
              </a:rPr>
              <a:t>SEGMENTACIÓN DE MERCADO</a:t>
            </a:r>
            <a:endParaRPr lang="es-MX" sz="2400" b="1" dirty="0">
              <a:latin typeface="Lucida Bright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76672"/>
            <a:ext cx="9144000" cy="864096"/>
          </a:xfrm>
          <a:prstGeom prst="rect">
            <a:avLst/>
          </a:prstGeom>
          <a:solidFill>
            <a:srgbClr val="0019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latin typeface="Lucida Bright" pitchFamily="18" charset="0"/>
                <a:cs typeface="Times New Roman" pitchFamily="18" charset="0"/>
              </a:rPr>
              <a:t>OBJETIVOS DE LA PROPUESTA</a:t>
            </a:r>
            <a:endParaRPr lang="es-MX" sz="2400" b="1" dirty="0">
              <a:latin typeface="Lucida Bright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755576" y="1628800"/>
          <a:ext cx="792088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899592" y="1973064"/>
          <a:ext cx="7344816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Rectángulo"/>
          <p:cNvSpPr/>
          <p:nvPr/>
        </p:nvSpPr>
        <p:spPr>
          <a:xfrm>
            <a:off x="0" y="476672"/>
            <a:ext cx="9144000" cy="864096"/>
          </a:xfrm>
          <a:prstGeom prst="rect">
            <a:avLst/>
          </a:prstGeom>
          <a:solidFill>
            <a:srgbClr val="0019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latin typeface="Lucida Bright" pitchFamily="18" charset="0"/>
                <a:cs typeface="Times New Roman" pitchFamily="18" charset="0"/>
              </a:rPr>
              <a:t>OBJETIVOS DE LA PROPUESTA</a:t>
            </a:r>
            <a:endParaRPr lang="es-MX" sz="2400" b="1" dirty="0">
              <a:latin typeface="Lucida Bright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5013176"/>
            <a:ext cx="9144000" cy="100811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latin typeface="Lucida Bright" pitchFamily="18" charset="0"/>
              </a:rPr>
              <a:t>GENERALIDADES</a:t>
            </a:r>
            <a:endParaRPr lang="es-MX" sz="3200" b="1" dirty="0">
              <a:latin typeface="Lucida Bright" pitchFamily="18" charset="0"/>
            </a:endParaRPr>
          </a:p>
        </p:txBody>
      </p:sp>
      <p:pic>
        <p:nvPicPr>
          <p:cNvPr id="17410" name="Picture 2" descr="http://2.bp.blogspot.com/_ezhtxdFCdUw/S-hZN55cYxI/AAAAAAAAAdc/3IoGw8UzTdQ/s1600/generalida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836712"/>
            <a:ext cx="3744416" cy="373201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32856"/>
            <a:ext cx="2341563" cy="1547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412776"/>
            <a:ext cx="2084387" cy="1262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276872"/>
            <a:ext cx="2079625" cy="1262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b="25827"/>
          <a:stretch>
            <a:fillRect/>
          </a:stretch>
        </p:blipFill>
        <p:spPr bwMode="auto">
          <a:xfrm>
            <a:off x="3707904" y="3068960"/>
            <a:ext cx="2079625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509120"/>
            <a:ext cx="2084387" cy="1262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5085184"/>
            <a:ext cx="2079625" cy="1262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4509120"/>
            <a:ext cx="2084387" cy="1268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30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MX" sz="2400" b="1" dirty="0" smtClean="0">
                <a:latin typeface="Lucida Bright" pitchFamily="18" charset="0"/>
              </a:rPr>
              <a:t>HERRAMIENTAS PARA COMUNICACIÓN INTERNA</a:t>
            </a:r>
            <a:endParaRPr lang="es-MX" sz="2400" b="1" dirty="0">
              <a:latin typeface="Lucida Bright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MX" sz="2400" b="1" dirty="0" smtClean="0">
                <a:latin typeface="Lucida Bright" pitchFamily="18" charset="0"/>
              </a:rPr>
              <a:t>MARKETING MIX</a:t>
            </a:r>
            <a:endParaRPr lang="es-MX" sz="2400" b="1" dirty="0">
              <a:latin typeface="Lucida Bright" pitchFamily="18" charset="0"/>
            </a:endParaRPr>
          </a:p>
        </p:txBody>
      </p:sp>
      <p:pic>
        <p:nvPicPr>
          <p:cNvPr id="3" name="2 Imagen"/>
          <p:cNvPicPr/>
          <p:nvPr/>
        </p:nvPicPr>
        <p:blipFill>
          <a:blip r:embed="rId2" cstate="print"/>
          <a:srcRect t="10714" b="8036"/>
          <a:stretch>
            <a:fillRect/>
          </a:stretch>
        </p:blipFill>
        <p:spPr bwMode="auto">
          <a:xfrm>
            <a:off x="1619672" y="1700808"/>
            <a:ext cx="3600400" cy="1800200"/>
          </a:xfrm>
          <a:prstGeom prst="rect">
            <a:avLst/>
          </a:prstGeom>
          <a:noFill/>
        </p:spPr>
      </p:pic>
      <p:pic>
        <p:nvPicPr>
          <p:cNvPr id="40964" name="Picture 4" descr="http://thumbs.dreamstime.com/x/signo-de-interrogaci%C3%B3n-del-d%C3%B3lar-23798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772816"/>
            <a:ext cx="2190666" cy="1944216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323528" y="2564904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Comic Sans MS" pitchFamily="66" charset="0"/>
              </a:rPr>
              <a:t>PRODUCTO</a:t>
            </a:r>
            <a:endParaRPr lang="es-MX" b="1" dirty="0">
              <a:latin typeface="Comic Sans MS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308304" y="2060848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Comic Sans MS" pitchFamily="66" charset="0"/>
              </a:rPr>
              <a:t>PRECIO</a:t>
            </a:r>
            <a:endParaRPr lang="es-MX" b="1" dirty="0">
              <a:latin typeface="Comic Sans MS" pitchFamily="66" charset="0"/>
            </a:endParaRPr>
          </a:p>
        </p:txBody>
      </p:sp>
      <p:pic>
        <p:nvPicPr>
          <p:cNvPr id="8" name="7 Imagen"/>
          <p:cNvPicPr/>
          <p:nvPr/>
        </p:nvPicPr>
        <p:blipFill>
          <a:blip r:embed="rId4" cstate="print"/>
          <a:srcRect l="23251" t="9681" r="35406" b="21020"/>
          <a:stretch>
            <a:fillRect/>
          </a:stretch>
        </p:blipFill>
        <p:spPr bwMode="auto">
          <a:xfrm>
            <a:off x="2123728" y="3645024"/>
            <a:ext cx="201622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395536" y="4725144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Comic Sans MS" pitchFamily="66" charset="0"/>
              </a:rPr>
              <a:t>PLAZA</a:t>
            </a:r>
            <a:endParaRPr lang="es-MX" b="1" dirty="0">
              <a:latin typeface="Comic Sans MS" pitchFamily="66" charset="0"/>
            </a:endParaRPr>
          </a:p>
        </p:txBody>
      </p:sp>
      <p:sp>
        <p:nvSpPr>
          <p:cNvPr id="40966" name="AutoShape 6" descr="http://www.newcomlab.com/img/upload/logo_promo_cab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0970" name="AutoShape 10" descr="http://www.newcomlab.com/img/upload/logo_promo_cab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4" name="13 Imagen" descr="Newcomlab - Servicios - Promoción y Marketing Web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861048"/>
            <a:ext cx="230425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7452320" y="4725144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Comic Sans MS" pitchFamily="66" charset="0"/>
              </a:rPr>
              <a:t>PROMOCIÓN</a:t>
            </a:r>
            <a:endParaRPr lang="es-MX" b="1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1676400" cy="1700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32656"/>
            <a:ext cx="1676400" cy="1700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04664"/>
            <a:ext cx="1676400" cy="1700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484784"/>
            <a:ext cx="1676400" cy="1700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2852936"/>
            <a:ext cx="1676400" cy="1700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3140968"/>
            <a:ext cx="1676400" cy="13049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584" y="2924944"/>
            <a:ext cx="1676400" cy="1700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11 Rectángulo"/>
          <p:cNvSpPr/>
          <p:nvPr/>
        </p:nvSpPr>
        <p:spPr>
          <a:xfrm>
            <a:off x="0" y="5373216"/>
            <a:ext cx="9144000" cy="86409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MX" sz="2400" b="1" dirty="0" smtClean="0">
                <a:latin typeface="Lucida Bright" pitchFamily="18" charset="0"/>
              </a:rPr>
              <a:t>PUBLICIDAD</a:t>
            </a:r>
            <a:endParaRPr lang="es-MX" sz="2400" b="1" dirty="0">
              <a:latin typeface="Lucida Bright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88840"/>
            <a:ext cx="2249487" cy="1354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492896"/>
            <a:ext cx="2249487" cy="1354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068960"/>
            <a:ext cx="2249487" cy="1354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077072"/>
            <a:ext cx="2249487" cy="1354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0585" y="4653136"/>
            <a:ext cx="2249487" cy="1354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5085184"/>
            <a:ext cx="2249487" cy="1354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8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MX" sz="2400" b="1" dirty="0" smtClean="0">
                <a:latin typeface="Lucida Bright" pitchFamily="18" charset="0"/>
              </a:rPr>
              <a:t>RELACIONES PÚBLICAS</a:t>
            </a:r>
            <a:endParaRPr lang="es-MX" sz="2400" b="1" dirty="0">
              <a:latin typeface="Lucida Bright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MX" sz="2400" b="1" dirty="0" smtClean="0">
                <a:latin typeface="Lucida Bright" pitchFamily="18" charset="0"/>
              </a:rPr>
              <a:t>PROMOCIÓN</a:t>
            </a:r>
            <a:endParaRPr lang="es-MX" sz="2400" b="1" dirty="0">
              <a:latin typeface="Lucida Bright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2487613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916832"/>
            <a:ext cx="2487613" cy="17281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772816"/>
            <a:ext cx="2487613" cy="15001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4581128"/>
            <a:ext cx="2487613" cy="15001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653136"/>
            <a:ext cx="2487613" cy="15001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381" y="1484784"/>
            <a:ext cx="3230563" cy="1622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00808"/>
            <a:ext cx="3230563" cy="1622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501008"/>
            <a:ext cx="3230563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05064"/>
            <a:ext cx="3230563" cy="1622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5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MX" sz="2400" b="1" dirty="0" smtClean="0">
                <a:latin typeface="Lucida Bright" pitchFamily="18" charset="0"/>
              </a:rPr>
              <a:t>PROMOCIÓN (FERIAS)</a:t>
            </a:r>
            <a:endParaRPr lang="es-MX" sz="2400" b="1" dirty="0">
              <a:latin typeface="Lucida Bright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76674">
            <a:off x="620844" y="1801014"/>
            <a:ext cx="3171946" cy="260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23031">
            <a:off x="3755060" y="3307176"/>
            <a:ext cx="2547937" cy="1822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13786">
            <a:off x="6072614" y="4069451"/>
            <a:ext cx="2823327" cy="2309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MX" sz="2400" b="1" dirty="0" smtClean="0">
                <a:latin typeface="Lucida Bright" pitchFamily="18" charset="0"/>
              </a:rPr>
              <a:t>PROMOCIÓN (COMUNICACIÓN INTERACTIVA)</a:t>
            </a:r>
            <a:endParaRPr lang="es-MX" sz="2400" b="1" dirty="0">
              <a:latin typeface="Lucida Bright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MX" sz="2400" b="1" dirty="0" smtClean="0">
                <a:latin typeface="Lucida Bright" pitchFamily="18" charset="0"/>
              </a:rPr>
              <a:t>PRESUPUESTO</a:t>
            </a:r>
            <a:endParaRPr lang="es-MX" sz="2400" b="1" dirty="0">
              <a:latin typeface="Lucida Bright" pitchFamily="18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539552" y="1399724"/>
            <a:ext cx="3168352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PUBLICIDAD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458579"/>
            <a:ext cx="3168352" cy="100811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RRPP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539552" y="3538699"/>
            <a:ext cx="3168352" cy="10081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PROMOCIÓN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39552" y="4618819"/>
            <a:ext cx="3168352" cy="10081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FERIAS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39552" y="5698939"/>
            <a:ext cx="3168352" cy="10081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COMUNICACIÓN INTERACTIVA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4860032" y="1420989"/>
            <a:ext cx="3168352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$53,337.00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4860032" y="2479844"/>
            <a:ext cx="3168352" cy="100811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$9,000.00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4860032" y="3559964"/>
            <a:ext cx="3168352" cy="10081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$17,700.00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4860032" y="4640084"/>
            <a:ext cx="3168352" cy="10081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$10,975.00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4860032" y="5720204"/>
            <a:ext cx="3168352" cy="10081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$10,600.00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MX" sz="2400" b="1" dirty="0" smtClean="0">
                <a:latin typeface="Lucida Bright" pitchFamily="18" charset="0"/>
              </a:rPr>
              <a:t>CÁLCULO DEL TIR Y VAN</a:t>
            </a:r>
            <a:endParaRPr lang="es-MX" sz="2400" b="1" dirty="0">
              <a:latin typeface="Lucida Bright" pitchFamily="18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547664" y="1628800"/>
          <a:ext cx="6095999" cy="385572"/>
        </p:xfrm>
        <a:graphic>
          <a:graphicData uri="http://schemas.openxmlformats.org/drawingml/2006/table">
            <a:tbl>
              <a:tblPr/>
              <a:tblGrid>
                <a:gridCol w="758838"/>
                <a:gridCol w="758838"/>
                <a:gridCol w="758838"/>
                <a:gridCol w="758838"/>
                <a:gridCol w="758838"/>
                <a:gridCol w="758838"/>
                <a:gridCol w="758838"/>
                <a:gridCol w="784133"/>
              </a:tblGrid>
              <a:tr h="19198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TMAR =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66" marR="4426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Tasa Pasiva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66" marR="44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66" marR="44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Inflación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66" marR="44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66" marR="44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Riesgo País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66" marR="44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MX" sz="1100">
                        <a:latin typeface="Calibri"/>
                        <a:cs typeface="Times New Roman"/>
                      </a:endParaRPr>
                    </a:p>
                  </a:txBody>
                  <a:tcPr marL="44266" marR="44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MX" sz="1100">
                        <a:latin typeface="Calibri"/>
                        <a:cs typeface="Times New Roman"/>
                      </a:endParaRPr>
                    </a:p>
                  </a:txBody>
                  <a:tcPr marL="44266" marR="44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MX" sz="1100">
                        <a:latin typeface="Calibri"/>
                        <a:cs typeface="Times New Roman"/>
                      </a:endParaRPr>
                    </a:p>
                  </a:txBody>
                  <a:tcPr marL="44266" marR="4426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5.51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66" marR="44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66" marR="44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3.53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66" marR="44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66" marR="44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6.5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66" marR="44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=</a:t>
                      </a:r>
                      <a:endParaRPr lang="es-MX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66" marR="44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15.54</a:t>
                      </a:r>
                      <a:endParaRPr lang="es-MX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66" marR="44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395538" y="2369690"/>
          <a:ext cx="8424936" cy="2571478"/>
        </p:xfrm>
        <a:graphic>
          <a:graphicData uri="http://schemas.openxmlformats.org/drawingml/2006/table">
            <a:tbl>
              <a:tblPr/>
              <a:tblGrid>
                <a:gridCol w="987297"/>
                <a:gridCol w="1102482"/>
                <a:gridCol w="987297"/>
                <a:gridCol w="1102482"/>
                <a:gridCol w="987297"/>
                <a:gridCol w="1102482"/>
                <a:gridCol w="1053117"/>
                <a:gridCol w="1102482"/>
              </a:tblGrid>
              <a:tr h="81534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Año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Ingresos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Egresos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Beneficio Neto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FSA 15.54% </a:t>
                      </a:r>
                      <a:r>
                        <a:rPr lang="es-MX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(Factor Simple de Actualización)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Ingreso Actual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Egreso Actual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Beneficio Neto Actual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7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$102,000.00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-$102,000.00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1.000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$0.00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$102,000.000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-$102,000.000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087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$175,500.00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$113,220.00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$62,280.00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0.866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$151,895.45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$97,992.037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$53,903.410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087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$194,805.00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$125,674.20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$69,130.80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0.749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$145,926.91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$94,141.563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$51,785.343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087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$216,233.55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$139,498.36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$76,735.19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0.648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$140,192.89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$90,442.388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$49,750.503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087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$240,019.24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$154,843.18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$85,176.06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0.561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$134,684.19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$86,888.567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$47,795.619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087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$266,421.36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$171,875.93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$94,545.43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0.486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$129,391.94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$83,474.389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$45,917.550</a:t>
                      </a:r>
                    </a:p>
                  </a:txBody>
                  <a:tcPr marL="8930" marR="8930" marT="89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76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30" marR="8930" marT="89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30" marR="8930" marT="89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30" marR="8930" marT="89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30" marR="8930" marT="89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30" marR="8930" marT="89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$702,091.37</a:t>
                      </a:r>
                    </a:p>
                  </a:txBody>
                  <a:tcPr marL="8930" marR="8930" marT="89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$554,938.94</a:t>
                      </a:r>
                    </a:p>
                  </a:txBody>
                  <a:tcPr marL="8930" marR="8930" marT="89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$147,152.42</a:t>
                      </a:r>
                    </a:p>
                  </a:txBody>
                  <a:tcPr marL="8930" marR="8930" marT="89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835696" y="5614764"/>
          <a:ext cx="2448272" cy="28384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56664"/>
                <a:gridCol w="1291608"/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MX" sz="1800" u="none" strike="noStrike"/>
                        <a:t>VAN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800" u="none" strike="noStrike" dirty="0"/>
                        <a:t>$147,152.42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5263356" y="5634955"/>
          <a:ext cx="1612900" cy="31432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8509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MX" sz="2000" u="none" strike="noStrike" dirty="0"/>
                        <a:t>TIR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2000" u="none" strike="noStrike" dirty="0"/>
                        <a:t>41%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36512" y="5157192"/>
            <a:ext cx="9144000" cy="8640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MX" sz="2400" b="1" dirty="0" smtClean="0">
                <a:latin typeface="Lucida Bright" pitchFamily="18" charset="0"/>
              </a:rPr>
              <a:t>CONCLUSIONES Y RECOMENDACIONES</a:t>
            </a:r>
            <a:endParaRPr lang="es-MX" sz="2400" b="1" dirty="0">
              <a:latin typeface="Lucida Bright" pitchFamily="18" charset="0"/>
            </a:endParaRPr>
          </a:p>
        </p:txBody>
      </p:sp>
      <p:pic>
        <p:nvPicPr>
          <p:cNvPr id="44034" name="Picture 2" descr="http://cursos.campusvirtualsp.org/file.php/108/figuras/modulo2/Check_list.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692696"/>
            <a:ext cx="3600400" cy="406125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260648"/>
            <a:ext cx="9144000" cy="93610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</a:rPr>
              <a:t>GENERALIDADES</a:t>
            </a:r>
            <a:endParaRPr lang="es-MX" sz="3600" b="1" dirty="0">
              <a:latin typeface="Lucida Bright" pitchFamily="18" charset="0"/>
            </a:endParaRPr>
          </a:p>
        </p:txBody>
      </p:sp>
      <p:pic>
        <p:nvPicPr>
          <p:cNvPr id="4" name="3 Imagen" descr="http://upload.wikimedia.org/wikipedia/commons/thumb/b/b2/Mapa_de_Mejia.png/300px-Mapa_de_Mejia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996952"/>
            <a:ext cx="37444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6" name="AutoShape 2"/>
          <p:cNvCxnSpPr>
            <a:cxnSpLocks noChangeShapeType="1"/>
          </p:cNvCxnSpPr>
          <p:nvPr/>
        </p:nvCxnSpPr>
        <p:spPr bwMode="auto">
          <a:xfrm flipV="1">
            <a:off x="3922018" y="3573016"/>
            <a:ext cx="1544638" cy="1228725"/>
          </a:xfrm>
          <a:prstGeom prst="straightConnector1">
            <a:avLst/>
          </a:prstGeom>
          <a:noFill/>
          <a:ln w="38100">
            <a:solidFill>
              <a:srgbClr val="C0504D"/>
            </a:solidFill>
            <a:round/>
            <a:headEnd/>
            <a:tailEnd/>
          </a:ln>
          <a:effectLst/>
        </p:spPr>
      </p:cxnSp>
      <p:cxnSp>
        <p:nvCxnSpPr>
          <p:cNvPr id="1027" name="AutoShape 3"/>
          <p:cNvCxnSpPr>
            <a:cxnSpLocks noChangeShapeType="1"/>
          </p:cNvCxnSpPr>
          <p:nvPr/>
        </p:nvCxnSpPr>
        <p:spPr bwMode="auto">
          <a:xfrm flipH="1">
            <a:off x="4283968" y="3573016"/>
            <a:ext cx="1182688" cy="1512888"/>
          </a:xfrm>
          <a:prstGeom prst="straightConnector1">
            <a:avLst/>
          </a:prstGeom>
          <a:noFill/>
          <a:ln w="38100">
            <a:solidFill>
              <a:srgbClr val="C0504D"/>
            </a:solidFill>
            <a:round/>
            <a:headEnd/>
            <a:tailEnd/>
          </a:ln>
          <a:effectLst/>
        </p:spPr>
      </p:cxnSp>
      <p:pic>
        <p:nvPicPr>
          <p:cNvPr id="3" name="2 Imagen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9952" y="1700808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http://www.fotopaises.com/Fotos-Paises/t500/2011/3/31/601_1301540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65181">
            <a:off x="461672" y="1536309"/>
            <a:ext cx="2288875" cy="1716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 descr="http://4.bp.blogspot.com/-VYAAJuxl2B4/T_TWJmKUE9I/AAAAAAAABWE/EyBElZTnMmc/s1600/fiestas+del+chagra+machach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70660">
            <a:off x="109641" y="3535163"/>
            <a:ext cx="2448272" cy="1618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3" name="Picture 9" descr="http://www.turismo.gob.ec/wp-content/uploads/2014/07/Mej%C3%ADa-cocinado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45867">
            <a:off x="2326645" y="5064856"/>
            <a:ext cx="2712465" cy="1695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5" name="Picture 11" descr="http://www.elcomercio.com/uploads/2015/05/09/554e77a5c5f3b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14194">
            <a:off x="5566511" y="5243140"/>
            <a:ext cx="2536130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7" name="Picture 13" descr="http://davidlemaburgos.files.wordpress.com/2014/07/1800-chagras-desfilan-manana-en-machachi-3-20140717085622-b1f0cb945aad77f1b89517ebdd369811.jpg?w=7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83101">
            <a:off x="6135638" y="3437011"/>
            <a:ext cx="2592288" cy="1714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11 Imagen" descr="https://fbcdn-sphotos-b-a.akamaihd.net/hphotos-ak-frc3/v/t1.0-9/487400_379141618886885_1118183697_n.jpg?oh=4880670f0818f08ccdce2774a5f6604e&amp;oe=55931D76&amp;__gda__=1434931330_6844e9cde0fffa934ab6a4df5786547b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12783">
            <a:off x="6477145" y="1429071"/>
            <a:ext cx="2387359" cy="1655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11560" y="1481158"/>
            <a:ext cx="7920880" cy="1011738"/>
            <a:chOff x="0" y="893"/>
            <a:chExt cx="7920880" cy="1011738"/>
          </a:xfrm>
        </p:grpSpPr>
        <p:sp>
          <p:nvSpPr>
            <p:cNvPr id="3" name="2 Rectángulo redondeado"/>
            <p:cNvSpPr/>
            <p:nvPr/>
          </p:nvSpPr>
          <p:spPr>
            <a:xfrm>
              <a:off x="0" y="893"/>
              <a:ext cx="7920880" cy="101173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3 Rectángulo"/>
            <p:cNvSpPr/>
            <p:nvPr/>
          </p:nvSpPr>
          <p:spPr>
            <a:xfrm>
              <a:off x="49389" y="50282"/>
              <a:ext cx="7822102" cy="9129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kern="1200" dirty="0" smtClean="0">
                  <a:solidFill>
                    <a:schemeClr val="tx1"/>
                  </a:solidFill>
                </a:rPr>
                <a:t>Se determinó que el Cantón Mejía cuenta con gran variedad de atractivos turísticos culturales</a:t>
              </a:r>
              <a:endParaRPr lang="es-MX" sz="2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611560" y="2501109"/>
            <a:ext cx="7920880" cy="1011738"/>
            <a:chOff x="0" y="1025654"/>
            <a:chExt cx="7920880" cy="1011738"/>
          </a:xfrm>
        </p:grpSpPr>
        <p:sp>
          <p:nvSpPr>
            <p:cNvPr id="6" name="5 Rectángulo redondeado"/>
            <p:cNvSpPr/>
            <p:nvPr/>
          </p:nvSpPr>
          <p:spPr>
            <a:xfrm>
              <a:off x="0" y="1025654"/>
              <a:ext cx="7920880" cy="101173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116192"/>
                <a:satOff val="6725"/>
                <a:lumOff val="539"/>
                <a:alphaOff val="0"/>
              </a:schemeClr>
            </a:fillRef>
            <a:effectRef idx="0">
              <a:schemeClr val="accent4">
                <a:hueOff val="-1116192"/>
                <a:satOff val="6725"/>
                <a:lumOff val="53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49389" y="1075043"/>
              <a:ext cx="7822102" cy="9129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kern="1200" dirty="0" smtClean="0">
                  <a:solidFill>
                    <a:schemeClr val="tx1"/>
                  </a:solidFill>
                </a:rPr>
                <a:t>Al ser una administración con un año de gestión está reestructurando internamente las direcciones municipales.</a:t>
              </a:r>
              <a:endParaRPr lang="es-MX" sz="2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611560" y="3535073"/>
            <a:ext cx="7920880" cy="1011738"/>
            <a:chOff x="0" y="2050414"/>
            <a:chExt cx="7920880" cy="1011738"/>
          </a:xfrm>
        </p:grpSpPr>
        <p:sp>
          <p:nvSpPr>
            <p:cNvPr id="9" name="8 Rectángulo redondeado"/>
            <p:cNvSpPr/>
            <p:nvPr/>
          </p:nvSpPr>
          <p:spPr>
            <a:xfrm>
              <a:off x="0" y="2050414"/>
              <a:ext cx="7920880" cy="101173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2232385"/>
                <a:satOff val="13449"/>
                <a:lumOff val="1078"/>
                <a:alphaOff val="0"/>
              </a:schemeClr>
            </a:fillRef>
            <a:effectRef idx="0">
              <a:schemeClr val="accent4">
                <a:hueOff val="-2232385"/>
                <a:satOff val="13449"/>
                <a:lumOff val="107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49389" y="2099803"/>
              <a:ext cx="7822102" cy="9129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kern="1200" dirty="0" smtClean="0">
                  <a:solidFill>
                    <a:schemeClr val="tx1"/>
                  </a:solidFill>
                </a:rPr>
                <a:t>La investigación de mercados ayudó a aseverar la necesidad de establecer una comunicación y difusión adecuada.</a:t>
              </a:r>
              <a:endParaRPr lang="es-MX" sz="2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611560" y="4572663"/>
            <a:ext cx="7920880" cy="1011738"/>
            <a:chOff x="0" y="3075175"/>
            <a:chExt cx="7920880" cy="1011738"/>
          </a:xfrm>
        </p:grpSpPr>
        <p:sp>
          <p:nvSpPr>
            <p:cNvPr id="12" name="11 Rectángulo redondeado"/>
            <p:cNvSpPr/>
            <p:nvPr/>
          </p:nvSpPr>
          <p:spPr>
            <a:xfrm>
              <a:off x="0" y="3075175"/>
              <a:ext cx="7920880" cy="101173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3348577"/>
                <a:satOff val="20174"/>
                <a:lumOff val="1617"/>
                <a:alphaOff val="0"/>
              </a:schemeClr>
            </a:fillRef>
            <a:effectRef idx="0">
              <a:schemeClr val="accent4">
                <a:hueOff val="-3348577"/>
                <a:satOff val="20174"/>
                <a:lumOff val="16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49389" y="3124564"/>
              <a:ext cx="7822102" cy="9129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kern="1200" dirty="0" smtClean="0">
                  <a:solidFill>
                    <a:schemeClr val="tx1"/>
                  </a:solidFill>
                </a:rPr>
                <a:t>Se concluyó que las personas en su mayoría conocen el cantón Mejía, lo que falta es posicionar.</a:t>
              </a:r>
              <a:endParaRPr lang="es-MX" sz="2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611560" y="5610253"/>
            <a:ext cx="7920880" cy="1011738"/>
            <a:chOff x="0" y="4099935"/>
            <a:chExt cx="7920880" cy="1011738"/>
          </a:xfrm>
        </p:grpSpPr>
        <p:sp>
          <p:nvSpPr>
            <p:cNvPr id="15" name="14 Rectángulo redondeado"/>
            <p:cNvSpPr/>
            <p:nvPr/>
          </p:nvSpPr>
          <p:spPr>
            <a:xfrm>
              <a:off x="0" y="4099935"/>
              <a:ext cx="7920880" cy="101173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0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15 Rectángulo"/>
            <p:cNvSpPr/>
            <p:nvPr/>
          </p:nvSpPr>
          <p:spPr>
            <a:xfrm>
              <a:off x="49389" y="4149324"/>
              <a:ext cx="7822102" cy="9129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kern="1200" dirty="0" smtClean="0">
                  <a:solidFill>
                    <a:schemeClr val="tx1"/>
                  </a:solidFill>
                </a:rPr>
                <a:t>Para la realización del plan de comunicación integral para el turismo cultural, se estableció objetivos y estrategias buscando resaltar la belleza cultural del cantón.</a:t>
              </a:r>
              <a:endParaRPr lang="es-MX" sz="20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16 Rectángulo"/>
          <p:cNvSpPr/>
          <p:nvPr/>
        </p:nvSpPr>
        <p:spPr>
          <a:xfrm>
            <a:off x="0" y="332656"/>
            <a:ext cx="9144000" cy="8640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MX" sz="2400" b="1" dirty="0" smtClean="0">
                <a:latin typeface="Lucida Bright" pitchFamily="18" charset="0"/>
              </a:rPr>
              <a:t>CONCLUSIONES</a:t>
            </a:r>
            <a:endParaRPr lang="es-MX" sz="2400" b="1" dirty="0">
              <a:latin typeface="Lucida Bright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83568" y="1700808"/>
            <a:ext cx="7848872" cy="835379"/>
            <a:chOff x="0" y="549205"/>
            <a:chExt cx="7848872" cy="835379"/>
          </a:xfrm>
        </p:grpSpPr>
        <p:sp>
          <p:nvSpPr>
            <p:cNvPr id="3" name="2 Rectángulo redondeado"/>
            <p:cNvSpPr/>
            <p:nvPr/>
          </p:nvSpPr>
          <p:spPr>
            <a:xfrm>
              <a:off x="0" y="549205"/>
              <a:ext cx="7848872" cy="8353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3 Rectángulo"/>
            <p:cNvSpPr/>
            <p:nvPr/>
          </p:nvSpPr>
          <p:spPr>
            <a:xfrm>
              <a:off x="40780" y="589985"/>
              <a:ext cx="7767312" cy="753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100" kern="1200" dirty="0" smtClean="0">
                  <a:solidFill>
                    <a:schemeClr val="tx1"/>
                  </a:solidFill>
                </a:rPr>
                <a:t>Viabilizar la propuesta del Plan de Comunicación Integral en el Cantón Mejía.</a:t>
              </a:r>
              <a:endParaRPr lang="es-MX" sz="21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683568" y="2636912"/>
            <a:ext cx="7848872" cy="835379"/>
            <a:chOff x="0" y="1445065"/>
            <a:chExt cx="7848872" cy="835379"/>
          </a:xfrm>
        </p:grpSpPr>
        <p:sp>
          <p:nvSpPr>
            <p:cNvPr id="6" name="5 Rectángulo redondeado"/>
            <p:cNvSpPr/>
            <p:nvPr/>
          </p:nvSpPr>
          <p:spPr>
            <a:xfrm>
              <a:off x="0" y="1445065"/>
              <a:ext cx="7848872" cy="8353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812566"/>
                <a:satOff val="-4220"/>
                <a:lumOff val="-686"/>
                <a:alphaOff val="0"/>
              </a:schemeClr>
            </a:fillRef>
            <a:effectRef idx="0">
              <a:schemeClr val="accent3">
                <a:hueOff val="2812566"/>
                <a:satOff val="-4220"/>
                <a:lumOff val="-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40780" y="1485845"/>
              <a:ext cx="7767312" cy="753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100" kern="1200" dirty="0" smtClean="0">
                  <a:solidFill>
                    <a:schemeClr val="tx1"/>
                  </a:solidFill>
                </a:rPr>
                <a:t>Llevar un registro más exacto de los diferentes atractivos turísticos culturales.</a:t>
              </a:r>
              <a:endParaRPr lang="es-MX" sz="21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683568" y="3573016"/>
            <a:ext cx="7848872" cy="835379"/>
            <a:chOff x="0" y="2340925"/>
            <a:chExt cx="7848872" cy="835379"/>
          </a:xfrm>
        </p:grpSpPr>
        <p:sp>
          <p:nvSpPr>
            <p:cNvPr id="9" name="8 Rectángulo redondeado"/>
            <p:cNvSpPr/>
            <p:nvPr/>
          </p:nvSpPr>
          <p:spPr>
            <a:xfrm>
              <a:off x="0" y="2340925"/>
              <a:ext cx="7848872" cy="8353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40780" y="2381705"/>
              <a:ext cx="7767312" cy="753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100" kern="1200" dirty="0" smtClean="0">
                  <a:solidFill>
                    <a:schemeClr val="tx1"/>
                  </a:solidFill>
                </a:rPr>
                <a:t>Impulsar la imagen grafica que posee el cantón para que se posicione en la mente del turista.</a:t>
              </a:r>
              <a:endParaRPr lang="es-MX" sz="21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683568" y="4509120"/>
            <a:ext cx="7848872" cy="835379"/>
            <a:chOff x="0" y="3236786"/>
            <a:chExt cx="7848872" cy="835379"/>
          </a:xfrm>
        </p:grpSpPr>
        <p:sp>
          <p:nvSpPr>
            <p:cNvPr id="12" name="11 Rectángulo redondeado"/>
            <p:cNvSpPr/>
            <p:nvPr/>
          </p:nvSpPr>
          <p:spPr>
            <a:xfrm>
              <a:off x="0" y="3236786"/>
              <a:ext cx="7848872" cy="8353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8437698"/>
                <a:satOff val="-12660"/>
                <a:lumOff val="-2059"/>
                <a:alphaOff val="0"/>
              </a:schemeClr>
            </a:fillRef>
            <a:effectRef idx="0">
              <a:schemeClr val="accent3">
                <a:hueOff val="8437698"/>
                <a:satOff val="-12660"/>
                <a:lumOff val="-20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40780" y="3277566"/>
              <a:ext cx="7767312" cy="753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100" kern="1200" dirty="0" smtClean="0">
                  <a:solidFill>
                    <a:schemeClr val="tx1"/>
                  </a:solidFill>
                </a:rPr>
                <a:t>Utilizar eficazmente los medios de comunicación preferidos por los segmentos establecidos.</a:t>
              </a:r>
              <a:endParaRPr lang="es-MX" sz="21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683568" y="5401933"/>
            <a:ext cx="7848872" cy="835379"/>
            <a:chOff x="0" y="4132646"/>
            <a:chExt cx="7848872" cy="835379"/>
          </a:xfrm>
        </p:grpSpPr>
        <p:sp>
          <p:nvSpPr>
            <p:cNvPr id="15" name="14 Rectángulo redondeado"/>
            <p:cNvSpPr/>
            <p:nvPr/>
          </p:nvSpPr>
          <p:spPr>
            <a:xfrm>
              <a:off x="0" y="4132646"/>
              <a:ext cx="7848872" cy="8353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15 Rectángulo"/>
            <p:cNvSpPr/>
            <p:nvPr/>
          </p:nvSpPr>
          <p:spPr>
            <a:xfrm>
              <a:off x="40780" y="4173426"/>
              <a:ext cx="7767312" cy="753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100" kern="1200" dirty="0" smtClean="0">
                  <a:solidFill>
                    <a:schemeClr val="tx1"/>
                  </a:solidFill>
                </a:rPr>
                <a:t>Aplicar y utilizar las estrategias planteadas, para que de esta manera se incremente el turismo del cantón y por ende la economía cantonal.</a:t>
              </a:r>
              <a:endParaRPr lang="es-MX" sz="21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16 Rectángulo"/>
          <p:cNvSpPr/>
          <p:nvPr/>
        </p:nvSpPr>
        <p:spPr>
          <a:xfrm>
            <a:off x="0" y="404664"/>
            <a:ext cx="9144000" cy="8640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MX" sz="2400" b="1" dirty="0" smtClean="0">
                <a:latin typeface="Lucida Bright" pitchFamily="18" charset="0"/>
              </a:rPr>
              <a:t>RECOMENDACIONES</a:t>
            </a:r>
            <a:endParaRPr lang="es-MX" sz="2400" b="1" dirty="0">
              <a:latin typeface="Lucida Bright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luisamariaarias.files.wordpress.com/2015/03/gracias-9.gif?w=5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476672"/>
            <a:ext cx="8316921" cy="554461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76672"/>
            <a:ext cx="9144000" cy="93610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</a:rPr>
              <a:t>Diagrama de Ishikawa</a:t>
            </a:r>
            <a:endParaRPr lang="es-MX" sz="3600" b="1" dirty="0">
              <a:latin typeface="Lucida Bright" pitchFamily="18" charset="0"/>
            </a:endParaRPr>
          </a:p>
        </p:txBody>
      </p:sp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322585" y="1772816"/>
            <a:ext cx="8497887" cy="4386262"/>
            <a:chOff x="1777" y="2621"/>
            <a:chExt cx="13383" cy="6908"/>
          </a:xfrm>
        </p:grpSpPr>
        <p:cxnSp>
          <p:nvCxnSpPr>
            <p:cNvPr id="16387" name="26 Conector recto de flecha"/>
            <p:cNvCxnSpPr>
              <a:cxnSpLocks noChangeShapeType="1"/>
            </p:cNvCxnSpPr>
            <p:nvPr/>
          </p:nvCxnSpPr>
          <p:spPr bwMode="auto">
            <a:xfrm flipV="1">
              <a:off x="1777" y="4539"/>
              <a:ext cx="2200" cy="6"/>
            </a:xfrm>
            <a:prstGeom prst="straightConnector1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 type="arrow" w="med" len="med"/>
            </a:ln>
          </p:spPr>
        </p:cxnSp>
        <p:sp>
          <p:nvSpPr>
            <p:cNvPr id="16388" name="Text Box 4"/>
            <p:cNvSpPr txBox="1">
              <a:spLocks noChangeArrowheads="1"/>
            </p:cNvSpPr>
            <p:nvPr/>
          </p:nvSpPr>
          <p:spPr bwMode="auto">
            <a:xfrm>
              <a:off x="1812" y="3852"/>
              <a:ext cx="2558" cy="1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Presupuesto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Insuficiente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89" name="Text Box 5"/>
            <p:cNvSpPr txBox="1">
              <a:spLocks noChangeArrowheads="1"/>
            </p:cNvSpPr>
            <p:nvPr/>
          </p:nvSpPr>
          <p:spPr bwMode="auto">
            <a:xfrm>
              <a:off x="10518" y="2683"/>
              <a:ext cx="1411" cy="1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Promoción y difusión poco eficaz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90" name="2 Retraso"/>
            <p:cNvSpPr>
              <a:spLocks noChangeArrowheads="1"/>
            </p:cNvSpPr>
            <p:nvPr/>
          </p:nvSpPr>
          <p:spPr bwMode="auto">
            <a:xfrm>
              <a:off x="12947" y="5336"/>
              <a:ext cx="2213" cy="1792"/>
            </a:xfrm>
            <a:prstGeom prst="flowChartDelay">
              <a:avLst/>
            </a:prstGeom>
            <a:noFill/>
            <a:ln w="25400">
              <a:solidFill>
                <a:srgbClr val="4F81BD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Desconocimiento  del turismo cultural del Cantón Mejía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391" name="3 Conector recto de flecha"/>
            <p:cNvCxnSpPr>
              <a:cxnSpLocks noChangeShapeType="1"/>
            </p:cNvCxnSpPr>
            <p:nvPr/>
          </p:nvCxnSpPr>
          <p:spPr bwMode="auto">
            <a:xfrm>
              <a:off x="2024" y="6106"/>
              <a:ext cx="10917" cy="0"/>
            </a:xfrm>
            <a:prstGeom prst="straightConnector1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 type="arrow" w="med" len="med"/>
            </a:ln>
          </p:spPr>
        </p:cxnSp>
        <p:cxnSp>
          <p:nvCxnSpPr>
            <p:cNvPr id="16392" name="11 Conector recto de flecha"/>
            <p:cNvCxnSpPr>
              <a:cxnSpLocks noChangeShapeType="1"/>
            </p:cNvCxnSpPr>
            <p:nvPr/>
          </p:nvCxnSpPr>
          <p:spPr bwMode="auto">
            <a:xfrm>
              <a:off x="9647" y="7359"/>
              <a:ext cx="1831" cy="1"/>
            </a:xfrm>
            <a:prstGeom prst="bentConnector3">
              <a:avLst>
                <a:gd name="adj1" fmla="val 49972"/>
              </a:avLst>
            </a:prstGeom>
            <a:noFill/>
            <a:ln w="9525">
              <a:solidFill>
                <a:srgbClr val="4579B8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16393" name="23 Conector recto de flecha"/>
            <p:cNvCxnSpPr>
              <a:cxnSpLocks noChangeShapeType="1"/>
            </p:cNvCxnSpPr>
            <p:nvPr/>
          </p:nvCxnSpPr>
          <p:spPr bwMode="auto">
            <a:xfrm flipH="1">
              <a:off x="10977" y="8358"/>
              <a:ext cx="1620" cy="0"/>
            </a:xfrm>
            <a:prstGeom prst="straightConnector1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 type="arrow" w="med" len="med"/>
            </a:ln>
          </p:spPr>
        </p:cxnSp>
        <p:cxnSp>
          <p:nvCxnSpPr>
            <p:cNvPr id="16394" name="AutoShape 10"/>
            <p:cNvCxnSpPr>
              <a:cxnSpLocks noChangeShapeType="1"/>
            </p:cNvCxnSpPr>
            <p:nvPr/>
          </p:nvCxnSpPr>
          <p:spPr bwMode="auto">
            <a:xfrm flipV="1">
              <a:off x="5628" y="4575"/>
              <a:ext cx="2200" cy="6"/>
            </a:xfrm>
            <a:prstGeom prst="straightConnector1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 type="arrow" w="med" len="med"/>
            </a:ln>
          </p:spPr>
        </p:cxnSp>
        <p:cxnSp>
          <p:nvCxnSpPr>
            <p:cNvPr id="16395" name="20 Conector recto de flecha"/>
            <p:cNvCxnSpPr>
              <a:cxnSpLocks noChangeShapeType="1"/>
            </p:cNvCxnSpPr>
            <p:nvPr/>
          </p:nvCxnSpPr>
          <p:spPr bwMode="auto">
            <a:xfrm>
              <a:off x="7166" y="3744"/>
              <a:ext cx="2064" cy="2409"/>
            </a:xfrm>
            <a:prstGeom prst="straightConnector1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 type="arrow" w="med" len="med"/>
            </a:ln>
          </p:spPr>
        </p:cxnSp>
        <p:cxnSp>
          <p:nvCxnSpPr>
            <p:cNvPr id="16396" name="AutoShape 57"/>
            <p:cNvCxnSpPr>
              <a:cxnSpLocks noChangeShapeType="1"/>
            </p:cNvCxnSpPr>
            <p:nvPr/>
          </p:nvCxnSpPr>
          <p:spPr bwMode="auto">
            <a:xfrm rot="10800000" flipV="1">
              <a:off x="11717" y="5162"/>
              <a:ext cx="1545" cy="1"/>
            </a:xfrm>
            <a:prstGeom prst="bentConnector3">
              <a:avLst>
                <a:gd name="adj1" fmla="val 49972"/>
              </a:avLst>
            </a:prstGeom>
            <a:noFill/>
            <a:ln w="3175">
              <a:solidFill>
                <a:srgbClr val="548DD4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16397" name="AutoShape 13"/>
            <p:cNvCxnSpPr>
              <a:cxnSpLocks noChangeShapeType="1"/>
            </p:cNvCxnSpPr>
            <p:nvPr/>
          </p:nvCxnSpPr>
          <p:spPr bwMode="auto">
            <a:xfrm flipV="1">
              <a:off x="8890" y="4528"/>
              <a:ext cx="2199" cy="6"/>
            </a:xfrm>
            <a:prstGeom prst="straightConnector1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 type="arrow" w="med" len="med"/>
            </a:ln>
          </p:spPr>
        </p:cxnSp>
        <p:cxnSp>
          <p:nvCxnSpPr>
            <p:cNvPr id="16398" name="14 Conector recto de flecha"/>
            <p:cNvCxnSpPr>
              <a:cxnSpLocks noChangeShapeType="1"/>
            </p:cNvCxnSpPr>
            <p:nvPr/>
          </p:nvCxnSpPr>
          <p:spPr bwMode="auto">
            <a:xfrm flipH="1">
              <a:off x="10375" y="3744"/>
              <a:ext cx="1620" cy="0"/>
            </a:xfrm>
            <a:prstGeom prst="straightConnector1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 type="arrow" w="med" len="med"/>
            </a:ln>
          </p:spPr>
        </p:cxnSp>
        <p:cxnSp>
          <p:nvCxnSpPr>
            <p:cNvPr id="16399" name="31 Conector recto de flecha"/>
            <p:cNvCxnSpPr>
              <a:cxnSpLocks/>
            </p:cNvCxnSpPr>
            <p:nvPr/>
          </p:nvCxnSpPr>
          <p:spPr bwMode="auto">
            <a:xfrm>
              <a:off x="6417" y="7150"/>
              <a:ext cx="2099" cy="1"/>
            </a:xfrm>
            <a:prstGeom prst="bentConnector3">
              <a:avLst>
                <a:gd name="adj1" fmla="val 49977"/>
              </a:avLst>
            </a:prstGeom>
            <a:noFill/>
            <a:ln w="9525">
              <a:solidFill>
                <a:srgbClr val="4579B8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16400" name="290 Conector recto de flecha"/>
            <p:cNvCxnSpPr>
              <a:cxnSpLocks noChangeShapeType="1"/>
            </p:cNvCxnSpPr>
            <p:nvPr/>
          </p:nvCxnSpPr>
          <p:spPr bwMode="auto">
            <a:xfrm rot="10800000" flipV="1">
              <a:off x="7729" y="8485"/>
              <a:ext cx="1818" cy="1"/>
            </a:xfrm>
            <a:prstGeom prst="bentConnector3">
              <a:avLst>
                <a:gd name="adj1" fmla="val 49977"/>
              </a:avLst>
            </a:prstGeom>
            <a:noFill/>
            <a:ln w="9525">
              <a:solidFill>
                <a:srgbClr val="4579B8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16401" name="290 Conector recto de flecha"/>
            <p:cNvCxnSpPr>
              <a:cxnSpLocks noChangeShapeType="1"/>
            </p:cNvCxnSpPr>
            <p:nvPr/>
          </p:nvCxnSpPr>
          <p:spPr bwMode="auto">
            <a:xfrm rot="10800000">
              <a:off x="8615" y="5445"/>
              <a:ext cx="1818" cy="0"/>
            </a:xfrm>
            <a:prstGeom prst="straightConnector1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 type="arrow" w="med" len="med"/>
            </a:ln>
          </p:spPr>
        </p:cxnSp>
        <p:cxnSp>
          <p:nvCxnSpPr>
            <p:cNvPr id="16402" name="27 Conector recto de flecha"/>
            <p:cNvCxnSpPr>
              <a:cxnSpLocks noChangeShapeType="1"/>
            </p:cNvCxnSpPr>
            <p:nvPr/>
          </p:nvCxnSpPr>
          <p:spPr bwMode="auto">
            <a:xfrm flipV="1">
              <a:off x="3653" y="6259"/>
              <a:ext cx="1623" cy="2392"/>
            </a:xfrm>
            <a:prstGeom prst="straightConnector1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 type="arrow" w="med" len="med"/>
            </a:ln>
          </p:spPr>
        </p:cxnSp>
        <p:cxnSp>
          <p:nvCxnSpPr>
            <p:cNvPr id="16403" name="31 Conector recto de flecha"/>
            <p:cNvCxnSpPr>
              <a:cxnSpLocks/>
            </p:cNvCxnSpPr>
            <p:nvPr/>
          </p:nvCxnSpPr>
          <p:spPr bwMode="auto">
            <a:xfrm>
              <a:off x="2587" y="7036"/>
              <a:ext cx="2100" cy="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4579B8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16404" name="290 Conector recto de flecha"/>
            <p:cNvCxnSpPr>
              <a:cxnSpLocks noChangeShapeType="1"/>
            </p:cNvCxnSpPr>
            <p:nvPr/>
          </p:nvCxnSpPr>
          <p:spPr bwMode="auto">
            <a:xfrm rot="10800000" flipV="1">
              <a:off x="3999" y="8196"/>
              <a:ext cx="1818" cy="1"/>
            </a:xfrm>
            <a:prstGeom prst="bentConnector3">
              <a:avLst>
                <a:gd name="adj1" fmla="val 49977"/>
              </a:avLst>
            </a:prstGeom>
            <a:noFill/>
            <a:ln w="9525">
              <a:solidFill>
                <a:srgbClr val="4579B8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16405" name="290 Conector recto de flecha"/>
            <p:cNvCxnSpPr>
              <a:cxnSpLocks noChangeShapeType="1"/>
            </p:cNvCxnSpPr>
            <p:nvPr/>
          </p:nvCxnSpPr>
          <p:spPr bwMode="auto">
            <a:xfrm rot="10800000">
              <a:off x="4952" y="5457"/>
              <a:ext cx="1818" cy="0"/>
            </a:xfrm>
            <a:prstGeom prst="straightConnector1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 type="arrow" w="med" len="med"/>
            </a:ln>
          </p:spPr>
        </p:cxnSp>
        <p:sp>
          <p:nvSpPr>
            <p:cNvPr id="16406" name="Cuadro de texto 2"/>
            <p:cNvSpPr txBox="1">
              <a:spLocks noChangeArrowheads="1"/>
            </p:cNvSpPr>
            <p:nvPr/>
          </p:nvSpPr>
          <p:spPr bwMode="auto">
            <a:xfrm>
              <a:off x="9101" y="2621"/>
              <a:ext cx="1878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MARKETING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07" name="Text Box 23"/>
            <p:cNvSpPr txBox="1">
              <a:spLocks noChangeArrowheads="1"/>
            </p:cNvSpPr>
            <p:nvPr/>
          </p:nvSpPr>
          <p:spPr bwMode="auto">
            <a:xfrm>
              <a:off x="9072" y="3811"/>
              <a:ext cx="2007" cy="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Publicidad temporal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08" name="Text Box 24"/>
            <p:cNvSpPr txBox="1">
              <a:spLocks noChangeArrowheads="1"/>
            </p:cNvSpPr>
            <p:nvPr/>
          </p:nvSpPr>
          <p:spPr bwMode="auto">
            <a:xfrm>
              <a:off x="9960" y="8950"/>
              <a:ext cx="1485" cy="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CLIENTES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09" name="Text Box 25"/>
            <p:cNvSpPr txBox="1">
              <a:spLocks noChangeArrowheads="1"/>
            </p:cNvSpPr>
            <p:nvPr/>
          </p:nvSpPr>
          <p:spPr bwMode="auto">
            <a:xfrm>
              <a:off x="11363" y="7303"/>
              <a:ext cx="2167" cy="1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Carente control de clientes reales y potenciales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10" name="Text Box 26"/>
            <p:cNvSpPr txBox="1">
              <a:spLocks noChangeArrowheads="1"/>
            </p:cNvSpPr>
            <p:nvPr/>
          </p:nvSpPr>
          <p:spPr bwMode="auto">
            <a:xfrm>
              <a:off x="5878" y="2657"/>
              <a:ext cx="1987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ORGANIZACIONAL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11" name="Text Box 27"/>
            <p:cNvSpPr txBox="1">
              <a:spLocks noChangeArrowheads="1"/>
            </p:cNvSpPr>
            <p:nvPr/>
          </p:nvSpPr>
          <p:spPr bwMode="auto">
            <a:xfrm>
              <a:off x="5613" y="3869"/>
              <a:ext cx="2116" cy="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Administración con un año de gestión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12" name="Text Box 28"/>
            <p:cNvSpPr txBox="1">
              <a:spLocks noChangeArrowheads="1"/>
            </p:cNvSpPr>
            <p:nvPr/>
          </p:nvSpPr>
          <p:spPr bwMode="auto">
            <a:xfrm>
              <a:off x="6162" y="9130"/>
              <a:ext cx="156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PRODUCTO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13" name="Text Box 29"/>
            <p:cNvSpPr txBox="1">
              <a:spLocks noChangeArrowheads="1"/>
            </p:cNvSpPr>
            <p:nvPr/>
          </p:nvSpPr>
          <p:spPr bwMode="auto">
            <a:xfrm>
              <a:off x="9747" y="6071"/>
              <a:ext cx="2329" cy="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Se desconoce las expectativas y necesidades del cliente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14" name="Text Box 30"/>
            <p:cNvSpPr txBox="1">
              <a:spLocks noChangeArrowheads="1"/>
            </p:cNvSpPr>
            <p:nvPr/>
          </p:nvSpPr>
          <p:spPr bwMode="auto">
            <a:xfrm>
              <a:off x="4741" y="4800"/>
              <a:ext cx="2567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Material informativo  del turismo cultural limitado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15" name="Text Box 31"/>
            <p:cNvSpPr txBox="1">
              <a:spLocks noChangeArrowheads="1"/>
            </p:cNvSpPr>
            <p:nvPr/>
          </p:nvSpPr>
          <p:spPr bwMode="auto">
            <a:xfrm>
              <a:off x="11818" y="4107"/>
              <a:ext cx="1887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Canales de comunicación mal explotados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16" name="Text Box 32"/>
            <p:cNvSpPr txBox="1">
              <a:spLocks noChangeArrowheads="1"/>
            </p:cNvSpPr>
            <p:nvPr/>
          </p:nvSpPr>
          <p:spPr bwMode="auto">
            <a:xfrm>
              <a:off x="8542" y="4725"/>
              <a:ext cx="2559" cy="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Reestructuración en la mayoría de direcciones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417" name="15 Conector recto de flecha"/>
            <p:cNvCxnSpPr>
              <a:cxnSpLocks noChangeShapeType="1"/>
            </p:cNvCxnSpPr>
            <p:nvPr/>
          </p:nvCxnSpPr>
          <p:spPr bwMode="auto">
            <a:xfrm flipV="1">
              <a:off x="10737" y="6224"/>
              <a:ext cx="1622" cy="2392"/>
            </a:xfrm>
            <a:prstGeom prst="straightConnector1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 type="arrow" w="med" len="med"/>
            </a:ln>
          </p:spPr>
        </p:cxnSp>
        <p:cxnSp>
          <p:nvCxnSpPr>
            <p:cNvPr id="16418" name="5 Conector recto de flecha"/>
            <p:cNvCxnSpPr>
              <a:cxnSpLocks noChangeShapeType="1"/>
            </p:cNvCxnSpPr>
            <p:nvPr/>
          </p:nvCxnSpPr>
          <p:spPr bwMode="auto">
            <a:xfrm>
              <a:off x="10130" y="3480"/>
              <a:ext cx="2227" cy="2566"/>
            </a:xfrm>
            <a:prstGeom prst="straightConnector1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 type="arrow" w="med" len="med"/>
            </a:ln>
          </p:spPr>
        </p:cxnSp>
        <p:cxnSp>
          <p:nvCxnSpPr>
            <p:cNvPr id="16419" name="27 Conector recto de flecha"/>
            <p:cNvCxnSpPr>
              <a:cxnSpLocks noChangeShapeType="1"/>
            </p:cNvCxnSpPr>
            <p:nvPr/>
          </p:nvCxnSpPr>
          <p:spPr bwMode="auto">
            <a:xfrm flipV="1">
              <a:off x="7482" y="6247"/>
              <a:ext cx="1623" cy="2392"/>
            </a:xfrm>
            <a:prstGeom prst="straightConnector1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 type="arrow" w="med" len="med"/>
            </a:ln>
          </p:spPr>
        </p:cxnSp>
        <p:sp>
          <p:nvSpPr>
            <p:cNvPr id="16420" name="Text Box 36"/>
            <p:cNvSpPr txBox="1">
              <a:spLocks noChangeArrowheads="1"/>
            </p:cNvSpPr>
            <p:nvPr/>
          </p:nvSpPr>
          <p:spPr bwMode="auto">
            <a:xfrm>
              <a:off x="2412" y="2668"/>
              <a:ext cx="198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TURISMO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21" name="Text Box 37"/>
            <p:cNvSpPr txBox="1">
              <a:spLocks noChangeArrowheads="1"/>
            </p:cNvSpPr>
            <p:nvPr/>
          </p:nvSpPr>
          <p:spPr bwMode="auto">
            <a:xfrm>
              <a:off x="2696" y="9142"/>
              <a:ext cx="1567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RR HH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422" name="20 Conector recto de flecha"/>
            <p:cNvCxnSpPr>
              <a:cxnSpLocks noChangeShapeType="1"/>
            </p:cNvCxnSpPr>
            <p:nvPr/>
          </p:nvCxnSpPr>
          <p:spPr bwMode="auto">
            <a:xfrm>
              <a:off x="3337" y="3702"/>
              <a:ext cx="2064" cy="2409"/>
            </a:xfrm>
            <a:prstGeom prst="straightConnector1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 type="arrow" w="med" len="med"/>
            </a:ln>
          </p:spPr>
        </p:cxnSp>
        <p:sp>
          <p:nvSpPr>
            <p:cNvPr id="16423" name="Text Box 39"/>
            <p:cNvSpPr txBox="1">
              <a:spLocks noChangeArrowheads="1"/>
            </p:cNvSpPr>
            <p:nvPr/>
          </p:nvSpPr>
          <p:spPr bwMode="auto">
            <a:xfrm>
              <a:off x="2325" y="6259"/>
              <a:ext cx="236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Carente sentido de pertenencia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24" name="Text Box 40"/>
            <p:cNvSpPr txBox="1">
              <a:spLocks noChangeArrowheads="1"/>
            </p:cNvSpPr>
            <p:nvPr/>
          </p:nvSpPr>
          <p:spPr bwMode="auto">
            <a:xfrm>
              <a:off x="4391" y="7454"/>
              <a:ext cx="2668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Falencias en la comunicación interna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25" name="Text Box 41"/>
            <p:cNvSpPr txBox="1">
              <a:spLocks noChangeArrowheads="1"/>
            </p:cNvSpPr>
            <p:nvPr/>
          </p:nvSpPr>
          <p:spPr bwMode="auto">
            <a:xfrm>
              <a:off x="6128" y="6079"/>
              <a:ext cx="2811" cy="1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Insuficiente número de empresas dedicadas a promocionar destinos turísticos.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26" name="Text Box 42"/>
            <p:cNvSpPr txBox="1">
              <a:spLocks noChangeArrowheads="1"/>
            </p:cNvSpPr>
            <p:nvPr/>
          </p:nvSpPr>
          <p:spPr bwMode="auto">
            <a:xfrm>
              <a:off x="8104" y="7504"/>
              <a:ext cx="2362" cy="1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No existe un adecuado registro del legado cultural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476672"/>
            <a:ext cx="9144000" cy="93610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</a:rPr>
              <a:t>JUSTIFICACIÓN</a:t>
            </a:r>
            <a:endParaRPr lang="es-MX" sz="3600" b="1" dirty="0">
              <a:latin typeface="Lucida Bright" pitchFamily="18" charset="0"/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395536" y="1397000"/>
          <a:ext cx="8424936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t2.gstatic.com/images?q=tbn:ANd9GcTdSga0fggW9zDD2ZbfLabTewvZXpEexi86vihtlMggXip2IZIi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4077072"/>
            <a:ext cx="2143125" cy="2143125"/>
          </a:xfrm>
          <a:prstGeom prst="rect">
            <a:avLst/>
          </a:prstGeom>
          <a:noFill/>
        </p:spPr>
      </p:pic>
      <p:pic>
        <p:nvPicPr>
          <p:cNvPr id="1036" name="Picture 12" descr="http://cdn.nrm.com.mx/cdn/radiomil/drupal/imagenes/noticias/6MUNDIA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3" y="1556792"/>
            <a:ext cx="3168351" cy="18190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188640"/>
            <a:ext cx="9144000" cy="7920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</a:rPr>
              <a:t>OBJETIVOS</a:t>
            </a:r>
            <a:endParaRPr lang="es-MX" sz="3600" b="1" dirty="0">
              <a:latin typeface="Lucida Bright" pitchFamily="18" charset="0"/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504056" y="1124744"/>
          <a:ext cx="795637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1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467544" y="332656"/>
          <a:ext cx="6720408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Rectángulo"/>
          <p:cNvSpPr/>
          <p:nvPr/>
        </p:nvSpPr>
        <p:spPr>
          <a:xfrm>
            <a:off x="0" y="5805264"/>
            <a:ext cx="9144000" cy="7920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</a:rPr>
              <a:t>OBJETIVOS</a:t>
            </a:r>
            <a:endParaRPr lang="es-MX" sz="3600" b="1" dirty="0">
              <a:latin typeface="Lucida Bright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1268760"/>
            <a:ext cx="9144000" cy="864096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latin typeface="Lucida Bright" pitchFamily="18" charset="0"/>
              </a:rPr>
              <a:t>ANÁLISIS SITUACIONAL</a:t>
            </a:r>
            <a:endParaRPr lang="es-MX" sz="3600" b="1" dirty="0">
              <a:latin typeface="Lucida Bright" pitchFamily="18" charset="0"/>
            </a:endParaRPr>
          </a:p>
        </p:txBody>
      </p:sp>
      <p:pic>
        <p:nvPicPr>
          <p:cNvPr id="18434" name="Picture 2" descr="http://blog.orientaronline.com.ar/wp-content/uploads/2010/12/Plan-de-Negoci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636912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779</TotalTime>
  <Words>1329</Words>
  <Application>Microsoft Office PowerPoint</Application>
  <PresentationFormat>Presentación en pantalla (4:3)</PresentationFormat>
  <Paragraphs>345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</dc:creator>
  <cp:lastModifiedBy>Pc</cp:lastModifiedBy>
  <cp:revision>63</cp:revision>
  <dcterms:created xsi:type="dcterms:W3CDTF">2015-05-18T16:03:04Z</dcterms:created>
  <dcterms:modified xsi:type="dcterms:W3CDTF">2015-05-27T21:07:18Z</dcterms:modified>
</cp:coreProperties>
</file>