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46"/>
  </p:notesMasterIdLst>
  <p:handoutMasterIdLst>
    <p:handoutMasterId r:id="rId47"/>
  </p:handoutMasterIdLst>
  <p:sldIdLst>
    <p:sldId id="540" r:id="rId3"/>
    <p:sldId id="270" r:id="rId4"/>
    <p:sldId id="260" r:id="rId5"/>
    <p:sldId id="263" r:id="rId6"/>
    <p:sldId id="546" r:id="rId7"/>
    <p:sldId id="543" r:id="rId8"/>
    <p:sldId id="547" r:id="rId9"/>
    <p:sldId id="266" r:id="rId10"/>
    <p:sldId id="267" r:id="rId11"/>
    <p:sldId id="548" r:id="rId12"/>
    <p:sldId id="262" r:id="rId13"/>
    <p:sldId id="264" r:id="rId14"/>
    <p:sldId id="550" r:id="rId15"/>
    <p:sldId id="551" r:id="rId16"/>
    <p:sldId id="552" r:id="rId17"/>
    <p:sldId id="557" r:id="rId18"/>
    <p:sldId id="555" r:id="rId19"/>
    <p:sldId id="556" r:id="rId20"/>
    <p:sldId id="554" r:id="rId21"/>
    <p:sldId id="577" r:id="rId22"/>
    <p:sldId id="578" r:id="rId23"/>
    <p:sldId id="579" r:id="rId24"/>
    <p:sldId id="580" r:id="rId25"/>
    <p:sldId id="560" r:id="rId26"/>
    <p:sldId id="561" r:id="rId27"/>
    <p:sldId id="566" r:id="rId28"/>
    <p:sldId id="581" r:id="rId29"/>
    <p:sldId id="563" r:id="rId30"/>
    <p:sldId id="564" r:id="rId31"/>
    <p:sldId id="565" r:id="rId32"/>
    <p:sldId id="567" r:id="rId33"/>
    <p:sldId id="568" r:id="rId34"/>
    <p:sldId id="569" r:id="rId35"/>
    <p:sldId id="571" r:id="rId36"/>
    <p:sldId id="582" r:id="rId37"/>
    <p:sldId id="573" r:id="rId38"/>
    <p:sldId id="576" r:id="rId39"/>
    <p:sldId id="541" r:id="rId40"/>
    <p:sldId id="542" r:id="rId41"/>
    <p:sldId id="558" r:id="rId42"/>
    <p:sldId id="559" r:id="rId43"/>
    <p:sldId id="574" r:id="rId44"/>
    <p:sldId id="575" r:id="rId4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7" userDrawn="1">
          <p15:clr>
            <a:srgbClr val="A4A3A4"/>
          </p15:clr>
        </p15:guide>
        <p15:guide id="2" pos="3840" userDrawn="1">
          <p15:clr>
            <a:srgbClr val="A4A3A4"/>
          </p15:clr>
        </p15:guide>
        <p15:guide id="3" pos="211" userDrawn="1">
          <p15:clr>
            <a:srgbClr val="A4A3A4"/>
          </p15:clr>
        </p15:guide>
        <p15:guide id="4" pos="7446" userDrawn="1">
          <p15:clr>
            <a:srgbClr val="A4A3A4"/>
          </p15:clr>
        </p15:guide>
        <p15:guide id="6" orient="horz" pos="346" userDrawn="1">
          <p15:clr>
            <a:srgbClr val="A4A3A4"/>
          </p15:clr>
        </p15:guide>
        <p15:guide id="8"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6A67"/>
    <a:srgbClr val="0B2537"/>
    <a:srgbClr val="8AB818"/>
    <a:srgbClr val="C7EC6A"/>
    <a:srgbClr val="D6F193"/>
    <a:srgbClr val="FFFFFF"/>
    <a:srgbClr val="66FF99"/>
    <a:srgbClr val="90FF90"/>
    <a:srgbClr val="DC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0679" autoAdjust="0"/>
  </p:normalViewPr>
  <p:slideViewPr>
    <p:cSldViewPr snapToGrid="0" showGuides="1">
      <p:cViewPr>
        <p:scale>
          <a:sx n="66" d="100"/>
          <a:sy n="66" d="100"/>
        </p:scale>
        <p:origin x="366" y="582"/>
      </p:cViewPr>
      <p:guideLst>
        <p:guide orient="horz" pos="3997"/>
        <p:guide pos="3840"/>
        <p:guide pos="211"/>
        <p:guide pos="7446"/>
        <p:guide orient="horz" pos="346"/>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showGuides="1">
      <p:cViewPr varScale="1">
        <p:scale>
          <a:sx n="86" d="100"/>
          <a:sy n="86"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0FE8A5-508B-44C8-9F13-BDF47C79D820}" type="datetimeFigureOut">
              <a:rPr lang="id-ID" smtClean="0"/>
              <a:t>18/11/2015</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883B54-42FA-45AE-99FA-C9CE7ED39B7E}" type="slidenum">
              <a:rPr lang="id-ID" smtClean="0"/>
              <a:t>‹Nº›</a:t>
            </a:fld>
            <a:endParaRPr lang="id-ID"/>
          </a:p>
        </p:txBody>
      </p:sp>
    </p:spTree>
    <p:extLst>
      <p:ext uri="{BB962C8B-B14F-4D97-AF65-F5344CB8AC3E}">
        <p14:creationId xmlns:p14="http://schemas.microsoft.com/office/powerpoint/2010/main" val="549830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AF581-9BBB-40C0-8585-9CECFC385B58}" type="datetimeFigureOut">
              <a:rPr lang="id-ID" smtClean="0"/>
              <a:t>18/11/2015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9C93C-A5B3-466F-9801-8C6E98DC122F}" type="slidenum">
              <a:rPr lang="id-ID" smtClean="0"/>
              <a:t>‹Nº›</a:t>
            </a:fld>
            <a:endParaRPr lang="id-ID"/>
          </a:p>
        </p:txBody>
      </p:sp>
    </p:spTree>
    <p:extLst>
      <p:ext uri="{BB962C8B-B14F-4D97-AF65-F5344CB8AC3E}">
        <p14:creationId xmlns:p14="http://schemas.microsoft.com/office/powerpoint/2010/main" val="399146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err="1" smtClean="0">
                <a:solidFill>
                  <a:schemeClr val="tx1"/>
                </a:solidFill>
                <a:effectLst/>
                <a:latin typeface="+mn-lt"/>
                <a:ea typeface="+mn-ea"/>
                <a:cs typeface="+mn-cs"/>
              </a:rPr>
              <a:t>PostgreSQL</a:t>
            </a:r>
            <a:r>
              <a:rPr lang="es-EC" sz="1200" kern="1200" dirty="0" smtClean="0">
                <a:solidFill>
                  <a:schemeClr val="tx1"/>
                </a:solidFill>
                <a:effectLst/>
                <a:latin typeface="+mn-lt"/>
                <a:ea typeface="+mn-ea"/>
                <a:cs typeface="+mn-cs"/>
              </a:rPr>
              <a:t> es una base de datos relacional  bajo licencia BSD su motor de transacciones está basado en procesos en lugar de hilos por lo que su estabilidad es mejor, un bloqueo de proceso no afecta el procesamiento de los otros.</a:t>
            </a:r>
          </a:p>
          <a:p>
            <a:r>
              <a:rPr lang="es-EC" sz="1200" kern="1200" dirty="0" err="1" smtClean="0">
                <a:solidFill>
                  <a:schemeClr val="tx1"/>
                </a:solidFill>
                <a:effectLst/>
                <a:latin typeface="+mn-lt"/>
                <a:ea typeface="+mn-ea"/>
                <a:cs typeface="+mn-cs"/>
              </a:rPr>
              <a:t>Postgis</a:t>
            </a:r>
            <a:r>
              <a:rPr lang="es-EC" sz="1200" kern="1200" dirty="0" smtClean="0">
                <a:solidFill>
                  <a:schemeClr val="tx1"/>
                </a:solidFill>
                <a:effectLst/>
                <a:latin typeface="+mn-lt"/>
                <a:ea typeface="+mn-ea"/>
                <a:cs typeface="+mn-cs"/>
              </a:rPr>
              <a:t> es una extensión para uso de información espacial en un motor </a:t>
            </a:r>
            <a:r>
              <a:rPr lang="es-EC" sz="1200" kern="1200" dirty="0" err="1" smtClean="0">
                <a:solidFill>
                  <a:schemeClr val="tx1"/>
                </a:solidFill>
                <a:effectLst/>
                <a:latin typeface="+mn-lt"/>
                <a:ea typeface="+mn-ea"/>
                <a:cs typeface="+mn-cs"/>
              </a:rPr>
              <a:t>PostgreSQL</a:t>
            </a:r>
            <a:r>
              <a:rPr lang="es-EC" sz="1200" kern="1200" dirty="0" smtClean="0">
                <a:solidFill>
                  <a:schemeClr val="tx1"/>
                </a:solidFill>
                <a:effectLst/>
                <a:latin typeface="+mn-lt"/>
                <a:ea typeface="+mn-ea"/>
                <a:cs typeface="+mn-cs"/>
              </a:rPr>
              <a:t> permitiendo el manejo de objetos geográficos y búsquedas de ubicación.</a:t>
            </a:r>
          </a:p>
          <a:p>
            <a:endParaRPr lang="es-EC" dirty="0"/>
          </a:p>
        </p:txBody>
      </p:sp>
      <p:sp>
        <p:nvSpPr>
          <p:cNvPr id="4" name="Marcador de número de diapositiva 3"/>
          <p:cNvSpPr>
            <a:spLocks noGrp="1"/>
          </p:cNvSpPr>
          <p:nvPr>
            <p:ph type="sldNum" sz="quarter" idx="10"/>
          </p:nvPr>
        </p:nvSpPr>
        <p:spPr/>
        <p:txBody>
          <a:bodyPr/>
          <a:lstStyle/>
          <a:p>
            <a:fld id="{7939C93C-A5B3-466F-9801-8C6E98DC122F}" type="slidenum">
              <a:rPr lang="id-ID" smtClean="0"/>
              <a:t>17</a:t>
            </a:fld>
            <a:endParaRPr lang="id-ID"/>
          </a:p>
        </p:txBody>
      </p:sp>
    </p:spTree>
    <p:extLst>
      <p:ext uri="{BB962C8B-B14F-4D97-AF65-F5344CB8AC3E}">
        <p14:creationId xmlns:p14="http://schemas.microsoft.com/office/powerpoint/2010/main" val="171745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err="1" smtClean="0">
                <a:solidFill>
                  <a:schemeClr val="tx1"/>
                </a:solidFill>
                <a:effectLst/>
                <a:latin typeface="+mn-lt"/>
                <a:ea typeface="+mn-ea"/>
                <a:cs typeface="+mn-cs"/>
              </a:rPr>
              <a:t>PostgreSQL</a:t>
            </a:r>
            <a:r>
              <a:rPr lang="es-EC" sz="1200" kern="1200" dirty="0" smtClean="0">
                <a:solidFill>
                  <a:schemeClr val="tx1"/>
                </a:solidFill>
                <a:effectLst/>
                <a:latin typeface="+mn-lt"/>
                <a:ea typeface="+mn-ea"/>
                <a:cs typeface="+mn-cs"/>
              </a:rPr>
              <a:t> es una base de datos relacional  bajo licencia BSD su motor de transacciones está basado en procesos en lugar de hilos por lo que su estabilidad es mejor, un bloqueo de proceso no afecta el procesamiento de los otros.</a:t>
            </a:r>
          </a:p>
          <a:p>
            <a:r>
              <a:rPr lang="es-EC" sz="1200" kern="1200" dirty="0" err="1" smtClean="0">
                <a:solidFill>
                  <a:schemeClr val="tx1"/>
                </a:solidFill>
                <a:effectLst/>
                <a:latin typeface="+mn-lt"/>
                <a:ea typeface="+mn-ea"/>
                <a:cs typeface="+mn-cs"/>
              </a:rPr>
              <a:t>Postgis</a:t>
            </a:r>
            <a:r>
              <a:rPr lang="es-EC" sz="1200" kern="1200" dirty="0" smtClean="0">
                <a:solidFill>
                  <a:schemeClr val="tx1"/>
                </a:solidFill>
                <a:effectLst/>
                <a:latin typeface="+mn-lt"/>
                <a:ea typeface="+mn-ea"/>
                <a:cs typeface="+mn-cs"/>
              </a:rPr>
              <a:t> es una extensión para uso de información espacial en un motor </a:t>
            </a:r>
            <a:r>
              <a:rPr lang="es-EC" sz="1200" kern="1200" dirty="0" err="1" smtClean="0">
                <a:solidFill>
                  <a:schemeClr val="tx1"/>
                </a:solidFill>
                <a:effectLst/>
                <a:latin typeface="+mn-lt"/>
                <a:ea typeface="+mn-ea"/>
                <a:cs typeface="+mn-cs"/>
              </a:rPr>
              <a:t>PostgreSQL</a:t>
            </a:r>
            <a:r>
              <a:rPr lang="es-EC" sz="1200" kern="1200" dirty="0" smtClean="0">
                <a:solidFill>
                  <a:schemeClr val="tx1"/>
                </a:solidFill>
                <a:effectLst/>
                <a:latin typeface="+mn-lt"/>
                <a:ea typeface="+mn-ea"/>
                <a:cs typeface="+mn-cs"/>
              </a:rPr>
              <a:t> permitiendo el manejo de objetos geográficos y búsquedas de ubicación.</a:t>
            </a:r>
          </a:p>
          <a:p>
            <a:endParaRPr lang="es-EC" dirty="0"/>
          </a:p>
        </p:txBody>
      </p:sp>
      <p:sp>
        <p:nvSpPr>
          <p:cNvPr id="4" name="Marcador de número de diapositiva 3"/>
          <p:cNvSpPr>
            <a:spLocks noGrp="1"/>
          </p:cNvSpPr>
          <p:nvPr>
            <p:ph type="sldNum" sz="quarter" idx="10"/>
          </p:nvPr>
        </p:nvSpPr>
        <p:spPr/>
        <p:txBody>
          <a:bodyPr/>
          <a:lstStyle/>
          <a:p>
            <a:fld id="{7939C93C-A5B3-466F-9801-8C6E98DC122F}" type="slidenum">
              <a:rPr lang="id-ID" smtClean="0"/>
              <a:t>18</a:t>
            </a:fld>
            <a:endParaRPr lang="id-ID"/>
          </a:p>
        </p:txBody>
      </p:sp>
    </p:spTree>
    <p:extLst>
      <p:ext uri="{BB962C8B-B14F-4D97-AF65-F5344CB8AC3E}">
        <p14:creationId xmlns:p14="http://schemas.microsoft.com/office/powerpoint/2010/main" val="114222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268584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80" name="Picture Placeholder 76"/>
          <p:cNvSpPr>
            <a:spLocks noGrp="1"/>
          </p:cNvSpPr>
          <p:nvPr>
            <p:ph type="pic" sz="quarter" idx="13"/>
          </p:nvPr>
        </p:nvSpPr>
        <p:spPr>
          <a:xfrm>
            <a:off x="1500747" y="122618"/>
            <a:ext cx="1975375" cy="1975375"/>
          </a:xfrm>
          <a:prstGeom prst="diamond">
            <a:avLst/>
          </a:prstGeom>
          <a:ln w="22225">
            <a:solidFill>
              <a:schemeClr val="bg1"/>
            </a:solidFill>
          </a:ln>
        </p:spPr>
        <p:txBody>
          <a:bodyPr>
            <a:normAutofit/>
          </a:bodyPr>
          <a:lstStyle>
            <a:lvl1pPr>
              <a:defRPr sz="1600"/>
            </a:lvl1pPr>
          </a:lstStyle>
          <a:p>
            <a:endParaRPr lang="id-ID"/>
          </a:p>
        </p:txBody>
      </p:sp>
      <p:sp>
        <p:nvSpPr>
          <p:cNvPr id="79" name="Picture Placeholder 76"/>
          <p:cNvSpPr>
            <a:spLocks noGrp="1"/>
          </p:cNvSpPr>
          <p:nvPr>
            <p:ph type="pic" sz="quarter" idx="12"/>
          </p:nvPr>
        </p:nvSpPr>
        <p:spPr>
          <a:xfrm>
            <a:off x="6370504" y="554987"/>
            <a:ext cx="2324566" cy="2324566"/>
          </a:xfrm>
          <a:prstGeom prst="diamond">
            <a:avLst/>
          </a:prstGeom>
          <a:ln w="22225">
            <a:solidFill>
              <a:schemeClr val="bg1"/>
            </a:solidFill>
          </a:ln>
        </p:spPr>
        <p:txBody>
          <a:bodyPr>
            <a:normAutofit/>
          </a:bodyPr>
          <a:lstStyle>
            <a:lvl1pPr>
              <a:defRPr sz="1600"/>
            </a:lvl1pPr>
          </a:lstStyle>
          <a:p>
            <a:endParaRPr lang="id-ID"/>
          </a:p>
        </p:txBody>
      </p:sp>
      <p:sp>
        <p:nvSpPr>
          <p:cNvPr id="78" name="Picture Placeholder 76"/>
          <p:cNvSpPr>
            <a:spLocks noGrp="1"/>
          </p:cNvSpPr>
          <p:nvPr>
            <p:ph type="pic" sz="quarter" idx="11"/>
          </p:nvPr>
        </p:nvSpPr>
        <p:spPr>
          <a:xfrm>
            <a:off x="3825313" y="1746425"/>
            <a:ext cx="1998081" cy="1998081"/>
          </a:xfrm>
          <a:prstGeom prst="diamond">
            <a:avLst/>
          </a:prstGeom>
          <a:ln w="22225">
            <a:solidFill>
              <a:schemeClr val="bg1"/>
            </a:solidFill>
          </a:ln>
        </p:spPr>
        <p:txBody>
          <a:bodyPr>
            <a:normAutofit/>
          </a:bodyPr>
          <a:lstStyle>
            <a:lvl1pPr>
              <a:defRPr sz="1600"/>
            </a:lvl1pPr>
          </a:lstStyle>
          <a:p>
            <a:endParaRPr lang="id-ID"/>
          </a:p>
        </p:txBody>
      </p:sp>
      <p:sp>
        <p:nvSpPr>
          <p:cNvPr id="77" name="Picture Placeholder 76"/>
          <p:cNvSpPr>
            <a:spLocks noGrp="1"/>
          </p:cNvSpPr>
          <p:nvPr>
            <p:ph type="pic" sz="quarter" idx="10"/>
          </p:nvPr>
        </p:nvSpPr>
        <p:spPr>
          <a:xfrm>
            <a:off x="8258934" y="2820063"/>
            <a:ext cx="2324566" cy="2324566"/>
          </a:xfrm>
          <a:prstGeom prst="diamond">
            <a:avLst/>
          </a:prstGeom>
          <a:ln w="22225">
            <a:solidFill>
              <a:schemeClr val="bg1"/>
            </a:solidFill>
          </a:ln>
        </p:spPr>
        <p:txBody>
          <a:bodyPr>
            <a:normAutofit/>
          </a:bodyPr>
          <a:lstStyle>
            <a:lvl1pPr>
              <a:defRPr sz="1600"/>
            </a:lvl1pPr>
          </a:lstStyle>
          <a:p>
            <a:endParaRPr lang="id-ID"/>
          </a:p>
        </p:txBody>
      </p:sp>
      <p:grpSp>
        <p:nvGrpSpPr>
          <p:cNvPr id="7" name="Group 6"/>
          <p:cNvGrpSpPr/>
          <p:nvPr userDrawn="1"/>
        </p:nvGrpSpPr>
        <p:grpSpPr>
          <a:xfrm>
            <a:off x="-412916" y="4500715"/>
            <a:ext cx="13559800" cy="2936005"/>
            <a:chOff x="-412916" y="4500715"/>
            <a:chExt cx="13559800" cy="2936005"/>
          </a:xfrm>
        </p:grpSpPr>
        <p:sp>
          <p:nvSpPr>
            <p:cNvPr id="8" name="Freeform 27"/>
            <p:cNvSpPr>
              <a:spLocks/>
            </p:cNvSpPr>
            <p:nvPr/>
          </p:nvSpPr>
          <p:spPr bwMode="auto">
            <a:xfrm>
              <a:off x="150855" y="4500715"/>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30"/>
            <p:cNvSpPr>
              <a:spLocks/>
            </p:cNvSpPr>
            <p:nvPr/>
          </p:nvSpPr>
          <p:spPr bwMode="auto">
            <a:xfrm>
              <a:off x="1847051" y="450071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36"/>
            <p:cNvSpPr>
              <a:spLocks/>
            </p:cNvSpPr>
            <p:nvPr/>
          </p:nvSpPr>
          <p:spPr bwMode="auto">
            <a:xfrm>
              <a:off x="-412916" y="547938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7"/>
            <p:cNvSpPr>
              <a:spLocks/>
            </p:cNvSpPr>
            <p:nvPr/>
          </p:nvSpPr>
          <p:spPr bwMode="auto">
            <a:xfrm>
              <a:off x="150855" y="548182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8"/>
            <p:cNvSpPr>
              <a:spLocks/>
            </p:cNvSpPr>
            <p:nvPr/>
          </p:nvSpPr>
          <p:spPr bwMode="auto">
            <a:xfrm>
              <a:off x="717067" y="547938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40"/>
            <p:cNvSpPr>
              <a:spLocks/>
            </p:cNvSpPr>
            <p:nvPr/>
          </p:nvSpPr>
          <p:spPr bwMode="auto">
            <a:xfrm>
              <a:off x="2413263" y="547938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41"/>
            <p:cNvSpPr>
              <a:spLocks/>
            </p:cNvSpPr>
            <p:nvPr/>
          </p:nvSpPr>
          <p:spPr bwMode="auto">
            <a:xfrm>
              <a:off x="2979475" y="548182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42"/>
            <p:cNvSpPr>
              <a:spLocks/>
            </p:cNvSpPr>
            <p:nvPr/>
          </p:nvSpPr>
          <p:spPr bwMode="auto">
            <a:xfrm>
              <a:off x="3543245" y="547938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44"/>
            <p:cNvSpPr>
              <a:spLocks/>
            </p:cNvSpPr>
            <p:nvPr/>
          </p:nvSpPr>
          <p:spPr bwMode="auto">
            <a:xfrm>
              <a:off x="4675669" y="547938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45"/>
            <p:cNvSpPr>
              <a:spLocks/>
            </p:cNvSpPr>
            <p:nvPr/>
          </p:nvSpPr>
          <p:spPr bwMode="auto">
            <a:xfrm>
              <a:off x="5805653" y="5479384"/>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46"/>
            <p:cNvSpPr>
              <a:spLocks/>
            </p:cNvSpPr>
            <p:nvPr/>
          </p:nvSpPr>
          <p:spPr bwMode="auto">
            <a:xfrm>
              <a:off x="-412916"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47"/>
            <p:cNvSpPr>
              <a:spLocks/>
            </p:cNvSpPr>
            <p:nvPr/>
          </p:nvSpPr>
          <p:spPr bwMode="auto">
            <a:xfrm>
              <a:off x="71706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8"/>
            <p:cNvSpPr>
              <a:spLocks/>
            </p:cNvSpPr>
            <p:nvPr/>
          </p:nvSpPr>
          <p:spPr bwMode="auto">
            <a:xfrm>
              <a:off x="128327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9"/>
            <p:cNvSpPr>
              <a:spLocks/>
            </p:cNvSpPr>
            <p:nvPr/>
          </p:nvSpPr>
          <p:spPr bwMode="auto">
            <a:xfrm>
              <a:off x="1847051" y="645805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50"/>
            <p:cNvSpPr>
              <a:spLocks/>
            </p:cNvSpPr>
            <p:nvPr/>
          </p:nvSpPr>
          <p:spPr bwMode="auto">
            <a:xfrm>
              <a:off x="2413263" y="645805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1"/>
            <p:cNvSpPr>
              <a:spLocks/>
            </p:cNvSpPr>
            <p:nvPr/>
          </p:nvSpPr>
          <p:spPr bwMode="auto">
            <a:xfrm>
              <a:off x="2979475"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2"/>
            <p:cNvSpPr>
              <a:spLocks/>
            </p:cNvSpPr>
            <p:nvPr/>
          </p:nvSpPr>
          <p:spPr bwMode="auto">
            <a:xfrm>
              <a:off x="410945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3"/>
            <p:cNvSpPr>
              <a:spLocks/>
            </p:cNvSpPr>
            <p:nvPr/>
          </p:nvSpPr>
          <p:spPr bwMode="auto">
            <a:xfrm>
              <a:off x="467566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4"/>
            <p:cNvSpPr>
              <a:spLocks/>
            </p:cNvSpPr>
            <p:nvPr/>
          </p:nvSpPr>
          <p:spPr bwMode="auto">
            <a:xfrm>
              <a:off x="5239441" y="645805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5"/>
            <p:cNvSpPr>
              <a:spLocks/>
            </p:cNvSpPr>
            <p:nvPr/>
          </p:nvSpPr>
          <p:spPr bwMode="auto">
            <a:xfrm>
              <a:off x="5805653" y="6458051"/>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30"/>
            <p:cNvSpPr>
              <a:spLocks/>
            </p:cNvSpPr>
            <p:nvPr/>
          </p:nvSpPr>
          <p:spPr bwMode="auto">
            <a:xfrm>
              <a:off x="8626951" y="450071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32"/>
            <p:cNvSpPr>
              <a:spLocks/>
            </p:cNvSpPr>
            <p:nvPr/>
          </p:nvSpPr>
          <p:spPr bwMode="auto">
            <a:xfrm>
              <a:off x="10323145" y="4500715"/>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33"/>
            <p:cNvSpPr>
              <a:spLocks/>
            </p:cNvSpPr>
            <p:nvPr/>
          </p:nvSpPr>
          <p:spPr bwMode="auto">
            <a:xfrm>
              <a:off x="10889357" y="450071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34"/>
            <p:cNvSpPr>
              <a:spLocks/>
            </p:cNvSpPr>
            <p:nvPr/>
          </p:nvSpPr>
          <p:spPr bwMode="auto">
            <a:xfrm>
              <a:off x="12019341" y="4500715"/>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39"/>
            <p:cNvSpPr>
              <a:spLocks/>
            </p:cNvSpPr>
            <p:nvPr/>
          </p:nvSpPr>
          <p:spPr bwMode="auto">
            <a:xfrm>
              <a:off x="8626951" y="5481824"/>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40"/>
            <p:cNvSpPr>
              <a:spLocks/>
            </p:cNvSpPr>
            <p:nvPr/>
          </p:nvSpPr>
          <p:spPr bwMode="auto">
            <a:xfrm>
              <a:off x="9193163" y="547938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41"/>
            <p:cNvSpPr>
              <a:spLocks/>
            </p:cNvSpPr>
            <p:nvPr/>
          </p:nvSpPr>
          <p:spPr bwMode="auto">
            <a:xfrm>
              <a:off x="9759375" y="548182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42"/>
            <p:cNvSpPr>
              <a:spLocks/>
            </p:cNvSpPr>
            <p:nvPr/>
          </p:nvSpPr>
          <p:spPr bwMode="auto">
            <a:xfrm>
              <a:off x="10323145" y="547938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44"/>
            <p:cNvSpPr>
              <a:spLocks/>
            </p:cNvSpPr>
            <p:nvPr/>
          </p:nvSpPr>
          <p:spPr bwMode="auto">
            <a:xfrm>
              <a:off x="11455569" y="547938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46"/>
            <p:cNvSpPr>
              <a:spLocks/>
            </p:cNvSpPr>
            <p:nvPr/>
          </p:nvSpPr>
          <p:spPr bwMode="auto">
            <a:xfrm>
              <a:off x="6366984"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47"/>
            <p:cNvSpPr>
              <a:spLocks/>
            </p:cNvSpPr>
            <p:nvPr/>
          </p:nvSpPr>
          <p:spPr bwMode="auto">
            <a:xfrm>
              <a:off x="749696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48"/>
            <p:cNvSpPr>
              <a:spLocks/>
            </p:cNvSpPr>
            <p:nvPr/>
          </p:nvSpPr>
          <p:spPr bwMode="auto">
            <a:xfrm>
              <a:off x="806317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49"/>
            <p:cNvSpPr>
              <a:spLocks/>
            </p:cNvSpPr>
            <p:nvPr/>
          </p:nvSpPr>
          <p:spPr bwMode="auto">
            <a:xfrm>
              <a:off x="8626951" y="645805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50"/>
            <p:cNvSpPr>
              <a:spLocks/>
            </p:cNvSpPr>
            <p:nvPr/>
          </p:nvSpPr>
          <p:spPr bwMode="auto">
            <a:xfrm>
              <a:off x="9193163" y="645805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51"/>
            <p:cNvSpPr>
              <a:spLocks/>
            </p:cNvSpPr>
            <p:nvPr/>
          </p:nvSpPr>
          <p:spPr bwMode="auto">
            <a:xfrm>
              <a:off x="9759375"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52"/>
            <p:cNvSpPr>
              <a:spLocks/>
            </p:cNvSpPr>
            <p:nvPr/>
          </p:nvSpPr>
          <p:spPr bwMode="auto">
            <a:xfrm>
              <a:off x="1088935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53"/>
            <p:cNvSpPr>
              <a:spLocks/>
            </p:cNvSpPr>
            <p:nvPr/>
          </p:nvSpPr>
          <p:spPr bwMode="auto">
            <a:xfrm>
              <a:off x="1145556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54"/>
            <p:cNvSpPr>
              <a:spLocks/>
            </p:cNvSpPr>
            <p:nvPr/>
          </p:nvSpPr>
          <p:spPr bwMode="auto">
            <a:xfrm>
              <a:off x="12019341" y="645805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6" name="Group 45"/>
          <p:cNvGrpSpPr/>
          <p:nvPr userDrawn="1"/>
        </p:nvGrpSpPr>
        <p:grpSpPr>
          <a:xfrm rot="1737091">
            <a:off x="-368841" y="178623"/>
            <a:ext cx="2335195" cy="2431441"/>
            <a:chOff x="8349573" y="-1673337"/>
            <a:chExt cx="6162676" cy="6416675"/>
          </a:xfrm>
          <a:solidFill>
            <a:schemeClr val="bg1">
              <a:alpha val="20000"/>
            </a:schemeClr>
          </a:solidFill>
        </p:grpSpPr>
        <p:sp>
          <p:nvSpPr>
            <p:cNvPr id="47"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9" name="Group 58"/>
          <p:cNvGrpSpPr/>
          <p:nvPr userDrawn="1"/>
        </p:nvGrpSpPr>
        <p:grpSpPr>
          <a:xfrm>
            <a:off x="10942709" y="1957633"/>
            <a:ext cx="1835223" cy="1910862"/>
            <a:chOff x="8349573" y="-1673337"/>
            <a:chExt cx="6162676" cy="6416675"/>
          </a:xfrm>
          <a:solidFill>
            <a:schemeClr val="bg1">
              <a:alpha val="20000"/>
            </a:schemeClr>
          </a:solidFill>
        </p:grpSpPr>
        <p:sp>
          <p:nvSpPr>
            <p:cNvPr id="6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2" name="Pentagon 71"/>
          <p:cNvSpPr/>
          <p:nvPr userDrawn="1"/>
        </p:nvSpPr>
        <p:spPr>
          <a:xfrm rot="10800000">
            <a:off x="11464428"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Slide Number Placeholder 4"/>
          <p:cNvSpPr>
            <a:spLocks noGrp="1"/>
          </p:cNvSpPr>
          <p:nvPr>
            <p:ph type="sldNum" sz="quarter" idx="14"/>
          </p:nvPr>
        </p:nvSpPr>
        <p:spPr>
          <a:xfrm>
            <a:off x="11616876" y="545146"/>
            <a:ext cx="576000" cy="365125"/>
          </a:xfrm>
          <a:prstGeom prst="rect">
            <a:avLst/>
          </a:prstGeom>
        </p:spPr>
        <p:txBody>
          <a:bodyPr/>
          <a:lstStyle>
            <a:lvl1pPr algn="ctr">
              <a:defRPr sz="1800"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76114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22" presetClass="entr" presetSubtype="4"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down)">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accent5"/>
        </a:solidFill>
        <a:effectLst/>
      </p:bgPr>
    </p:bg>
    <p:spTree>
      <p:nvGrpSpPr>
        <p:cNvPr id="1" name=""/>
        <p:cNvGrpSpPr/>
        <p:nvPr/>
      </p:nvGrpSpPr>
      <p:grpSpPr>
        <a:xfrm>
          <a:off x="0" y="0"/>
          <a:ext cx="0" cy="0"/>
          <a:chOff x="0" y="0"/>
          <a:chExt cx="0" cy="0"/>
        </a:xfrm>
      </p:grpSpPr>
      <p:sp>
        <p:nvSpPr>
          <p:cNvPr id="45" name="Pentagon 44"/>
          <p:cNvSpPr/>
          <p:nvPr userDrawn="1"/>
        </p:nvSpPr>
        <p:spPr>
          <a:xfrm rot="10800000">
            <a:off x="11464428"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Slide Number Placeholder 4"/>
          <p:cNvSpPr>
            <a:spLocks noGrp="1"/>
          </p:cNvSpPr>
          <p:nvPr>
            <p:ph type="sldNum" sz="quarter" idx="14"/>
          </p:nvPr>
        </p:nvSpPr>
        <p:spPr>
          <a:xfrm>
            <a:off x="11616876" y="545146"/>
            <a:ext cx="576000" cy="365125"/>
          </a:xfrm>
          <a:prstGeom prst="rect">
            <a:avLst/>
          </a:prstGeom>
        </p:spPr>
        <p:txBody>
          <a:bodyPr/>
          <a:lstStyle>
            <a:lvl1pPr algn="ctr">
              <a:defRPr sz="1800"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2461371412"/>
      </p:ext>
    </p:extLst>
  </p:cSld>
  <p:clrMapOvr>
    <a:masterClrMapping/>
  </p:clrMapOvr>
  <p:timing>
    <p:tnLst>
      <p:par>
        <p:cTn id="1" dur="indefinite" restart="never" nodeType="tmRoot"/>
      </p:par>
    </p:tnLst>
  </p:timing>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9" name="Picture Placeholder 1"/>
          <p:cNvSpPr>
            <a:spLocks noGrp="1"/>
          </p:cNvSpPr>
          <p:nvPr>
            <p:ph type="pic" sz="quarter" idx="13"/>
          </p:nvPr>
        </p:nvSpPr>
        <p:spPr>
          <a:xfrm>
            <a:off x="1236738" y="1549357"/>
            <a:ext cx="2520000" cy="2520000"/>
          </a:xfrm>
          <a:prstGeom prst="ellipse">
            <a:avLst/>
          </a:prstGeom>
        </p:spPr>
      </p:sp>
      <p:sp>
        <p:nvSpPr>
          <p:cNvPr id="10" name="Picture Placeholder 2"/>
          <p:cNvSpPr>
            <a:spLocks noGrp="1"/>
          </p:cNvSpPr>
          <p:nvPr>
            <p:ph type="pic" sz="quarter" idx="14"/>
          </p:nvPr>
        </p:nvSpPr>
        <p:spPr>
          <a:xfrm>
            <a:off x="4842255" y="1572339"/>
            <a:ext cx="2520000" cy="2520000"/>
          </a:xfrm>
          <a:prstGeom prst="ellipse">
            <a:avLst/>
          </a:prstGeom>
        </p:spPr>
      </p:sp>
      <p:sp>
        <p:nvSpPr>
          <p:cNvPr id="11" name="Picture Placeholder 3"/>
          <p:cNvSpPr>
            <a:spLocks noGrp="1"/>
          </p:cNvSpPr>
          <p:nvPr>
            <p:ph type="pic" sz="quarter" idx="15"/>
          </p:nvPr>
        </p:nvSpPr>
        <p:spPr>
          <a:xfrm>
            <a:off x="8450080" y="1572339"/>
            <a:ext cx="2520000" cy="2520000"/>
          </a:xfrm>
          <a:prstGeom prst="ellipse">
            <a:avLst/>
          </a:prstGeom>
        </p:spPr>
      </p:sp>
    </p:spTree>
    <p:extLst>
      <p:ext uri="{BB962C8B-B14F-4D97-AF65-F5344CB8AC3E}">
        <p14:creationId xmlns:p14="http://schemas.microsoft.com/office/powerpoint/2010/main" val="414234659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2" name="Group 1"/>
          <p:cNvGrpSpPr/>
          <p:nvPr userDrawn="1"/>
        </p:nvGrpSpPr>
        <p:grpSpPr>
          <a:xfrm>
            <a:off x="-884354" y="0"/>
            <a:ext cx="3392391" cy="6858000"/>
            <a:chOff x="-884354" y="0"/>
            <a:chExt cx="3392391" cy="6858000"/>
          </a:xfrm>
        </p:grpSpPr>
        <p:sp>
          <p:nvSpPr>
            <p:cNvPr id="12" name="Freeform 32"/>
            <p:cNvSpPr>
              <a:spLocks/>
            </p:cNvSpPr>
            <p:nvPr/>
          </p:nvSpPr>
          <p:spPr bwMode="auto">
            <a:xfrm>
              <a:off x="-884354"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3"/>
            <p:cNvSpPr>
              <a:spLocks/>
            </p:cNvSpPr>
            <p:nvPr/>
          </p:nvSpPr>
          <p:spPr bwMode="auto">
            <a:xfrm>
              <a:off x="-318142"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34"/>
            <p:cNvSpPr>
              <a:spLocks/>
            </p:cNvSpPr>
            <p:nvPr/>
          </p:nvSpPr>
          <p:spPr bwMode="auto">
            <a:xfrm>
              <a:off x="811842"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35"/>
            <p:cNvSpPr>
              <a:spLocks/>
            </p:cNvSpPr>
            <p:nvPr/>
          </p:nvSpPr>
          <p:spPr bwMode="auto">
            <a:xfrm>
              <a:off x="1378054"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2"/>
            <p:cNvSpPr>
              <a:spLocks/>
            </p:cNvSpPr>
            <p:nvPr/>
          </p:nvSpPr>
          <p:spPr bwMode="auto">
            <a:xfrm>
              <a:off x="-884354"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3"/>
            <p:cNvSpPr>
              <a:spLocks/>
            </p:cNvSpPr>
            <p:nvPr/>
          </p:nvSpPr>
          <p:spPr bwMode="auto">
            <a:xfrm>
              <a:off x="-318142"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44"/>
            <p:cNvSpPr>
              <a:spLocks/>
            </p:cNvSpPr>
            <p:nvPr/>
          </p:nvSpPr>
          <p:spPr bwMode="auto">
            <a:xfrm>
              <a:off x="248070"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45"/>
            <p:cNvSpPr>
              <a:spLocks/>
            </p:cNvSpPr>
            <p:nvPr/>
          </p:nvSpPr>
          <p:spPr bwMode="auto">
            <a:xfrm>
              <a:off x="1378054"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2"/>
            <p:cNvSpPr>
              <a:spLocks/>
            </p:cNvSpPr>
            <p:nvPr/>
          </p:nvSpPr>
          <p:spPr bwMode="auto">
            <a:xfrm>
              <a:off x="-318142"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53"/>
            <p:cNvSpPr>
              <a:spLocks/>
            </p:cNvSpPr>
            <p:nvPr/>
          </p:nvSpPr>
          <p:spPr bwMode="auto">
            <a:xfrm>
              <a:off x="248070"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54"/>
            <p:cNvSpPr>
              <a:spLocks/>
            </p:cNvSpPr>
            <p:nvPr/>
          </p:nvSpPr>
          <p:spPr bwMode="auto">
            <a:xfrm>
              <a:off x="811842"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55"/>
            <p:cNvSpPr>
              <a:spLocks/>
            </p:cNvSpPr>
            <p:nvPr/>
          </p:nvSpPr>
          <p:spPr bwMode="auto">
            <a:xfrm>
              <a:off x="1378054"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2"/>
            <p:cNvSpPr>
              <a:spLocks/>
            </p:cNvSpPr>
            <p:nvPr/>
          </p:nvSpPr>
          <p:spPr bwMode="auto">
            <a:xfrm>
              <a:off x="-884354"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3"/>
            <p:cNvSpPr>
              <a:spLocks/>
            </p:cNvSpPr>
            <p:nvPr/>
          </p:nvSpPr>
          <p:spPr bwMode="auto">
            <a:xfrm>
              <a:off x="248070"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64"/>
            <p:cNvSpPr>
              <a:spLocks/>
            </p:cNvSpPr>
            <p:nvPr/>
          </p:nvSpPr>
          <p:spPr bwMode="auto">
            <a:xfrm>
              <a:off x="811842"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70"/>
            <p:cNvSpPr>
              <a:spLocks/>
            </p:cNvSpPr>
            <p:nvPr/>
          </p:nvSpPr>
          <p:spPr bwMode="auto">
            <a:xfrm>
              <a:off x="-884354"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1"/>
            <p:cNvSpPr>
              <a:spLocks/>
            </p:cNvSpPr>
            <p:nvPr/>
          </p:nvSpPr>
          <p:spPr bwMode="auto">
            <a:xfrm>
              <a:off x="-318142"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72"/>
            <p:cNvSpPr>
              <a:spLocks/>
            </p:cNvSpPr>
            <p:nvPr/>
          </p:nvSpPr>
          <p:spPr bwMode="auto">
            <a:xfrm>
              <a:off x="811842"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73"/>
            <p:cNvSpPr>
              <a:spLocks/>
            </p:cNvSpPr>
            <p:nvPr/>
          </p:nvSpPr>
          <p:spPr bwMode="auto">
            <a:xfrm>
              <a:off x="1378054"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80"/>
            <p:cNvSpPr>
              <a:spLocks/>
            </p:cNvSpPr>
            <p:nvPr/>
          </p:nvSpPr>
          <p:spPr bwMode="auto">
            <a:xfrm>
              <a:off x="-318142"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81"/>
            <p:cNvSpPr>
              <a:spLocks/>
            </p:cNvSpPr>
            <p:nvPr/>
          </p:nvSpPr>
          <p:spPr bwMode="auto">
            <a:xfrm>
              <a:off x="248070"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82"/>
            <p:cNvSpPr>
              <a:spLocks/>
            </p:cNvSpPr>
            <p:nvPr/>
          </p:nvSpPr>
          <p:spPr bwMode="auto">
            <a:xfrm>
              <a:off x="811842"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83"/>
            <p:cNvSpPr>
              <a:spLocks/>
            </p:cNvSpPr>
            <p:nvPr/>
          </p:nvSpPr>
          <p:spPr bwMode="auto">
            <a:xfrm>
              <a:off x="1378054"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90"/>
            <p:cNvSpPr>
              <a:spLocks/>
            </p:cNvSpPr>
            <p:nvPr/>
          </p:nvSpPr>
          <p:spPr bwMode="auto">
            <a:xfrm>
              <a:off x="-884354"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91"/>
            <p:cNvSpPr>
              <a:spLocks/>
            </p:cNvSpPr>
            <p:nvPr/>
          </p:nvSpPr>
          <p:spPr bwMode="auto">
            <a:xfrm>
              <a:off x="-318142"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92"/>
            <p:cNvSpPr>
              <a:spLocks/>
            </p:cNvSpPr>
            <p:nvPr/>
          </p:nvSpPr>
          <p:spPr bwMode="auto">
            <a:xfrm>
              <a:off x="811842"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109516141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2" name="Group 1"/>
          <p:cNvGrpSpPr/>
          <p:nvPr userDrawn="1"/>
        </p:nvGrpSpPr>
        <p:grpSpPr>
          <a:xfrm>
            <a:off x="-884354" y="0"/>
            <a:ext cx="3392391" cy="6858000"/>
            <a:chOff x="-884354" y="0"/>
            <a:chExt cx="3392391" cy="6858000"/>
          </a:xfrm>
        </p:grpSpPr>
        <p:sp>
          <p:nvSpPr>
            <p:cNvPr id="12" name="Freeform 32"/>
            <p:cNvSpPr>
              <a:spLocks/>
            </p:cNvSpPr>
            <p:nvPr/>
          </p:nvSpPr>
          <p:spPr bwMode="auto">
            <a:xfrm>
              <a:off x="-884354"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3"/>
            <p:cNvSpPr>
              <a:spLocks/>
            </p:cNvSpPr>
            <p:nvPr/>
          </p:nvSpPr>
          <p:spPr bwMode="auto">
            <a:xfrm>
              <a:off x="-318142"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34"/>
            <p:cNvSpPr>
              <a:spLocks/>
            </p:cNvSpPr>
            <p:nvPr/>
          </p:nvSpPr>
          <p:spPr bwMode="auto">
            <a:xfrm>
              <a:off x="811842"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35"/>
            <p:cNvSpPr>
              <a:spLocks/>
            </p:cNvSpPr>
            <p:nvPr/>
          </p:nvSpPr>
          <p:spPr bwMode="auto">
            <a:xfrm>
              <a:off x="1378054"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2"/>
            <p:cNvSpPr>
              <a:spLocks/>
            </p:cNvSpPr>
            <p:nvPr/>
          </p:nvSpPr>
          <p:spPr bwMode="auto">
            <a:xfrm>
              <a:off x="-884354"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3"/>
            <p:cNvSpPr>
              <a:spLocks/>
            </p:cNvSpPr>
            <p:nvPr/>
          </p:nvSpPr>
          <p:spPr bwMode="auto">
            <a:xfrm>
              <a:off x="-318142"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44"/>
            <p:cNvSpPr>
              <a:spLocks/>
            </p:cNvSpPr>
            <p:nvPr/>
          </p:nvSpPr>
          <p:spPr bwMode="auto">
            <a:xfrm>
              <a:off x="248070"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45"/>
            <p:cNvSpPr>
              <a:spLocks/>
            </p:cNvSpPr>
            <p:nvPr/>
          </p:nvSpPr>
          <p:spPr bwMode="auto">
            <a:xfrm>
              <a:off x="1378054"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2"/>
            <p:cNvSpPr>
              <a:spLocks/>
            </p:cNvSpPr>
            <p:nvPr/>
          </p:nvSpPr>
          <p:spPr bwMode="auto">
            <a:xfrm>
              <a:off x="-318142"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53"/>
            <p:cNvSpPr>
              <a:spLocks/>
            </p:cNvSpPr>
            <p:nvPr/>
          </p:nvSpPr>
          <p:spPr bwMode="auto">
            <a:xfrm>
              <a:off x="248070"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54"/>
            <p:cNvSpPr>
              <a:spLocks/>
            </p:cNvSpPr>
            <p:nvPr/>
          </p:nvSpPr>
          <p:spPr bwMode="auto">
            <a:xfrm>
              <a:off x="811842"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55"/>
            <p:cNvSpPr>
              <a:spLocks/>
            </p:cNvSpPr>
            <p:nvPr/>
          </p:nvSpPr>
          <p:spPr bwMode="auto">
            <a:xfrm>
              <a:off x="1378054"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2"/>
            <p:cNvSpPr>
              <a:spLocks/>
            </p:cNvSpPr>
            <p:nvPr/>
          </p:nvSpPr>
          <p:spPr bwMode="auto">
            <a:xfrm>
              <a:off x="-884354"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3"/>
            <p:cNvSpPr>
              <a:spLocks/>
            </p:cNvSpPr>
            <p:nvPr/>
          </p:nvSpPr>
          <p:spPr bwMode="auto">
            <a:xfrm>
              <a:off x="248070"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64"/>
            <p:cNvSpPr>
              <a:spLocks/>
            </p:cNvSpPr>
            <p:nvPr/>
          </p:nvSpPr>
          <p:spPr bwMode="auto">
            <a:xfrm>
              <a:off x="811842"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70"/>
            <p:cNvSpPr>
              <a:spLocks/>
            </p:cNvSpPr>
            <p:nvPr/>
          </p:nvSpPr>
          <p:spPr bwMode="auto">
            <a:xfrm>
              <a:off x="-884354"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1"/>
            <p:cNvSpPr>
              <a:spLocks/>
            </p:cNvSpPr>
            <p:nvPr/>
          </p:nvSpPr>
          <p:spPr bwMode="auto">
            <a:xfrm>
              <a:off x="-318142"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72"/>
            <p:cNvSpPr>
              <a:spLocks/>
            </p:cNvSpPr>
            <p:nvPr/>
          </p:nvSpPr>
          <p:spPr bwMode="auto">
            <a:xfrm>
              <a:off x="811842"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73"/>
            <p:cNvSpPr>
              <a:spLocks/>
            </p:cNvSpPr>
            <p:nvPr/>
          </p:nvSpPr>
          <p:spPr bwMode="auto">
            <a:xfrm>
              <a:off x="1378054"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80"/>
            <p:cNvSpPr>
              <a:spLocks/>
            </p:cNvSpPr>
            <p:nvPr/>
          </p:nvSpPr>
          <p:spPr bwMode="auto">
            <a:xfrm>
              <a:off x="-318142"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81"/>
            <p:cNvSpPr>
              <a:spLocks/>
            </p:cNvSpPr>
            <p:nvPr/>
          </p:nvSpPr>
          <p:spPr bwMode="auto">
            <a:xfrm>
              <a:off x="248070"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82"/>
            <p:cNvSpPr>
              <a:spLocks/>
            </p:cNvSpPr>
            <p:nvPr/>
          </p:nvSpPr>
          <p:spPr bwMode="auto">
            <a:xfrm>
              <a:off x="811842"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83"/>
            <p:cNvSpPr>
              <a:spLocks/>
            </p:cNvSpPr>
            <p:nvPr/>
          </p:nvSpPr>
          <p:spPr bwMode="auto">
            <a:xfrm>
              <a:off x="1378054"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90"/>
            <p:cNvSpPr>
              <a:spLocks/>
            </p:cNvSpPr>
            <p:nvPr/>
          </p:nvSpPr>
          <p:spPr bwMode="auto">
            <a:xfrm>
              <a:off x="-884354"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91"/>
            <p:cNvSpPr>
              <a:spLocks/>
            </p:cNvSpPr>
            <p:nvPr/>
          </p:nvSpPr>
          <p:spPr bwMode="auto">
            <a:xfrm>
              <a:off x="-318142"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92"/>
            <p:cNvSpPr>
              <a:spLocks/>
            </p:cNvSpPr>
            <p:nvPr/>
          </p:nvSpPr>
          <p:spPr bwMode="auto">
            <a:xfrm>
              <a:off x="811842"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27955493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0"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31" name="Group 30"/>
          <p:cNvGrpSpPr/>
          <p:nvPr userDrawn="1"/>
        </p:nvGrpSpPr>
        <p:grpSpPr>
          <a:xfrm>
            <a:off x="-3691345"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53288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0"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31" name="Group 30"/>
          <p:cNvGrpSpPr/>
          <p:nvPr userDrawn="1"/>
        </p:nvGrpSpPr>
        <p:grpSpPr>
          <a:xfrm>
            <a:off x="-817510"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09487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85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0"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31" name="Group 30"/>
          <p:cNvGrpSpPr/>
          <p:nvPr userDrawn="1"/>
        </p:nvGrpSpPr>
        <p:grpSpPr>
          <a:xfrm>
            <a:off x="-2241370"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90"/>
            <p:cNvSpPr>
              <a:spLocks/>
            </p:cNvSpPr>
            <p:nvPr userDrawn="1"/>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44798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0"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31" name="Group 30"/>
          <p:cNvGrpSpPr/>
          <p:nvPr userDrawn="1"/>
        </p:nvGrpSpPr>
        <p:grpSpPr>
          <a:xfrm>
            <a:off x="-817510"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67217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grpSp>
        <p:nvGrpSpPr>
          <p:cNvPr id="31" name="Group 30"/>
          <p:cNvGrpSpPr/>
          <p:nvPr userDrawn="1"/>
        </p:nvGrpSpPr>
        <p:grpSpPr>
          <a:xfrm>
            <a:off x="-817510"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 name="Picture Placeholder 2"/>
          <p:cNvSpPr>
            <a:spLocks noGrp="1"/>
          </p:cNvSpPr>
          <p:nvPr>
            <p:ph type="pic" sz="quarter" idx="13"/>
          </p:nvPr>
        </p:nvSpPr>
        <p:spPr>
          <a:xfrm>
            <a:off x="6257925" y="1574800"/>
            <a:ext cx="6345238" cy="4759325"/>
          </a:xfrm>
        </p:spPr>
        <p:txBody>
          <a:bodyPr/>
          <a:lstStyle/>
          <a:p>
            <a:endParaRPr lang="id-ID"/>
          </a:p>
        </p:txBody>
      </p:sp>
    </p:spTree>
    <p:extLst>
      <p:ext uri="{BB962C8B-B14F-4D97-AF65-F5344CB8AC3E}">
        <p14:creationId xmlns:p14="http://schemas.microsoft.com/office/powerpoint/2010/main" val="356887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grpSp>
        <p:nvGrpSpPr>
          <p:cNvPr id="31" name="Group 30"/>
          <p:cNvGrpSpPr/>
          <p:nvPr userDrawn="1"/>
        </p:nvGrpSpPr>
        <p:grpSpPr>
          <a:xfrm>
            <a:off x="-817510"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 name="Picture Placeholder 2"/>
          <p:cNvSpPr>
            <a:spLocks noGrp="1"/>
          </p:cNvSpPr>
          <p:nvPr>
            <p:ph type="pic" sz="quarter" idx="13"/>
          </p:nvPr>
        </p:nvSpPr>
        <p:spPr>
          <a:xfrm>
            <a:off x="6257925" y="1574800"/>
            <a:ext cx="6345238" cy="4759325"/>
          </a:xfrm>
        </p:spPr>
        <p:txBody>
          <a:bodyPr/>
          <a:lstStyle/>
          <a:p>
            <a:endParaRPr lang="id-ID"/>
          </a:p>
        </p:txBody>
      </p:sp>
    </p:spTree>
    <p:extLst>
      <p:ext uri="{BB962C8B-B14F-4D97-AF65-F5344CB8AC3E}">
        <p14:creationId xmlns:p14="http://schemas.microsoft.com/office/powerpoint/2010/main" val="110052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grpSp>
        <p:nvGrpSpPr>
          <p:cNvPr id="31" name="Group 30"/>
          <p:cNvGrpSpPr/>
          <p:nvPr userDrawn="1"/>
        </p:nvGrpSpPr>
        <p:grpSpPr>
          <a:xfrm>
            <a:off x="-817510"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 name="Picture Placeholder 2"/>
          <p:cNvSpPr>
            <a:spLocks noGrp="1"/>
          </p:cNvSpPr>
          <p:nvPr>
            <p:ph type="pic" sz="quarter" idx="13"/>
          </p:nvPr>
        </p:nvSpPr>
        <p:spPr>
          <a:xfrm>
            <a:off x="1160552" y="1130178"/>
            <a:ext cx="2497138" cy="2497137"/>
          </a:xfrm>
          <a:prstGeom prst="ellipse">
            <a:avLst/>
          </a:prstGeom>
        </p:spPr>
        <p:txBody>
          <a:bodyPr/>
          <a:lstStyle/>
          <a:p>
            <a:endParaRPr lang="id-ID"/>
          </a:p>
        </p:txBody>
      </p:sp>
    </p:spTree>
    <p:extLst>
      <p:ext uri="{BB962C8B-B14F-4D97-AF65-F5344CB8AC3E}">
        <p14:creationId xmlns:p14="http://schemas.microsoft.com/office/powerpoint/2010/main" val="97622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accent6"/>
        </a:solidFill>
        <a:effectLst/>
      </p:bgPr>
    </p:bg>
    <p:spTree>
      <p:nvGrpSpPr>
        <p:cNvPr id="1" name=""/>
        <p:cNvGrpSpPr/>
        <p:nvPr/>
      </p:nvGrpSpPr>
      <p:grpSpPr>
        <a:xfrm>
          <a:off x="0" y="0"/>
          <a:ext cx="0" cy="0"/>
          <a:chOff x="0" y="0"/>
          <a:chExt cx="0" cy="0"/>
        </a:xfrm>
      </p:grpSpPr>
      <p:sp>
        <p:nvSpPr>
          <p:cNvPr id="45" name="Pentagon 44"/>
          <p:cNvSpPr/>
          <p:nvPr userDrawn="1"/>
        </p:nvSpPr>
        <p:spPr>
          <a:xfrm rot="10800000">
            <a:off x="11464428"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Slide Number Placeholder 4"/>
          <p:cNvSpPr>
            <a:spLocks noGrp="1"/>
          </p:cNvSpPr>
          <p:nvPr>
            <p:ph type="sldNum" sz="quarter" idx="14"/>
          </p:nvPr>
        </p:nvSpPr>
        <p:spPr>
          <a:xfrm>
            <a:off x="11616876" y="545146"/>
            <a:ext cx="576000" cy="365125"/>
          </a:xfrm>
          <a:prstGeom prst="rect">
            <a:avLst/>
          </a:prstGeom>
        </p:spPr>
        <p:txBody>
          <a:bodyPr/>
          <a:lstStyle>
            <a:lvl1pPr algn="ctr">
              <a:defRPr sz="1800"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3617517190"/>
      </p:ext>
    </p:extLst>
  </p:cSld>
  <p:clrMapOvr>
    <a:masterClrMapping/>
  </p:clrMapOvr>
  <p:timing>
    <p:tnLst>
      <p:par>
        <p:cTn id="1" dur="indefinite" restart="never" nodeType="tmRoot"/>
      </p:par>
    </p:tnLst>
  </p:timing>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grpSp>
        <p:nvGrpSpPr>
          <p:cNvPr id="31" name="Group 30"/>
          <p:cNvGrpSpPr/>
          <p:nvPr userDrawn="1"/>
        </p:nvGrpSpPr>
        <p:grpSpPr>
          <a:xfrm>
            <a:off x="-817510"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 name="Picture Placeholder 3"/>
          <p:cNvSpPr>
            <a:spLocks noGrp="1"/>
          </p:cNvSpPr>
          <p:nvPr>
            <p:ph type="pic" sz="quarter" idx="13"/>
          </p:nvPr>
        </p:nvSpPr>
        <p:spPr>
          <a:xfrm>
            <a:off x="7602537" y="2936005"/>
            <a:ext cx="2640797" cy="2640798"/>
          </a:xfrm>
          <a:prstGeom prst="diamond">
            <a:avLst/>
          </a:prstGeom>
        </p:spPr>
        <p:txBody>
          <a:bodyPr>
            <a:normAutofit/>
          </a:bodyPr>
          <a:lstStyle>
            <a:lvl1pPr>
              <a:defRPr sz="1400"/>
            </a:lvl1pPr>
          </a:lstStyle>
          <a:p>
            <a:endParaRPr lang="id-ID"/>
          </a:p>
        </p:txBody>
      </p:sp>
      <p:sp>
        <p:nvSpPr>
          <p:cNvPr id="63" name="Picture Placeholder 3"/>
          <p:cNvSpPr>
            <a:spLocks noGrp="1"/>
          </p:cNvSpPr>
          <p:nvPr>
            <p:ph type="pic" sz="quarter" idx="14"/>
          </p:nvPr>
        </p:nvSpPr>
        <p:spPr>
          <a:xfrm>
            <a:off x="9359758" y="4331920"/>
            <a:ext cx="1924732" cy="1924733"/>
          </a:xfrm>
          <a:prstGeom prst="diamond">
            <a:avLst/>
          </a:prstGeom>
        </p:spPr>
        <p:txBody>
          <a:bodyPr>
            <a:normAutofit/>
          </a:bodyPr>
          <a:lstStyle>
            <a:lvl1pPr>
              <a:defRPr sz="1400"/>
            </a:lvl1pPr>
          </a:lstStyle>
          <a:p>
            <a:endParaRPr lang="id-ID"/>
          </a:p>
        </p:txBody>
      </p:sp>
      <p:sp>
        <p:nvSpPr>
          <p:cNvPr id="70" name="Picture Placeholder 3"/>
          <p:cNvSpPr>
            <a:spLocks noGrp="1"/>
          </p:cNvSpPr>
          <p:nvPr>
            <p:ph type="pic" sz="quarter" idx="15"/>
          </p:nvPr>
        </p:nvSpPr>
        <p:spPr>
          <a:xfrm>
            <a:off x="6556416" y="4331920"/>
            <a:ext cx="1924732" cy="1924733"/>
          </a:xfrm>
          <a:prstGeom prst="diamond">
            <a:avLst/>
          </a:prstGeom>
        </p:spPr>
        <p:txBody>
          <a:bodyPr>
            <a:normAutofit/>
          </a:bodyPr>
          <a:lstStyle>
            <a:lvl1pPr>
              <a:defRPr sz="1400"/>
            </a:lvl1pPr>
          </a:lstStyle>
          <a:p>
            <a:endParaRPr lang="id-ID"/>
          </a:p>
        </p:txBody>
      </p:sp>
      <p:sp>
        <p:nvSpPr>
          <p:cNvPr id="71" name="Picture Placeholder 3"/>
          <p:cNvSpPr>
            <a:spLocks noGrp="1"/>
          </p:cNvSpPr>
          <p:nvPr>
            <p:ph type="pic" sz="quarter" idx="16"/>
          </p:nvPr>
        </p:nvSpPr>
        <p:spPr>
          <a:xfrm>
            <a:off x="9010227" y="1794782"/>
            <a:ext cx="2159156" cy="2159157"/>
          </a:xfrm>
          <a:prstGeom prst="diamond">
            <a:avLst/>
          </a:prstGeom>
        </p:spPr>
        <p:txBody>
          <a:bodyPr>
            <a:normAutofit/>
          </a:bodyPr>
          <a:lstStyle>
            <a:lvl1pPr>
              <a:defRPr sz="1400"/>
            </a:lvl1pPr>
          </a:lstStyle>
          <a:p>
            <a:endParaRPr lang="id-ID"/>
          </a:p>
        </p:txBody>
      </p:sp>
      <p:sp>
        <p:nvSpPr>
          <p:cNvPr id="72" name="Picture Placeholder 3"/>
          <p:cNvSpPr>
            <a:spLocks noGrp="1"/>
          </p:cNvSpPr>
          <p:nvPr>
            <p:ph type="pic" sz="quarter" idx="17"/>
          </p:nvPr>
        </p:nvSpPr>
        <p:spPr>
          <a:xfrm>
            <a:off x="6238514" y="1563874"/>
            <a:ext cx="2595547" cy="2595548"/>
          </a:xfrm>
          <a:prstGeom prst="diamond">
            <a:avLst/>
          </a:prstGeom>
        </p:spPr>
        <p:txBody>
          <a:bodyPr>
            <a:normAutofit/>
          </a:bodyPr>
          <a:lstStyle>
            <a:lvl1pPr>
              <a:defRPr sz="1400"/>
            </a:lvl1pPr>
          </a:lstStyle>
          <a:p>
            <a:endParaRPr lang="id-ID"/>
          </a:p>
        </p:txBody>
      </p:sp>
      <p:sp>
        <p:nvSpPr>
          <p:cNvPr id="79" name="Picture Placeholder 3"/>
          <p:cNvSpPr>
            <a:spLocks noGrp="1"/>
          </p:cNvSpPr>
          <p:nvPr>
            <p:ph type="pic" sz="quarter" idx="18"/>
          </p:nvPr>
        </p:nvSpPr>
        <p:spPr>
          <a:xfrm>
            <a:off x="7966039" y="889723"/>
            <a:ext cx="1924874" cy="1924875"/>
          </a:xfrm>
          <a:prstGeom prst="diamond">
            <a:avLst/>
          </a:prstGeom>
        </p:spPr>
        <p:txBody>
          <a:bodyPr>
            <a:normAutofit/>
          </a:bodyPr>
          <a:lstStyle>
            <a:lvl1pPr>
              <a:defRPr sz="1400"/>
            </a:lvl1pPr>
          </a:lstStyle>
          <a:p>
            <a:endParaRPr lang="id-ID"/>
          </a:p>
        </p:txBody>
      </p:sp>
    </p:spTree>
    <p:extLst>
      <p:ext uri="{BB962C8B-B14F-4D97-AF65-F5344CB8AC3E}">
        <p14:creationId xmlns:p14="http://schemas.microsoft.com/office/powerpoint/2010/main" val="221570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grpSp>
        <p:nvGrpSpPr>
          <p:cNvPr id="3" name="Group 2"/>
          <p:cNvGrpSpPr/>
          <p:nvPr userDrawn="1"/>
        </p:nvGrpSpPr>
        <p:grpSpPr>
          <a:xfrm>
            <a:off x="-2" y="-1069030"/>
            <a:ext cx="12732450" cy="5088586"/>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48159" y="545146"/>
            <a:ext cx="648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36970209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grpSp>
        <p:nvGrpSpPr>
          <p:cNvPr id="3" name="Group 2"/>
          <p:cNvGrpSpPr/>
          <p:nvPr userDrawn="1"/>
        </p:nvGrpSpPr>
        <p:grpSpPr>
          <a:xfrm>
            <a:off x="-2" y="-1069030"/>
            <a:ext cx="12732450" cy="5088586"/>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48159" y="545146"/>
            <a:ext cx="648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87" name="Picture Placeholder 11"/>
          <p:cNvSpPr>
            <a:spLocks noGrp="1"/>
          </p:cNvSpPr>
          <p:nvPr>
            <p:ph type="pic" sz="quarter" idx="13"/>
          </p:nvPr>
        </p:nvSpPr>
        <p:spPr>
          <a:xfrm>
            <a:off x="1058608" y="1953115"/>
            <a:ext cx="2880000" cy="2160000"/>
          </a:xfrm>
        </p:spPr>
        <p:txBody>
          <a:bodyPr/>
          <a:lstStyle/>
          <a:p>
            <a:endParaRPr lang="id-ID"/>
          </a:p>
        </p:txBody>
      </p:sp>
      <p:sp>
        <p:nvSpPr>
          <p:cNvPr id="88" name="Picture Placeholder 11"/>
          <p:cNvSpPr>
            <a:spLocks noGrp="1"/>
          </p:cNvSpPr>
          <p:nvPr>
            <p:ph type="pic" sz="quarter" idx="14"/>
          </p:nvPr>
        </p:nvSpPr>
        <p:spPr>
          <a:xfrm>
            <a:off x="4652255" y="1976097"/>
            <a:ext cx="2880000" cy="2160000"/>
          </a:xfrm>
        </p:spPr>
        <p:txBody>
          <a:bodyPr/>
          <a:lstStyle/>
          <a:p>
            <a:endParaRPr lang="id-ID"/>
          </a:p>
        </p:txBody>
      </p:sp>
      <p:sp>
        <p:nvSpPr>
          <p:cNvPr id="89" name="Picture Placeholder 11"/>
          <p:cNvSpPr>
            <a:spLocks noGrp="1"/>
          </p:cNvSpPr>
          <p:nvPr>
            <p:ph type="pic" sz="quarter" idx="15"/>
          </p:nvPr>
        </p:nvSpPr>
        <p:spPr>
          <a:xfrm>
            <a:off x="8283830" y="1976097"/>
            <a:ext cx="2880000" cy="2160000"/>
          </a:xfrm>
        </p:spPr>
        <p:txBody>
          <a:bodyPr/>
          <a:lstStyle/>
          <a:p>
            <a:endParaRPr lang="id-ID"/>
          </a:p>
        </p:txBody>
      </p:sp>
    </p:spTree>
    <p:extLst>
      <p:ext uri="{BB962C8B-B14F-4D97-AF65-F5344CB8AC3E}">
        <p14:creationId xmlns:p14="http://schemas.microsoft.com/office/powerpoint/2010/main" val="368541810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grpSp>
        <p:nvGrpSpPr>
          <p:cNvPr id="3" name="Group 2"/>
          <p:cNvGrpSpPr/>
          <p:nvPr userDrawn="1"/>
        </p:nvGrpSpPr>
        <p:grpSpPr>
          <a:xfrm>
            <a:off x="-2" y="-205430"/>
            <a:ext cx="12732450" cy="5088586"/>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48159" y="545146"/>
            <a:ext cx="648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70240818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grpSp>
        <p:nvGrpSpPr>
          <p:cNvPr id="3" name="Group 2"/>
          <p:cNvGrpSpPr/>
          <p:nvPr userDrawn="1"/>
        </p:nvGrpSpPr>
        <p:grpSpPr>
          <a:xfrm>
            <a:off x="-2" y="-205430"/>
            <a:ext cx="12732450" cy="5088586"/>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48159" y="545146"/>
            <a:ext cx="648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68417934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grpSp>
        <p:nvGrpSpPr>
          <p:cNvPr id="3" name="Group 2"/>
          <p:cNvGrpSpPr/>
          <p:nvPr userDrawn="1"/>
        </p:nvGrpSpPr>
        <p:grpSpPr>
          <a:xfrm>
            <a:off x="0" y="3436869"/>
            <a:ext cx="12732450" cy="4523593"/>
            <a:chOff x="-2" y="-1069030"/>
            <a:chExt cx="12732450" cy="4523593"/>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86259" y="545146"/>
            <a:ext cx="472620"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420450926"/>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89_Custom Layout">
    <p:spTree>
      <p:nvGrpSpPr>
        <p:cNvPr id="1" name=""/>
        <p:cNvGrpSpPr/>
        <p:nvPr/>
      </p:nvGrpSpPr>
      <p:grpSpPr>
        <a:xfrm>
          <a:off x="0" y="0"/>
          <a:ext cx="0" cy="0"/>
          <a:chOff x="0" y="0"/>
          <a:chExt cx="0" cy="0"/>
        </a:xfrm>
      </p:grpSpPr>
      <p:grpSp>
        <p:nvGrpSpPr>
          <p:cNvPr id="3" name="Group 2"/>
          <p:cNvGrpSpPr/>
          <p:nvPr userDrawn="1"/>
        </p:nvGrpSpPr>
        <p:grpSpPr>
          <a:xfrm>
            <a:off x="0" y="3436869"/>
            <a:ext cx="12732450" cy="4523593"/>
            <a:chOff x="-2" y="-1069030"/>
            <a:chExt cx="12732450" cy="4523593"/>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86259" y="545146"/>
            <a:ext cx="472620"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43072414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grpSp>
        <p:nvGrpSpPr>
          <p:cNvPr id="3" name="Group 2"/>
          <p:cNvGrpSpPr/>
          <p:nvPr userDrawn="1"/>
        </p:nvGrpSpPr>
        <p:grpSpPr>
          <a:xfrm>
            <a:off x="0" y="3030469"/>
            <a:ext cx="12732450" cy="4523593"/>
            <a:chOff x="-2" y="-1069030"/>
            <a:chExt cx="12732450" cy="4523593"/>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86259" y="545146"/>
            <a:ext cx="472620"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dirty="0"/>
          </a:p>
        </p:txBody>
      </p:sp>
      <p:sp>
        <p:nvSpPr>
          <p:cNvPr id="78" name="Picture Placeholder 5"/>
          <p:cNvSpPr>
            <a:spLocks noGrp="1"/>
          </p:cNvSpPr>
          <p:nvPr>
            <p:ph type="pic" sz="quarter" idx="13"/>
          </p:nvPr>
        </p:nvSpPr>
        <p:spPr>
          <a:xfrm>
            <a:off x="1426166" y="1800710"/>
            <a:ext cx="2160000" cy="2160000"/>
          </a:xfrm>
          <a:prstGeom prst="ellipse">
            <a:avLst/>
          </a:prstGeom>
        </p:spPr>
      </p:sp>
      <p:sp>
        <p:nvSpPr>
          <p:cNvPr id="80" name="Picture Placeholder 6"/>
          <p:cNvSpPr>
            <a:spLocks noGrp="1"/>
          </p:cNvSpPr>
          <p:nvPr>
            <p:ph type="pic" sz="quarter" idx="14"/>
          </p:nvPr>
        </p:nvSpPr>
        <p:spPr>
          <a:xfrm>
            <a:off x="5019813" y="1823692"/>
            <a:ext cx="2160000" cy="2160000"/>
          </a:xfrm>
          <a:prstGeom prst="ellipse">
            <a:avLst/>
          </a:prstGeom>
        </p:spPr>
      </p:sp>
      <p:sp>
        <p:nvSpPr>
          <p:cNvPr id="81" name="Picture Placeholder 7"/>
          <p:cNvSpPr>
            <a:spLocks noGrp="1"/>
          </p:cNvSpPr>
          <p:nvPr>
            <p:ph type="pic" sz="quarter" idx="15"/>
          </p:nvPr>
        </p:nvSpPr>
        <p:spPr>
          <a:xfrm>
            <a:off x="8651388" y="1823692"/>
            <a:ext cx="2160000" cy="2160000"/>
          </a:xfrm>
          <a:prstGeom prst="ellipse">
            <a:avLst/>
          </a:prstGeom>
        </p:spPr>
      </p:sp>
    </p:spTree>
    <p:extLst>
      <p:ext uri="{BB962C8B-B14F-4D97-AF65-F5344CB8AC3E}">
        <p14:creationId xmlns:p14="http://schemas.microsoft.com/office/powerpoint/2010/main" val="88035621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grpSp>
        <p:nvGrpSpPr>
          <p:cNvPr id="3" name="Group 2"/>
          <p:cNvGrpSpPr/>
          <p:nvPr userDrawn="1"/>
        </p:nvGrpSpPr>
        <p:grpSpPr>
          <a:xfrm>
            <a:off x="0" y="3436869"/>
            <a:ext cx="12732450" cy="4523593"/>
            <a:chOff x="-2" y="-1069030"/>
            <a:chExt cx="12732450" cy="4523593"/>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86259" y="545146"/>
            <a:ext cx="472620"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4186904011"/>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roup 2"/>
          <p:cNvGrpSpPr/>
          <p:nvPr userDrawn="1"/>
        </p:nvGrpSpPr>
        <p:grpSpPr>
          <a:xfrm>
            <a:off x="-2" y="-432422"/>
            <a:ext cx="12732450" cy="5088586"/>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86259" y="545146"/>
            <a:ext cx="472620"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dirty="0"/>
          </a:p>
        </p:txBody>
      </p:sp>
      <p:sp>
        <p:nvSpPr>
          <p:cNvPr id="89" name="Picture Placeholder 2"/>
          <p:cNvSpPr>
            <a:spLocks noGrp="1"/>
          </p:cNvSpPr>
          <p:nvPr>
            <p:ph type="pic" sz="quarter" idx="13"/>
          </p:nvPr>
        </p:nvSpPr>
        <p:spPr>
          <a:xfrm>
            <a:off x="4896393" y="689716"/>
            <a:ext cx="2387600" cy="2389187"/>
          </a:xfrm>
          <a:prstGeom prst="ellipse">
            <a:avLst/>
          </a:prstGeom>
        </p:spPr>
      </p:sp>
    </p:spTree>
    <p:extLst>
      <p:ext uri="{BB962C8B-B14F-4D97-AF65-F5344CB8AC3E}">
        <p14:creationId xmlns:p14="http://schemas.microsoft.com/office/powerpoint/2010/main" val="5392766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EC30421-3052-4883-8875-7F122E29084F}" type="datetimeFigureOut">
              <a:rPr lang="id-ID" smtClean="0"/>
              <a:t>18/11/2015</a:t>
            </a:fld>
            <a:endParaRPr lang="id-ID"/>
          </a:p>
        </p:txBody>
      </p:sp>
      <p:sp>
        <p:nvSpPr>
          <p:cNvPr id="5" name="Footer Placeholder 4"/>
          <p:cNvSpPr>
            <a:spLocks noGrp="1"/>
          </p:cNvSpPr>
          <p:nvPr>
            <p:ph type="ftr" sz="quarter" idx="11"/>
          </p:nvPr>
        </p:nvSpPr>
        <p:spPr/>
        <p:txBody>
          <a:bodyPr/>
          <a:lstStyle/>
          <a:p>
            <a:endParaRPr lang="id-ID"/>
          </a:p>
        </p:txBody>
      </p:sp>
    </p:spTree>
    <p:extLst>
      <p:ext uri="{BB962C8B-B14F-4D97-AF65-F5344CB8AC3E}">
        <p14:creationId xmlns:p14="http://schemas.microsoft.com/office/powerpoint/2010/main" val="58436755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83_Custom Layout">
    <p:spTree>
      <p:nvGrpSpPr>
        <p:cNvPr id="1" name=""/>
        <p:cNvGrpSpPr/>
        <p:nvPr/>
      </p:nvGrpSpPr>
      <p:grpSpPr>
        <a:xfrm>
          <a:off x="0" y="0"/>
          <a:ext cx="0" cy="0"/>
          <a:chOff x="0" y="0"/>
          <a:chExt cx="0" cy="0"/>
        </a:xfrm>
      </p:grpSpPr>
      <p:grpSp>
        <p:nvGrpSpPr>
          <p:cNvPr id="3" name="Group 2"/>
          <p:cNvGrpSpPr/>
          <p:nvPr userDrawn="1"/>
        </p:nvGrpSpPr>
        <p:grpSpPr>
          <a:xfrm>
            <a:off x="-2" y="-1230699"/>
            <a:ext cx="12732450" cy="5088586"/>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86259" y="545146"/>
            <a:ext cx="472620"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dirty="0"/>
          </a:p>
        </p:txBody>
      </p:sp>
      <p:sp>
        <p:nvSpPr>
          <p:cNvPr id="89" name="Picture Placeholder 2"/>
          <p:cNvSpPr>
            <a:spLocks noGrp="1"/>
          </p:cNvSpPr>
          <p:nvPr>
            <p:ph type="pic" sz="quarter" idx="13"/>
          </p:nvPr>
        </p:nvSpPr>
        <p:spPr>
          <a:xfrm>
            <a:off x="2370904" y="689716"/>
            <a:ext cx="2387600" cy="2389187"/>
          </a:xfrm>
          <a:prstGeom prst="ellipse">
            <a:avLst/>
          </a:prstGeom>
        </p:spPr>
      </p:sp>
      <p:sp>
        <p:nvSpPr>
          <p:cNvPr id="88" name="Picture Placeholder 2"/>
          <p:cNvSpPr>
            <a:spLocks noGrp="1"/>
          </p:cNvSpPr>
          <p:nvPr>
            <p:ph type="pic" sz="quarter" idx="14"/>
          </p:nvPr>
        </p:nvSpPr>
        <p:spPr>
          <a:xfrm>
            <a:off x="7230834" y="697732"/>
            <a:ext cx="2387600" cy="2389187"/>
          </a:xfrm>
          <a:prstGeom prst="ellipse">
            <a:avLst/>
          </a:prstGeom>
        </p:spPr>
      </p:sp>
    </p:spTree>
    <p:extLst>
      <p:ext uri="{BB962C8B-B14F-4D97-AF65-F5344CB8AC3E}">
        <p14:creationId xmlns:p14="http://schemas.microsoft.com/office/powerpoint/2010/main" val="179828403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FullPic">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0" y="1"/>
            <a:ext cx="12192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267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FullPic">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0" y="1"/>
            <a:ext cx="12192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smtClean="0"/>
              <a:t>Image Holder</a:t>
            </a:r>
            <a:endParaRPr lang="en-US" dirty="0"/>
          </a:p>
        </p:txBody>
      </p:sp>
      <p:sp>
        <p:nvSpPr>
          <p:cNvPr id="3" name="Pentagon 5"/>
          <p:cNvSpPr/>
          <p:nvPr userDrawn="1"/>
        </p:nvSpPr>
        <p:spPr>
          <a:xfrm rot="10800000">
            <a:off x="11464428"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89272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92_Custom Layout">
    <p:spTree>
      <p:nvGrpSpPr>
        <p:cNvPr id="1" name=""/>
        <p:cNvGrpSpPr/>
        <p:nvPr/>
      </p:nvGrpSpPr>
      <p:grpSpPr>
        <a:xfrm>
          <a:off x="0" y="0"/>
          <a:ext cx="0" cy="0"/>
          <a:chOff x="0" y="0"/>
          <a:chExt cx="0" cy="0"/>
        </a:xfrm>
      </p:grpSpPr>
      <p:sp>
        <p:nvSpPr>
          <p:cNvPr id="2362" name="Shape 2362"/>
          <p:cNvSpPr/>
          <p:nvPr/>
        </p:nvSpPr>
        <p:spPr>
          <a:xfrm rot="10800000">
            <a:off x="11464428" y="510908"/>
            <a:ext cx="727572" cy="4434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18" y="0"/>
                </a:lnTo>
                <a:lnTo>
                  <a:pt x="21600" y="10800"/>
                </a:lnTo>
                <a:lnTo>
                  <a:pt x="15018" y="21600"/>
                </a:lnTo>
                <a:lnTo>
                  <a:pt x="0" y="21600"/>
                </a:lnTo>
                <a:close/>
              </a:path>
            </a:pathLst>
          </a:custGeom>
          <a:solidFill>
            <a:srgbClr val="803066"/>
          </a:solidFill>
          <a:ln w="12700">
            <a:miter lim="400000"/>
          </a:ln>
        </p:spPr>
        <p:txBody>
          <a:bodyPr lIns="0" tIns="0" rIns="0" bIns="0" anchor="ctr"/>
          <a:lstStyle/>
          <a:p>
            <a:pPr lvl="0" algn="ctr">
              <a:defRPr>
                <a:solidFill>
                  <a:srgbClr val="FFFFFF"/>
                </a:solidFill>
              </a:defRPr>
            </a:pPr>
            <a:endParaRPr/>
          </a:p>
        </p:txBody>
      </p:sp>
      <p:sp>
        <p:nvSpPr>
          <p:cNvPr id="2363" name="Shape 2363"/>
          <p:cNvSpPr>
            <a:spLocks noGrp="1"/>
          </p:cNvSpPr>
          <p:nvPr>
            <p:ph type="sldNum" sz="quarter" idx="2"/>
          </p:nvPr>
        </p:nvSpPr>
        <p:spPr>
          <a:xfrm>
            <a:off x="11613714" y="545145"/>
            <a:ext cx="576001" cy="358141"/>
          </a:xfrm>
          <a:prstGeom prst="rect">
            <a:avLst/>
          </a:prstGeom>
          <a:ln w="12700">
            <a:miter lim="400000"/>
          </a:ln>
        </p:spPr>
        <p:txBody>
          <a:bodyPr lIns="45719" rIns="45719">
            <a:spAutoFit/>
          </a:bodyPr>
          <a:lstStyle>
            <a:lvl1pPr algn="ctr">
              <a:defRPr b="1">
                <a:solidFill>
                  <a:srgbClr val="FFFFFF"/>
                </a:solidFill>
              </a:defRPr>
            </a:lvl1pPr>
          </a:lstStyle>
          <a:p>
            <a:pPr lvl="0"/>
            <a:fld id="{86CB4B4D-7CA3-9044-876B-883B54F8677D}" type="slidenum">
              <a:t>‹Nº›</a:t>
            </a:fld>
            <a:endParaRPr/>
          </a:p>
        </p:txBody>
      </p:sp>
      <p:grpSp>
        <p:nvGrpSpPr>
          <p:cNvPr id="2386" name="Group 2386"/>
          <p:cNvGrpSpPr/>
          <p:nvPr/>
        </p:nvGrpSpPr>
        <p:grpSpPr>
          <a:xfrm>
            <a:off x="11062392" y="4680744"/>
            <a:ext cx="1694059" cy="3255963"/>
            <a:chOff x="0" y="0"/>
            <a:chExt cx="1694057" cy="3255962"/>
          </a:xfrm>
        </p:grpSpPr>
        <p:sp>
          <p:nvSpPr>
            <p:cNvPr id="2364" name="Shape 2364"/>
            <p:cNvSpPr/>
            <p:nvPr/>
          </p:nvSpPr>
          <p:spPr>
            <a:xfrm rot="5400000">
              <a:off x="1085322" y="42176"/>
              <a:ext cx="650912" cy="5665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3A3838">
                <a:alpha val="10000"/>
              </a:srgbClr>
            </a:solidFill>
            <a:ln w="12700" cap="flat">
              <a:noFill/>
              <a:miter lim="400000"/>
            </a:ln>
            <a:effectLst/>
          </p:spPr>
          <p:txBody>
            <a:bodyPr wrap="square" lIns="0" tIns="0" rIns="0" bIns="0" numCol="1" anchor="t">
              <a:noAutofit/>
            </a:bodyPr>
            <a:lstStyle/>
            <a:p>
              <a:pPr lvl="0" algn="r"/>
              <a:endParaRPr/>
            </a:p>
          </p:txBody>
        </p:sp>
        <p:sp>
          <p:nvSpPr>
            <p:cNvPr id="2365" name="Shape 2365"/>
            <p:cNvSpPr/>
            <p:nvPr/>
          </p:nvSpPr>
          <p:spPr>
            <a:xfrm rot="5400000">
              <a:off x="1084618" y="367632"/>
              <a:ext cx="652318" cy="5665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lgn="r"/>
              <a:endParaRPr/>
            </a:p>
          </p:txBody>
        </p:sp>
        <p:sp>
          <p:nvSpPr>
            <p:cNvPr id="2366" name="Shape 2366"/>
            <p:cNvSpPr/>
            <p:nvPr/>
          </p:nvSpPr>
          <p:spPr>
            <a:xfrm rot="5400000">
              <a:off x="1085322" y="693086"/>
              <a:ext cx="650912" cy="5665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lgn="r"/>
              <a:endParaRPr/>
            </a:p>
          </p:txBody>
        </p:sp>
        <p:sp>
          <p:nvSpPr>
            <p:cNvPr id="2367" name="Shape 2367"/>
            <p:cNvSpPr/>
            <p:nvPr/>
          </p:nvSpPr>
          <p:spPr>
            <a:xfrm rot="5400000">
              <a:off x="1085322" y="1019245"/>
              <a:ext cx="650912" cy="5665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lgn="r"/>
              <a:endParaRPr/>
            </a:p>
          </p:txBody>
        </p:sp>
        <p:sp>
          <p:nvSpPr>
            <p:cNvPr id="2368" name="Shape 2368"/>
            <p:cNvSpPr/>
            <p:nvPr/>
          </p:nvSpPr>
          <p:spPr>
            <a:xfrm rot="5400000">
              <a:off x="1084618" y="1344700"/>
              <a:ext cx="652318" cy="5665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lgn="r"/>
              <a:endParaRPr/>
            </a:p>
          </p:txBody>
        </p:sp>
        <p:sp>
          <p:nvSpPr>
            <p:cNvPr id="2369" name="Shape 2369"/>
            <p:cNvSpPr/>
            <p:nvPr/>
          </p:nvSpPr>
          <p:spPr>
            <a:xfrm rot="5400000">
              <a:off x="1085322" y="1670156"/>
              <a:ext cx="650912" cy="5665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3A3838">
                <a:alpha val="10000"/>
              </a:srgbClr>
            </a:solidFill>
            <a:ln w="12700" cap="flat">
              <a:noFill/>
              <a:miter lim="400000"/>
            </a:ln>
            <a:effectLst/>
          </p:spPr>
          <p:txBody>
            <a:bodyPr wrap="square" lIns="0" tIns="0" rIns="0" bIns="0" numCol="1" anchor="t">
              <a:noAutofit/>
            </a:bodyPr>
            <a:lstStyle/>
            <a:p>
              <a:pPr lvl="0" algn="r"/>
              <a:endParaRPr/>
            </a:p>
          </p:txBody>
        </p:sp>
        <p:sp>
          <p:nvSpPr>
            <p:cNvPr id="2370" name="Shape 2370"/>
            <p:cNvSpPr/>
            <p:nvPr/>
          </p:nvSpPr>
          <p:spPr>
            <a:xfrm rot="5400000">
              <a:off x="1086024" y="2320364"/>
              <a:ext cx="649506" cy="5665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lgn="r"/>
              <a:endParaRPr/>
            </a:p>
          </p:txBody>
        </p:sp>
        <p:sp>
          <p:nvSpPr>
            <p:cNvPr id="2371" name="Shape 2371"/>
            <p:cNvSpPr/>
            <p:nvPr/>
          </p:nvSpPr>
          <p:spPr>
            <a:xfrm rot="5400000">
              <a:off x="1085322" y="2647226"/>
              <a:ext cx="650912" cy="5665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30" y="21600"/>
                  </a:lnTo>
                  <a:lnTo>
                    <a:pt x="0" y="0"/>
                  </a:lnTo>
                  <a:lnTo>
                    <a:pt x="21600" y="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lgn="r"/>
              <a:endParaRPr/>
            </a:p>
          </p:txBody>
        </p:sp>
        <p:sp>
          <p:nvSpPr>
            <p:cNvPr id="2372" name="Shape 2372"/>
            <p:cNvSpPr/>
            <p:nvPr/>
          </p:nvSpPr>
          <p:spPr>
            <a:xfrm rot="5400000">
              <a:off x="520168" y="43582"/>
              <a:ext cx="650911" cy="5637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lgn="r"/>
              <a:endParaRPr/>
            </a:p>
          </p:txBody>
        </p:sp>
        <p:sp>
          <p:nvSpPr>
            <p:cNvPr id="2373" name="Shape 2373"/>
            <p:cNvSpPr/>
            <p:nvPr/>
          </p:nvSpPr>
          <p:spPr>
            <a:xfrm rot="5400000">
              <a:off x="520168" y="694492"/>
              <a:ext cx="650911" cy="5637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3A3838">
                <a:alpha val="10000"/>
              </a:srgbClr>
            </a:solidFill>
            <a:ln w="12700" cap="flat">
              <a:noFill/>
              <a:miter lim="400000"/>
            </a:ln>
            <a:effectLst/>
          </p:spPr>
          <p:txBody>
            <a:bodyPr wrap="square" lIns="0" tIns="0" rIns="0" bIns="0" numCol="1" anchor="t">
              <a:noAutofit/>
            </a:bodyPr>
            <a:lstStyle/>
            <a:p>
              <a:pPr lvl="0" algn="r"/>
              <a:endParaRPr/>
            </a:p>
          </p:txBody>
        </p:sp>
        <p:sp>
          <p:nvSpPr>
            <p:cNvPr id="2374" name="Shape 2374"/>
            <p:cNvSpPr/>
            <p:nvPr/>
          </p:nvSpPr>
          <p:spPr>
            <a:xfrm rot="5400000">
              <a:off x="520168" y="1020651"/>
              <a:ext cx="650911" cy="5637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lgn="r"/>
              <a:endParaRPr/>
            </a:p>
          </p:txBody>
        </p:sp>
        <p:sp>
          <p:nvSpPr>
            <p:cNvPr id="2375" name="Shape 2375"/>
            <p:cNvSpPr/>
            <p:nvPr/>
          </p:nvSpPr>
          <p:spPr>
            <a:xfrm rot="5400000">
              <a:off x="520168" y="1671561"/>
              <a:ext cx="650911" cy="5637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lgn="r"/>
              <a:endParaRPr/>
            </a:p>
          </p:txBody>
        </p:sp>
        <p:sp>
          <p:nvSpPr>
            <p:cNvPr id="2376" name="Shape 2376"/>
            <p:cNvSpPr/>
            <p:nvPr/>
          </p:nvSpPr>
          <p:spPr>
            <a:xfrm rot="5400000">
              <a:off x="520168" y="1997720"/>
              <a:ext cx="650911" cy="5637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lgn="r"/>
              <a:endParaRPr/>
            </a:p>
          </p:txBody>
        </p:sp>
        <p:sp>
          <p:nvSpPr>
            <p:cNvPr id="2377" name="Shape 2377"/>
            <p:cNvSpPr/>
            <p:nvPr/>
          </p:nvSpPr>
          <p:spPr>
            <a:xfrm rot="5400000">
              <a:off x="520871" y="2321770"/>
              <a:ext cx="649506" cy="5637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47" y="21600"/>
                  </a:lnTo>
                  <a:lnTo>
                    <a:pt x="0" y="0"/>
                  </a:lnTo>
                  <a:lnTo>
                    <a:pt x="21600" y="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lgn="r"/>
              <a:endParaRPr/>
            </a:p>
          </p:txBody>
        </p:sp>
        <p:sp>
          <p:nvSpPr>
            <p:cNvPr id="2378" name="Shape 2378"/>
            <p:cNvSpPr/>
            <p:nvPr/>
          </p:nvSpPr>
          <p:spPr>
            <a:xfrm rot="5400000">
              <a:off x="520168" y="2648632"/>
              <a:ext cx="650911" cy="5637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30" y="0"/>
                  </a:lnTo>
                  <a:lnTo>
                    <a:pt x="21600" y="21600"/>
                  </a:lnTo>
                  <a:lnTo>
                    <a:pt x="0" y="21600"/>
                  </a:lnTo>
                  <a:close/>
                </a:path>
              </a:pathLst>
            </a:custGeom>
            <a:solidFill>
              <a:srgbClr val="3A3838">
                <a:alpha val="10000"/>
              </a:srgbClr>
            </a:solidFill>
            <a:ln w="12700" cap="flat">
              <a:noFill/>
              <a:miter lim="400000"/>
            </a:ln>
            <a:effectLst/>
          </p:spPr>
          <p:txBody>
            <a:bodyPr wrap="square" lIns="0" tIns="0" rIns="0" bIns="0" numCol="1" anchor="t">
              <a:noAutofit/>
            </a:bodyPr>
            <a:lstStyle/>
            <a:p>
              <a:pPr lvl="0" algn="r"/>
              <a:endParaRPr/>
            </a:p>
          </p:txBody>
        </p:sp>
        <p:sp>
          <p:nvSpPr>
            <p:cNvPr id="2379" name="Shape 2379"/>
            <p:cNvSpPr/>
            <p:nvPr/>
          </p:nvSpPr>
          <p:spPr>
            <a:xfrm rot="5400000">
              <a:off x="-43581" y="43582"/>
              <a:ext cx="650911" cy="5637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lgn="r"/>
              <a:endParaRPr/>
            </a:p>
          </p:txBody>
        </p:sp>
        <p:sp>
          <p:nvSpPr>
            <p:cNvPr id="2380" name="Shape 2380"/>
            <p:cNvSpPr/>
            <p:nvPr/>
          </p:nvSpPr>
          <p:spPr>
            <a:xfrm rot="5400000">
              <a:off x="-44285" y="369038"/>
              <a:ext cx="652319" cy="5637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3A3838">
                <a:alpha val="10000"/>
              </a:srgbClr>
            </a:solidFill>
            <a:ln w="12700" cap="flat">
              <a:noFill/>
              <a:miter lim="400000"/>
            </a:ln>
            <a:effectLst/>
          </p:spPr>
          <p:txBody>
            <a:bodyPr wrap="square" lIns="0" tIns="0" rIns="0" bIns="0" numCol="1" anchor="t">
              <a:noAutofit/>
            </a:bodyPr>
            <a:lstStyle/>
            <a:p>
              <a:pPr lvl="0" algn="r"/>
              <a:endParaRPr/>
            </a:p>
          </p:txBody>
        </p:sp>
        <p:sp>
          <p:nvSpPr>
            <p:cNvPr id="2381" name="Shape 2381"/>
            <p:cNvSpPr/>
            <p:nvPr/>
          </p:nvSpPr>
          <p:spPr>
            <a:xfrm rot="5400000">
              <a:off x="-43581" y="694492"/>
              <a:ext cx="650911" cy="5637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lgn="r"/>
              <a:endParaRPr/>
            </a:p>
          </p:txBody>
        </p:sp>
        <p:sp>
          <p:nvSpPr>
            <p:cNvPr id="2382" name="Shape 2382"/>
            <p:cNvSpPr/>
            <p:nvPr/>
          </p:nvSpPr>
          <p:spPr>
            <a:xfrm rot="5400000">
              <a:off x="-43581" y="1020651"/>
              <a:ext cx="650911" cy="5637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lgn="r"/>
              <a:endParaRPr/>
            </a:p>
          </p:txBody>
        </p:sp>
        <p:sp>
          <p:nvSpPr>
            <p:cNvPr id="2383" name="Shape 2383"/>
            <p:cNvSpPr/>
            <p:nvPr/>
          </p:nvSpPr>
          <p:spPr>
            <a:xfrm rot="5400000">
              <a:off x="-44285" y="1346106"/>
              <a:ext cx="652319" cy="5637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3A3838">
                <a:alpha val="10000"/>
              </a:srgbClr>
            </a:solidFill>
            <a:ln w="12700" cap="flat">
              <a:noFill/>
              <a:miter lim="400000"/>
            </a:ln>
            <a:effectLst/>
          </p:spPr>
          <p:txBody>
            <a:bodyPr wrap="square" lIns="0" tIns="0" rIns="0" bIns="0" numCol="1" anchor="t">
              <a:noAutofit/>
            </a:bodyPr>
            <a:lstStyle/>
            <a:p>
              <a:pPr lvl="0" algn="r"/>
              <a:endParaRPr/>
            </a:p>
          </p:txBody>
        </p:sp>
        <p:sp>
          <p:nvSpPr>
            <p:cNvPr id="2384" name="Shape 2384"/>
            <p:cNvSpPr/>
            <p:nvPr/>
          </p:nvSpPr>
          <p:spPr>
            <a:xfrm rot="5400000">
              <a:off x="-43581" y="1671561"/>
              <a:ext cx="650911" cy="5637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lgn="r"/>
              <a:endParaRPr/>
            </a:p>
          </p:txBody>
        </p:sp>
        <p:sp>
          <p:nvSpPr>
            <p:cNvPr id="2385" name="Shape 2385"/>
            <p:cNvSpPr/>
            <p:nvPr/>
          </p:nvSpPr>
          <p:spPr>
            <a:xfrm rot="5400000">
              <a:off x="-42878" y="2321770"/>
              <a:ext cx="649506" cy="5637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3A3838">
                <a:alpha val="10000"/>
              </a:srgbClr>
            </a:solidFill>
            <a:ln w="12700" cap="flat">
              <a:noFill/>
              <a:miter lim="400000"/>
            </a:ln>
            <a:effectLst/>
          </p:spPr>
          <p:txBody>
            <a:bodyPr wrap="square" lIns="0" tIns="0" rIns="0" bIns="0" numCol="1" anchor="t">
              <a:noAutofit/>
            </a:bodyPr>
            <a:lstStyle/>
            <a:p>
              <a:pPr lvl="0" algn="r"/>
              <a:endParaRPr/>
            </a:p>
          </p:txBody>
        </p:sp>
      </p:grpSp>
      <p:grpSp>
        <p:nvGrpSpPr>
          <p:cNvPr id="2408" name="Group 2408"/>
          <p:cNvGrpSpPr/>
          <p:nvPr/>
        </p:nvGrpSpPr>
        <p:grpSpPr>
          <a:xfrm>
            <a:off x="-690036" y="-1287187"/>
            <a:ext cx="2126914" cy="4084518"/>
            <a:chOff x="0" y="0"/>
            <a:chExt cx="2126912" cy="4084516"/>
          </a:xfrm>
        </p:grpSpPr>
        <p:sp>
          <p:nvSpPr>
            <p:cNvPr id="2387" name="Shape 2387"/>
            <p:cNvSpPr/>
            <p:nvPr/>
          </p:nvSpPr>
          <p:spPr>
            <a:xfrm rot="5400000">
              <a:off x="1364151" y="53789"/>
              <a:ext cx="816551" cy="7089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endParaRPr/>
            </a:p>
          </p:txBody>
        </p:sp>
        <p:sp>
          <p:nvSpPr>
            <p:cNvPr id="2388" name="Shape 2388"/>
            <p:cNvSpPr/>
            <p:nvPr/>
          </p:nvSpPr>
          <p:spPr>
            <a:xfrm rot="5400000">
              <a:off x="1363269" y="462065"/>
              <a:ext cx="818315" cy="7089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3A3838">
                <a:alpha val="10000"/>
              </a:srgbClr>
            </a:solidFill>
            <a:ln w="12700" cap="flat">
              <a:noFill/>
              <a:miter lim="400000"/>
            </a:ln>
            <a:effectLst/>
          </p:spPr>
          <p:txBody>
            <a:bodyPr wrap="square" lIns="0" tIns="0" rIns="0" bIns="0" numCol="1" anchor="t">
              <a:noAutofit/>
            </a:bodyPr>
            <a:lstStyle/>
            <a:p>
              <a:pPr lvl="0"/>
              <a:endParaRPr/>
            </a:p>
          </p:txBody>
        </p:sp>
        <p:sp>
          <p:nvSpPr>
            <p:cNvPr id="2389" name="Shape 2389"/>
            <p:cNvSpPr/>
            <p:nvPr/>
          </p:nvSpPr>
          <p:spPr>
            <a:xfrm rot="5400000">
              <a:off x="1364151" y="1279497"/>
              <a:ext cx="816551" cy="7089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endParaRPr/>
            </a:p>
          </p:txBody>
        </p:sp>
        <p:sp>
          <p:nvSpPr>
            <p:cNvPr id="2390" name="Shape 2390"/>
            <p:cNvSpPr/>
            <p:nvPr/>
          </p:nvSpPr>
          <p:spPr>
            <a:xfrm rot="5400000">
              <a:off x="1363269" y="1687772"/>
              <a:ext cx="818315" cy="7089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3A3838">
                <a:alpha val="10000"/>
              </a:srgbClr>
            </a:solidFill>
            <a:ln w="12700" cap="flat">
              <a:noFill/>
              <a:miter lim="400000"/>
            </a:ln>
            <a:effectLst/>
          </p:spPr>
          <p:txBody>
            <a:bodyPr wrap="square" lIns="0" tIns="0" rIns="0" bIns="0" numCol="1" anchor="t">
              <a:noAutofit/>
            </a:bodyPr>
            <a:lstStyle/>
            <a:p>
              <a:pPr lvl="0"/>
              <a:endParaRPr/>
            </a:p>
          </p:txBody>
        </p:sp>
        <p:sp>
          <p:nvSpPr>
            <p:cNvPr id="2391" name="Shape 2391"/>
            <p:cNvSpPr/>
            <p:nvPr/>
          </p:nvSpPr>
          <p:spPr>
            <a:xfrm rot="5400000">
              <a:off x="1364151" y="2505204"/>
              <a:ext cx="816551" cy="7089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endParaRPr/>
            </a:p>
          </p:txBody>
        </p:sp>
        <p:sp>
          <p:nvSpPr>
            <p:cNvPr id="2392" name="Shape 2392"/>
            <p:cNvSpPr/>
            <p:nvPr/>
          </p:nvSpPr>
          <p:spPr>
            <a:xfrm rot="5400000">
              <a:off x="1365032" y="2911716"/>
              <a:ext cx="814789" cy="7089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47" y="21600"/>
                  </a:lnTo>
                  <a:lnTo>
                    <a:pt x="0" y="0"/>
                  </a:lnTo>
                  <a:lnTo>
                    <a:pt x="21600" y="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endParaRPr/>
            </a:p>
          </p:txBody>
        </p:sp>
        <p:sp>
          <p:nvSpPr>
            <p:cNvPr id="2393" name="Shape 2393"/>
            <p:cNvSpPr/>
            <p:nvPr/>
          </p:nvSpPr>
          <p:spPr>
            <a:xfrm rot="5400000">
              <a:off x="654298" y="52907"/>
              <a:ext cx="816550" cy="7107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3A3838">
                <a:alpha val="10000"/>
              </a:srgbClr>
            </a:solidFill>
            <a:ln w="12700" cap="flat">
              <a:noFill/>
              <a:miter lim="400000"/>
            </a:ln>
            <a:effectLst/>
          </p:spPr>
          <p:txBody>
            <a:bodyPr wrap="square" lIns="0" tIns="0" rIns="0" bIns="0" numCol="1" anchor="t">
              <a:noAutofit/>
            </a:bodyPr>
            <a:lstStyle/>
            <a:p>
              <a:pPr lvl="0"/>
              <a:endParaRPr/>
            </a:p>
          </p:txBody>
        </p:sp>
        <p:sp>
          <p:nvSpPr>
            <p:cNvPr id="2394" name="Shape 2394"/>
            <p:cNvSpPr/>
            <p:nvPr/>
          </p:nvSpPr>
          <p:spPr>
            <a:xfrm rot="5400000">
              <a:off x="653415" y="461183"/>
              <a:ext cx="818316" cy="7107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endParaRPr/>
            </a:p>
          </p:txBody>
        </p:sp>
        <p:sp>
          <p:nvSpPr>
            <p:cNvPr id="2395" name="Shape 2395"/>
            <p:cNvSpPr/>
            <p:nvPr/>
          </p:nvSpPr>
          <p:spPr>
            <a:xfrm rot="5400000">
              <a:off x="654298" y="869458"/>
              <a:ext cx="816550" cy="7107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endParaRPr/>
            </a:p>
          </p:txBody>
        </p:sp>
        <p:sp>
          <p:nvSpPr>
            <p:cNvPr id="2396" name="Shape 2396"/>
            <p:cNvSpPr/>
            <p:nvPr/>
          </p:nvSpPr>
          <p:spPr>
            <a:xfrm rot="5400000">
              <a:off x="654298" y="1278615"/>
              <a:ext cx="816550" cy="7107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endParaRPr/>
            </a:p>
          </p:txBody>
        </p:sp>
        <p:sp>
          <p:nvSpPr>
            <p:cNvPr id="2397" name="Shape 2397"/>
            <p:cNvSpPr/>
            <p:nvPr/>
          </p:nvSpPr>
          <p:spPr>
            <a:xfrm rot="5400000">
              <a:off x="653415" y="1686890"/>
              <a:ext cx="818316" cy="7107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endParaRPr/>
            </a:p>
          </p:txBody>
        </p:sp>
        <p:sp>
          <p:nvSpPr>
            <p:cNvPr id="2398" name="Shape 2398"/>
            <p:cNvSpPr/>
            <p:nvPr/>
          </p:nvSpPr>
          <p:spPr>
            <a:xfrm rot="5400000">
              <a:off x="654298" y="2095165"/>
              <a:ext cx="816550" cy="7107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3A3838">
                <a:alpha val="10000"/>
              </a:srgbClr>
            </a:solidFill>
            <a:ln w="12700" cap="flat">
              <a:noFill/>
              <a:miter lim="400000"/>
            </a:ln>
            <a:effectLst/>
          </p:spPr>
          <p:txBody>
            <a:bodyPr wrap="square" lIns="0" tIns="0" rIns="0" bIns="0" numCol="1" anchor="t">
              <a:noAutofit/>
            </a:bodyPr>
            <a:lstStyle/>
            <a:p>
              <a:pPr lvl="0"/>
              <a:endParaRPr/>
            </a:p>
          </p:txBody>
        </p:sp>
        <p:sp>
          <p:nvSpPr>
            <p:cNvPr id="2399" name="Shape 2399"/>
            <p:cNvSpPr/>
            <p:nvPr/>
          </p:nvSpPr>
          <p:spPr>
            <a:xfrm rot="5400000">
              <a:off x="655179" y="2910834"/>
              <a:ext cx="814789" cy="7107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endParaRPr/>
            </a:p>
          </p:txBody>
        </p:sp>
        <p:sp>
          <p:nvSpPr>
            <p:cNvPr id="2400" name="Shape 2400"/>
            <p:cNvSpPr/>
            <p:nvPr/>
          </p:nvSpPr>
          <p:spPr>
            <a:xfrm rot="5400000">
              <a:off x="654298" y="3320873"/>
              <a:ext cx="816550" cy="7107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30" y="21600"/>
                  </a:lnTo>
                  <a:lnTo>
                    <a:pt x="0" y="0"/>
                  </a:lnTo>
                  <a:lnTo>
                    <a:pt x="21600" y="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endParaRPr/>
            </a:p>
          </p:txBody>
        </p:sp>
        <p:sp>
          <p:nvSpPr>
            <p:cNvPr id="2401" name="Shape 2401"/>
            <p:cNvSpPr/>
            <p:nvPr/>
          </p:nvSpPr>
          <p:spPr>
            <a:xfrm rot="5400000">
              <a:off x="-54671" y="54671"/>
              <a:ext cx="816550" cy="7072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endParaRPr/>
            </a:p>
          </p:txBody>
        </p:sp>
        <p:sp>
          <p:nvSpPr>
            <p:cNvPr id="2402" name="Shape 2402"/>
            <p:cNvSpPr/>
            <p:nvPr/>
          </p:nvSpPr>
          <p:spPr>
            <a:xfrm rot="5400000">
              <a:off x="-54671" y="871222"/>
              <a:ext cx="816550" cy="7072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3A3838">
                <a:alpha val="10000"/>
              </a:srgbClr>
            </a:solidFill>
            <a:ln w="12700" cap="flat">
              <a:noFill/>
              <a:miter lim="400000"/>
            </a:ln>
            <a:effectLst/>
          </p:spPr>
          <p:txBody>
            <a:bodyPr wrap="square" lIns="0" tIns="0" rIns="0" bIns="0" numCol="1" anchor="t">
              <a:noAutofit/>
            </a:bodyPr>
            <a:lstStyle/>
            <a:p>
              <a:pPr lvl="0"/>
              <a:endParaRPr/>
            </a:p>
          </p:txBody>
        </p:sp>
        <p:sp>
          <p:nvSpPr>
            <p:cNvPr id="2403" name="Shape 2403"/>
            <p:cNvSpPr/>
            <p:nvPr/>
          </p:nvSpPr>
          <p:spPr>
            <a:xfrm rot="5400000">
              <a:off x="-54671" y="1280379"/>
              <a:ext cx="816550" cy="7072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endParaRPr/>
            </a:p>
          </p:txBody>
        </p:sp>
        <p:sp>
          <p:nvSpPr>
            <p:cNvPr id="2404" name="Shape 2404"/>
            <p:cNvSpPr/>
            <p:nvPr/>
          </p:nvSpPr>
          <p:spPr>
            <a:xfrm rot="5400000">
              <a:off x="-54671" y="2096929"/>
              <a:ext cx="816550" cy="7072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endParaRPr/>
            </a:p>
          </p:txBody>
        </p:sp>
        <p:sp>
          <p:nvSpPr>
            <p:cNvPr id="2405" name="Shape 2405"/>
            <p:cNvSpPr/>
            <p:nvPr/>
          </p:nvSpPr>
          <p:spPr>
            <a:xfrm rot="5400000">
              <a:off x="-54671" y="2506086"/>
              <a:ext cx="816550" cy="7072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endParaRPr/>
            </a:p>
          </p:txBody>
        </p:sp>
        <p:sp>
          <p:nvSpPr>
            <p:cNvPr id="2406" name="Shape 2406"/>
            <p:cNvSpPr/>
            <p:nvPr/>
          </p:nvSpPr>
          <p:spPr>
            <a:xfrm rot="5400000">
              <a:off x="-53791" y="2912598"/>
              <a:ext cx="814789" cy="7072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47" y="21600"/>
                  </a:lnTo>
                  <a:lnTo>
                    <a:pt x="0" y="0"/>
                  </a:lnTo>
                  <a:lnTo>
                    <a:pt x="21600" y="0"/>
                  </a:lnTo>
                  <a:close/>
                </a:path>
              </a:pathLst>
            </a:custGeom>
            <a:solidFill>
              <a:srgbClr val="C9C9C9">
                <a:alpha val="15000"/>
              </a:srgbClr>
            </a:solidFill>
            <a:ln w="12700" cap="flat">
              <a:noFill/>
              <a:miter lim="400000"/>
            </a:ln>
            <a:effectLst/>
          </p:spPr>
          <p:txBody>
            <a:bodyPr wrap="square" lIns="0" tIns="0" rIns="0" bIns="0" numCol="1" anchor="t">
              <a:noAutofit/>
            </a:bodyPr>
            <a:lstStyle/>
            <a:p>
              <a:pPr lvl="0"/>
              <a:endParaRPr/>
            </a:p>
          </p:txBody>
        </p:sp>
        <p:sp>
          <p:nvSpPr>
            <p:cNvPr id="2407" name="Shape 2407"/>
            <p:cNvSpPr/>
            <p:nvPr/>
          </p:nvSpPr>
          <p:spPr>
            <a:xfrm rot="5400000">
              <a:off x="-54671" y="3322637"/>
              <a:ext cx="816550" cy="7072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30" y="0"/>
                  </a:lnTo>
                  <a:lnTo>
                    <a:pt x="21600" y="21600"/>
                  </a:lnTo>
                  <a:lnTo>
                    <a:pt x="0" y="21600"/>
                  </a:lnTo>
                  <a:close/>
                </a:path>
              </a:pathLst>
            </a:custGeom>
            <a:solidFill>
              <a:srgbClr val="3A3838">
                <a:alpha val="10000"/>
              </a:srgbClr>
            </a:solidFill>
            <a:ln w="12700" cap="flat">
              <a:noFill/>
              <a:miter lim="400000"/>
            </a:ln>
            <a:effectLst/>
          </p:spPr>
          <p:txBody>
            <a:bodyPr wrap="square" lIns="0" tIns="0" rIns="0" bIns="0" numCol="1" anchor="t">
              <a:noAutofit/>
            </a:bodyPr>
            <a:lstStyle/>
            <a:p>
              <a:pPr lvl="0"/>
              <a:endParaRPr/>
            </a:p>
          </p:txBody>
        </p:sp>
      </p:grpSp>
      <p:sp>
        <p:nvSpPr>
          <p:cNvPr id="2409" name="Shape 2409"/>
          <p:cNvSpPr/>
          <p:nvPr/>
        </p:nvSpPr>
        <p:spPr>
          <a:xfrm>
            <a:off x="4081614" y="878139"/>
            <a:ext cx="4719487" cy="1"/>
          </a:xfrm>
          <a:prstGeom prst="line">
            <a:avLst/>
          </a:prstGeom>
          <a:ln w="6350">
            <a:solidFill>
              <a:srgbClr val="803066"/>
            </a:solidFill>
            <a:miter/>
          </a:ln>
        </p:spPr>
        <p:txBody>
          <a:bodyPr lIns="0" tIns="0" rIns="0" bIns="0"/>
          <a:lstStyle/>
          <a:p>
            <a:pPr lvl="0" defTabSz="457200">
              <a:defRPr sz="1200">
                <a:latin typeface="+mj-lt"/>
                <a:ea typeface="+mj-ea"/>
                <a:cs typeface="+mj-cs"/>
                <a:sym typeface="Helvetica"/>
              </a:defRPr>
            </a:pPr>
            <a:endParaRPr/>
          </a:p>
        </p:txBody>
      </p:sp>
      <p:pic>
        <p:nvPicPr>
          <p:cNvPr id="2410" name="image1.png"/>
          <p:cNvPicPr/>
          <p:nvPr/>
        </p:nvPicPr>
        <p:blipFill>
          <a:blip r:embed="rId2">
            <a:extLst/>
          </a:blip>
          <a:stretch>
            <a:fillRect/>
          </a:stretch>
        </p:blipFill>
        <p:spPr>
          <a:xfrm>
            <a:off x="363762" y="6301168"/>
            <a:ext cx="1261839" cy="397955"/>
          </a:xfrm>
          <a:prstGeom prst="rect">
            <a:avLst/>
          </a:prstGeom>
          <a:ln w="12700">
            <a:miter lim="400000"/>
          </a:ln>
        </p:spPr>
      </p:pic>
      <p:pic>
        <p:nvPicPr>
          <p:cNvPr id="2411" name="image2.png"/>
          <p:cNvPicPr/>
          <p:nvPr/>
        </p:nvPicPr>
        <p:blipFill>
          <a:blip r:embed="rId3">
            <a:extLst/>
          </a:blip>
          <a:srcRect l="15075" t="24559" r="54079" b="61663"/>
          <a:stretch>
            <a:fillRect/>
          </a:stretch>
        </p:blipFill>
        <p:spPr>
          <a:xfrm>
            <a:off x="10683419" y="6301168"/>
            <a:ext cx="1261840" cy="437730"/>
          </a:xfrm>
          <a:prstGeom prst="rect">
            <a:avLst/>
          </a:prstGeom>
          <a:ln w="12700">
            <a:miter lim="400000"/>
          </a:ln>
        </p:spPr>
      </p:pic>
      <p:sp>
        <p:nvSpPr>
          <p:cNvPr id="2412" name="Shape 2412"/>
          <p:cNvSpPr>
            <a:spLocks noGrp="1"/>
          </p:cNvSpPr>
          <p:nvPr>
            <p:ph type="title"/>
          </p:nvPr>
        </p:nvSpPr>
        <p:spPr>
          <a:xfrm>
            <a:off x="4228319" y="0"/>
            <a:ext cx="4444666" cy="1310313"/>
          </a:xfrm>
          <a:prstGeom prst="rect">
            <a:avLst/>
          </a:prstGeom>
        </p:spPr>
        <p:txBody>
          <a:bodyPr lIns="0" tIns="0" rIns="0" bIns="0">
            <a:noAutofit/>
          </a:bodyPr>
          <a:lstStyle>
            <a:lvl1pPr algn="ctr">
              <a:defRPr sz="2800"/>
            </a:lvl1pPr>
          </a:lstStyle>
          <a:p>
            <a:pPr lvl="0">
              <a:defRPr sz="1800"/>
            </a:pPr>
            <a:r>
              <a:rPr sz="2800"/>
              <a:t>Click To Edit Master Title Style</a:t>
            </a:r>
          </a:p>
        </p:txBody>
      </p:sp>
    </p:spTree>
    <p:extLst>
      <p:ext uri="{BB962C8B-B14F-4D97-AF65-F5344CB8AC3E}">
        <p14:creationId xmlns:p14="http://schemas.microsoft.com/office/powerpoint/2010/main" val="2725213208"/>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MockUp5">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3086100" y="482600"/>
            <a:ext cx="67691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smtClean="0"/>
              <a:t>Click To Edit Title Style</a:t>
            </a:r>
            <a:endParaRPr lang="en-US" dirty="0"/>
          </a:p>
        </p:txBody>
      </p:sp>
      <p:grpSp>
        <p:nvGrpSpPr>
          <p:cNvPr id="15" name="Group 20"/>
          <p:cNvGrpSpPr/>
          <p:nvPr userDrawn="1"/>
        </p:nvGrpSpPr>
        <p:grpSpPr>
          <a:xfrm>
            <a:off x="5558336" y="1602393"/>
            <a:ext cx="5867577" cy="4668552"/>
            <a:chOff x="2094899" y="1081795"/>
            <a:chExt cx="4400683" cy="3501414"/>
          </a:xfrm>
        </p:grpSpPr>
        <p:sp>
          <p:nvSpPr>
            <p:cNvPr id="18" name="Rectangle 17"/>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 name="Freeform 19"/>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smtClean="0"/>
                <a:t> </a:t>
              </a:r>
              <a:endParaRPr lang="en-US" sz="2400" dirty="0"/>
            </a:p>
          </p:txBody>
        </p:sp>
        <p:sp>
          <p:nvSpPr>
            <p:cNvPr id="28"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31" name="Picture Placeholder 7"/>
          <p:cNvSpPr>
            <a:spLocks noGrp="1"/>
          </p:cNvSpPr>
          <p:nvPr>
            <p:ph type="pic" sz="quarter" idx="10" hasCustomPrompt="1"/>
          </p:nvPr>
        </p:nvSpPr>
        <p:spPr>
          <a:xfrm>
            <a:off x="5808961" y="1823491"/>
            <a:ext cx="5344831" cy="3013159"/>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Image Holder</a:t>
            </a:r>
            <a:endParaRPr lang="en-US" dirty="0"/>
          </a:p>
        </p:txBody>
      </p:sp>
      <p:sp>
        <p:nvSpPr>
          <p:cNvPr id="11" name="Shape 2362"/>
          <p:cNvSpPr/>
          <p:nvPr userDrawn="1"/>
        </p:nvSpPr>
        <p:spPr>
          <a:xfrm rot="10800000">
            <a:off x="11464428" y="510908"/>
            <a:ext cx="727572" cy="4434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18" y="0"/>
                </a:lnTo>
                <a:lnTo>
                  <a:pt x="21600" y="10800"/>
                </a:lnTo>
                <a:lnTo>
                  <a:pt x="15018" y="21600"/>
                </a:lnTo>
                <a:lnTo>
                  <a:pt x="0" y="21600"/>
                </a:lnTo>
                <a:close/>
              </a:path>
            </a:pathLst>
          </a:custGeom>
          <a:solidFill>
            <a:srgbClr val="803066"/>
          </a:solidFill>
          <a:ln w="12700">
            <a:miter lim="400000"/>
          </a:ln>
        </p:spPr>
        <p:txBody>
          <a:bodyPr lIns="0" tIns="0" rIns="0" bIns="0" anchor="ctr"/>
          <a:lstStyle/>
          <a:p>
            <a:pPr lvl="0" algn="ctr">
              <a:defRPr>
                <a:solidFill>
                  <a:srgbClr val="FFFFFF"/>
                </a:solidFill>
              </a:defRPr>
            </a:pPr>
            <a:endParaRPr/>
          </a:p>
        </p:txBody>
      </p:sp>
      <p:sp>
        <p:nvSpPr>
          <p:cNvPr id="12" name="Shape 2363"/>
          <p:cNvSpPr>
            <a:spLocks noGrp="1"/>
          </p:cNvSpPr>
          <p:nvPr>
            <p:ph type="sldNum" sz="quarter" idx="11"/>
          </p:nvPr>
        </p:nvSpPr>
        <p:spPr>
          <a:xfrm>
            <a:off x="11613714" y="545145"/>
            <a:ext cx="576001" cy="358141"/>
          </a:xfrm>
          <a:prstGeom prst="rect">
            <a:avLst/>
          </a:prstGeom>
          <a:ln w="12700">
            <a:miter lim="400000"/>
          </a:ln>
        </p:spPr>
        <p:txBody>
          <a:bodyPr lIns="45719" rIns="45719">
            <a:spAutoFit/>
          </a:bodyPr>
          <a:lstStyle>
            <a:lvl1pPr algn="ctr">
              <a:defRPr b="1">
                <a:solidFill>
                  <a:srgbClr val="FFFFFF"/>
                </a:solidFill>
              </a:defRPr>
            </a:lvl1pPr>
          </a:lstStyle>
          <a:p>
            <a:pPr lvl="0"/>
            <a:fld id="{86CB4B4D-7CA3-9044-876B-883B54F8677D}" type="slidenum">
              <a:t>‹Nº›</a:t>
            </a:fld>
            <a:endParaRPr/>
          </a:p>
        </p:txBody>
      </p:sp>
      <p:sp>
        <p:nvSpPr>
          <p:cNvPr id="16" name="Shape 2409"/>
          <p:cNvSpPr/>
          <p:nvPr userDrawn="1"/>
        </p:nvSpPr>
        <p:spPr>
          <a:xfrm>
            <a:off x="4081614" y="878139"/>
            <a:ext cx="4719487" cy="1"/>
          </a:xfrm>
          <a:prstGeom prst="line">
            <a:avLst/>
          </a:prstGeom>
          <a:ln w="6350">
            <a:solidFill>
              <a:schemeClr val="accent5"/>
            </a:solidFill>
            <a:miter/>
          </a:ln>
        </p:spPr>
        <p:txBody>
          <a:bodyPr lIns="0" tIns="0" rIns="0" bIns="0"/>
          <a:lstStyle/>
          <a:p>
            <a:pPr lvl="0" defTabSz="457200">
              <a:defRPr sz="1200">
                <a:latin typeface="+mj-lt"/>
                <a:ea typeface="+mj-ea"/>
                <a:cs typeface="+mj-cs"/>
                <a:sym typeface="Helvetica"/>
              </a:defRPr>
            </a:pPr>
            <a:endParaRPr/>
          </a:p>
        </p:txBody>
      </p:sp>
      <p:pic>
        <p:nvPicPr>
          <p:cNvPr id="17" name="image1.png"/>
          <p:cNvPicPr/>
          <p:nvPr userDrawn="1"/>
        </p:nvPicPr>
        <p:blipFill>
          <a:blip r:embed="rId2">
            <a:extLst/>
          </a:blip>
          <a:stretch>
            <a:fillRect/>
          </a:stretch>
        </p:blipFill>
        <p:spPr>
          <a:xfrm>
            <a:off x="363762" y="6301168"/>
            <a:ext cx="1261839" cy="397955"/>
          </a:xfrm>
          <a:prstGeom prst="rect">
            <a:avLst/>
          </a:prstGeom>
          <a:ln w="12700">
            <a:miter lim="400000"/>
          </a:ln>
        </p:spPr>
      </p:pic>
      <p:pic>
        <p:nvPicPr>
          <p:cNvPr id="22" name="image2.png"/>
          <p:cNvPicPr/>
          <p:nvPr userDrawn="1"/>
        </p:nvPicPr>
        <p:blipFill>
          <a:blip r:embed="rId3">
            <a:extLst/>
          </a:blip>
          <a:srcRect l="15075" t="24559" r="54079" b="61663"/>
          <a:stretch>
            <a:fillRect/>
          </a:stretch>
        </p:blipFill>
        <p:spPr>
          <a:xfrm>
            <a:off x="10683419" y="6301168"/>
            <a:ext cx="1261840" cy="437730"/>
          </a:xfrm>
          <a:prstGeom prst="rect">
            <a:avLst/>
          </a:prstGeom>
          <a:ln w="12700">
            <a:miter lim="400000"/>
          </a:ln>
        </p:spPr>
      </p:pic>
    </p:spTree>
    <p:extLst>
      <p:ext uri="{BB962C8B-B14F-4D97-AF65-F5344CB8AC3E}">
        <p14:creationId xmlns:p14="http://schemas.microsoft.com/office/powerpoint/2010/main" val="394108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EC30421-3052-4883-8875-7F122E29084F}" type="datetimeFigureOut">
              <a:rPr lang="id-ID" smtClean="0"/>
              <a:t>18/11/2015</a:t>
            </a:fld>
            <a:endParaRPr lang="id-ID"/>
          </a:p>
        </p:txBody>
      </p:sp>
      <p:sp>
        <p:nvSpPr>
          <p:cNvPr id="5" name="Footer Placeholder 4"/>
          <p:cNvSpPr>
            <a:spLocks noGrp="1"/>
          </p:cNvSpPr>
          <p:nvPr>
            <p:ph type="ftr" sz="quarter" idx="11"/>
          </p:nvPr>
        </p:nvSpPr>
        <p:spPr/>
        <p:txBody>
          <a:bodyPr/>
          <a:lstStyle/>
          <a:p>
            <a:endParaRPr lang="id-ID"/>
          </a:p>
        </p:txBody>
      </p:sp>
    </p:spTree>
    <p:extLst>
      <p:ext uri="{BB962C8B-B14F-4D97-AF65-F5344CB8AC3E}">
        <p14:creationId xmlns:p14="http://schemas.microsoft.com/office/powerpoint/2010/main" val="19068516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id-ID"/>
          </a:p>
        </p:txBody>
      </p:sp>
      <p:sp>
        <p:nvSpPr>
          <p:cNvPr id="3" name="Date Placeholder 2"/>
          <p:cNvSpPr>
            <a:spLocks noGrp="1"/>
          </p:cNvSpPr>
          <p:nvPr>
            <p:ph type="dt" sz="half" idx="10"/>
          </p:nvPr>
        </p:nvSpPr>
        <p:spPr/>
        <p:txBody>
          <a:bodyPr/>
          <a:lstStyle/>
          <a:p>
            <a:fld id="{DEC30421-3052-4883-8875-7F122E29084F}" type="datetimeFigureOut">
              <a:rPr lang="id-ID" smtClean="0"/>
              <a:t>18/11/2015</a:t>
            </a:fld>
            <a:endParaRPr lang="id-ID"/>
          </a:p>
        </p:txBody>
      </p:sp>
      <p:sp>
        <p:nvSpPr>
          <p:cNvPr id="4" name="Footer Placeholder 3"/>
          <p:cNvSpPr>
            <a:spLocks noGrp="1"/>
          </p:cNvSpPr>
          <p:nvPr>
            <p:ph type="ftr" sz="quarter" idx="11"/>
          </p:nvPr>
        </p:nvSpPr>
        <p:spPr/>
        <p:txBody>
          <a:bodyPr/>
          <a:lstStyle/>
          <a:p>
            <a:endParaRPr lang="id-ID"/>
          </a:p>
        </p:txBody>
      </p:sp>
    </p:spTree>
    <p:extLst>
      <p:ext uri="{BB962C8B-B14F-4D97-AF65-F5344CB8AC3E}">
        <p14:creationId xmlns:p14="http://schemas.microsoft.com/office/powerpoint/2010/main" val="23618292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2034000" cy="2286000"/>
          </a:xfrm>
        </p:spPr>
        <p:txBody>
          <a:bodyPr>
            <a:normAutofit/>
          </a:bodyPr>
          <a:lstStyle>
            <a:lvl1pPr>
              <a:defRPr sz="1200"/>
            </a:lvl1pPr>
          </a:lstStyle>
          <a:p>
            <a:endParaRPr lang="id-ID"/>
          </a:p>
        </p:txBody>
      </p:sp>
      <p:sp>
        <p:nvSpPr>
          <p:cNvPr id="7" name="Picture Placeholder 3"/>
          <p:cNvSpPr>
            <a:spLocks noGrp="1"/>
          </p:cNvSpPr>
          <p:nvPr>
            <p:ph type="pic" sz="quarter" idx="11"/>
          </p:nvPr>
        </p:nvSpPr>
        <p:spPr>
          <a:xfrm>
            <a:off x="0" y="2286000"/>
            <a:ext cx="2034000" cy="2286000"/>
          </a:xfrm>
        </p:spPr>
        <p:txBody>
          <a:bodyPr>
            <a:normAutofit/>
          </a:bodyPr>
          <a:lstStyle>
            <a:lvl1pPr>
              <a:defRPr sz="1200"/>
            </a:lvl1pPr>
          </a:lstStyle>
          <a:p>
            <a:endParaRPr lang="id-ID"/>
          </a:p>
        </p:txBody>
      </p:sp>
      <p:sp>
        <p:nvSpPr>
          <p:cNvPr id="8" name="Picture Placeholder 3"/>
          <p:cNvSpPr>
            <a:spLocks noGrp="1"/>
          </p:cNvSpPr>
          <p:nvPr>
            <p:ph type="pic" sz="quarter" idx="12"/>
          </p:nvPr>
        </p:nvSpPr>
        <p:spPr>
          <a:xfrm>
            <a:off x="0" y="4572000"/>
            <a:ext cx="2034000" cy="2286000"/>
          </a:xfrm>
        </p:spPr>
        <p:txBody>
          <a:bodyPr>
            <a:normAutofit/>
          </a:bodyPr>
          <a:lstStyle>
            <a:lvl1pPr>
              <a:defRPr sz="1200"/>
            </a:lvl1pPr>
          </a:lstStyle>
          <a:p>
            <a:endParaRPr lang="id-ID"/>
          </a:p>
        </p:txBody>
      </p:sp>
      <p:sp>
        <p:nvSpPr>
          <p:cNvPr id="9" name="Picture Placeholder 3"/>
          <p:cNvSpPr>
            <a:spLocks noGrp="1"/>
          </p:cNvSpPr>
          <p:nvPr>
            <p:ph type="pic" sz="quarter" idx="13"/>
          </p:nvPr>
        </p:nvSpPr>
        <p:spPr>
          <a:xfrm>
            <a:off x="2037319" y="0"/>
            <a:ext cx="2034000" cy="2286000"/>
          </a:xfrm>
        </p:spPr>
        <p:txBody>
          <a:bodyPr>
            <a:normAutofit/>
          </a:bodyPr>
          <a:lstStyle>
            <a:lvl1pPr>
              <a:defRPr sz="1200"/>
            </a:lvl1pPr>
          </a:lstStyle>
          <a:p>
            <a:endParaRPr lang="id-ID"/>
          </a:p>
        </p:txBody>
      </p:sp>
      <p:sp>
        <p:nvSpPr>
          <p:cNvPr id="10" name="Picture Placeholder 3"/>
          <p:cNvSpPr>
            <a:spLocks noGrp="1"/>
          </p:cNvSpPr>
          <p:nvPr>
            <p:ph type="pic" sz="quarter" idx="14"/>
          </p:nvPr>
        </p:nvSpPr>
        <p:spPr>
          <a:xfrm>
            <a:off x="2037319" y="2286000"/>
            <a:ext cx="2034000" cy="2286000"/>
          </a:xfrm>
        </p:spPr>
        <p:txBody>
          <a:bodyPr>
            <a:normAutofit/>
          </a:bodyPr>
          <a:lstStyle>
            <a:lvl1pPr>
              <a:defRPr sz="1200"/>
            </a:lvl1pPr>
          </a:lstStyle>
          <a:p>
            <a:endParaRPr lang="id-ID"/>
          </a:p>
        </p:txBody>
      </p:sp>
      <p:sp>
        <p:nvSpPr>
          <p:cNvPr id="11" name="Picture Placeholder 3"/>
          <p:cNvSpPr>
            <a:spLocks noGrp="1"/>
          </p:cNvSpPr>
          <p:nvPr>
            <p:ph type="pic" sz="quarter" idx="15"/>
          </p:nvPr>
        </p:nvSpPr>
        <p:spPr>
          <a:xfrm>
            <a:off x="2037319" y="4572000"/>
            <a:ext cx="2034000" cy="2286000"/>
          </a:xfrm>
        </p:spPr>
        <p:txBody>
          <a:bodyPr>
            <a:normAutofit/>
          </a:bodyPr>
          <a:lstStyle>
            <a:lvl1pPr>
              <a:defRPr sz="1200"/>
            </a:lvl1pPr>
          </a:lstStyle>
          <a:p>
            <a:endParaRPr lang="id-ID"/>
          </a:p>
        </p:txBody>
      </p:sp>
      <p:sp>
        <p:nvSpPr>
          <p:cNvPr id="12" name="Picture Placeholder 3"/>
          <p:cNvSpPr>
            <a:spLocks noGrp="1"/>
          </p:cNvSpPr>
          <p:nvPr>
            <p:ph type="pic" sz="quarter" idx="16"/>
          </p:nvPr>
        </p:nvSpPr>
        <p:spPr>
          <a:xfrm>
            <a:off x="4071319" y="0"/>
            <a:ext cx="2034000" cy="2286000"/>
          </a:xfrm>
        </p:spPr>
        <p:txBody>
          <a:bodyPr>
            <a:normAutofit/>
          </a:bodyPr>
          <a:lstStyle>
            <a:lvl1pPr>
              <a:defRPr sz="1200"/>
            </a:lvl1pPr>
          </a:lstStyle>
          <a:p>
            <a:endParaRPr lang="id-ID"/>
          </a:p>
        </p:txBody>
      </p:sp>
      <p:sp>
        <p:nvSpPr>
          <p:cNvPr id="13" name="Picture Placeholder 3"/>
          <p:cNvSpPr>
            <a:spLocks noGrp="1"/>
          </p:cNvSpPr>
          <p:nvPr>
            <p:ph type="pic" sz="quarter" idx="17"/>
          </p:nvPr>
        </p:nvSpPr>
        <p:spPr>
          <a:xfrm>
            <a:off x="4071319" y="2286000"/>
            <a:ext cx="2034000" cy="2286000"/>
          </a:xfrm>
        </p:spPr>
        <p:txBody>
          <a:bodyPr>
            <a:normAutofit/>
          </a:bodyPr>
          <a:lstStyle>
            <a:lvl1pPr>
              <a:defRPr sz="1200"/>
            </a:lvl1pPr>
          </a:lstStyle>
          <a:p>
            <a:endParaRPr lang="id-ID"/>
          </a:p>
        </p:txBody>
      </p:sp>
      <p:sp>
        <p:nvSpPr>
          <p:cNvPr id="14" name="Picture Placeholder 3"/>
          <p:cNvSpPr>
            <a:spLocks noGrp="1"/>
          </p:cNvSpPr>
          <p:nvPr>
            <p:ph type="pic" sz="quarter" idx="18"/>
          </p:nvPr>
        </p:nvSpPr>
        <p:spPr>
          <a:xfrm>
            <a:off x="4071319" y="4572000"/>
            <a:ext cx="2034000" cy="2286000"/>
          </a:xfrm>
        </p:spPr>
        <p:txBody>
          <a:bodyPr>
            <a:normAutofit/>
          </a:bodyPr>
          <a:lstStyle>
            <a:lvl1pPr>
              <a:defRPr sz="1200"/>
            </a:lvl1pPr>
          </a:lstStyle>
          <a:p>
            <a:endParaRPr lang="id-ID"/>
          </a:p>
        </p:txBody>
      </p:sp>
      <p:sp>
        <p:nvSpPr>
          <p:cNvPr id="15" name="Picture Placeholder 3"/>
          <p:cNvSpPr>
            <a:spLocks noGrp="1"/>
          </p:cNvSpPr>
          <p:nvPr>
            <p:ph type="pic" sz="quarter" idx="19"/>
          </p:nvPr>
        </p:nvSpPr>
        <p:spPr>
          <a:xfrm>
            <a:off x="6108638" y="0"/>
            <a:ext cx="2034000" cy="2286000"/>
          </a:xfrm>
        </p:spPr>
        <p:txBody>
          <a:bodyPr>
            <a:normAutofit/>
          </a:bodyPr>
          <a:lstStyle>
            <a:lvl1pPr>
              <a:defRPr sz="1200"/>
            </a:lvl1pPr>
          </a:lstStyle>
          <a:p>
            <a:endParaRPr lang="id-ID"/>
          </a:p>
        </p:txBody>
      </p:sp>
      <p:sp>
        <p:nvSpPr>
          <p:cNvPr id="16" name="Picture Placeholder 3"/>
          <p:cNvSpPr>
            <a:spLocks noGrp="1"/>
          </p:cNvSpPr>
          <p:nvPr>
            <p:ph type="pic" sz="quarter" idx="20"/>
          </p:nvPr>
        </p:nvSpPr>
        <p:spPr>
          <a:xfrm>
            <a:off x="6108638" y="2286000"/>
            <a:ext cx="2034000" cy="2286000"/>
          </a:xfrm>
        </p:spPr>
        <p:txBody>
          <a:bodyPr>
            <a:normAutofit/>
          </a:bodyPr>
          <a:lstStyle>
            <a:lvl1pPr>
              <a:defRPr sz="1200"/>
            </a:lvl1pPr>
          </a:lstStyle>
          <a:p>
            <a:endParaRPr lang="id-ID"/>
          </a:p>
        </p:txBody>
      </p:sp>
      <p:sp>
        <p:nvSpPr>
          <p:cNvPr id="17" name="Picture Placeholder 3"/>
          <p:cNvSpPr>
            <a:spLocks noGrp="1"/>
          </p:cNvSpPr>
          <p:nvPr>
            <p:ph type="pic" sz="quarter" idx="21"/>
          </p:nvPr>
        </p:nvSpPr>
        <p:spPr>
          <a:xfrm>
            <a:off x="6108638" y="4572000"/>
            <a:ext cx="2034000" cy="2286000"/>
          </a:xfrm>
        </p:spPr>
        <p:txBody>
          <a:bodyPr>
            <a:normAutofit/>
          </a:bodyPr>
          <a:lstStyle>
            <a:lvl1pPr>
              <a:defRPr sz="1200"/>
            </a:lvl1pPr>
          </a:lstStyle>
          <a:p>
            <a:endParaRPr lang="id-ID"/>
          </a:p>
        </p:txBody>
      </p:sp>
      <p:sp>
        <p:nvSpPr>
          <p:cNvPr id="18" name="Picture Placeholder 3"/>
          <p:cNvSpPr>
            <a:spLocks noGrp="1"/>
          </p:cNvSpPr>
          <p:nvPr>
            <p:ph type="pic" sz="quarter" idx="22"/>
          </p:nvPr>
        </p:nvSpPr>
        <p:spPr>
          <a:xfrm>
            <a:off x="8139319" y="0"/>
            <a:ext cx="2034000" cy="2286000"/>
          </a:xfrm>
        </p:spPr>
        <p:txBody>
          <a:bodyPr>
            <a:normAutofit/>
          </a:bodyPr>
          <a:lstStyle>
            <a:lvl1pPr>
              <a:defRPr sz="1200"/>
            </a:lvl1pPr>
          </a:lstStyle>
          <a:p>
            <a:endParaRPr lang="id-ID"/>
          </a:p>
        </p:txBody>
      </p:sp>
      <p:sp>
        <p:nvSpPr>
          <p:cNvPr id="19" name="Picture Placeholder 3"/>
          <p:cNvSpPr>
            <a:spLocks noGrp="1"/>
          </p:cNvSpPr>
          <p:nvPr>
            <p:ph type="pic" sz="quarter" idx="23"/>
          </p:nvPr>
        </p:nvSpPr>
        <p:spPr>
          <a:xfrm>
            <a:off x="8139319" y="2286000"/>
            <a:ext cx="2034000" cy="2286000"/>
          </a:xfrm>
        </p:spPr>
        <p:txBody>
          <a:bodyPr>
            <a:normAutofit/>
          </a:bodyPr>
          <a:lstStyle>
            <a:lvl1pPr>
              <a:defRPr sz="1200"/>
            </a:lvl1pPr>
          </a:lstStyle>
          <a:p>
            <a:endParaRPr lang="id-ID"/>
          </a:p>
        </p:txBody>
      </p:sp>
      <p:sp>
        <p:nvSpPr>
          <p:cNvPr id="20" name="Picture Placeholder 3"/>
          <p:cNvSpPr>
            <a:spLocks noGrp="1"/>
          </p:cNvSpPr>
          <p:nvPr>
            <p:ph type="pic" sz="quarter" idx="24"/>
          </p:nvPr>
        </p:nvSpPr>
        <p:spPr>
          <a:xfrm>
            <a:off x="8139319" y="4572000"/>
            <a:ext cx="2034000" cy="2286000"/>
          </a:xfrm>
        </p:spPr>
        <p:txBody>
          <a:bodyPr>
            <a:normAutofit/>
          </a:bodyPr>
          <a:lstStyle>
            <a:lvl1pPr>
              <a:defRPr sz="1200"/>
            </a:lvl1pPr>
          </a:lstStyle>
          <a:p>
            <a:endParaRPr lang="id-ID"/>
          </a:p>
        </p:txBody>
      </p:sp>
      <p:sp>
        <p:nvSpPr>
          <p:cNvPr id="21" name="Picture Placeholder 3"/>
          <p:cNvSpPr>
            <a:spLocks noGrp="1"/>
          </p:cNvSpPr>
          <p:nvPr>
            <p:ph type="pic" sz="quarter" idx="25"/>
          </p:nvPr>
        </p:nvSpPr>
        <p:spPr>
          <a:xfrm>
            <a:off x="10176638" y="0"/>
            <a:ext cx="2034000" cy="2286000"/>
          </a:xfrm>
        </p:spPr>
        <p:txBody>
          <a:bodyPr>
            <a:normAutofit/>
          </a:bodyPr>
          <a:lstStyle>
            <a:lvl1pPr>
              <a:defRPr sz="1200"/>
            </a:lvl1pPr>
          </a:lstStyle>
          <a:p>
            <a:endParaRPr lang="id-ID"/>
          </a:p>
        </p:txBody>
      </p:sp>
      <p:sp>
        <p:nvSpPr>
          <p:cNvPr id="22" name="Picture Placeholder 3"/>
          <p:cNvSpPr>
            <a:spLocks noGrp="1"/>
          </p:cNvSpPr>
          <p:nvPr>
            <p:ph type="pic" sz="quarter" idx="26"/>
          </p:nvPr>
        </p:nvSpPr>
        <p:spPr>
          <a:xfrm>
            <a:off x="10176638" y="2286000"/>
            <a:ext cx="2034000" cy="2286000"/>
          </a:xfrm>
        </p:spPr>
        <p:txBody>
          <a:bodyPr>
            <a:normAutofit/>
          </a:bodyPr>
          <a:lstStyle>
            <a:lvl1pPr>
              <a:defRPr sz="1200"/>
            </a:lvl1pPr>
          </a:lstStyle>
          <a:p>
            <a:endParaRPr lang="id-ID"/>
          </a:p>
        </p:txBody>
      </p:sp>
      <p:sp>
        <p:nvSpPr>
          <p:cNvPr id="23" name="Picture Placeholder 3"/>
          <p:cNvSpPr>
            <a:spLocks noGrp="1"/>
          </p:cNvSpPr>
          <p:nvPr>
            <p:ph type="pic" sz="quarter" idx="27"/>
          </p:nvPr>
        </p:nvSpPr>
        <p:spPr>
          <a:xfrm>
            <a:off x="10176638" y="4572000"/>
            <a:ext cx="2034000" cy="2286000"/>
          </a:xfrm>
        </p:spPr>
        <p:txBody>
          <a:bodyPr>
            <a:normAutofit/>
          </a:bodyPr>
          <a:lstStyle>
            <a:lvl1pPr>
              <a:defRPr sz="1200"/>
            </a:lvl1pPr>
          </a:lstStyle>
          <a:p>
            <a:endParaRPr lang="id-ID"/>
          </a:p>
        </p:txBody>
      </p:sp>
    </p:spTree>
    <p:extLst>
      <p:ext uri="{BB962C8B-B14F-4D97-AF65-F5344CB8AC3E}">
        <p14:creationId xmlns:p14="http://schemas.microsoft.com/office/powerpoint/2010/main" val="10356295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2034000" cy="2286000"/>
          </a:xfrm>
        </p:spPr>
        <p:txBody>
          <a:bodyPr>
            <a:normAutofit/>
          </a:bodyPr>
          <a:lstStyle>
            <a:lvl1pPr>
              <a:defRPr sz="1200"/>
            </a:lvl1pPr>
          </a:lstStyle>
          <a:p>
            <a:endParaRPr lang="id-ID"/>
          </a:p>
        </p:txBody>
      </p:sp>
      <p:sp>
        <p:nvSpPr>
          <p:cNvPr id="8" name="Picture Placeholder 3"/>
          <p:cNvSpPr>
            <a:spLocks noGrp="1"/>
          </p:cNvSpPr>
          <p:nvPr>
            <p:ph type="pic" sz="quarter" idx="12"/>
          </p:nvPr>
        </p:nvSpPr>
        <p:spPr>
          <a:xfrm>
            <a:off x="0" y="4572000"/>
            <a:ext cx="2034000" cy="2286000"/>
          </a:xfrm>
        </p:spPr>
        <p:txBody>
          <a:bodyPr>
            <a:normAutofit/>
          </a:bodyPr>
          <a:lstStyle>
            <a:lvl1pPr>
              <a:defRPr sz="1200"/>
            </a:lvl1pPr>
          </a:lstStyle>
          <a:p>
            <a:endParaRPr lang="id-ID"/>
          </a:p>
        </p:txBody>
      </p:sp>
      <p:sp>
        <p:nvSpPr>
          <p:cNvPr id="10" name="Picture Placeholder 3"/>
          <p:cNvSpPr>
            <a:spLocks noGrp="1"/>
          </p:cNvSpPr>
          <p:nvPr>
            <p:ph type="pic" sz="quarter" idx="14"/>
          </p:nvPr>
        </p:nvSpPr>
        <p:spPr>
          <a:xfrm>
            <a:off x="2037319" y="2286000"/>
            <a:ext cx="2034000" cy="2286000"/>
          </a:xfrm>
        </p:spPr>
        <p:txBody>
          <a:bodyPr>
            <a:normAutofit/>
          </a:bodyPr>
          <a:lstStyle>
            <a:lvl1pPr>
              <a:defRPr sz="1200"/>
            </a:lvl1pPr>
          </a:lstStyle>
          <a:p>
            <a:endParaRPr lang="id-ID"/>
          </a:p>
        </p:txBody>
      </p:sp>
      <p:sp>
        <p:nvSpPr>
          <p:cNvPr id="12" name="Picture Placeholder 3"/>
          <p:cNvSpPr>
            <a:spLocks noGrp="1"/>
          </p:cNvSpPr>
          <p:nvPr>
            <p:ph type="pic" sz="quarter" idx="16"/>
          </p:nvPr>
        </p:nvSpPr>
        <p:spPr>
          <a:xfrm>
            <a:off x="4071319" y="0"/>
            <a:ext cx="2034000" cy="2286000"/>
          </a:xfrm>
        </p:spPr>
        <p:txBody>
          <a:bodyPr>
            <a:normAutofit/>
          </a:bodyPr>
          <a:lstStyle>
            <a:lvl1pPr>
              <a:defRPr sz="1200"/>
            </a:lvl1pPr>
          </a:lstStyle>
          <a:p>
            <a:endParaRPr lang="id-ID"/>
          </a:p>
        </p:txBody>
      </p:sp>
      <p:sp>
        <p:nvSpPr>
          <p:cNvPr id="14" name="Picture Placeholder 3"/>
          <p:cNvSpPr>
            <a:spLocks noGrp="1"/>
          </p:cNvSpPr>
          <p:nvPr>
            <p:ph type="pic" sz="quarter" idx="18"/>
          </p:nvPr>
        </p:nvSpPr>
        <p:spPr>
          <a:xfrm>
            <a:off x="4071319" y="4572000"/>
            <a:ext cx="2034000" cy="2286000"/>
          </a:xfrm>
        </p:spPr>
        <p:txBody>
          <a:bodyPr>
            <a:normAutofit/>
          </a:bodyPr>
          <a:lstStyle>
            <a:lvl1pPr>
              <a:defRPr sz="1200"/>
            </a:lvl1pPr>
          </a:lstStyle>
          <a:p>
            <a:endParaRPr lang="id-ID"/>
          </a:p>
        </p:txBody>
      </p:sp>
      <p:sp>
        <p:nvSpPr>
          <p:cNvPr id="16" name="Picture Placeholder 3"/>
          <p:cNvSpPr>
            <a:spLocks noGrp="1"/>
          </p:cNvSpPr>
          <p:nvPr>
            <p:ph type="pic" sz="quarter" idx="20"/>
          </p:nvPr>
        </p:nvSpPr>
        <p:spPr>
          <a:xfrm>
            <a:off x="6108638" y="2286000"/>
            <a:ext cx="2034000" cy="2286000"/>
          </a:xfrm>
        </p:spPr>
        <p:txBody>
          <a:bodyPr>
            <a:normAutofit/>
          </a:bodyPr>
          <a:lstStyle>
            <a:lvl1pPr>
              <a:defRPr sz="1200"/>
            </a:lvl1pPr>
          </a:lstStyle>
          <a:p>
            <a:endParaRPr lang="id-ID"/>
          </a:p>
        </p:txBody>
      </p:sp>
      <p:sp>
        <p:nvSpPr>
          <p:cNvPr id="18" name="Picture Placeholder 3"/>
          <p:cNvSpPr>
            <a:spLocks noGrp="1"/>
          </p:cNvSpPr>
          <p:nvPr>
            <p:ph type="pic" sz="quarter" idx="22"/>
          </p:nvPr>
        </p:nvSpPr>
        <p:spPr>
          <a:xfrm>
            <a:off x="8139319" y="0"/>
            <a:ext cx="2034000" cy="2286000"/>
          </a:xfrm>
        </p:spPr>
        <p:txBody>
          <a:bodyPr>
            <a:normAutofit/>
          </a:bodyPr>
          <a:lstStyle>
            <a:lvl1pPr>
              <a:defRPr sz="1200"/>
            </a:lvl1pPr>
          </a:lstStyle>
          <a:p>
            <a:endParaRPr lang="id-ID"/>
          </a:p>
        </p:txBody>
      </p:sp>
      <p:sp>
        <p:nvSpPr>
          <p:cNvPr id="20" name="Picture Placeholder 3"/>
          <p:cNvSpPr>
            <a:spLocks noGrp="1"/>
          </p:cNvSpPr>
          <p:nvPr>
            <p:ph type="pic" sz="quarter" idx="24"/>
          </p:nvPr>
        </p:nvSpPr>
        <p:spPr>
          <a:xfrm>
            <a:off x="8139319" y="4572000"/>
            <a:ext cx="2034000" cy="2286000"/>
          </a:xfrm>
        </p:spPr>
        <p:txBody>
          <a:bodyPr>
            <a:normAutofit/>
          </a:bodyPr>
          <a:lstStyle>
            <a:lvl1pPr>
              <a:defRPr sz="1200"/>
            </a:lvl1pPr>
          </a:lstStyle>
          <a:p>
            <a:endParaRPr lang="id-ID"/>
          </a:p>
        </p:txBody>
      </p:sp>
      <p:sp>
        <p:nvSpPr>
          <p:cNvPr id="22" name="Picture Placeholder 3"/>
          <p:cNvSpPr>
            <a:spLocks noGrp="1"/>
          </p:cNvSpPr>
          <p:nvPr>
            <p:ph type="pic" sz="quarter" idx="26"/>
          </p:nvPr>
        </p:nvSpPr>
        <p:spPr>
          <a:xfrm>
            <a:off x="10176638" y="2286000"/>
            <a:ext cx="2034000" cy="2286000"/>
          </a:xfrm>
        </p:spPr>
        <p:txBody>
          <a:bodyPr>
            <a:normAutofit/>
          </a:bodyPr>
          <a:lstStyle>
            <a:lvl1pPr>
              <a:defRPr sz="1200"/>
            </a:lvl1pPr>
          </a:lstStyle>
          <a:p>
            <a:endParaRPr lang="id-ID"/>
          </a:p>
        </p:txBody>
      </p:sp>
    </p:spTree>
    <p:extLst>
      <p:ext uri="{BB962C8B-B14F-4D97-AF65-F5344CB8AC3E}">
        <p14:creationId xmlns:p14="http://schemas.microsoft.com/office/powerpoint/2010/main" val="6817427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4156075"/>
          </a:xfrm>
        </p:spPr>
        <p:txBody>
          <a:bodyPr/>
          <a:lstStyle/>
          <a:p>
            <a:endParaRPr lang="id-ID"/>
          </a:p>
        </p:txBody>
      </p:sp>
      <p:grpSp>
        <p:nvGrpSpPr>
          <p:cNvPr id="8" name="Group 7"/>
          <p:cNvGrpSpPr/>
          <p:nvPr userDrawn="1"/>
        </p:nvGrpSpPr>
        <p:grpSpPr>
          <a:xfrm>
            <a:off x="435881" y="6369249"/>
            <a:ext cx="1265489" cy="338554"/>
            <a:chOff x="579102" y="6369249"/>
            <a:chExt cx="1265489" cy="338554"/>
          </a:xfrm>
        </p:grpSpPr>
        <p:grpSp>
          <p:nvGrpSpPr>
            <p:cNvPr id="9" name="Group 8"/>
            <p:cNvGrpSpPr/>
            <p:nvPr userDrawn="1"/>
          </p:nvGrpSpPr>
          <p:grpSpPr>
            <a:xfrm>
              <a:off x="579102" y="6372875"/>
              <a:ext cx="324300" cy="304722"/>
              <a:chOff x="4262509" y="1544643"/>
              <a:chExt cx="3712566" cy="3488436"/>
            </a:xfrm>
          </p:grpSpPr>
          <p:sp>
            <p:nvSpPr>
              <p:cNvPr id="11" name="Freeform 16"/>
              <p:cNvSpPr>
                <a:spLocks/>
              </p:cNvSpPr>
              <p:nvPr/>
            </p:nvSpPr>
            <p:spPr bwMode="auto">
              <a:xfrm>
                <a:off x="5358748" y="1997341"/>
                <a:ext cx="701238" cy="1402476"/>
              </a:xfrm>
              <a:custGeom>
                <a:avLst/>
                <a:gdLst>
                  <a:gd name="T0" fmla="*/ 0 w 316"/>
                  <a:gd name="T1" fmla="*/ 316 h 632"/>
                  <a:gd name="T2" fmla="*/ 316 w 316"/>
                  <a:gd name="T3" fmla="*/ 632 h 632"/>
                  <a:gd name="T4" fmla="*/ 316 w 316"/>
                  <a:gd name="T5" fmla="*/ 0 h 632"/>
                  <a:gd name="T6" fmla="*/ 0 w 316"/>
                  <a:gd name="T7" fmla="*/ 316 h 632"/>
                </a:gdLst>
                <a:ahLst/>
                <a:cxnLst>
                  <a:cxn ang="0">
                    <a:pos x="T0" y="T1"/>
                  </a:cxn>
                  <a:cxn ang="0">
                    <a:pos x="T2" y="T3"/>
                  </a:cxn>
                  <a:cxn ang="0">
                    <a:pos x="T4" y="T5"/>
                  </a:cxn>
                  <a:cxn ang="0">
                    <a:pos x="T6" y="T7"/>
                  </a:cxn>
                </a:cxnLst>
                <a:rect l="0" t="0" r="r" b="b"/>
                <a:pathLst>
                  <a:path w="316" h="632">
                    <a:moveTo>
                      <a:pt x="0" y="316"/>
                    </a:moveTo>
                    <a:lnTo>
                      <a:pt x="316" y="632"/>
                    </a:lnTo>
                    <a:lnTo>
                      <a:pt x="316" y="0"/>
                    </a:lnTo>
                    <a:lnTo>
                      <a:pt x="0" y="316"/>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2" name="Freeform 17"/>
              <p:cNvSpPr>
                <a:spLocks/>
              </p:cNvSpPr>
              <p:nvPr/>
            </p:nvSpPr>
            <p:spPr bwMode="auto">
              <a:xfrm>
                <a:off x="4706330" y="3437542"/>
                <a:ext cx="1335903" cy="667952"/>
              </a:xfrm>
              <a:custGeom>
                <a:avLst/>
                <a:gdLst>
                  <a:gd name="T0" fmla="*/ 602 w 602"/>
                  <a:gd name="T1" fmla="*/ 0 h 301"/>
                  <a:gd name="T2" fmla="*/ 0 w 602"/>
                  <a:gd name="T3" fmla="*/ 0 h 301"/>
                  <a:gd name="T4" fmla="*/ 301 w 602"/>
                  <a:gd name="T5" fmla="*/ 301 h 301"/>
                  <a:gd name="T6" fmla="*/ 602 w 602"/>
                  <a:gd name="T7" fmla="*/ 0 h 301"/>
                </a:gdLst>
                <a:ahLst/>
                <a:cxnLst>
                  <a:cxn ang="0">
                    <a:pos x="T0" y="T1"/>
                  </a:cxn>
                  <a:cxn ang="0">
                    <a:pos x="T2" y="T3"/>
                  </a:cxn>
                  <a:cxn ang="0">
                    <a:pos x="T4" y="T5"/>
                  </a:cxn>
                  <a:cxn ang="0">
                    <a:pos x="T6" y="T7"/>
                  </a:cxn>
                </a:cxnLst>
                <a:rect l="0" t="0" r="r" b="b"/>
                <a:pathLst>
                  <a:path w="602" h="301">
                    <a:moveTo>
                      <a:pt x="602" y="0"/>
                    </a:moveTo>
                    <a:lnTo>
                      <a:pt x="0" y="0"/>
                    </a:lnTo>
                    <a:lnTo>
                      <a:pt x="301" y="301"/>
                    </a:lnTo>
                    <a:lnTo>
                      <a:pt x="602" y="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3" name="Freeform 18"/>
              <p:cNvSpPr>
                <a:spLocks/>
              </p:cNvSpPr>
              <p:nvPr/>
            </p:nvSpPr>
            <p:spPr bwMode="auto">
              <a:xfrm>
                <a:off x="4262509" y="2525488"/>
                <a:ext cx="1779724" cy="889863"/>
              </a:xfrm>
              <a:custGeom>
                <a:avLst/>
                <a:gdLst>
                  <a:gd name="T0" fmla="*/ 802 w 802"/>
                  <a:gd name="T1" fmla="*/ 401 h 401"/>
                  <a:gd name="T2" fmla="*/ 401 w 802"/>
                  <a:gd name="T3" fmla="*/ 0 h 401"/>
                  <a:gd name="T4" fmla="*/ 0 w 802"/>
                  <a:gd name="T5" fmla="*/ 401 h 401"/>
                  <a:gd name="T6" fmla="*/ 802 w 802"/>
                  <a:gd name="T7" fmla="*/ 401 h 401"/>
                </a:gdLst>
                <a:ahLst/>
                <a:cxnLst>
                  <a:cxn ang="0">
                    <a:pos x="T0" y="T1"/>
                  </a:cxn>
                  <a:cxn ang="0">
                    <a:pos x="T2" y="T3"/>
                  </a:cxn>
                  <a:cxn ang="0">
                    <a:pos x="T4" y="T5"/>
                  </a:cxn>
                  <a:cxn ang="0">
                    <a:pos x="T6" y="T7"/>
                  </a:cxn>
                </a:cxnLst>
                <a:rect l="0" t="0" r="r" b="b"/>
                <a:pathLst>
                  <a:path w="802" h="401">
                    <a:moveTo>
                      <a:pt x="802" y="401"/>
                    </a:moveTo>
                    <a:lnTo>
                      <a:pt x="401" y="0"/>
                    </a:lnTo>
                    <a:lnTo>
                      <a:pt x="0" y="401"/>
                    </a:lnTo>
                    <a:lnTo>
                      <a:pt x="802" y="4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4" name="Freeform 19"/>
              <p:cNvSpPr>
                <a:spLocks/>
              </p:cNvSpPr>
              <p:nvPr/>
            </p:nvSpPr>
            <p:spPr bwMode="auto">
              <a:xfrm>
                <a:off x="5269984" y="3453075"/>
                <a:ext cx="790002" cy="1580004"/>
              </a:xfrm>
              <a:custGeom>
                <a:avLst/>
                <a:gdLst>
                  <a:gd name="T0" fmla="*/ 356 w 356"/>
                  <a:gd name="T1" fmla="*/ 0 h 712"/>
                  <a:gd name="T2" fmla="*/ 0 w 356"/>
                  <a:gd name="T3" fmla="*/ 356 h 712"/>
                  <a:gd name="T4" fmla="*/ 356 w 356"/>
                  <a:gd name="T5" fmla="*/ 712 h 712"/>
                  <a:gd name="T6" fmla="*/ 356 w 356"/>
                  <a:gd name="T7" fmla="*/ 0 h 712"/>
                </a:gdLst>
                <a:ahLst/>
                <a:cxnLst>
                  <a:cxn ang="0">
                    <a:pos x="T0" y="T1"/>
                  </a:cxn>
                  <a:cxn ang="0">
                    <a:pos x="T2" y="T3"/>
                  </a:cxn>
                  <a:cxn ang="0">
                    <a:pos x="T4" y="T5"/>
                  </a:cxn>
                  <a:cxn ang="0">
                    <a:pos x="T6" y="T7"/>
                  </a:cxn>
                </a:cxnLst>
                <a:rect l="0" t="0" r="r" b="b"/>
                <a:pathLst>
                  <a:path w="356" h="712">
                    <a:moveTo>
                      <a:pt x="356" y="0"/>
                    </a:moveTo>
                    <a:lnTo>
                      <a:pt x="0" y="356"/>
                    </a:lnTo>
                    <a:lnTo>
                      <a:pt x="356" y="712"/>
                    </a:lnTo>
                    <a:lnTo>
                      <a:pt x="356"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5" name="Freeform 20"/>
              <p:cNvSpPr>
                <a:spLocks/>
              </p:cNvSpPr>
              <p:nvPr/>
            </p:nvSpPr>
            <p:spPr bwMode="auto">
              <a:xfrm>
                <a:off x="6079957" y="1544643"/>
                <a:ext cx="932025" cy="1855173"/>
              </a:xfrm>
              <a:custGeom>
                <a:avLst/>
                <a:gdLst>
                  <a:gd name="T0" fmla="*/ 0 w 420"/>
                  <a:gd name="T1" fmla="*/ 836 h 836"/>
                  <a:gd name="T2" fmla="*/ 420 w 420"/>
                  <a:gd name="T3" fmla="*/ 418 h 836"/>
                  <a:gd name="T4" fmla="*/ 0 w 420"/>
                  <a:gd name="T5" fmla="*/ 0 h 836"/>
                  <a:gd name="T6" fmla="*/ 0 w 420"/>
                  <a:gd name="T7" fmla="*/ 836 h 836"/>
                </a:gdLst>
                <a:ahLst/>
                <a:cxnLst>
                  <a:cxn ang="0">
                    <a:pos x="T0" y="T1"/>
                  </a:cxn>
                  <a:cxn ang="0">
                    <a:pos x="T2" y="T3"/>
                  </a:cxn>
                  <a:cxn ang="0">
                    <a:pos x="T4" y="T5"/>
                  </a:cxn>
                  <a:cxn ang="0">
                    <a:pos x="T6" y="T7"/>
                  </a:cxn>
                </a:cxnLst>
                <a:rect l="0" t="0" r="r" b="b"/>
                <a:pathLst>
                  <a:path w="420" h="836">
                    <a:moveTo>
                      <a:pt x="0" y="836"/>
                    </a:moveTo>
                    <a:lnTo>
                      <a:pt x="420" y="418"/>
                    </a:lnTo>
                    <a:lnTo>
                      <a:pt x="0" y="0"/>
                    </a:lnTo>
                    <a:lnTo>
                      <a:pt x="0" y="8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6" name="Freeform 21"/>
              <p:cNvSpPr>
                <a:spLocks/>
              </p:cNvSpPr>
              <p:nvPr/>
            </p:nvSpPr>
            <p:spPr bwMode="auto">
              <a:xfrm>
                <a:off x="6079957" y="3453075"/>
                <a:ext cx="647979" cy="1289302"/>
              </a:xfrm>
              <a:custGeom>
                <a:avLst/>
                <a:gdLst>
                  <a:gd name="T0" fmla="*/ 0 w 292"/>
                  <a:gd name="T1" fmla="*/ 0 h 581"/>
                  <a:gd name="T2" fmla="*/ 0 w 292"/>
                  <a:gd name="T3" fmla="*/ 581 h 581"/>
                  <a:gd name="T4" fmla="*/ 292 w 292"/>
                  <a:gd name="T5" fmla="*/ 292 h 581"/>
                  <a:gd name="T6" fmla="*/ 0 w 292"/>
                  <a:gd name="T7" fmla="*/ 0 h 581"/>
                </a:gdLst>
                <a:ahLst/>
                <a:cxnLst>
                  <a:cxn ang="0">
                    <a:pos x="T0" y="T1"/>
                  </a:cxn>
                  <a:cxn ang="0">
                    <a:pos x="T2" y="T3"/>
                  </a:cxn>
                  <a:cxn ang="0">
                    <a:pos x="T4" y="T5"/>
                  </a:cxn>
                  <a:cxn ang="0">
                    <a:pos x="T6" y="T7"/>
                  </a:cxn>
                </a:cxnLst>
                <a:rect l="0" t="0" r="r" b="b"/>
                <a:pathLst>
                  <a:path w="292" h="581">
                    <a:moveTo>
                      <a:pt x="0" y="0"/>
                    </a:moveTo>
                    <a:lnTo>
                      <a:pt x="0" y="581"/>
                    </a:lnTo>
                    <a:lnTo>
                      <a:pt x="292" y="292"/>
                    </a:lnTo>
                    <a:lnTo>
                      <a:pt x="0" y="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7" name="Freeform 22"/>
              <p:cNvSpPr>
                <a:spLocks/>
              </p:cNvSpPr>
              <p:nvPr/>
            </p:nvSpPr>
            <p:spPr bwMode="auto">
              <a:xfrm>
                <a:off x="6095492" y="2663073"/>
                <a:ext cx="1511211" cy="752278"/>
              </a:xfrm>
              <a:custGeom>
                <a:avLst/>
                <a:gdLst>
                  <a:gd name="T0" fmla="*/ 0 w 681"/>
                  <a:gd name="T1" fmla="*/ 339 h 339"/>
                  <a:gd name="T2" fmla="*/ 681 w 681"/>
                  <a:gd name="T3" fmla="*/ 339 h 339"/>
                  <a:gd name="T4" fmla="*/ 342 w 681"/>
                  <a:gd name="T5" fmla="*/ 0 h 339"/>
                  <a:gd name="T6" fmla="*/ 0 w 681"/>
                  <a:gd name="T7" fmla="*/ 339 h 339"/>
                </a:gdLst>
                <a:ahLst/>
                <a:cxnLst>
                  <a:cxn ang="0">
                    <a:pos x="T0" y="T1"/>
                  </a:cxn>
                  <a:cxn ang="0">
                    <a:pos x="T2" y="T3"/>
                  </a:cxn>
                  <a:cxn ang="0">
                    <a:pos x="T4" y="T5"/>
                  </a:cxn>
                  <a:cxn ang="0">
                    <a:pos x="T6" y="T7"/>
                  </a:cxn>
                </a:cxnLst>
                <a:rect l="0" t="0" r="r" b="b"/>
                <a:pathLst>
                  <a:path w="681" h="339">
                    <a:moveTo>
                      <a:pt x="0" y="339"/>
                    </a:moveTo>
                    <a:lnTo>
                      <a:pt x="681" y="339"/>
                    </a:lnTo>
                    <a:lnTo>
                      <a:pt x="342" y="0"/>
                    </a:lnTo>
                    <a:lnTo>
                      <a:pt x="0" y="339"/>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8" name="Freeform 23"/>
              <p:cNvSpPr>
                <a:spLocks/>
              </p:cNvSpPr>
              <p:nvPr/>
            </p:nvSpPr>
            <p:spPr bwMode="auto">
              <a:xfrm>
                <a:off x="6095492" y="3437542"/>
                <a:ext cx="1879583" cy="943121"/>
              </a:xfrm>
              <a:custGeom>
                <a:avLst/>
                <a:gdLst>
                  <a:gd name="T0" fmla="*/ 0 w 847"/>
                  <a:gd name="T1" fmla="*/ 0 h 425"/>
                  <a:gd name="T2" fmla="*/ 423 w 847"/>
                  <a:gd name="T3" fmla="*/ 425 h 425"/>
                  <a:gd name="T4" fmla="*/ 847 w 847"/>
                  <a:gd name="T5" fmla="*/ 0 h 425"/>
                  <a:gd name="T6" fmla="*/ 0 w 847"/>
                  <a:gd name="T7" fmla="*/ 0 h 425"/>
                </a:gdLst>
                <a:ahLst/>
                <a:cxnLst>
                  <a:cxn ang="0">
                    <a:pos x="T0" y="T1"/>
                  </a:cxn>
                  <a:cxn ang="0">
                    <a:pos x="T2" y="T3"/>
                  </a:cxn>
                  <a:cxn ang="0">
                    <a:pos x="T4" y="T5"/>
                  </a:cxn>
                  <a:cxn ang="0">
                    <a:pos x="T6" y="T7"/>
                  </a:cxn>
                </a:cxnLst>
                <a:rect l="0" t="0" r="r" b="b"/>
                <a:pathLst>
                  <a:path w="847" h="425">
                    <a:moveTo>
                      <a:pt x="0" y="0"/>
                    </a:moveTo>
                    <a:lnTo>
                      <a:pt x="423" y="425"/>
                    </a:lnTo>
                    <a:lnTo>
                      <a:pt x="847"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050"/>
              </a:p>
            </p:txBody>
          </p:sp>
        </p:grpSp>
        <p:sp>
          <p:nvSpPr>
            <p:cNvPr id="10" name="TextBox 9"/>
            <p:cNvSpPr txBox="1"/>
            <p:nvPr userDrawn="1"/>
          </p:nvSpPr>
          <p:spPr>
            <a:xfrm>
              <a:off x="882725" y="6369249"/>
              <a:ext cx="961866" cy="338554"/>
            </a:xfrm>
            <a:prstGeom prst="rect">
              <a:avLst/>
            </a:prstGeom>
            <a:noFill/>
          </p:spPr>
          <p:txBody>
            <a:bodyPr wrap="none" rtlCol="0">
              <a:spAutoFit/>
            </a:bodyPr>
            <a:lstStyle/>
            <a:p>
              <a:r>
                <a:rPr lang="id-ID" sz="1600" dirty="0" smtClean="0">
                  <a:solidFill>
                    <a:schemeClr val="tx2"/>
                  </a:solidFill>
                  <a:latin typeface="Bebas" pitchFamily="2" charset="0"/>
                </a:rPr>
                <a:t>KOMPLET</a:t>
              </a:r>
              <a:endParaRPr lang="id-ID" sz="1600" dirty="0">
                <a:solidFill>
                  <a:schemeClr val="tx2"/>
                </a:solidFill>
                <a:latin typeface="Bebas" pitchFamily="2" charset="0"/>
              </a:endParaRPr>
            </a:p>
          </p:txBody>
        </p:sp>
      </p:grpSp>
      <p:sp>
        <p:nvSpPr>
          <p:cNvPr id="19" name="Pentagon 18"/>
          <p:cNvSpPr/>
          <p:nvPr userDrawn="1"/>
        </p:nvSpPr>
        <p:spPr>
          <a:xfrm rot="10800000">
            <a:off x="11464428" y="631595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p:cNvSpPr>
            <a:spLocks noGrp="1"/>
          </p:cNvSpPr>
          <p:nvPr>
            <p:ph type="sldNum" sz="quarter" idx="12"/>
          </p:nvPr>
        </p:nvSpPr>
        <p:spPr>
          <a:xfrm>
            <a:off x="11576267" y="6350196"/>
            <a:ext cx="510322"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235350963"/>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4156075"/>
          </a:xfrm>
        </p:spPr>
        <p:txBody>
          <a:bodyPr/>
          <a:lstStyle/>
          <a:p>
            <a:endParaRPr lang="id-ID"/>
          </a:p>
        </p:txBody>
      </p:sp>
      <p:grpSp>
        <p:nvGrpSpPr>
          <p:cNvPr id="8" name="Group 7"/>
          <p:cNvGrpSpPr/>
          <p:nvPr userDrawn="1"/>
        </p:nvGrpSpPr>
        <p:grpSpPr>
          <a:xfrm>
            <a:off x="435881" y="6369249"/>
            <a:ext cx="1265489" cy="338554"/>
            <a:chOff x="579102" y="6369249"/>
            <a:chExt cx="1265489" cy="338554"/>
          </a:xfrm>
        </p:grpSpPr>
        <p:grpSp>
          <p:nvGrpSpPr>
            <p:cNvPr id="9" name="Group 8"/>
            <p:cNvGrpSpPr/>
            <p:nvPr userDrawn="1"/>
          </p:nvGrpSpPr>
          <p:grpSpPr>
            <a:xfrm>
              <a:off x="579102" y="6372875"/>
              <a:ext cx="324300" cy="304722"/>
              <a:chOff x="4262509" y="1544643"/>
              <a:chExt cx="3712566" cy="3488436"/>
            </a:xfrm>
          </p:grpSpPr>
          <p:sp>
            <p:nvSpPr>
              <p:cNvPr id="11" name="Freeform 16"/>
              <p:cNvSpPr>
                <a:spLocks/>
              </p:cNvSpPr>
              <p:nvPr/>
            </p:nvSpPr>
            <p:spPr bwMode="auto">
              <a:xfrm>
                <a:off x="5358748" y="1997341"/>
                <a:ext cx="701238" cy="1402476"/>
              </a:xfrm>
              <a:custGeom>
                <a:avLst/>
                <a:gdLst>
                  <a:gd name="T0" fmla="*/ 0 w 316"/>
                  <a:gd name="T1" fmla="*/ 316 h 632"/>
                  <a:gd name="T2" fmla="*/ 316 w 316"/>
                  <a:gd name="T3" fmla="*/ 632 h 632"/>
                  <a:gd name="T4" fmla="*/ 316 w 316"/>
                  <a:gd name="T5" fmla="*/ 0 h 632"/>
                  <a:gd name="T6" fmla="*/ 0 w 316"/>
                  <a:gd name="T7" fmla="*/ 316 h 632"/>
                </a:gdLst>
                <a:ahLst/>
                <a:cxnLst>
                  <a:cxn ang="0">
                    <a:pos x="T0" y="T1"/>
                  </a:cxn>
                  <a:cxn ang="0">
                    <a:pos x="T2" y="T3"/>
                  </a:cxn>
                  <a:cxn ang="0">
                    <a:pos x="T4" y="T5"/>
                  </a:cxn>
                  <a:cxn ang="0">
                    <a:pos x="T6" y="T7"/>
                  </a:cxn>
                </a:cxnLst>
                <a:rect l="0" t="0" r="r" b="b"/>
                <a:pathLst>
                  <a:path w="316" h="632">
                    <a:moveTo>
                      <a:pt x="0" y="316"/>
                    </a:moveTo>
                    <a:lnTo>
                      <a:pt x="316" y="632"/>
                    </a:lnTo>
                    <a:lnTo>
                      <a:pt x="316" y="0"/>
                    </a:lnTo>
                    <a:lnTo>
                      <a:pt x="0" y="316"/>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2" name="Freeform 17"/>
              <p:cNvSpPr>
                <a:spLocks/>
              </p:cNvSpPr>
              <p:nvPr/>
            </p:nvSpPr>
            <p:spPr bwMode="auto">
              <a:xfrm>
                <a:off x="4706330" y="3437542"/>
                <a:ext cx="1335903" cy="667952"/>
              </a:xfrm>
              <a:custGeom>
                <a:avLst/>
                <a:gdLst>
                  <a:gd name="T0" fmla="*/ 602 w 602"/>
                  <a:gd name="T1" fmla="*/ 0 h 301"/>
                  <a:gd name="T2" fmla="*/ 0 w 602"/>
                  <a:gd name="T3" fmla="*/ 0 h 301"/>
                  <a:gd name="T4" fmla="*/ 301 w 602"/>
                  <a:gd name="T5" fmla="*/ 301 h 301"/>
                  <a:gd name="T6" fmla="*/ 602 w 602"/>
                  <a:gd name="T7" fmla="*/ 0 h 301"/>
                </a:gdLst>
                <a:ahLst/>
                <a:cxnLst>
                  <a:cxn ang="0">
                    <a:pos x="T0" y="T1"/>
                  </a:cxn>
                  <a:cxn ang="0">
                    <a:pos x="T2" y="T3"/>
                  </a:cxn>
                  <a:cxn ang="0">
                    <a:pos x="T4" y="T5"/>
                  </a:cxn>
                  <a:cxn ang="0">
                    <a:pos x="T6" y="T7"/>
                  </a:cxn>
                </a:cxnLst>
                <a:rect l="0" t="0" r="r" b="b"/>
                <a:pathLst>
                  <a:path w="602" h="301">
                    <a:moveTo>
                      <a:pt x="602" y="0"/>
                    </a:moveTo>
                    <a:lnTo>
                      <a:pt x="0" y="0"/>
                    </a:lnTo>
                    <a:lnTo>
                      <a:pt x="301" y="301"/>
                    </a:lnTo>
                    <a:lnTo>
                      <a:pt x="602" y="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3" name="Freeform 18"/>
              <p:cNvSpPr>
                <a:spLocks/>
              </p:cNvSpPr>
              <p:nvPr/>
            </p:nvSpPr>
            <p:spPr bwMode="auto">
              <a:xfrm>
                <a:off x="4262509" y="2525488"/>
                <a:ext cx="1779724" cy="889863"/>
              </a:xfrm>
              <a:custGeom>
                <a:avLst/>
                <a:gdLst>
                  <a:gd name="T0" fmla="*/ 802 w 802"/>
                  <a:gd name="T1" fmla="*/ 401 h 401"/>
                  <a:gd name="T2" fmla="*/ 401 w 802"/>
                  <a:gd name="T3" fmla="*/ 0 h 401"/>
                  <a:gd name="T4" fmla="*/ 0 w 802"/>
                  <a:gd name="T5" fmla="*/ 401 h 401"/>
                  <a:gd name="T6" fmla="*/ 802 w 802"/>
                  <a:gd name="T7" fmla="*/ 401 h 401"/>
                </a:gdLst>
                <a:ahLst/>
                <a:cxnLst>
                  <a:cxn ang="0">
                    <a:pos x="T0" y="T1"/>
                  </a:cxn>
                  <a:cxn ang="0">
                    <a:pos x="T2" y="T3"/>
                  </a:cxn>
                  <a:cxn ang="0">
                    <a:pos x="T4" y="T5"/>
                  </a:cxn>
                  <a:cxn ang="0">
                    <a:pos x="T6" y="T7"/>
                  </a:cxn>
                </a:cxnLst>
                <a:rect l="0" t="0" r="r" b="b"/>
                <a:pathLst>
                  <a:path w="802" h="401">
                    <a:moveTo>
                      <a:pt x="802" y="401"/>
                    </a:moveTo>
                    <a:lnTo>
                      <a:pt x="401" y="0"/>
                    </a:lnTo>
                    <a:lnTo>
                      <a:pt x="0" y="401"/>
                    </a:lnTo>
                    <a:lnTo>
                      <a:pt x="802" y="4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4" name="Freeform 19"/>
              <p:cNvSpPr>
                <a:spLocks/>
              </p:cNvSpPr>
              <p:nvPr/>
            </p:nvSpPr>
            <p:spPr bwMode="auto">
              <a:xfrm>
                <a:off x="5269984" y="3453075"/>
                <a:ext cx="790002" cy="1580004"/>
              </a:xfrm>
              <a:custGeom>
                <a:avLst/>
                <a:gdLst>
                  <a:gd name="T0" fmla="*/ 356 w 356"/>
                  <a:gd name="T1" fmla="*/ 0 h 712"/>
                  <a:gd name="T2" fmla="*/ 0 w 356"/>
                  <a:gd name="T3" fmla="*/ 356 h 712"/>
                  <a:gd name="T4" fmla="*/ 356 w 356"/>
                  <a:gd name="T5" fmla="*/ 712 h 712"/>
                  <a:gd name="T6" fmla="*/ 356 w 356"/>
                  <a:gd name="T7" fmla="*/ 0 h 712"/>
                </a:gdLst>
                <a:ahLst/>
                <a:cxnLst>
                  <a:cxn ang="0">
                    <a:pos x="T0" y="T1"/>
                  </a:cxn>
                  <a:cxn ang="0">
                    <a:pos x="T2" y="T3"/>
                  </a:cxn>
                  <a:cxn ang="0">
                    <a:pos x="T4" y="T5"/>
                  </a:cxn>
                  <a:cxn ang="0">
                    <a:pos x="T6" y="T7"/>
                  </a:cxn>
                </a:cxnLst>
                <a:rect l="0" t="0" r="r" b="b"/>
                <a:pathLst>
                  <a:path w="356" h="712">
                    <a:moveTo>
                      <a:pt x="356" y="0"/>
                    </a:moveTo>
                    <a:lnTo>
                      <a:pt x="0" y="356"/>
                    </a:lnTo>
                    <a:lnTo>
                      <a:pt x="356" y="712"/>
                    </a:lnTo>
                    <a:lnTo>
                      <a:pt x="356"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5" name="Freeform 20"/>
              <p:cNvSpPr>
                <a:spLocks/>
              </p:cNvSpPr>
              <p:nvPr/>
            </p:nvSpPr>
            <p:spPr bwMode="auto">
              <a:xfrm>
                <a:off x="6079957" y="1544643"/>
                <a:ext cx="932025" cy="1855173"/>
              </a:xfrm>
              <a:custGeom>
                <a:avLst/>
                <a:gdLst>
                  <a:gd name="T0" fmla="*/ 0 w 420"/>
                  <a:gd name="T1" fmla="*/ 836 h 836"/>
                  <a:gd name="T2" fmla="*/ 420 w 420"/>
                  <a:gd name="T3" fmla="*/ 418 h 836"/>
                  <a:gd name="T4" fmla="*/ 0 w 420"/>
                  <a:gd name="T5" fmla="*/ 0 h 836"/>
                  <a:gd name="T6" fmla="*/ 0 w 420"/>
                  <a:gd name="T7" fmla="*/ 836 h 836"/>
                </a:gdLst>
                <a:ahLst/>
                <a:cxnLst>
                  <a:cxn ang="0">
                    <a:pos x="T0" y="T1"/>
                  </a:cxn>
                  <a:cxn ang="0">
                    <a:pos x="T2" y="T3"/>
                  </a:cxn>
                  <a:cxn ang="0">
                    <a:pos x="T4" y="T5"/>
                  </a:cxn>
                  <a:cxn ang="0">
                    <a:pos x="T6" y="T7"/>
                  </a:cxn>
                </a:cxnLst>
                <a:rect l="0" t="0" r="r" b="b"/>
                <a:pathLst>
                  <a:path w="420" h="836">
                    <a:moveTo>
                      <a:pt x="0" y="836"/>
                    </a:moveTo>
                    <a:lnTo>
                      <a:pt x="420" y="418"/>
                    </a:lnTo>
                    <a:lnTo>
                      <a:pt x="0" y="0"/>
                    </a:lnTo>
                    <a:lnTo>
                      <a:pt x="0" y="8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6" name="Freeform 21"/>
              <p:cNvSpPr>
                <a:spLocks/>
              </p:cNvSpPr>
              <p:nvPr/>
            </p:nvSpPr>
            <p:spPr bwMode="auto">
              <a:xfrm>
                <a:off x="6079957" y="3453075"/>
                <a:ext cx="647979" cy="1289302"/>
              </a:xfrm>
              <a:custGeom>
                <a:avLst/>
                <a:gdLst>
                  <a:gd name="T0" fmla="*/ 0 w 292"/>
                  <a:gd name="T1" fmla="*/ 0 h 581"/>
                  <a:gd name="T2" fmla="*/ 0 w 292"/>
                  <a:gd name="T3" fmla="*/ 581 h 581"/>
                  <a:gd name="T4" fmla="*/ 292 w 292"/>
                  <a:gd name="T5" fmla="*/ 292 h 581"/>
                  <a:gd name="T6" fmla="*/ 0 w 292"/>
                  <a:gd name="T7" fmla="*/ 0 h 581"/>
                </a:gdLst>
                <a:ahLst/>
                <a:cxnLst>
                  <a:cxn ang="0">
                    <a:pos x="T0" y="T1"/>
                  </a:cxn>
                  <a:cxn ang="0">
                    <a:pos x="T2" y="T3"/>
                  </a:cxn>
                  <a:cxn ang="0">
                    <a:pos x="T4" y="T5"/>
                  </a:cxn>
                  <a:cxn ang="0">
                    <a:pos x="T6" y="T7"/>
                  </a:cxn>
                </a:cxnLst>
                <a:rect l="0" t="0" r="r" b="b"/>
                <a:pathLst>
                  <a:path w="292" h="581">
                    <a:moveTo>
                      <a:pt x="0" y="0"/>
                    </a:moveTo>
                    <a:lnTo>
                      <a:pt x="0" y="581"/>
                    </a:lnTo>
                    <a:lnTo>
                      <a:pt x="292" y="292"/>
                    </a:lnTo>
                    <a:lnTo>
                      <a:pt x="0" y="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7" name="Freeform 22"/>
              <p:cNvSpPr>
                <a:spLocks/>
              </p:cNvSpPr>
              <p:nvPr/>
            </p:nvSpPr>
            <p:spPr bwMode="auto">
              <a:xfrm>
                <a:off x="6095492" y="2663073"/>
                <a:ext cx="1511211" cy="752278"/>
              </a:xfrm>
              <a:custGeom>
                <a:avLst/>
                <a:gdLst>
                  <a:gd name="T0" fmla="*/ 0 w 681"/>
                  <a:gd name="T1" fmla="*/ 339 h 339"/>
                  <a:gd name="T2" fmla="*/ 681 w 681"/>
                  <a:gd name="T3" fmla="*/ 339 h 339"/>
                  <a:gd name="T4" fmla="*/ 342 w 681"/>
                  <a:gd name="T5" fmla="*/ 0 h 339"/>
                  <a:gd name="T6" fmla="*/ 0 w 681"/>
                  <a:gd name="T7" fmla="*/ 339 h 339"/>
                </a:gdLst>
                <a:ahLst/>
                <a:cxnLst>
                  <a:cxn ang="0">
                    <a:pos x="T0" y="T1"/>
                  </a:cxn>
                  <a:cxn ang="0">
                    <a:pos x="T2" y="T3"/>
                  </a:cxn>
                  <a:cxn ang="0">
                    <a:pos x="T4" y="T5"/>
                  </a:cxn>
                  <a:cxn ang="0">
                    <a:pos x="T6" y="T7"/>
                  </a:cxn>
                </a:cxnLst>
                <a:rect l="0" t="0" r="r" b="b"/>
                <a:pathLst>
                  <a:path w="681" h="339">
                    <a:moveTo>
                      <a:pt x="0" y="339"/>
                    </a:moveTo>
                    <a:lnTo>
                      <a:pt x="681" y="339"/>
                    </a:lnTo>
                    <a:lnTo>
                      <a:pt x="342" y="0"/>
                    </a:lnTo>
                    <a:lnTo>
                      <a:pt x="0" y="339"/>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8" name="Freeform 23"/>
              <p:cNvSpPr>
                <a:spLocks/>
              </p:cNvSpPr>
              <p:nvPr/>
            </p:nvSpPr>
            <p:spPr bwMode="auto">
              <a:xfrm>
                <a:off x="6095492" y="3437542"/>
                <a:ext cx="1879583" cy="943121"/>
              </a:xfrm>
              <a:custGeom>
                <a:avLst/>
                <a:gdLst>
                  <a:gd name="T0" fmla="*/ 0 w 847"/>
                  <a:gd name="T1" fmla="*/ 0 h 425"/>
                  <a:gd name="T2" fmla="*/ 423 w 847"/>
                  <a:gd name="T3" fmla="*/ 425 h 425"/>
                  <a:gd name="T4" fmla="*/ 847 w 847"/>
                  <a:gd name="T5" fmla="*/ 0 h 425"/>
                  <a:gd name="T6" fmla="*/ 0 w 847"/>
                  <a:gd name="T7" fmla="*/ 0 h 425"/>
                </a:gdLst>
                <a:ahLst/>
                <a:cxnLst>
                  <a:cxn ang="0">
                    <a:pos x="T0" y="T1"/>
                  </a:cxn>
                  <a:cxn ang="0">
                    <a:pos x="T2" y="T3"/>
                  </a:cxn>
                  <a:cxn ang="0">
                    <a:pos x="T4" y="T5"/>
                  </a:cxn>
                  <a:cxn ang="0">
                    <a:pos x="T6" y="T7"/>
                  </a:cxn>
                </a:cxnLst>
                <a:rect l="0" t="0" r="r" b="b"/>
                <a:pathLst>
                  <a:path w="847" h="425">
                    <a:moveTo>
                      <a:pt x="0" y="0"/>
                    </a:moveTo>
                    <a:lnTo>
                      <a:pt x="423" y="425"/>
                    </a:lnTo>
                    <a:lnTo>
                      <a:pt x="847"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050"/>
              </a:p>
            </p:txBody>
          </p:sp>
        </p:grpSp>
        <p:sp>
          <p:nvSpPr>
            <p:cNvPr id="10" name="TextBox 9"/>
            <p:cNvSpPr txBox="1"/>
            <p:nvPr userDrawn="1"/>
          </p:nvSpPr>
          <p:spPr>
            <a:xfrm>
              <a:off x="882725" y="6369249"/>
              <a:ext cx="961866" cy="338554"/>
            </a:xfrm>
            <a:prstGeom prst="rect">
              <a:avLst/>
            </a:prstGeom>
            <a:noFill/>
          </p:spPr>
          <p:txBody>
            <a:bodyPr wrap="none" rtlCol="0">
              <a:spAutoFit/>
            </a:bodyPr>
            <a:lstStyle/>
            <a:p>
              <a:r>
                <a:rPr lang="id-ID" sz="1600" dirty="0" smtClean="0">
                  <a:solidFill>
                    <a:schemeClr val="tx2"/>
                  </a:solidFill>
                  <a:latin typeface="Bebas" pitchFamily="2" charset="0"/>
                </a:rPr>
                <a:t>KOMPLET</a:t>
              </a:r>
              <a:endParaRPr lang="id-ID" sz="1600" dirty="0">
                <a:solidFill>
                  <a:schemeClr val="tx2"/>
                </a:solidFill>
                <a:latin typeface="Bebas" pitchFamily="2" charset="0"/>
              </a:endParaRPr>
            </a:p>
          </p:txBody>
        </p:sp>
      </p:grpSp>
      <p:sp>
        <p:nvSpPr>
          <p:cNvPr id="19" name="Pentagon 18"/>
          <p:cNvSpPr/>
          <p:nvPr userDrawn="1"/>
        </p:nvSpPr>
        <p:spPr>
          <a:xfrm rot="10800000">
            <a:off x="11464429" y="77875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p:cNvSpPr>
            <a:spLocks noGrp="1"/>
          </p:cNvSpPr>
          <p:nvPr>
            <p:ph type="sldNum" sz="quarter" idx="12"/>
          </p:nvPr>
        </p:nvSpPr>
        <p:spPr>
          <a:xfrm>
            <a:off x="11576268" y="812996"/>
            <a:ext cx="510322"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425488122"/>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8" name="Group 7"/>
          <p:cNvGrpSpPr/>
          <p:nvPr userDrawn="1"/>
        </p:nvGrpSpPr>
        <p:grpSpPr>
          <a:xfrm>
            <a:off x="435881" y="6369249"/>
            <a:ext cx="1265489" cy="338554"/>
            <a:chOff x="579102" y="6369249"/>
            <a:chExt cx="1265489" cy="338554"/>
          </a:xfrm>
        </p:grpSpPr>
        <p:grpSp>
          <p:nvGrpSpPr>
            <p:cNvPr id="9" name="Group 8"/>
            <p:cNvGrpSpPr/>
            <p:nvPr userDrawn="1"/>
          </p:nvGrpSpPr>
          <p:grpSpPr>
            <a:xfrm>
              <a:off x="579102" y="6372875"/>
              <a:ext cx="324300" cy="304722"/>
              <a:chOff x="4262509" y="1544643"/>
              <a:chExt cx="3712566" cy="3488436"/>
            </a:xfrm>
          </p:grpSpPr>
          <p:sp>
            <p:nvSpPr>
              <p:cNvPr id="11" name="Freeform 16"/>
              <p:cNvSpPr>
                <a:spLocks/>
              </p:cNvSpPr>
              <p:nvPr/>
            </p:nvSpPr>
            <p:spPr bwMode="auto">
              <a:xfrm>
                <a:off x="5358748" y="1997341"/>
                <a:ext cx="701238" cy="1402476"/>
              </a:xfrm>
              <a:custGeom>
                <a:avLst/>
                <a:gdLst>
                  <a:gd name="T0" fmla="*/ 0 w 316"/>
                  <a:gd name="T1" fmla="*/ 316 h 632"/>
                  <a:gd name="T2" fmla="*/ 316 w 316"/>
                  <a:gd name="T3" fmla="*/ 632 h 632"/>
                  <a:gd name="T4" fmla="*/ 316 w 316"/>
                  <a:gd name="T5" fmla="*/ 0 h 632"/>
                  <a:gd name="T6" fmla="*/ 0 w 316"/>
                  <a:gd name="T7" fmla="*/ 316 h 632"/>
                </a:gdLst>
                <a:ahLst/>
                <a:cxnLst>
                  <a:cxn ang="0">
                    <a:pos x="T0" y="T1"/>
                  </a:cxn>
                  <a:cxn ang="0">
                    <a:pos x="T2" y="T3"/>
                  </a:cxn>
                  <a:cxn ang="0">
                    <a:pos x="T4" y="T5"/>
                  </a:cxn>
                  <a:cxn ang="0">
                    <a:pos x="T6" y="T7"/>
                  </a:cxn>
                </a:cxnLst>
                <a:rect l="0" t="0" r="r" b="b"/>
                <a:pathLst>
                  <a:path w="316" h="632">
                    <a:moveTo>
                      <a:pt x="0" y="316"/>
                    </a:moveTo>
                    <a:lnTo>
                      <a:pt x="316" y="632"/>
                    </a:lnTo>
                    <a:lnTo>
                      <a:pt x="316" y="0"/>
                    </a:lnTo>
                    <a:lnTo>
                      <a:pt x="0" y="316"/>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2" name="Freeform 17"/>
              <p:cNvSpPr>
                <a:spLocks/>
              </p:cNvSpPr>
              <p:nvPr/>
            </p:nvSpPr>
            <p:spPr bwMode="auto">
              <a:xfrm>
                <a:off x="4706330" y="3437542"/>
                <a:ext cx="1335903" cy="667952"/>
              </a:xfrm>
              <a:custGeom>
                <a:avLst/>
                <a:gdLst>
                  <a:gd name="T0" fmla="*/ 602 w 602"/>
                  <a:gd name="T1" fmla="*/ 0 h 301"/>
                  <a:gd name="T2" fmla="*/ 0 w 602"/>
                  <a:gd name="T3" fmla="*/ 0 h 301"/>
                  <a:gd name="T4" fmla="*/ 301 w 602"/>
                  <a:gd name="T5" fmla="*/ 301 h 301"/>
                  <a:gd name="T6" fmla="*/ 602 w 602"/>
                  <a:gd name="T7" fmla="*/ 0 h 301"/>
                </a:gdLst>
                <a:ahLst/>
                <a:cxnLst>
                  <a:cxn ang="0">
                    <a:pos x="T0" y="T1"/>
                  </a:cxn>
                  <a:cxn ang="0">
                    <a:pos x="T2" y="T3"/>
                  </a:cxn>
                  <a:cxn ang="0">
                    <a:pos x="T4" y="T5"/>
                  </a:cxn>
                  <a:cxn ang="0">
                    <a:pos x="T6" y="T7"/>
                  </a:cxn>
                </a:cxnLst>
                <a:rect l="0" t="0" r="r" b="b"/>
                <a:pathLst>
                  <a:path w="602" h="301">
                    <a:moveTo>
                      <a:pt x="602" y="0"/>
                    </a:moveTo>
                    <a:lnTo>
                      <a:pt x="0" y="0"/>
                    </a:lnTo>
                    <a:lnTo>
                      <a:pt x="301" y="301"/>
                    </a:lnTo>
                    <a:lnTo>
                      <a:pt x="602" y="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3" name="Freeform 18"/>
              <p:cNvSpPr>
                <a:spLocks/>
              </p:cNvSpPr>
              <p:nvPr/>
            </p:nvSpPr>
            <p:spPr bwMode="auto">
              <a:xfrm>
                <a:off x="4262509" y="2525488"/>
                <a:ext cx="1779724" cy="889863"/>
              </a:xfrm>
              <a:custGeom>
                <a:avLst/>
                <a:gdLst>
                  <a:gd name="T0" fmla="*/ 802 w 802"/>
                  <a:gd name="T1" fmla="*/ 401 h 401"/>
                  <a:gd name="T2" fmla="*/ 401 w 802"/>
                  <a:gd name="T3" fmla="*/ 0 h 401"/>
                  <a:gd name="T4" fmla="*/ 0 w 802"/>
                  <a:gd name="T5" fmla="*/ 401 h 401"/>
                  <a:gd name="T6" fmla="*/ 802 w 802"/>
                  <a:gd name="T7" fmla="*/ 401 h 401"/>
                </a:gdLst>
                <a:ahLst/>
                <a:cxnLst>
                  <a:cxn ang="0">
                    <a:pos x="T0" y="T1"/>
                  </a:cxn>
                  <a:cxn ang="0">
                    <a:pos x="T2" y="T3"/>
                  </a:cxn>
                  <a:cxn ang="0">
                    <a:pos x="T4" y="T5"/>
                  </a:cxn>
                  <a:cxn ang="0">
                    <a:pos x="T6" y="T7"/>
                  </a:cxn>
                </a:cxnLst>
                <a:rect l="0" t="0" r="r" b="b"/>
                <a:pathLst>
                  <a:path w="802" h="401">
                    <a:moveTo>
                      <a:pt x="802" y="401"/>
                    </a:moveTo>
                    <a:lnTo>
                      <a:pt x="401" y="0"/>
                    </a:lnTo>
                    <a:lnTo>
                      <a:pt x="0" y="401"/>
                    </a:lnTo>
                    <a:lnTo>
                      <a:pt x="802" y="4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4" name="Freeform 19"/>
              <p:cNvSpPr>
                <a:spLocks/>
              </p:cNvSpPr>
              <p:nvPr/>
            </p:nvSpPr>
            <p:spPr bwMode="auto">
              <a:xfrm>
                <a:off x="5269984" y="3453075"/>
                <a:ext cx="790002" cy="1580004"/>
              </a:xfrm>
              <a:custGeom>
                <a:avLst/>
                <a:gdLst>
                  <a:gd name="T0" fmla="*/ 356 w 356"/>
                  <a:gd name="T1" fmla="*/ 0 h 712"/>
                  <a:gd name="T2" fmla="*/ 0 w 356"/>
                  <a:gd name="T3" fmla="*/ 356 h 712"/>
                  <a:gd name="T4" fmla="*/ 356 w 356"/>
                  <a:gd name="T5" fmla="*/ 712 h 712"/>
                  <a:gd name="T6" fmla="*/ 356 w 356"/>
                  <a:gd name="T7" fmla="*/ 0 h 712"/>
                </a:gdLst>
                <a:ahLst/>
                <a:cxnLst>
                  <a:cxn ang="0">
                    <a:pos x="T0" y="T1"/>
                  </a:cxn>
                  <a:cxn ang="0">
                    <a:pos x="T2" y="T3"/>
                  </a:cxn>
                  <a:cxn ang="0">
                    <a:pos x="T4" y="T5"/>
                  </a:cxn>
                  <a:cxn ang="0">
                    <a:pos x="T6" y="T7"/>
                  </a:cxn>
                </a:cxnLst>
                <a:rect l="0" t="0" r="r" b="b"/>
                <a:pathLst>
                  <a:path w="356" h="712">
                    <a:moveTo>
                      <a:pt x="356" y="0"/>
                    </a:moveTo>
                    <a:lnTo>
                      <a:pt x="0" y="356"/>
                    </a:lnTo>
                    <a:lnTo>
                      <a:pt x="356" y="712"/>
                    </a:lnTo>
                    <a:lnTo>
                      <a:pt x="356"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5" name="Freeform 20"/>
              <p:cNvSpPr>
                <a:spLocks/>
              </p:cNvSpPr>
              <p:nvPr/>
            </p:nvSpPr>
            <p:spPr bwMode="auto">
              <a:xfrm>
                <a:off x="6079957" y="1544643"/>
                <a:ext cx="932025" cy="1855173"/>
              </a:xfrm>
              <a:custGeom>
                <a:avLst/>
                <a:gdLst>
                  <a:gd name="T0" fmla="*/ 0 w 420"/>
                  <a:gd name="T1" fmla="*/ 836 h 836"/>
                  <a:gd name="T2" fmla="*/ 420 w 420"/>
                  <a:gd name="T3" fmla="*/ 418 h 836"/>
                  <a:gd name="T4" fmla="*/ 0 w 420"/>
                  <a:gd name="T5" fmla="*/ 0 h 836"/>
                  <a:gd name="T6" fmla="*/ 0 w 420"/>
                  <a:gd name="T7" fmla="*/ 836 h 836"/>
                </a:gdLst>
                <a:ahLst/>
                <a:cxnLst>
                  <a:cxn ang="0">
                    <a:pos x="T0" y="T1"/>
                  </a:cxn>
                  <a:cxn ang="0">
                    <a:pos x="T2" y="T3"/>
                  </a:cxn>
                  <a:cxn ang="0">
                    <a:pos x="T4" y="T5"/>
                  </a:cxn>
                  <a:cxn ang="0">
                    <a:pos x="T6" y="T7"/>
                  </a:cxn>
                </a:cxnLst>
                <a:rect l="0" t="0" r="r" b="b"/>
                <a:pathLst>
                  <a:path w="420" h="836">
                    <a:moveTo>
                      <a:pt x="0" y="836"/>
                    </a:moveTo>
                    <a:lnTo>
                      <a:pt x="420" y="418"/>
                    </a:lnTo>
                    <a:lnTo>
                      <a:pt x="0" y="0"/>
                    </a:lnTo>
                    <a:lnTo>
                      <a:pt x="0" y="8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6" name="Freeform 21"/>
              <p:cNvSpPr>
                <a:spLocks/>
              </p:cNvSpPr>
              <p:nvPr/>
            </p:nvSpPr>
            <p:spPr bwMode="auto">
              <a:xfrm>
                <a:off x="6079957" y="3453075"/>
                <a:ext cx="647979" cy="1289302"/>
              </a:xfrm>
              <a:custGeom>
                <a:avLst/>
                <a:gdLst>
                  <a:gd name="T0" fmla="*/ 0 w 292"/>
                  <a:gd name="T1" fmla="*/ 0 h 581"/>
                  <a:gd name="T2" fmla="*/ 0 w 292"/>
                  <a:gd name="T3" fmla="*/ 581 h 581"/>
                  <a:gd name="T4" fmla="*/ 292 w 292"/>
                  <a:gd name="T5" fmla="*/ 292 h 581"/>
                  <a:gd name="T6" fmla="*/ 0 w 292"/>
                  <a:gd name="T7" fmla="*/ 0 h 581"/>
                </a:gdLst>
                <a:ahLst/>
                <a:cxnLst>
                  <a:cxn ang="0">
                    <a:pos x="T0" y="T1"/>
                  </a:cxn>
                  <a:cxn ang="0">
                    <a:pos x="T2" y="T3"/>
                  </a:cxn>
                  <a:cxn ang="0">
                    <a:pos x="T4" y="T5"/>
                  </a:cxn>
                  <a:cxn ang="0">
                    <a:pos x="T6" y="T7"/>
                  </a:cxn>
                </a:cxnLst>
                <a:rect l="0" t="0" r="r" b="b"/>
                <a:pathLst>
                  <a:path w="292" h="581">
                    <a:moveTo>
                      <a:pt x="0" y="0"/>
                    </a:moveTo>
                    <a:lnTo>
                      <a:pt x="0" y="581"/>
                    </a:lnTo>
                    <a:lnTo>
                      <a:pt x="292" y="292"/>
                    </a:lnTo>
                    <a:lnTo>
                      <a:pt x="0" y="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7" name="Freeform 22"/>
              <p:cNvSpPr>
                <a:spLocks/>
              </p:cNvSpPr>
              <p:nvPr/>
            </p:nvSpPr>
            <p:spPr bwMode="auto">
              <a:xfrm>
                <a:off x="6095492" y="2663073"/>
                <a:ext cx="1511211" cy="752278"/>
              </a:xfrm>
              <a:custGeom>
                <a:avLst/>
                <a:gdLst>
                  <a:gd name="T0" fmla="*/ 0 w 681"/>
                  <a:gd name="T1" fmla="*/ 339 h 339"/>
                  <a:gd name="T2" fmla="*/ 681 w 681"/>
                  <a:gd name="T3" fmla="*/ 339 h 339"/>
                  <a:gd name="T4" fmla="*/ 342 w 681"/>
                  <a:gd name="T5" fmla="*/ 0 h 339"/>
                  <a:gd name="T6" fmla="*/ 0 w 681"/>
                  <a:gd name="T7" fmla="*/ 339 h 339"/>
                </a:gdLst>
                <a:ahLst/>
                <a:cxnLst>
                  <a:cxn ang="0">
                    <a:pos x="T0" y="T1"/>
                  </a:cxn>
                  <a:cxn ang="0">
                    <a:pos x="T2" y="T3"/>
                  </a:cxn>
                  <a:cxn ang="0">
                    <a:pos x="T4" y="T5"/>
                  </a:cxn>
                  <a:cxn ang="0">
                    <a:pos x="T6" y="T7"/>
                  </a:cxn>
                </a:cxnLst>
                <a:rect l="0" t="0" r="r" b="b"/>
                <a:pathLst>
                  <a:path w="681" h="339">
                    <a:moveTo>
                      <a:pt x="0" y="339"/>
                    </a:moveTo>
                    <a:lnTo>
                      <a:pt x="681" y="339"/>
                    </a:lnTo>
                    <a:lnTo>
                      <a:pt x="342" y="0"/>
                    </a:lnTo>
                    <a:lnTo>
                      <a:pt x="0" y="339"/>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8" name="Freeform 23"/>
              <p:cNvSpPr>
                <a:spLocks/>
              </p:cNvSpPr>
              <p:nvPr/>
            </p:nvSpPr>
            <p:spPr bwMode="auto">
              <a:xfrm>
                <a:off x="6095492" y="3437542"/>
                <a:ext cx="1879583" cy="943121"/>
              </a:xfrm>
              <a:custGeom>
                <a:avLst/>
                <a:gdLst>
                  <a:gd name="T0" fmla="*/ 0 w 847"/>
                  <a:gd name="T1" fmla="*/ 0 h 425"/>
                  <a:gd name="T2" fmla="*/ 423 w 847"/>
                  <a:gd name="T3" fmla="*/ 425 h 425"/>
                  <a:gd name="T4" fmla="*/ 847 w 847"/>
                  <a:gd name="T5" fmla="*/ 0 h 425"/>
                  <a:gd name="T6" fmla="*/ 0 w 847"/>
                  <a:gd name="T7" fmla="*/ 0 h 425"/>
                </a:gdLst>
                <a:ahLst/>
                <a:cxnLst>
                  <a:cxn ang="0">
                    <a:pos x="T0" y="T1"/>
                  </a:cxn>
                  <a:cxn ang="0">
                    <a:pos x="T2" y="T3"/>
                  </a:cxn>
                  <a:cxn ang="0">
                    <a:pos x="T4" y="T5"/>
                  </a:cxn>
                  <a:cxn ang="0">
                    <a:pos x="T6" y="T7"/>
                  </a:cxn>
                </a:cxnLst>
                <a:rect l="0" t="0" r="r" b="b"/>
                <a:pathLst>
                  <a:path w="847" h="425">
                    <a:moveTo>
                      <a:pt x="0" y="0"/>
                    </a:moveTo>
                    <a:lnTo>
                      <a:pt x="423" y="425"/>
                    </a:lnTo>
                    <a:lnTo>
                      <a:pt x="847"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050"/>
              </a:p>
            </p:txBody>
          </p:sp>
        </p:grpSp>
        <p:sp>
          <p:nvSpPr>
            <p:cNvPr id="10" name="TextBox 9"/>
            <p:cNvSpPr txBox="1"/>
            <p:nvPr userDrawn="1"/>
          </p:nvSpPr>
          <p:spPr>
            <a:xfrm>
              <a:off x="882725" y="6369249"/>
              <a:ext cx="961866" cy="338554"/>
            </a:xfrm>
            <a:prstGeom prst="rect">
              <a:avLst/>
            </a:prstGeom>
            <a:noFill/>
          </p:spPr>
          <p:txBody>
            <a:bodyPr wrap="none" rtlCol="0">
              <a:spAutoFit/>
            </a:bodyPr>
            <a:lstStyle/>
            <a:p>
              <a:r>
                <a:rPr lang="id-ID" sz="1600" dirty="0" smtClean="0">
                  <a:solidFill>
                    <a:schemeClr val="tx2"/>
                  </a:solidFill>
                  <a:latin typeface="Bebas" pitchFamily="2" charset="0"/>
                </a:rPr>
                <a:t>KOMPLET</a:t>
              </a:r>
              <a:endParaRPr lang="id-ID" sz="1600" dirty="0">
                <a:solidFill>
                  <a:schemeClr val="tx2"/>
                </a:solidFill>
                <a:latin typeface="Bebas" pitchFamily="2" charset="0"/>
              </a:endParaRPr>
            </a:p>
          </p:txBody>
        </p:sp>
      </p:grpSp>
      <p:sp>
        <p:nvSpPr>
          <p:cNvPr id="19" name="Pentagon 18"/>
          <p:cNvSpPr/>
          <p:nvPr userDrawn="1"/>
        </p:nvSpPr>
        <p:spPr>
          <a:xfrm rot="10800000">
            <a:off x="11464428" y="631595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p:cNvSpPr>
            <a:spLocks noGrp="1"/>
          </p:cNvSpPr>
          <p:nvPr>
            <p:ph type="sldNum" sz="quarter" idx="12"/>
          </p:nvPr>
        </p:nvSpPr>
        <p:spPr>
          <a:xfrm>
            <a:off x="11576267" y="6350196"/>
            <a:ext cx="510322"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988397321"/>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accent3"/>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412916" y="4500715"/>
            <a:ext cx="13559800" cy="2936005"/>
            <a:chOff x="-412916" y="4500715"/>
            <a:chExt cx="13559800" cy="2936005"/>
          </a:xfrm>
        </p:grpSpPr>
        <p:sp>
          <p:nvSpPr>
            <p:cNvPr id="8" name="Freeform 27"/>
            <p:cNvSpPr>
              <a:spLocks/>
            </p:cNvSpPr>
            <p:nvPr/>
          </p:nvSpPr>
          <p:spPr bwMode="auto">
            <a:xfrm>
              <a:off x="150855" y="4500715"/>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30"/>
            <p:cNvSpPr>
              <a:spLocks/>
            </p:cNvSpPr>
            <p:nvPr/>
          </p:nvSpPr>
          <p:spPr bwMode="auto">
            <a:xfrm>
              <a:off x="1847051" y="450071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36"/>
            <p:cNvSpPr>
              <a:spLocks/>
            </p:cNvSpPr>
            <p:nvPr/>
          </p:nvSpPr>
          <p:spPr bwMode="auto">
            <a:xfrm>
              <a:off x="-412916" y="547938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7"/>
            <p:cNvSpPr>
              <a:spLocks/>
            </p:cNvSpPr>
            <p:nvPr/>
          </p:nvSpPr>
          <p:spPr bwMode="auto">
            <a:xfrm>
              <a:off x="150855" y="548182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8"/>
            <p:cNvSpPr>
              <a:spLocks/>
            </p:cNvSpPr>
            <p:nvPr/>
          </p:nvSpPr>
          <p:spPr bwMode="auto">
            <a:xfrm>
              <a:off x="717067" y="547938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40"/>
            <p:cNvSpPr>
              <a:spLocks/>
            </p:cNvSpPr>
            <p:nvPr/>
          </p:nvSpPr>
          <p:spPr bwMode="auto">
            <a:xfrm>
              <a:off x="2413263" y="547938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41"/>
            <p:cNvSpPr>
              <a:spLocks/>
            </p:cNvSpPr>
            <p:nvPr/>
          </p:nvSpPr>
          <p:spPr bwMode="auto">
            <a:xfrm>
              <a:off x="2979475" y="548182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42"/>
            <p:cNvSpPr>
              <a:spLocks/>
            </p:cNvSpPr>
            <p:nvPr/>
          </p:nvSpPr>
          <p:spPr bwMode="auto">
            <a:xfrm>
              <a:off x="3543245" y="547938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44"/>
            <p:cNvSpPr>
              <a:spLocks/>
            </p:cNvSpPr>
            <p:nvPr/>
          </p:nvSpPr>
          <p:spPr bwMode="auto">
            <a:xfrm>
              <a:off x="4675669" y="547938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45"/>
            <p:cNvSpPr>
              <a:spLocks/>
            </p:cNvSpPr>
            <p:nvPr/>
          </p:nvSpPr>
          <p:spPr bwMode="auto">
            <a:xfrm>
              <a:off x="5805653" y="5479384"/>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46"/>
            <p:cNvSpPr>
              <a:spLocks/>
            </p:cNvSpPr>
            <p:nvPr/>
          </p:nvSpPr>
          <p:spPr bwMode="auto">
            <a:xfrm>
              <a:off x="-412916"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47"/>
            <p:cNvSpPr>
              <a:spLocks/>
            </p:cNvSpPr>
            <p:nvPr/>
          </p:nvSpPr>
          <p:spPr bwMode="auto">
            <a:xfrm>
              <a:off x="71706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8"/>
            <p:cNvSpPr>
              <a:spLocks/>
            </p:cNvSpPr>
            <p:nvPr/>
          </p:nvSpPr>
          <p:spPr bwMode="auto">
            <a:xfrm>
              <a:off x="128327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9"/>
            <p:cNvSpPr>
              <a:spLocks/>
            </p:cNvSpPr>
            <p:nvPr/>
          </p:nvSpPr>
          <p:spPr bwMode="auto">
            <a:xfrm>
              <a:off x="1847051" y="645805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50"/>
            <p:cNvSpPr>
              <a:spLocks/>
            </p:cNvSpPr>
            <p:nvPr/>
          </p:nvSpPr>
          <p:spPr bwMode="auto">
            <a:xfrm>
              <a:off x="2413263" y="645805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1"/>
            <p:cNvSpPr>
              <a:spLocks/>
            </p:cNvSpPr>
            <p:nvPr/>
          </p:nvSpPr>
          <p:spPr bwMode="auto">
            <a:xfrm>
              <a:off x="2979475"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2"/>
            <p:cNvSpPr>
              <a:spLocks/>
            </p:cNvSpPr>
            <p:nvPr/>
          </p:nvSpPr>
          <p:spPr bwMode="auto">
            <a:xfrm>
              <a:off x="410945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3"/>
            <p:cNvSpPr>
              <a:spLocks/>
            </p:cNvSpPr>
            <p:nvPr/>
          </p:nvSpPr>
          <p:spPr bwMode="auto">
            <a:xfrm>
              <a:off x="467566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4"/>
            <p:cNvSpPr>
              <a:spLocks/>
            </p:cNvSpPr>
            <p:nvPr/>
          </p:nvSpPr>
          <p:spPr bwMode="auto">
            <a:xfrm>
              <a:off x="5239441" y="645805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5"/>
            <p:cNvSpPr>
              <a:spLocks/>
            </p:cNvSpPr>
            <p:nvPr/>
          </p:nvSpPr>
          <p:spPr bwMode="auto">
            <a:xfrm>
              <a:off x="5805653" y="6458051"/>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30"/>
            <p:cNvSpPr>
              <a:spLocks/>
            </p:cNvSpPr>
            <p:nvPr/>
          </p:nvSpPr>
          <p:spPr bwMode="auto">
            <a:xfrm>
              <a:off x="8626951" y="450071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32"/>
            <p:cNvSpPr>
              <a:spLocks/>
            </p:cNvSpPr>
            <p:nvPr/>
          </p:nvSpPr>
          <p:spPr bwMode="auto">
            <a:xfrm>
              <a:off x="10323145" y="4500715"/>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33"/>
            <p:cNvSpPr>
              <a:spLocks/>
            </p:cNvSpPr>
            <p:nvPr/>
          </p:nvSpPr>
          <p:spPr bwMode="auto">
            <a:xfrm>
              <a:off x="10889357" y="450071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34"/>
            <p:cNvSpPr>
              <a:spLocks/>
            </p:cNvSpPr>
            <p:nvPr/>
          </p:nvSpPr>
          <p:spPr bwMode="auto">
            <a:xfrm>
              <a:off x="12019341" y="4500715"/>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39"/>
            <p:cNvSpPr>
              <a:spLocks/>
            </p:cNvSpPr>
            <p:nvPr/>
          </p:nvSpPr>
          <p:spPr bwMode="auto">
            <a:xfrm>
              <a:off x="8626951" y="5481824"/>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40"/>
            <p:cNvSpPr>
              <a:spLocks/>
            </p:cNvSpPr>
            <p:nvPr/>
          </p:nvSpPr>
          <p:spPr bwMode="auto">
            <a:xfrm>
              <a:off x="9193163" y="547938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41"/>
            <p:cNvSpPr>
              <a:spLocks/>
            </p:cNvSpPr>
            <p:nvPr/>
          </p:nvSpPr>
          <p:spPr bwMode="auto">
            <a:xfrm>
              <a:off x="9759375" y="548182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42"/>
            <p:cNvSpPr>
              <a:spLocks/>
            </p:cNvSpPr>
            <p:nvPr/>
          </p:nvSpPr>
          <p:spPr bwMode="auto">
            <a:xfrm>
              <a:off x="10323145" y="547938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44"/>
            <p:cNvSpPr>
              <a:spLocks/>
            </p:cNvSpPr>
            <p:nvPr/>
          </p:nvSpPr>
          <p:spPr bwMode="auto">
            <a:xfrm>
              <a:off x="11455569" y="547938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46"/>
            <p:cNvSpPr>
              <a:spLocks/>
            </p:cNvSpPr>
            <p:nvPr/>
          </p:nvSpPr>
          <p:spPr bwMode="auto">
            <a:xfrm>
              <a:off x="6366984"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47"/>
            <p:cNvSpPr>
              <a:spLocks/>
            </p:cNvSpPr>
            <p:nvPr/>
          </p:nvSpPr>
          <p:spPr bwMode="auto">
            <a:xfrm>
              <a:off x="749696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48"/>
            <p:cNvSpPr>
              <a:spLocks/>
            </p:cNvSpPr>
            <p:nvPr/>
          </p:nvSpPr>
          <p:spPr bwMode="auto">
            <a:xfrm>
              <a:off x="806317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49"/>
            <p:cNvSpPr>
              <a:spLocks/>
            </p:cNvSpPr>
            <p:nvPr/>
          </p:nvSpPr>
          <p:spPr bwMode="auto">
            <a:xfrm>
              <a:off x="8626951" y="645805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50"/>
            <p:cNvSpPr>
              <a:spLocks/>
            </p:cNvSpPr>
            <p:nvPr/>
          </p:nvSpPr>
          <p:spPr bwMode="auto">
            <a:xfrm>
              <a:off x="9193163" y="645805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51"/>
            <p:cNvSpPr>
              <a:spLocks/>
            </p:cNvSpPr>
            <p:nvPr/>
          </p:nvSpPr>
          <p:spPr bwMode="auto">
            <a:xfrm>
              <a:off x="9759375"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52"/>
            <p:cNvSpPr>
              <a:spLocks/>
            </p:cNvSpPr>
            <p:nvPr/>
          </p:nvSpPr>
          <p:spPr bwMode="auto">
            <a:xfrm>
              <a:off x="1088935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53"/>
            <p:cNvSpPr>
              <a:spLocks/>
            </p:cNvSpPr>
            <p:nvPr/>
          </p:nvSpPr>
          <p:spPr bwMode="auto">
            <a:xfrm>
              <a:off x="1145556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54"/>
            <p:cNvSpPr>
              <a:spLocks/>
            </p:cNvSpPr>
            <p:nvPr/>
          </p:nvSpPr>
          <p:spPr bwMode="auto">
            <a:xfrm>
              <a:off x="12019341" y="645805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6" name="Group 45"/>
          <p:cNvGrpSpPr/>
          <p:nvPr userDrawn="1"/>
        </p:nvGrpSpPr>
        <p:grpSpPr>
          <a:xfrm rot="1737091">
            <a:off x="-368841" y="178623"/>
            <a:ext cx="2335195" cy="2431441"/>
            <a:chOff x="8349573" y="-1673337"/>
            <a:chExt cx="6162676" cy="6416675"/>
          </a:xfrm>
          <a:solidFill>
            <a:schemeClr val="bg1">
              <a:alpha val="20000"/>
            </a:schemeClr>
          </a:solidFill>
        </p:grpSpPr>
        <p:sp>
          <p:nvSpPr>
            <p:cNvPr id="47"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9" name="Group 58"/>
          <p:cNvGrpSpPr/>
          <p:nvPr userDrawn="1"/>
        </p:nvGrpSpPr>
        <p:grpSpPr>
          <a:xfrm>
            <a:off x="10942709" y="1957633"/>
            <a:ext cx="1835223" cy="1910862"/>
            <a:chOff x="8349573" y="-1673337"/>
            <a:chExt cx="6162676" cy="6416675"/>
          </a:xfrm>
          <a:solidFill>
            <a:schemeClr val="bg1">
              <a:alpha val="20000"/>
            </a:schemeClr>
          </a:solidFill>
        </p:grpSpPr>
        <p:sp>
          <p:nvSpPr>
            <p:cNvPr id="6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2" name="Pentagon 71"/>
          <p:cNvSpPr/>
          <p:nvPr userDrawn="1"/>
        </p:nvSpPr>
        <p:spPr>
          <a:xfrm rot="10800000">
            <a:off x="11464428"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Slide Number Placeholder 4"/>
          <p:cNvSpPr>
            <a:spLocks noGrp="1"/>
          </p:cNvSpPr>
          <p:nvPr>
            <p:ph type="sldNum" sz="quarter" idx="14"/>
          </p:nvPr>
        </p:nvSpPr>
        <p:spPr>
          <a:xfrm>
            <a:off x="11616876" y="545146"/>
            <a:ext cx="576000" cy="365125"/>
          </a:xfrm>
          <a:prstGeom prst="rect">
            <a:avLst/>
          </a:prstGeom>
        </p:spPr>
        <p:txBody>
          <a:bodyPr/>
          <a:lstStyle>
            <a:lvl1pPr algn="ctr">
              <a:defRPr sz="1800"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78754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22" presetClass="entr" presetSubtype="4"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down)">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a:xfrm>
            <a:off x="0" y="0"/>
            <a:ext cx="5370286" cy="6858000"/>
          </a:xfrm>
        </p:spPr>
        <p:txBody>
          <a:bodyPr/>
          <a:lstStyle/>
          <a:p>
            <a:endParaRPr lang="id-ID"/>
          </a:p>
        </p:txBody>
      </p:sp>
      <p:sp>
        <p:nvSpPr>
          <p:cNvPr id="7" name="Pentagon 6"/>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899784073"/>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491175679"/>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
        <p:nvSpPr>
          <p:cNvPr id="3" name="Picture Placeholder 2"/>
          <p:cNvSpPr>
            <a:spLocks noGrp="1"/>
          </p:cNvSpPr>
          <p:nvPr>
            <p:ph type="pic" sz="quarter" idx="13"/>
          </p:nvPr>
        </p:nvSpPr>
        <p:spPr>
          <a:xfrm>
            <a:off x="0" y="2433638"/>
            <a:ext cx="12192000" cy="4424362"/>
          </a:xfrm>
        </p:spPr>
        <p:txBody>
          <a:bodyPr/>
          <a:lstStyle/>
          <a:p>
            <a:endParaRPr lang="id-ID"/>
          </a:p>
        </p:txBody>
      </p:sp>
    </p:spTree>
    <p:extLst>
      <p:ext uri="{BB962C8B-B14F-4D97-AF65-F5344CB8AC3E}">
        <p14:creationId xmlns:p14="http://schemas.microsoft.com/office/powerpoint/2010/main" val="1613525151"/>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grpSp>
        <p:nvGrpSpPr>
          <p:cNvPr id="2" name="Group 1"/>
          <p:cNvGrpSpPr/>
          <p:nvPr userDrawn="1"/>
        </p:nvGrpSpPr>
        <p:grpSpPr>
          <a:xfrm>
            <a:off x="7790152" y="0"/>
            <a:ext cx="5088585" cy="6858000"/>
            <a:chOff x="7790152" y="0"/>
            <a:chExt cx="5088585" cy="6858000"/>
          </a:xfrm>
        </p:grpSpPr>
        <p:sp>
          <p:nvSpPr>
            <p:cNvPr id="8"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0"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40015044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grpSp>
        <p:nvGrpSpPr>
          <p:cNvPr id="2" name="Group 1"/>
          <p:cNvGrpSpPr/>
          <p:nvPr userDrawn="1"/>
        </p:nvGrpSpPr>
        <p:grpSpPr>
          <a:xfrm>
            <a:off x="7790152" y="0"/>
            <a:ext cx="5088585" cy="6858000"/>
            <a:chOff x="7790152" y="0"/>
            <a:chExt cx="5088585" cy="6858000"/>
          </a:xfrm>
        </p:grpSpPr>
        <p:sp>
          <p:nvSpPr>
            <p:cNvPr id="8"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0"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4388986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0_Custom Layout">
    <p:spTree>
      <p:nvGrpSpPr>
        <p:cNvPr id="1" name=""/>
        <p:cNvGrpSpPr/>
        <p:nvPr/>
      </p:nvGrpSpPr>
      <p:grpSpPr>
        <a:xfrm>
          <a:off x="0" y="0"/>
          <a:ext cx="0" cy="0"/>
          <a:chOff x="0" y="0"/>
          <a:chExt cx="0" cy="0"/>
        </a:xfrm>
      </p:grpSpPr>
      <p:grpSp>
        <p:nvGrpSpPr>
          <p:cNvPr id="131" name="Group 130"/>
          <p:cNvGrpSpPr/>
          <p:nvPr userDrawn="1"/>
        </p:nvGrpSpPr>
        <p:grpSpPr>
          <a:xfrm>
            <a:off x="6784128" y="-17633"/>
            <a:ext cx="6218569" cy="6858000"/>
            <a:chOff x="5973431" y="0"/>
            <a:chExt cx="6218569" cy="6858000"/>
          </a:xfrm>
        </p:grpSpPr>
        <p:sp>
          <p:nvSpPr>
            <p:cNvPr id="13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5"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3"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4"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16718"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310619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grpSp>
        <p:nvGrpSpPr>
          <p:cNvPr id="131" name="Group 130"/>
          <p:cNvGrpSpPr/>
          <p:nvPr userDrawn="1"/>
        </p:nvGrpSpPr>
        <p:grpSpPr>
          <a:xfrm>
            <a:off x="7812828" y="-17633"/>
            <a:ext cx="6218569" cy="6858000"/>
            <a:chOff x="5973431" y="0"/>
            <a:chExt cx="6218569" cy="6858000"/>
          </a:xfrm>
        </p:grpSpPr>
        <p:sp>
          <p:nvSpPr>
            <p:cNvPr id="13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5"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3"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4"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56571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sp>
        <p:nvSpPr>
          <p:cNvPr id="60" name="Picture Placeholder 6"/>
          <p:cNvSpPr>
            <a:spLocks noGrp="1"/>
          </p:cNvSpPr>
          <p:nvPr>
            <p:ph type="pic" sz="quarter" idx="13"/>
          </p:nvPr>
        </p:nvSpPr>
        <p:spPr>
          <a:xfrm>
            <a:off x="5190072" y="-20074"/>
            <a:ext cx="7025540" cy="6858000"/>
          </a:xfrm>
        </p:spPr>
        <p:txBody>
          <a:bodyPr/>
          <a:lstStyle/>
          <a:p>
            <a:endParaRPr lang="id-ID"/>
          </a:p>
        </p:txBody>
      </p:sp>
      <p:grpSp>
        <p:nvGrpSpPr>
          <p:cNvPr id="131" name="Group 130"/>
          <p:cNvGrpSpPr/>
          <p:nvPr userDrawn="1"/>
        </p:nvGrpSpPr>
        <p:grpSpPr>
          <a:xfrm>
            <a:off x="103928" y="-17633"/>
            <a:ext cx="6218569" cy="6858000"/>
            <a:chOff x="5973431" y="0"/>
            <a:chExt cx="6218569" cy="6858000"/>
          </a:xfrm>
        </p:grpSpPr>
        <p:sp>
          <p:nvSpPr>
            <p:cNvPr id="13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5"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3"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4"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16718" y="545146"/>
            <a:ext cx="576000" cy="365125"/>
          </a:xfrm>
          <a:prstGeom prst="rect">
            <a:avLst/>
          </a:prstGeom>
        </p:spPr>
        <p:txBody>
          <a:bodyPr/>
          <a:lstStyle>
            <a:lvl1pPr algn="ctr">
              <a:defRPr b="1">
                <a:solidFill>
                  <a:schemeClr val="bg1"/>
                </a:solidFill>
              </a:defRPr>
            </a:lvl1pPr>
          </a:lstStyle>
          <a:p>
            <a:endParaRPr lang="id-ID" dirty="0"/>
          </a:p>
        </p:txBody>
      </p:sp>
    </p:spTree>
    <p:extLst>
      <p:ext uri="{BB962C8B-B14F-4D97-AF65-F5344CB8AC3E}">
        <p14:creationId xmlns:p14="http://schemas.microsoft.com/office/powerpoint/2010/main" val="319280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dirty="0"/>
          </a:p>
        </p:txBody>
      </p:sp>
      <p:sp>
        <p:nvSpPr>
          <p:cNvPr id="7" name="Picture Placeholder 6"/>
          <p:cNvSpPr>
            <a:spLocks noGrp="1"/>
          </p:cNvSpPr>
          <p:nvPr>
            <p:ph type="pic" sz="quarter" idx="13"/>
          </p:nvPr>
        </p:nvSpPr>
        <p:spPr>
          <a:xfrm>
            <a:off x="0" y="1989138"/>
            <a:ext cx="12192000" cy="2887662"/>
          </a:xfrm>
        </p:spPr>
        <p:txBody>
          <a:bodyPr/>
          <a:lstStyle/>
          <a:p>
            <a:endParaRPr lang="id-ID"/>
          </a:p>
        </p:txBody>
      </p:sp>
    </p:spTree>
    <p:extLst>
      <p:ext uri="{BB962C8B-B14F-4D97-AF65-F5344CB8AC3E}">
        <p14:creationId xmlns:p14="http://schemas.microsoft.com/office/powerpoint/2010/main" val="151626144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
        <p:nvSpPr>
          <p:cNvPr id="3" name="Picture Placeholder 2"/>
          <p:cNvSpPr>
            <a:spLocks noGrp="1"/>
          </p:cNvSpPr>
          <p:nvPr>
            <p:ph type="pic" sz="quarter" idx="13"/>
          </p:nvPr>
        </p:nvSpPr>
        <p:spPr>
          <a:xfrm>
            <a:off x="1266358" y="1561903"/>
            <a:ext cx="1800000" cy="1800000"/>
          </a:xfrm>
          <a:prstGeom prst="diamond">
            <a:avLst/>
          </a:prstGeom>
        </p:spPr>
        <p:txBody>
          <a:bodyPr>
            <a:normAutofit/>
          </a:bodyPr>
          <a:lstStyle>
            <a:lvl1pPr>
              <a:defRPr sz="1600"/>
            </a:lvl1pPr>
          </a:lstStyle>
          <a:p>
            <a:endParaRPr lang="id-ID" dirty="0"/>
          </a:p>
        </p:txBody>
      </p:sp>
      <p:sp>
        <p:nvSpPr>
          <p:cNvPr id="6" name="Picture Placeholder 2"/>
          <p:cNvSpPr>
            <a:spLocks noGrp="1"/>
          </p:cNvSpPr>
          <p:nvPr>
            <p:ph type="pic" sz="quarter" idx="14"/>
          </p:nvPr>
        </p:nvSpPr>
        <p:spPr>
          <a:xfrm>
            <a:off x="3852802" y="1561903"/>
            <a:ext cx="1800000" cy="1800000"/>
          </a:xfrm>
          <a:prstGeom prst="diamond">
            <a:avLst/>
          </a:prstGeom>
        </p:spPr>
        <p:txBody>
          <a:bodyPr>
            <a:normAutofit/>
          </a:bodyPr>
          <a:lstStyle>
            <a:lvl1pPr>
              <a:defRPr sz="1600"/>
            </a:lvl1pPr>
          </a:lstStyle>
          <a:p>
            <a:endParaRPr lang="id-ID" dirty="0"/>
          </a:p>
        </p:txBody>
      </p:sp>
      <p:sp>
        <p:nvSpPr>
          <p:cNvPr id="9" name="Picture Placeholder 2"/>
          <p:cNvSpPr>
            <a:spLocks noGrp="1"/>
          </p:cNvSpPr>
          <p:nvPr>
            <p:ph type="pic" sz="quarter" idx="15"/>
          </p:nvPr>
        </p:nvSpPr>
        <p:spPr>
          <a:xfrm>
            <a:off x="6593327" y="1561903"/>
            <a:ext cx="1800000" cy="1800000"/>
          </a:xfrm>
          <a:prstGeom prst="diamond">
            <a:avLst/>
          </a:prstGeom>
        </p:spPr>
        <p:txBody>
          <a:bodyPr>
            <a:normAutofit/>
          </a:bodyPr>
          <a:lstStyle>
            <a:lvl1pPr>
              <a:defRPr sz="1600"/>
            </a:lvl1pPr>
          </a:lstStyle>
          <a:p>
            <a:endParaRPr lang="id-ID" dirty="0"/>
          </a:p>
        </p:txBody>
      </p:sp>
      <p:sp>
        <p:nvSpPr>
          <p:cNvPr id="10" name="Picture Placeholder 2"/>
          <p:cNvSpPr>
            <a:spLocks noGrp="1"/>
          </p:cNvSpPr>
          <p:nvPr>
            <p:ph type="pic" sz="quarter" idx="16"/>
          </p:nvPr>
        </p:nvSpPr>
        <p:spPr>
          <a:xfrm>
            <a:off x="9263512" y="1561903"/>
            <a:ext cx="1800000" cy="1800000"/>
          </a:xfrm>
          <a:prstGeom prst="diamond">
            <a:avLst/>
          </a:prstGeom>
        </p:spPr>
        <p:txBody>
          <a:bodyPr>
            <a:normAutofit/>
          </a:bodyPr>
          <a:lstStyle>
            <a:lvl1pPr>
              <a:defRPr sz="1600"/>
            </a:lvl1pPr>
          </a:lstStyle>
          <a:p>
            <a:endParaRPr lang="id-ID" dirty="0"/>
          </a:p>
        </p:txBody>
      </p:sp>
      <p:sp>
        <p:nvSpPr>
          <p:cNvPr id="11" name="Picture Placeholder 2"/>
          <p:cNvSpPr>
            <a:spLocks noGrp="1"/>
          </p:cNvSpPr>
          <p:nvPr>
            <p:ph type="pic" sz="quarter" idx="17"/>
          </p:nvPr>
        </p:nvSpPr>
        <p:spPr>
          <a:xfrm>
            <a:off x="1266358" y="4028900"/>
            <a:ext cx="1800000" cy="1800000"/>
          </a:xfrm>
          <a:prstGeom prst="diamond">
            <a:avLst/>
          </a:prstGeom>
        </p:spPr>
        <p:txBody>
          <a:bodyPr>
            <a:normAutofit/>
          </a:bodyPr>
          <a:lstStyle>
            <a:lvl1pPr>
              <a:defRPr sz="1600"/>
            </a:lvl1pPr>
          </a:lstStyle>
          <a:p>
            <a:endParaRPr lang="id-ID" dirty="0"/>
          </a:p>
        </p:txBody>
      </p:sp>
      <p:sp>
        <p:nvSpPr>
          <p:cNvPr id="12" name="Picture Placeholder 2"/>
          <p:cNvSpPr>
            <a:spLocks noGrp="1"/>
          </p:cNvSpPr>
          <p:nvPr>
            <p:ph type="pic" sz="quarter" idx="18"/>
          </p:nvPr>
        </p:nvSpPr>
        <p:spPr>
          <a:xfrm>
            <a:off x="3852802" y="4028900"/>
            <a:ext cx="1800000" cy="1800000"/>
          </a:xfrm>
          <a:prstGeom prst="diamond">
            <a:avLst/>
          </a:prstGeom>
        </p:spPr>
        <p:txBody>
          <a:bodyPr>
            <a:normAutofit/>
          </a:bodyPr>
          <a:lstStyle>
            <a:lvl1pPr>
              <a:defRPr sz="1600"/>
            </a:lvl1pPr>
          </a:lstStyle>
          <a:p>
            <a:endParaRPr lang="id-ID" dirty="0"/>
          </a:p>
        </p:txBody>
      </p:sp>
      <p:sp>
        <p:nvSpPr>
          <p:cNvPr id="13" name="Picture Placeholder 2"/>
          <p:cNvSpPr>
            <a:spLocks noGrp="1"/>
          </p:cNvSpPr>
          <p:nvPr>
            <p:ph type="pic" sz="quarter" idx="19"/>
          </p:nvPr>
        </p:nvSpPr>
        <p:spPr>
          <a:xfrm>
            <a:off x="6593327" y="4028900"/>
            <a:ext cx="1800000" cy="1800000"/>
          </a:xfrm>
          <a:prstGeom prst="diamond">
            <a:avLst/>
          </a:prstGeom>
        </p:spPr>
        <p:txBody>
          <a:bodyPr>
            <a:normAutofit/>
          </a:bodyPr>
          <a:lstStyle>
            <a:lvl1pPr>
              <a:defRPr sz="1600"/>
            </a:lvl1pPr>
          </a:lstStyle>
          <a:p>
            <a:endParaRPr lang="id-ID" dirty="0"/>
          </a:p>
        </p:txBody>
      </p:sp>
      <p:sp>
        <p:nvSpPr>
          <p:cNvPr id="14" name="Picture Placeholder 2"/>
          <p:cNvSpPr>
            <a:spLocks noGrp="1"/>
          </p:cNvSpPr>
          <p:nvPr>
            <p:ph type="pic" sz="quarter" idx="20"/>
          </p:nvPr>
        </p:nvSpPr>
        <p:spPr>
          <a:xfrm>
            <a:off x="9263512" y="4028900"/>
            <a:ext cx="1800000" cy="1800000"/>
          </a:xfrm>
          <a:prstGeom prst="diamond">
            <a:avLst/>
          </a:prstGeom>
        </p:spPr>
        <p:txBody>
          <a:bodyPr>
            <a:normAutofit/>
          </a:bodyPr>
          <a:lstStyle>
            <a:lvl1pPr>
              <a:defRPr sz="1600"/>
            </a:lvl1pPr>
          </a:lstStyle>
          <a:p>
            <a:endParaRPr lang="id-ID" dirty="0"/>
          </a:p>
        </p:txBody>
      </p:sp>
    </p:spTree>
    <p:extLst>
      <p:ext uri="{BB962C8B-B14F-4D97-AF65-F5344CB8AC3E}">
        <p14:creationId xmlns:p14="http://schemas.microsoft.com/office/powerpoint/2010/main" val="2770076565"/>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2"/>
        </a:solidFill>
        <a:effectLst/>
      </p:bgPr>
    </p:bg>
    <p:spTree>
      <p:nvGrpSpPr>
        <p:cNvPr id="1" name=""/>
        <p:cNvGrpSpPr/>
        <p:nvPr/>
      </p:nvGrpSpPr>
      <p:grpSpPr>
        <a:xfrm>
          <a:off x="0" y="0"/>
          <a:ext cx="0" cy="0"/>
          <a:chOff x="0" y="0"/>
          <a:chExt cx="0" cy="0"/>
        </a:xfrm>
      </p:grpSpPr>
      <p:sp>
        <p:nvSpPr>
          <p:cNvPr id="56" name="Picture Placeholder 76"/>
          <p:cNvSpPr>
            <a:spLocks noGrp="1"/>
          </p:cNvSpPr>
          <p:nvPr>
            <p:ph type="pic" sz="quarter" idx="15"/>
          </p:nvPr>
        </p:nvSpPr>
        <p:spPr>
          <a:xfrm>
            <a:off x="1665847" y="134221"/>
            <a:ext cx="1900800" cy="1900800"/>
          </a:xfrm>
          <a:prstGeom prst="diamond">
            <a:avLst/>
          </a:prstGeom>
          <a:ln w="22225">
            <a:solidFill>
              <a:schemeClr val="bg1"/>
            </a:solidFill>
          </a:ln>
        </p:spPr>
        <p:txBody>
          <a:bodyPr>
            <a:normAutofit/>
          </a:bodyPr>
          <a:lstStyle>
            <a:lvl1pPr>
              <a:defRPr sz="1600"/>
            </a:lvl1pPr>
          </a:lstStyle>
          <a:p>
            <a:endParaRPr lang="id-ID" dirty="0"/>
          </a:p>
        </p:txBody>
      </p:sp>
      <p:sp>
        <p:nvSpPr>
          <p:cNvPr id="53" name="Picture Placeholder 76"/>
          <p:cNvSpPr>
            <a:spLocks noGrp="1"/>
          </p:cNvSpPr>
          <p:nvPr>
            <p:ph type="pic" sz="quarter" idx="12"/>
          </p:nvPr>
        </p:nvSpPr>
        <p:spPr>
          <a:xfrm>
            <a:off x="1158826" y="3680537"/>
            <a:ext cx="2070000" cy="2070000"/>
          </a:xfrm>
          <a:prstGeom prst="diamond">
            <a:avLst/>
          </a:prstGeom>
          <a:ln w="22225">
            <a:solidFill>
              <a:schemeClr val="bg1"/>
            </a:solidFill>
          </a:ln>
        </p:spPr>
        <p:txBody>
          <a:bodyPr>
            <a:normAutofit/>
          </a:bodyPr>
          <a:lstStyle>
            <a:lvl1pPr>
              <a:defRPr sz="1600"/>
            </a:lvl1pPr>
          </a:lstStyle>
          <a:p>
            <a:endParaRPr lang="id-ID" dirty="0"/>
          </a:p>
        </p:txBody>
      </p:sp>
      <p:sp>
        <p:nvSpPr>
          <p:cNvPr id="55" name="Picture Placeholder 76"/>
          <p:cNvSpPr>
            <a:spLocks noGrp="1"/>
          </p:cNvSpPr>
          <p:nvPr>
            <p:ph type="pic" sz="quarter" idx="14"/>
          </p:nvPr>
        </p:nvSpPr>
        <p:spPr>
          <a:xfrm>
            <a:off x="3947519" y="1656425"/>
            <a:ext cx="1900800" cy="1900800"/>
          </a:xfrm>
          <a:prstGeom prst="diamond">
            <a:avLst/>
          </a:prstGeom>
          <a:ln w="22225">
            <a:solidFill>
              <a:schemeClr val="bg1"/>
            </a:solidFill>
          </a:ln>
        </p:spPr>
        <p:txBody>
          <a:bodyPr>
            <a:normAutofit/>
          </a:bodyPr>
          <a:lstStyle>
            <a:lvl1pPr>
              <a:defRPr sz="1600"/>
            </a:lvl1pPr>
          </a:lstStyle>
          <a:p>
            <a:endParaRPr lang="id-ID" dirty="0"/>
          </a:p>
        </p:txBody>
      </p:sp>
      <p:sp>
        <p:nvSpPr>
          <p:cNvPr id="54" name="Picture Placeholder 76"/>
          <p:cNvSpPr>
            <a:spLocks noGrp="1"/>
          </p:cNvSpPr>
          <p:nvPr>
            <p:ph type="pic" sz="quarter" idx="13"/>
          </p:nvPr>
        </p:nvSpPr>
        <p:spPr>
          <a:xfrm>
            <a:off x="6437839" y="1010103"/>
            <a:ext cx="1713600" cy="1713600"/>
          </a:xfrm>
          <a:prstGeom prst="diamond">
            <a:avLst/>
          </a:prstGeom>
          <a:ln w="22225">
            <a:solidFill>
              <a:schemeClr val="bg1"/>
            </a:solidFill>
          </a:ln>
        </p:spPr>
        <p:txBody>
          <a:bodyPr>
            <a:normAutofit/>
          </a:bodyPr>
          <a:lstStyle>
            <a:lvl1pPr>
              <a:defRPr sz="1600"/>
            </a:lvl1pPr>
          </a:lstStyle>
          <a:p>
            <a:endParaRPr lang="id-ID" dirty="0"/>
          </a:p>
        </p:txBody>
      </p:sp>
      <p:sp>
        <p:nvSpPr>
          <p:cNvPr id="52" name="Picture Placeholder 76"/>
          <p:cNvSpPr>
            <a:spLocks noGrp="1"/>
          </p:cNvSpPr>
          <p:nvPr>
            <p:ph type="pic" sz="quarter" idx="11"/>
          </p:nvPr>
        </p:nvSpPr>
        <p:spPr>
          <a:xfrm>
            <a:off x="9159351" y="2950408"/>
            <a:ext cx="2070000" cy="2070000"/>
          </a:xfrm>
          <a:prstGeom prst="diamond">
            <a:avLst/>
          </a:prstGeom>
          <a:ln w="22225">
            <a:solidFill>
              <a:schemeClr val="bg1"/>
            </a:solidFill>
          </a:ln>
        </p:spPr>
        <p:txBody>
          <a:bodyPr>
            <a:normAutofit/>
          </a:bodyPr>
          <a:lstStyle>
            <a:lvl1pPr>
              <a:defRPr sz="1600"/>
            </a:lvl1pPr>
          </a:lstStyle>
          <a:p>
            <a:endParaRPr lang="id-ID" dirty="0"/>
          </a:p>
        </p:txBody>
      </p:sp>
      <p:sp>
        <p:nvSpPr>
          <p:cNvPr id="51" name="Picture Placeholder 76"/>
          <p:cNvSpPr>
            <a:spLocks noGrp="1"/>
          </p:cNvSpPr>
          <p:nvPr>
            <p:ph type="pic" sz="quarter" idx="10"/>
          </p:nvPr>
        </p:nvSpPr>
        <p:spPr>
          <a:xfrm>
            <a:off x="6349945" y="4882601"/>
            <a:ext cx="1800399" cy="1800399"/>
          </a:xfrm>
          <a:prstGeom prst="diamond">
            <a:avLst/>
          </a:prstGeom>
          <a:ln w="22225">
            <a:solidFill>
              <a:schemeClr val="bg1"/>
            </a:solidFill>
          </a:ln>
        </p:spPr>
        <p:txBody>
          <a:bodyPr>
            <a:normAutofit/>
          </a:bodyPr>
          <a:lstStyle>
            <a:lvl1pPr>
              <a:defRPr sz="1600"/>
            </a:lvl1pPr>
          </a:lstStyle>
          <a:p>
            <a:endParaRPr lang="id-ID" dirty="0"/>
          </a:p>
        </p:txBody>
      </p:sp>
      <p:grpSp>
        <p:nvGrpSpPr>
          <p:cNvPr id="12" name="Group 11"/>
          <p:cNvGrpSpPr/>
          <p:nvPr userDrawn="1"/>
        </p:nvGrpSpPr>
        <p:grpSpPr>
          <a:xfrm rot="5400000">
            <a:off x="10413484" y="63533"/>
            <a:ext cx="2627251" cy="2735534"/>
            <a:chOff x="8349573" y="-1673337"/>
            <a:chExt cx="6162676" cy="6416675"/>
          </a:xfrm>
          <a:solidFill>
            <a:schemeClr val="bg1">
              <a:alpha val="20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5" name="Group 24"/>
          <p:cNvGrpSpPr/>
          <p:nvPr userDrawn="1"/>
        </p:nvGrpSpPr>
        <p:grpSpPr>
          <a:xfrm rot="5400000">
            <a:off x="-818858" y="1596586"/>
            <a:ext cx="2438379" cy="2538877"/>
            <a:chOff x="8349573" y="-1673337"/>
            <a:chExt cx="6162676" cy="6416675"/>
          </a:xfrm>
          <a:solidFill>
            <a:schemeClr val="bg1">
              <a:alpha val="20000"/>
            </a:schemeClr>
          </a:solidFill>
        </p:grpSpPr>
        <p:sp>
          <p:nvSpPr>
            <p:cNvPr id="26"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8" name="Group 37"/>
          <p:cNvGrpSpPr/>
          <p:nvPr userDrawn="1"/>
        </p:nvGrpSpPr>
        <p:grpSpPr>
          <a:xfrm rot="5400000">
            <a:off x="10987014" y="4889162"/>
            <a:ext cx="1813092" cy="1887819"/>
            <a:chOff x="8349573" y="-1673337"/>
            <a:chExt cx="6162676" cy="6416675"/>
          </a:xfrm>
          <a:solidFill>
            <a:schemeClr val="bg1">
              <a:alpha val="20000"/>
            </a:schemeClr>
          </a:solidFill>
        </p:grpSpPr>
        <p:sp>
          <p:nvSpPr>
            <p:cNvPr id="39"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7" name="Pentagon 56"/>
          <p:cNvSpPr/>
          <p:nvPr userDrawn="1"/>
        </p:nvSpPr>
        <p:spPr>
          <a:xfrm rot="10800000">
            <a:off x="11464428"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Slide Number Placeholder 4"/>
          <p:cNvSpPr>
            <a:spLocks noGrp="1"/>
          </p:cNvSpPr>
          <p:nvPr>
            <p:ph type="sldNum" sz="quarter" idx="16"/>
          </p:nvPr>
        </p:nvSpPr>
        <p:spPr>
          <a:xfrm>
            <a:off x="11616876" y="545146"/>
            <a:ext cx="576000" cy="365125"/>
          </a:xfrm>
          <a:prstGeom prst="rect">
            <a:avLst/>
          </a:prstGeom>
        </p:spPr>
        <p:txBody>
          <a:bodyPr/>
          <a:lstStyle>
            <a:lvl1pPr algn="ctr">
              <a:defRPr sz="1800"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99024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
        <p:nvSpPr>
          <p:cNvPr id="15" name="Picture Placeholder 2"/>
          <p:cNvSpPr>
            <a:spLocks noGrp="1"/>
          </p:cNvSpPr>
          <p:nvPr>
            <p:ph type="pic" sz="quarter" idx="10"/>
          </p:nvPr>
        </p:nvSpPr>
        <p:spPr>
          <a:xfrm>
            <a:off x="1222375" y="1623695"/>
            <a:ext cx="3106738" cy="2016211"/>
          </a:xfrm>
        </p:spPr>
        <p:txBody>
          <a:bodyPr>
            <a:normAutofit/>
          </a:bodyPr>
          <a:lstStyle>
            <a:lvl1pPr>
              <a:defRPr sz="1800">
                <a:solidFill>
                  <a:schemeClr val="tx2"/>
                </a:solidFill>
              </a:defRPr>
            </a:lvl1pPr>
          </a:lstStyle>
          <a:p>
            <a:endParaRPr lang="id-ID"/>
          </a:p>
        </p:txBody>
      </p:sp>
      <p:sp>
        <p:nvSpPr>
          <p:cNvPr id="16" name="Picture Placeholder 2"/>
          <p:cNvSpPr>
            <a:spLocks noGrp="1"/>
          </p:cNvSpPr>
          <p:nvPr>
            <p:ph type="pic" sz="quarter" idx="11"/>
          </p:nvPr>
        </p:nvSpPr>
        <p:spPr>
          <a:xfrm>
            <a:off x="4533786" y="1623695"/>
            <a:ext cx="3106738" cy="2016211"/>
          </a:xfrm>
        </p:spPr>
        <p:txBody>
          <a:bodyPr>
            <a:normAutofit/>
          </a:bodyPr>
          <a:lstStyle>
            <a:lvl1pPr>
              <a:defRPr sz="1800">
                <a:solidFill>
                  <a:schemeClr val="tx2"/>
                </a:solidFill>
              </a:defRPr>
            </a:lvl1pPr>
          </a:lstStyle>
          <a:p>
            <a:endParaRPr lang="id-ID"/>
          </a:p>
        </p:txBody>
      </p:sp>
      <p:sp>
        <p:nvSpPr>
          <p:cNvPr id="17" name="Picture Placeholder 2"/>
          <p:cNvSpPr>
            <a:spLocks noGrp="1"/>
          </p:cNvSpPr>
          <p:nvPr>
            <p:ph type="pic" sz="quarter" idx="13"/>
          </p:nvPr>
        </p:nvSpPr>
        <p:spPr>
          <a:xfrm>
            <a:off x="7858048" y="1623695"/>
            <a:ext cx="3106738" cy="2016211"/>
          </a:xfrm>
        </p:spPr>
        <p:txBody>
          <a:bodyPr>
            <a:normAutofit/>
          </a:bodyPr>
          <a:lstStyle>
            <a:lvl1pPr>
              <a:defRPr sz="1800">
                <a:solidFill>
                  <a:schemeClr val="tx2"/>
                </a:solidFill>
              </a:defRPr>
            </a:lvl1pPr>
          </a:lstStyle>
          <a:p>
            <a:endParaRPr lang="id-ID"/>
          </a:p>
        </p:txBody>
      </p:sp>
      <p:sp>
        <p:nvSpPr>
          <p:cNvPr id="18" name="Picture Placeholder 2"/>
          <p:cNvSpPr>
            <a:spLocks noGrp="1"/>
          </p:cNvSpPr>
          <p:nvPr>
            <p:ph type="pic" sz="quarter" idx="14"/>
          </p:nvPr>
        </p:nvSpPr>
        <p:spPr>
          <a:xfrm>
            <a:off x="1222375" y="3855609"/>
            <a:ext cx="3106738" cy="2016211"/>
          </a:xfrm>
        </p:spPr>
        <p:txBody>
          <a:bodyPr>
            <a:normAutofit/>
          </a:bodyPr>
          <a:lstStyle>
            <a:lvl1pPr>
              <a:defRPr sz="1800">
                <a:solidFill>
                  <a:schemeClr val="tx2"/>
                </a:solidFill>
              </a:defRPr>
            </a:lvl1pPr>
          </a:lstStyle>
          <a:p>
            <a:endParaRPr lang="id-ID"/>
          </a:p>
        </p:txBody>
      </p:sp>
      <p:sp>
        <p:nvSpPr>
          <p:cNvPr id="19" name="Picture Placeholder 2"/>
          <p:cNvSpPr>
            <a:spLocks noGrp="1"/>
          </p:cNvSpPr>
          <p:nvPr>
            <p:ph type="pic" sz="quarter" idx="15"/>
          </p:nvPr>
        </p:nvSpPr>
        <p:spPr>
          <a:xfrm>
            <a:off x="4533786" y="3855609"/>
            <a:ext cx="3106738" cy="2016211"/>
          </a:xfrm>
        </p:spPr>
        <p:txBody>
          <a:bodyPr>
            <a:normAutofit/>
          </a:bodyPr>
          <a:lstStyle>
            <a:lvl1pPr>
              <a:defRPr sz="1800">
                <a:solidFill>
                  <a:schemeClr val="tx2"/>
                </a:solidFill>
              </a:defRPr>
            </a:lvl1pPr>
          </a:lstStyle>
          <a:p>
            <a:endParaRPr lang="id-ID"/>
          </a:p>
        </p:txBody>
      </p:sp>
      <p:sp>
        <p:nvSpPr>
          <p:cNvPr id="20" name="Picture Placeholder 2"/>
          <p:cNvSpPr>
            <a:spLocks noGrp="1"/>
          </p:cNvSpPr>
          <p:nvPr>
            <p:ph type="pic" sz="quarter" idx="16"/>
          </p:nvPr>
        </p:nvSpPr>
        <p:spPr>
          <a:xfrm>
            <a:off x="7858048" y="3855609"/>
            <a:ext cx="3106738" cy="2016211"/>
          </a:xfrm>
        </p:spPr>
        <p:txBody>
          <a:bodyPr>
            <a:normAutofit/>
          </a:bodyPr>
          <a:lstStyle>
            <a:lvl1pPr>
              <a:defRPr sz="1800">
                <a:solidFill>
                  <a:schemeClr val="tx2"/>
                </a:solidFill>
              </a:defRPr>
            </a:lvl1pPr>
          </a:lstStyle>
          <a:p>
            <a:endParaRPr lang="id-ID"/>
          </a:p>
        </p:txBody>
      </p:sp>
    </p:spTree>
    <p:extLst>
      <p:ext uri="{BB962C8B-B14F-4D97-AF65-F5344CB8AC3E}">
        <p14:creationId xmlns:p14="http://schemas.microsoft.com/office/powerpoint/2010/main" val="2087697856"/>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
        <p:nvSpPr>
          <p:cNvPr id="15" name="Picture Placeholder 2"/>
          <p:cNvSpPr>
            <a:spLocks noGrp="1"/>
          </p:cNvSpPr>
          <p:nvPr>
            <p:ph type="pic" sz="quarter" idx="10"/>
          </p:nvPr>
        </p:nvSpPr>
        <p:spPr>
          <a:xfrm>
            <a:off x="1222375" y="1623695"/>
            <a:ext cx="3106738" cy="2016211"/>
          </a:xfrm>
        </p:spPr>
        <p:txBody>
          <a:bodyPr>
            <a:normAutofit/>
          </a:bodyPr>
          <a:lstStyle>
            <a:lvl1pPr>
              <a:defRPr sz="1800">
                <a:solidFill>
                  <a:schemeClr val="tx2"/>
                </a:solidFill>
              </a:defRPr>
            </a:lvl1pPr>
          </a:lstStyle>
          <a:p>
            <a:endParaRPr lang="id-ID"/>
          </a:p>
        </p:txBody>
      </p:sp>
      <p:sp>
        <p:nvSpPr>
          <p:cNvPr id="16" name="Picture Placeholder 2"/>
          <p:cNvSpPr>
            <a:spLocks noGrp="1"/>
          </p:cNvSpPr>
          <p:nvPr>
            <p:ph type="pic" sz="quarter" idx="11"/>
          </p:nvPr>
        </p:nvSpPr>
        <p:spPr>
          <a:xfrm>
            <a:off x="4533786" y="1623695"/>
            <a:ext cx="3106738" cy="2016211"/>
          </a:xfrm>
        </p:spPr>
        <p:txBody>
          <a:bodyPr>
            <a:normAutofit/>
          </a:bodyPr>
          <a:lstStyle>
            <a:lvl1pPr>
              <a:defRPr sz="1800">
                <a:solidFill>
                  <a:schemeClr val="tx2"/>
                </a:solidFill>
              </a:defRPr>
            </a:lvl1pPr>
          </a:lstStyle>
          <a:p>
            <a:endParaRPr lang="id-ID"/>
          </a:p>
        </p:txBody>
      </p:sp>
      <p:sp>
        <p:nvSpPr>
          <p:cNvPr id="17" name="Picture Placeholder 2"/>
          <p:cNvSpPr>
            <a:spLocks noGrp="1"/>
          </p:cNvSpPr>
          <p:nvPr>
            <p:ph type="pic" sz="quarter" idx="13"/>
          </p:nvPr>
        </p:nvSpPr>
        <p:spPr>
          <a:xfrm>
            <a:off x="7858048" y="1623695"/>
            <a:ext cx="3106738" cy="2016211"/>
          </a:xfrm>
        </p:spPr>
        <p:txBody>
          <a:bodyPr>
            <a:normAutofit/>
          </a:bodyPr>
          <a:lstStyle>
            <a:lvl1pPr>
              <a:defRPr sz="1800">
                <a:solidFill>
                  <a:schemeClr val="tx2"/>
                </a:solidFill>
              </a:defRPr>
            </a:lvl1pPr>
          </a:lstStyle>
          <a:p>
            <a:endParaRPr lang="id-ID"/>
          </a:p>
        </p:txBody>
      </p:sp>
      <p:sp>
        <p:nvSpPr>
          <p:cNvPr id="18" name="Picture Placeholder 2"/>
          <p:cNvSpPr>
            <a:spLocks noGrp="1"/>
          </p:cNvSpPr>
          <p:nvPr>
            <p:ph type="pic" sz="quarter" idx="14"/>
          </p:nvPr>
        </p:nvSpPr>
        <p:spPr>
          <a:xfrm>
            <a:off x="1222375" y="3855609"/>
            <a:ext cx="3106738" cy="2016211"/>
          </a:xfrm>
        </p:spPr>
        <p:txBody>
          <a:bodyPr>
            <a:normAutofit/>
          </a:bodyPr>
          <a:lstStyle>
            <a:lvl1pPr>
              <a:defRPr sz="1800">
                <a:solidFill>
                  <a:schemeClr val="tx2"/>
                </a:solidFill>
              </a:defRPr>
            </a:lvl1pPr>
          </a:lstStyle>
          <a:p>
            <a:endParaRPr lang="id-ID"/>
          </a:p>
        </p:txBody>
      </p:sp>
      <p:sp>
        <p:nvSpPr>
          <p:cNvPr id="19" name="Picture Placeholder 2"/>
          <p:cNvSpPr>
            <a:spLocks noGrp="1"/>
          </p:cNvSpPr>
          <p:nvPr>
            <p:ph type="pic" sz="quarter" idx="15"/>
          </p:nvPr>
        </p:nvSpPr>
        <p:spPr>
          <a:xfrm>
            <a:off x="4533786" y="3855609"/>
            <a:ext cx="3106738" cy="2016211"/>
          </a:xfrm>
        </p:spPr>
        <p:txBody>
          <a:bodyPr>
            <a:normAutofit/>
          </a:bodyPr>
          <a:lstStyle>
            <a:lvl1pPr>
              <a:defRPr sz="1800">
                <a:solidFill>
                  <a:schemeClr val="tx2"/>
                </a:solidFill>
              </a:defRPr>
            </a:lvl1pPr>
          </a:lstStyle>
          <a:p>
            <a:endParaRPr lang="id-ID"/>
          </a:p>
        </p:txBody>
      </p:sp>
      <p:sp>
        <p:nvSpPr>
          <p:cNvPr id="20" name="Picture Placeholder 2"/>
          <p:cNvSpPr>
            <a:spLocks noGrp="1"/>
          </p:cNvSpPr>
          <p:nvPr>
            <p:ph type="pic" sz="quarter" idx="16"/>
          </p:nvPr>
        </p:nvSpPr>
        <p:spPr>
          <a:xfrm>
            <a:off x="7858048" y="3855609"/>
            <a:ext cx="3106738" cy="2016211"/>
          </a:xfrm>
        </p:spPr>
        <p:txBody>
          <a:bodyPr>
            <a:normAutofit/>
          </a:bodyPr>
          <a:lstStyle>
            <a:lvl1pPr>
              <a:defRPr sz="1800">
                <a:solidFill>
                  <a:schemeClr val="tx2"/>
                </a:solidFill>
              </a:defRPr>
            </a:lvl1pPr>
          </a:lstStyle>
          <a:p>
            <a:endParaRPr lang="id-ID"/>
          </a:p>
        </p:txBody>
      </p:sp>
    </p:spTree>
    <p:extLst>
      <p:ext uri="{BB962C8B-B14F-4D97-AF65-F5344CB8AC3E}">
        <p14:creationId xmlns:p14="http://schemas.microsoft.com/office/powerpoint/2010/main" val="2452198351"/>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
        <p:nvSpPr>
          <p:cNvPr id="10" name="Picture Placeholder 14"/>
          <p:cNvSpPr>
            <a:spLocks noGrp="1"/>
          </p:cNvSpPr>
          <p:nvPr>
            <p:ph type="pic" sz="quarter" idx="10"/>
          </p:nvPr>
        </p:nvSpPr>
        <p:spPr>
          <a:xfrm>
            <a:off x="1192213" y="1998133"/>
            <a:ext cx="3206750" cy="3293005"/>
          </a:xfrm>
        </p:spPr>
        <p:txBody>
          <a:bodyPr>
            <a:normAutofit/>
          </a:bodyPr>
          <a:lstStyle>
            <a:lvl1pPr>
              <a:defRPr sz="1600">
                <a:solidFill>
                  <a:schemeClr val="tx2"/>
                </a:solidFill>
              </a:defRPr>
            </a:lvl1pPr>
          </a:lstStyle>
          <a:p>
            <a:endParaRPr lang="id-ID"/>
          </a:p>
        </p:txBody>
      </p:sp>
      <p:sp>
        <p:nvSpPr>
          <p:cNvPr id="11" name="Picture Placeholder 14"/>
          <p:cNvSpPr>
            <a:spLocks noGrp="1"/>
          </p:cNvSpPr>
          <p:nvPr>
            <p:ph type="pic" sz="quarter" idx="11"/>
          </p:nvPr>
        </p:nvSpPr>
        <p:spPr>
          <a:xfrm>
            <a:off x="4487822" y="1998133"/>
            <a:ext cx="3206750" cy="3293005"/>
          </a:xfrm>
        </p:spPr>
        <p:txBody>
          <a:bodyPr>
            <a:normAutofit/>
          </a:bodyPr>
          <a:lstStyle>
            <a:lvl1pPr>
              <a:defRPr sz="1600">
                <a:solidFill>
                  <a:schemeClr val="tx2"/>
                </a:solidFill>
              </a:defRPr>
            </a:lvl1pPr>
          </a:lstStyle>
          <a:p>
            <a:endParaRPr lang="id-ID"/>
          </a:p>
        </p:txBody>
      </p:sp>
      <p:sp>
        <p:nvSpPr>
          <p:cNvPr id="12" name="Picture Placeholder 14"/>
          <p:cNvSpPr>
            <a:spLocks noGrp="1"/>
          </p:cNvSpPr>
          <p:nvPr>
            <p:ph type="pic" sz="quarter" idx="13"/>
          </p:nvPr>
        </p:nvSpPr>
        <p:spPr>
          <a:xfrm>
            <a:off x="7809924" y="1998133"/>
            <a:ext cx="3206750" cy="3293005"/>
          </a:xfrm>
        </p:spPr>
        <p:txBody>
          <a:bodyPr>
            <a:normAutofit/>
          </a:bodyPr>
          <a:lstStyle>
            <a:lvl1pPr>
              <a:defRPr sz="1600">
                <a:solidFill>
                  <a:schemeClr val="tx2"/>
                </a:solidFill>
              </a:defRPr>
            </a:lvl1pPr>
          </a:lstStyle>
          <a:p>
            <a:endParaRPr lang="id-ID"/>
          </a:p>
        </p:txBody>
      </p:sp>
    </p:spTree>
    <p:extLst>
      <p:ext uri="{BB962C8B-B14F-4D97-AF65-F5344CB8AC3E}">
        <p14:creationId xmlns:p14="http://schemas.microsoft.com/office/powerpoint/2010/main" val="4148120355"/>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
        <p:nvSpPr>
          <p:cNvPr id="10" name="Picture Placeholder 14"/>
          <p:cNvSpPr>
            <a:spLocks noGrp="1"/>
          </p:cNvSpPr>
          <p:nvPr>
            <p:ph type="pic" sz="quarter" idx="10"/>
          </p:nvPr>
        </p:nvSpPr>
        <p:spPr>
          <a:xfrm>
            <a:off x="1192213" y="1998133"/>
            <a:ext cx="3206750" cy="3293005"/>
          </a:xfrm>
        </p:spPr>
        <p:txBody>
          <a:bodyPr>
            <a:normAutofit/>
          </a:bodyPr>
          <a:lstStyle>
            <a:lvl1pPr>
              <a:defRPr sz="1600">
                <a:solidFill>
                  <a:schemeClr val="tx2"/>
                </a:solidFill>
              </a:defRPr>
            </a:lvl1pPr>
          </a:lstStyle>
          <a:p>
            <a:endParaRPr lang="id-ID"/>
          </a:p>
        </p:txBody>
      </p:sp>
      <p:sp>
        <p:nvSpPr>
          <p:cNvPr id="11" name="Picture Placeholder 14"/>
          <p:cNvSpPr>
            <a:spLocks noGrp="1"/>
          </p:cNvSpPr>
          <p:nvPr>
            <p:ph type="pic" sz="quarter" idx="11"/>
          </p:nvPr>
        </p:nvSpPr>
        <p:spPr>
          <a:xfrm>
            <a:off x="4487822" y="1998133"/>
            <a:ext cx="3206750" cy="3293005"/>
          </a:xfrm>
        </p:spPr>
        <p:txBody>
          <a:bodyPr>
            <a:normAutofit/>
          </a:bodyPr>
          <a:lstStyle>
            <a:lvl1pPr>
              <a:defRPr sz="1600">
                <a:solidFill>
                  <a:schemeClr val="tx2"/>
                </a:solidFill>
              </a:defRPr>
            </a:lvl1pPr>
          </a:lstStyle>
          <a:p>
            <a:endParaRPr lang="id-ID"/>
          </a:p>
        </p:txBody>
      </p:sp>
      <p:sp>
        <p:nvSpPr>
          <p:cNvPr id="12" name="Picture Placeholder 14"/>
          <p:cNvSpPr>
            <a:spLocks noGrp="1"/>
          </p:cNvSpPr>
          <p:nvPr>
            <p:ph type="pic" sz="quarter" idx="13"/>
          </p:nvPr>
        </p:nvSpPr>
        <p:spPr>
          <a:xfrm>
            <a:off x="7809924" y="1998133"/>
            <a:ext cx="3206750" cy="3293005"/>
          </a:xfrm>
        </p:spPr>
        <p:txBody>
          <a:bodyPr>
            <a:normAutofit/>
          </a:bodyPr>
          <a:lstStyle>
            <a:lvl1pPr>
              <a:defRPr sz="1600">
                <a:solidFill>
                  <a:schemeClr val="tx2"/>
                </a:solidFill>
              </a:defRPr>
            </a:lvl1pPr>
          </a:lstStyle>
          <a:p>
            <a:endParaRPr lang="id-ID"/>
          </a:p>
        </p:txBody>
      </p:sp>
    </p:spTree>
    <p:extLst>
      <p:ext uri="{BB962C8B-B14F-4D97-AF65-F5344CB8AC3E}">
        <p14:creationId xmlns:p14="http://schemas.microsoft.com/office/powerpoint/2010/main" val="2487769090"/>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
        <p:nvSpPr>
          <p:cNvPr id="10" name="Picture Placeholder 6"/>
          <p:cNvSpPr>
            <a:spLocks noGrp="1"/>
          </p:cNvSpPr>
          <p:nvPr>
            <p:ph type="pic" sz="quarter" idx="11"/>
          </p:nvPr>
        </p:nvSpPr>
        <p:spPr>
          <a:xfrm>
            <a:off x="6305095" y="1834271"/>
            <a:ext cx="4932000" cy="3600000"/>
          </a:xfrm>
        </p:spPr>
      </p:sp>
      <p:sp>
        <p:nvSpPr>
          <p:cNvPr id="11" name="Picture Placeholder 7"/>
          <p:cNvSpPr>
            <a:spLocks noGrp="1"/>
          </p:cNvSpPr>
          <p:nvPr>
            <p:ph type="pic" sz="quarter" idx="13"/>
          </p:nvPr>
        </p:nvSpPr>
        <p:spPr>
          <a:xfrm>
            <a:off x="901531" y="1834271"/>
            <a:ext cx="4932000" cy="3600000"/>
          </a:xfrm>
        </p:spPr>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userDrawn="1"/>
        </p:nvGrpSpPr>
        <p:grpSpPr>
          <a:xfrm rot="10800000">
            <a:off x="10957866" y="5570341"/>
            <a:ext cx="1519706"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86899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
        <p:nvSpPr>
          <p:cNvPr id="10" name="Picture Placeholder 6"/>
          <p:cNvSpPr>
            <a:spLocks noGrp="1"/>
          </p:cNvSpPr>
          <p:nvPr>
            <p:ph type="pic" sz="quarter" idx="11"/>
          </p:nvPr>
        </p:nvSpPr>
        <p:spPr>
          <a:xfrm>
            <a:off x="6305095" y="1834271"/>
            <a:ext cx="4932000" cy="3600000"/>
          </a:xfrm>
        </p:spPr>
      </p:sp>
      <p:sp>
        <p:nvSpPr>
          <p:cNvPr id="11" name="Picture Placeholder 7"/>
          <p:cNvSpPr>
            <a:spLocks noGrp="1"/>
          </p:cNvSpPr>
          <p:nvPr>
            <p:ph type="pic" sz="quarter" idx="13"/>
          </p:nvPr>
        </p:nvSpPr>
        <p:spPr>
          <a:xfrm>
            <a:off x="901531" y="1834271"/>
            <a:ext cx="4932000" cy="3600000"/>
          </a:xfrm>
        </p:spPr>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userDrawn="1"/>
        </p:nvGrpSpPr>
        <p:grpSpPr>
          <a:xfrm rot="10800000">
            <a:off x="10957866" y="5570341"/>
            <a:ext cx="1519706"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85361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grpSp>
        <p:nvGrpSpPr>
          <p:cNvPr id="12" name="Group 11"/>
          <p:cNvGrpSpPr/>
          <p:nvPr userDrawn="1"/>
        </p:nvGrpSpPr>
        <p:grpSpPr>
          <a:xfrm rot="7200000">
            <a:off x="9332943" y="-632115"/>
            <a:ext cx="3238995" cy="337249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grpSp>
        <p:nvGrpSpPr>
          <p:cNvPr id="31" name="Group 30"/>
          <p:cNvGrpSpPr/>
          <p:nvPr userDrawn="1"/>
        </p:nvGrpSpPr>
        <p:grpSpPr>
          <a:xfrm rot="16200000">
            <a:off x="10401414" y="5372625"/>
            <a:ext cx="2088215" cy="217428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4" name="Picture Placeholder 2"/>
          <p:cNvSpPr>
            <a:spLocks noGrp="1"/>
          </p:cNvSpPr>
          <p:nvPr>
            <p:ph type="pic" sz="quarter" idx="13"/>
          </p:nvPr>
        </p:nvSpPr>
        <p:spPr>
          <a:xfrm>
            <a:off x="1073436" y="1992849"/>
            <a:ext cx="4320000" cy="3960000"/>
          </a:xfrm>
        </p:spPr>
      </p:sp>
    </p:spTree>
    <p:extLst>
      <p:ext uri="{BB962C8B-B14F-4D97-AF65-F5344CB8AC3E}">
        <p14:creationId xmlns:p14="http://schemas.microsoft.com/office/powerpoint/2010/main" val="120300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grpSp>
        <p:nvGrpSpPr>
          <p:cNvPr id="12" name="Group 11"/>
          <p:cNvGrpSpPr/>
          <p:nvPr userDrawn="1"/>
        </p:nvGrpSpPr>
        <p:grpSpPr>
          <a:xfrm rot="7200000">
            <a:off x="9332943" y="-632115"/>
            <a:ext cx="3238995" cy="337249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 name="Pentagon 6"/>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grpSp>
        <p:nvGrpSpPr>
          <p:cNvPr id="31" name="Group 30"/>
          <p:cNvGrpSpPr/>
          <p:nvPr userDrawn="1"/>
        </p:nvGrpSpPr>
        <p:grpSpPr>
          <a:xfrm rot="16200000">
            <a:off x="10401414" y="5372625"/>
            <a:ext cx="2088215" cy="217428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4" name="Picture Placeholder 2"/>
          <p:cNvSpPr>
            <a:spLocks noGrp="1"/>
          </p:cNvSpPr>
          <p:nvPr>
            <p:ph type="pic" sz="quarter" idx="13"/>
          </p:nvPr>
        </p:nvSpPr>
        <p:spPr>
          <a:xfrm>
            <a:off x="1073436" y="1992849"/>
            <a:ext cx="4320000" cy="3960000"/>
          </a:xfrm>
        </p:spPr>
      </p:sp>
    </p:spTree>
    <p:extLst>
      <p:ext uri="{BB962C8B-B14F-4D97-AF65-F5344CB8AC3E}">
        <p14:creationId xmlns:p14="http://schemas.microsoft.com/office/powerpoint/2010/main" val="117889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
        <p:nvSpPr>
          <p:cNvPr id="45" name="Picture Placeholder 5"/>
          <p:cNvSpPr>
            <a:spLocks noGrp="1"/>
          </p:cNvSpPr>
          <p:nvPr>
            <p:ph type="pic" sz="quarter" idx="13"/>
          </p:nvPr>
        </p:nvSpPr>
        <p:spPr>
          <a:xfrm>
            <a:off x="0" y="1971675"/>
            <a:ext cx="8288338" cy="2838450"/>
          </a:xfrm>
        </p:spPr>
        <p:txBody>
          <a:bodyPr/>
          <a:lstStyle/>
          <a:p>
            <a:endParaRPr lang="id-ID"/>
          </a:p>
        </p:txBody>
      </p:sp>
    </p:spTree>
    <p:extLst>
      <p:ext uri="{BB962C8B-B14F-4D97-AF65-F5344CB8AC3E}">
        <p14:creationId xmlns:p14="http://schemas.microsoft.com/office/powerpoint/2010/main" val="2051107742"/>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
        <p:nvSpPr>
          <p:cNvPr id="45" name="Picture Placeholder 5"/>
          <p:cNvSpPr>
            <a:spLocks noGrp="1"/>
          </p:cNvSpPr>
          <p:nvPr>
            <p:ph type="pic" sz="quarter" idx="13"/>
          </p:nvPr>
        </p:nvSpPr>
        <p:spPr>
          <a:xfrm>
            <a:off x="0" y="1971675"/>
            <a:ext cx="8288338" cy="2838450"/>
          </a:xfrm>
        </p:spPr>
        <p:txBody>
          <a:bodyPr/>
          <a:lstStyle/>
          <a:p>
            <a:endParaRPr lang="id-ID"/>
          </a:p>
        </p:txBody>
      </p:sp>
    </p:spTree>
    <p:extLst>
      <p:ext uri="{BB962C8B-B14F-4D97-AF65-F5344CB8AC3E}">
        <p14:creationId xmlns:p14="http://schemas.microsoft.com/office/powerpoint/2010/main" val="4033638438"/>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chemeClr val="accent2"/>
        </a:solidFill>
        <a:effectLst/>
      </p:bgPr>
    </p:bg>
    <p:spTree>
      <p:nvGrpSpPr>
        <p:cNvPr id="1" name=""/>
        <p:cNvGrpSpPr/>
        <p:nvPr/>
      </p:nvGrpSpPr>
      <p:grpSpPr>
        <a:xfrm>
          <a:off x="0" y="0"/>
          <a:ext cx="0" cy="0"/>
          <a:chOff x="0" y="0"/>
          <a:chExt cx="0" cy="0"/>
        </a:xfrm>
      </p:grpSpPr>
      <p:grpSp>
        <p:nvGrpSpPr>
          <p:cNvPr id="12" name="Group 11"/>
          <p:cNvGrpSpPr/>
          <p:nvPr userDrawn="1"/>
        </p:nvGrpSpPr>
        <p:grpSpPr>
          <a:xfrm rot="5400000">
            <a:off x="10413484" y="63533"/>
            <a:ext cx="2627251" cy="2735534"/>
            <a:chOff x="8349573" y="-1673337"/>
            <a:chExt cx="6162676" cy="6416675"/>
          </a:xfrm>
          <a:solidFill>
            <a:schemeClr val="bg1">
              <a:alpha val="20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5" name="Group 24"/>
          <p:cNvGrpSpPr/>
          <p:nvPr userDrawn="1"/>
        </p:nvGrpSpPr>
        <p:grpSpPr>
          <a:xfrm rot="5400000">
            <a:off x="-818858" y="1596586"/>
            <a:ext cx="2438379" cy="2538877"/>
            <a:chOff x="8349573" y="-1673337"/>
            <a:chExt cx="6162676" cy="6416675"/>
          </a:xfrm>
          <a:solidFill>
            <a:schemeClr val="bg1">
              <a:alpha val="20000"/>
            </a:schemeClr>
          </a:solidFill>
        </p:grpSpPr>
        <p:sp>
          <p:nvSpPr>
            <p:cNvPr id="26"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8" name="Group 37"/>
          <p:cNvGrpSpPr/>
          <p:nvPr userDrawn="1"/>
        </p:nvGrpSpPr>
        <p:grpSpPr>
          <a:xfrm rot="5400000">
            <a:off x="10987014" y="4889162"/>
            <a:ext cx="1813092" cy="1887819"/>
            <a:chOff x="8349573" y="-1673337"/>
            <a:chExt cx="6162676" cy="6416675"/>
          </a:xfrm>
          <a:solidFill>
            <a:schemeClr val="bg1">
              <a:alpha val="20000"/>
            </a:schemeClr>
          </a:solidFill>
        </p:grpSpPr>
        <p:sp>
          <p:nvSpPr>
            <p:cNvPr id="39"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1" name="Pentagon 50"/>
          <p:cNvSpPr/>
          <p:nvPr userDrawn="1"/>
        </p:nvSpPr>
        <p:spPr>
          <a:xfrm rot="10800000">
            <a:off x="11464428"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Slide Number Placeholder 4"/>
          <p:cNvSpPr>
            <a:spLocks noGrp="1"/>
          </p:cNvSpPr>
          <p:nvPr>
            <p:ph type="sldNum" sz="quarter" idx="14"/>
          </p:nvPr>
        </p:nvSpPr>
        <p:spPr>
          <a:xfrm>
            <a:off x="11616876" y="545146"/>
            <a:ext cx="576000" cy="365125"/>
          </a:xfrm>
          <a:prstGeom prst="rect">
            <a:avLst/>
          </a:prstGeom>
        </p:spPr>
        <p:txBody>
          <a:bodyPr/>
          <a:lstStyle>
            <a:lvl1pPr algn="ctr">
              <a:defRPr sz="1800"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91675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grpSp>
        <p:nvGrpSpPr>
          <p:cNvPr id="55" name="Group 54"/>
          <p:cNvGrpSpPr/>
          <p:nvPr userDrawn="1"/>
        </p:nvGrpSpPr>
        <p:grpSpPr>
          <a:xfrm rot="16200000">
            <a:off x="7255813" y="-1564129"/>
            <a:ext cx="5088585" cy="5879331"/>
            <a:chOff x="7790152" y="0"/>
            <a:chExt cx="5088585" cy="5879331"/>
          </a:xfrm>
        </p:grpSpPr>
        <p:sp>
          <p:nvSpPr>
            <p:cNvPr id="6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 name="Group 5"/>
          <p:cNvGrpSpPr/>
          <p:nvPr userDrawn="1"/>
        </p:nvGrpSpPr>
        <p:grpSpPr>
          <a:xfrm rot="16200000">
            <a:off x="884708" y="-1935645"/>
            <a:ext cx="5088585" cy="6858000"/>
            <a:chOff x="7790152" y="0"/>
            <a:chExt cx="5088585" cy="6858000"/>
          </a:xfrm>
        </p:grpSpPr>
        <p:sp>
          <p:nvSpPr>
            <p:cNvPr id="9"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
        <p:nvSpPr>
          <p:cNvPr id="5" name="Picture Placeholder 5"/>
          <p:cNvSpPr>
            <a:spLocks noGrp="1"/>
          </p:cNvSpPr>
          <p:nvPr>
            <p:ph type="pic" sz="quarter" idx="13"/>
          </p:nvPr>
        </p:nvSpPr>
        <p:spPr>
          <a:xfrm>
            <a:off x="900000" y="1769800"/>
            <a:ext cx="10384511" cy="2838450"/>
          </a:xfrm>
        </p:spPr>
        <p:txBody>
          <a:bodyPr/>
          <a:lstStyle/>
          <a:p>
            <a:endParaRPr lang="id-ID" dirty="0"/>
          </a:p>
        </p:txBody>
      </p:sp>
    </p:spTree>
    <p:extLst>
      <p:ext uri="{BB962C8B-B14F-4D97-AF65-F5344CB8AC3E}">
        <p14:creationId xmlns:p14="http://schemas.microsoft.com/office/powerpoint/2010/main" val="3254399546"/>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grpSp>
        <p:nvGrpSpPr>
          <p:cNvPr id="55" name="Group 54"/>
          <p:cNvGrpSpPr/>
          <p:nvPr userDrawn="1"/>
        </p:nvGrpSpPr>
        <p:grpSpPr>
          <a:xfrm rot="16200000">
            <a:off x="7255813" y="-1564129"/>
            <a:ext cx="5088585" cy="5879331"/>
            <a:chOff x="7790152" y="0"/>
            <a:chExt cx="5088585" cy="5879331"/>
          </a:xfrm>
        </p:grpSpPr>
        <p:sp>
          <p:nvSpPr>
            <p:cNvPr id="6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 name="Group 5"/>
          <p:cNvGrpSpPr/>
          <p:nvPr userDrawn="1"/>
        </p:nvGrpSpPr>
        <p:grpSpPr>
          <a:xfrm rot="16200000">
            <a:off x="884708" y="-1935645"/>
            <a:ext cx="5088585" cy="6858000"/>
            <a:chOff x="7790152" y="0"/>
            <a:chExt cx="5088585" cy="6858000"/>
          </a:xfrm>
        </p:grpSpPr>
        <p:sp>
          <p:nvSpPr>
            <p:cNvPr id="9"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7" name="Pentagon 6"/>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539001" y="545146"/>
            <a:ext cx="648000" cy="365125"/>
          </a:xfrm>
          <a:prstGeom prst="rect">
            <a:avLst/>
          </a:prstGeom>
        </p:spPr>
        <p:txBody>
          <a:bodyPr/>
          <a:lstStyle>
            <a:lvl1pPr algn="ctr">
              <a:defRPr sz="1800"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248249769"/>
      </p:ext>
    </p:extLst>
  </p:cSld>
  <p:clrMapOvr>
    <a:masterClrMapping/>
  </p:clrMapOvr>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grpSp>
        <p:nvGrpSpPr>
          <p:cNvPr id="55" name="Group 54"/>
          <p:cNvGrpSpPr/>
          <p:nvPr userDrawn="1"/>
        </p:nvGrpSpPr>
        <p:grpSpPr>
          <a:xfrm rot="16200000">
            <a:off x="7255813" y="-1564129"/>
            <a:ext cx="5088585" cy="5879331"/>
            <a:chOff x="7790152" y="0"/>
            <a:chExt cx="5088585" cy="5879331"/>
          </a:xfrm>
        </p:grpSpPr>
        <p:sp>
          <p:nvSpPr>
            <p:cNvPr id="6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 name="Group 5"/>
          <p:cNvGrpSpPr/>
          <p:nvPr userDrawn="1"/>
        </p:nvGrpSpPr>
        <p:grpSpPr>
          <a:xfrm rot="16200000">
            <a:off x="884708" y="-1935645"/>
            <a:ext cx="5088585" cy="6858000"/>
            <a:chOff x="7790152" y="0"/>
            <a:chExt cx="5088585" cy="6858000"/>
          </a:xfrm>
        </p:grpSpPr>
        <p:sp>
          <p:nvSpPr>
            <p:cNvPr id="9"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7" name="Pentagon 6"/>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
        <p:nvSpPr>
          <p:cNvPr id="5" name="Picture Placeholder 5"/>
          <p:cNvSpPr>
            <a:spLocks noGrp="1"/>
          </p:cNvSpPr>
          <p:nvPr>
            <p:ph type="pic" sz="quarter" idx="13"/>
          </p:nvPr>
        </p:nvSpPr>
        <p:spPr>
          <a:xfrm>
            <a:off x="900000" y="1769800"/>
            <a:ext cx="10384511" cy="2838450"/>
          </a:xfrm>
        </p:spPr>
        <p:txBody>
          <a:bodyPr/>
          <a:lstStyle/>
          <a:p>
            <a:endParaRPr lang="id-ID" dirty="0"/>
          </a:p>
        </p:txBody>
      </p:sp>
    </p:spTree>
    <p:extLst>
      <p:ext uri="{BB962C8B-B14F-4D97-AF65-F5344CB8AC3E}">
        <p14:creationId xmlns:p14="http://schemas.microsoft.com/office/powerpoint/2010/main" val="1769642734"/>
      </p:ext>
    </p:extLst>
  </p:cSld>
  <p:clrMapOvr>
    <a:masterClrMapping/>
  </p:clrMapOvr>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userDrawn="1"/>
        </p:nvGrpSpPr>
        <p:grpSpPr>
          <a:xfrm rot="10800000">
            <a:off x="10957866" y="5570341"/>
            <a:ext cx="1519706"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40" name="Picture Placeholder 3"/>
          <p:cNvSpPr>
            <a:spLocks noGrp="1"/>
          </p:cNvSpPr>
          <p:nvPr>
            <p:ph type="pic" sz="quarter" idx="13"/>
          </p:nvPr>
        </p:nvSpPr>
        <p:spPr>
          <a:xfrm>
            <a:off x="544616" y="1057436"/>
            <a:ext cx="2608262" cy="2608262"/>
          </a:xfrm>
          <a:prstGeom prst="diamond">
            <a:avLst/>
          </a:prstGeom>
          <a:ln w="15875">
            <a:noFill/>
          </a:ln>
        </p:spPr>
        <p:txBody>
          <a:bodyPr>
            <a:normAutofit/>
          </a:bodyPr>
          <a:lstStyle>
            <a:lvl1pPr>
              <a:defRPr sz="1200"/>
            </a:lvl1pPr>
          </a:lstStyle>
          <a:p>
            <a:endParaRPr lang="id-ID"/>
          </a:p>
        </p:txBody>
      </p:sp>
      <p:sp>
        <p:nvSpPr>
          <p:cNvPr id="141" name="Picture Placeholder 3"/>
          <p:cNvSpPr>
            <a:spLocks noGrp="1"/>
          </p:cNvSpPr>
          <p:nvPr>
            <p:ph type="pic" sz="quarter" idx="14"/>
          </p:nvPr>
        </p:nvSpPr>
        <p:spPr>
          <a:xfrm>
            <a:off x="1948340" y="2431634"/>
            <a:ext cx="2608262" cy="2608262"/>
          </a:xfrm>
          <a:prstGeom prst="diamond">
            <a:avLst/>
          </a:prstGeom>
          <a:ln w="15875">
            <a:noFill/>
          </a:ln>
        </p:spPr>
        <p:txBody>
          <a:bodyPr>
            <a:normAutofit/>
          </a:bodyPr>
          <a:lstStyle>
            <a:lvl1pPr>
              <a:defRPr sz="1200"/>
            </a:lvl1pPr>
          </a:lstStyle>
          <a:p>
            <a:endParaRPr lang="id-ID"/>
          </a:p>
        </p:txBody>
      </p:sp>
      <p:sp>
        <p:nvSpPr>
          <p:cNvPr id="142" name="Picture Placeholder 3"/>
          <p:cNvSpPr>
            <a:spLocks noGrp="1"/>
          </p:cNvSpPr>
          <p:nvPr>
            <p:ph type="pic" sz="quarter" idx="15"/>
          </p:nvPr>
        </p:nvSpPr>
        <p:spPr>
          <a:xfrm>
            <a:off x="3352064" y="1057436"/>
            <a:ext cx="2608262" cy="2608262"/>
          </a:xfrm>
          <a:prstGeom prst="diamond">
            <a:avLst/>
          </a:prstGeom>
          <a:ln w="15875">
            <a:noFill/>
          </a:ln>
        </p:spPr>
        <p:txBody>
          <a:bodyPr>
            <a:normAutofit/>
          </a:bodyPr>
          <a:lstStyle>
            <a:lvl1pPr>
              <a:defRPr sz="1200"/>
            </a:lvl1pPr>
          </a:lstStyle>
          <a:p>
            <a:endParaRPr lang="id-ID"/>
          </a:p>
        </p:txBody>
      </p:sp>
      <p:sp>
        <p:nvSpPr>
          <p:cNvPr id="143" name="Picture Placeholder 3"/>
          <p:cNvSpPr>
            <a:spLocks noGrp="1"/>
          </p:cNvSpPr>
          <p:nvPr>
            <p:ph type="pic" sz="quarter" idx="16"/>
          </p:nvPr>
        </p:nvSpPr>
        <p:spPr>
          <a:xfrm>
            <a:off x="4755788" y="2431634"/>
            <a:ext cx="2608262" cy="2608262"/>
          </a:xfrm>
          <a:prstGeom prst="diamond">
            <a:avLst/>
          </a:prstGeom>
          <a:ln w="15875">
            <a:noFill/>
          </a:ln>
        </p:spPr>
        <p:txBody>
          <a:bodyPr>
            <a:normAutofit/>
          </a:bodyPr>
          <a:lstStyle>
            <a:lvl1pPr>
              <a:defRPr sz="1200"/>
            </a:lvl1pPr>
          </a:lstStyle>
          <a:p>
            <a:endParaRPr lang="id-ID"/>
          </a:p>
        </p:txBody>
      </p:sp>
      <p:sp>
        <p:nvSpPr>
          <p:cNvPr id="144" name="Picture Placeholder 3"/>
          <p:cNvSpPr>
            <a:spLocks noGrp="1"/>
          </p:cNvSpPr>
          <p:nvPr>
            <p:ph type="pic" sz="quarter" idx="17"/>
          </p:nvPr>
        </p:nvSpPr>
        <p:spPr>
          <a:xfrm>
            <a:off x="6159512" y="1057436"/>
            <a:ext cx="2608262" cy="2608262"/>
          </a:xfrm>
          <a:prstGeom prst="diamond">
            <a:avLst/>
          </a:prstGeom>
          <a:ln w="15875">
            <a:noFill/>
          </a:ln>
        </p:spPr>
        <p:txBody>
          <a:bodyPr>
            <a:normAutofit/>
          </a:bodyPr>
          <a:lstStyle>
            <a:lvl1pPr>
              <a:defRPr sz="1200"/>
            </a:lvl1pPr>
          </a:lstStyle>
          <a:p>
            <a:endParaRPr lang="id-ID"/>
          </a:p>
        </p:txBody>
      </p:sp>
      <p:sp>
        <p:nvSpPr>
          <p:cNvPr id="145" name="Picture Placeholder 3"/>
          <p:cNvSpPr>
            <a:spLocks noGrp="1"/>
          </p:cNvSpPr>
          <p:nvPr>
            <p:ph type="pic" sz="quarter" idx="18"/>
          </p:nvPr>
        </p:nvSpPr>
        <p:spPr>
          <a:xfrm>
            <a:off x="7563236" y="2436464"/>
            <a:ext cx="2608262" cy="2608262"/>
          </a:xfrm>
          <a:prstGeom prst="diamond">
            <a:avLst/>
          </a:prstGeom>
          <a:ln w="15875">
            <a:noFill/>
          </a:ln>
        </p:spPr>
        <p:txBody>
          <a:bodyPr>
            <a:normAutofit/>
          </a:bodyPr>
          <a:lstStyle>
            <a:lvl1pPr>
              <a:defRPr sz="1200"/>
            </a:lvl1pPr>
          </a:lstStyle>
          <a:p>
            <a:endParaRPr lang="id-ID"/>
          </a:p>
        </p:txBody>
      </p:sp>
      <p:sp>
        <p:nvSpPr>
          <p:cNvPr id="146" name="Picture Placeholder 3"/>
          <p:cNvSpPr>
            <a:spLocks noGrp="1"/>
          </p:cNvSpPr>
          <p:nvPr>
            <p:ph type="pic" sz="quarter" idx="19"/>
          </p:nvPr>
        </p:nvSpPr>
        <p:spPr>
          <a:xfrm>
            <a:off x="8966960" y="1062266"/>
            <a:ext cx="2608262" cy="2608262"/>
          </a:xfrm>
          <a:prstGeom prst="diamond">
            <a:avLst/>
          </a:prstGeom>
          <a:ln w="15875">
            <a:noFill/>
          </a:ln>
        </p:spPr>
        <p:txBody>
          <a:bodyPr>
            <a:normAutofit/>
          </a:bodyPr>
          <a:lstStyle>
            <a:lvl1pPr>
              <a:defRPr sz="1200"/>
            </a:lvl1pPr>
          </a:lstStyle>
          <a:p>
            <a:endParaRPr lang="id-ID"/>
          </a:p>
        </p:txBody>
      </p:sp>
    </p:spTree>
    <p:extLst>
      <p:ext uri="{BB962C8B-B14F-4D97-AF65-F5344CB8AC3E}">
        <p14:creationId xmlns:p14="http://schemas.microsoft.com/office/powerpoint/2010/main" val="345717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userDrawn="1"/>
        </p:nvGrpSpPr>
        <p:grpSpPr>
          <a:xfrm rot="10800000">
            <a:off x="10957866" y="5570341"/>
            <a:ext cx="1519706"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40" name="Picture Placeholder 3"/>
          <p:cNvSpPr>
            <a:spLocks noGrp="1"/>
          </p:cNvSpPr>
          <p:nvPr>
            <p:ph type="pic" sz="quarter" idx="13"/>
          </p:nvPr>
        </p:nvSpPr>
        <p:spPr>
          <a:xfrm>
            <a:off x="544616" y="1057436"/>
            <a:ext cx="2608262" cy="2608262"/>
          </a:xfrm>
          <a:prstGeom prst="diamond">
            <a:avLst/>
          </a:prstGeom>
          <a:ln w="15875">
            <a:noFill/>
          </a:ln>
        </p:spPr>
        <p:txBody>
          <a:bodyPr>
            <a:normAutofit/>
          </a:bodyPr>
          <a:lstStyle>
            <a:lvl1pPr>
              <a:defRPr sz="1200"/>
            </a:lvl1pPr>
          </a:lstStyle>
          <a:p>
            <a:endParaRPr lang="id-ID"/>
          </a:p>
        </p:txBody>
      </p:sp>
      <p:sp>
        <p:nvSpPr>
          <p:cNvPr id="141" name="Picture Placeholder 3"/>
          <p:cNvSpPr>
            <a:spLocks noGrp="1"/>
          </p:cNvSpPr>
          <p:nvPr>
            <p:ph type="pic" sz="quarter" idx="14"/>
          </p:nvPr>
        </p:nvSpPr>
        <p:spPr>
          <a:xfrm>
            <a:off x="1948340" y="2431634"/>
            <a:ext cx="2608262" cy="2608262"/>
          </a:xfrm>
          <a:prstGeom prst="diamond">
            <a:avLst/>
          </a:prstGeom>
          <a:ln w="15875">
            <a:noFill/>
          </a:ln>
        </p:spPr>
        <p:txBody>
          <a:bodyPr>
            <a:normAutofit/>
          </a:bodyPr>
          <a:lstStyle>
            <a:lvl1pPr>
              <a:defRPr sz="1200"/>
            </a:lvl1pPr>
          </a:lstStyle>
          <a:p>
            <a:endParaRPr lang="id-ID"/>
          </a:p>
        </p:txBody>
      </p:sp>
      <p:sp>
        <p:nvSpPr>
          <p:cNvPr id="142" name="Picture Placeholder 3"/>
          <p:cNvSpPr>
            <a:spLocks noGrp="1"/>
          </p:cNvSpPr>
          <p:nvPr>
            <p:ph type="pic" sz="quarter" idx="15"/>
          </p:nvPr>
        </p:nvSpPr>
        <p:spPr>
          <a:xfrm>
            <a:off x="3352064" y="1057436"/>
            <a:ext cx="2608262" cy="2608262"/>
          </a:xfrm>
          <a:prstGeom prst="diamond">
            <a:avLst/>
          </a:prstGeom>
          <a:ln w="15875">
            <a:noFill/>
          </a:ln>
        </p:spPr>
        <p:txBody>
          <a:bodyPr>
            <a:normAutofit/>
          </a:bodyPr>
          <a:lstStyle>
            <a:lvl1pPr>
              <a:defRPr sz="1200"/>
            </a:lvl1pPr>
          </a:lstStyle>
          <a:p>
            <a:endParaRPr lang="id-ID"/>
          </a:p>
        </p:txBody>
      </p:sp>
      <p:sp>
        <p:nvSpPr>
          <p:cNvPr id="143" name="Picture Placeholder 3"/>
          <p:cNvSpPr>
            <a:spLocks noGrp="1"/>
          </p:cNvSpPr>
          <p:nvPr>
            <p:ph type="pic" sz="quarter" idx="16"/>
          </p:nvPr>
        </p:nvSpPr>
        <p:spPr>
          <a:xfrm>
            <a:off x="4755788" y="2431634"/>
            <a:ext cx="2608262" cy="2608262"/>
          </a:xfrm>
          <a:prstGeom prst="diamond">
            <a:avLst/>
          </a:prstGeom>
          <a:ln w="15875">
            <a:noFill/>
          </a:ln>
        </p:spPr>
        <p:txBody>
          <a:bodyPr>
            <a:normAutofit/>
          </a:bodyPr>
          <a:lstStyle>
            <a:lvl1pPr>
              <a:defRPr sz="1200"/>
            </a:lvl1pPr>
          </a:lstStyle>
          <a:p>
            <a:endParaRPr lang="id-ID"/>
          </a:p>
        </p:txBody>
      </p:sp>
      <p:sp>
        <p:nvSpPr>
          <p:cNvPr id="144" name="Picture Placeholder 3"/>
          <p:cNvSpPr>
            <a:spLocks noGrp="1"/>
          </p:cNvSpPr>
          <p:nvPr>
            <p:ph type="pic" sz="quarter" idx="17"/>
          </p:nvPr>
        </p:nvSpPr>
        <p:spPr>
          <a:xfrm>
            <a:off x="6159512" y="1057436"/>
            <a:ext cx="2608262" cy="2608262"/>
          </a:xfrm>
          <a:prstGeom prst="diamond">
            <a:avLst/>
          </a:prstGeom>
          <a:ln w="15875">
            <a:noFill/>
          </a:ln>
        </p:spPr>
        <p:txBody>
          <a:bodyPr>
            <a:normAutofit/>
          </a:bodyPr>
          <a:lstStyle>
            <a:lvl1pPr>
              <a:defRPr sz="1200"/>
            </a:lvl1pPr>
          </a:lstStyle>
          <a:p>
            <a:endParaRPr lang="id-ID"/>
          </a:p>
        </p:txBody>
      </p:sp>
      <p:sp>
        <p:nvSpPr>
          <p:cNvPr id="145" name="Picture Placeholder 3"/>
          <p:cNvSpPr>
            <a:spLocks noGrp="1"/>
          </p:cNvSpPr>
          <p:nvPr>
            <p:ph type="pic" sz="quarter" idx="18"/>
          </p:nvPr>
        </p:nvSpPr>
        <p:spPr>
          <a:xfrm>
            <a:off x="7563236" y="2436464"/>
            <a:ext cx="2608262" cy="2608262"/>
          </a:xfrm>
          <a:prstGeom prst="diamond">
            <a:avLst/>
          </a:prstGeom>
          <a:ln w="15875">
            <a:noFill/>
          </a:ln>
        </p:spPr>
        <p:txBody>
          <a:bodyPr>
            <a:normAutofit/>
          </a:bodyPr>
          <a:lstStyle>
            <a:lvl1pPr>
              <a:defRPr sz="1200"/>
            </a:lvl1pPr>
          </a:lstStyle>
          <a:p>
            <a:endParaRPr lang="id-ID"/>
          </a:p>
        </p:txBody>
      </p:sp>
      <p:sp>
        <p:nvSpPr>
          <p:cNvPr id="146" name="Picture Placeholder 3"/>
          <p:cNvSpPr>
            <a:spLocks noGrp="1"/>
          </p:cNvSpPr>
          <p:nvPr>
            <p:ph type="pic" sz="quarter" idx="19"/>
          </p:nvPr>
        </p:nvSpPr>
        <p:spPr>
          <a:xfrm>
            <a:off x="8966960" y="1062266"/>
            <a:ext cx="2608262" cy="2608262"/>
          </a:xfrm>
          <a:prstGeom prst="diamond">
            <a:avLst/>
          </a:prstGeom>
          <a:ln w="15875">
            <a:noFill/>
          </a:ln>
        </p:spPr>
        <p:txBody>
          <a:bodyPr>
            <a:normAutofit/>
          </a:bodyPr>
          <a:lstStyle>
            <a:lvl1pPr>
              <a:defRPr sz="1200"/>
            </a:lvl1pPr>
          </a:lstStyle>
          <a:p>
            <a:endParaRPr lang="id-ID"/>
          </a:p>
        </p:txBody>
      </p:sp>
    </p:spTree>
    <p:extLst>
      <p:ext uri="{BB962C8B-B14F-4D97-AF65-F5344CB8AC3E}">
        <p14:creationId xmlns:p14="http://schemas.microsoft.com/office/powerpoint/2010/main" val="8169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userDrawn="1"/>
        </p:nvGrpSpPr>
        <p:grpSpPr>
          <a:xfrm rot="10800000">
            <a:off x="10957866" y="5570341"/>
            <a:ext cx="1519706"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40" name="Picture Placeholder 3"/>
          <p:cNvSpPr>
            <a:spLocks noGrp="1"/>
          </p:cNvSpPr>
          <p:nvPr>
            <p:ph type="pic" sz="quarter" idx="13"/>
          </p:nvPr>
        </p:nvSpPr>
        <p:spPr>
          <a:xfrm>
            <a:off x="1017688" y="1805092"/>
            <a:ext cx="1940759" cy="1940759"/>
          </a:xfrm>
          <a:prstGeom prst="diamond">
            <a:avLst/>
          </a:prstGeom>
          <a:ln w="19050">
            <a:noFill/>
          </a:ln>
        </p:spPr>
        <p:txBody>
          <a:bodyPr>
            <a:normAutofit/>
          </a:bodyPr>
          <a:lstStyle>
            <a:lvl1pPr>
              <a:defRPr sz="1200"/>
            </a:lvl1pPr>
          </a:lstStyle>
          <a:p>
            <a:endParaRPr lang="id-ID"/>
          </a:p>
        </p:txBody>
      </p:sp>
      <p:sp>
        <p:nvSpPr>
          <p:cNvPr id="44" name="Picture Placeholder 3"/>
          <p:cNvSpPr>
            <a:spLocks noGrp="1"/>
          </p:cNvSpPr>
          <p:nvPr>
            <p:ph type="pic" sz="quarter" idx="14"/>
          </p:nvPr>
        </p:nvSpPr>
        <p:spPr>
          <a:xfrm>
            <a:off x="2048149" y="2835663"/>
            <a:ext cx="1940759" cy="1940759"/>
          </a:xfrm>
          <a:prstGeom prst="diamond">
            <a:avLst/>
          </a:prstGeom>
          <a:ln w="19050">
            <a:noFill/>
          </a:ln>
        </p:spPr>
        <p:txBody>
          <a:bodyPr>
            <a:normAutofit/>
          </a:bodyPr>
          <a:lstStyle>
            <a:lvl1pPr>
              <a:defRPr sz="1200"/>
            </a:lvl1pPr>
          </a:lstStyle>
          <a:p>
            <a:endParaRPr lang="id-ID"/>
          </a:p>
        </p:txBody>
      </p:sp>
      <p:sp>
        <p:nvSpPr>
          <p:cNvPr id="45" name="Picture Placeholder 3"/>
          <p:cNvSpPr>
            <a:spLocks noGrp="1"/>
          </p:cNvSpPr>
          <p:nvPr>
            <p:ph type="pic" sz="quarter" idx="15"/>
          </p:nvPr>
        </p:nvSpPr>
        <p:spPr>
          <a:xfrm>
            <a:off x="3080049" y="1805092"/>
            <a:ext cx="1940759" cy="1940759"/>
          </a:xfrm>
          <a:prstGeom prst="diamond">
            <a:avLst/>
          </a:prstGeom>
          <a:ln w="19050">
            <a:noFill/>
          </a:ln>
        </p:spPr>
        <p:txBody>
          <a:bodyPr>
            <a:normAutofit/>
          </a:bodyPr>
          <a:lstStyle>
            <a:lvl1pPr>
              <a:defRPr sz="1200"/>
            </a:lvl1pPr>
          </a:lstStyle>
          <a:p>
            <a:endParaRPr lang="id-ID"/>
          </a:p>
        </p:txBody>
      </p:sp>
      <p:sp>
        <p:nvSpPr>
          <p:cNvPr id="46" name="Picture Placeholder 3"/>
          <p:cNvSpPr>
            <a:spLocks noGrp="1"/>
          </p:cNvSpPr>
          <p:nvPr>
            <p:ph type="pic" sz="quarter" idx="16"/>
          </p:nvPr>
        </p:nvSpPr>
        <p:spPr>
          <a:xfrm>
            <a:off x="3080049" y="3866234"/>
            <a:ext cx="1940759" cy="1940759"/>
          </a:xfrm>
          <a:prstGeom prst="diamond">
            <a:avLst/>
          </a:prstGeom>
          <a:ln w="19050">
            <a:noFill/>
          </a:ln>
        </p:spPr>
        <p:txBody>
          <a:bodyPr>
            <a:normAutofit/>
          </a:bodyPr>
          <a:lstStyle>
            <a:lvl1pPr>
              <a:defRPr sz="1200"/>
            </a:lvl1pPr>
          </a:lstStyle>
          <a:p>
            <a:endParaRPr lang="id-ID"/>
          </a:p>
        </p:txBody>
      </p:sp>
      <p:sp>
        <p:nvSpPr>
          <p:cNvPr id="47" name="Picture Placeholder 3"/>
          <p:cNvSpPr>
            <a:spLocks noGrp="1"/>
          </p:cNvSpPr>
          <p:nvPr>
            <p:ph type="pic" sz="quarter" idx="17"/>
          </p:nvPr>
        </p:nvSpPr>
        <p:spPr>
          <a:xfrm>
            <a:off x="4111949" y="2835663"/>
            <a:ext cx="1940759" cy="1940759"/>
          </a:xfrm>
          <a:prstGeom prst="diamond">
            <a:avLst/>
          </a:prstGeom>
          <a:ln w="19050">
            <a:noFill/>
          </a:ln>
        </p:spPr>
        <p:txBody>
          <a:bodyPr>
            <a:normAutofit/>
          </a:bodyPr>
          <a:lstStyle>
            <a:lvl1pPr>
              <a:defRPr sz="1200"/>
            </a:lvl1pPr>
          </a:lstStyle>
          <a:p>
            <a:endParaRPr lang="id-ID"/>
          </a:p>
        </p:txBody>
      </p:sp>
      <p:sp>
        <p:nvSpPr>
          <p:cNvPr id="48" name="Picture Placeholder 3"/>
          <p:cNvSpPr>
            <a:spLocks noGrp="1"/>
          </p:cNvSpPr>
          <p:nvPr>
            <p:ph type="pic" sz="quarter" idx="18"/>
          </p:nvPr>
        </p:nvSpPr>
        <p:spPr>
          <a:xfrm>
            <a:off x="5149390" y="1805092"/>
            <a:ext cx="1940759" cy="1940759"/>
          </a:xfrm>
          <a:prstGeom prst="diamond">
            <a:avLst/>
          </a:prstGeom>
          <a:ln w="19050">
            <a:noFill/>
          </a:ln>
        </p:spPr>
        <p:txBody>
          <a:bodyPr>
            <a:normAutofit/>
          </a:bodyPr>
          <a:lstStyle>
            <a:lvl1pPr>
              <a:defRPr sz="1200"/>
            </a:lvl1pPr>
          </a:lstStyle>
          <a:p>
            <a:endParaRPr lang="id-ID"/>
          </a:p>
        </p:txBody>
      </p:sp>
      <p:sp>
        <p:nvSpPr>
          <p:cNvPr id="49" name="Picture Placeholder 3"/>
          <p:cNvSpPr>
            <a:spLocks noGrp="1"/>
          </p:cNvSpPr>
          <p:nvPr>
            <p:ph type="pic" sz="quarter" idx="19"/>
          </p:nvPr>
        </p:nvSpPr>
        <p:spPr>
          <a:xfrm>
            <a:off x="6187324" y="2835663"/>
            <a:ext cx="1940759" cy="1940759"/>
          </a:xfrm>
          <a:prstGeom prst="diamond">
            <a:avLst/>
          </a:prstGeom>
          <a:ln w="19050">
            <a:noFill/>
          </a:ln>
        </p:spPr>
        <p:txBody>
          <a:bodyPr>
            <a:normAutofit/>
          </a:bodyPr>
          <a:lstStyle>
            <a:lvl1pPr>
              <a:defRPr sz="1200"/>
            </a:lvl1pPr>
          </a:lstStyle>
          <a:p>
            <a:endParaRPr lang="id-ID"/>
          </a:p>
        </p:txBody>
      </p:sp>
      <p:sp>
        <p:nvSpPr>
          <p:cNvPr id="50" name="Picture Placeholder 3"/>
          <p:cNvSpPr>
            <a:spLocks noGrp="1"/>
          </p:cNvSpPr>
          <p:nvPr>
            <p:ph type="pic" sz="quarter" idx="20"/>
          </p:nvPr>
        </p:nvSpPr>
        <p:spPr>
          <a:xfrm>
            <a:off x="7219224" y="1805092"/>
            <a:ext cx="1940759" cy="1940759"/>
          </a:xfrm>
          <a:prstGeom prst="diamond">
            <a:avLst/>
          </a:prstGeom>
          <a:ln w="19050">
            <a:noFill/>
          </a:ln>
        </p:spPr>
        <p:txBody>
          <a:bodyPr>
            <a:normAutofit/>
          </a:bodyPr>
          <a:lstStyle>
            <a:lvl1pPr>
              <a:defRPr sz="1200"/>
            </a:lvl1pPr>
          </a:lstStyle>
          <a:p>
            <a:endParaRPr lang="id-ID"/>
          </a:p>
        </p:txBody>
      </p:sp>
      <p:sp>
        <p:nvSpPr>
          <p:cNvPr id="51" name="Picture Placeholder 3"/>
          <p:cNvSpPr>
            <a:spLocks noGrp="1"/>
          </p:cNvSpPr>
          <p:nvPr>
            <p:ph type="pic" sz="quarter" idx="21"/>
          </p:nvPr>
        </p:nvSpPr>
        <p:spPr>
          <a:xfrm>
            <a:off x="7219224" y="3866234"/>
            <a:ext cx="1940759" cy="1940759"/>
          </a:xfrm>
          <a:prstGeom prst="diamond">
            <a:avLst/>
          </a:prstGeom>
          <a:ln w="19050">
            <a:noFill/>
          </a:ln>
        </p:spPr>
        <p:txBody>
          <a:bodyPr>
            <a:normAutofit/>
          </a:bodyPr>
          <a:lstStyle>
            <a:lvl1pPr>
              <a:defRPr sz="1200"/>
            </a:lvl1pPr>
          </a:lstStyle>
          <a:p>
            <a:endParaRPr lang="id-ID"/>
          </a:p>
        </p:txBody>
      </p:sp>
      <p:sp>
        <p:nvSpPr>
          <p:cNvPr id="52" name="Picture Placeholder 3"/>
          <p:cNvSpPr>
            <a:spLocks noGrp="1"/>
          </p:cNvSpPr>
          <p:nvPr>
            <p:ph type="pic" sz="quarter" idx="22"/>
          </p:nvPr>
        </p:nvSpPr>
        <p:spPr>
          <a:xfrm>
            <a:off x="8251124" y="2835663"/>
            <a:ext cx="1940759" cy="1940759"/>
          </a:xfrm>
          <a:prstGeom prst="diamond">
            <a:avLst/>
          </a:prstGeom>
          <a:ln w="19050">
            <a:noFill/>
          </a:ln>
        </p:spPr>
        <p:txBody>
          <a:bodyPr>
            <a:normAutofit/>
          </a:bodyPr>
          <a:lstStyle>
            <a:lvl1pPr>
              <a:defRPr sz="1200"/>
            </a:lvl1pPr>
          </a:lstStyle>
          <a:p>
            <a:endParaRPr lang="id-ID"/>
          </a:p>
        </p:txBody>
      </p:sp>
      <p:sp>
        <p:nvSpPr>
          <p:cNvPr id="53" name="Picture Placeholder 3"/>
          <p:cNvSpPr>
            <a:spLocks noGrp="1"/>
          </p:cNvSpPr>
          <p:nvPr>
            <p:ph type="pic" sz="quarter" idx="23"/>
          </p:nvPr>
        </p:nvSpPr>
        <p:spPr>
          <a:xfrm>
            <a:off x="9288565" y="1805092"/>
            <a:ext cx="1940759" cy="1940759"/>
          </a:xfrm>
          <a:prstGeom prst="diamond">
            <a:avLst/>
          </a:prstGeom>
          <a:ln w="19050">
            <a:noFill/>
          </a:ln>
        </p:spPr>
        <p:txBody>
          <a:bodyPr>
            <a:normAutofit/>
          </a:bodyPr>
          <a:lstStyle>
            <a:lvl1pPr>
              <a:defRPr sz="1200"/>
            </a:lvl1pPr>
          </a:lstStyle>
          <a:p>
            <a:endParaRPr lang="id-ID"/>
          </a:p>
        </p:txBody>
      </p:sp>
      <p:sp>
        <p:nvSpPr>
          <p:cNvPr id="54"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
        <p:nvSpPr>
          <p:cNvPr id="55" name="Picture Placeholder 3"/>
          <p:cNvSpPr>
            <a:spLocks noGrp="1"/>
          </p:cNvSpPr>
          <p:nvPr>
            <p:ph type="pic" sz="quarter" idx="24"/>
          </p:nvPr>
        </p:nvSpPr>
        <p:spPr>
          <a:xfrm>
            <a:off x="5149389" y="3866234"/>
            <a:ext cx="1940759" cy="1940759"/>
          </a:xfrm>
          <a:prstGeom prst="diamond">
            <a:avLst/>
          </a:prstGeom>
          <a:ln w="19050">
            <a:noFill/>
          </a:ln>
        </p:spPr>
        <p:txBody>
          <a:bodyPr>
            <a:normAutofit/>
          </a:bodyPr>
          <a:lstStyle>
            <a:lvl1pPr>
              <a:defRPr sz="1200"/>
            </a:lvl1pPr>
          </a:lstStyle>
          <a:p>
            <a:endParaRPr lang="id-ID"/>
          </a:p>
        </p:txBody>
      </p:sp>
    </p:spTree>
    <p:extLst>
      <p:ext uri="{BB962C8B-B14F-4D97-AF65-F5344CB8AC3E}">
        <p14:creationId xmlns:p14="http://schemas.microsoft.com/office/powerpoint/2010/main" val="233685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userDrawn="1"/>
        </p:nvGrpSpPr>
        <p:grpSpPr>
          <a:xfrm rot="10800000">
            <a:off x="10957866" y="5570341"/>
            <a:ext cx="1519706"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40" name="Picture Placeholder 3"/>
          <p:cNvSpPr>
            <a:spLocks noGrp="1"/>
          </p:cNvSpPr>
          <p:nvPr>
            <p:ph type="pic" sz="quarter" idx="13"/>
          </p:nvPr>
        </p:nvSpPr>
        <p:spPr>
          <a:xfrm>
            <a:off x="1017688" y="1805092"/>
            <a:ext cx="1940759" cy="1940759"/>
          </a:xfrm>
          <a:prstGeom prst="diamond">
            <a:avLst/>
          </a:prstGeom>
          <a:ln w="19050">
            <a:noFill/>
          </a:ln>
        </p:spPr>
        <p:txBody>
          <a:bodyPr>
            <a:normAutofit/>
          </a:bodyPr>
          <a:lstStyle>
            <a:lvl1pPr>
              <a:defRPr sz="1200"/>
            </a:lvl1pPr>
          </a:lstStyle>
          <a:p>
            <a:endParaRPr lang="id-ID"/>
          </a:p>
        </p:txBody>
      </p:sp>
      <p:sp>
        <p:nvSpPr>
          <p:cNvPr id="44" name="Picture Placeholder 3"/>
          <p:cNvSpPr>
            <a:spLocks noGrp="1"/>
          </p:cNvSpPr>
          <p:nvPr>
            <p:ph type="pic" sz="quarter" idx="14"/>
          </p:nvPr>
        </p:nvSpPr>
        <p:spPr>
          <a:xfrm>
            <a:off x="2048149" y="2835663"/>
            <a:ext cx="1940759" cy="1940759"/>
          </a:xfrm>
          <a:prstGeom prst="diamond">
            <a:avLst/>
          </a:prstGeom>
          <a:ln w="19050">
            <a:noFill/>
          </a:ln>
        </p:spPr>
        <p:txBody>
          <a:bodyPr>
            <a:normAutofit/>
          </a:bodyPr>
          <a:lstStyle>
            <a:lvl1pPr>
              <a:defRPr sz="1200"/>
            </a:lvl1pPr>
          </a:lstStyle>
          <a:p>
            <a:endParaRPr lang="id-ID"/>
          </a:p>
        </p:txBody>
      </p:sp>
      <p:sp>
        <p:nvSpPr>
          <p:cNvPr id="45" name="Picture Placeholder 3"/>
          <p:cNvSpPr>
            <a:spLocks noGrp="1"/>
          </p:cNvSpPr>
          <p:nvPr>
            <p:ph type="pic" sz="quarter" idx="15"/>
          </p:nvPr>
        </p:nvSpPr>
        <p:spPr>
          <a:xfrm>
            <a:off x="3080049" y="1805092"/>
            <a:ext cx="1940759" cy="1940759"/>
          </a:xfrm>
          <a:prstGeom prst="diamond">
            <a:avLst/>
          </a:prstGeom>
          <a:ln w="19050">
            <a:noFill/>
          </a:ln>
        </p:spPr>
        <p:txBody>
          <a:bodyPr>
            <a:normAutofit/>
          </a:bodyPr>
          <a:lstStyle>
            <a:lvl1pPr>
              <a:defRPr sz="1200"/>
            </a:lvl1pPr>
          </a:lstStyle>
          <a:p>
            <a:endParaRPr lang="id-ID"/>
          </a:p>
        </p:txBody>
      </p:sp>
      <p:sp>
        <p:nvSpPr>
          <p:cNvPr id="46" name="Picture Placeholder 3"/>
          <p:cNvSpPr>
            <a:spLocks noGrp="1"/>
          </p:cNvSpPr>
          <p:nvPr>
            <p:ph type="pic" sz="quarter" idx="16"/>
          </p:nvPr>
        </p:nvSpPr>
        <p:spPr>
          <a:xfrm>
            <a:off x="3080049" y="3866234"/>
            <a:ext cx="1940759" cy="1940759"/>
          </a:xfrm>
          <a:prstGeom prst="diamond">
            <a:avLst/>
          </a:prstGeom>
          <a:ln w="19050">
            <a:noFill/>
          </a:ln>
        </p:spPr>
        <p:txBody>
          <a:bodyPr>
            <a:normAutofit/>
          </a:bodyPr>
          <a:lstStyle>
            <a:lvl1pPr>
              <a:defRPr sz="1200"/>
            </a:lvl1pPr>
          </a:lstStyle>
          <a:p>
            <a:endParaRPr lang="id-ID"/>
          </a:p>
        </p:txBody>
      </p:sp>
      <p:sp>
        <p:nvSpPr>
          <p:cNvPr id="47" name="Picture Placeholder 3"/>
          <p:cNvSpPr>
            <a:spLocks noGrp="1"/>
          </p:cNvSpPr>
          <p:nvPr>
            <p:ph type="pic" sz="quarter" idx="17"/>
          </p:nvPr>
        </p:nvSpPr>
        <p:spPr>
          <a:xfrm>
            <a:off x="4111949" y="2835663"/>
            <a:ext cx="1940759" cy="1940759"/>
          </a:xfrm>
          <a:prstGeom prst="diamond">
            <a:avLst/>
          </a:prstGeom>
          <a:ln w="19050">
            <a:noFill/>
          </a:ln>
        </p:spPr>
        <p:txBody>
          <a:bodyPr>
            <a:normAutofit/>
          </a:bodyPr>
          <a:lstStyle>
            <a:lvl1pPr>
              <a:defRPr sz="1200"/>
            </a:lvl1pPr>
          </a:lstStyle>
          <a:p>
            <a:endParaRPr lang="id-ID"/>
          </a:p>
        </p:txBody>
      </p:sp>
      <p:sp>
        <p:nvSpPr>
          <p:cNvPr id="48" name="Picture Placeholder 3"/>
          <p:cNvSpPr>
            <a:spLocks noGrp="1"/>
          </p:cNvSpPr>
          <p:nvPr>
            <p:ph type="pic" sz="quarter" idx="18"/>
          </p:nvPr>
        </p:nvSpPr>
        <p:spPr>
          <a:xfrm>
            <a:off x="5149390" y="1805092"/>
            <a:ext cx="1940759" cy="1940759"/>
          </a:xfrm>
          <a:prstGeom prst="diamond">
            <a:avLst/>
          </a:prstGeom>
          <a:ln w="19050">
            <a:noFill/>
          </a:ln>
        </p:spPr>
        <p:txBody>
          <a:bodyPr>
            <a:normAutofit/>
          </a:bodyPr>
          <a:lstStyle>
            <a:lvl1pPr>
              <a:defRPr sz="1200"/>
            </a:lvl1pPr>
          </a:lstStyle>
          <a:p>
            <a:endParaRPr lang="id-ID"/>
          </a:p>
        </p:txBody>
      </p:sp>
      <p:sp>
        <p:nvSpPr>
          <p:cNvPr id="49" name="Picture Placeholder 3"/>
          <p:cNvSpPr>
            <a:spLocks noGrp="1"/>
          </p:cNvSpPr>
          <p:nvPr>
            <p:ph type="pic" sz="quarter" idx="19"/>
          </p:nvPr>
        </p:nvSpPr>
        <p:spPr>
          <a:xfrm>
            <a:off x="6187324" y="2835663"/>
            <a:ext cx="1940759" cy="1940759"/>
          </a:xfrm>
          <a:prstGeom prst="diamond">
            <a:avLst/>
          </a:prstGeom>
          <a:ln w="19050">
            <a:noFill/>
          </a:ln>
        </p:spPr>
        <p:txBody>
          <a:bodyPr>
            <a:normAutofit/>
          </a:bodyPr>
          <a:lstStyle>
            <a:lvl1pPr>
              <a:defRPr sz="1200"/>
            </a:lvl1pPr>
          </a:lstStyle>
          <a:p>
            <a:endParaRPr lang="id-ID"/>
          </a:p>
        </p:txBody>
      </p:sp>
      <p:sp>
        <p:nvSpPr>
          <p:cNvPr id="50" name="Picture Placeholder 3"/>
          <p:cNvSpPr>
            <a:spLocks noGrp="1"/>
          </p:cNvSpPr>
          <p:nvPr>
            <p:ph type="pic" sz="quarter" idx="20"/>
          </p:nvPr>
        </p:nvSpPr>
        <p:spPr>
          <a:xfrm>
            <a:off x="7219224" y="1805092"/>
            <a:ext cx="1940759" cy="1940759"/>
          </a:xfrm>
          <a:prstGeom prst="diamond">
            <a:avLst/>
          </a:prstGeom>
          <a:ln w="19050">
            <a:noFill/>
          </a:ln>
        </p:spPr>
        <p:txBody>
          <a:bodyPr>
            <a:normAutofit/>
          </a:bodyPr>
          <a:lstStyle>
            <a:lvl1pPr>
              <a:defRPr sz="1200"/>
            </a:lvl1pPr>
          </a:lstStyle>
          <a:p>
            <a:endParaRPr lang="id-ID"/>
          </a:p>
        </p:txBody>
      </p:sp>
      <p:sp>
        <p:nvSpPr>
          <p:cNvPr id="51" name="Picture Placeholder 3"/>
          <p:cNvSpPr>
            <a:spLocks noGrp="1"/>
          </p:cNvSpPr>
          <p:nvPr>
            <p:ph type="pic" sz="quarter" idx="21"/>
          </p:nvPr>
        </p:nvSpPr>
        <p:spPr>
          <a:xfrm>
            <a:off x="7219224" y="3866234"/>
            <a:ext cx="1940759" cy="1940759"/>
          </a:xfrm>
          <a:prstGeom prst="diamond">
            <a:avLst/>
          </a:prstGeom>
          <a:ln w="19050">
            <a:noFill/>
          </a:ln>
        </p:spPr>
        <p:txBody>
          <a:bodyPr>
            <a:normAutofit/>
          </a:bodyPr>
          <a:lstStyle>
            <a:lvl1pPr>
              <a:defRPr sz="1200"/>
            </a:lvl1pPr>
          </a:lstStyle>
          <a:p>
            <a:endParaRPr lang="id-ID"/>
          </a:p>
        </p:txBody>
      </p:sp>
      <p:sp>
        <p:nvSpPr>
          <p:cNvPr id="52" name="Picture Placeholder 3"/>
          <p:cNvSpPr>
            <a:spLocks noGrp="1"/>
          </p:cNvSpPr>
          <p:nvPr>
            <p:ph type="pic" sz="quarter" idx="22"/>
          </p:nvPr>
        </p:nvSpPr>
        <p:spPr>
          <a:xfrm>
            <a:off x="8251124" y="2835663"/>
            <a:ext cx="1940759" cy="1940759"/>
          </a:xfrm>
          <a:prstGeom prst="diamond">
            <a:avLst/>
          </a:prstGeom>
          <a:ln w="19050">
            <a:noFill/>
          </a:ln>
        </p:spPr>
        <p:txBody>
          <a:bodyPr>
            <a:normAutofit/>
          </a:bodyPr>
          <a:lstStyle>
            <a:lvl1pPr>
              <a:defRPr sz="1200"/>
            </a:lvl1pPr>
          </a:lstStyle>
          <a:p>
            <a:endParaRPr lang="id-ID"/>
          </a:p>
        </p:txBody>
      </p:sp>
      <p:sp>
        <p:nvSpPr>
          <p:cNvPr id="53" name="Picture Placeholder 3"/>
          <p:cNvSpPr>
            <a:spLocks noGrp="1"/>
          </p:cNvSpPr>
          <p:nvPr>
            <p:ph type="pic" sz="quarter" idx="23"/>
          </p:nvPr>
        </p:nvSpPr>
        <p:spPr>
          <a:xfrm>
            <a:off x="9288565" y="1805092"/>
            <a:ext cx="1940759" cy="1940759"/>
          </a:xfrm>
          <a:prstGeom prst="diamond">
            <a:avLst/>
          </a:prstGeom>
          <a:ln w="19050">
            <a:noFill/>
          </a:ln>
        </p:spPr>
        <p:txBody>
          <a:bodyPr>
            <a:normAutofit/>
          </a:bodyPr>
          <a:lstStyle>
            <a:lvl1pPr>
              <a:defRPr sz="1200"/>
            </a:lvl1pPr>
          </a:lstStyle>
          <a:p>
            <a:endParaRPr lang="id-ID"/>
          </a:p>
        </p:txBody>
      </p:sp>
      <p:sp>
        <p:nvSpPr>
          <p:cNvPr id="54"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‹Nº›</a:t>
            </a:fld>
            <a:endParaRPr lang="id-ID" dirty="0"/>
          </a:p>
        </p:txBody>
      </p:sp>
      <p:sp>
        <p:nvSpPr>
          <p:cNvPr id="55" name="Picture Placeholder 3"/>
          <p:cNvSpPr>
            <a:spLocks noGrp="1"/>
          </p:cNvSpPr>
          <p:nvPr>
            <p:ph type="pic" sz="quarter" idx="24"/>
          </p:nvPr>
        </p:nvSpPr>
        <p:spPr>
          <a:xfrm>
            <a:off x="5149389" y="3866234"/>
            <a:ext cx="1940759" cy="1940759"/>
          </a:xfrm>
          <a:prstGeom prst="diamond">
            <a:avLst/>
          </a:prstGeom>
          <a:ln w="19050">
            <a:noFill/>
          </a:ln>
        </p:spPr>
        <p:txBody>
          <a:bodyPr>
            <a:normAutofit/>
          </a:bodyPr>
          <a:lstStyle>
            <a:lvl1pPr>
              <a:defRPr sz="1200"/>
            </a:lvl1pPr>
          </a:lstStyle>
          <a:p>
            <a:endParaRPr lang="id-ID"/>
          </a:p>
        </p:txBody>
      </p:sp>
    </p:spTree>
    <p:extLst>
      <p:ext uri="{BB962C8B-B14F-4D97-AF65-F5344CB8AC3E}">
        <p14:creationId xmlns:p14="http://schemas.microsoft.com/office/powerpoint/2010/main" val="251074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2" name="Group 1"/>
          <p:cNvGrpSpPr/>
          <p:nvPr userDrawn="1"/>
        </p:nvGrpSpPr>
        <p:grpSpPr>
          <a:xfrm>
            <a:off x="7790152" y="0"/>
            <a:ext cx="5088585" cy="6858000"/>
            <a:chOff x="7790152" y="0"/>
            <a:chExt cx="5088585" cy="6858000"/>
          </a:xfrm>
        </p:grpSpPr>
        <p:sp>
          <p:nvSpPr>
            <p:cNvPr id="8"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0"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419549731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grpSp>
        <p:nvGrpSpPr>
          <p:cNvPr id="2" name="Group 1"/>
          <p:cNvGrpSpPr/>
          <p:nvPr userDrawn="1"/>
        </p:nvGrpSpPr>
        <p:grpSpPr>
          <a:xfrm>
            <a:off x="7790152" y="0"/>
            <a:ext cx="5088585" cy="6858000"/>
            <a:chOff x="7790152" y="0"/>
            <a:chExt cx="5088585" cy="6858000"/>
          </a:xfrm>
        </p:grpSpPr>
        <p:sp>
          <p:nvSpPr>
            <p:cNvPr id="8"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0"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84251267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grpSp>
        <p:nvGrpSpPr>
          <p:cNvPr id="131" name="Group 130"/>
          <p:cNvGrpSpPr/>
          <p:nvPr userDrawn="1"/>
        </p:nvGrpSpPr>
        <p:grpSpPr>
          <a:xfrm>
            <a:off x="6784128" y="-17633"/>
            <a:ext cx="6218569" cy="6858000"/>
            <a:chOff x="5973431" y="0"/>
            <a:chExt cx="6218569" cy="6858000"/>
          </a:xfrm>
        </p:grpSpPr>
        <p:sp>
          <p:nvSpPr>
            <p:cNvPr id="13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5"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3"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4"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4" name="Picture Placeholder 3"/>
          <p:cNvSpPr>
            <a:spLocks noGrp="1"/>
          </p:cNvSpPr>
          <p:nvPr>
            <p:ph type="pic" sz="quarter" idx="13"/>
          </p:nvPr>
        </p:nvSpPr>
        <p:spPr>
          <a:xfrm>
            <a:off x="1387475" y="1998663"/>
            <a:ext cx="4187825" cy="2668587"/>
          </a:xfrm>
        </p:spPr>
        <p:txBody>
          <a:bodyPr/>
          <a:lstStyle/>
          <a:p>
            <a:endParaRPr lang="id-ID"/>
          </a:p>
        </p:txBody>
      </p:sp>
    </p:spTree>
    <p:extLst>
      <p:ext uri="{BB962C8B-B14F-4D97-AF65-F5344CB8AC3E}">
        <p14:creationId xmlns:p14="http://schemas.microsoft.com/office/powerpoint/2010/main" val="277964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accent2"/>
        </a:solidFill>
        <a:effectLst/>
      </p:bgPr>
    </p:bg>
    <p:spTree>
      <p:nvGrpSpPr>
        <p:cNvPr id="1" name=""/>
        <p:cNvGrpSpPr/>
        <p:nvPr/>
      </p:nvGrpSpPr>
      <p:grpSpPr>
        <a:xfrm>
          <a:off x="0" y="0"/>
          <a:ext cx="0" cy="0"/>
          <a:chOff x="0" y="0"/>
          <a:chExt cx="0" cy="0"/>
        </a:xfrm>
      </p:grpSpPr>
      <p:sp>
        <p:nvSpPr>
          <p:cNvPr id="51" name="Pentagon 50"/>
          <p:cNvSpPr/>
          <p:nvPr userDrawn="1"/>
        </p:nvSpPr>
        <p:spPr>
          <a:xfrm rot="10800000">
            <a:off x="11464428"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Slide Number Placeholder 4"/>
          <p:cNvSpPr>
            <a:spLocks noGrp="1"/>
          </p:cNvSpPr>
          <p:nvPr>
            <p:ph type="sldNum" sz="quarter" idx="14"/>
          </p:nvPr>
        </p:nvSpPr>
        <p:spPr>
          <a:xfrm>
            <a:off x="11616876" y="545146"/>
            <a:ext cx="576000" cy="365125"/>
          </a:xfrm>
          <a:prstGeom prst="rect">
            <a:avLst/>
          </a:prstGeom>
        </p:spPr>
        <p:txBody>
          <a:bodyPr/>
          <a:lstStyle>
            <a:lvl1pPr algn="ctr">
              <a:defRPr sz="1800"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4252975742"/>
      </p:ext>
    </p:extLst>
  </p:cSld>
  <p:clrMapOvr>
    <a:masterClrMapping/>
  </p:clrMapOvr>
  <p:timing>
    <p:tnLst>
      <p:par>
        <p:cTn id="1" dur="indefinite" restart="never" nodeType="tmRoot"/>
      </p:par>
    </p:tnLst>
  </p:timing>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grpSp>
        <p:nvGrpSpPr>
          <p:cNvPr id="131" name="Group 130"/>
          <p:cNvGrpSpPr/>
          <p:nvPr userDrawn="1"/>
        </p:nvGrpSpPr>
        <p:grpSpPr>
          <a:xfrm>
            <a:off x="6784128" y="-17633"/>
            <a:ext cx="6218569" cy="6858000"/>
            <a:chOff x="5973431" y="0"/>
            <a:chExt cx="6218569" cy="6858000"/>
          </a:xfrm>
        </p:grpSpPr>
        <p:sp>
          <p:nvSpPr>
            <p:cNvPr id="13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5"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3"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4"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4" name="Picture Placeholder 3"/>
          <p:cNvSpPr>
            <a:spLocks noGrp="1"/>
          </p:cNvSpPr>
          <p:nvPr>
            <p:ph type="pic" sz="quarter" idx="13"/>
          </p:nvPr>
        </p:nvSpPr>
        <p:spPr>
          <a:xfrm>
            <a:off x="1387475" y="1998663"/>
            <a:ext cx="4187825" cy="2668587"/>
          </a:xfrm>
        </p:spPr>
        <p:txBody>
          <a:bodyPr/>
          <a:lstStyle/>
          <a:p>
            <a:endParaRPr lang="id-ID"/>
          </a:p>
        </p:txBody>
      </p:sp>
    </p:spTree>
    <p:extLst>
      <p:ext uri="{BB962C8B-B14F-4D97-AF65-F5344CB8AC3E}">
        <p14:creationId xmlns:p14="http://schemas.microsoft.com/office/powerpoint/2010/main" val="340286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grpSp>
        <p:nvGrpSpPr>
          <p:cNvPr id="131" name="Group 130"/>
          <p:cNvGrpSpPr/>
          <p:nvPr userDrawn="1"/>
        </p:nvGrpSpPr>
        <p:grpSpPr>
          <a:xfrm>
            <a:off x="6784128" y="-17633"/>
            <a:ext cx="6218569" cy="6858000"/>
            <a:chOff x="5973431" y="0"/>
            <a:chExt cx="6218569" cy="6858000"/>
          </a:xfrm>
        </p:grpSpPr>
        <p:sp>
          <p:nvSpPr>
            <p:cNvPr id="13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5"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3"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4"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16718"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308691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grpSp>
        <p:nvGrpSpPr>
          <p:cNvPr id="2" name="Group 1"/>
          <p:cNvGrpSpPr/>
          <p:nvPr userDrawn="1"/>
        </p:nvGrpSpPr>
        <p:grpSpPr>
          <a:xfrm>
            <a:off x="7790152" y="0"/>
            <a:ext cx="5088585" cy="6858000"/>
            <a:chOff x="7790152" y="0"/>
            <a:chExt cx="5088585" cy="6858000"/>
          </a:xfrm>
        </p:grpSpPr>
        <p:sp>
          <p:nvSpPr>
            <p:cNvPr id="8"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4" name="Picture Placeholder 3"/>
          <p:cNvSpPr>
            <a:spLocks noGrp="1"/>
          </p:cNvSpPr>
          <p:nvPr>
            <p:ph type="pic" sz="quarter" idx="13"/>
          </p:nvPr>
        </p:nvSpPr>
        <p:spPr>
          <a:xfrm>
            <a:off x="8780444" y="1900149"/>
            <a:ext cx="1908000" cy="3276000"/>
          </a:xfrm>
        </p:spPr>
        <p:txBody>
          <a:bodyPr/>
          <a:lstStyle/>
          <a:p>
            <a:endParaRPr lang="id-ID"/>
          </a:p>
        </p:txBody>
      </p:sp>
    </p:spTree>
    <p:extLst>
      <p:ext uri="{BB962C8B-B14F-4D97-AF65-F5344CB8AC3E}">
        <p14:creationId xmlns:p14="http://schemas.microsoft.com/office/powerpoint/2010/main" val="388933605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grpSp>
        <p:nvGrpSpPr>
          <p:cNvPr id="2" name="Group 1"/>
          <p:cNvGrpSpPr/>
          <p:nvPr userDrawn="1"/>
        </p:nvGrpSpPr>
        <p:grpSpPr>
          <a:xfrm>
            <a:off x="7790152" y="0"/>
            <a:ext cx="5088585" cy="6858000"/>
            <a:chOff x="7790152" y="0"/>
            <a:chExt cx="5088585" cy="6858000"/>
          </a:xfrm>
        </p:grpSpPr>
        <p:sp>
          <p:nvSpPr>
            <p:cNvPr id="8"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4" name="Picture Placeholder 3"/>
          <p:cNvSpPr>
            <a:spLocks noGrp="1"/>
          </p:cNvSpPr>
          <p:nvPr>
            <p:ph type="pic" sz="quarter" idx="13"/>
          </p:nvPr>
        </p:nvSpPr>
        <p:spPr>
          <a:xfrm>
            <a:off x="8780444" y="1900149"/>
            <a:ext cx="1908000" cy="3276000"/>
          </a:xfrm>
        </p:spPr>
        <p:txBody>
          <a:bodyPr/>
          <a:lstStyle/>
          <a:p>
            <a:endParaRPr lang="id-ID"/>
          </a:p>
        </p:txBody>
      </p:sp>
    </p:spTree>
    <p:extLst>
      <p:ext uri="{BB962C8B-B14F-4D97-AF65-F5344CB8AC3E}">
        <p14:creationId xmlns:p14="http://schemas.microsoft.com/office/powerpoint/2010/main" val="209128996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43023964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4" name="Picture Placeholder 2"/>
          <p:cNvSpPr>
            <a:spLocks noGrp="1"/>
          </p:cNvSpPr>
          <p:nvPr>
            <p:ph type="pic" sz="quarter" idx="10"/>
          </p:nvPr>
        </p:nvSpPr>
        <p:spPr>
          <a:xfrm>
            <a:off x="7888754" y="1746120"/>
            <a:ext cx="1926195" cy="2873225"/>
          </a:xfrm>
        </p:spPr>
        <p:txBody>
          <a:bodyPr/>
          <a:lstStyle/>
          <a:p>
            <a:endParaRPr lang="id-ID"/>
          </a:p>
        </p:txBody>
      </p:sp>
    </p:spTree>
    <p:extLst>
      <p:ext uri="{BB962C8B-B14F-4D97-AF65-F5344CB8AC3E}">
        <p14:creationId xmlns:p14="http://schemas.microsoft.com/office/powerpoint/2010/main" val="72584065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93_Custom Layout">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7888754" y="1746120"/>
            <a:ext cx="1926195" cy="2873225"/>
          </a:xfrm>
        </p:spPr>
        <p:txBody>
          <a:bodyPr/>
          <a:lstStyle/>
          <a:p>
            <a:endParaRPr lang="id-ID"/>
          </a:p>
        </p:txBody>
      </p:sp>
    </p:spTree>
    <p:extLst>
      <p:ext uri="{BB962C8B-B14F-4D97-AF65-F5344CB8AC3E}">
        <p14:creationId xmlns:p14="http://schemas.microsoft.com/office/powerpoint/2010/main" val="252230366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56065803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4" name="Picture Placeholder 3"/>
          <p:cNvSpPr>
            <a:spLocks noGrp="1"/>
          </p:cNvSpPr>
          <p:nvPr>
            <p:ph type="pic" sz="quarter" idx="14"/>
          </p:nvPr>
        </p:nvSpPr>
        <p:spPr>
          <a:xfrm>
            <a:off x="7315648" y="1411660"/>
            <a:ext cx="2847453" cy="2177701"/>
          </a:xfrm>
        </p:spPr>
      </p:sp>
      <p:sp>
        <p:nvSpPr>
          <p:cNvPr id="7" name="Picture Placeholder 2"/>
          <p:cNvSpPr>
            <a:spLocks noGrp="1"/>
          </p:cNvSpPr>
          <p:nvPr>
            <p:ph type="pic" sz="quarter" idx="13"/>
          </p:nvPr>
        </p:nvSpPr>
        <p:spPr>
          <a:xfrm>
            <a:off x="1972449" y="1399536"/>
            <a:ext cx="2776972" cy="2177701"/>
          </a:xfrm>
        </p:spPr>
      </p:sp>
    </p:spTree>
    <p:extLst>
      <p:ext uri="{BB962C8B-B14F-4D97-AF65-F5344CB8AC3E}">
        <p14:creationId xmlns:p14="http://schemas.microsoft.com/office/powerpoint/2010/main" val="336717736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7" name="Picture Placeholder 35"/>
          <p:cNvSpPr>
            <a:spLocks noGrp="1"/>
          </p:cNvSpPr>
          <p:nvPr>
            <p:ph type="pic" sz="quarter" idx="13"/>
          </p:nvPr>
        </p:nvSpPr>
        <p:spPr>
          <a:xfrm>
            <a:off x="0" y="2336501"/>
            <a:ext cx="7800110" cy="2554000"/>
          </a:xfrm>
        </p:spPr>
      </p:sp>
    </p:spTree>
    <p:extLst>
      <p:ext uri="{BB962C8B-B14F-4D97-AF65-F5344CB8AC3E}">
        <p14:creationId xmlns:p14="http://schemas.microsoft.com/office/powerpoint/2010/main" val="12351387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3"/>
        </a:solidFill>
        <a:effectLst/>
      </p:bgPr>
    </p:bg>
    <p:spTree>
      <p:nvGrpSpPr>
        <p:cNvPr id="1" name=""/>
        <p:cNvGrpSpPr/>
        <p:nvPr/>
      </p:nvGrpSpPr>
      <p:grpSpPr>
        <a:xfrm>
          <a:off x="0" y="0"/>
          <a:ext cx="0" cy="0"/>
          <a:chOff x="0" y="0"/>
          <a:chExt cx="0" cy="0"/>
        </a:xfrm>
      </p:grpSpPr>
      <p:sp>
        <p:nvSpPr>
          <p:cNvPr id="55" name="Picture Placeholder 76"/>
          <p:cNvSpPr>
            <a:spLocks noGrp="1"/>
          </p:cNvSpPr>
          <p:nvPr userDrawn="1">
            <p:ph type="pic" sz="quarter" idx="13"/>
          </p:nvPr>
        </p:nvSpPr>
        <p:spPr>
          <a:xfrm>
            <a:off x="1632869" y="4298748"/>
            <a:ext cx="1476000" cy="1476000"/>
          </a:xfrm>
          <a:prstGeom prst="diamond">
            <a:avLst/>
          </a:prstGeom>
          <a:ln w="22225">
            <a:solidFill>
              <a:schemeClr val="bg1"/>
            </a:solidFill>
          </a:ln>
        </p:spPr>
        <p:txBody>
          <a:bodyPr>
            <a:normAutofit/>
          </a:bodyPr>
          <a:lstStyle>
            <a:lvl1pPr>
              <a:defRPr sz="1600"/>
            </a:lvl1pPr>
          </a:lstStyle>
          <a:p>
            <a:endParaRPr lang="id-ID" dirty="0"/>
          </a:p>
        </p:txBody>
      </p:sp>
      <p:sp>
        <p:nvSpPr>
          <p:cNvPr id="56" name="Picture Placeholder 76"/>
          <p:cNvSpPr>
            <a:spLocks noGrp="1"/>
          </p:cNvSpPr>
          <p:nvPr>
            <p:ph type="pic" sz="quarter" idx="14"/>
          </p:nvPr>
        </p:nvSpPr>
        <p:spPr>
          <a:xfrm>
            <a:off x="850745" y="3508231"/>
            <a:ext cx="1476000" cy="1476000"/>
          </a:xfrm>
          <a:prstGeom prst="diamond">
            <a:avLst/>
          </a:prstGeom>
          <a:ln w="22225">
            <a:solidFill>
              <a:schemeClr val="bg1"/>
            </a:solidFill>
          </a:ln>
        </p:spPr>
        <p:txBody>
          <a:bodyPr>
            <a:normAutofit/>
          </a:bodyPr>
          <a:lstStyle>
            <a:lvl1pPr>
              <a:defRPr sz="1600"/>
            </a:lvl1pPr>
          </a:lstStyle>
          <a:p>
            <a:endParaRPr lang="id-ID" dirty="0"/>
          </a:p>
        </p:txBody>
      </p:sp>
      <p:sp>
        <p:nvSpPr>
          <p:cNvPr id="57" name="Picture Placeholder 76"/>
          <p:cNvSpPr>
            <a:spLocks noGrp="1"/>
          </p:cNvSpPr>
          <p:nvPr>
            <p:ph type="pic" sz="quarter" idx="15"/>
          </p:nvPr>
        </p:nvSpPr>
        <p:spPr>
          <a:xfrm>
            <a:off x="824477" y="5093439"/>
            <a:ext cx="1476000" cy="1476000"/>
          </a:xfrm>
          <a:prstGeom prst="diamond">
            <a:avLst/>
          </a:prstGeom>
          <a:ln w="22225">
            <a:solidFill>
              <a:schemeClr val="bg1"/>
            </a:solidFill>
          </a:ln>
        </p:spPr>
        <p:txBody>
          <a:bodyPr>
            <a:normAutofit/>
          </a:bodyPr>
          <a:lstStyle>
            <a:lvl1pPr>
              <a:defRPr sz="1600"/>
            </a:lvl1pPr>
          </a:lstStyle>
          <a:p>
            <a:endParaRPr lang="id-ID" dirty="0"/>
          </a:p>
        </p:txBody>
      </p:sp>
      <p:sp>
        <p:nvSpPr>
          <p:cNvPr id="54" name="Picture Placeholder 76"/>
          <p:cNvSpPr>
            <a:spLocks noGrp="1"/>
          </p:cNvSpPr>
          <p:nvPr>
            <p:ph type="pic" sz="quarter" idx="12"/>
          </p:nvPr>
        </p:nvSpPr>
        <p:spPr>
          <a:xfrm>
            <a:off x="4001016" y="2286766"/>
            <a:ext cx="1807200" cy="1807200"/>
          </a:xfrm>
          <a:prstGeom prst="diamond">
            <a:avLst/>
          </a:prstGeom>
          <a:ln w="22225">
            <a:solidFill>
              <a:schemeClr val="bg1"/>
            </a:solidFill>
          </a:ln>
        </p:spPr>
        <p:txBody>
          <a:bodyPr>
            <a:normAutofit/>
          </a:bodyPr>
          <a:lstStyle>
            <a:lvl1pPr>
              <a:defRPr sz="1600"/>
            </a:lvl1pPr>
          </a:lstStyle>
          <a:p>
            <a:endParaRPr lang="id-ID" dirty="0"/>
          </a:p>
        </p:txBody>
      </p:sp>
      <p:sp>
        <p:nvSpPr>
          <p:cNvPr id="53" name="Picture Placeholder 76"/>
          <p:cNvSpPr>
            <a:spLocks noGrp="1"/>
          </p:cNvSpPr>
          <p:nvPr>
            <p:ph type="pic" sz="quarter" idx="11"/>
          </p:nvPr>
        </p:nvSpPr>
        <p:spPr>
          <a:xfrm>
            <a:off x="6424369" y="1796646"/>
            <a:ext cx="2098800" cy="2098800"/>
          </a:xfrm>
          <a:prstGeom prst="diamond">
            <a:avLst/>
          </a:prstGeom>
          <a:ln w="22225">
            <a:solidFill>
              <a:schemeClr val="bg1"/>
            </a:solidFill>
          </a:ln>
        </p:spPr>
        <p:txBody>
          <a:bodyPr>
            <a:normAutofit/>
          </a:bodyPr>
          <a:lstStyle>
            <a:lvl1pPr>
              <a:defRPr sz="1600"/>
            </a:lvl1pPr>
          </a:lstStyle>
          <a:p>
            <a:endParaRPr lang="id-ID" dirty="0"/>
          </a:p>
        </p:txBody>
      </p:sp>
      <p:sp>
        <p:nvSpPr>
          <p:cNvPr id="52" name="Picture Placeholder 76"/>
          <p:cNvSpPr>
            <a:spLocks noGrp="1"/>
          </p:cNvSpPr>
          <p:nvPr>
            <p:ph type="pic" sz="quarter" idx="10"/>
          </p:nvPr>
        </p:nvSpPr>
        <p:spPr>
          <a:xfrm>
            <a:off x="6349945" y="4533927"/>
            <a:ext cx="1800399" cy="1800399"/>
          </a:xfrm>
          <a:prstGeom prst="diamond">
            <a:avLst/>
          </a:prstGeom>
          <a:ln w="22225">
            <a:solidFill>
              <a:schemeClr val="bg1"/>
            </a:solidFill>
          </a:ln>
        </p:spPr>
        <p:txBody>
          <a:bodyPr>
            <a:normAutofit/>
          </a:bodyPr>
          <a:lstStyle>
            <a:lvl1pPr>
              <a:defRPr sz="1600"/>
            </a:lvl1pPr>
          </a:lstStyle>
          <a:p>
            <a:endParaRPr lang="id-ID" dirty="0"/>
          </a:p>
        </p:txBody>
      </p:sp>
      <p:grpSp>
        <p:nvGrpSpPr>
          <p:cNvPr id="6" name="Group 5"/>
          <p:cNvGrpSpPr/>
          <p:nvPr userDrawn="1"/>
        </p:nvGrpSpPr>
        <p:grpSpPr>
          <a:xfrm rot="10800000">
            <a:off x="-412916" y="-696271"/>
            <a:ext cx="13559800" cy="2936005"/>
            <a:chOff x="-412916" y="4500715"/>
            <a:chExt cx="13559800" cy="2936005"/>
          </a:xfrm>
        </p:grpSpPr>
        <p:sp>
          <p:nvSpPr>
            <p:cNvPr id="7" name="Freeform 27"/>
            <p:cNvSpPr>
              <a:spLocks/>
            </p:cNvSpPr>
            <p:nvPr/>
          </p:nvSpPr>
          <p:spPr bwMode="auto">
            <a:xfrm>
              <a:off x="150855" y="4500715"/>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30"/>
            <p:cNvSpPr>
              <a:spLocks/>
            </p:cNvSpPr>
            <p:nvPr/>
          </p:nvSpPr>
          <p:spPr bwMode="auto">
            <a:xfrm>
              <a:off x="1847051" y="450071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36"/>
            <p:cNvSpPr>
              <a:spLocks/>
            </p:cNvSpPr>
            <p:nvPr/>
          </p:nvSpPr>
          <p:spPr bwMode="auto">
            <a:xfrm>
              <a:off x="-412916" y="547938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37"/>
            <p:cNvSpPr>
              <a:spLocks/>
            </p:cNvSpPr>
            <p:nvPr/>
          </p:nvSpPr>
          <p:spPr bwMode="auto">
            <a:xfrm>
              <a:off x="150855" y="548182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8"/>
            <p:cNvSpPr>
              <a:spLocks/>
            </p:cNvSpPr>
            <p:nvPr/>
          </p:nvSpPr>
          <p:spPr bwMode="auto">
            <a:xfrm>
              <a:off x="717067" y="547938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40"/>
            <p:cNvSpPr>
              <a:spLocks/>
            </p:cNvSpPr>
            <p:nvPr/>
          </p:nvSpPr>
          <p:spPr bwMode="auto">
            <a:xfrm>
              <a:off x="2413263" y="547938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41"/>
            <p:cNvSpPr>
              <a:spLocks/>
            </p:cNvSpPr>
            <p:nvPr/>
          </p:nvSpPr>
          <p:spPr bwMode="auto">
            <a:xfrm>
              <a:off x="2979475" y="548182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42"/>
            <p:cNvSpPr>
              <a:spLocks/>
            </p:cNvSpPr>
            <p:nvPr/>
          </p:nvSpPr>
          <p:spPr bwMode="auto">
            <a:xfrm>
              <a:off x="3543245" y="547938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44"/>
            <p:cNvSpPr>
              <a:spLocks/>
            </p:cNvSpPr>
            <p:nvPr/>
          </p:nvSpPr>
          <p:spPr bwMode="auto">
            <a:xfrm>
              <a:off x="4675669" y="547938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45"/>
            <p:cNvSpPr>
              <a:spLocks/>
            </p:cNvSpPr>
            <p:nvPr/>
          </p:nvSpPr>
          <p:spPr bwMode="auto">
            <a:xfrm>
              <a:off x="5805653" y="5479384"/>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46"/>
            <p:cNvSpPr>
              <a:spLocks/>
            </p:cNvSpPr>
            <p:nvPr/>
          </p:nvSpPr>
          <p:spPr bwMode="auto">
            <a:xfrm>
              <a:off x="-412916"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47"/>
            <p:cNvSpPr>
              <a:spLocks/>
            </p:cNvSpPr>
            <p:nvPr/>
          </p:nvSpPr>
          <p:spPr bwMode="auto">
            <a:xfrm>
              <a:off x="71706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48"/>
            <p:cNvSpPr>
              <a:spLocks/>
            </p:cNvSpPr>
            <p:nvPr/>
          </p:nvSpPr>
          <p:spPr bwMode="auto">
            <a:xfrm>
              <a:off x="128327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9"/>
            <p:cNvSpPr>
              <a:spLocks/>
            </p:cNvSpPr>
            <p:nvPr/>
          </p:nvSpPr>
          <p:spPr bwMode="auto">
            <a:xfrm>
              <a:off x="1847051" y="645805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50"/>
            <p:cNvSpPr>
              <a:spLocks/>
            </p:cNvSpPr>
            <p:nvPr/>
          </p:nvSpPr>
          <p:spPr bwMode="auto">
            <a:xfrm>
              <a:off x="2413263" y="645805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51"/>
            <p:cNvSpPr>
              <a:spLocks/>
            </p:cNvSpPr>
            <p:nvPr/>
          </p:nvSpPr>
          <p:spPr bwMode="auto">
            <a:xfrm>
              <a:off x="2979475"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2"/>
            <p:cNvSpPr>
              <a:spLocks/>
            </p:cNvSpPr>
            <p:nvPr/>
          </p:nvSpPr>
          <p:spPr bwMode="auto">
            <a:xfrm>
              <a:off x="410945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3"/>
            <p:cNvSpPr>
              <a:spLocks/>
            </p:cNvSpPr>
            <p:nvPr/>
          </p:nvSpPr>
          <p:spPr bwMode="auto">
            <a:xfrm>
              <a:off x="467566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4"/>
            <p:cNvSpPr>
              <a:spLocks/>
            </p:cNvSpPr>
            <p:nvPr/>
          </p:nvSpPr>
          <p:spPr bwMode="auto">
            <a:xfrm>
              <a:off x="5239441" y="645805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5"/>
            <p:cNvSpPr>
              <a:spLocks/>
            </p:cNvSpPr>
            <p:nvPr/>
          </p:nvSpPr>
          <p:spPr bwMode="auto">
            <a:xfrm>
              <a:off x="5805653" y="6458051"/>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30"/>
            <p:cNvSpPr>
              <a:spLocks/>
            </p:cNvSpPr>
            <p:nvPr/>
          </p:nvSpPr>
          <p:spPr bwMode="auto">
            <a:xfrm>
              <a:off x="8626951" y="450071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32"/>
            <p:cNvSpPr>
              <a:spLocks/>
            </p:cNvSpPr>
            <p:nvPr/>
          </p:nvSpPr>
          <p:spPr bwMode="auto">
            <a:xfrm>
              <a:off x="10323145" y="4500715"/>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33"/>
            <p:cNvSpPr>
              <a:spLocks/>
            </p:cNvSpPr>
            <p:nvPr/>
          </p:nvSpPr>
          <p:spPr bwMode="auto">
            <a:xfrm>
              <a:off x="10889357" y="450071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34"/>
            <p:cNvSpPr>
              <a:spLocks/>
            </p:cNvSpPr>
            <p:nvPr/>
          </p:nvSpPr>
          <p:spPr bwMode="auto">
            <a:xfrm>
              <a:off x="12019341" y="4500715"/>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39"/>
            <p:cNvSpPr>
              <a:spLocks/>
            </p:cNvSpPr>
            <p:nvPr/>
          </p:nvSpPr>
          <p:spPr bwMode="auto">
            <a:xfrm>
              <a:off x="8626951" y="5481824"/>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40"/>
            <p:cNvSpPr>
              <a:spLocks/>
            </p:cNvSpPr>
            <p:nvPr/>
          </p:nvSpPr>
          <p:spPr bwMode="auto">
            <a:xfrm>
              <a:off x="9193163" y="547938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41"/>
            <p:cNvSpPr>
              <a:spLocks/>
            </p:cNvSpPr>
            <p:nvPr/>
          </p:nvSpPr>
          <p:spPr bwMode="auto">
            <a:xfrm>
              <a:off x="9759375" y="548182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42"/>
            <p:cNvSpPr>
              <a:spLocks/>
            </p:cNvSpPr>
            <p:nvPr/>
          </p:nvSpPr>
          <p:spPr bwMode="auto">
            <a:xfrm>
              <a:off x="10323145" y="547938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44"/>
            <p:cNvSpPr>
              <a:spLocks/>
            </p:cNvSpPr>
            <p:nvPr/>
          </p:nvSpPr>
          <p:spPr bwMode="auto">
            <a:xfrm>
              <a:off x="11455569" y="547938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46"/>
            <p:cNvSpPr>
              <a:spLocks/>
            </p:cNvSpPr>
            <p:nvPr/>
          </p:nvSpPr>
          <p:spPr bwMode="auto">
            <a:xfrm>
              <a:off x="6366984"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47"/>
            <p:cNvSpPr>
              <a:spLocks/>
            </p:cNvSpPr>
            <p:nvPr/>
          </p:nvSpPr>
          <p:spPr bwMode="auto">
            <a:xfrm>
              <a:off x="749696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48"/>
            <p:cNvSpPr>
              <a:spLocks/>
            </p:cNvSpPr>
            <p:nvPr/>
          </p:nvSpPr>
          <p:spPr bwMode="auto">
            <a:xfrm>
              <a:off x="806317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49"/>
            <p:cNvSpPr>
              <a:spLocks/>
            </p:cNvSpPr>
            <p:nvPr/>
          </p:nvSpPr>
          <p:spPr bwMode="auto">
            <a:xfrm>
              <a:off x="8626951" y="645805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50"/>
            <p:cNvSpPr>
              <a:spLocks/>
            </p:cNvSpPr>
            <p:nvPr/>
          </p:nvSpPr>
          <p:spPr bwMode="auto">
            <a:xfrm>
              <a:off x="9193163" y="645805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51"/>
            <p:cNvSpPr>
              <a:spLocks/>
            </p:cNvSpPr>
            <p:nvPr/>
          </p:nvSpPr>
          <p:spPr bwMode="auto">
            <a:xfrm>
              <a:off x="9759375"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52"/>
            <p:cNvSpPr>
              <a:spLocks/>
            </p:cNvSpPr>
            <p:nvPr/>
          </p:nvSpPr>
          <p:spPr bwMode="auto">
            <a:xfrm>
              <a:off x="1088935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53"/>
            <p:cNvSpPr>
              <a:spLocks/>
            </p:cNvSpPr>
            <p:nvPr/>
          </p:nvSpPr>
          <p:spPr bwMode="auto">
            <a:xfrm>
              <a:off x="1145556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54"/>
            <p:cNvSpPr>
              <a:spLocks/>
            </p:cNvSpPr>
            <p:nvPr/>
          </p:nvSpPr>
          <p:spPr bwMode="auto">
            <a:xfrm>
              <a:off x="12019341" y="645805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7" name="Pentagon 46"/>
          <p:cNvSpPr/>
          <p:nvPr userDrawn="1"/>
        </p:nvSpPr>
        <p:spPr>
          <a:xfrm rot="10800000">
            <a:off x="11464428"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Slide Number Placeholder 4"/>
          <p:cNvSpPr>
            <a:spLocks noGrp="1"/>
          </p:cNvSpPr>
          <p:nvPr>
            <p:ph type="sldNum" sz="quarter" idx="16"/>
          </p:nvPr>
        </p:nvSpPr>
        <p:spPr>
          <a:xfrm>
            <a:off x="11616876" y="545146"/>
            <a:ext cx="576000" cy="365125"/>
          </a:xfrm>
          <a:prstGeom prst="rect">
            <a:avLst/>
          </a:prstGeom>
        </p:spPr>
        <p:txBody>
          <a:bodyPr/>
          <a:lstStyle>
            <a:lvl1pPr algn="ctr">
              <a:defRPr sz="1800"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2990406754"/>
      </p:ext>
    </p:extLst>
  </p:cSld>
  <p:clrMapOvr>
    <a:masterClrMapping/>
  </p:clrMapOvr>
  <p:timing>
    <p:tnLst>
      <p:par>
        <p:cTn id="1" dur="indefinite" restart="never" nodeType="tmRoot"/>
      </p:par>
    </p:tnLst>
  </p:timing>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59901914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86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91157200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56819077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73177"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a:p>
        </p:txBody>
      </p:sp>
      <p:sp>
        <p:nvSpPr>
          <p:cNvPr id="3" name="Picture Placeholder 2"/>
          <p:cNvSpPr>
            <a:spLocks noGrp="1"/>
          </p:cNvSpPr>
          <p:nvPr>
            <p:ph type="pic" sz="quarter" idx="13"/>
          </p:nvPr>
        </p:nvSpPr>
        <p:spPr>
          <a:xfrm>
            <a:off x="1156135" y="3072585"/>
            <a:ext cx="1666875" cy="1668462"/>
          </a:xfrm>
          <a:prstGeom prst="diamond">
            <a:avLst/>
          </a:prstGeom>
          <a:ln w="31750">
            <a:solidFill>
              <a:schemeClr val="accent3"/>
            </a:solidFill>
          </a:ln>
        </p:spPr>
        <p:txBody>
          <a:bodyPr>
            <a:normAutofit/>
          </a:bodyPr>
          <a:lstStyle>
            <a:lvl1pPr>
              <a:defRPr sz="1400"/>
            </a:lvl1pPr>
          </a:lstStyle>
          <a:p>
            <a:endParaRPr lang="id-ID"/>
          </a:p>
        </p:txBody>
      </p:sp>
      <p:sp>
        <p:nvSpPr>
          <p:cNvPr id="15" name="Picture Placeholder 2"/>
          <p:cNvSpPr>
            <a:spLocks noGrp="1"/>
          </p:cNvSpPr>
          <p:nvPr>
            <p:ph type="pic" sz="quarter" idx="14"/>
          </p:nvPr>
        </p:nvSpPr>
        <p:spPr>
          <a:xfrm>
            <a:off x="9389086" y="1735908"/>
            <a:ext cx="1666875" cy="1668462"/>
          </a:xfrm>
          <a:prstGeom prst="diamond">
            <a:avLst/>
          </a:prstGeom>
          <a:ln w="31750">
            <a:solidFill>
              <a:schemeClr val="accent2"/>
            </a:solidFill>
          </a:ln>
        </p:spPr>
        <p:txBody>
          <a:bodyPr>
            <a:normAutofit/>
          </a:bodyPr>
          <a:lstStyle>
            <a:lvl1pPr>
              <a:defRPr sz="1400"/>
            </a:lvl1pPr>
          </a:lstStyle>
          <a:p>
            <a:endParaRPr lang="id-ID"/>
          </a:p>
        </p:txBody>
      </p:sp>
      <p:sp>
        <p:nvSpPr>
          <p:cNvPr id="16" name="Picture Placeholder 2"/>
          <p:cNvSpPr>
            <a:spLocks noGrp="1"/>
          </p:cNvSpPr>
          <p:nvPr>
            <p:ph type="pic" sz="quarter" idx="15"/>
          </p:nvPr>
        </p:nvSpPr>
        <p:spPr>
          <a:xfrm>
            <a:off x="9389086" y="4439159"/>
            <a:ext cx="1666875" cy="1668462"/>
          </a:xfrm>
          <a:prstGeom prst="diamond">
            <a:avLst/>
          </a:prstGeom>
          <a:ln w="31750">
            <a:solidFill>
              <a:schemeClr val="accent4"/>
            </a:solidFill>
          </a:ln>
        </p:spPr>
        <p:txBody>
          <a:bodyPr>
            <a:normAutofit/>
          </a:bodyPr>
          <a:lstStyle>
            <a:lvl1pPr>
              <a:defRPr sz="1400"/>
            </a:lvl1pPr>
          </a:lstStyle>
          <a:p>
            <a:endParaRPr lang="id-ID"/>
          </a:p>
        </p:txBody>
      </p:sp>
    </p:spTree>
    <p:extLst>
      <p:ext uri="{BB962C8B-B14F-4D97-AF65-F5344CB8AC3E}">
        <p14:creationId xmlns:p14="http://schemas.microsoft.com/office/powerpoint/2010/main" val="36360666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73177"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a:p>
        </p:txBody>
      </p:sp>
      <p:sp>
        <p:nvSpPr>
          <p:cNvPr id="3" name="Picture Placeholder 2"/>
          <p:cNvSpPr>
            <a:spLocks noGrp="1"/>
          </p:cNvSpPr>
          <p:nvPr>
            <p:ph type="pic" sz="quarter" idx="13"/>
          </p:nvPr>
        </p:nvSpPr>
        <p:spPr>
          <a:xfrm>
            <a:off x="1156135" y="3072585"/>
            <a:ext cx="1666875" cy="1668462"/>
          </a:xfrm>
          <a:prstGeom prst="diamond">
            <a:avLst/>
          </a:prstGeom>
          <a:ln w="31750">
            <a:solidFill>
              <a:schemeClr val="accent3"/>
            </a:solidFill>
          </a:ln>
        </p:spPr>
        <p:txBody>
          <a:bodyPr>
            <a:normAutofit/>
          </a:bodyPr>
          <a:lstStyle>
            <a:lvl1pPr>
              <a:defRPr sz="1400"/>
            </a:lvl1pPr>
          </a:lstStyle>
          <a:p>
            <a:endParaRPr lang="id-ID"/>
          </a:p>
        </p:txBody>
      </p:sp>
      <p:sp>
        <p:nvSpPr>
          <p:cNvPr id="15" name="Picture Placeholder 2"/>
          <p:cNvSpPr>
            <a:spLocks noGrp="1"/>
          </p:cNvSpPr>
          <p:nvPr>
            <p:ph type="pic" sz="quarter" idx="14"/>
          </p:nvPr>
        </p:nvSpPr>
        <p:spPr>
          <a:xfrm>
            <a:off x="9389086" y="1735908"/>
            <a:ext cx="1666875" cy="1668462"/>
          </a:xfrm>
          <a:prstGeom prst="diamond">
            <a:avLst/>
          </a:prstGeom>
          <a:ln w="31750">
            <a:solidFill>
              <a:schemeClr val="accent2"/>
            </a:solidFill>
          </a:ln>
        </p:spPr>
        <p:txBody>
          <a:bodyPr>
            <a:normAutofit/>
          </a:bodyPr>
          <a:lstStyle>
            <a:lvl1pPr>
              <a:defRPr sz="1400"/>
            </a:lvl1pPr>
          </a:lstStyle>
          <a:p>
            <a:endParaRPr lang="id-ID"/>
          </a:p>
        </p:txBody>
      </p:sp>
      <p:sp>
        <p:nvSpPr>
          <p:cNvPr id="16" name="Picture Placeholder 2"/>
          <p:cNvSpPr>
            <a:spLocks noGrp="1"/>
          </p:cNvSpPr>
          <p:nvPr>
            <p:ph type="pic" sz="quarter" idx="15"/>
          </p:nvPr>
        </p:nvSpPr>
        <p:spPr>
          <a:xfrm>
            <a:off x="9389086" y="4439159"/>
            <a:ext cx="1666875" cy="1668462"/>
          </a:xfrm>
          <a:prstGeom prst="diamond">
            <a:avLst/>
          </a:prstGeom>
          <a:ln w="31750">
            <a:solidFill>
              <a:schemeClr val="accent4"/>
            </a:solidFill>
          </a:ln>
        </p:spPr>
        <p:txBody>
          <a:bodyPr>
            <a:normAutofit/>
          </a:bodyPr>
          <a:lstStyle>
            <a:lvl1pPr>
              <a:defRPr sz="1400"/>
            </a:lvl1pPr>
          </a:lstStyle>
          <a:p>
            <a:endParaRPr lang="id-ID"/>
          </a:p>
        </p:txBody>
      </p:sp>
    </p:spTree>
    <p:extLst>
      <p:ext uri="{BB962C8B-B14F-4D97-AF65-F5344CB8AC3E}">
        <p14:creationId xmlns:p14="http://schemas.microsoft.com/office/powerpoint/2010/main" val="188665137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34000" cy="2286000"/>
          </a:xfrm>
        </p:spPr>
        <p:txBody>
          <a:bodyPr/>
          <a:lstStyle/>
          <a:p>
            <a:endParaRPr lang="id-ID"/>
          </a:p>
        </p:txBody>
      </p:sp>
      <p:sp>
        <p:nvSpPr>
          <p:cNvPr id="7" name="Picture Placeholder 3"/>
          <p:cNvSpPr>
            <a:spLocks noGrp="1"/>
          </p:cNvSpPr>
          <p:nvPr>
            <p:ph type="pic" sz="quarter" idx="13"/>
          </p:nvPr>
        </p:nvSpPr>
        <p:spPr>
          <a:xfrm>
            <a:off x="0" y="4572000"/>
            <a:ext cx="2034000" cy="2286000"/>
          </a:xfrm>
        </p:spPr>
        <p:txBody>
          <a:bodyPr/>
          <a:lstStyle/>
          <a:p>
            <a:endParaRPr lang="id-ID"/>
          </a:p>
        </p:txBody>
      </p:sp>
      <p:sp>
        <p:nvSpPr>
          <p:cNvPr id="8" name="Picture Placeholder 3"/>
          <p:cNvSpPr>
            <a:spLocks noGrp="1"/>
          </p:cNvSpPr>
          <p:nvPr>
            <p:ph type="pic" sz="quarter" idx="17"/>
          </p:nvPr>
        </p:nvSpPr>
        <p:spPr>
          <a:xfrm>
            <a:off x="4071319" y="2286000"/>
            <a:ext cx="2034000" cy="2286000"/>
          </a:xfrm>
        </p:spPr>
        <p:txBody>
          <a:bodyPr/>
          <a:lstStyle/>
          <a:p>
            <a:endParaRPr lang="id-ID"/>
          </a:p>
        </p:txBody>
      </p:sp>
      <p:sp>
        <p:nvSpPr>
          <p:cNvPr id="9" name="Picture Placeholder 3"/>
          <p:cNvSpPr>
            <a:spLocks noGrp="1"/>
          </p:cNvSpPr>
          <p:nvPr>
            <p:ph type="pic" sz="quarter" idx="19"/>
          </p:nvPr>
        </p:nvSpPr>
        <p:spPr>
          <a:xfrm>
            <a:off x="6108638" y="0"/>
            <a:ext cx="2034000" cy="2286000"/>
          </a:xfrm>
        </p:spPr>
        <p:txBody>
          <a:bodyPr/>
          <a:lstStyle/>
          <a:p>
            <a:endParaRPr lang="id-ID"/>
          </a:p>
        </p:txBody>
      </p:sp>
      <p:sp>
        <p:nvSpPr>
          <p:cNvPr id="10" name="Picture Placeholder 3"/>
          <p:cNvSpPr>
            <a:spLocks noGrp="1"/>
          </p:cNvSpPr>
          <p:nvPr>
            <p:ph type="pic" sz="quarter" idx="21"/>
          </p:nvPr>
        </p:nvSpPr>
        <p:spPr>
          <a:xfrm>
            <a:off x="6108638" y="4572000"/>
            <a:ext cx="2034000" cy="2286000"/>
          </a:xfrm>
        </p:spPr>
        <p:txBody>
          <a:bodyPr/>
          <a:lstStyle/>
          <a:p>
            <a:endParaRPr lang="id-ID"/>
          </a:p>
        </p:txBody>
      </p:sp>
      <p:sp>
        <p:nvSpPr>
          <p:cNvPr id="11" name="Picture Placeholder 3"/>
          <p:cNvSpPr>
            <a:spLocks noGrp="1"/>
          </p:cNvSpPr>
          <p:nvPr>
            <p:ph type="pic" sz="quarter" idx="26"/>
          </p:nvPr>
        </p:nvSpPr>
        <p:spPr>
          <a:xfrm>
            <a:off x="10176638" y="2286000"/>
            <a:ext cx="2034000" cy="2286000"/>
          </a:xfrm>
        </p:spPr>
        <p:txBody>
          <a:bodyPr/>
          <a:lstStyle/>
          <a:p>
            <a:endParaRPr lang="id-ID"/>
          </a:p>
        </p:txBody>
      </p:sp>
    </p:spTree>
    <p:extLst>
      <p:ext uri="{BB962C8B-B14F-4D97-AF65-F5344CB8AC3E}">
        <p14:creationId xmlns:p14="http://schemas.microsoft.com/office/powerpoint/2010/main" val="352891713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grpSp>
        <p:nvGrpSpPr>
          <p:cNvPr id="4" name="Group 3"/>
          <p:cNvGrpSpPr/>
          <p:nvPr userDrawn="1"/>
        </p:nvGrpSpPr>
        <p:grpSpPr>
          <a:xfrm>
            <a:off x="7790152" y="0"/>
            <a:ext cx="5088585" cy="6858000"/>
            <a:chOff x="7790152" y="0"/>
            <a:chExt cx="5088585" cy="6858000"/>
          </a:xfrm>
        </p:grpSpPr>
        <p:sp>
          <p:nvSpPr>
            <p:cNvPr id="7"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626968"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grpSp>
        <p:nvGrpSpPr>
          <p:cNvPr id="53" name="Group 52"/>
          <p:cNvGrpSpPr/>
          <p:nvPr userDrawn="1"/>
        </p:nvGrpSpPr>
        <p:grpSpPr>
          <a:xfrm>
            <a:off x="3265337" y="-1"/>
            <a:ext cx="5088585" cy="6858000"/>
            <a:chOff x="7790152" y="0"/>
            <a:chExt cx="5088585" cy="6858000"/>
          </a:xfrm>
        </p:grpSpPr>
        <p:sp>
          <p:nvSpPr>
            <p:cNvPr id="54"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99" name="Group 98"/>
          <p:cNvGrpSpPr/>
          <p:nvPr userDrawn="1"/>
        </p:nvGrpSpPr>
        <p:grpSpPr>
          <a:xfrm rot="10800000">
            <a:off x="-1259092" y="3363"/>
            <a:ext cx="5088585" cy="6858000"/>
            <a:chOff x="7790152" y="0"/>
            <a:chExt cx="5088585" cy="6858000"/>
          </a:xfrm>
        </p:grpSpPr>
        <p:sp>
          <p:nvSpPr>
            <p:cNvPr id="100"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8"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9"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0"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5"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9780978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grpSp>
        <p:nvGrpSpPr>
          <p:cNvPr id="4" name="Group 3"/>
          <p:cNvGrpSpPr/>
          <p:nvPr userDrawn="1"/>
        </p:nvGrpSpPr>
        <p:grpSpPr>
          <a:xfrm>
            <a:off x="7790152" y="0"/>
            <a:ext cx="5088585" cy="6858000"/>
            <a:chOff x="7790152" y="0"/>
            <a:chExt cx="5088585" cy="6858000"/>
          </a:xfrm>
        </p:grpSpPr>
        <p:sp>
          <p:nvSpPr>
            <p:cNvPr id="7"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626968"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grpSp>
        <p:nvGrpSpPr>
          <p:cNvPr id="53" name="Group 52"/>
          <p:cNvGrpSpPr/>
          <p:nvPr userDrawn="1"/>
        </p:nvGrpSpPr>
        <p:grpSpPr>
          <a:xfrm>
            <a:off x="3265337" y="-1"/>
            <a:ext cx="5088585" cy="6858000"/>
            <a:chOff x="7790152" y="0"/>
            <a:chExt cx="5088585" cy="6858000"/>
          </a:xfrm>
        </p:grpSpPr>
        <p:sp>
          <p:nvSpPr>
            <p:cNvPr id="54"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99" name="Group 98"/>
          <p:cNvGrpSpPr/>
          <p:nvPr userDrawn="1"/>
        </p:nvGrpSpPr>
        <p:grpSpPr>
          <a:xfrm rot="10800000">
            <a:off x="-1259092" y="3363"/>
            <a:ext cx="5088585" cy="6858000"/>
            <a:chOff x="7790152" y="0"/>
            <a:chExt cx="5088585" cy="6858000"/>
          </a:xfrm>
        </p:grpSpPr>
        <p:sp>
          <p:nvSpPr>
            <p:cNvPr id="100"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8"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9"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0"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5"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57872434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626968"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4" name="Picture Placeholder 3"/>
          <p:cNvSpPr>
            <a:spLocks noGrp="1"/>
          </p:cNvSpPr>
          <p:nvPr>
            <p:ph type="pic" sz="quarter" idx="13"/>
          </p:nvPr>
        </p:nvSpPr>
        <p:spPr>
          <a:xfrm>
            <a:off x="4357688" y="1534935"/>
            <a:ext cx="3487737" cy="2663825"/>
          </a:xfrm>
        </p:spPr>
        <p:txBody>
          <a:bodyPr>
            <a:normAutofit/>
          </a:bodyPr>
          <a:lstStyle>
            <a:lvl1pPr>
              <a:defRPr sz="1800"/>
            </a:lvl1pPr>
          </a:lstStyle>
          <a:p>
            <a:endParaRPr lang="id-ID"/>
          </a:p>
        </p:txBody>
      </p:sp>
    </p:spTree>
    <p:extLst>
      <p:ext uri="{BB962C8B-B14F-4D97-AF65-F5344CB8AC3E}">
        <p14:creationId xmlns:p14="http://schemas.microsoft.com/office/powerpoint/2010/main" val="143609898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626968"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3" name="Picture Placeholder 2"/>
          <p:cNvSpPr>
            <a:spLocks noGrp="1"/>
          </p:cNvSpPr>
          <p:nvPr>
            <p:ph type="pic" sz="quarter" idx="13"/>
          </p:nvPr>
        </p:nvSpPr>
        <p:spPr>
          <a:xfrm>
            <a:off x="4764088" y="2257425"/>
            <a:ext cx="2674937" cy="3489325"/>
          </a:xfrm>
        </p:spPr>
        <p:txBody>
          <a:bodyPr>
            <a:normAutofit/>
          </a:bodyPr>
          <a:lstStyle>
            <a:lvl1pPr>
              <a:defRPr sz="1400"/>
            </a:lvl1pPr>
          </a:lstStyle>
          <a:p>
            <a:endParaRPr lang="id-ID"/>
          </a:p>
        </p:txBody>
      </p:sp>
    </p:spTree>
    <p:extLst>
      <p:ext uri="{BB962C8B-B14F-4D97-AF65-F5344CB8AC3E}">
        <p14:creationId xmlns:p14="http://schemas.microsoft.com/office/powerpoint/2010/main" val="34419958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userDrawn="1"/>
        </p:nvGrpSpPr>
        <p:grpSpPr>
          <a:xfrm rot="10800000">
            <a:off x="-412916" y="-696271"/>
            <a:ext cx="13559800" cy="2936005"/>
            <a:chOff x="-412916" y="4500715"/>
            <a:chExt cx="13559800" cy="2936005"/>
          </a:xfrm>
        </p:grpSpPr>
        <p:sp>
          <p:nvSpPr>
            <p:cNvPr id="7" name="Freeform 27"/>
            <p:cNvSpPr>
              <a:spLocks/>
            </p:cNvSpPr>
            <p:nvPr/>
          </p:nvSpPr>
          <p:spPr bwMode="auto">
            <a:xfrm>
              <a:off x="150855" y="4500715"/>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30"/>
            <p:cNvSpPr>
              <a:spLocks/>
            </p:cNvSpPr>
            <p:nvPr/>
          </p:nvSpPr>
          <p:spPr bwMode="auto">
            <a:xfrm>
              <a:off x="1847051" y="450071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36"/>
            <p:cNvSpPr>
              <a:spLocks/>
            </p:cNvSpPr>
            <p:nvPr/>
          </p:nvSpPr>
          <p:spPr bwMode="auto">
            <a:xfrm>
              <a:off x="-412916" y="547938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37"/>
            <p:cNvSpPr>
              <a:spLocks/>
            </p:cNvSpPr>
            <p:nvPr/>
          </p:nvSpPr>
          <p:spPr bwMode="auto">
            <a:xfrm>
              <a:off x="150855" y="548182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8"/>
            <p:cNvSpPr>
              <a:spLocks/>
            </p:cNvSpPr>
            <p:nvPr/>
          </p:nvSpPr>
          <p:spPr bwMode="auto">
            <a:xfrm>
              <a:off x="717067" y="547938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40"/>
            <p:cNvSpPr>
              <a:spLocks/>
            </p:cNvSpPr>
            <p:nvPr/>
          </p:nvSpPr>
          <p:spPr bwMode="auto">
            <a:xfrm>
              <a:off x="2413263" y="547938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41"/>
            <p:cNvSpPr>
              <a:spLocks/>
            </p:cNvSpPr>
            <p:nvPr/>
          </p:nvSpPr>
          <p:spPr bwMode="auto">
            <a:xfrm>
              <a:off x="2979475" y="548182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42"/>
            <p:cNvSpPr>
              <a:spLocks/>
            </p:cNvSpPr>
            <p:nvPr/>
          </p:nvSpPr>
          <p:spPr bwMode="auto">
            <a:xfrm>
              <a:off x="3543245" y="547938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44"/>
            <p:cNvSpPr>
              <a:spLocks/>
            </p:cNvSpPr>
            <p:nvPr/>
          </p:nvSpPr>
          <p:spPr bwMode="auto">
            <a:xfrm>
              <a:off x="4675669" y="547938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45"/>
            <p:cNvSpPr>
              <a:spLocks/>
            </p:cNvSpPr>
            <p:nvPr/>
          </p:nvSpPr>
          <p:spPr bwMode="auto">
            <a:xfrm>
              <a:off x="5805653" y="5479384"/>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46"/>
            <p:cNvSpPr>
              <a:spLocks/>
            </p:cNvSpPr>
            <p:nvPr/>
          </p:nvSpPr>
          <p:spPr bwMode="auto">
            <a:xfrm>
              <a:off x="-412916"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47"/>
            <p:cNvSpPr>
              <a:spLocks/>
            </p:cNvSpPr>
            <p:nvPr/>
          </p:nvSpPr>
          <p:spPr bwMode="auto">
            <a:xfrm>
              <a:off x="71706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48"/>
            <p:cNvSpPr>
              <a:spLocks/>
            </p:cNvSpPr>
            <p:nvPr/>
          </p:nvSpPr>
          <p:spPr bwMode="auto">
            <a:xfrm>
              <a:off x="128327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9"/>
            <p:cNvSpPr>
              <a:spLocks/>
            </p:cNvSpPr>
            <p:nvPr/>
          </p:nvSpPr>
          <p:spPr bwMode="auto">
            <a:xfrm>
              <a:off x="1847051" y="645805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50"/>
            <p:cNvSpPr>
              <a:spLocks/>
            </p:cNvSpPr>
            <p:nvPr/>
          </p:nvSpPr>
          <p:spPr bwMode="auto">
            <a:xfrm>
              <a:off x="2413263" y="645805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51"/>
            <p:cNvSpPr>
              <a:spLocks/>
            </p:cNvSpPr>
            <p:nvPr/>
          </p:nvSpPr>
          <p:spPr bwMode="auto">
            <a:xfrm>
              <a:off x="2979475"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2"/>
            <p:cNvSpPr>
              <a:spLocks/>
            </p:cNvSpPr>
            <p:nvPr/>
          </p:nvSpPr>
          <p:spPr bwMode="auto">
            <a:xfrm>
              <a:off x="410945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3"/>
            <p:cNvSpPr>
              <a:spLocks/>
            </p:cNvSpPr>
            <p:nvPr/>
          </p:nvSpPr>
          <p:spPr bwMode="auto">
            <a:xfrm>
              <a:off x="467566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4"/>
            <p:cNvSpPr>
              <a:spLocks/>
            </p:cNvSpPr>
            <p:nvPr/>
          </p:nvSpPr>
          <p:spPr bwMode="auto">
            <a:xfrm>
              <a:off x="5239441" y="645805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5"/>
            <p:cNvSpPr>
              <a:spLocks/>
            </p:cNvSpPr>
            <p:nvPr/>
          </p:nvSpPr>
          <p:spPr bwMode="auto">
            <a:xfrm>
              <a:off x="5805653" y="6458051"/>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30"/>
            <p:cNvSpPr>
              <a:spLocks/>
            </p:cNvSpPr>
            <p:nvPr/>
          </p:nvSpPr>
          <p:spPr bwMode="auto">
            <a:xfrm>
              <a:off x="8626951" y="450071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32"/>
            <p:cNvSpPr>
              <a:spLocks/>
            </p:cNvSpPr>
            <p:nvPr/>
          </p:nvSpPr>
          <p:spPr bwMode="auto">
            <a:xfrm>
              <a:off x="10323145" y="4500715"/>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33"/>
            <p:cNvSpPr>
              <a:spLocks/>
            </p:cNvSpPr>
            <p:nvPr/>
          </p:nvSpPr>
          <p:spPr bwMode="auto">
            <a:xfrm>
              <a:off x="10889357" y="450071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34"/>
            <p:cNvSpPr>
              <a:spLocks/>
            </p:cNvSpPr>
            <p:nvPr/>
          </p:nvSpPr>
          <p:spPr bwMode="auto">
            <a:xfrm>
              <a:off x="12019341" y="4500715"/>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39"/>
            <p:cNvSpPr>
              <a:spLocks/>
            </p:cNvSpPr>
            <p:nvPr/>
          </p:nvSpPr>
          <p:spPr bwMode="auto">
            <a:xfrm>
              <a:off x="8626951" y="5481824"/>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40"/>
            <p:cNvSpPr>
              <a:spLocks/>
            </p:cNvSpPr>
            <p:nvPr/>
          </p:nvSpPr>
          <p:spPr bwMode="auto">
            <a:xfrm>
              <a:off x="9193163" y="547938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41"/>
            <p:cNvSpPr>
              <a:spLocks/>
            </p:cNvSpPr>
            <p:nvPr/>
          </p:nvSpPr>
          <p:spPr bwMode="auto">
            <a:xfrm>
              <a:off x="9759375" y="548182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42"/>
            <p:cNvSpPr>
              <a:spLocks/>
            </p:cNvSpPr>
            <p:nvPr/>
          </p:nvSpPr>
          <p:spPr bwMode="auto">
            <a:xfrm>
              <a:off x="10323145" y="547938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44"/>
            <p:cNvSpPr>
              <a:spLocks/>
            </p:cNvSpPr>
            <p:nvPr/>
          </p:nvSpPr>
          <p:spPr bwMode="auto">
            <a:xfrm>
              <a:off x="11455569" y="547938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46"/>
            <p:cNvSpPr>
              <a:spLocks/>
            </p:cNvSpPr>
            <p:nvPr/>
          </p:nvSpPr>
          <p:spPr bwMode="auto">
            <a:xfrm>
              <a:off x="6366984"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47"/>
            <p:cNvSpPr>
              <a:spLocks/>
            </p:cNvSpPr>
            <p:nvPr/>
          </p:nvSpPr>
          <p:spPr bwMode="auto">
            <a:xfrm>
              <a:off x="749696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48"/>
            <p:cNvSpPr>
              <a:spLocks/>
            </p:cNvSpPr>
            <p:nvPr/>
          </p:nvSpPr>
          <p:spPr bwMode="auto">
            <a:xfrm>
              <a:off x="806317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49"/>
            <p:cNvSpPr>
              <a:spLocks/>
            </p:cNvSpPr>
            <p:nvPr/>
          </p:nvSpPr>
          <p:spPr bwMode="auto">
            <a:xfrm>
              <a:off x="8626951" y="645805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50"/>
            <p:cNvSpPr>
              <a:spLocks/>
            </p:cNvSpPr>
            <p:nvPr/>
          </p:nvSpPr>
          <p:spPr bwMode="auto">
            <a:xfrm>
              <a:off x="9193163" y="645805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51"/>
            <p:cNvSpPr>
              <a:spLocks/>
            </p:cNvSpPr>
            <p:nvPr/>
          </p:nvSpPr>
          <p:spPr bwMode="auto">
            <a:xfrm>
              <a:off x="9759375"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52"/>
            <p:cNvSpPr>
              <a:spLocks/>
            </p:cNvSpPr>
            <p:nvPr/>
          </p:nvSpPr>
          <p:spPr bwMode="auto">
            <a:xfrm>
              <a:off x="1088935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53"/>
            <p:cNvSpPr>
              <a:spLocks/>
            </p:cNvSpPr>
            <p:nvPr/>
          </p:nvSpPr>
          <p:spPr bwMode="auto">
            <a:xfrm>
              <a:off x="1145556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54"/>
            <p:cNvSpPr>
              <a:spLocks/>
            </p:cNvSpPr>
            <p:nvPr/>
          </p:nvSpPr>
          <p:spPr bwMode="auto">
            <a:xfrm>
              <a:off x="12019341" y="645805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5" name="Pentagon 44"/>
          <p:cNvSpPr/>
          <p:nvPr userDrawn="1"/>
        </p:nvSpPr>
        <p:spPr>
          <a:xfrm rot="10800000">
            <a:off x="11464428"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Slide Number Placeholder 4"/>
          <p:cNvSpPr>
            <a:spLocks noGrp="1"/>
          </p:cNvSpPr>
          <p:nvPr>
            <p:ph type="sldNum" sz="quarter" idx="14"/>
          </p:nvPr>
        </p:nvSpPr>
        <p:spPr>
          <a:xfrm>
            <a:off x="11616876" y="545146"/>
            <a:ext cx="576000" cy="365125"/>
          </a:xfrm>
          <a:prstGeom prst="rect">
            <a:avLst/>
          </a:prstGeom>
        </p:spPr>
        <p:txBody>
          <a:bodyPr/>
          <a:lstStyle>
            <a:lvl1pPr algn="ctr">
              <a:defRPr sz="1800"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3369075049"/>
      </p:ext>
    </p:extLst>
  </p:cSld>
  <p:clrMapOvr>
    <a:masterClrMapping/>
  </p:clrMapOvr>
  <p:timing>
    <p:tnLst>
      <p:par>
        <p:cTn id="1" dur="indefinite" restart="never" nodeType="tmRoot"/>
      </p:par>
    </p:tnLst>
  </p:timing>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626968"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3" name="Picture Placeholder 2"/>
          <p:cNvSpPr>
            <a:spLocks noGrp="1"/>
          </p:cNvSpPr>
          <p:nvPr>
            <p:ph type="pic" sz="quarter" idx="13"/>
          </p:nvPr>
        </p:nvSpPr>
        <p:spPr>
          <a:xfrm>
            <a:off x="4764088" y="2257425"/>
            <a:ext cx="2674937" cy="3489325"/>
          </a:xfrm>
        </p:spPr>
        <p:txBody>
          <a:bodyPr>
            <a:normAutofit/>
          </a:bodyPr>
          <a:lstStyle>
            <a:lvl1pPr>
              <a:defRPr sz="1400"/>
            </a:lvl1pPr>
          </a:lstStyle>
          <a:p>
            <a:endParaRPr lang="id-ID"/>
          </a:p>
        </p:txBody>
      </p:sp>
    </p:spTree>
    <p:extLst>
      <p:ext uri="{BB962C8B-B14F-4D97-AF65-F5344CB8AC3E}">
        <p14:creationId xmlns:p14="http://schemas.microsoft.com/office/powerpoint/2010/main" val="414525483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626968" y="550060"/>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dirty="0"/>
          </a:p>
        </p:txBody>
      </p:sp>
      <p:sp>
        <p:nvSpPr>
          <p:cNvPr id="3" name="Picture Placeholder 2"/>
          <p:cNvSpPr>
            <a:spLocks noGrp="1"/>
          </p:cNvSpPr>
          <p:nvPr>
            <p:ph type="pic" sz="quarter" idx="13"/>
          </p:nvPr>
        </p:nvSpPr>
        <p:spPr>
          <a:xfrm>
            <a:off x="1389063" y="1389063"/>
            <a:ext cx="3251200" cy="4391025"/>
          </a:xfrm>
        </p:spPr>
        <p:txBody>
          <a:bodyPr/>
          <a:lstStyle/>
          <a:p>
            <a:endParaRPr lang="id-ID"/>
          </a:p>
        </p:txBody>
      </p:sp>
    </p:spTree>
    <p:extLst>
      <p:ext uri="{BB962C8B-B14F-4D97-AF65-F5344CB8AC3E}">
        <p14:creationId xmlns:p14="http://schemas.microsoft.com/office/powerpoint/2010/main" val="171896841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3" name="Picture Placeholder 2"/>
          <p:cNvSpPr>
            <a:spLocks noGrp="1"/>
          </p:cNvSpPr>
          <p:nvPr>
            <p:ph type="pic" sz="quarter" idx="13"/>
          </p:nvPr>
        </p:nvSpPr>
        <p:spPr>
          <a:xfrm>
            <a:off x="5078413" y="1564798"/>
            <a:ext cx="2225675" cy="3282950"/>
          </a:xfrm>
        </p:spPr>
        <p:txBody>
          <a:bodyPr/>
          <a:lstStyle/>
          <a:p>
            <a:endParaRPr lang="id-ID"/>
          </a:p>
        </p:txBody>
      </p:sp>
    </p:spTree>
    <p:extLst>
      <p:ext uri="{BB962C8B-B14F-4D97-AF65-F5344CB8AC3E}">
        <p14:creationId xmlns:p14="http://schemas.microsoft.com/office/powerpoint/2010/main" val="348831842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3" name="Picture Placeholder 2"/>
          <p:cNvSpPr>
            <a:spLocks noGrp="1"/>
          </p:cNvSpPr>
          <p:nvPr>
            <p:ph type="pic" sz="quarter" idx="13"/>
          </p:nvPr>
        </p:nvSpPr>
        <p:spPr>
          <a:xfrm>
            <a:off x="5078413" y="1564798"/>
            <a:ext cx="2225675" cy="3282950"/>
          </a:xfrm>
        </p:spPr>
        <p:txBody>
          <a:bodyPr/>
          <a:lstStyle/>
          <a:p>
            <a:endParaRPr lang="id-ID"/>
          </a:p>
        </p:txBody>
      </p:sp>
    </p:spTree>
    <p:extLst>
      <p:ext uri="{BB962C8B-B14F-4D97-AF65-F5344CB8AC3E}">
        <p14:creationId xmlns:p14="http://schemas.microsoft.com/office/powerpoint/2010/main" val="99804217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4" name="Picture Placeholder 3"/>
          <p:cNvSpPr>
            <a:spLocks noGrp="1"/>
          </p:cNvSpPr>
          <p:nvPr>
            <p:ph type="pic" sz="quarter" idx="10"/>
          </p:nvPr>
        </p:nvSpPr>
        <p:spPr>
          <a:xfrm>
            <a:off x="1194252" y="2113494"/>
            <a:ext cx="1825459" cy="1825460"/>
          </a:xfrm>
          <a:prstGeom prst="ellipse">
            <a:avLst/>
          </a:prstGeom>
        </p:spPr>
        <p:txBody>
          <a:bodyPr>
            <a:normAutofit/>
          </a:bodyPr>
          <a:lstStyle>
            <a:lvl1pPr>
              <a:defRPr sz="1600">
                <a:solidFill>
                  <a:schemeClr val="tx2"/>
                </a:solidFill>
              </a:defRPr>
            </a:lvl1pPr>
          </a:lstStyle>
          <a:p>
            <a:endParaRPr lang="id-ID" dirty="0"/>
          </a:p>
        </p:txBody>
      </p:sp>
    </p:spTree>
    <p:extLst>
      <p:ext uri="{BB962C8B-B14F-4D97-AF65-F5344CB8AC3E}">
        <p14:creationId xmlns:p14="http://schemas.microsoft.com/office/powerpoint/2010/main" val="201162568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4" name="Picture Placeholder 3"/>
          <p:cNvSpPr>
            <a:spLocks noGrp="1"/>
          </p:cNvSpPr>
          <p:nvPr>
            <p:ph type="pic" sz="quarter" idx="10"/>
          </p:nvPr>
        </p:nvSpPr>
        <p:spPr>
          <a:xfrm>
            <a:off x="924674" y="2000480"/>
            <a:ext cx="2280863" cy="3475648"/>
          </a:xfrm>
          <a:prstGeom prst="rect">
            <a:avLst/>
          </a:prstGeom>
        </p:spPr>
        <p:txBody>
          <a:bodyPr>
            <a:normAutofit/>
          </a:bodyPr>
          <a:lstStyle>
            <a:lvl1pPr>
              <a:defRPr sz="1600">
                <a:solidFill>
                  <a:schemeClr val="tx2"/>
                </a:solidFill>
              </a:defRPr>
            </a:lvl1pPr>
          </a:lstStyle>
          <a:p>
            <a:endParaRPr lang="id-ID" dirty="0"/>
          </a:p>
        </p:txBody>
      </p:sp>
    </p:spTree>
    <p:extLst>
      <p:ext uri="{BB962C8B-B14F-4D97-AF65-F5344CB8AC3E}">
        <p14:creationId xmlns:p14="http://schemas.microsoft.com/office/powerpoint/2010/main" val="161411074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13714"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3" name="Group 2"/>
          <p:cNvGrpSpPr/>
          <p:nvPr userDrawn="1"/>
        </p:nvGrpSpPr>
        <p:grpSpPr>
          <a:xfrm>
            <a:off x="11062393" y="4680744"/>
            <a:ext cx="1694058" cy="3255963"/>
            <a:chOff x="11062393" y="4680744"/>
            <a:chExt cx="1694058" cy="3255963"/>
          </a:xfrm>
        </p:grpSpPr>
        <p:sp>
          <p:nvSpPr>
            <p:cNvPr id="1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 name="Group 1"/>
          <p:cNvGrpSpPr/>
          <p:nvPr userDrawn="1"/>
        </p:nvGrpSpPr>
        <p:grpSpPr>
          <a:xfrm>
            <a:off x="-690035" y="-1287186"/>
            <a:ext cx="2126912" cy="4084516"/>
            <a:chOff x="-690035" y="-1287186"/>
            <a:chExt cx="2126912" cy="4084516"/>
          </a:xfrm>
        </p:grpSpPr>
        <p:sp>
          <p:nvSpPr>
            <p:cNvPr id="3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76309544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13714"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3" name="Group 2"/>
          <p:cNvGrpSpPr/>
          <p:nvPr userDrawn="1"/>
        </p:nvGrpSpPr>
        <p:grpSpPr>
          <a:xfrm>
            <a:off x="11062393" y="4680744"/>
            <a:ext cx="1694058" cy="3255963"/>
            <a:chOff x="11062393" y="4680744"/>
            <a:chExt cx="1694058" cy="3255963"/>
          </a:xfrm>
        </p:grpSpPr>
        <p:sp>
          <p:nvSpPr>
            <p:cNvPr id="1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 name="Group 1"/>
          <p:cNvGrpSpPr/>
          <p:nvPr userDrawn="1"/>
        </p:nvGrpSpPr>
        <p:grpSpPr>
          <a:xfrm>
            <a:off x="-690035" y="-1287186"/>
            <a:ext cx="2126912" cy="4084516"/>
            <a:chOff x="-690035" y="-1287186"/>
            <a:chExt cx="2126912" cy="4084516"/>
          </a:xfrm>
        </p:grpSpPr>
        <p:sp>
          <p:nvSpPr>
            <p:cNvPr id="3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6449007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13714"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3" name="Group 2"/>
          <p:cNvGrpSpPr/>
          <p:nvPr userDrawn="1"/>
        </p:nvGrpSpPr>
        <p:grpSpPr>
          <a:xfrm>
            <a:off x="11062393" y="4680744"/>
            <a:ext cx="1694058" cy="3255963"/>
            <a:chOff x="11062393" y="4680744"/>
            <a:chExt cx="1694058" cy="3255963"/>
          </a:xfrm>
        </p:grpSpPr>
        <p:sp>
          <p:nvSpPr>
            <p:cNvPr id="1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grpSp>
      <p:grpSp>
        <p:nvGrpSpPr>
          <p:cNvPr id="2" name="Group 1"/>
          <p:cNvGrpSpPr/>
          <p:nvPr userDrawn="1"/>
        </p:nvGrpSpPr>
        <p:grpSpPr>
          <a:xfrm>
            <a:off x="-690035" y="-1287186"/>
            <a:ext cx="2126912" cy="4084516"/>
            <a:chOff x="-690035" y="-1287186"/>
            <a:chExt cx="2126912" cy="4084516"/>
          </a:xfrm>
        </p:grpSpPr>
        <p:sp>
          <p:nvSpPr>
            <p:cNvPr id="3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99453456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8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13714"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3" name="Group 2"/>
          <p:cNvGrpSpPr/>
          <p:nvPr userDrawn="1"/>
        </p:nvGrpSpPr>
        <p:grpSpPr>
          <a:xfrm>
            <a:off x="11062393" y="4680744"/>
            <a:ext cx="1694058" cy="3255963"/>
            <a:chOff x="11062393" y="4680744"/>
            <a:chExt cx="1694058" cy="3255963"/>
          </a:xfrm>
        </p:grpSpPr>
        <p:sp>
          <p:nvSpPr>
            <p:cNvPr id="1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grpSp>
      <p:grpSp>
        <p:nvGrpSpPr>
          <p:cNvPr id="2" name="Group 1"/>
          <p:cNvGrpSpPr/>
          <p:nvPr userDrawn="1"/>
        </p:nvGrpSpPr>
        <p:grpSpPr>
          <a:xfrm>
            <a:off x="-690035" y="-1287186"/>
            <a:ext cx="2126912" cy="4084516"/>
            <a:chOff x="-690035" y="-1287186"/>
            <a:chExt cx="2126912" cy="4084516"/>
          </a:xfrm>
        </p:grpSpPr>
        <p:sp>
          <p:nvSpPr>
            <p:cNvPr id="3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8497299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chemeClr val="accent1"/>
        </a:solidFill>
        <a:effectLst/>
      </p:bgPr>
    </p:bg>
    <p:spTree>
      <p:nvGrpSpPr>
        <p:cNvPr id="1" name=""/>
        <p:cNvGrpSpPr/>
        <p:nvPr/>
      </p:nvGrpSpPr>
      <p:grpSpPr>
        <a:xfrm>
          <a:off x="0" y="0"/>
          <a:ext cx="0" cy="0"/>
          <a:chOff x="0" y="0"/>
          <a:chExt cx="0" cy="0"/>
        </a:xfrm>
      </p:grpSpPr>
      <p:sp>
        <p:nvSpPr>
          <p:cNvPr id="45" name="Pentagon 44"/>
          <p:cNvSpPr/>
          <p:nvPr userDrawn="1"/>
        </p:nvSpPr>
        <p:spPr>
          <a:xfrm rot="10800000">
            <a:off x="11464428"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Slide Number Placeholder 4"/>
          <p:cNvSpPr>
            <a:spLocks noGrp="1"/>
          </p:cNvSpPr>
          <p:nvPr>
            <p:ph type="sldNum" sz="quarter" idx="14"/>
          </p:nvPr>
        </p:nvSpPr>
        <p:spPr>
          <a:xfrm>
            <a:off x="11616876" y="545146"/>
            <a:ext cx="576000" cy="365125"/>
          </a:xfrm>
          <a:prstGeom prst="rect">
            <a:avLst/>
          </a:prstGeom>
        </p:spPr>
        <p:txBody>
          <a:bodyPr/>
          <a:lstStyle>
            <a:lvl1pPr algn="ctr">
              <a:defRPr sz="1800"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2185995163"/>
      </p:ext>
    </p:extLst>
  </p:cSld>
  <p:clrMapOvr>
    <a:masterClrMapping/>
  </p:clrMapOvr>
  <p:timing>
    <p:tnLst>
      <p:par>
        <p:cTn id="1" dur="indefinite" restart="never" nodeType="tmRoot"/>
      </p:par>
    </p:tnLst>
  </p:timing>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90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13714"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3" name="Group 2"/>
          <p:cNvGrpSpPr/>
          <p:nvPr userDrawn="1"/>
        </p:nvGrpSpPr>
        <p:grpSpPr>
          <a:xfrm>
            <a:off x="11062393" y="4680744"/>
            <a:ext cx="1694058" cy="3255963"/>
            <a:chOff x="11062393" y="4680744"/>
            <a:chExt cx="1694058" cy="3255963"/>
          </a:xfrm>
        </p:grpSpPr>
        <p:sp>
          <p:nvSpPr>
            <p:cNvPr id="1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grpSp>
      <p:grpSp>
        <p:nvGrpSpPr>
          <p:cNvPr id="2" name="Group 1"/>
          <p:cNvGrpSpPr/>
          <p:nvPr userDrawn="1"/>
        </p:nvGrpSpPr>
        <p:grpSpPr>
          <a:xfrm>
            <a:off x="-690035" y="-1287186"/>
            <a:ext cx="2126912" cy="4084516"/>
            <a:chOff x="-690035" y="-1287186"/>
            <a:chExt cx="2126912" cy="4084516"/>
          </a:xfrm>
        </p:grpSpPr>
        <p:sp>
          <p:nvSpPr>
            <p:cNvPr id="3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10" name="Conector recto 9"/>
          <p:cNvCxnSpPr/>
          <p:nvPr userDrawn="1"/>
        </p:nvCxnSpPr>
        <p:spPr>
          <a:xfrm>
            <a:off x="4081614" y="878139"/>
            <a:ext cx="471948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9" name="Imagen 5"/>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60" name="3 Imag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itle 1"/>
          <p:cNvSpPr>
            <a:spLocks noGrp="1"/>
          </p:cNvSpPr>
          <p:nvPr>
            <p:ph type="title" hasCustomPrompt="1"/>
          </p:nvPr>
        </p:nvSpPr>
        <p:spPr>
          <a:xfrm>
            <a:off x="4228319" y="419474"/>
            <a:ext cx="4444666" cy="471365"/>
          </a:xfrm>
          <a:prstGeom prst="rect">
            <a:avLst/>
          </a:prstGeom>
        </p:spPr>
        <p:txBody>
          <a:bodyPr wrap="none" lIns="0" tIns="0" rIns="0" bIns="0" anchor="ctr">
            <a:noAutofit/>
          </a:bodyPr>
          <a:lstStyle>
            <a:lvl1pPr algn="ctr">
              <a:defRPr sz="2800" b="0" baseline="0">
                <a:solidFill>
                  <a:schemeClr val="tx1"/>
                </a:solidFill>
              </a:defRPr>
            </a:lvl1pPr>
          </a:lstStyle>
          <a:p>
            <a:r>
              <a:rPr lang="en-US" dirty="0" smtClean="0"/>
              <a:t>Click To Edit Master Title Style</a:t>
            </a:r>
            <a:endParaRPr lang="en-US" dirty="0"/>
          </a:p>
        </p:txBody>
      </p:sp>
      <p:sp>
        <p:nvSpPr>
          <p:cNvPr id="64" name="Picture Placeholder 2"/>
          <p:cNvSpPr>
            <a:spLocks noGrp="1"/>
          </p:cNvSpPr>
          <p:nvPr>
            <p:ph type="pic" sz="quarter" idx="13"/>
          </p:nvPr>
        </p:nvSpPr>
        <p:spPr>
          <a:xfrm>
            <a:off x="842962" y="1384967"/>
            <a:ext cx="10621465" cy="4642812"/>
          </a:xfrm>
        </p:spPr>
        <p:txBody>
          <a:bodyPr/>
          <a:lstStyle/>
          <a:p>
            <a:endParaRPr lang="id-ID"/>
          </a:p>
        </p:txBody>
      </p:sp>
    </p:spTree>
    <p:extLst>
      <p:ext uri="{BB962C8B-B14F-4D97-AF65-F5344CB8AC3E}">
        <p14:creationId xmlns:p14="http://schemas.microsoft.com/office/powerpoint/2010/main" val="324057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p:tgtEl>
                                          <p:spTgt spid="63"/>
                                        </p:tgtEl>
                                        <p:attrNameLst>
                                          <p:attrName>ppt_y</p:attrName>
                                        </p:attrNameLst>
                                      </p:cBhvr>
                                      <p:tavLst>
                                        <p:tav tm="0">
                                          <p:val>
                                            <p:strVal val="#ppt_y-#ppt_h*1.125000"/>
                                          </p:val>
                                        </p:tav>
                                        <p:tav tm="100000">
                                          <p:val>
                                            <p:strVal val="#ppt_y"/>
                                          </p:val>
                                        </p:tav>
                                      </p:tavLst>
                                    </p:anim>
                                    <p:animEffect transition="in" filter="wipe(down)">
                                      <p:cBhvr>
                                        <p:cTn id="8" dur="500"/>
                                        <p:tgtEl>
                                          <p:spTgt spid="63"/>
                                        </p:tgtEl>
                                      </p:cBhvr>
                                    </p:animEffect>
                                  </p:childTnLst>
                                </p:cTn>
                              </p:par>
                              <p:par>
                                <p:cTn id="9" presetID="16" presetClass="entr" presetSubtype="2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64"/>
                                        </p:tgtEl>
                                        <p:attrNameLst>
                                          <p:attrName>style.visibility</p:attrName>
                                        </p:attrNameLst>
                                      </p:cBhvr>
                                      <p:to>
                                        <p:strVal val="visible"/>
                                      </p:to>
                                    </p:set>
                                    <p:animEffect transition="in" filter="fade">
                                      <p:cBhvr>
                                        <p:cTn id="15" dur="7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91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13714"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3" name="Group 2"/>
          <p:cNvGrpSpPr/>
          <p:nvPr userDrawn="1"/>
        </p:nvGrpSpPr>
        <p:grpSpPr>
          <a:xfrm>
            <a:off x="11062393" y="4680744"/>
            <a:ext cx="1694058" cy="3255963"/>
            <a:chOff x="11062393" y="4680744"/>
            <a:chExt cx="1694058" cy="3255963"/>
          </a:xfrm>
        </p:grpSpPr>
        <p:sp>
          <p:nvSpPr>
            <p:cNvPr id="1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grpSp>
      <p:grpSp>
        <p:nvGrpSpPr>
          <p:cNvPr id="2" name="Group 1"/>
          <p:cNvGrpSpPr/>
          <p:nvPr userDrawn="1"/>
        </p:nvGrpSpPr>
        <p:grpSpPr>
          <a:xfrm>
            <a:off x="-690035" y="-1287186"/>
            <a:ext cx="2126912" cy="4084516"/>
            <a:chOff x="-690035" y="-1287186"/>
            <a:chExt cx="2126912" cy="4084516"/>
          </a:xfrm>
        </p:grpSpPr>
        <p:sp>
          <p:nvSpPr>
            <p:cNvPr id="3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10" name="Conector recto 9"/>
          <p:cNvCxnSpPr/>
          <p:nvPr userDrawn="1"/>
        </p:nvCxnSpPr>
        <p:spPr>
          <a:xfrm>
            <a:off x="4081614" y="878139"/>
            <a:ext cx="471948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9" name="Imagen 5"/>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60" name="3 Imag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itle 1"/>
          <p:cNvSpPr>
            <a:spLocks noGrp="1"/>
          </p:cNvSpPr>
          <p:nvPr>
            <p:ph type="title" hasCustomPrompt="1"/>
          </p:nvPr>
        </p:nvSpPr>
        <p:spPr>
          <a:xfrm>
            <a:off x="4228319" y="419474"/>
            <a:ext cx="4444666" cy="471365"/>
          </a:xfrm>
          <a:prstGeom prst="rect">
            <a:avLst/>
          </a:prstGeom>
        </p:spPr>
        <p:txBody>
          <a:bodyPr wrap="none" lIns="0" tIns="0" rIns="0" bIns="0" anchor="ctr">
            <a:noAutofit/>
          </a:bodyPr>
          <a:lstStyle>
            <a:lvl1pPr algn="ctr">
              <a:defRPr sz="2800" b="0" baseline="0">
                <a:solidFill>
                  <a:schemeClr val="tx1"/>
                </a:solidFill>
              </a:defRPr>
            </a:lvl1pPr>
          </a:lstStyle>
          <a:p>
            <a:r>
              <a:rPr lang="en-US" dirty="0" smtClean="0"/>
              <a:t>Click To Edit Master Title Style</a:t>
            </a:r>
            <a:endParaRPr lang="en-US" dirty="0"/>
          </a:p>
        </p:txBody>
      </p:sp>
      <p:sp>
        <p:nvSpPr>
          <p:cNvPr id="64" name="Picture Placeholder 2"/>
          <p:cNvSpPr>
            <a:spLocks noGrp="1"/>
          </p:cNvSpPr>
          <p:nvPr>
            <p:ph type="pic" sz="quarter" idx="13"/>
          </p:nvPr>
        </p:nvSpPr>
        <p:spPr>
          <a:xfrm>
            <a:off x="842962" y="1384967"/>
            <a:ext cx="10621465" cy="4642812"/>
          </a:xfrm>
        </p:spPr>
        <p:txBody>
          <a:bodyPr/>
          <a:lstStyle/>
          <a:p>
            <a:endParaRPr lang="id-ID"/>
          </a:p>
        </p:txBody>
      </p:sp>
    </p:spTree>
    <p:extLst>
      <p:ext uri="{BB962C8B-B14F-4D97-AF65-F5344CB8AC3E}">
        <p14:creationId xmlns:p14="http://schemas.microsoft.com/office/powerpoint/2010/main" val="386998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p:tgtEl>
                                          <p:spTgt spid="63"/>
                                        </p:tgtEl>
                                        <p:attrNameLst>
                                          <p:attrName>ppt_y</p:attrName>
                                        </p:attrNameLst>
                                      </p:cBhvr>
                                      <p:tavLst>
                                        <p:tav tm="0">
                                          <p:val>
                                            <p:strVal val="#ppt_y-#ppt_h*1.125000"/>
                                          </p:val>
                                        </p:tav>
                                        <p:tav tm="100000">
                                          <p:val>
                                            <p:strVal val="#ppt_y"/>
                                          </p:val>
                                        </p:tav>
                                      </p:tavLst>
                                    </p:anim>
                                    <p:animEffect transition="in" filter="wipe(down)">
                                      <p:cBhvr>
                                        <p:cTn id="8" dur="500"/>
                                        <p:tgtEl>
                                          <p:spTgt spid="63"/>
                                        </p:tgtEl>
                                      </p:cBhvr>
                                    </p:animEffect>
                                  </p:childTnLst>
                                </p:cTn>
                              </p:par>
                              <p:par>
                                <p:cTn id="9" presetID="16" presetClass="entr" presetSubtype="2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64"/>
                                        </p:tgtEl>
                                        <p:attrNameLst>
                                          <p:attrName>style.visibility</p:attrName>
                                        </p:attrNameLst>
                                      </p:cBhvr>
                                      <p:to>
                                        <p:strVal val="visible"/>
                                      </p:to>
                                    </p:set>
                                    <p:animEffect transition="in" filter="fade">
                                      <p:cBhvr>
                                        <p:cTn id="15" dur="7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84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11062393" y="4680744"/>
            <a:ext cx="1694058" cy="3255963"/>
            <a:chOff x="11062393" y="4680744"/>
            <a:chExt cx="1694058" cy="3255963"/>
          </a:xfrm>
        </p:grpSpPr>
        <p:sp>
          <p:nvSpPr>
            <p:cNvPr id="1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1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2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sp>
          <p:nvSpPr>
            <p:cNvPr id="3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algn="r"/>
              <a:endParaRPr lang="id-ID"/>
            </a:p>
          </p:txBody>
        </p:sp>
      </p:grpSp>
      <p:grpSp>
        <p:nvGrpSpPr>
          <p:cNvPr id="2" name="Group 1"/>
          <p:cNvGrpSpPr/>
          <p:nvPr userDrawn="1"/>
        </p:nvGrpSpPr>
        <p:grpSpPr>
          <a:xfrm>
            <a:off x="-690035" y="-1287186"/>
            <a:ext cx="2126912" cy="4084516"/>
            <a:chOff x="-690035" y="-1287186"/>
            <a:chExt cx="2126912" cy="4084516"/>
          </a:xfrm>
        </p:grpSpPr>
        <p:sp>
          <p:nvSpPr>
            <p:cNvPr id="3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78789852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3792809" y="2000250"/>
            <a:ext cx="1800225" cy="1800225"/>
          </a:xfrm>
        </p:spPr>
        <p:txBody>
          <a:bodyPr>
            <a:normAutofit/>
          </a:bodyPr>
          <a:lstStyle>
            <a:lvl1pPr>
              <a:defRPr sz="1400"/>
            </a:lvl1pPr>
          </a:lstStyle>
          <a:p>
            <a:endParaRPr lang="id-ID"/>
          </a:p>
        </p:txBody>
      </p:sp>
      <p:sp>
        <p:nvSpPr>
          <p:cNvPr id="11" name="Picture Placeholder 2"/>
          <p:cNvSpPr>
            <a:spLocks noGrp="1"/>
          </p:cNvSpPr>
          <p:nvPr>
            <p:ph type="pic" sz="quarter" idx="15"/>
          </p:nvPr>
        </p:nvSpPr>
        <p:spPr>
          <a:xfrm>
            <a:off x="6522492" y="2000250"/>
            <a:ext cx="1800225" cy="1800225"/>
          </a:xfrm>
        </p:spPr>
        <p:txBody>
          <a:bodyPr>
            <a:normAutofit/>
          </a:bodyPr>
          <a:lstStyle>
            <a:lvl1pPr>
              <a:defRPr sz="1400"/>
            </a:lvl1pPr>
          </a:lstStyle>
          <a:p>
            <a:endParaRPr lang="id-ID"/>
          </a:p>
        </p:txBody>
      </p:sp>
      <p:sp>
        <p:nvSpPr>
          <p:cNvPr id="12" name="Picture Placeholder 2"/>
          <p:cNvSpPr>
            <a:spLocks noGrp="1"/>
          </p:cNvSpPr>
          <p:nvPr>
            <p:ph type="pic" sz="quarter" idx="16"/>
          </p:nvPr>
        </p:nvSpPr>
        <p:spPr>
          <a:xfrm>
            <a:off x="9230893" y="2000250"/>
            <a:ext cx="1800225" cy="1800225"/>
          </a:xfrm>
        </p:spPr>
        <p:txBody>
          <a:bodyPr>
            <a:normAutofit/>
          </a:bodyPr>
          <a:lstStyle>
            <a:lvl1pPr>
              <a:defRPr sz="1400"/>
            </a:lvl1pPr>
          </a:lstStyle>
          <a:p>
            <a:endParaRPr lang="id-ID"/>
          </a:p>
        </p:txBody>
      </p:sp>
      <p:sp>
        <p:nvSpPr>
          <p:cNvPr id="3" name="Picture Placeholder 2"/>
          <p:cNvSpPr>
            <a:spLocks noGrp="1"/>
          </p:cNvSpPr>
          <p:nvPr>
            <p:ph type="pic" sz="quarter" idx="13"/>
          </p:nvPr>
        </p:nvSpPr>
        <p:spPr>
          <a:xfrm>
            <a:off x="1163638" y="2000250"/>
            <a:ext cx="1800225" cy="1800225"/>
          </a:xfrm>
        </p:spPr>
        <p:txBody>
          <a:bodyPr>
            <a:normAutofit/>
          </a:bodyPr>
          <a:lstStyle>
            <a:lvl1pPr>
              <a:defRPr sz="1400"/>
            </a:lvl1pPr>
          </a:lstStyle>
          <a:p>
            <a:endParaRPr lang="id-ID"/>
          </a:p>
        </p:txBody>
      </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213309484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4081040" y="1801470"/>
            <a:ext cx="1800225" cy="1800225"/>
          </a:xfrm>
        </p:spPr>
        <p:txBody>
          <a:bodyPr>
            <a:normAutofit/>
          </a:bodyPr>
          <a:lstStyle>
            <a:lvl1pPr>
              <a:defRPr sz="1400"/>
            </a:lvl1pPr>
          </a:lstStyle>
          <a:p>
            <a:endParaRPr lang="id-ID"/>
          </a:p>
        </p:txBody>
      </p:sp>
      <p:sp>
        <p:nvSpPr>
          <p:cNvPr id="11" name="Picture Placeholder 2"/>
          <p:cNvSpPr>
            <a:spLocks noGrp="1"/>
          </p:cNvSpPr>
          <p:nvPr>
            <p:ph type="pic" sz="quarter" idx="15"/>
          </p:nvPr>
        </p:nvSpPr>
        <p:spPr>
          <a:xfrm>
            <a:off x="6323712" y="1801470"/>
            <a:ext cx="1800225" cy="1800225"/>
          </a:xfrm>
        </p:spPr>
        <p:txBody>
          <a:bodyPr>
            <a:normAutofit/>
          </a:bodyPr>
          <a:lstStyle>
            <a:lvl1pPr>
              <a:defRPr sz="1400"/>
            </a:lvl1pPr>
          </a:lstStyle>
          <a:p>
            <a:endParaRPr lang="id-ID"/>
          </a:p>
        </p:txBody>
      </p:sp>
      <p:sp>
        <p:nvSpPr>
          <p:cNvPr id="12" name="Picture Placeholder 2"/>
          <p:cNvSpPr>
            <a:spLocks noGrp="1"/>
          </p:cNvSpPr>
          <p:nvPr>
            <p:ph type="pic" sz="quarter" idx="16"/>
          </p:nvPr>
        </p:nvSpPr>
        <p:spPr>
          <a:xfrm>
            <a:off x="6323712" y="3998018"/>
            <a:ext cx="1800225" cy="1800225"/>
          </a:xfrm>
        </p:spPr>
        <p:txBody>
          <a:bodyPr>
            <a:normAutofit/>
          </a:bodyPr>
          <a:lstStyle>
            <a:lvl1pPr>
              <a:defRPr sz="1400"/>
            </a:lvl1pPr>
          </a:lstStyle>
          <a:p>
            <a:endParaRPr lang="id-ID"/>
          </a:p>
        </p:txBody>
      </p:sp>
      <p:sp>
        <p:nvSpPr>
          <p:cNvPr id="3" name="Picture Placeholder 2"/>
          <p:cNvSpPr>
            <a:spLocks noGrp="1"/>
          </p:cNvSpPr>
          <p:nvPr>
            <p:ph type="pic" sz="quarter" idx="13"/>
          </p:nvPr>
        </p:nvSpPr>
        <p:spPr>
          <a:xfrm>
            <a:off x="4081039" y="3998018"/>
            <a:ext cx="1800225" cy="1800225"/>
          </a:xfrm>
        </p:spPr>
        <p:txBody>
          <a:bodyPr>
            <a:normAutofit/>
          </a:bodyPr>
          <a:lstStyle>
            <a:lvl1pPr>
              <a:defRPr sz="1400"/>
            </a:lvl1pPr>
          </a:lstStyle>
          <a:p>
            <a:endParaRPr lang="id-ID"/>
          </a:p>
        </p:txBody>
      </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194379776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3911347" y="1915580"/>
            <a:ext cx="1620000" cy="1620000"/>
          </a:xfrm>
        </p:spPr>
        <p:txBody>
          <a:bodyPr>
            <a:normAutofit/>
          </a:bodyPr>
          <a:lstStyle>
            <a:lvl1pPr>
              <a:defRPr sz="1400"/>
            </a:lvl1pPr>
          </a:lstStyle>
          <a:p>
            <a:endParaRPr lang="id-ID"/>
          </a:p>
        </p:txBody>
      </p:sp>
      <p:sp>
        <p:nvSpPr>
          <p:cNvPr id="11" name="Picture Placeholder 2"/>
          <p:cNvSpPr>
            <a:spLocks noGrp="1"/>
          </p:cNvSpPr>
          <p:nvPr>
            <p:ph type="pic" sz="quarter" idx="15"/>
          </p:nvPr>
        </p:nvSpPr>
        <p:spPr>
          <a:xfrm>
            <a:off x="6641030" y="1915580"/>
            <a:ext cx="1620000" cy="1620000"/>
          </a:xfrm>
        </p:spPr>
        <p:txBody>
          <a:bodyPr>
            <a:normAutofit/>
          </a:bodyPr>
          <a:lstStyle>
            <a:lvl1pPr>
              <a:defRPr sz="1400"/>
            </a:lvl1pPr>
          </a:lstStyle>
          <a:p>
            <a:endParaRPr lang="id-ID"/>
          </a:p>
        </p:txBody>
      </p:sp>
      <p:sp>
        <p:nvSpPr>
          <p:cNvPr id="12" name="Picture Placeholder 2"/>
          <p:cNvSpPr>
            <a:spLocks noGrp="1"/>
          </p:cNvSpPr>
          <p:nvPr>
            <p:ph type="pic" sz="quarter" idx="16"/>
          </p:nvPr>
        </p:nvSpPr>
        <p:spPr>
          <a:xfrm>
            <a:off x="9349431" y="1915580"/>
            <a:ext cx="1620000" cy="1620000"/>
          </a:xfrm>
        </p:spPr>
        <p:txBody>
          <a:bodyPr>
            <a:normAutofit/>
          </a:bodyPr>
          <a:lstStyle>
            <a:lvl1pPr>
              <a:defRPr sz="1400"/>
            </a:lvl1pPr>
          </a:lstStyle>
          <a:p>
            <a:endParaRPr lang="id-ID"/>
          </a:p>
        </p:txBody>
      </p:sp>
      <p:sp>
        <p:nvSpPr>
          <p:cNvPr id="3" name="Picture Placeholder 2"/>
          <p:cNvSpPr>
            <a:spLocks noGrp="1"/>
          </p:cNvSpPr>
          <p:nvPr>
            <p:ph type="pic" sz="quarter" idx="13"/>
          </p:nvPr>
        </p:nvSpPr>
        <p:spPr>
          <a:xfrm>
            <a:off x="1282176" y="1915580"/>
            <a:ext cx="1620000" cy="1620000"/>
          </a:xfrm>
        </p:spPr>
        <p:txBody>
          <a:bodyPr>
            <a:normAutofit/>
          </a:bodyPr>
          <a:lstStyle>
            <a:lvl1pPr>
              <a:defRPr sz="1400"/>
            </a:lvl1pPr>
          </a:lstStyle>
          <a:p>
            <a:endParaRPr lang="id-ID"/>
          </a:p>
        </p:txBody>
      </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151627182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3826677" y="2000250"/>
            <a:ext cx="1800000" cy="1800000"/>
          </a:xfrm>
          <a:prstGeom prst="ellipse">
            <a:avLst/>
          </a:prstGeom>
        </p:spPr>
        <p:txBody>
          <a:bodyPr>
            <a:normAutofit/>
          </a:bodyPr>
          <a:lstStyle>
            <a:lvl1pPr>
              <a:defRPr sz="1600"/>
            </a:lvl1pPr>
          </a:lstStyle>
          <a:p>
            <a:endParaRPr lang="id-ID"/>
          </a:p>
        </p:txBody>
      </p:sp>
      <p:sp>
        <p:nvSpPr>
          <p:cNvPr id="11" name="Picture Placeholder 2"/>
          <p:cNvSpPr>
            <a:spLocks noGrp="1"/>
          </p:cNvSpPr>
          <p:nvPr>
            <p:ph type="pic" sz="quarter" idx="15"/>
          </p:nvPr>
        </p:nvSpPr>
        <p:spPr>
          <a:xfrm>
            <a:off x="6556360" y="2000250"/>
            <a:ext cx="1800000" cy="1800000"/>
          </a:xfrm>
          <a:prstGeom prst="ellipse">
            <a:avLst/>
          </a:prstGeom>
        </p:spPr>
        <p:txBody>
          <a:bodyPr>
            <a:normAutofit/>
          </a:bodyPr>
          <a:lstStyle>
            <a:lvl1pPr>
              <a:defRPr sz="1600"/>
            </a:lvl1pPr>
          </a:lstStyle>
          <a:p>
            <a:endParaRPr lang="id-ID"/>
          </a:p>
        </p:txBody>
      </p:sp>
      <p:sp>
        <p:nvSpPr>
          <p:cNvPr id="12" name="Picture Placeholder 2"/>
          <p:cNvSpPr>
            <a:spLocks noGrp="1"/>
          </p:cNvSpPr>
          <p:nvPr>
            <p:ph type="pic" sz="quarter" idx="16"/>
          </p:nvPr>
        </p:nvSpPr>
        <p:spPr>
          <a:xfrm>
            <a:off x="9264761" y="2000250"/>
            <a:ext cx="1800000" cy="1800000"/>
          </a:xfrm>
          <a:prstGeom prst="ellipse">
            <a:avLst/>
          </a:prstGeom>
        </p:spPr>
        <p:txBody>
          <a:bodyPr>
            <a:normAutofit/>
          </a:bodyPr>
          <a:lstStyle>
            <a:lvl1pPr>
              <a:defRPr sz="1600"/>
            </a:lvl1pPr>
          </a:lstStyle>
          <a:p>
            <a:endParaRPr lang="id-ID"/>
          </a:p>
        </p:txBody>
      </p:sp>
      <p:sp>
        <p:nvSpPr>
          <p:cNvPr id="3" name="Picture Placeholder 2"/>
          <p:cNvSpPr>
            <a:spLocks noGrp="1"/>
          </p:cNvSpPr>
          <p:nvPr>
            <p:ph type="pic" sz="quarter" idx="13"/>
          </p:nvPr>
        </p:nvSpPr>
        <p:spPr>
          <a:xfrm>
            <a:off x="1197506" y="2000250"/>
            <a:ext cx="1800000" cy="1800000"/>
          </a:xfrm>
          <a:prstGeom prst="ellipse">
            <a:avLst/>
          </a:prstGeom>
        </p:spPr>
        <p:txBody>
          <a:bodyPr>
            <a:normAutofit/>
          </a:bodyPr>
          <a:lstStyle>
            <a:lvl1pPr>
              <a:defRPr sz="1600"/>
            </a:lvl1pPr>
          </a:lstStyle>
          <a:p>
            <a:endParaRPr lang="id-ID"/>
          </a:p>
        </p:txBody>
      </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9281486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1036136" y="3955658"/>
            <a:ext cx="1800000" cy="1800000"/>
          </a:xfrm>
          <a:prstGeom prst="ellipse">
            <a:avLst/>
          </a:prstGeom>
        </p:spPr>
        <p:txBody>
          <a:bodyPr>
            <a:normAutofit/>
          </a:bodyPr>
          <a:lstStyle>
            <a:lvl1pPr>
              <a:defRPr sz="1600"/>
            </a:lvl1pPr>
          </a:lstStyle>
          <a:p>
            <a:endParaRPr lang="id-ID"/>
          </a:p>
        </p:txBody>
      </p:sp>
      <p:sp>
        <p:nvSpPr>
          <p:cNvPr id="11" name="Picture Placeholder 2"/>
          <p:cNvSpPr>
            <a:spLocks noGrp="1"/>
          </p:cNvSpPr>
          <p:nvPr>
            <p:ph type="pic" sz="quarter" idx="15"/>
          </p:nvPr>
        </p:nvSpPr>
        <p:spPr>
          <a:xfrm>
            <a:off x="6493605" y="1704828"/>
            <a:ext cx="1800000" cy="1800000"/>
          </a:xfrm>
          <a:prstGeom prst="ellipse">
            <a:avLst/>
          </a:prstGeom>
        </p:spPr>
        <p:txBody>
          <a:bodyPr>
            <a:normAutofit/>
          </a:bodyPr>
          <a:lstStyle>
            <a:lvl1pPr>
              <a:defRPr sz="1600"/>
            </a:lvl1pPr>
          </a:lstStyle>
          <a:p>
            <a:endParaRPr lang="id-ID"/>
          </a:p>
        </p:txBody>
      </p:sp>
      <p:sp>
        <p:nvSpPr>
          <p:cNvPr id="12" name="Picture Placeholder 2"/>
          <p:cNvSpPr>
            <a:spLocks noGrp="1"/>
          </p:cNvSpPr>
          <p:nvPr>
            <p:ph type="pic" sz="quarter" idx="16"/>
          </p:nvPr>
        </p:nvSpPr>
        <p:spPr>
          <a:xfrm>
            <a:off x="6493605" y="4000499"/>
            <a:ext cx="1800000" cy="1800000"/>
          </a:xfrm>
          <a:prstGeom prst="ellipse">
            <a:avLst/>
          </a:prstGeom>
        </p:spPr>
        <p:txBody>
          <a:bodyPr>
            <a:normAutofit/>
          </a:bodyPr>
          <a:lstStyle>
            <a:lvl1pPr>
              <a:defRPr sz="1600"/>
            </a:lvl1pPr>
          </a:lstStyle>
          <a:p>
            <a:endParaRPr lang="id-ID"/>
          </a:p>
        </p:txBody>
      </p:sp>
      <p:sp>
        <p:nvSpPr>
          <p:cNvPr id="3" name="Picture Placeholder 2"/>
          <p:cNvSpPr>
            <a:spLocks noGrp="1"/>
          </p:cNvSpPr>
          <p:nvPr>
            <p:ph type="pic" sz="quarter" idx="13"/>
          </p:nvPr>
        </p:nvSpPr>
        <p:spPr>
          <a:xfrm>
            <a:off x="1036136" y="1704828"/>
            <a:ext cx="1800000" cy="1800000"/>
          </a:xfrm>
          <a:prstGeom prst="ellipse">
            <a:avLst/>
          </a:prstGeom>
        </p:spPr>
        <p:txBody>
          <a:bodyPr>
            <a:normAutofit/>
          </a:bodyPr>
          <a:lstStyle>
            <a:lvl1pPr>
              <a:defRPr sz="1600"/>
            </a:lvl1pPr>
          </a:lstStyle>
          <a:p>
            <a:endParaRPr lang="id-ID"/>
          </a:p>
        </p:txBody>
      </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384200194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3911347" y="1898646"/>
            <a:ext cx="1620000" cy="1620000"/>
          </a:xfrm>
          <a:prstGeom prst="ellipse">
            <a:avLst/>
          </a:prstGeom>
        </p:spPr>
        <p:txBody>
          <a:bodyPr>
            <a:normAutofit/>
          </a:bodyPr>
          <a:lstStyle>
            <a:lvl1pPr>
              <a:defRPr sz="1600"/>
            </a:lvl1pPr>
          </a:lstStyle>
          <a:p>
            <a:endParaRPr lang="id-ID"/>
          </a:p>
        </p:txBody>
      </p:sp>
      <p:sp>
        <p:nvSpPr>
          <p:cNvPr id="11" name="Picture Placeholder 2"/>
          <p:cNvSpPr>
            <a:spLocks noGrp="1"/>
          </p:cNvSpPr>
          <p:nvPr>
            <p:ph type="pic" sz="quarter" idx="15"/>
          </p:nvPr>
        </p:nvSpPr>
        <p:spPr>
          <a:xfrm>
            <a:off x="6641030" y="1898646"/>
            <a:ext cx="1620000" cy="1620000"/>
          </a:xfrm>
          <a:prstGeom prst="ellipse">
            <a:avLst/>
          </a:prstGeom>
        </p:spPr>
        <p:txBody>
          <a:bodyPr>
            <a:normAutofit/>
          </a:bodyPr>
          <a:lstStyle>
            <a:lvl1pPr>
              <a:defRPr sz="1600"/>
            </a:lvl1pPr>
          </a:lstStyle>
          <a:p>
            <a:endParaRPr lang="id-ID"/>
          </a:p>
        </p:txBody>
      </p:sp>
      <p:sp>
        <p:nvSpPr>
          <p:cNvPr id="12" name="Picture Placeholder 2"/>
          <p:cNvSpPr>
            <a:spLocks noGrp="1"/>
          </p:cNvSpPr>
          <p:nvPr>
            <p:ph type="pic" sz="quarter" idx="16"/>
          </p:nvPr>
        </p:nvSpPr>
        <p:spPr>
          <a:xfrm>
            <a:off x="9349431" y="1898646"/>
            <a:ext cx="1620000" cy="1620000"/>
          </a:xfrm>
          <a:prstGeom prst="ellipse">
            <a:avLst/>
          </a:prstGeom>
        </p:spPr>
        <p:txBody>
          <a:bodyPr>
            <a:normAutofit/>
          </a:bodyPr>
          <a:lstStyle>
            <a:lvl1pPr>
              <a:defRPr sz="1600"/>
            </a:lvl1pPr>
          </a:lstStyle>
          <a:p>
            <a:endParaRPr lang="id-ID"/>
          </a:p>
        </p:txBody>
      </p:sp>
      <p:sp>
        <p:nvSpPr>
          <p:cNvPr id="3" name="Picture Placeholder 2"/>
          <p:cNvSpPr>
            <a:spLocks noGrp="1"/>
          </p:cNvSpPr>
          <p:nvPr>
            <p:ph type="pic" sz="quarter" idx="13"/>
          </p:nvPr>
        </p:nvSpPr>
        <p:spPr>
          <a:xfrm>
            <a:off x="1282176" y="1898646"/>
            <a:ext cx="1620000" cy="1620000"/>
          </a:xfrm>
          <a:prstGeom prst="ellipse">
            <a:avLst/>
          </a:prstGeom>
        </p:spPr>
        <p:txBody>
          <a:bodyPr>
            <a:normAutofit/>
          </a:bodyPr>
          <a:lstStyle>
            <a:lvl1pPr>
              <a:defRPr sz="1600"/>
            </a:lvl1pPr>
          </a:lstStyle>
          <a:p>
            <a:endParaRPr lang="id-ID"/>
          </a:p>
        </p:txBody>
      </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16876"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108815635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580020"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a:p>
        </p:txBody>
      </p:sp>
      <p:grpSp>
        <p:nvGrpSpPr>
          <p:cNvPr id="4" name="Group 3"/>
          <p:cNvGrpSpPr/>
          <p:nvPr userDrawn="1"/>
        </p:nvGrpSpPr>
        <p:grpSpPr>
          <a:xfrm rot="5400000">
            <a:off x="-565532" y="-541653"/>
            <a:ext cx="2716980" cy="2828961"/>
            <a:chOff x="8349573" y="-1673337"/>
            <a:chExt cx="6162676" cy="6416675"/>
          </a:xfrm>
          <a:solidFill>
            <a:schemeClr val="bg2">
              <a:alpha val="15000"/>
            </a:schemeClr>
          </a:solidFill>
        </p:grpSpPr>
        <p:sp>
          <p:nvSpPr>
            <p:cNvPr id="7"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9" name="Group 18"/>
          <p:cNvGrpSpPr/>
          <p:nvPr userDrawn="1"/>
        </p:nvGrpSpPr>
        <p:grpSpPr>
          <a:xfrm>
            <a:off x="11025027" y="5551545"/>
            <a:ext cx="1835223" cy="1910862"/>
            <a:chOff x="8349573" y="-1673337"/>
            <a:chExt cx="6162676" cy="6416675"/>
          </a:xfrm>
          <a:solidFill>
            <a:schemeClr val="tx2">
              <a:alpha val="20000"/>
            </a:schemeClr>
          </a:solidFill>
        </p:grpSpPr>
        <p:sp>
          <p:nvSpPr>
            <p:cNvPr id="2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40277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chemeClr val="accent4"/>
        </a:solidFill>
        <a:effectLst/>
      </p:bgPr>
    </p:bg>
    <p:spTree>
      <p:nvGrpSpPr>
        <p:cNvPr id="1" name=""/>
        <p:cNvGrpSpPr/>
        <p:nvPr/>
      </p:nvGrpSpPr>
      <p:grpSpPr>
        <a:xfrm>
          <a:off x="0" y="0"/>
          <a:ext cx="0" cy="0"/>
          <a:chOff x="0" y="0"/>
          <a:chExt cx="0" cy="0"/>
        </a:xfrm>
      </p:grpSpPr>
      <p:sp>
        <p:nvSpPr>
          <p:cNvPr id="45" name="Pentagon 44"/>
          <p:cNvSpPr/>
          <p:nvPr userDrawn="1"/>
        </p:nvSpPr>
        <p:spPr>
          <a:xfrm rot="10800000">
            <a:off x="11464428"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Slide Number Placeholder 4"/>
          <p:cNvSpPr>
            <a:spLocks noGrp="1"/>
          </p:cNvSpPr>
          <p:nvPr>
            <p:ph type="sldNum" sz="quarter" idx="14"/>
          </p:nvPr>
        </p:nvSpPr>
        <p:spPr>
          <a:xfrm>
            <a:off x="11616876" y="545146"/>
            <a:ext cx="576000" cy="365125"/>
          </a:xfrm>
          <a:prstGeom prst="rect">
            <a:avLst/>
          </a:prstGeom>
        </p:spPr>
        <p:txBody>
          <a:bodyPr/>
          <a:lstStyle>
            <a:lvl1pPr algn="ctr">
              <a:defRPr sz="1800"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3148813370"/>
      </p:ext>
    </p:extLst>
  </p:cSld>
  <p:clrMapOvr>
    <a:masterClrMapping/>
  </p:clrMapOvr>
  <p:timing>
    <p:tnLst>
      <p:par>
        <p:cTn id="1" dur="indefinite" restart="never" nodeType="tmRoot"/>
      </p:par>
    </p:tnLst>
  </p:timing>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580020"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a:p>
        </p:txBody>
      </p:sp>
      <p:grpSp>
        <p:nvGrpSpPr>
          <p:cNvPr id="4" name="Group 3"/>
          <p:cNvGrpSpPr/>
          <p:nvPr userDrawn="1"/>
        </p:nvGrpSpPr>
        <p:grpSpPr>
          <a:xfrm rot="5400000">
            <a:off x="-565532" y="-541653"/>
            <a:ext cx="2716980" cy="2828961"/>
            <a:chOff x="8349573" y="-1673337"/>
            <a:chExt cx="6162676" cy="6416675"/>
          </a:xfrm>
          <a:solidFill>
            <a:schemeClr val="bg2">
              <a:alpha val="15000"/>
            </a:schemeClr>
          </a:solidFill>
        </p:grpSpPr>
        <p:sp>
          <p:nvSpPr>
            <p:cNvPr id="7"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9" name="Group 18"/>
          <p:cNvGrpSpPr/>
          <p:nvPr userDrawn="1"/>
        </p:nvGrpSpPr>
        <p:grpSpPr>
          <a:xfrm>
            <a:off x="11025027" y="5551545"/>
            <a:ext cx="1835223" cy="1910862"/>
            <a:chOff x="8349573" y="-1673337"/>
            <a:chExt cx="6162676" cy="6416675"/>
          </a:xfrm>
          <a:solidFill>
            <a:schemeClr val="tx2">
              <a:alpha val="20000"/>
            </a:schemeClr>
          </a:solidFill>
        </p:grpSpPr>
        <p:sp>
          <p:nvSpPr>
            <p:cNvPr id="2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12149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580020"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a:p>
        </p:txBody>
      </p:sp>
      <p:grpSp>
        <p:nvGrpSpPr>
          <p:cNvPr id="4" name="Group 3"/>
          <p:cNvGrpSpPr/>
          <p:nvPr userDrawn="1"/>
        </p:nvGrpSpPr>
        <p:grpSpPr>
          <a:xfrm rot="5400000">
            <a:off x="-565532" y="-541653"/>
            <a:ext cx="2716980" cy="2828961"/>
            <a:chOff x="8349573" y="-1673337"/>
            <a:chExt cx="6162676" cy="6416675"/>
          </a:xfrm>
          <a:solidFill>
            <a:schemeClr val="bg2">
              <a:alpha val="15000"/>
            </a:schemeClr>
          </a:solidFill>
        </p:grpSpPr>
        <p:sp>
          <p:nvSpPr>
            <p:cNvPr id="7"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9" name="Group 18"/>
          <p:cNvGrpSpPr/>
          <p:nvPr userDrawn="1"/>
        </p:nvGrpSpPr>
        <p:grpSpPr>
          <a:xfrm>
            <a:off x="11025027" y="5551545"/>
            <a:ext cx="1835223" cy="1910862"/>
            <a:chOff x="8349573" y="-1673337"/>
            <a:chExt cx="6162676" cy="6416675"/>
          </a:xfrm>
          <a:solidFill>
            <a:schemeClr val="tx2">
              <a:alpha val="20000"/>
            </a:schemeClr>
          </a:solidFill>
        </p:grpSpPr>
        <p:sp>
          <p:nvSpPr>
            <p:cNvPr id="2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30656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842963" y="1644650"/>
            <a:ext cx="10520362" cy="3297238"/>
          </a:xfrm>
        </p:spPr>
        <p:txBody>
          <a:bodyPr/>
          <a:lstStyle/>
          <a:p>
            <a:endParaRPr lang="id-ID"/>
          </a:p>
        </p:txBody>
      </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273029959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23871"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402751843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4" name="Picture Placeholder 1"/>
          <p:cNvSpPr>
            <a:spLocks noGrp="1"/>
          </p:cNvSpPr>
          <p:nvPr>
            <p:ph type="pic" sz="quarter" idx="13"/>
          </p:nvPr>
        </p:nvSpPr>
        <p:spPr>
          <a:xfrm>
            <a:off x="4621016" y="978151"/>
            <a:ext cx="2890977" cy="2890977"/>
          </a:xfrm>
          <a:prstGeom prst="ellipse">
            <a:avLst/>
          </a:prstGeom>
        </p:spPr>
      </p:sp>
    </p:spTree>
    <p:extLst>
      <p:ext uri="{BB962C8B-B14F-4D97-AF65-F5344CB8AC3E}">
        <p14:creationId xmlns:p14="http://schemas.microsoft.com/office/powerpoint/2010/main" val="172525742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418796698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9" name="Picture Placeholder 11"/>
          <p:cNvSpPr>
            <a:spLocks noGrp="1"/>
          </p:cNvSpPr>
          <p:nvPr>
            <p:ph type="pic" sz="quarter" idx="13"/>
          </p:nvPr>
        </p:nvSpPr>
        <p:spPr>
          <a:xfrm>
            <a:off x="1058608" y="1953115"/>
            <a:ext cx="2880000" cy="2160000"/>
          </a:xfrm>
        </p:spPr>
        <p:txBody>
          <a:bodyPr/>
          <a:lstStyle/>
          <a:p>
            <a:endParaRPr lang="id-ID"/>
          </a:p>
        </p:txBody>
      </p:sp>
      <p:sp>
        <p:nvSpPr>
          <p:cNvPr id="10" name="Picture Placeholder 11"/>
          <p:cNvSpPr>
            <a:spLocks noGrp="1"/>
          </p:cNvSpPr>
          <p:nvPr>
            <p:ph type="pic" sz="quarter" idx="14"/>
          </p:nvPr>
        </p:nvSpPr>
        <p:spPr>
          <a:xfrm>
            <a:off x="4652255" y="1976097"/>
            <a:ext cx="2880000" cy="2160000"/>
          </a:xfrm>
        </p:spPr>
        <p:txBody>
          <a:bodyPr/>
          <a:lstStyle/>
          <a:p>
            <a:endParaRPr lang="id-ID"/>
          </a:p>
        </p:txBody>
      </p:sp>
      <p:sp>
        <p:nvSpPr>
          <p:cNvPr id="11" name="Picture Placeholder 11"/>
          <p:cNvSpPr>
            <a:spLocks noGrp="1"/>
          </p:cNvSpPr>
          <p:nvPr>
            <p:ph type="pic" sz="quarter" idx="15"/>
          </p:nvPr>
        </p:nvSpPr>
        <p:spPr>
          <a:xfrm>
            <a:off x="8283830" y="1976097"/>
            <a:ext cx="2880000" cy="2160000"/>
          </a:xfrm>
        </p:spPr>
        <p:txBody>
          <a:bodyPr/>
          <a:lstStyle/>
          <a:p>
            <a:endParaRPr lang="id-ID"/>
          </a:p>
        </p:txBody>
      </p:sp>
    </p:spTree>
    <p:extLst>
      <p:ext uri="{BB962C8B-B14F-4D97-AF65-F5344CB8AC3E}">
        <p14:creationId xmlns:p14="http://schemas.microsoft.com/office/powerpoint/2010/main" val="390390376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pSp>
        <p:nvGrpSpPr>
          <p:cNvPr id="4" name="Group 3"/>
          <p:cNvGrpSpPr/>
          <p:nvPr userDrawn="1"/>
        </p:nvGrpSpPr>
        <p:grpSpPr>
          <a:xfrm>
            <a:off x="6804295" y="710"/>
            <a:ext cx="6218568" cy="6858000"/>
            <a:chOff x="4843448" y="0"/>
            <a:chExt cx="6218568" cy="6858000"/>
          </a:xfrm>
        </p:grpSpPr>
        <p:sp>
          <p:nvSpPr>
            <p:cNvPr id="7" name="Freeform 27"/>
            <p:cNvSpPr>
              <a:spLocks/>
            </p:cNvSpPr>
            <p:nvPr userDrawn="1"/>
          </p:nvSpPr>
          <p:spPr bwMode="auto">
            <a:xfrm>
              <a:off x="540721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28"/>
            <p:cNvSpPr>
              <a:spLocks/>
            </p:cNvSpPr>
            <p:nvPr userDrawn="1"/>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30"/>
            <p:cNvSpPr>
              <a:spLocks/>
            </p:cNvSpPr>
            <p:nvPr/>
          </p:nvSpPr>
          <p:spPr bwMode="auto">
            <a:xfrm>
              <a:off x="7103415"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1"/>
            <p:cNvSpPr>
              <a:spLocks/>
            </p:cNvSpPr>
            <p:nvPr/>
          </p:nvSpPr>
          <p:spPr bwMode="auto">
            <a:xfrm>
              <a:off x="7669627"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3"/>
            <p:cNvSpPr>
              <a:spLocks/>
            </p:cNvSpPr>
            <p:nvPr/>
          </p:nvSpPr>
          <p:spPr bwMode="auto">
            <a:xfrm>
              <a:off x="936582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36"/>
            <p:cNvSpPr>
              <a:spLocks/>
            </p:cNvSpPr>
            <p:nvPr userDrawn="1"/>
          </p:nvSpPr>
          <p:spPr bwMode="auto">
            <a:xfrm>
              <a:off x="4843448"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7"/>
            <p:cNvSpPr>
              <a:spLocks/>
            </p:cNvSpPr>
            <p:nvPr userDrawn="1"/>
          </p:nvSpPr>
          <p:spPr bwMode="auto">
            <a:xfrm>
              <a:off x="5407219" y="98110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8"/>
            <p:cNvSpPr>
              <a:spLocks/>
            </p:cNvSpPr>
            <p:nvPr userDrawn="1"/>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0"/>
            <p:cNvSpPr>
              <a:spLocks/>
            </p:cNvSpPr>
            <p:nvPr/>
          </p:nvSpPr>
          <p:spPr bwMode="auto">
            <a:xfrm>
              <a:off x="7669627"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2"/>
            <p:cNvSpPr>
              <a:spLocks/>
            </p:cNvSpPr>
            <p:nvPr/>
          </p:nvSpPr>
          <p:spPr bwMode="auto">
            <a:xfrm>
              <a:off x="8799609"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44"/>
            <p:cNvSpPr>
              <a:spLocks/>
            </p:cNvSpPr>
            <p:nvPr/>
          </p:nvSpPr>
          <p:spPr bwMode="auto">
            <a:xfrm>
              <a:off x="9932033"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46"/>
            <p:cNvSpPr>
              <a:spLocks/>
            </p:cNvSpPr>
            <p:nvPr userDrawn="1"/>
          </p:nvSpPr>
          <p:spPr bwMode="auto">
            <a:xfrm>
              <a:off x="4843448"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47"/>
            <p:cNvSpPr>
              <a:spLocks/>
            </p:cNvSpPr>
            <p:nvPr userDrawn="1"/>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49"/>
            <p:cNvSpPr>
              <a:spLocks/>
            </p:cNvSpPr>
            <p:nvPr/>
          </p:nvSpPr>
          <p:spPr bwMode="auto">
            <a:xfrm>
              <a:off x="7103415"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0"/>
            <p:cNvSpPr>
              <a:spLocks/>
            </p:cNvSpPr>
            <p:nvPr/>
          </p:nvSpPr>
          <p:spPr bwMode="auto">
            <a:xfrm>
              <a:off x="7669627"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2"/>
            <p:cNvSpPr>
              <a:spLocks/>
            </p:cNvSpPr>
            <p:nvPr/>
          </p:nvSpPr>
          <p:spPr bwMode="auto">
            <a:xfrm>
              <a:off x="936582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53"/>
            <p:cNvSpPr>
              <a:spLocks/>
            </p:cNvSpPr>
            <p:nvPr/>
          </p:nvSpPr>
          <p:spPr bwMode="auto">
            <a:xfrm>
              <a:off x="993203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56"/>
            <p:cNvSpPr>
              <a:spLocks/>
            </p:cNvSpPr>
            <p:nvPr userDrawn="1"/>
          </p:nvSpPr>
          <p:spPr bwMode="auto">
            <a:xfrm>
              <a:off x="4843448"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7"/>
            <p:cNvSpPr>
              <a:spLocks/>
            </p:cNvSpPr>
            <p:nvPr userDrawn="1"/>
          </p:nvSpPr>
          <p:spPr bwMode="auto">
            <a:xfrm>
              <a:off x="540721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8"/>
            <p:cNvSpPr>
              <a:spLocks/>
            </p:cNvSpPr>
            <p:nvPr userDrawn="1"/>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65"/>
            <p:cNvSpPr>
              <a:spLocks/>
            </p:cNvSpPr>
            <p:nvPr userDrawn="1"/>
          </p:nvSpPr>
          <p:spPr bwMode="auto">
            <a:xfrm>
              <a:off x="540721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74"/>
            <p:cNvSpPr>
              <a:spLocks/>
            </p:cNvSpPr>
            <p:nvPr userDrawn="1"/>
          </p:nvSpPr>
          <p:spPr bwMode="auto">
            <a:xfrm>
              <a:off x="4843448"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75"/>
            <p:cNvSpPr>
              <a:spLocks/>
            </p:cNvSpPr>
            <p:nvPr userDrawn="1"/>
          </p:nvSpPr>
          <p:spPr bwMode="auto">
            <a:xfrm>
              <a:off x="5407219"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84"/>
            <p:cNvSpPr>
              <a:spLocks/>
            </p:cNvSpPr>
            <p:nvPr userDrawn="1"/>
          </p:nvSpPr>
          <p:spPr bwMode="auto">
            <a:xfrm>
              <a:off x="4843448"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85"/>
            <p:cNvSpPr>
              <a:spLocks/>
            </p:cNvSpPr>
            <p:nvPr userDrawn="1"/>
          </p:nvSpPr>
          <p:spPr bwMode="auto">
            <a:xfrm>
              <a:off x="540721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0"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428674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grpSp>
        <p:nvGrpSpPr>
          <p:cNvPr id="4" name="Group 3"/>
          <p:cNvGrpSpPr/>
          <p:nvPr userDrawn="1"/>
        </p:nvGrpSpPr>
        <p:grpSpPr>
          <a:xfrm>
            <a:off x="6804295" y="76913"/>
            <a:ext cx="6218568" cy="6858000"/>
            <a:chOff x="4843448" y="0"/>
            <a:chExt cx="6218568" cy="6858000"/>
          </a:xfrm>
        </p:grpSpPr>
        <p:sp>
          <p:nvSpPr>
            <p:cNvPr id="7" name="Freeform 27"/>
            <p:cNvSpPr>
              <a:spLocks/>
            </p:cNvSpPr>
            <p:nvPr userDrawn="1"/>
          </p:nvSpPr>
          <p:spPr bwMode="auto">
            <a:xfrm>
              <a:off x="540721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28"/>
            <p:cNvSpPr>
              <a:spLocks/>
            </p:cNvSpPr>
            <p:nvPr userDrawn="1"/>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30"/>
            <p:cNvSpPr>
              <a:spLocks/>
            </p:cNvSpPr>
            <p:nvPr/>
          </p:nvSpPr>
          <p:spPr bwMode="auto">
            <a:xfrm>
              <a:off x="7103415"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1"/>
            <p:cNvSpPr>
              <a:spLocks/>
            </p:cNvSpPr>
            <p:nvPr/>
          </p:nvSpPr>
          <p:spPr bwMode="auto">
            <a:xfrm>
              <a:off x="7669627"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3"/>
            <p:cNvSpPr>
              <a:spLocks/>
            </p:cNvSpPr>
            <p:nvPr/>
          </p:nvSpPr>
          <p:spPr bwMode="auto">
            <a:xfrm>
              <a:off x="936582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36"/>
            <p:cNvSpPr>
              <a:spLocks/>
            </p:cNvSpPr>
            <p:nvPr userDrawn="1"/>
          </p:nvSpPr>
          <p:spPr bwMode="auto">
            <a:xfrm>
              <a:off x="4843448"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7"/>
            <p:cNvSpPr>
              <a:spLocks/>
            </p:cNvSpPr>
            <p:nvPr userDrawn="1"/>
          </p:nvSpPr>
          <p:spPr bwMode="auto">
            <a:xfrm>
              <a:off x="5407219" y="98110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8"/>
            <p:cNvSpPr>
              <a:spLocks/>
            </p:cNvSpPr>
            <p:nvPr userDrawn="1"/>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0"/>
            <p:cNvSpPr>
              <a:spLocks/>
            </p:cNvSpPr>
            <p:nvPr/>
          </p:nvSpPr>
          <p:spPr bwMode="auto">
            <a:xfrm>
              <a:off x="7669627"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2"/>
            <p:cNvSpPr>
              <a:spLocks/>
            </p:cNvSpPr>
            <p:nvPr/>
          </p:nvSpPr>
          <p:spPr bwMode="auto">
            <a:xfrm>
              <a:off x="8799609"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44"/>
            <p:cNvSpPr>
              <a:spLocks/>
            </p:cNvSpPr>
            <p:nvPr/>
          </p:nvSpPr>
          <p:spPr bwMode="auto">
            <a:xfrm>
              <a:off x="9932033"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46"/>
            <p:cNvSpPr>
              <a:spLocks/>
            </p:cNvSpPr>
            <p:nvPr userDrawn="1"/>
          </p:nvSpPr>
          <p:spPr bwMode="auto">
            <a:xfrm>
              <a:off x="4843448"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47"/>
            <p:cNvSpPr>
              <a:spLocks/>
            </p:cNvSpPr>
            <p:nvPr userDrawn="1"/>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49"/>
            <p:cNvSpPr>
              <a:spLocks/>
            </p:cNvSpPr>
            <p:nvPr/>
          </p:nvSpPr>
          <p:spPr bwMode="auto">
            <a:xfrm>
              <a:off x="7103415"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0"/>
            <p:cNvSpPr>
              <a:spLocks/>
            </p:cNvSpPr>
            <p:nvPr/>
          </p:nvSpPr>
          <p:spPr bwMode="auto">
            <a:xfrm>
              <a:off x="7669627"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2"/>
            <p:cNvSpPr>
              <a:spLocks/>
            </p:cNvSpPr>
            <p:nvPr/>
          </p:nvSpPr>
          <p:spPr bwMode="auto">
            <a:xfrm>
              <a:off x="936582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53"/>
            <p:cNvSpPr>
              <a:spLocks/>
            </p:cNvSpPr>
            <p:nvPr/>
          </p:nvSpPr>
          <p:spPr bwMode="auto">
            <a:xfrm>
              <a:off x="993203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56"/>
            <p:cNvSpPr>
              <a:spLocks/>
            </p:cNvSpPr>
            <p:nvPr userDrawn="1"/>
          </p:nvSpPr>
          <p:spPr bwMode="auto">
            <a:xfrm>
              <a:off x="4843448"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7"/>
            <p:cNvSpPr>
              <a:spLocks/>
            </p:cNvSpPr>
            <p:nvPr userDrawn="1"/>
          </p:nvSpPr>
          <p:spPr bwMode="auto">
            <a:xfrm>
              <a:off x="540721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8"/>
            <p:cNvSpPr>
              <a:spLocks/>
            </p:cNvSpPr>
            <p:nvPr userDrawn="1"/>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65"/>
            <p:cNvSpPr>
              <a:spLocks/>
            </p:cNvSpPr>
            <p:nvPr userDrawn="1"/>
          </p:nvSpPr>
          <p:spPr bwMode="auto">
            <a:xfrm>
              <a:off x="540721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74"/>
            <p:cNvSpPr>
              <a:spLocks/>
            </p:cNvSpPr>
            <p:nvPr userDrawn="1"/>
          </p:nvSpPr>
          <p:spPr bwMode="auto">
            <a:xfrm>
              <a:off x="4843448"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75"/>
            <p:cNvSpPr>
              <a:spLocks/>
            </p:cNvSpPr>
            <p:nvPr userDrawn="1"/>
          </p:nvSpPr>
          <p:spPr bwMode="auto">
            <a:xfrm>
              <a:off x="5407219"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84"/>
            <p:cNvSpPr>
              <a:spLocks/>
            </p:cNvSpPr>
            <p:nvPr userDrawn="1"/>
          </p:nvSpPr>
          <p:spPr bwMode="auto">
            <a:xfrm>
              <a:off x="4843448"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85"/>
            <p:cNvSpPr>
              <a:spLocks/>
            </p:cNvSpPr>
            <p:nvPr userDrawn="1"/>
          </p:nvSpPr>
          <p:spPr bwMode="auto">
            <a:xfrm>
              <a:off x="540721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0"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68943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10831746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53.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50" Type="http://schemas.openxmlformats.org/officeDocument/2006/relationships/slideLayout" Target="../slideLayouts/slideLayout77.xml"/><Relationship Id="rId55" Type="http://schemas.openxmlformats.org/officeDocument/2006/relationships/slideLayout" Target="../slideLayouts/slideLayout82.xml"/><Relationship Id="rId63" Type="http://schemas.openxmlformats.org/officeDocument/2006/relationships/slideLayout" Target="../slideLayouts/slideLayout90.xml"/><Relationship Id="rId68" Type="http://schemas.openxmlformats.org/officeDocument/2006/relationships/slideLayout" Target="../slideLayouts/slideLayout95.xml"/><Relationship Id="rId76" Type="http://schemas.openxmlformats.org/officeDocument/2006/relationships/slideLayout" Target="../slideLayouts/slideLayout103.xml"/><Relationship Id="rId84" Type="http://schemas.openxmlformats.org/officeDocument/2006/relationships/slideLayout" Target="../slideLayouts/slideLayout111.xml"/><Relationship Id="rId89" Type="http://schemas.openxmlformats.org/officeDocument/2006/relationships/slideLayout" Target="../slideLayouts/slideLayout116.xml"/><Relationship Id="rId97" Type="http://schemas.openxmlformats.org/officeDocument/2006/relationships/slideLayout" Target="../slideLayouts/slideLayout124.xml"/><Relationship Id="rId7" Type="http://schemas.openxmlformats.org/officeDocument/2006/relationships/slideLayout" Target="../slideLayouts/slideLayout34.xml"/><Relationship Id="rId71" Type="http://schemas.openxmlformats.org/officeDocument/2006/relationships/slideLayout" Target="../slideLayouts/slideLayout98.xml"/><Relationship Id="rId92" Type="http://schemas.openxmlformats.org/officeDocument/2006/relationships/slideLayout" Target="../slideLayouts/slideLayout119.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3" Type="http://schemas.openxmlformats.org/officeDocument/2006/relationships/slideLayout" Target="../slideLayouts/slideLayout80.xml"/><Relationship Id="rId58" Type="http://schemas.openxmlformats.org/officeDocument/2006/relationships/slideLayout" Target="../slideLayouts/slideLayout85.xml"/><Relationship Id="rId66" Type="http://schemas.openxmlformats.org/officeDocument/2006/relationships/slideLayout" Target="../slideLayouts/slideLayout93.xml"/><Relationship Id="rId74" Type="http://schemas.openxmlformats.org/officeDocument/2006/relationships/slideLayout" Target="../slideLayouts/slideLayout101.xml"/><Relationship Id="rId79" Type="http://schemas.openxmlformats.org/officeDocument/2006/relationships/slideLayout" Target="../slideLayouts/slideLayout106.xml"/><Relationship Id="rId87" Type="http://schemas.openxmlformats.org/officeDocument/2006/relationships/slideLayout" Target="../slideLayouts/slideLayout114.xml"/><Relationship Id="rId5" Type="http://schemas.openxmlformats.org/officeDocument/2006/relationships/slideLayout" Target="../slideLayouts/slideLayout32.xml"/><Relationship Id="rId61" Type="http://schemas.openxmlformats.org/officeDocument/2006/relationships/slideLayout" Target="../slideLayouts/slideLayout88.xml"/><Relationship Id="rId82" Type="http://schemas.openxmlformats.org/officeDocument/2006/relationships/slideLayout" Target="../slideLayouts/slideLayout109.xml"/><Relationship Id="rId90" Type="http://schemas.openxmlformats.org/officeDocument/2006/relationships/slideLayout" Target="../slideLayouts/slideLayout117.xml"/><Relationship Id="rId95" Type="http://schemas.openxmlformats.org/officeDocument/2006/relationships/slideLayout" Target="../slideLayouts/slideLayout122.xml"/><Relationship Id="rId19" Type="http://schemas.openxmlformats.org/officeDocument/2006/relationships/slideLayout" Target="../slideLayouts/slideLayout4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56" Type="http://schemas.openxmlformats.org/officeDocument/2006/relationships/slideLayout" Target="../slideLayouts/slideLayout83.xml"/><Relationship Id="rId64" Type="http://schemas.openxmlformats.org/officeDocument/2006/relationships/slideLayout" Target="../slideLayouts/slideLayout91.xml"/><Relationship Id="rId69" Type="http://schemas.openxmlformats.org/officeDocument/2006/relationships/slideLayout" Target="../slideLayouts/slideLayout96.xml"/><Relationship Id="rId77" Type="http://schemas.openxmlformats.org/officeDocument/2006/relationships/slideLayout" Target="../slideLayouts/slideLayout104.xml"/><Relationship Id="rId8" Type="http://schemas.openxmlformats.org/officeDocument/2006/relationships/slideLayout" Target="../slideLayouts/slideLayout35.xml"/><Relationship Id="rId51" Type="http://schemas.openxmlformats.org/officeDocument/2006/relationships/slideLayout" Target="../slideLayouts/slideLayout78.xml"/><Relationship Id="rId72" Type="http://schemas.openxmlformats.org/officeDocument/2006/relationships/slideLayout" Target="../slideLayouts/slideLayout99.xml"/><Relationship Id="rId80" Type="http://schemas.openxmlformats.org/officeDocument/2006/relationships/slideLayout" Target="../slideLayouts/slideLayout107.xml"/><Relationship Id="rId85" Type="http://schemas.openxmlformats.org/officeDocument/2006/relationships/slideLayout" Target="../slideLayouts/slideLayout112.xml"/><Relationship Id="rId93" Type="http://schemas.openxmlformats.org/officeDocument/2006/relationships/slideLayout" Target="../slideLayouts/slideLayout120.xml"/><Relationship Id="rId98" Type="http://schemas.openxmlformats.org/officeDocument/2006/relationships/theme" Target="../theme/theme2.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59" Type="http://schemas.openxmlformats.org/officeDocument/2006/relationships/slideLayout" Target="../slideLayouts/slideLayout86.xml"/><Relationship Id="rId67" Type="http://schemas.openxmlformats.org/officeDocument/2006/relationships/slideLayout" Target="../slideLayouts/slideLayout94.xml"/><Relationship Id="rId20" Type="http://schemas.openxmlformats.org/officeDocument/2006/relationships/slideLayout" Target="../slideLayouts/slideLayout47.xml"/><Relationship Id="rId41" Type="http://schemas.openxmlformats.org/officeDocument/2006/relationships/slideLayout" Target="../slideLayouts/slideLayout68.xml"/><Relationship Id="rId54" Type="http://schemas.openxmlformats.org/officeDocument/2006/relationships/slideLayout" Target="../slideLayouts/slideLayout81.xml"/><Relationship Id="rId62" Type="http://schemas.openxmlformats.org/officeDocument/2006/relationships/slideLayout" Target="../slideLayouts/slideLayout89.xml"/><Relationship Id="rId70" Type="http://schemas.openxmlformats.org/officeDocument/2006/relationships/slideLayout" Target="../slideLayouts/slideLayout97.xml"/><Relationship Id="rId75" Type="http://schemas.openxmlformats.org/officeDocument/2006/relationships/slideLayout" Target="../slideLayouts/slideLayout102.xml"/><Relationship Id="rId83" Type="http://schemas.openxmlformats.org/officeDocument/2006/relationships/slideLayout" Target="../slideLayouts/slideLayout110.xml"/><Relationship Id="rId88" Type="http://schemas.openxmlformats.org/officeDocument/2006/relationships/slideLayout" Target="../slideLayouts/slideLayout115.xml"/><Relationship Id="rId91" Type="http://schemas.openxmlformats.org/officeDocument/2006/relationships/slideLayout" Target="../slideLayouts/slideLayout118.xml"/><Relationship Id="rId96" Type="http://schemas.openxmlformats.org/officeDocument/2006/relationships/slideLayout" Target="../slideLayouts/slideLayout12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slideLayout" Target="../slideLayouts/slideLayout76.xml"/><Relationship Id="rId57" Type="http://schemas.openxmlformats.org/officeDocument/2006/relationships/slideLayout" Target="../slideLayouts/slideLayout84.xml"/><Relationship Id="rId10" Type="http://schemas.openxmlformats.org/officeDocument/2006/relationships/slideLayout" Target="../slideLayouts/slideLayout37.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52" Type="http://schemas.openxmlformats.org/officeDocument/2006/relationships/slideLayout" Target="../slideLayouts/slideLayout79.xml"/><Relationship Id="rId60" Type="http://schemas.openxmlformats.org/officeDocument/2006/relationships/slideLayout" Target="../slideLayouts/slideLayout87.xml"/><Relationship Id="rId65" Type="http://schemas.openxmlformats.org/officeDocument/2006/relationships/slideLayout" Target="../slideLayouts/slideLayout92.xml"/><Relationship Id="rId73" Type="http://schemas.openxmlformats.org/officeDocument/2006/relationships/slideLayout" Target="../slideLayouts/slideLayout100.xml"/><Relationship Id="rId78" Type="http://schemas.openxmlformats.org/officeDocument/2006/relationships/slideLayout" Target="../slideLayouts/slideLayout105.xml"/><Relationship Id="rId81" Type="http://schemas.openxmlformats.org/officeDocument/2006/relationships/slideLayout" Target="../slideLayouts/slideLayout108.xml"/><Relationship Id="rId86" Type="http://schemas.openxmlformats.org/officeDocument/2006/relationships/slideLayout" Target="../slideLayouts/slideLayout113.xml"/><Relationship Id="rId94" Type="http://schemas.openxmlformats.org/officeDocument/2006/relationships/slideLayout" Target="../slideLayouts/slideLayout121.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30421-3052-4883-8875-7F122E29084F}" type="datetimeFigureOut">
              <a:rPr lang="id-ID" smtClean="0"/>
              <a:t>18/11/2015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F0A5B-CA18-47D2-801E-5D97420A52F4}" type="slidenum">
              <a:rPr lang="id-ID" smtClean="0"/>
              <a:t>‹Nº›</a:t>
            </a:fld>
            <a:endParaRPr lang="id-ID"/>
          </a:p>
        </p:txBody>
      </p:sp>
    </p:spTree>
    <p:extLst>
      <p:ext uri="{BB962C8B-B14F-4D97-AF65-F5344CB8AC3E}">
        <p14:creationId xmlns:p14="http://schemas.microsoft.com/office/powerpoint/2010/main" val="395966325"/>
      </p:ext>
    </p:extLst>
  </p:cSld>
  <p:clrMap bg1="lt1" tx1="dk1" bg2="lt2" tx2="dk2" accent1="accent1" accent2="accent2" accent3="accent3" accent4="accent4" accent5="accent5" accent6="accent6" hlink="hlink" folHlink="folHlink"/>
  <p:sldLayoutIdLst>
    <p:sldLayoutId id="2147483672" r:id="rId1"/>
    <p:sldLayoutId id="2147483714" r:id="rId2"/>
    <p:sldLayoutId id="2147483673" r:id="rId3"/>
    <p:sldLayoutId id="2147483713" r:id="rId4"/>
    <p:sldLayoutId id="2147483716" r:id="rId5"/>
    <p:sldLayoutId id="2147483674" r:id="rId6"/>
    <p:sldLayoutId id="2147483712" r:id="rId7"/>
    <p:sldLayoutId id="2147483715" r:id="rId8"/>
    <p:sldLayoutId id="2147483717" r:id="rId9"/>
    <p:sldLayoutId id="2147483718" r:id="rId10"/>
    <p:sldLayoutId id="2147483719" r:id="rId11"/>
    <p:sldLayoutId id="2147483649" r:id="rId12"/>
    <p:sldLayoutId id="2147483650" r:id="rId13"/>
    <p:sldLayoutId id="2147483651" r:id="rId14"/>
    <p:sldLayoutId id="2147483678" r:id="rId15"/>
    <p:sldLayoutId id="2147483748" r:id="rId16"/>
    <p:sldLayoutId id="2147483656" r:id="rId17"/>
    <p:sldLayoutId id="2147483759" r:id="rId18"/>
    <p:sldLayoutId id="2147483661" r:id="rId19"/>
    <p:sldLayoutId id="2147483657" r:id="rId20"/>
    <p:sldLayoutId id="2147483662" r:id="rId21"/>
    <p:sldLayoutId id="2147483676" r:id="rId22"/>
    <p:sldLayoutId id="2147483769" r:id="rId23"/>
    <p:sldLayoutId id="2147483770" r:id="rId24"/>
    <p:sldLayoutId id="2147483772" r:id="rId25"/>
    <p:sldLayoutId id="2147483774" r:id="rId26"/>
    <p:sldLayoutId id="2147483773" r:id="rId2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grpSp>
        <p:nvGrpSpPr>
          <p:cNvPr id="20" name="Group 19"/>
          <p:cNvGrpSpPr/>
          <p:nvPr userDrawn="1"/>
        </p:nvGrpSpPr>
        <p:grpSpPr>
          <a:xfrm>
            <a:off x="435881" y="6369249"/>
            <a:ext cx="1265489" cy="338554"/>
            <a:chOff x="579102" y="6369249"/>
            <a:chExt cx="1265489" cy="338554"/>
          </a:xfrm>
        </p:grpSpPr>
        <p:grpSp>
          <p:nvGrpSpPr>
            <p:cNvPr id="7" name="Group 6"/>
            <p:cNvGrpSpPr/>
            <p:nvPr userDrawn="1"/>
          </p:nvGrpSpPr>
          <p:grpSpPr>
            <a:xfrm>
              <a:off x="579102" y="6372875"/>
              <a:ext cx="324300" cy="304722"/>
              <a:chOff x="4262509" y="1544643"/>
              <a:chExt cx="3712566" cy="3488436"/>
            </a:xfrm>
          </p:grpSpPr>
          <p:sp>
            <p:nvSpPr>
              <p:cNvPr id="8" name="Freeform 16"/>
              <p:cNvSpPr>
                <a:spLocks/>
              </p:cNvSpPr>
              <p:nvPr/>
            </p:nvSpPr>
            <p:spPr bwMode="auto">
              <a:xfrm>
                <a:off x="5358748" y="1997341"/>
                <a:ext cx="701238" cy="1402476"/>
              </a:xfrm>
              <a:custGeom>
                <a:avLst/>
                <a:gdLst>
                  <a:gd name="T0" fmla="*/ 0 w 316"/>
                  <a:gd name="T1" fmla="*/ 316 h 632"/>
                  <a:gd name="T2" fmla="*/ 316 w 316"/>
                  <a:gd name="T3" fmla="*/ 632 h 632"/>
                  <a:gd name="T4" fmla="*/ 316 w 316"/>
                  <a:gd name="T5" fmla="*/ 0 h 632"/>
                  <a:gd name="T6" fmla="*/ 0 w 316"/>
                  <a:gd name="T7" fmla="*/ 316 h 632"/>
                </a:gdLst>
                <a:ahLst/>
                <a:cxnLst>
                  <a:cxn ang="0">
                    <a:pos x="T0" y="T1"/>
                  </a:cxn>
                  <a:cxn ang="0">
                    <a:pos x="T2" y="T3"/>
                  </a:cxn>
                  <a:cxn ang="0">
                    <a:pos x="T4" y="T5"/>
                  </a:cxn>
                  <a:cxn ang="0">
                    <a:pos x="T6" y="T7"/>
                  </a:cxn>
                </a:cxnLst>
                <a:rect l="0" t="0" r="r" b="b"/>
                <a:pathLst>
                  <a:path w="316" h="632">
                    <a:moveTo>
                      <a:pt x="0" y="316"/>
                    </a:moveTo>
                    <a:lnTo>
                      <a:pt x="316" y="632"/>
                    </a:lnTo>
                    <a:lnTo>
                      <a:pt x="316" y="0"/>
                    </a:lnTo>
                    <a:lnTo>
                      <a:pt x="0" y="316"/>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9" name="Freeform 17"/>
              <p:cNvSpPr>
                <a:spLocks/>
              </p:cNvSpPr>
              <p:nvPr/>
            </p:nvSpPr>
            <p:spPr bwMode="auto">
              <a:xfrm>
                <a:off x="4706330" y="3437542"/>
                <a:ext cx="1335903" cy="667952"/>
              </a:xfrm>
              <a:custGeom>
                <a:avLst/>
                <a:gdLst>
                  <a:gd name="T0" fmla="*/ 602 w 602"/>
                  <a:gd name="T1" fmla="*/ 0 h 301"/>
                  <a:gd name="T2" fmla="*/ 0 w 602"/>
                  <a:gd name="T3" fmla="*/ 0 h 301"/>
                  <a:gd name="T4" fmla="*/ 301 w 602"/>
                  <a:gd name="T5" fmla="*/ 301 h 301"/>
                  <a:gd name="T6" fmla="*/ 602 w 602"/>
                  <a:gd name="T7" fmla="*/ 0 h 301"/>
                </a:gdLst>
                <a:ahLst/>
                <a:cxnLst>
                  <a:cxn ang="0">
                    <a:pos x="T0" y="T1"/>
                  </a:cxn>
                  <a:cxn ang="0">
                    <a:pos x="T2" y="T3"/>
                  </a:cxn>
                  <a:cxn ang="0">
                    <a:pos x="T4" y="T5"/>
                  </a:cxn>
                  <a:cxn ang="0">
                    <a:pos x="T6" y="T7"/>
                  </a:cxn>
                </a:cxnLst>
                <a:rect l="0" t="0" r="r" b="b"/>
                <a:pathLst>
                  <a:path w="602" h="301">
                    <a:moveTo>
                      <a:pt x="602" y="0"/>
                    </a:moveTo>
                    <a:lnTo>
                      <a:pt x="0" y="0"/>
                    </a:lnTo>
                    <a:lnTo>
                      <a:pt x="301" y="301"/>
                    </a:lnTo>
                    <a:lnTo>
                      <a:pt x="602" y="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0" name="Freeform 18"/>
              <p:cNvSpPr>
                <a:spLocks/>
              </p:cNvSpPr>
              <p:nvPr/>
            </p:nvSpPr>
            <p:spPr bwMode="auto">
              <a:xfrm>
                <a:off x="4262509" y="2525488"/>
                <a:ext cx="1779724" cy="889863"/>
              </a:xfrm>
              <a:custGeom>
                <a:avLst/>
                <a:gdLst>
                  <a:gd name="T0" fmla="*/ 802 w 802"/>
                  <a:gd name="T1" fmla="*/ 401 h 401"/>
                  <a:gd name="T2" fmla="*/ 401 w 802"/>
                  <a:gd name="T3" fmla="*/ 0 h 401"/>
                  <a:gd name="T4" fmla="*/ 0 w 802"/>
                  <a:gd name="T5" fmla="*/ 401 h 401"/>
                  <a:gd name="T6" fmla="*/ 802 w 802"/>
                  <a:gd name="T7" fmla="*/ 401 h 401"/>
                </a:gdLst>
                <a:ahLst/>
                <a:cxnLst>
                  <a:cxn ang="0">
                    <a:pos x="T0" y="T1"/>
                  </a:cxn>
                  <a:cxn ang="0">
                    <a:pos x="T2" y="T3"/>
                  </a:cxn>
                  <a:cxn ang="0">
                    <a:pos x="T4" y="T5"/>
                  </a:cxn>
                  <a:cxn ang="0">
                    <a:pos x="T6" y="T7"/>
                  </a:cxn>
                </a:cxnLst>
                <a:rect l="0" t="0" r="r" b="b"/>
                <a:pathLst>
                  <a:path w="802" h="401">
                    <a:moveTo>
                      <a:pt x="802" y="401"/>
                    </a:moveTo>
                    <a:lnTo>
                      <a:pt x="401" y="0"/>
                    </a:lnTo>
                    <a:lnTo>
                      <a:pt x="0" y="401"/>
                    </a:lnTo>
                    <a:lnTo>
                      <a:pt x="802" y="4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1" name="Freeform 19"/>
              <p:cNvSpPr>
                <a:spLocks/>
              </p:cNvSpPr>
              <p:nvPr/>
            </p:nvSpPr>
            <p:spPr bwMode="auto">
              <a:xfrm>
                <a:off x="5269984" y="3453075"/>
                <a:ext cx="790002" cy="1580004"/>
              </a:xfrm>
              <a:custGeom>
                <a:avLst/>
                <a:gdLst>
                  <a:gd name="T0" fmla="*/ 356 w 356"/>
                  <a:gd name="T1" fmla="*/ 0 h 712"/>
                  <a:gd name="T2" fmla="*/ 0 w 356"/>
                  <a:gd name="T3" fmla="*/ 356 h 712"/>
                  <a:gd name="T4" fmla="*/ 356 w 356"/>
                  <a:gd name="T5" fmla="*/ 712 h 712"/>
                  <a:gd name="T6" fmla="*/ 356 w 356"/>
                  <a:gd name="T7" fmla="*/ 0 h 712"/>
                </a:gdLst>
                <a:ahLst/>
                <a:cxnLst>
                  <a:cxn ang="0">
                    <a:pos x="T0" y="T1"/>
                  </a:cxn>
                  <a:cxn ang="0">
                    <a:pos x="T2" y="T3"/>
                  </a:cxn>
                  <a:cxn ang="0">
                    <a:pos x="T4" y="T5"/>
                  </a:cxn>
                  <a:cxn ang="0">
                    <a:pos x="T6" y="T7"/>
                  </a:cxn>
                </a:cxnLst>
                <a:rect l="0" t="0" r="r" b="b"/>
                <a:pathLst>
                  <a:path w="356" h="712">
                    <a:moveTo>
                      <a:pt x="356" y="0"/>
                    </a:moveTo>
                    <a:lnTo>
                      <a:pt x="0" y="356"/>
                    </a:lnTo>
                    <a:lnTo>
                      <a:pt x="356" y="712"/>
                    </a:lnTo>
                    <a:lnTo>
                      <a:pt x="356"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2" name="Freeform 20"/>
              <p:cNvSpPr>
                <a:spLocks/>
              </p:cNvSpPr>
              <p:nvPr/>
            </p:nvSpPr>
            <p:spPr bwMode="auto">
              <a:xfrm>
                <a:off x="6079957" y="1544643"/>
                <a:ext cx="932025" cy="1855173"/>
              </a:xfrm>
              <a:custGeom>
                <a:avLst/>
                <a:gdLst>
                  <a:gd name="T0" fmla="*/ 0 w 420"/>
                  <a:gd name="T1" fmla="*/ 836 h 836"/>
                  <a:gd name="T2" fmla="*/ 420 w 420"/>
                  <a:gd name="T3" fmla="*/ 418 h 836"/>
                  <a:gd name="T4" fmla="*/ 0 w 420"/>
                  <a:gd name="T5" fmla="*/ 0 h 836"/>
                  <a:gd name="T6" fmla="*/ 0 w 420"/>
                  <a:gd name="T7" fmla="*/ 836 h 836"/>
                </a:gdLst>
                <a:ahLst/>
                <a:cxnLst>
                  <a:cxn ang="0">
                    <a:pos x="T0" y="T1"/>
                  </a:cxn>
                  <a:cxn ang="0">
                    <a:pos x="T2" y="T3"/>
                  </a:cxn>
                  <a:cxn ang="0">
                    <a:pos x="T4" y="T5"/>
                  </a:cxn>
                  <a:cxn ang="0">
                    <a:pos x="T6" y="T7"/>
                  </a:cxn>
                </a:cxnLst>
                <a:rect l="0" t="0" r="r" b="b"/>
                <a:pathLst>
                  <a:path w="420" h="836">
                    <a:moveTo>
                      <a:pt x="0" y="836"/>
                    </a:moveTo>
                    <a:lnTo>
                      <a:pt x="420" y="418"/>
                    </a:lnTo>
                    <a:lnTo>
                      <a:pt x="0" y="0"/>
                    </a:lnTo>
                    <a:lnTo>
                      <a:pt x="0" y="8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3" name="Freeform 21"/>
              <p:cNvSpPr>
                <a:spLocks/>
              </p:cNvSpPr>
              <p:nvPr/>
            </p:nvSpPr>
            <p:spPr bwMode="auto">
              <a:xfrm>
                <a:off x="6079957" y="3453075"/>
                <a:ext cx="647979" cy="1289302"/>
              </a:xfrm>
              <a:custGeom>
                <a:avLst/>
                <a:gdLst>
                  <a:gd name="T0" fmla="*/ 0 w 292"/>
                  <a:gd name="T1" fmla="*/ 0 h 581"/>
                  <a:gd name="T2" fmla="*/ 0 w 292"/>
                  <a:gd name="T3" fmla="*/ 581 h 581"/>
                  <a:gd name="T4" fmla="*/ 292 w 292"/>
                  <a:gd name="T5" fmla="*/ 292 h 581"/>
                  <a:gd name="T6" fmla="*/ 0 w 292"/>
                  <a:gd name="T7" fmla="*/ 0 h 581"/>
                </a:gdLst>
                <a:ahLst/>
                <a:cxnLst>
                  <a:cxn ang="0">
                    <a:pos x="T0" y="T1"/>
                  </a:cxn>
                  <a:cxn ang="0">
                    <a:pos x="T2" y="T3"/>
                  </a:cxn>
                  <a:cxn ang="0">
                    <a:pos x="T4" y="T5"/>
                  </a:cxn>
                  <a:cxn ang="0">
                    <a:pos x="T6" y="T7"/>
                  </a:cxn>
                </a:cxnLst>
                <a:rect l="0" t="0" r="r" b="b"/>
                <a:pathLst>
                  <a:path w="292" h="581">
                    <a:moveTo>
                      <a:pt x="0" y="0"/>
                    </a:moveTo>
                    <a:lnTo>
                      <a:pt x="0" y="581"/>
                    </a:lnTo>
                    <a:lnTo>
                      <a:pt x="292" y="292"/>
                    </a:lnTo>
                    <a:lnTo>
                      <a:pt x="0" y="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4" name="Freeform 22"/>
              <p:cNvSpPr>
                <a:spLocks/>
              </p:cNvSpPr>
              <p:nvPr/>
            </p:nvSpPr>
            <p:spPr bwMode="auto">
              <a:xfrm>
                <a:off x="6095492" y="2663073"/>
                <a:ext cx="1511211" cy="752278"/>
              </a:xfrm>
              <a:custGeom>
                <a:avLst/>
                <a:gdLst>
                  <a:gd name="T0" fmla="*/ 0 w 681"/>
                  <a:gd name="T1" fmla="*/ 339 h 339"/>
                  <a:gd name="T2" fmla="*/ 681 w 681"/>
                  <a:gd name="T3" fmla="*/ 339 h 339"/>
                  <a:gd name="T4" fmla="*/ 342 w 681"/>
                  <a:gd name="T5" fmla="*/ 0 h 339"/>
                  <a:gd name="T6" fmla="*/ 0 w 681"/>
                  <a:gd name="T7" fmla="*/ 339 h 339"/>
                </a:gdLst>
                <a:ahLst/>
                <a:cxnLst>
                  <a:cxn ang="0">
                    <a:pos x="T0" y="T1"/>
                  </a:cxn>
                  <a:cxn ang="0">
                    <a:pos x="T2" y="T3"/>
                  </a:cxn>
                  <a:cxn ang="0">
                    <a:pos x="T4" y="T5"/>
                  </a:cxn>
                  <a:cxn ang="0">
                    <a:pos x="T6" y="T7"/>
                  </a:cxn>
                </a:cxnLst>
                <a:rect l="0" t="0" r="r" b="b"/>
                <a:pathLst>
                  <a:path w="681" h="339">
                    <a:moveTo>
                      <a:pt x="0" y="339"/>
                    </a:moveTo>
                    <a:lnTo>
                      <a:pt x="681" y="339"/>
                    </a:lnTo>
                    <a:lnTo>
                      <a:pt x="342" y="0"/>
                    </a:lnTo>
                    <a:lnTo>
                      <a:pt x="0" y="339"/>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5" name="Freeform 23"/>
              <p:cNvSpPr>
                <a:spLocks/>
              </p:cNvSpPr>
              <p:nvPr/>
            </p:nvSpPr>
            <p:spPr bwMode="auto">
              <a:xfrm>
                <a:off x="6095492" y="3437542"/>
                <a:ext cx="1879583" cy="943121"/>
              </a:xfrm>
              <a:custGeom>
                <a:avLst/>
                <a:gdLst>
                  <a:gd name="T0" fmla="*/ 0 w 847"/>
                  <a:gd name="T1" fmla="*/ 0 h 425"/>
                  <a:gd name="T2" fmla="*/ 423 w 847"/>
                  <a:gd name="T3" fmla="*/ 425 h 425"/>
                  <a:gd name="T4" fmla="*/ 847 w 847"/>
                  <a:gd name="T5" fmla="*/ 0 h 425"/>
                  <a:gd name="T6" fmla="*/ 0 w 847"/>
                  <a:gd name="T7" fmla="*/ 0 h 425"/>
                </a:gdLst>
                <a:ahLst/>
                <a:cxnLst>
                  <a:cxn ang="0">
                    <a:pos x="T0" y="T1"/>
                  </a:cxn>
                  <a:cxn ang="0">
                    <a:pos x="T2" y="T3"/>
                  </a:cxn>
                  <a:cxn ang="0">
                    <a:pos x="T4" y="T5"/>
                  </a:cxn>
                  <a:cxn ang="0">
                    <a:pos x="T6" y="T7"/>
                  </a:cxn>
                </a:cxnLst>
                <a:rect l="0" t="0" r="r" b="b"/>
                <a:pathLst>
                  <a:path w="847" h="425">
                    <a:moveTo>
                      <a:pt x="0" y="0"/>
                    </a:moveTo>
                    <a:lnTo>
                      <a:pt x="423" y="425"/>
                    </a:lnTo>
                    <a:lnTo>
                      <a:pt x="847"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050"/>
              </a:p>
            </p:txBody>
          </p:sp>
        </p:grpSp>
        <p:sp>
          <p:nvSpPr>
            <p:cNvPr id="16" name="TextBox 15"/>
            <p:cNvSpPr txBox="1"/>
            <p:nvPr userDrawn="1"/>
          </p:nvSpPr>
          <p:spPr>
            <a:xfrm>
              <a:off x="882725" y="6369249"/>
              <a:ext cx="961866" cy="338554"/>
            </a:xfrm>
            <a:prstGeom prst="rect">
              <a:avLst/>
            </a:prstGeom>
            <a:noFill/>
          </p:spPr>
          <p:txBody>
            <a:bodyPr wrap="none" rtlCol="0">
              <a:spAutoFit/>
            </a:bodyPr>
            <a:lstStyle/>
            <a:p>
              <a:r>
                <a:rPr lang="id-ID" sz="1600" dirty="0" smtClean="0">
                  <a:solidFill>
                    <a:schemeClr val="tx2"/>
                  </a:solidFill>
                  <a:latin typeface="Bebas" pitchFamily="2" charset="0"/>
                </a:rPr>
                <a:t>KOMPLET</a:t>
              </a:r>
              <a:endParaRPr lang="id-ID" sz="1600" dirty="0">
                <a:solidFill>
                  <a:schemeClr val="tx2"/>
                </a:solidFill>
                <a:latin typeface="Bebas" pitchFamily="2" charset="0"/>
              </a:endParaRPr>
            </a:p>
          </p:txBody>
        </p:sp>
      </p:grpSp>
    </p:spTree>
    <p:extLst>
      <p:ext uri="{BB962C8B-B14F-4D97-AF65-F5344CB8AC3E}">
        <p14:creationId xmlns:p14="http://schemas.microsoft.com/office/powerpoint/2010/main" val="1316032031"/>
      </p:ext>
    </p:extLst>
  </p:cSld>
  <p:clrMap bg1="lt1" tx1="dk1" bg2="lt2" tx2="dk2" accent1="accent1" accent2="accent2" accent3="accent3" accent4="accent4" accent5="accent5" accent6="accent6" hlink="hlink" folHlink="folHlink"/>
  <p:sldLayoutIdLst>
    <p:sldLayoutId id="2147483653" r:id="rId1"/>
    <p:sldLayoutId id="2147483683" r:id="rId2"/>
    <p:sldLayoutId id="2147483691" r:id="rId3"/>
    <p:sldLayoutId id="2147483722" r:id="rId4"/>
    <p:sldLayoutId id="2147483693" r:id="rId5"/>
    <p:sldLayoutId id="2147483723" r:id="rId6"/>
    <p:sldLayoutId id="2147483692" r:id="rId7"/>
    <p:sldLayoutId id="2147483724" r:id="rId8"/>
    <p:sldLayoutId id="2147483696" r:id="rId9"/>
    <p:sldLayoutId id="2147483725" r:id="rId10"/>
    <p:sldLayoutId id="2147483697" r:id="rId11"/>
    <p:sldLayoutId id="2147483726" r:id="rId12"/>
    <p:sldLayoutId id="2147483698" r:id="rId13"/>
    <p:sldLayoutId id="2147483745" r:id="rId14"/>
    <p:sldLayoutId id="2147483727" r:id="rId15"/>
    <p:sldLayoutId id="2147483694" r:id="rId16"/>
    <p:sldLayoutId id="2147483721" r:id="rId17"/>
    <p:sldLayoutId id="2147483695" r:id="rId18"/>
    <p:sldLayoutId id="2147483720" r:id="rId19"/>
    <p:sldLayoutId id="2147483654" r:id="rId20"/>
    <p:sldLayoutId id="2147483762" r:id="rId21"/>
    <p:sldLayoutId id="2147483702" r:id="rId22"/>
    <p:sldLayoutId id="2147483729" r:id="rId23"/>
    <p:sldLayoutId id="2147483751" r:id="rId24"/>
    <p:sldLayoutId id="2147483700" r:id="rId25"/>
    <p:sldLayoutId id="2147483730" r:id="rId26"/>
    <p:sldLayoutId id="2147483671" r:id="rId27"/>
    <p:sldLayoutId id="2147483749" r:id="rId28"/>
    <p:sldLayoutId id="2147483775" r:id="rId29"/>
    <p:sldLayoutId id="2147483744" r:id="rId30"/>
    <p:sldLayoutId id="2147483753" r:id="rId31"/>
    <p:sldLayoutId id="2147483752" r:id="rId32"/>
    <p:sldLayoutId id="2147483737" r:id="rId33"/>
    <p:sldLayoutId id="2147483761" r:id="rId34"/>
    <p:sldLayoutId id="2147483734" r:id="rId35"/>
    <p:sldLayoutId id="2147483709" r:id="rId36"/>
    <p:sldLayoutId id="2147483736" r:id="rId37"/>
    <p:sldLayoutId id="2147483708" r:id="rId38"/>
    <p:sldLayoutId id="2147483707" r:id="rId39"/>
    <p:sldLayoutId id="2147483735" r:id="rId40"/>
    <p:sldLayoutId id="2147483706" r:id="rId41"/>
    <p:sldLayoutId id="2147483705" r:id="rId42"/>
    <p:sldLayoutId id="2147483733" r:id="rId43"/>
    <p:sldLayoutId id="2147483704" r:id="rId44"/>
    <p:sldLayoutId id="2147483703" r:id="rId45"/>
    <p:sldLayoutId id="2147483732" r:id="rId46"/>
    <p:sldLayoutId id="2147483687" r:id="rId47"/>
    <p:sldLayoutId id="2147483688" r:id="rId48"/>
    <p:sldLayoutId id="2147483685" r:id="rId49"/>
    <p:sldLayoutId id="2147483742" r:id="rId50"/>
    <p:sldLayoutId id="2147483741" r:id="rId51"/>
    <p:sldLayoutId id="2147483763" r:id="rId52"/>
    <p:sldLayoutId id="2147483767" r:id="rId53"/>
    <p:sldLayoutId id="2147483768" r:id="rId54"/>
    <p:sldLayoutId id="2147483756" r:id="rId55"/>
    <p:sldLayoutId id="2147483679" r:id="rId56"/>
    <p:sldLayoutId id="2147483684" r:id="rId57"/>
    <p:sldLayoutId id="2147483682" r:id="rId58"/>
    <p:sldLayoutId id="2147483680" r:id="rId59"/>
    <p:sldLayoutId id="2147483686" r:id="rId60"/>
    <p:sldLayoutId id="2147483681" r:id="rId61"/>
    <p:sldLayoutId id="2147483677" r:id="rId62"/>
    <p:sldLayoutId id="2147483743" r:id="rId63"/>
    <p:sldLayoutId id="2147483739" r:id="rId64"/>
    <p:sldLayoutId id="2147483675" r:id="rId65"/>
    <p:sldLayoutId id="2147483670" r:id="rId66"/>
    <p:sldLayoutId id="2147483667" r:id="rId67"/>
    <p:sldLayoutId id="2147483658" r:id="rId68"/>
    <p:sldLayoutId id="2147483668" r:id="rId69"/>
    <p:sldLayoutId id="2147483666" r:id="rId70"/>
    <p:sldLayoutId id="2147483711" r:id="rId71"/>
    <p:sldLayoutId id="2147483659" r:id="rId72"/>
    <p:sldLayoutId id="2147483669" r:id="rId73"/>
    <p:sldLayoutId id="2147483655" r:id="rId74"/>
    <p:sldLayoutId id="2147483665" r:id="rId75"/>
    <p:sldLayoutId id="2147483660" r:id="rId76"/>
    <p:sldLayoutId id="2147483750" r:id="rId77"/>
    <p:sldLayoutId id="2147483760" r:id="rId78"/>
    <p:sldLayoutId id="2147483738" r:id="rId79"/>
    <p:sldLayoutId id="2147483699" r:id="rId80"/>
    <p:sldLayoutId id="2147483728" r:id="rId81"/>
    <p:sldLayoutId id="2147483689" r:id="rId82"/>
    <p:sldLayoutId id="2147483690" r:id="rId83"/>
    <p:sldLayoutId id="2147483663" r:id="rId84"/>
    <p:sldLayoutId id="2147483746" r:id="rId85"/>
    <p:sldLayoutId id="2147483710" r:id="rId86"/>
    <p:sldLayoutId id="2147483740" r:id="rId87"/>
    <p:sldLayoutId id="2147483701" r:id="rId88"/>
    <p:sldLayoutId id="2147483764" r:id="rId89"/>
    <p:sldLayoutId id="2147483747" r:id="rId90"/>
    <p:sldLayoutId id="2147483731" r:id="rId91"/>
    <p:sldLayoutId id="2147483664" r:id="rId92"/>
    <p:sldLayoutId id="2147483755" r:id="rId93"/>
    <p:sldLayoutId id="2147483765" r:id="rId94"/>
    <p:sldLayoutId id="2147483766" r:id="rId95"/>
    <p:sldLayoutId id="2147483771" r:id="rId96"/>
    <p:sldLayoutId id="2147483776" r:id="rId9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2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0.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3.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3.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3.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5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 name="Group 103"/>
          <p:cNvGrpSpPr/>
          <p:nvPr/>
        </p:nvGrpSpPr>
        <p:grpSpPr>
          <a:xfrm>
            <a:off x="5967348" y="0"/>
            <a:ext cx="7348552" cy="6858000"/>
            <a:chOff x="4843448" y="0"/>
            <a:chExt cx="7348552" cy="6858000"/>
          </a:xfrm>
        </p:grpSpPr>
        <p:sp>
          <p:nvSpPr>
            <p:cNvPr id="36" name="Freeform 27"/>
            <p:cNvSpPr>
              <a:spLocks/>
            </p:cNvSpPr>
            <p:nvPr/>
          </p:nvSpPr>
          <p:spPr bwMode="auto">
            <a:xfrm>
              <a:off x="540721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30"/>
            <p:cNvSpPr>
              <a:spLocks/>
            </p:cNvSpPr>
            <p:nvPr/>
          </p:nvSpPr>
          <p:spPr bwMode="auto">
            <a:xfrm>
              <a:off x="7103415"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1"/>
            <p:cNvSpPr>
              <a:spLocks/>
            </p:cNvSpPr>
            <p:nvPr/>
          </p:nvSpPr>
          <p:spPr bwMode="auto">
            <a:xfrm>
              <a:off x="7669627"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33"/>
            <p:cNvSpPr>
              <a:spLocks/>
            </p:cNvSpPr>
            <p:nvPr/>
          </p:nvSpPr>
          <p:spPr bwMode="auto">
            <a:xfrm>
              <a:off x="936582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34"/>
            <p:cNvSpPr>
              <a:spLocks/>
            </p:cNvSpPr>
            <p:nvPr/>
          </p:nvSpPr>
          <p:spPr bwMode="auto">
            <a:xfrm>
              <a:off x="10495805"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36"/>
            <p:cNvSpPr>
              <a:spLocks/>
            </p:cNvSpPr>
            <p:nvPr/>
          </p:nvSpPr>
          <p:spPr bwMode="auto">
            <a:xfrm>
              <a:off x="4843448"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37"/>
            <p:cNvSpPr>
              <a:spLocks/>
            </p:cNvSpPr>
            <p:nvPr/>
          </p:nvSpPr>
          <p:spPr bwMode="auto">
            <a:xfrm>
              <a:off x="5407219" y="98110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40"/>
            <p:cNvSpPr>
              <a:spLocks/>
            </p:cNvSpPr>
            <p:nvPr/>
          </p:nvSpPr>
          <p:spPr bwMode="auto">
            <a:xfrm>
              <a:off x="7669627"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42"/>
            <p:cNvSpPr>
              <a:spLocks/>
            </p:cNvSpPr>
            <p:nvPr/>
          </p:nvSpPr>
          <p:spPr bwMode="auto">
            <a:xfrm>
              <a:off x="8799609"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44"/>
            <p:cNvSpPr>
              <a:spLocks/>
            </p:cNvSpPr>
            <p:nvPr/>
          </p:nvSpPr>
          <p:spPr bwMode="auto">
            <a:xfrm>
              <a:off x="9932033"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46"/>
            <p:cNvSpPr>
              <a:spLocks/>
            </p:cNvSpPr>
            <p:nvPr/>
          </p:nvSpPr>
          <p:spPr bwMode="auto">
            <a:xfrm>
              <a:off x="4843448"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9"/>
            <p:cNvSpPr>
              <a:spLocks/>
            </p:cNvSpPr>
            <p:nvPr/>
          </p:nvSpPr>
          <p:spPr bwMode="auto">
            <a:xfrm>
              <a:off x="7103415"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50"/>
            <p:cNvSpPr>
              <a:spLocks/>
            </p:cNvSpPr>
            <p:nvPr/>
          </p:nvSpPr>
          <p:spPr bwMode="auto">
            <a:xfrm>
              <a:off x="7669627"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52"/>
            <p:cNvSpPr>
              <a:spLocks/>
            </p:cNvSpPr>
            <p:nvPr/>
          </p:nvSpPr>
          <p:spPr bwMode="auto">
            <a:xfrm>
              <a:off x="936582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53"/>
            <p:cNvSpPr>
              <a:spLocks/>
            </p:cNvSpPr>
            <p:nvPr/>
          </p:nvSpPr>
          <p:spPr bwMode="auto">
            <a:xfrm>
              <a:off x="993203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55"/>
            <p:cNvSpPr>
              <a:spLocks/>
            </p:cNvSpPr>
            <p:nvPr/>
          </p:nvSpPr>
          <p:spPr bwMode="auto">
            <a:xfrm>
              <a:off x="11062017"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56"/>
            <p:cNvSpPr>
              <a:spLocks/>
            </p:cNvSpPr>
            <p:nvPr/>
          </p:nvSpPr>
          <p:spPr bwMode="auto">
            <a:xfrm>
              <a:off x="4843448"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57"/>
            <p:cNvSpPr>
              <a:spLocks/>
            </p:cNvSpPr>
            <p:nvPr/>
          </p:nvSpPr>
          <p:spPr bwMode="auto">
            <a:xfrm>
              <a:off x="540721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65"/>
            <p:cNvSpPr>
              <a:spLocks/>
            </p:cNvSpPr>
            <p:nvPr/>
          </p:nvSpPr>
          <p:spPr bwMode="auto">
            <a:xfrm>
              <a:off x="540721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74"/>
            <p:cNvSpPr>
              <a:spLocks/>
            </p:cNvSpPr>
            <p:nvPr/>
          </p:nvSpPr>
          <p:spPr bwMode="auto">
            <a:xfrm>
              <a:off x="4843448"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75"/>
            <p:cNvSpPr>
              <a:spLocks/>
            </p:cNvSpPr>
            <p:nvPr/>
          </p:nvSpPr>
          <p:spPr bwMode="auto">
            <a:xfrm>
              <a:off x="5407219"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76"/>
            <p:cNvSpPr>
              <a:spLocks/>
            </p:cNvSpPr>
            <p:nvPr/>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84"/>
            <p:cNvSpPr>
              <a:spLocks/>
            </p:cNvSpPr>
            <p:nvPr/>
          </p:nvSpPr>
          <p:spPr bwMode="auto">
            <a:xfrm>
              <a:off x="4843448"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85"/>
            <p:cNvSpPr>
              <a:spLocks/>
            </p:cNvSpPr>
            <p:nvPr/>
          </p:nvSpPr>
          <p:spPr bwMode="auto">
            <a:xfrm>
              <a:off x="540721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pic>
        <p:nvPicPr>
          <p:cNvPr id="106" name="Imagen 105"/>
          <p:cNvPicPr/>
          <p:nvPr/>
        </p:nvPicPr>
        <p:blipFill rotWithShape="1">
          <a:blip r:embed="rId2" cstate="print">
            <a:extLst>
              <a:ext uri="{28A0092B-C50C-407E-A947-70E740481C1C}">
                <a14:useLocalDpi xmlns:a14="http://schemas.microsoft.com/office/drawing/2010/main" val="0"/>
              </a:ext>
            </a:extLst>
          </a:blip>
          <a:srcRect r="73175"/>
          <a:stretch/>
        </p:blipFill>
        <p:spPr bwMode="auto">
          <a:xfrm>
            <a:off x="351340" y="4654952"/>
            <a:ext cx="1393793" cy="1638673"/>
          </a:xfrm>
          <a:prstGeom prst="rect">
            <a:avLst/>
          </a:prstGeom>
          <a:noFill/>
          <a:ln>
            <a:noFill/>
          </a:ln>
        </p:spPr>
      </p:pic>
      <p:pic>
        <p:nvPicPr>
          <p:cNvPr id="107" name="Imagen 106"/>
          <p:cNvPicPr/>
          <p:nvPr/>
        </p:nvPicPr>
        <p:blipFill rotWithShape="1">
          <a:blip r:embed="rId2" cstate="print">
            <a:extLst>
              <a:ext uri="{28A0092B-C50C-407E-A947-70E740481C1C}">
                <a14:useLocalDpi xmlns:a14="http://schemas.microsoft.com/office/drawing/2010/main" val="0"/>
              </a:ext>
            </a:extLst>
          </a:blip>
          <a:srcRect l="28210"/>
          <a:stretch/>
        </p:blipFill>
        <p:spPr bwMode="auto">
          <a:xfrm>
            <a:off x="1792140" y="4679048"/>
            <a:ext cx="3621113" cy="1590781"/>
          </a:xfrm>
          <a:prstGeom prst="rect">
            <a:avLst/>
          </a:prstGeom>
          <a:noFill/>
          <a:ln>
            <a:noFill/>
          </a:ln>
        </p:spPr>
      </p:pic>
      <p:sp>
        <p:nvSpPr>
          <p:cNvPr id="103" name="Content Placeholder 11"/>
          <p:cNvSpPr txBox="1">
            <a:spLocks/>
          </p:cNvSpPr>
          <p:nvPr/>
        </p:nvSpPr>
        <p:spPr>
          <a:xfrm>
            <a:off x="209999" y="815343"/>
            <a:ext cx="4967403" cy="1850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b="1" dirty="0" smtClean="0"/>
              <a:t>PROYECTO TITULACIÓN</a:t>
            </a:r>
          </a:p>
          <a:p>
            <a:pPr marL="0" indent="0" algn="ctr">
              <a:buNone/>
            </a:pPr>
            <a:r>
              <a:rPr lang="es-EC" b="1" dirty="0" smtClean="0">
                <a:solidFill>
                  <a:schemeClr val="tx2"/>
                </a:solidFill>
                <a:latin typeface="Calibri Light" panose="020F0302020204030204" pitchFamily="34" charset="0"/>
              </a:rPr>
              <a:t>INGENIERÍA EN SISTEMAS E INFORMÁTICA</a:t>
            </a:r>
            <a:endParaRPr lang="id-ID" dirty="0">
              <a:solidFill>
                <a:schemeClr val="tx2"/>
              </a:solidFill>
              <a:latin typeface="Calibri Light" panose="020F0302020204030204" pitchFamily="34" charset="0"/>
            </a:endParaRPr>
          </a:p>
        </p:txBody>
      </p:sp>
    </p:spTree>
    <p:extLst>
      <p:ext uri="{BB962C8B-B14F-4D97-AF65-F5344CB8AC3E}">
        <p14:creationId xmlns:p14="http://schemas.microsoft.com/office/powerpoint/2010/main" val="431618154"/>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right)">
                                      <p:cBhvr>
                                        <p:cTn id="7" dur="500"/>
                                        <p:tgtEl>
                                          <p:spTgt spid="10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par>
                                <p:cTn id="12" presetID="22" presetClass="entr" presetSubtype="8" fill="hold" nodeType="withEffect">
                                  <p:stCondLst>
                                    <p:cond delay="500"/>
                                  </p:stCondLst>
                                  <p:childTnLst>
                                    <p:set>
                                      <p:cBhvr>
                                        <p:cTn id="13" dur="1" fill="hold">
                                          <p:stCondLst>
                                            <p:cond delay="0"/>
                                          </p:stCondLst>
                                        </p:cTn>
                                        <p:tgtEl>
                                          <p:spTgt spid="107"/>
                                        </p:tgtEl>
                                        <p:attrNameLst>
                                          <p:attrName>style.visibility</p:attrName>
                                        </p:attrNameLst>
                                      </p:cBhvr>
                                      <p:to>
                                        <p:strVal val="visible"/>
                                      </p:to>
                                    </p:set>
                                    <p:animEffect transition="in" filter="wipe(left)">
                                      <p:cBhvr>
                                        <p:cTn id="14" dur="500"/>
                                        <p:tgtEl>
                                          <p:spTgt spid="107"/>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06BF0A5B-CA18-47D2-801E-5D97420A52F4}" type="slidenum">
              <a:rPr lang="id-ID" smtClean="0"/>
              <a:pPr/>
              <a:t>10</a:t>
            </a:fld>
            <a:endParaRPr lang="id-ID"/>
          </a:p>
        </p:txBody>
      </p:sp>
      <p:pic>
        <p:nvPicPr>
          <p:cNvPr id="3" name="Imagen 2" descr="C:\ExcoJR\Proyectos\ESPE\Tesis\Final\schema10_2014.png"/>
          <p:cNvPicPr/>
          <p:nvPr/>
        </p:nvPicPr>
        <p:blipFill>
          <a:blip r:embed="rId2">
            <a:extLst>
              <a:ext uri="{28A0092B-C50C-407E-A947-70E740481C1C}">
                <a14:useLocalDpi xmlns:a14="http://schemas.microsoft.com/office/drawing/2010/main" val="0"/>
              </a:ext>
            </a:extLst>
          </a:blip>
          <a:srcRect/>
          <a:stretch>
            <a:fillRect/>
          </a:stretch>
        </p:blipFill>
        <p:spPr bwMode="auto">
          <a:xfrm>
            <a:off x="1341365" y="1149798"/>
            <a:ext cx="9203576" cy="5549325"/>
          </a:xfrm>
          <a:prstGeom prst="rect">
            <a:avLst/>
          </a:prstGeom>
          <a:noFill/>
          <a:ln>
            <a:noFill/>
          </a:ln>
        </p:spPr>
      </p:pic>
      <p:pic>
        <p:nvPicPr>
          <p:cNvPr id="4"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5" name="3 Imagen"/>
          <p:cNvPicPr>
            <a:picLocks noChangeAspect="1" noChangeArrowheads="1"/>
          </p:cNvPicPr>
          <p:nvPr/>
        </p:nvPicPr>
        <p:blipFill>
          <a:blip r:embed="rId4"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a:xfrm>
            <a:off x="4507606" y="482600"/>
            <a:ext cx="3039414" cy="4714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ea typeface="+mn-ea"/>
                <a:cs typeface="+mn-cs"/>
              </a:rPr>
              <a:t>Estado del arte</a:t>
            </a:r>
            <a:endParaRPr lang="en-US" sz="2800" dirty="0">
              <a:ea typeface="+mn-ea"/>
              <a:cs typeface="+mn-cs"/>
            </a:endParaRPr>
          </a:p>
        </p:txBody>
      </p:sp>
      <p:cxnSp>
        <p:nvCxnSpPr>
          <p:cNvPr id="7" name="Straight Connector 5"/>
          <p:cNvCxnSpPr/>
          <p:nvPr/>
        </p:nvCxnSpPr>
        <p:spPr>
          <a:xfrm flipV="1">
            <a:off x="4507606" y="954088"/>
            <a:ext cx="2871094" cy="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58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par>
                                <p:cTn id="9" presetID="16" presetClass="entr" presetSubtype="37"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500"/>
                                        <p:tgtEl>
                                          <p:spTgt spid="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132"/>
          <p:cNvGrpSpPr/>
          <p:nvPr/>
        </p:nvGrpSpPr>
        <p:grpSpPr>
          <a:xfrm rot="1800000">
            <a:off x="11219913" y="4700749"/>
            <a:ext cx="1944173" cy="2024303"/>
            <a:chOff x="8349573" y="-1673337"/>
            <a:chExt cx="6162676" cy="6416675"/>
          </a:xfrm>
          <a:solidFill>
            <a:schemeClr val="bg1">
              <a:alpha val="15000"/>
            </a:schemeClr>
          </a:solidFill>
        </p:grpSpPr>
        <p:sp>
          <p:nvSpPr>
            <p:cNvPr id="134"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6"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7"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8"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9"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0"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1"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2"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3"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4"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5"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30" name="Rectangle 129"/>
          <p:cNvSpPr/>
          <p:nvPr/>
        </p:nvSpPr>
        <p:spPr>
          <a:xfrm>
            <a:off x="0" y="5056553"/>
            <a:ext cx="12192000" cy="1801447"/>
          </a:xfrm>
          <a:prstGeom prst="rect">
            <a:avLst/>
          </a:prstGeom>
          <a:solidFill>
            <a:schemeClr val="accent2">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46" name="Group 145"/>
          <p:cNvGrpSpPr/>
          <p:nvPr/>
        </p:nvGrpSpPr>
        <p:grpSpPr>
          <a:xfrm rot="7200000">
            <a:off x="-1472945" y="4684589"/>
            <a:ext cx="1944173" cy="2024303"/>
            <a:chOff x="8349573" y="-1673337"/>
            <a:chExt cx="6162676" cy="6416675"/>
          </a:xfrm>
          <a:solidFill>
            <a:schemeClr val="bg1">
              <a:alpha val="15000"/>
            </a:schemeClr>
          </a:solidFill>
        </p:grpSpPr>
        <p:sp>
          <p:nvSpPr>
            <p:cNvPr id="147"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8"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9"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0"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1"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2"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3"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4"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5"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6"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7"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8"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59" name="Group 158"/>
          <p:cNvGrpSpPr/>
          <p:nvPr/>
        </p:nvGrpSpPr>
        <p:grpSpPr>
          <a:xfrm>
            <a:off x="9138721" y="3536586"/>
            <a:ext cx="3607689" cy="2713360"/>
            <a:chOff x="1925461" y="-469483"/>
            <a:chExt cx="5437137" cy="4089296"/>
          </a:xfrm>
          <a:solidFill>
            <a:schemeClr val="accent2">
              <a:lumMod val="60000"/>
              <a:lumOff val="40000"/>
              <a:alpha val="25000"/>
            </a:schemeClr>
          </a:solidFill>
        </p:grpSpPr>
        <p:sp>
          <p:nvSpPr>
            <p:cNvPr id="160" name="Freeform 61"/>
            <p:cNvSpPr>
              <a:spLocks/>
            </p:cNvSpPr>
            <p:nvPr/>
          </p:nvSpPr>
          <p:spPr bwMode="auto">
            <a:xfrm>
              <a:off x="1925461" y="2554358"/>
              <a:ext cx="921032" cy="1065455"/>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1" name="Freeform 6"/>
            <p:cNvSpPr>
              <a:spLocks/>
            </p:cNvSpPr>
            <p:nvPr/>
          </p:nvSpPr>
          <p:spPr bwMode="auto">
            <a:xfrm>
              <a:off x="4588603" y="-469483"/>
              <a:ext cx="929208" cy="1062729"/>
            </a:xfrm>
            <a:custGeom>
              <a:avLst/>
              <a:gdLst>
                <a:gd name="T0" fmla="*/ 0 w 341"/>
                <a:gd name="T1" fmla="*/ 196 h 390"/>
                <a:gd name="T2" fmla="*/ 341 w 341"/>
                <a:gd name="T3" fmla="*/ 390 h 390"/>
                <a:gd name="T4" fmla="*/ 338 w 341"/>
                <a:gd name="T5" fmla="*/ 0 h 390"/>
                <a:gd name="T6" fmla="*/ 0 w 341"/>
                <a:gd name="T7" fmla="*/ 196 h 390"/>
              </a:gdLst>
              <a:ahLst/>
              <a:cxnLst>
                <a:cxn ang="0">
                  <a:pos x="T0" y="T1"/>
                </a:cxn>
                <a:cxn ang="0">
                  <a:pos x="T2" y="T3"/>
                </a:cxn>
                <a:cxn ang="0">
                  <a:pos x="T4" y="T5"/>
                </a:cxn>
                <a:cxn ang="0">
                  <a:pos x="T6" y="T7"/>
                </a:cxn>
              </a:cxnLst>
              <a:rect l="0" t="0" r="r" b="b"/>
              <a:pathLst>
                <a:path w="341" h="390">
                  <a:moveTo>
                    <a:pt x="0" y="196"/>
                  </a:moveTo>
                  <a:lnTo>
                    <a:pt x="341" y="390"/>
                  </a:lnTo>
                  <a:lnTo>
                    <a:pt x="338"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2" name="Freeform 42"/>
            <p:cNvSpPr>
              <a:spLocks/>
            </p:cNvSpPr>
            <p:nvPr/>
          </p:nvSpPr>
          <p:spPr bwMode="auto">
            <a:xfrm>
              <a:off x="5517809" y="64607"/>
              <a:ext cx="921032" cy="1065455"/>
            </a:xfrm>
            <a:custGeom>
              <a:avLst/>
              <a:gdLst>
                <a:gd name="T0" fmla="*/ 0 w 338"/>
                <a:gd name="T1" fmla="*/ 194 h 391"/>
                <a:gd name="T2" fmla="*/ 338 w 338"/>
                <a:gd name="T3" fmla="*/ 391 h 391"/>
                <a:gd name="T4" fmla="*/ 338 w 338"/>
                <a:gd name="T5" fmla="*/ 0 h 391"/>
                <a:gd name="T6" fmla="*/ 0 w 338"/>
                <a:gd name="T7" fmla="*/ 194 h 391"/>
              </a:gdLst>
              <a:ahLst/>
              <a:cxnLst>
                <a:cxn ang="0">
                  <a:pos x="T0" y="T1"/>
                </a:cxn>
                <a:cxn ang="0">
                  <a:pos x="T2" y="T3"/>
                </a:cxn>
                <a:cxn ang="0">
                  <a:pos x="T4" y="T5"/>
                </a:cxn>
                <a:cxn ang="0">
                  <a:pos x="T6" y="T7"/>
                </a:cxn>
              </a:cxnLst>
              <a:rect l="0" t="0" r="r" b="b"/>
              <a:pathLst>
                <a:path w="338" h="391">
                  <a:moveTo>
                    <a:pt x="0" y="194"/>
                  </a:moveTo>
                  <a:lnTo>
                    <a:pt x="338" y="391"/>
                  </a:lnTo>
                  <a:lnTo>
                    <a:pt x="338" y="0"/>
                  </a:lnTo>
                  <a:lnTo>
                    <a:pt x="0" y="194"/>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3" name="Freeform 43"/>
            <p:cNvSpPr>
              <a:spLocks/>
            </p:cNvSpPr>
            <p:nvPr/>
          </p:nvSpPr>
          <p:spPr bwMode="auto">
            <a:xfrm>
              <a:off x="6438840" y="-469483"/>
              <a:ext cx="923758" cy="1062729"/>
            </a:xfrm>
            <a:custGeom>
              <a:avLst/>
              <a:gdLst>
                <a:gd name="T0" fmla="*/ 0 w 339"/>
                <a:gd name="T1" fmla="*/ 196 h 390"/>
                <a:gd name="T2" fmla="*/ 339 w 339"/>
                <a:gd name="T3" fmla="*/ 390 h 390"/>
                <a:gd name="T4" fmla="*/ 339 w 339"/>
                <a:gd name="T5" fmla="*/ 0 h 390"/>
                <a:gd name="T6" fmla="*/ 0 w 339"/>
                <a:gd name="T7" fmla="*/ 196 h 390"/>
              </a:gdLst>
              <a:ahLst/>
              <a:cxnLst>
                <a:cxn ang="0">
                  <a:pos x="T0" y="T1"/>
                </a:cxn>
                <a:cxn ang="0">
                  <a:pos x="T2" y="T3"/>
                </a:cxn>
                <a:cxn ang="0">
                  <a:pos x="T4" y="T5"/>
                </a:cxn>
                <a:cxn ang="0">
                  <a:pos x="T6" y="T7"/>
                </a:cxn>
              </a:cxnLst>
              <a:rect l="0" t="0" r="r" b="b"/>
              <a:pathLst>
                <a:path w="339" h="390">
                  <a:moveTo>
                    <a:pt x="0" y="196"/>
                  </a:moveTo>
                  <a:lnTo>
                    <a:pt x="339" y="390"/>
                  </a:lnTo>
                  <a:lnTo>
                    <a:pt x="339"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4" name="Freeform 47"/>
            <p:cNvSpPr>
              <a:spLocks/>
            </p:cNvSpPr>
            <p:nvPr/>
          </p:nvSpPr>
          <p:spPr bwMode="auto">
            <a:xfrm>
              <a:off x="4594053" y="593246"/>
              <a:ext cx="923758" cy="1070905"/>
            </a:xfrm>
            <a:custGeom>
              <a:avLst/>
              <a:gdLst>
                <a:gd name="T0" fmla="*/ 0 w 339"/>
                <a:gd name="T1" fmla="*/ 197 h 393"/>
                <a:gd name="T2" fmla="*/ 339 w 339"/>
                <a:gd name="T3" fmla="*/ 393 h 393"/>
                <a:gd name="T4" fmla="*/ 339 w 339"/>
                <a:gd name="T5" fmla="*/ 0 h 393"/>
                <a:gd name="T6" fmla="*/ 0 w 339"/>
                <a:gd name="T7" fmla="*/ 197 h 393"/>
              </a:gdLst>
              <a:ahLst/>
              <a:cxnLst>
                <a:cxn ang="0">
                  <a:pos x="T0" y="T1"/>
                </a:cxn>
                <a:cxn ang="0">
                  <a:pos x="T2" y="T3"/>
                </a:cxn>
                <a:cxn ang="0">
                  <a:pos x="T4" y="T5"/>
                </a:cxn>
                <a:cxn ang="0">
                  <a:pos x="T6" y="T7"/>
                </a:cxn>
              </a:cxnLst>
              <a:rect l="0" t="0" r="r" b="b"/>
              <a:pathLst>
                <a:path w="339" h="393">
                  <a:moveTo>
                    <a:pt x="0" y="197"/>
                  </a:moveTo>
                  <a:lnTo>
                    <a:pt x="339" y="393"/>
                  </a:lnTo>
                  <a:lnTo>
                    <a:pt x="339" y="0"/>
                  </a:lnTo>
                  <a:lnTo>
                    <a:pt x="0" y="197"/>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5" name="Freeform 76"/>
            <p:cNvSpPr>
              <a:spLocks/>
            </p:cNvSpPr>
            <p:nvPr/>
          </p:nvSpPr>
          <p:spPr bwMode="auto">
            <a:xfrm>
              <a:off x="3646908" y="1658700"/>
              <a:ext cx="923758" cy="1062729"/>
            </a:xfrm>
            <a:custGeom>
              <a:avLst/>
              <a:gdLst>
                <a:gd name="T0" fmla="*/ 0 w 339"/>
                <a:gd name="T1" fmla="*/ 390 h 390"/>
                <a:gd name="T2" fmla="*/ 0 w 339"/>
                <a:gd name="T3" fmla="*/ 0 h 390"/>
                <a:gd name="T4" fmla="*/ 339 w 339"/>
                <a:gd name="T5" fmla="*/ 196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6"/>
                  </a:lnTo>
                  <a:lnTo>
                    <a:pt x="0"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6" name="Freeform 77"/>
            <p:cNvSpPr>
              <a:spLocks/>
            </p:cNvSpPr>
            <p:nvPr/>
          </p:nvSpPr>
          <p:spPr bwMode="auto">
            <a:xfrm>
              <a:off x="5548104" y="1683977"/>
              <a:ext cx="921032" cy="1065455"/>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167" name="TextBox 166"/>
          <p:cNvSpPr txBox="1"/>
          <p:nvPr/>
        </p:nvSpPr>
        <p:spPr>
          <a:xfrm>
            <a:off x="477106" y="5060767"/>
            <a:ext cx="2185214" cy="523220"/>
          </a:xfrm>
          <a:prstGeom prst="rect">
            <a:avLst/>
          </a:prstGeom>
          <a:noFill/>
        </p:spPr>
        <p:txBody>
          <a:bodyPr wrap="none" rtlCol="0">
            <a:spAutoFit/>
          </a:bodyPr>
          <a:lstStyle/>
          <a:p>
            <a:r>
              <a:rPr lang="es-EC" sz="2800" dirty="0" smtClean="0">
                <a:solidFill>
                  <a:schemeClr val="bg1"/>
                </a:solidFill>
                <a:latin typeface="+mj-lt"/>
              </a:rPr>
              <a:t>Limitaciones</a:t>
            </a:r>
            <a:endParaRPr lang="id-ID" sz="2800" dirty="0">
              <a:solidFill>
                <a:schemeClr val="bg1"/>
              </a:solidFill>
              <a:latin typeface="+mj-lt"/>
            </a:endParaRPr>
          </a:p>
        </p:txBody>
      </p:sp>
      <p:sp>
        <p:nvSpPr>
          <p:cNvPr id="168" name="TextBox 167"/>
          <p:cNvSpPr txBox="1"/>
          <p:nvPr/>
        </p:nvSpPr>
        <p:spPr>
          <a:xfrm>
            <a:off x="477106" y="5699313"/>
            <a:ext cx="11335136" cy="369332"/>
          </a:xfrm>
          <a:prstGeom prst="rect">
            <a:avLst/>
          </a:prstGeom>
          <a:noFill/>
        </p:spPr>
        <p:txBody>
          <a:bodyPr wrap="square" rtlCol="0">
            <a:spAutoFit/>
          </a:bodyPr>
          <a:lstStyle/>
          <a:p>
            <a:r>
              <a:rPr lang="es-EC" dirty="0" smtClean="0">
                <a:solidFill>
                  <a:schemeClr val="bg1"/>
                </a:solidFill>
              </a:rPr>
              <a:t>Debido </a:t>
            </a:r>
            <a:r>
              <a:rPr lang="es-EC" dirty="0">
                <a:solidFill>
                  <a:schemeClr val="bg1"/>
                </a:solidFill>
              </a:rPr>
              <a:t>a limitaciones técnicas y de requerimiento de la empresa </a:t>
            </a:r>
            <a:r>
              <a:rPr lang="en-US" dirty="0" smtClean="0">
                <a:solidFill>
                  <a:schemeClr val="bg1"/>
                </a:solidFill>
              </a:rPr>
              <a:t>. </a:t>
            </a:r>
            <a:endParaRPr lang="id-ID" dirty="0">
              <a:solidFill>
                <a:schemeClr val="bg1"/>
              </a:solidFill>
            </a:endParaRPr>
          </a:p>
        </p:txBody>
      </p:sp>
      <p:cxnSp>
        <p:nvCxnSpPr>
          <p:cNvPr id="169" name="Straight Connector 168"/>
          <p:cNvCxnSpPr/>
          <p:nvPr/>
        </p:nvCxnSpPr>
        <p:spPr>
          <a:xfrm>
            <a:off x="477106" y="5596726"/>
            <a:ext cx="360353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0" name="Slide Number Placeholder 169"/>
          <p:cNvSpPr>
            <a:spLocks noGrp="1"/>
          </p:cNvSpPr>
          <p:nvPr>
            <p:ph type="sldNum" sz="quarter" idx="12"/>
          </p:nvPr>
        </p:nvSpPr>
        <p:spPr/>
        <p:txBody>
          <a:bodyPr/>
          <a:lstStyle/>
          <a:p>
            <a:fld id="{06BF0A5B-CA18-47D2-801E-5D97420A52F4}" type="slidenum">
              <a:rPr lang="id-ID" smtClean="0"/>
              <a:pPr/>
              <a:t>11</a:t>
            </a:fld>
            <a:endParaRPr lang="id-ID" dirty="0"/>
          </a:p>
        </p:txBody>
      </p:sp>
      <p:sp>
        <p:nvSpPr>
          <p:cNvPr id="171" name="TextBox 170"/>
          <p:cNvSpPr txBox="1"/>
          <p:nvPr/>
        </p:nvSpPr>
        <p:spPr>
          <a:xfrm>
            <a:off x="4729932" y="862036"/>
            <a:ext cx="7317398" cy="5478423"/>
          </a:xfrm>
          <a:prstGeom prst="rect">
            <a:avLst/>
          </a:prstGeom>
          <a:noFill/>
        </p:spPr>
        <p:txBody>
          <a:bodyPr wrap="square" rtlCol="0">
            <a:spAutoFit/>
          </a:bodyPr>
          <a:lstStyle/>
          <a:p>
            <a:pPr>
              <a:buClr>
                <a:schemeClr val="accent2"/>
              </a:buClr>
            </a:pPr>
            <a:r>
              <a:rPr lang="es-EC" sz="2400" dirty="0"/>
              <a:t>No se cuenta con información relacionada con orto </a:t>
            </a:r>
            <a:r>
              <a:rPr lang="es-EC" sz="2400" dirty="0" smtClean="0"/>
              <a:t>fotos.</a:t>
            </a:r>
            <a:endParaRPr lang="id-ID" sz="2200" b="1" dirty="0" smtClean="0"/>
          </a:p>
          <a:p>
            <a:pPr marL="285750" indent="-285750">
              <a:buClr>
                <a:schemeClr val="accent2"/>
              </a:buClr>
              <a:buFont typeface="Wingdings" panose="05000000000000000000" pitchFamily="2" charset="2"/>
              <a:buChar char="§"/>
            </a:pPr>
            <a:endParaRPr lang="en-US" sz="1200" dirty="0" smtClean="0"/>
          </a:p>
          <a:p>
            <a:pPr>
              <a:buClr>
                <a:schemeClr val="accent2"/>
              </a:buClr>
            </a:pPr>
            <a:r>
              <a:rPr lang="es-EC" sz="2400" dirty="0"/>
              <a:t>El proyecto no realizará edición </a:t>
            </a:r>
            <a:r>
              <a:rPr lang="es-EC" sz="2400" dirty="0" smtClean="0"/>
              <a:t>geográfica.</a:t>
            </a:r>
            <a:endParaRPr lang="id-ID" sz="2200" dirty="0" smtClean="0"/>
          </a:p>
          <a:p>
            <a:pPr marL="285750" indent="-285750">
              <a:buClr>
                <a:schemeClr val="accent2"/>
              </a:buClr>
              <a:buFont typeface="Wingdings" panose="05000000000000000000" pitchFamily="2" charset="2"/>
              <a:buChar char="§"/>
            </a:pPr>
            <a:endParaRPr lang="en-US" sz="1200" dirty="0"/>
          </a:p>
          <a:p>
            <a:pPr>
              <a:buClr>
                <a:schemeClr val="accent2"/>
              </a:buClr>
            </a:pPr>
            <a:r>
              <a:rPr lang="es-EC" sz="2400" dirty="0" smtClean="0"/>
              <a:t>No </a:t>
            </a:r>
            <a:r>
              <a:rPr lang="es-EC" sz="2400" dirty="0"/>
              <a:t>contempla la recolección de datos e </a:t>
            </a:r>
            <a:r>
              <a:rPr lang="es-EC" sz="2400" dirty="0" smtClean="0"/>
              <a:t>información.</a:t>
            </a:r>
            <a:endParaRPr lang="en-US" sz="2200" b="1" dirty="0">
              <a:solidFill>
                <a:schemeClr val="accent3"/>
              </a:solidFill>
            </a:endParaRPr>
          </a:p>
          <a:p>
            <a:pPr>
              <a:buClr>
                <a:schemeClr val="accent2"/>
              </a:buClr>
            </a:pPr>
            <a:endParaRPr lang="id-ID" sz="1200" dirty="0" smtClean="0"/>
          </a:p>
          <a:p>
            <a:pPr>
              <a:buClr>
                <a:schemeClr val="accent2"/>
              </a:buClr>
            </a:pPr>
            <a:r>
              <a:rPr lang="en-US" sz="2400" dirty="0" err="1"/>
              <a:t>Sistemas</a:t>
            </a:r>
            <a:r>
              <a:rPr lang="en-US" sz="2400" dirty="0"/>
              <a:t> de </a:t>
            </a:r>
            <a:r>
              <a:rPr lang="en-US" sz="2400" dirty="0" err="1"/>
              <a:t>coordenadas</a:t>
            </a:r>
            <a:r>
              <a:rPr lang="en-US" sz="2400" dirty="0"/>
              <a:t> </a:t>
            </a:r>
            <a:r>
              <a:rPr lang="en-US" sz="2400" dirty="0" err="1" smtClean="0"/>
              <a:t>permitidos</a:t>
            </a:r>
            <a:r>
              <a:rPr lang="en-US" sz="2400" dirty="0"/>
              <a:t>:</a:t>
            </a:r>
            <a:endParaRPr lang="en-US" sz="2400" dirty="0" smtClean="0"/>
          </a:p>
          <a:p>
            <a:pPr>
              <a:buClr>
                <a:schemeClr val="accent2"/>
              </a:buClr>
            </a:pPr>
            <a:r>
              <a:rPr lang="en-US" sz="2400" dirty="0"/>
              <a:t>	</a:t>
            </a:r>
            <a:r>
              <a:rPr lang="es-EC" sz="2000" dirty="0"/>
              <a:t>WGS84 UTM 17 Sur (</a:t>
            </a:r>
            <a:r>
              <a:rPr lang="es-EC" sz="2000" dirty="0" smtClean="0"/>
              <a:t>EPSG:32717)</a:t>
            </a:r>
          </a:p>
          <a:p>
            <a:pPr>
              <a:buClr>
                <a:schemeClr val="accent2"/>
              </a:buClr>
            </a:pPr>
            <a:r>
              <a:rPr lang="es-EC" sz="2000" dirty="0"/>
              <a:t>	</a:t>
            </a:r>
            <a:r>
              <a:rPr lang="es-EC" sz="2000" dirty="0" smtClean="0"/>
              <a:t>WGS84 Decimal </a:t>
            </a:r>
            <a:r>
              <a:rPr lang="es-EC" sz="2000" dirty="0"/>
              <a:t>(</a:t>
            </a:r>
            <a:r>
              <a:rPr lang="es-EC" sz="2000" dirty="0" smtClean="0"/>
              <a:t>EPSG:4326)</a:t>
            </a:r>
          </a:p>
          <a:p>
            <a:pPr>
              <a:buClr>
                <a:schemeClr val="accent2"/>
              </a:buClr>
            </a:pPr>
            <a:r>
              <a:rPr lang="es-EC" sz="2000" dirty="0"/>
              <a:t>	</a:t>
            </a:r>
            <a:r>
              <a:rPr lang="es-EC" sz="2000" dirty="0" smtClean="0"/>
              <a:t>Google </a:t>
            </a:r>
            <a:r>
              <a:rPr lang="es-EC" sz="2000" dirty="0"/>
              <a:t>Mercator (EPSG:900913</a:t>
            </a:r>
            <a:r>
              <a:rPr lang="es-EC" sz="2000" dirty="0" smtClean="0"/>
              <a:t>)</a:t>
            </a:r>
          </a:p>
          <a:p>
            <a:pPr>
              <a:buClr>
                <a:schemeClr val="accent2"/>
              </a:buClr>
            </a:pPr>
            <a:endParaRPr lang="es-EC" sz="1200" dirty="0" smtClean="0"/>
          </a:p>
          <a:p>
            <a:pPr>
              <a:buClr>
                <a:schemeClr val="accent2"/>
              </a:buClr>
            </a:pPr>
            <a:r>
              <a:rPr lang="es-EC" sz="2400" dirty="0" smtClean="0"/>
              <a:t>Medidas bajo el sistema métrico decimal.</a:t>
            </a:r>
          </a:p>
          <a:p>
            <a:pPr>
              <a:buClr>
                <a:schemeClr val="accent2"/>
              </a:buClr>
            </a:pPr>
            <a:endParaRPr lang="es-EC" sz="1200" dirty="0"/>
          </a:p>
          <a:p>
            <a:pPr>
              <a:buClr>
                <a:schemeClr val="accent2"/>
              </a:buClr>
            </a:pPr>
            <a:r>
              <a:rPr lang="es-EC" sz="2400" dirty="0" smtClean="0"/>
              <a:t>Herramientas de medidas basadas en líneas rectas.</a:t>
            </a:r>
            <a:endParaRPr lang="es-EC" sz="2400" dirty="0"/>
          </a:p>
          <a:p>
            <a:pPr>
              <a:buClr>
                <a:schemeClr val="accent2"/>
              </a:buClr>
            </a:pPr>
            <a:endParaRPr lang="en-US" sz="2400" dirty="0" smtClean="0"/>
          </a:p>
          <a:p>
            <a:pPr>
              <a:buClr>
                <a:schemeClr val="accent2"/>
              </a:buClr>
            </a:pPr>
            <a:r>
              <a:rPr lang="en-US" sz="2400" dirty="0"/>
              <a:t>	</a:t>
            </a:r>
          </a:p>
          <a:p>
            <a:pPr>
              <a:buClr>
                <a:schemeClr val="accent2"/>
              </a:buClr>
            </a:pPr>
            <a:endParaRPr lang="en-US" sz="2200" b="1" dirty="0"/>
          </a:p>
        </p:txBody>
      </p:sp>
      <p:grpSp>
        <p:nvGrpSpPr>
          <p:cNvPr id="8" name="Group 7"/>
          <p:cNvGrpSpPr/>
          <p:nvPr/>
        </p:nvGrpSpPr>
        <p:grpSpPr>
          <a:xfrm>
            <a:off x="4242891" y="1001567"/>
            <a:ext cx="311464" cy="311464"/>
            <a:chOff x="7004050" y="360363"/>
            <a:chExt cx="250825" cy="250825"/>
          </a:xfrm>
          <a:solidFill>
            <a:schemeClr val="accent1"/>
          </a:solidFill>
        </p:grpSpPr>
        <p:sp>
          <p:nvSpPr>
            <p:cNvPr id="6" name="Freeform 5"/>
            <p:cNvSpPr>
              <a:spLocks noEditPoints="1"/>
            </p:cNvSpPr>
            <p:nvPr/>
          </p:nvSpPr>
          <p:spPr bwMode="auto">
            <a:xfrm>
              <a:off x="7004050" y="360363"/>
              <a:ext cx="250825" cy="250825"/>
            </a:xfrm>
            <a:custGeom>
              <a:avLst/>
              <a:gdLst>
                <a:gd name="T0" fmla="*/ 32 w 64"/>
                <a:gd name="T1" fmla="*/ 4 h 64"/>
                <a:gd name="T2" fmla="*/ 60 w 64"/>
                <a:gd name="T3" fmla="*/ 32 h 64"/>
                <a:gd name="T4" fmla="*/ 32 w 64"/>
                <a:gd name="T5" fmla="*/ 60 h 64"/>
                <a:gd name="T6" fmla="*/ 4 w 64"/>
                <a:gd name="T7" fmla="*/ 32 h 64"/>
                <a:gd name="T8" fmla="*/ 32 w 64"/>
                <a:gd name="T9" fmla="*/ 4 h 64"/>
                <a:gd name="T10" fmla="*/ 32 w 64"/>
                <a:gd name="T11" fmla="*/ 0 h 64"/>
                <a:gd name="T12" fmla="*/ 0 w 64"/>
                <a:gd name="T13" fmla="*/ 32 h 64"/>
                <a:gd name="T14" fmla="*/ 32 w 64"/>
                <a:gd name="T15" fmla="*/ 64 h 64"/>
                <a:gd name="T16" fmla="*/ 64 w 64"/>
                <a:gd name="T17" fmla="*/ 32 h 64"/>
                <a:gd name="T18" fmla="*/ 32 w 64"/>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4"/>
                  </a:moveTo>
                  <a:cubicBezTo>
                    <a:pt x="48" y="4"/>
                    <a:pt x="60" y="17"/>
                    <a:pt x="60" y="32"/>
                  </a:cubicBezTo>
                  <a:cubicBezTo>
                    <a:pt x="60" y="47"/>
                    <a:pt x="48" y="60"/>
                    <a:pt x="32" y="60"/>
                  </a:cubicBezTo>
                  <a:cubicBezTo>
                    <a:pt x="17" y="60"/>
                    <a:pt x="4" y="47"/>
                    <a:pt x="4" y="32"/>
                  </a:cubicBezTo>
                  <a:cubicBezTo>
                    <a:pt x="4" y="17"/>
                    <a:pt x="17" y="4"/>
                    <a:pt x="32" y="4"/>
                  </a:cubicBezTo>
                  <a:moveTo>
                    <a:pt x="32" y="0"/>
                  </a:moveTo>
                  <a:cubicBezTo>
                    <a:pt x="15" y="0"/>
                    <a:pt x="0" y="14"/>
                    <a:pt x="0" y="32"/>
                  </a:cubicBezTo>
                  <a:cubicBezTo>
                    <a:pt x="0" y="50"/>
                    <a:pt x="15" y="64"/>
                    <a:pt x="32" y="64"/>
                  </a:cubicBezTo>
                  <a:cubicBezTo>
                    <a:pt x="50" y="64"/>
                    <a:pt x="64" y="50"/>
                    <a:pt x="64" y="32"/>
                  </a:cubicBezTo>
                  <a:cubicBezTo>
                    <a:pt x="64" y="14"/>
                    <a:pt x="50"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Freeform 6"/>
            <p:cNvSpPr>
              <a:spLocks/>
            </p:cNvSpPr>
            <p:nvPr/>
          </p:nvSpPr>
          <p:spPr bwMode="auto">
            <a:xfrm>
              <a:off x="7097713" y="403226"/>
              <a:ext cx="93663" cy="160338"/>
            </a:xfrm>
            <a:custGeom>
              <a:avLst/>
              <a:gdLst>
                <a:gd name="T0" fmla="*/ 0 w 59"/>
                <a:gd name="T1" fmla="*/ 74 h 101"/>
                <a:gd name="T2" fmla="*/ 30 w 59"/>
                <a:gd name="T3" fmla="*/ 49 h 101"/>
                <a:gd name="T4" fmla="*/ 0 w 59"/>
                <a:gd name="T5" fmla="*/ 25 h 101"/>
                <a:gd name="T6" fmla="*/ 0 w 59"/>
                <a:gd name="T7" fmla="*/ 0 h 101"/>
                <a:gd name="T8" fmla="*/ 59 w 59"/>
                <a:gd name="T9" fmla="*/ 49 h 101"/>
                <a:gd name="T10" fmla="*/ 0 w 59"/>
                <a:gd name="T11" fmla="*/ 101 h 101"/>
                <a:gd name="T12" fmla="*/ 0 w 59"/>
                <a:gd name="T13" fmla="*/ 74 h 101"/>
              </a:gdLst>
              <a:ahLst/>
              <a:cxnLst>
                <a:cxn ang="0">
                  <a:pos x="T0" y="T1"/>
                </a:cxn>
                <a:cxn ang="0">
                  <a:pos x="T2" y="T3"/>
                </a:cxn>
                <a:cxn ang="0">
                  <a:pos x="T4" y="T5"/>
                </a:cxn>
                <a:cxn ang="0">
                  <a:pos x="T6" y="T7"/>
                </a:cxn>
                <a:cxn ang="0">
                  <a:pos x="T8" y="T9"/>
                </a:cxn>
                <a:cxn ang="0">
                  <a:pos x="T10" y="T11"/>
                </a:cxn>
                <a:cxn ang="0">
                  <a:pos x="T12" y="T13"/>
                </a:cxn>
              </a:cxnLst>
              <a:rect l="0" t="0" r="r" b="b"/>
              <a:pathLst>
                <a:path w="59" h="101">
                  <a:moveTo>
                    <a:pt x="0" y="74"/>
                  </a:moveTo>
                  <a:lnTo>
                    <a:pt x="30" y="49"/>
                  </a:lnTo>
                  <a:lnTo>
                    <a:pt x="0" y="25"/>
                  </a:lnTo>
                  <a:lnTo>
                    <a:pt x="0" y="0"/>
                  </a:lnTo>
                  <a:lnTo>
                    <a:pt x="59" y="49"/>
                  </a:lnTo>
                  <a:lnTo>
                    <a:pt x="0" y="101"/>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0" name="Group 49"/>
          <p:cNvGrpSpPr/>
          <p:nvPr/>
        </p:nvGrpSpPr>
        <p:grpSpPr>
          <a:xfrm>
            <a:off x="4242891" y="1497499"/>
            <a:ext cx="311464" cy="311464"/>
            <a:chOff x="7004050" y="360363"/>
            <a:chExt cx="250825" cy="250825"/>
          </a:xfrm>
          <a:solidFill>
            <a:schemeClr val="accent2"/>
          </a:solidFill>
        </p:grpSpPr>
        <p:sp>
          <p:nvSpPr>
            <p:cNvPr id="51" name="Freeform 50"/>
            <p:cNvSpPr>
              <a:spLocks noEditPoints="1"/>
            </p:cNvSpPr>
            <p:nvPr/>
          </p:nvSpPr>
          <p:spPr bwMode="auto">
            <a:xfrm>
              <a:off x="7004050" y="360363"/>
              <a:ext cx="250825" cy="250825"/>
            </a:xfrm>
            <a:custGeom>
              <a:avLst/>
              <a:gdLst>
                <a:gd name="T0" fmla="*/ 32 w 64"/>
                <a:gd name="T1" fmla="*/ 4 h 64"/>
                <a:gd name="T2" fmla="*/ 60 w 64"/>
                <a:gd name="T3" fmla="*/ 32 h 64"/>
                <a:gd name="T4" fmla="*/ 32 w 64"/>
                <a:gd name="T5" fmla="*/ 60 h 64"/>
                <a:gd name="T6" fmla="*/ 4 w 64"/>
                <a:gd name="T7" fmla="*/ 32 h 64"/>
                <a:gd name="T8" fmla="*/ 32 w 64"/>
                <a:gd name="T9" fmla="*/ 4 h 64"/>
                <a:gd name="T10" fmla="*/ 32 w 64"/>
                <a:gd name="T11" fmla="*/ 0 h 64"/>
                <a:gd name="T12" fmla="*/ 0 w 64"/>
                <a:gd name="T13" fmla="*/ 32 h 64"/>
                <a:gd name="T14" fmla="*/ 32 w 64"/>
                <a:gd name="T15" fmla="*/ 64 h 64"/>
                <a:gd name="T16" fmla="*/ 64 w 64"/>
                <a:gd name="T17" fmla="*/ 32 h 64"/>
                <a:gd name="T18" fmla="*/ 32 w 64"/>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4"/>
                  </a:moveTo>
                  <a:cubicBezTo>
                    <a:pt x="48" y="4"/>
                    <a:pt x="60" y="17"/>
                    <a:pt x="60" y="32"/>
                  </a:cubicBezTo>
                  <a:cubicBezTo>
                    <a:pt x="60" y="47"/>
                    <a:pt x="48" y="60"/>
                    <a:pt x="32" y="60"/>
                  </a:cubicBezTo>
                  <a:cubicBezTo>
                    <a:pt x="17" y="60"/>
                    <a:pt x="4" y="47"/>
                    <a:pt x="4" y="32"/>
                  </a:cubicBezTo>
                  <a:cubicBezTo>
                    <a:pt x="4" y="17"/>
                    <a:pt x="17" y="4"/>
                    <a:pt x="32" y="4"/>
                  </a:cubicBezTo>
                  <a:moveTo>
                    <a:pt x="32" y="0"/>
                  </a:moveTo>
                  <a:cubicBezTo>
                    <a:pt x="15" y="0"/>
                    <a:pt x="0" y="14"/>
                    <a:pt x="0" y="32"/>
                  </a:cubicBezTo>
                  <a:cubicBezTo>
                    <a:pt x="0" y="50"/>
                    <a:pt x="15" y="64"/>
                    <a:pt x="32" y="64"/>
                  </a:cubicBezTo>
                  <a:cubicBezTo>
                    <a:pt x="50" y="64"/>
                    <a:pt x="64" y="50"/>
                    <a:pt x="64" y="32"/>
                  </a:cubicBezTo>
                  <a:cubicBezTo>
                    <a:pt x="64" y="14"/>
                    <a:pt x="50"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51"/>
            <p:cNvSpPr>
              <a:spLocks/>
            </p:cNvSpPr>
            <p:nvPr/>
          </p:nvSpPr>
          <p:spPr bwMode="auto">
            <a:xfrm>
              <a:off x="7097713" y="403226"/>
              <a:ext cx="93663" cy="160338"/>
            </a:xfrm>
            <a:custGeom>
              <a:avLst/>
              <a:gdLst>
                <a:gd name="T0" fmla="*/ 0 w 59"/>
                <a:gd name="T1" fmla="*/ 74 h 101"/>
                <a:gd name="T2" fmla="*/ 30 w 59"/>
                <a:gd name="T3" fmla="*/ 49 h 101"/>
                <a:gd name="T4" fmla="*/ 0 w 59"/>
                <a:gd name="T5" fmla="*/ 25 h 101"/>
                <a:gd name="T6" fmla="*/ 0 w 59"/>
                <a:gd name="T7" fmla="*/ 0 h 101"/>
                <a:gd name="T8" fmla="*/ 59 w 59"/>
                <a:gd name="T9" fmla="*/ 49 h 101"/>
                <a:gd name="T10" fmla="*/ 0 w 59"/>
                <a:gd name="T11" fmla="*/ 101 h 101"/>
                <a:gd name="T12" fmla="*/ 0 w 59"/>
                <a:gd name="T13" fmla="*/ 74 h 101"/>
              </a:gdLst>
              <a:ahLst/>
              <a:cxnLst>
                <a:cxn ang="0">
                  <a:pos x="T0" y="T1"/>
                </a:cxn>
                <a:cxn ang="0">
                  <a:pos x="T2" y="T3"/>
                </a:cxn>
                <a:cxn ang="0">
                  <a:pos x="T4" y="T5"/>
                </a:cxn>
                <a:cxn ang="0">
                  <a:pos x="T6" y="T7"/>
                </a:cxn>
                <a:cxn ang="0">
                  <a:pos x="T8" y="T9"/>
                </a:cxn>
                <a:cxn ang="0">
                  <a:pos x="T10" y="T11"/>
                </a:cxn>
                <a:cxn ang="0">
                  <a:pos x="T12" y="T13"/>
                </a:cxn>
              </a:cxnLst>
              <a:rect l="0" t="0" r="r" b="b"/>
              <a:pathLst>
                <a:path w="59" h="101">
                  <a:moveTo>
                    <a:pt x="0" y="74"/>
                  </a:moveTo>
                  <a:lnTo>
                    <a:pt x="30" y="49"/>
                  </a:lnTo>
                  <a:lnTo>
                    <a:pt x="0" y="25"/>
                  </a:lnTo>
                  <a:lnTo>
                    <a:pt x="0" y="0"/>
                  </a:lnTo>
                  <a:lnTo>
                    <a:pt x="59" y="49"/>
                  </a:lnTo>
                  <a:lnTo>
                    <a:pt x="0" y="101"/>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3" name="Group 52"/>
          <p:cNvGrpSpPr/>
          <p:nvPr/>
        </p:nvGrpSpPr>
        <p:grpSpPr>
          <a:xfrm>
            <a:off x="4242891" y="2002752"/>
            <a:ext cx="311464" cy="311464"/>
            <a:chOff x="7004050" y="360363"/>
            <a:chExt cx="250825" cy="250825"/>
          </a:xfrm>
          <a:solidFill>
            <a:schemeClr val="accent3"/>
          </a:solidFill>
        </p:grpSpPr>
        <p:sp>
          <p:nvSpPr>
            <p:cNvPr id="54" name="Freeform 53"/>
            <p:cNvSpPr>
              <a:spLocks noEditPoints="1"/>
            </p:cNvSpPr>
            <p:nvPr/>
          </p:nvSpPr>
          <p:spPr bwMode="auto">
            <a:xfrm>
              <a:off x="7004050" y="360363"/>
              <a:ext cx="250825" cy="250825"/>
            </a:xfrm>
            <a:custGeom>
              <a:avLst/>
              <a:gdLst>
                <a:gd name="T0" fmla="*/ 32 w 64"/>
                <a:gd name="T1" fmla="*/ 4 h 64"/>
                <a:gd name="T2" fmla="*/ 60 w 64"/>
                <a:gd name="T3" fmla="*/ 32 h 64"/>
                <a:gd name="T4" fmla="*/ 32 w 64"/>
                <a:gd name="T5" fmla="*/ 60 h 64"/>
                <a:gd name="T6" fmla="*/ 4 w 64"/>
                <a:gd name="T7" fmla="*/ 32 h 64"/>
                <a:gd name="T8" fmla="*/ 32 w 64"/>
                <a:gd name="T9" fmla="*/ 4 h 64"/>
                <a:gd name="T10" fmla="*/ 32 w 64"/>
                <a:gd name="T11" fmla="*/ 0 h 64"/>
                <a:gd name="T12" fmla="*/ 0 w 64"/>
                <a:gd name="T13" fmla="*/ 32 h 64"/>
                <a:gd name="T14" fmla="*/ 32 w 64"/>
                <a:gd name="T15" fmla="*/ 64 h 64"/>
                <a:gd name="T16" fmla="*/ 64 w 64"/>
                <a:gd name="T17" fmla="*/ 32 h 64"/>
                <a:gd name="T18" fmla="*/ 32 w 64"/>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4"/>
                  </a:moveTo>
                  <a:cubicBezTo>
                    <a:pt x="48" y="4"/>
                    <a:pt x="60" y="17"/>
                    <a:pt x="60" y="32"/>
                  </a:cubicBezTo>
                  <a:cubicBezTo>
                    <a:pt x="60" y="47"/>
                    <a:pt x="48" y="60"/>
                    <a:pt x="32" y="60"/>
                  </a:cubicBezTo>
                  <a:cubicBezTo>
                    <a:pt x="17" y="60"/>
                    <a:pt x="4" y="47"/>
                    <a:pt x="4" y="32"/>
                  </a:cubicBezTo>
                  <a:cubicBezTo>
                    <a:pt x="4" y="17"/>
                    <a:pt x="17" y="4"/>
                    <a:pt x="32" y="4"/>
                  </a:cubicBezTo>
                  <a:moveTo>
                    <a:pt x="32" y="0"/>
                  </a:moveTo>
                  <a:cubicBezTo>
                    <a:pt x="15" y="0"/>
                    <a:pt x="0" y="14"/>
                    <a:pt x="0" y="32"/>
                  </a:cubicBezTo>
                  <a:cubicBezTo>
                    <a:pt x="0" y="50"/>
                    <a:pt x="15" y="64"/>
                    <a:pt x="32" y="64"/>
                  </a:cubicBezTo>
                  <a:cubicBezTo>
                    <a:pt x="50" y="64"/>
                    <a:pt x="64" y="50"/>
                    <a:pt x="64" y="32"/>
                  </a:cubicBezTo>
                  <a:cubicBezTo>
                    <a:pt x="64" y="14"/>
                    <a:pt x="50"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54"/>
            <p:cNvSpPr>
              <a:spLocks/>
            </p:cNvSpPr>
            <p:nvPr/>
          </p:nvSpPr>
          <p:spPr bwMode="auto">
            <a:xfrm>
              <a:off x="7097713" y="403226"/>
              <a:ext cx="93663" cy="160338"/>
            </a:xfrm>
            <a:custGeom>
              <a:avLst/>
              <a:gdLst>
                <a:gd name="T0" fmla="*/ 0 w 59"/>
                <a:gd name="T1" fmla="*/ 74 h 101"/>
                <a:gd name="T2" fmla="*/ 30 w 59"/>
                <a:gd name="T3" fmla="*/ 49 h 101"/>
                <a:gd name="T4" fmla="*/ 0 w 59"/>
                <a:gd name="T5" fmla="*/ 25 h 101"/>
                <a:gd name="T6" fmla="*/ 0 w 59"/>
                <a:gd name="T7" fmla="*/ 0 h 101"/>
                <a:gd name="T8" fmla="*/ 59 w 59"/>
                <a:gd name="T9" fmla="*/ 49 h 101"/>
                <a:gd name="T10" fmla="*/ 0 w 59"/>
                <a:gd name="T11" fmla="*/ 101 h 101"/>
                <a:gd name="T12" fmla="*/ 0 w 59"/>
                <a:gd name="T13" fmla="*/ 74 h 101"/>
              </a:gdLst>
              <a:ahLst/>
              <a:cxnLst>
                <a:cxn ang="0">
                  <a:pos x="T0" y="T1"/>
                </a:cxn>
                <a:cxn ang="0">
                  <a:pos x="T2" y="T3"/>
                </a:cxn>
                <a:cxn ang="0">
                  <a:pos x="T4" y="T5"/>
                </a:cxn>
                <a:cxn ang="0">
                  <a:pos x="T6" y="T7"/>
                </a:cxn>
                <a:cxn ang="0">
                  <a:pos x="T8" y="T9"/>
                </a:cxn>
                <a:cxn ang="0">
                  <a:pos x="T10" y="T11"/>
                </a:cxn>
                <a:cxn ang="0">
                  <a:pos x="T12" y="T13"/>
                </a:cxn>
              </a:cxnLst>
              <a:rect l="0" t="0" r="r" b="b"/>
              <a:pathLst>
                <a:path w="59" h="101">
                  <a:moveTo>
                    <a:pt x="0" y="74"/>
                  </a:moveTo>
                  <a:lnTo>
                    <a:pt x="30" y="49"/>
                  </a:lnTo>
                  <a:lnTo>
                    <a:pt x="0" y="25"/>
                  </a:lnTo>
                  <a:lnTo>
                    <a:pt x="0" y="0"/>
                  </a:lnTo>
                  <a:lnTo>
                    <a:pt x="59" y="49"/>
                  </a:lnTo>
                  <a:lnTo>
                    <a:pt x="0" y="101"/>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6" name="Group 55"/>
          <p:cNvGrpSpPr/>
          <p:nvPr/>
        </p:nvGrpSpPr>
        <p:grpSpPr>
          <a:xfrm>
            <a:off x="4242891" y="2578196"/>
            <a:ext cx="311464" cy="311464"/>
            <a:chOff x="7004050" y="360363"/>
            <a:chExt cx="250825" cy="250825"/>
          </a:xfrm>
          <a:solidFill>
            <a:schemeClr val="accent4"/>
          </a:solidFill>
        </p:grpSpPr>
        <p:sp>
          <p:nvSpPr>
            <p:cNvPr id="57" name="Freeform 56"/>
            <p:cNvSpPr>
              <a:spLocks noEditPoints="1"/>
            </p:cNvSpPr>
            <p:nvPr/>
          </p:nvSpPr>
          <p:spPr bwMode="auto">
            <a:xfrm>
              <a:off x="7004050" y="360363"/>
              <a:ext cx="250825" cy="250825"/>
            </a:xfrm>
            <a:custGeom>
              <a:avLst/>
              <a:gdLst>
                <a:gd name="T0" fmla="*/ 32 w 64"/>
                <a:gd name="T1" fmla="*/ 4 h 64"/>
                <a:gd name="T2" fmla="*/ 60 w 64"/>
                <a:gd name="T3" fmla="*/ 32 h 64"/>
                <a:gd name="T4" fmla="*/ 32 w 64"/>
                <a:gd name="T5" fmla="*/ 60 h 64"/>
                <a:gd name="T6" fmla="*/ 4 w 64"/>
                <a:gd name="T7" fmla="*/ 32 h 64"/>
                <a:gd name="T8" fmla="*/ 32 w 64"/>
                <a:gd name="T9" fmla="*/ 4 h 64"/>
                <a:gd name="T10" fmla="*/ 32 w 64"/>
                <a:gd name="T11" fmla="*/ 0 h 64"/>
                <a:gd name="T12" fmla="*/ 0 w 64"/>
                <a:gd name="T13" fmla="*/ 32 h 64"/>
                <a:gd name="T14" fmla="*/ 32 w 64"/>
                <a:gd name="T15" fmla="*/ 64 h 64"/>
                <a:gd name="T16" fmla="*/ 64 w 64"/>
                <a:gd name="T17" fmla="*/ 32 h 64"/>
                <a:gd name="T18" fmla="*/ 32 w 64"/>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4"/>
                  </a:moveTo>
                  <a:cubicBezTo>
                    <a:pt x="48" y="4"/>
                    <a:pt x="60" y="17"/>
                    <a:pt x="60" y="32"/>
                  </a:cubicBezTo>
                  <a:cubicBezTo>
                    <a:pt x="60" y="47"/>
                    <a:pt x="48" y="60"/>
                    <a:pt x="32" y="60"/>
                  </a:cubicBezTo>
                  <a:cubicBezTo>
                    <a:pt x="17" y="60"/>
                    <a:pt x="4" y="47"/>
                    <a:pt x="4" y="32"/>
                  </a:cubicBezTo>
                  <a:cubicBezTo>
                    <a:pt x="4" y="17"/>
                    <a:pt x="17" y="4"/>
                    <a:pt x="32" y="4"/>
                  </a:cubicBezTo>
                  <a:moveTo>
                    <a:pt x="32" y="0"/>
                  </a:moveTo>
                  <a:cubicBezTo>
                    <a:pt x="15" y="0"/>
                    <a:pt x="0" y="14"/>
                    <a:pt x="0" y="32"/>
                  </a:cubicBezTo>
                  <a:cubicBezTo>
                    <a:pt x="0" y="50"/>
                    <a:pt x="15" y="64"/>
                    <a:pt x="32" y="64"/>
                  </a:cubicBezTo>
                  <a:cubicBezTo>
                    <a:pt x="50" y="64"/>
                    <a:pt x="64" y="50"/>
                    <a:pt x="64" y="32"/>
                  </a:cubicBezTo>
                  <a:cubicBezTo>
                    <a:pt x="64" y="14"/>
                    <a:pt x="50"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57"/>
            <p:cNvSpPr>
              <a:spLocks/>
            </p:cNvSpPr>
            <p:nvPr/>
          </p:nvSpPr>
          <p:spPr bwMode="auto">
            <a:xfrm>
              <a:off x="7097713" y="403226"/>
              <a:ext cx="93663" cy="160338"/>
            </a:xfrm>
            <a:custGeom>
              <a:avLst/>
              <a:gdLst>
                <a:gd name="T0" fmla="*/ 0 w 59"/>
                <a:gd name="T1" fmla="*/ 74 h 101"/>
                <a:gd name="T2" fmla="*/ 30 w 59"/>
                <a:gd name="T3" fmla="*/ 49 h 101"/>
                <a:gd name="T4" fmla="*/ 0 w 59"/>
                <a:gd name="T5" fmla="*/ 25 h 101"/>
                <a:gd name="T6" fmla="*/ 0 w 59"/>
                <a:gd name="T7" fmla="*/ 0 h 101"/>
                <a:gd name="T8" fmla="*/ 59 w 59"/>
                <a:gd name="T9" fmla="*/ 49 h 101"/>
                <a:gd name="T10" fmla="*/ 0 w 59"/>
                <a:gd name="T11" fmla="*/ 101 h 101"/>
                <a:gd name="T12" fmla="*/ 0 w 59"/>
                <a:gd name="T13" fmla="*/ 74 h 101"/>
              </a:gdLst>
              <a:ahLst/>
              <a:cxnLst>
                <a:cxn ang="0">
                  <a:pos x="T0" y="T1"/>
                </a:cxn>
                <a:cxn ang="0">
                  <a:pos x="T2" y="T3"/>
                </a:cxn>
                <a:cxn ang="0">
                  <a:pos x="T4" y="T5"/>
                </a:cxn>
                <a:cxn ang="0">
                  <a:pos x="T6" y="T7"/>
                </a:cxn>
                <a:cxn ang="0">
                  <a:pos x="T8" y="T9"/>
                </a:cxn>
                <a:cxn ang="0">
                  <a:pos x="T10" y="T11"/>
                </a:cxn>
                <a:cxn ang="0">
                  <a:pos x="T12" y="T13"/>
                </a:cxn>
              </a:cxnLst>
              <a:rect l="0" t="0" r="r" b="b"/>
              <a:pathLst>
                <a:path w="59" h="101">
                  <a:moveTo>
                    <a:pt x="0" y="74"/>
                  </a:moveTo>
                  <a:lnTo>
                    <a:pt x="30" y="49"/>
                  </a:lnTo>
                  <a:lnTo>
                    <a:pt x="0" y="25"/>
                  </a:lnTo>
                  <a:lnTo>
                    <a:pt x="0" y="0"/>
                  </a:lnTo>
                  <a:lnTo>
                    <a:pt x="59" y="49"/>
                  </a:lnTo>
                  <a:lnTo>
                    <a:pt x="0" y="101"/>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59"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60"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 name="Group 55"/>
          <p:cNvGrpSpPr/>
          <p:nvPr/>
        </p:nvGrpSpPr>
        <p:grpSpPr>
          <a:xfrm>
            <a:off x="4237494" y="4110507"/>
            <a:ext cx="311464" cy="311464"/>
            <a:chOff x="7004050" y="360363"/>
            <a:chExt cx="250825" cy="250825"/>
          </a:xfrm>
          <a:solidFill>
            <a:schemeClr val="accent5"/>
          </a:solidFill>
        </p:grpSpPr>
        <p:sp>
          <p:nvSpPr>
            <p:cNvPr id="62" name="Freeform 56"/>
            <p:cNvSpPr>
              <a:spLocks noEditPoints="1"/>
            </p:cNvSpPr>
            <p:nvPr/>
          </p:nvSpPr>
          <p:spPr bwMode="auto">
            <a:xfrm>
              <a:off x="7004050" y="360363"/>
              <a:ext cx="250825" cy="250825"/>
            </a:xfrm>
            <a:custGeom>
              <a:avLst/>
              <a:gdLst>
                <a:gd name="T0" fmla="*/ 32 w 64"/>
                <a:gd name="T1" fmla="*/ 4 h 64"/>
                <a:gd name="T2" fmla="*/ 60 w 64"/>
                <a:gd name="T3" fmla="*/ 32 h 64"/>
                <a:gd name="T4" fmla="*/ 32 w 64"/>
                <a:gd name="T5" fmla="*/ 60 h 64"/>
                <a:gd name="T6" fmla="*/ 4 w 64"/>
                <a:gd name="T7" fmla="*/ 32 h 64"/>
                <a:gd name="T8" fmla="*/ 32 w 64"/>
                <a:gd name="T9" fmla="*/ 4 h 64"/>
                <a:gd name="T10" fmla="*/ 32 w 64"/>
                <a:gd name="T11" fmla="*/ 0 h 64"/>
                <a:gd name="T12" fmla="*/ 0 w 64"/>
                <a:gd name="T13" fmla="*/ 32 h 64"/>
                <a:gd name="T14" fmla="*/ 32 w 64"/>
                <a:gd name="T15" fmla="*/ 64 h 64"/>
                <a:gd name="T16" fmla="*/ 64 w 64"/>
                <a:gd name="T17" fmla="*/ 32 h 64"/>
                <a:gd name="T18" fmla="*/ 32 w 64"/>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4"/>
                  </a:moveTo>
                  <a:cubicBezTo>
                    <a:pt x="48" y="4"/>
                    <a:pt x="60" y="17"/>
                    <a:pt x="60" y="32"/>
                  </a:cubicBezTo>
                  <a:cubicBezTo>
                    <a:pt x="60" y="47"/>
                    <a:pt x="48" y="60"/>
                    <a:pt x="32" y="60"/>
                  </a:cubicBezTo>
                  <a:cubicBezTo>
                    <a:pt x="17" y="60"/>
                    <a:pt x="4" y="47"/>
                    <a:pt x="4" y="32"/>
                  </a:cubicBezTo>
                  <a:cubicBezTo>
                    <a:pt x="4" y="17"/>
                    <a:pt x="17" y="4"/>
                    <a:pt x="32" y="4"/>
                  </a:cubicBezTo>
                  <a:moveTo>
                    <a:pt x="32" y="0"/>
                  </a:moveTo>
                  <a:cubicBezTo>
                    <a:pt x="15" y="0"/>
                    <a:pt x="0" y="14"/>
                    <a:pt x="0" y="32"/>
                  </a:cubicBezTo>
                  <a:cubicBezTo>
                    <a:pt x="0" y="50"/>
                    <a:pt x="15" y="64"/>
                    <a:pt x="32" y="64"/>
                  </a:cubicBezTo>
                  <a:cubicBezTo>
                    <a:pt x="50" y="64"/>
                    <a:pt x="64" y="50"/>
                    <a:pt x="64" y="32"/>
                  </a:cubicBezTo>
                  <a:cubicBezTo>
                    <a:pt x="64" y="14"/>
                    <a:pt x="50"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57"/>
            <p:cNvSpPr>
              <a:spLocks/>
            </p:cNvSpPr>
            <p:nvPr/>
          </p:nvSpPr>
          <p:spPr bwMode="auto">
            <a:xfrm>
              <a:off x="7097713" y="403226"/>
              <a:ext cx="93663" cy="160338"/>
            </a:xfrm>
            <a:custGeom>
              <a:avLst/>
              <a:gdLst>
                <a:gd name="T0" fmla="*/ 0 w 59"/>
                <a:gd name="T1" fmla="*/ 74 h 101"/>
                <a:gd name="T2" fmla="*/ 30 w 59"/>
                <a:gd name="T3" fmla="*/ 49 h 101"/>
                <a:gd name="T4" fmla="*/ 0 w 59"/>
                <a:gd name="T5" fmla="*/ 25 h 101"/>
                <a:gd name="T6" fmla="*/ 0 w 59"/>
                <a:gd name="T7" fmla="*/ 0 h 101"/>
                <a:gd name="T8" fmla="*/ 59 w 59"/>
                <a:gd name="T9" fmla="*/ 49 h 101"/>
                <a:gd name="T10" fmla="*/ 0 w 59"/>
                <a:gd name="T11" fmla="*/ 101 h 101"/>
                <a:gd name="T12" fmla="*/ 0 w 59"/>
                <a:gd name="T13" fmla="*/ 74 h 101"/>
              </a:gdLst>
              <a:ahLst/>
              <a:cxnLst>
                <a:cxn ang="0">
                  <a:pos x="T0" y="T1"/>
                </a:cxn>
                <a:cxn ang="0">
                  <a:pos x="T2" y="T3"/>
                </a:cxn>
                <a:cxn ang="0">
                  <a:pos x="T4" y="T5"/>
                </a:cxn>
                <a:cxn ang="0">
                  <a:pos x="T6" y="T7"/>
                </a:cxn>
                <a:cxn ang="0">
                  <a:pos x="T8" y="T9"/>
                </a:cxn>
                <a:cxn ang="0">
                  <a:pos x="T10" y="T11"/>
                </a:cxn>
                <a:cxn ang="0">
                  <a:pos x="T12" y="T13"/>
                </a:cxn>
              </a:cxnLst>
              <a:rect l="0" t="0" r="r" b="b"/>
              <a:pathLst>
                <a:path w="59" h="101">
                  <a:moveTo>
                    <a:pt x="0" y="74"/>
                  </a:moveTo>
                  <a:lnTo>
                    <a:pt x="30" y="49"/>
                  </a:lnTo>
                  <a:lnTo>
                    <a:pt x="0" y="25"/>
                  </a:lnTo>
                  <a:lnTo>
                    <a:pt x="0" y="0"/>
                  </a:lnTo>
                  <a:lnTo>
                    <a:pt x="59" y="49"/>
                  </a:lnTo>
                  <a:lnTo>
                    <a:pt x="0" y="101"/>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4" name="Group 55"/>
          <p:cNvGrpSpPr/>
          <p:nvPr/>
        </p:nvGrpSpPr>
        <p:grpSpPr>
          <a:xfrm>
            <a:off x="4232485" y="4632974"/>
            <a:ext cx="311464" cy="311464"/>
            <a:chOff x="7004050" y="360363"/>
            <a:chExt cx="250825" cy="250825"/>
          </a:xfrm>
          <a:solidFill>
            <a:schemeClr val="accent6"/>
          </a:solidFill>
        </p:grpSpPr>
        <p:sp>
          <p:nvSpPr>
            <p:cNvPr id="65" name="Freeform 56"/>
            <p:cNvSpPr>
              <a:spLocks noEditPoints="1"/>
            </p:cNvSpPr>
            <p:nvPr/>
          </p:nvSpPr>
          <p:spPr bwMode="auto">
            <a:xfrm>
              <a:off x="7004050" y="360363"/>
              <a:ext cx="250825" cy="250825"/>
            </a:xfrm>
            <a:custGeom>
              <a:avLst/>
              <a:gdLst>
                <a:gd name="T0" fmla="*/ 32 w 64"/>
                <a:gd name="T1" fmla="*/ 4 h 64"/>
                <a:gd name="T2" fmla="*/ 60 w 64"/>
                <a:gd name="T3" fmla="*/ 32 h 64"/>
                <a:gd name="T4" fmla="*/ 32 w 64"/>
                <a:gd name="T5" fmla="*/ 60 h 64"/>
                <a:gd name="T6" fmla="*/ 4 w 64"/>
                <a:gd name="T7" fmla="*/ 32 h 64"/>
                <a:gd name="T8" fmla="*/ 32 w 64"/>
                <a:gd name="T9" fmla="*/ 4 h 64"/>
                <a:gd name="T10" fmla="*/ 32 w 64"/>
                <a:gd name="T11" fmla="*/ 0 h 64"/>
                <a:gd name="T12" fmla="*/ 0 w 64"/>
                <a:gd name="T13" fmla="*/ 32 h 64"/>
                <a:gd name="T14" fmla="*/ 32 w 64"/>
                <a:gd name="T15" fmla="*/ 64 h 64"/>
                <a:gd name="T16" fmla="*/ 64 w 64"/>
                <a:gd name="T17" fmla="*/ 32 h 64"/>
                <a:gd name="T18" fmla="*/ 32 w 64"/>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4"/>
                  </a:moveTo>
                  <a:cubicBezTo>
                    <a:pt x="48" y="4"/>
                    <a:pt x="60" y="17"/>
                    <a:pt x="60" y="32"/>
                  </a:cubicBezTo>
                  <a:cubicBezTo>
                    <a:pt x="60" y="47"/>
                    <a:pt x="48" y="60"/>
                    <a:pt x="32" y="60"/>
                  </a:cubicBezTo>
                  <a:cubicBezTo>
                    <a:pt x="17" y="60"/>
                    <a:pt x="4" y="47"/>
                    <a:pt x="4" y="32"/>
                  </a:cubicBezTo>
                  <a:cubicBezTo>
                    <a:pt x="4" y="17"/>
                    <a:pt x="17" y="4"/>
                    <a:pt x="32" y="4"/>
                  </a:cubicBezTo>
                  <a:moveTo>
                    <a:pt x="32" y="0"/>
                  </a:moveTo>
                  <a:cubicBezTo>
                    <a:pt x="15" y="0"/>
                    <a:pt x="0" y="14"/>
                    <a:pt x="0" y="32"/>
                  </a:cubicBezTo>
                  <a:cubicBezTo>
                    <a:pt x="0" y="50"/>
                    <a:pt x="15" y="64"/>
                    <a:pt x="32" y="64"/>
                  </a:cubicBezTo>
                  <a:cubicBezTo>
                    <a:pt x="50" y="64"/>
                    <a:pt x="64" y="50"/>
                    <a:pt x="64" y="32"/>
                  </a:cubicBezTo>
                  <a:cubicBezTo>
                    <a:pt x="64" y="14"/>
                    <a:pt x="50"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57"/>
            <p:cNvSpPr>
              <a:spLocks/>
            </p:cNvSpPr>
            <p:nvPr/>
          </p:nvSpPr>
          <p:spPr bwMode="auto">
            <a:xfrm>
              <a:off x="7097713" y="403226"/>
              <a:ext cx="93663" cy="160338"/>
            </a:xfrm>
            <a:custGeom>
              <a:avLst/>
              <a:gdLst>
                <a:gd name="T0" fmla="*/ 0 w 59"/>
                <a:gd name="T1" fmla="*/ 74 h 101"/>
                <a:gd name="T2" fmla="*/ 30 w 59"/>
                <a:gd name="T3" fmla="*/ 49 h 101"/>
                <a:gd name="T4" fmla="*/ 0 w 59"/>
                <a:gd name="T5" fmla="*/ 25 h 101"/>
                <a:gd name="T6" fmla="*/ 0 w 59"/>
                <a:gd name="T7" fmla="*/ 0 h 101"/>
                <a:gd name="T8" fmla="*/ 59 w 59"/>
                <a:gd name="T9" fmla="*/ 49 h 101"/>
                <a:gd name="T10" fmla="*/ 0 w 59"/>
                <a:gd name="T11" fmla="*/ 101 h 101"/>
                <a:gd name="T12" fmla="*/ 0 w 59"/>
                <a:gd name="T13" fmla="*/ 74 h 101"/>
              </a:gdLst>
              <a:ahLst/>
              <a:cxnLst>
                <a:cxn ang="0">
                  <a:pos x="T0" y="T1"/>
                </a:cxn>
                <a:cxn ang="0">
                  <a:pos x="T2" y="T3"/>
                </a:cxn>
                <a:cxn ang="0">
                  <a:pos x="T4" y="T5"/>
                </a:cxn>
                <a:cxn ang="0">
                  <a:pos x="T6" y="T7"/>
                </a:cxn>
                <a:cxn ang="0">
                  <a:pos x="T8" y="T9"/>
                </a:cxn>
                <a:cxn ang="0">
                  <a:pos x="T10" y="T11"/>
                </a:cxn>
                <a:cxn ang="0">
                  <a:pos x="T12" y="T13"/>
                </a:cxn>
              </a:cxnLst>
              <a:rect l="0" t="0" r="r" b="b"/>
              <a:pathLst>
                <a:path w="59" h="101">
                  <a:moveTo>
                    <a:pt x="0" y="74"/>
                  </a:moveTo>
                  <a:lnTo>
                    <a:pt x="30" y="49"/>
                  </a:lnTo>
                  <a:lnTo>
                    <a:pt x="0" y="25"/>
                  </a:lnTo>
                  <a:lnTo>
                    <a:pt x="0" y="0"/>
                  </a:lnTo>
                  <a:lnTo>
                    <a:pt x="59" y="49"/>
                  </a:lnTo>
                  <a:lnTo>
                    <a:pt x="0" y="101"/>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53199320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wipe(down)">
                                      <p:cBhvr>
                                        <p:cTn id="7" dur="500"/>
                                        <p:tgtEl>
                                          <p:spTgt spid="133"/>
                                        </p:tgtEl>
                                      </p:cBhvr>
                                    </p:animEffect>
                                  </p:childTnLst>
                                </p:cTn>
                              </p:par>
                              <p:par>
                                <p:cTn id="8" presetID="22" presetClass="entr" presetSubtype="4" fill="hold"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wipe(down)">
                                      <p:cBhvr>
                                        <p:cTn id="10" dur="500"/>
                                        <p:tgtEl>
                                          <p:spTgt spid="146"/>
                                        </p:tgtEl>
                                      </p:cBhvr>
                                    </p:animEffect>
                                  </p:childTnLst>
                                </p:cTn>
                              </p:par>
                              <p:par>
                                <p:cTn id="11" presetID="22" presetClass="entr" presetSubtype="2" fill="hold" nodeType="with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wipe(right)">
                                      <p:cBhvr>
                                        <p:cTn id="13" dur="500"/>
                                        <p:tgtEl>
                                          <p:spTgt spid="15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fade">
                                      <p:cBhvr>
                                        <p:cTn id="17" dur="500"/>
                                        <p:tgtEl>
                                          <p:spTgt spid="16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fade">
                                      <p:cBhvr>
                                        <p:cTn id="20" dur="500"/>
                                        <p:tgtEl>
                                          <p:spTgt spid="168"/>
                                        </p:tgtEl>
                                      </p:cBhvr>
                                    </p:animEffect>
                                  </p:childTnLst>
                                </p:cTn>
                              </p:par>
                              <p:par>
                                <p:cTn id="21" presetID="22" presetClass="entr" presetSubtype="8" fill="hold" nodeType="withEffect">
                                  <p:stCondLst>
                                    <p:cond delay="0"/>
                                  </p:stCondLst>
                                  <p:childTnLst>
                                    <p:set>
                                      <p:cBhvr>
                                        <p:cTn id="22" dur="1" fill="hold">
                                          <p:stCondLst>
                                            <p:cond delay="0"/>
                                          </p:stCondLst>
                                        </p:cTn>
                                        <p:tgtEl>
                                          <p:spTgt spid="169"/>
                                        </p:tgtEl>
                                        <p:attrNameLst>
                                          <p:attrName>style.visibility</p:attrName>
                                        </p:attrNameLst>
                                      </p:cBhvr>
                                      <p:to>
                                        <p:strVal val="visible"/>
                                      </p:to>
                                    </p:set>
                                    <p:animEffect transition="in" filter="wipe(left)">
                                      <p:cBhvr>
                                        <p:cTn id="23" dur="500"/>
                                        <p:tgtEl>
                                          <p:spTgt spid="169"/>
                                        </p:tgtEl>
                                      </p:cBhvr>
                                    </p:animEffect>
                                  </p:childTnLst>
                                </p:cTn>
                              </p:par>
                            </p:childTnLst>
                          </p:cTn>
                        </p:par>
                        <p:par>
                          <p:cTn id="24" fill="hold">
                            <p:stCondLst>
                              <p:cond delay="1000"/>
                            </p:stCondLst>
                            <p:childTnLst>
                              <p:par>
                                <p:cTn id="25" presetID="1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ppt_x</p:attrName>
                                        </p:attrNameLst>
                                      </p:cBhvr>
                                      <p:tavLst>
                                        <p:tav tm="0">
                                          <p:val>
                                            <p:strVal val="#ppt_x-#ppt_w*1.125000"/>
                                          </p:val>
                                        </p:tav>
                                        <p:tav tm="100000">
                                          <p:val>
                                            <p:strVal val="#ppt_x"/>
                                          </p:val>
                                        </p:tav>
                                      </p:tavLst>
                                    </p:anim>
                                    <p:animEffect transition="in" filter="wipe(right)">
                                      <p:cBhvr>
                                        <p:cTn id="28" dur="500"/>
                                        <p:tgtEl>
                                          <p:spTgt spid="8"/>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71">
                                            <p:txEl>
                                              <p:pRg st="0" end="0"/>
                                            </p:txEl>
                                          </p:spTgt>
                                        </p:tgtEl>
                                        <p:attrNameLst>
                                          <p:attrName>style.visibility</p:attrName>
                                        </p:attrNameLst>
                                      </p:cBhvr>
                                      <p:to>
                                        <p:strVal val="visible"/>
                                      </p:to>
                                    </p:set>
                                    <p:animEffect transition="in" filter="fade">
                                      <p:cBhvr>
                                        <p:cTn id="32" dur="500"/>
                                        <p:tgtEl>
                                          <p:spTgt spid="171">
                                            <p:txEl>
                                              <p:pRg st="0" end="0"/>
                                            </p:txEl>
                                          </p:spTgt>
                                        </p:tgtEl>
                                      </p:cBhvr>
                                    </p:animEffect>
                                  </p:childTnLst>
                                </p:cTn>
                              </p:par>
                            </p:childTnLst>
                          </p:cTn>
                        </p:par>
                        <p:par>
                          <p:cTn id="33" fill="hold">
                            <p:stCondLst>
                              <p:cond delay="2000"/>
                            </p:stCondLst>
                            <p:childTnLst>
                              <p:par>
                                <p:cTn id="34" presetID="12" presetClass="entr" presetSubtype="8"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p:tgtEl>
                                          <p:spTgt spid="50"/>
                                        </p:tgtEl>
                                        <p:attrNameLst>
                                          <p:attrName>ppt_x</p:attrName>
                                        </p:attrNameLst>
                                      </p:cBhvr>
                                      <p:tavLst>
                                        <p:tav tm="0">
                                          <p:val>
                                            <p:strVal val="#ppt_x-#ppt_w*1.125000"/>
                                          </p:val>
                                        </p:tav>
                                        <p:tav tm="100000">
                                          <p:val>
                                            <p:strVal val="#ppt_x"/>
                                          </p:val>
                                        </p:tav>
                                      </p:tavLst>
                                    </p:anim>
                                    <p:animEffect transition="in" filter="wipe(right)">
                                      <p:cBhvr>
                                        <p:cTn id="37" dur="500"/>
                                        <p:tgtEl>
                                          <p:spTgt spid="50"/>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71">
                                            <p:txEl>
                                              <p:pRg st="2" end="2"/>
                                            </p:txEl>
                                          </p:spTgt>
                                        </p:tgtEl>
                                        <p:attrNameLst>
                                          <p:attrName>style.visibility</p:attrName>
                                        </p:attrNameLst>
                                      </p:cBhvr>
                                      <p:to>
                                        <p:strVal val="visible"/>
                                      </p:to>
                                    </p:set>
                                    <p:animEffect transition="in" filter="fade">
                                      <p:cBhvr>
                                        <p:cTn id="41" dur="500"/>
                                        <p:tgtEl>
                                          <p:spTgt spid="171">
                                            <p:txEl>
                                              <p:pRg st="2" end="2"/>
                                            </p:txEl>
                                          </p:spTgt>
                                        </p:tgtEl>
                                      </p:cBhvr>
                                    </p:animEffect>
                                  </p:childTnLst>
                                </p:cTn>
                              </p:par>
                            </p:childTnLst>
                          </p:cTn>
                        </p:par>
                        <p:par>
                          <p:cTn id="42" fill="hold">
                            <p:stCondLst>
                              <p:cond delay="3000"/>
                            </p:stCondLst>
                            <p:childTnLst>
                              <p:par>
                                <p:cTn id="43" presetID="12" presetClass="entr" presetSubtype="8" fill="hold"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500"/>
                                        <p:tgtEl>
                                          <p:spTgt spid="53"/>
                                        </p:tgtEl>
                                        <p:attrNameLst>
                                          <p:attrName>ppt_x</p:attrName>
                                        </p:attrNameLst>
                                      </p:cBhvr>
                                      <p:tavLst>
                                        <p:tav tm="0">
                                          <p:val>
                                            <p:strVal val="#ppt_x-#ppt_w*1.125000"/>
                                          </p:val>
                                        </p:tav>
                                        <p:tav tm="100000">
                                          <p:val>
                                            <p:strVal val="#ppt_x"/>
                                          </p:val>
                                        </p:tav>
                                      </p:tavLst>
                                    </p:anim>
                                    <p:animEffect transition="in" filter="wipe(right)">
                                      <p:cBhvr>
                                        <p:cTn id="46" dur="500"/>
                                        <p:tgtEl>
                                          <p:spTgt spid="53"/>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71">
                                            <p:txEl>
                                              <p:pRg st="4" end="4"/>
                                            </p:txEl>
                                          </p:spTgt>
                                        </p:tgtEl>
                                        <p:attrNameLst>
                                          <p:attrName>style.visibility</p:attrName>
                                        </p:attrNameLst>
                                      </p:cBhvr>
                                      <p:to>
                                        <p:strVal val="visible"/>
                                      </p:to>
                                    </p:set>
                                    <p:animEffect transition="in" filter="fade">
                                      <p:cBhvr>
                                        <p:cTn id="50" dur="500"/>
                                        <p:tgtEl>
                                          <p:spTgt spid="171">
                                            <p:txEl>
                                              <p:pRg st="4" end="4"/>
                                            </p:txEl>
                                          </p:spTgt>
                                        </p:tgtEl>
                                      </p:cBhvr>
                                    </p:animEffect>
                                  </p:childTnLst>
                                </p:cTn>
                              </p:par>
                            </p:childTnLst>
                          </p:cTn>
                        </p:par>
                        <p:par>
                          <p:cTn id="51" fill="hold">
                            <p:stCondLst>
                              <p:cond delay="4000"/>
                            </p:stCondLst>
                            <p:childTnLst>
                              <p:par>
                                <p:cTn id="52" presetID="12" presetClass="entr" presetSubtype="8" fill="hold" nodeType="afterEffect">
                                  <p:stCondLst>
                                    <p:cond delay="0"/>
                                  </p:stCondLst>
                                  <p:childTnLst>
                                    <p:set>
                                      <p:cBhvr>
                                        <p:cTn id="53" dur="1" fill="hold">
                                          <p:stCondLst>
                                            <p:cond delay="0"/>
                                          </p:stCondLst>
                                        </p:cTn>
                                        <p:tgtEl>
                                          <p:spTgt spid="56"/>
                                        </p:tgtEl>
                                        <p:attrNameLst>
                                          <p:attrName>style.visibility</p:attrName>
                                        </p:attrNameLst>
                                      </p:cBhvr>
                                      <p:to>
                                        <p:strVal val="visible"/>
                                      </p:to>
                                    </p:set>
                                    <p:anim calcmode="lin" valueType="num">
                                      <p:cBhvr additive="base">
                                        <p:cTn id="54" dur="500"/>
                                        <p:tgtEl>
                                          <p:spTgt spid="56"/>
                                        </p:tgtEl>
                                        <p:attrNameLst>
                                          <p:attrName>ppt_x</p:attrName>
                                        </p:attrNameLst>
                                      </p:cBhvr>
                                      <p:tavLst>
                                        <p:tav tm="0">
                                          <p:val>
                                            <p:strVal val="#ppt_x-#ppt_w*1.125000"/>
                                          </p:val>
                                        </p:tav>
                                        <p:tav tm="100000">
                                          <p:val>
                                            <p:strVal val="#ppt_x"/>
                                          </p:val>
                                        </p:tav>
                                      </p:tavLst>
                                    </p:anim>
                                    <p:animEffect transition="in" filter="wipe(right)">
                                      <p:cBhvr>
                                        <p:cTn id="55" dur="500"/>
                                        <p:tgtEl>
                                          <p:spTgt spid="56"/>
                                        </p:tgtEl>
                                      </p:cBhvr>
                                    </p:animEffect>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171">
                                            <p:txEl>
                                              <p:pRg st="6" end="6"/>
                                            </p:txEl>
                                          </p:spTgt>
                                        </p:tgtEl>
                                        <p:attrNameLst>
                                          <p:attrName>style.visibility</p:attrName>
                                        </p:attrNameLst>
                                      </p:cBhvr>
                                      <p:to>
                                        <p:strVal val="visible"/>
                                      </p:to>
                                    </p:set>
                                    <p:animEffect transition="in" filter="fade">
                                      <p:cBhvr>
                                        <p:cTn id="59" dur="500"/>
                                        <p:tgtEl>
                                          <p:spTgt spid="171">
                                            <p:txEl>
                                              <p:pRg st="6" end="6"/>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1">
                                            <p:txEl>
                                              <p:pRg st="7" end="7"/>
                                            </p:txEl>
                                          </p:spTgt>
                                        </p:tgtEl>
                                        <p:attrNameLst>
                                          <p:attrName>style.visibility</p:attrName>
                                        </p:attrNameLst>
                                      </p:cBhvr>
                                      <p:to>
                                        <p:strVal val="visible"/>
                                      </p:to>
                                    </p:set>
                                    <p:animEffect transition="in" filter="fade">
                                      <p:cBhvr>
                                        <p:cTn id="62" dur="500"/>
                                        <p:tgtEl>
                                          <p:spTgt spid="171">
                                            <p:txEl>
                                              <p:pRg st="7" end="7"/>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71">
                                            <p:txEl>
                                              <p:pRg st="8" end="8"/>
                                            </p:txEl>
                                          </p:spTgt>
                                        </p:tgtEl>
                                        <p:attrNameLst>
                                          <p:attrName>style.visibility</p:attrName>
                                        </p:attrNameLst>
                                      </p:cBhvr>
                                      <p:to>
                                        <p:strVal val="visible"/>
                                      </p:to>
                                    </p:set>
                                    <p:animEffect transition="in" filter="fade">
                                      <p:cBhvr>
                                        <p:cTn id="65" dur="500"/>
                                        <p:tgtEl>
                                          <p:spTgt spid="171">
                                            <p:txEl>
                                              <p:pRg st="8" end="8"/>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71">
                                            <p:txEl>
                                              <p:pRg st="9" end="9"/>
                                            </p:txEl>
                                          </p:spTgt>
                                        </p:tgtEl>
                                        <p:attrNameLst>
                                          <p:attrName>style.visibility</p:attrName>
                                        </p:attrNameLst>
                                      </p:cBhvr>
                                      <p:to>
                                        <p:strVal val="visible"/>
                                      </p:to>
                                    </p:set>
                                    <p:animEffect transition="in" filter="fade">
                                      <p:cBhvr>
                                        <p:cTn id="68" dur="500"/>
                                        <p:tgtEl>
                                          <p:spTgt spid="171">
                                            <p:txEl>
                                              <p:pRg st="9" end="9"/>
                                            </p:txEl>
                                          </p:spTgt>
                                        </p:tgtEl>
                                      </p:cBhvr>
                                    </p:animEffect>
                                  </p:childTnLst>
                                </p:cTn>
                              </p:par>
                            </p:childTnLst>
                          </p:cTn>
                        </p:par>
                        <p:par>
                          <p:cTn id="69" fill="hold">
                            <p:stCondLst>
                              <p:cond delay="5000"/>
                            </p:stCondLst>
                            <p:childTnLst>
                              <p:par>
                                <p:cTn id="70" presetID="12" presetClass="entr" presetSubtype="8"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additive="base">
                                        <p:cTn id="72" dur="500"/>
                                        <p:tgtEl>
                                          <p:spTgt spid="61"/>
                                        </p:tgtEl>
                                        <p:attrNameLst>
                                          <p:attrName>ppt_x</p:attrName>
                                        </p:attrNameLst>
                                      </p:cBhvr>
                                      <p:tavLst>
                                        <p:tav tm="0">
                                          <p:val>
                                            <p:strVal val="#ppt_x-#ppt_w*1.125000"/>
                                          </p:val>
                                        </p:tav>
                                        <p:tav tm="100000">
                                          <p:val>
                                            <p:strVal val="#ppt_x"/>
                                          </p:val>
                                        </p:tav>
                                      </p:tavLst>
                                    </p:anim>
                                    <p:animEffect transition="in" filter="wipe(right)">
                                      <p:cBhvr>
                                        <p:cTn id="73" dur="500"/>
                                        <p:tgtEl>
                                          <p:spTgt spid="61"/>
                                        </p:tgtEl>
                                      </p:cBhvr>
                                    </p:animEffect>
                                  </p:childTnLst>
                                </p:cTn>
                              </p:par>
                            </p:childTnLst>
                          </p:cTn>
                        </p:par>
                        <p:par>
                          <p:cTn id="74" fill="hold">
                            <p:stCondLst>
                              <p:cond delay="5500"/>
                            </p:stCondLst>
                            <p:childTnLst>
                              <p:par>
                                <p:cTn id="75" presetID="10" presetClass="entr" presetSubtype="0" fill="hold" grpId="0" nodeType="afterEffect">
                                  <p:stCondLst>
                                    <p:cond delay="0"/>
                                  </p:stCondLst>
                                  <p:childTnLst>
                                    <p:set>
                                      <p:cBhvr>
                                        <p:cTn id="76" dur="1" fill="hold">
                                          <p:stCondLst>
                                            <p:cond delay="0"/>
                                          </p:stCondLst>
                                        </p:cTn>
                                        <p:tgtEl>
                                          <p:spTgt spid="171">
                                            <p:txEl>
                                              <p:pRg st="11" end="11"/>
                                            </p:txEl>
                                          </p:spTgt>
                                        </p:tgtEl>
                                        <p:attrNameLst>
                                          <p:attrName>style.visibility</p:attrName>
                                        </p:attrNameLst>
                                      </p:cBhvr>
                                      <p:to>
                                        <p:strVal val="visible"/>
                                      </p:to>
                                    </p:set>
                                    <p:animEffect transition="in" filter="fade">
                                      <p:cBhvr>
                                        <p:cTn id="77" dur="500"/>
                                        <p:tgtEl>
                                          <p:spTgt spid="171">
                                            <p:txEl>
                                              <p:pRg st="11" end="11"/>
                                            </p:txEl>
                                          </p:spTgt>
                                        </p:tgtEl>
                                      </p:cBhvr>
                                    </p:animEffect>
                                  </p:childTnLst>
                                </p:cTn>
                              </p:par>
                            </p:childTnLst>
                          </p:cTn>
                        </p:par>
                        <p:par>
                          <p:cTn id="78" fill="hold">
                            <p:stCondLst>
                              <p:cond delay="6000"/>
                            </p:stCondLst>
                            <p:childTnLst>
                              <p:par>
                                <p:cTn id="79" presetID="12" presetClass="entr" presetSubtype="8" fill="hold" nodeType="after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500"/>
                                        <p:tgtEl>
                                          <p:spTgt spid="64"/>
                                        </p:tgtEl>
                                        <p:attrNameLst>
                                          <p:attrName>ppt_x</p:attrName>
                                        </p:attrNameLst>
                                      </p:cBhvr>
                                      <p:tavLst>
                                        <p:tav tm="0">
                                          <p:val>
                                            <p:strVal val="#ppt_x-#ppt_w*1.125000"/>
                                          </p:val>
                                        </p:tav>
                                        <p:tav tm="100000">
                                          <p:val>
                                            <p:strVal val="#ppt_x"/>
                                          </p:val>
                                        </p:tav>
                                      </p:tavLst>
                                    </p:anim>
                                    <p:animEffect transition="in" filter="wipe(right)">
                                      <p:cBhvr>
                                        <p:cTn id="82" dur="500"/>
                                        <p:tgtEl>
                                          <p:spTgt spid="64"/>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171">
                                            <p:txEl>
                                              <p:pRg st="13" end="13"/>
                                            </p:txEl>
                                          </p:spTgt>
                                        </p:tgtEl>
                                        <p:attrNameLst>
                                          <p:attrName>style.visibility</p:attrName>
                                        </p:attrNameLst>
                                      </p:cBhvr>
                                      <p:to>
                                        <p:strVal val="visible"/>
                                      </p:to>
                                    </p:set>
                                    <p:animEffect transition="in" filter="fade">
                                      <p:cBhvr>
                                        <p:cTn id="86" dur="500"/>
                                        <p:tgtEl>
                                          <p:spTgt spid="17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p:bldP spid="17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6BF0A5B-CA18-47D2-801E-5D97420A52F4}" type="slidenum">
              <a:rPr lang="id-ID" smtClean="0"/>
              <a:pPr/>
              <a:t>12</a:t>
            </a:fld>
            <a:endParaRPr lang="id-ID" dirty="0"/>
          </a:p>
        </p:txBody>
      </p:sp>
      <p:sp>
        <p:nvSpPr>
          <p:cNvPr id="4" name="TextBox 3"/>
          <p:cNvSpPr txBox="1"/>
          <p:nvPr/>
        </p:nvSpPr>
        <p:spPr>
          <a:xfrm>
            <a:off x="5250152" y="600349"/>
            <a:ext cx="1683473" cy="523220"/>
          </a:xfrm>
          <a:prstGeom prst="rect">
            <a:avLst/>
          </a:prstGeom>
          <a:noFill/>
        </p:spPr>
        <p:txBody>
          <a:bodyPr wrap="none" rtlCol="0">
            <a:spAutoFit/>
          </a:bodyPr>
          <a:lstStyle/>
          <a:p>
            <a:pPr algn="ctr"/>
            <a:r>
              <a:rPr lang="id-ID" sz="2800" dirty="0" smtClean="0">
                <a:latin typeface="+mj-lt"/>
              </a:rPr>
              <a:t>O</a:t>
            </a:r>
            <a:r>
              <a:rPr lang="es-EC" sz="2800" dirty="0" err="1" smtClean="0">
                <a:latin typeface="+mj-lt"/>
              </a:rPr>
              <a:t>bjetivos</a:t>
            </a:r>
            <a:endParaRPr lang="id-ID" sz="2800" dirty="0">
              <a:latin typeface="+mj-lt"/>
            </a:endParaRPr>
          </a:p>
        </p:txBody>
      </p:sp>
      <p:cxnSp>
        <p:nvCxnSpPr>
          <p:cNvPr id="5" name="Straight Connector 4"/>
          <p:cNvCxnSpPr/>
          <p:nvPr/>
        </p:nvCxnSpPr>
        <p:spPr>
          <a:xfrm>
            <a:off x="4831882" y="1117625"/>
            <a:ext cx="252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Freeform 57"/>
          <p:cNvSpPr>
            <a:spLocks/>
          </p:cNvSpPr>
          <p:nvPr/>
        </p:nvSpPr>
        <p:spPr bwMode="auto">
          <a:xfrm>
            <a:off x="-106363" y="5287963"/>
            <a:ext cx="36513" cy="22225"/>
          </a:xfrm>
          <a:custGeom>
            <a:avLst/>
            <a:gdLst>
              <a:gd name="T0" fmla="*/ 23 w 23"/>
              <a:gd name="T1" fmla="*/ 14 h 14"/>
              <a:gd name="T2" fmla="*/ 0 w 23"/>
              <a:gd name="T3" fmla="*/ 4 h 14"/>
              <a:gd name="T4" fmla="*/ 3 w 23"/>
              <a:gd name="T5" fmla="*/ 0 h 14"/>
              <a:gd name="T6" fmla="*/ 23 w 23"/>
              <a:gd name="T7" fmla="*/ 9 h 14"/>
              <a:gd name="T8" fmla="*/ 23 w 23"/>
              <a:gd name="T9" fmla="*/ 14 h 14"/>
            </a:gdLst>
            <a:ahLst/>
            <a:cxnLst>
              <a:cxn ang="0">
                <a:pos x="T0" y="T1"/>
              </a:cxn>
              <a:cxn ang="0">
                <a:pos x="T2" y="T3"/>
              </a:cxn>
              <a:cxn ang="0">
                <a:pos x="T4" y="T5"/>
              </a:cxn>
              <a:cxn ang="0">
                <a:pos x="T6" y="T7"/>
              </a:cxn>
              <a:cxn ang="0">
                <a:pos x="T8" y="T9"/>
              </a:cxn>
            </a:cxnLst>
            <a:rect l="0" t="0" r="r" b="b"/>
            <a:pathLst>
              <a:path w="23" h="14">
                <a:moveTo>
                  <a:pt x="23" y="14"/>
                </a:moveTo>
                <a:lnTo>
                  <a:pt x="0" y="4"/>
                </a:lnTo>
                <a:lnTo>
                  <a:pt x="3" y="0"/>
                </a:lnTo>
                <a:lnTo>
                  <a:pt x="23" y="9"/>
                </a:lnTo>
                <a:lnTo>
                  <a:pt x="2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58"/>
          <p:cNvSpPr>
            <a:spLocks noEditPoints="1"/>
          </p:cNvSpPr>
          <p:nvPr/>
        </p:nvSpPr>
        <p:spPr bwMode="auto">
          <a:xfrm rot="20993510">
            <a:off x="684999" y="2139107"/>
            <a:ext cx="10536238" cy="2843213"/>
          </a:xfrm>
          <a:custGeom>
            <a:avLst/>
            <a:gdLst>
              <a:gd name="T0" fmla="*/ 539 w 2267"/>
              <a:gd name="T1" fmla="*/ 728 h 755"/>
              <a:gd name="T2" fmla="*/ 518 w 2267"/>
              <a:gd name="T3" fmla="*/ 716 h 755"/>
              <a:gd name="T4" fmla="*/ 504 w 2267"/>
              <a:gd name="T5" fmla="*/ 709 h 755"/>
              <a:gd name="T6" fmla="*/ 491 w 2267"/>
              <a:gd name="T7" fmla="*/ 701 h 755"/>
              <a:gd name="T8" fmla="*/ 628 w 2267"/>
              <a:gd name="T9" fmla="*/ 692 h 755"/>
              <a:gd name="T10" fmla="*/ 55 w 2267"/>
              <a:gd name="T11" fmla="*/ 681 h 755"/>
              <a:gd name="T12" fmla="*/ 67 w 2267"/>
              <a:gd name="T13" fmla="*/ 670 h 755"/>
              <a:gd name="T14" fmla="*/ 80 w 2267"/>
              <a:gd name="T15" fmla="*/ 660 h 755"/>
              <a:gd name="T16" fmla="*/ 93 w 2267"/>
              <a:gd name="T17" fmla="*/ 651 h 755"/>
              <a:gd name="T18" fmla="*/ 687 w 2267"/>
              <a:gd name="T19" fmla="*/ 640 h 755"/>
              <a:gd name="T20" fmla="*/ 697 w 2267"/>
              <a:gd name="T21" fmla="*/ 628 h 755"/>
              <a:gd name="T22" fmla="*/ 1151 w 2267"/>
              <a:gd name="T23" fmla="*/ 623 h 755"/>
              <a:gd name="T24" fmla="*/ 1183 w 2267"/>
              <a:gd name="T25" fmla="*/ 630 h 755"/>
              <a:gd name="T26" fmla="*/ 708 w 2267"/>
              <a:gd name="T27" fmla="*/ 627 h 755"/>
              <a:gd name="T28" fmla="*/ 1215 w 2267"/>
              <a:gd name="T29" fmla="*/ 623 h 755"/>
              <a:gd name="T30" fmla="*/ 1095 w 2267"/>
              <a:gd name="T31" fmla="*/ 619 h 755"/>
              <a:gd name="T32" fmla="*/ 173 w 2267"/>
              <a:gd name="T33" fmla="*/ 614 h 755"/>
              <a:gd name="T34" fmla="*/ 1080 w 2267"/>
              <a:gd name="T35" fmla="*/ 612 h 755"/>
              <a:gd name="T36" fmla="*/ 1066 w 2267"/>
              <a:gd name="T37" fmla="*/ 603 h 755"/>
              <a:gd name="T38" fmla="*/ 728 w 2267"/>
              <a:gd name="T39" fmla="*/ 602 h 755"/>
              <a:gd name="T40" fmla="*/ 1053 w 2267"/>
              <a:gd name="T41" fmla="*/ 594 h 755"/>
              <a:gd name="T42" fmla="*/ 348 w 2267"/>
              <a:gd name="T43" fmla="*/ 590 h 755"/>
              <a:gd name="T44" fmla="*/ 264 w 2267"/>
              <a:gd name="T45" fmla="*/ 586 h 755"/>
              <a:gd name="T46" fmla="*/ 287 w 2267"/>
              <a:gd name="T47" fmla="*/ 583 h 755"/>
              <a:gd name="T48" fmla="*/ 1290 w 2267"/>
              <a:gd name="T49" fmla="*/ 576 h 755"/>
              <a:gd name="T50" fmla="*/ 1035 w 2267"/>
              <a:gd name="T51" fmla="*/ 566 h 755"/>
              <a:gd name="T52" fmla="*/ 1024 w 2267"/>
              <a:gd name="T53" fmla="*/ 555 h 755"/>
              <a:gd name="T54" fmla="*/ 1014 w 2267"/>
              <a:gd name="T55" fmla="*/ 543 h 755"/>
              <a:gd name="T56" fmla="*/ 1004 w 2267"/>
              <a:gd name="T57" fmla="*/ 530 h 755"/>
              <a:gd name="T58" fmla="*/ 995 w 2267"/>
              <a:gd name="T59" fmla="*/ 517 h 755"/>
              <a:gd name="T60" fmla="*/ 985 w 2267"/>
              <a:gd name="T61" fmla="*/ 505 h 755"/>
              <a:gd name="T62" fmla="*/ 975 w 2267"/>
              <a:gd name="T63" fmla="*/ 492 h 755"/>
              <a:gd name="T64" fmla="*/ 965 w 2267"/>
              <a:gd name="T65" fmla="*/ 479 h 755"/>
              <a:gd name="T66" fmla="*/ 851 w 2267"/>
              <a:gd name="T67" fmla="*/ 470 h 755"/>
              <a:gd name="T68" fmla="*/ 942 w 2267"/>
              <a:gd name="T69" fmla="*/ 456 h 755"/>
              <a:gd name="T70" fmla="*/ 895 w 2267"/>
              <a:gd name="T71" fmla="*/ 454 h 755"/>
              <a:gd name="T72" fmla="*/ 1368 w 2267"/>
              <a:gd name="T73" fmla="*/ 436 h 755"/>
              <a:gd name="T74" fmla="*/ 1391 w 2267"/>
              <a:gd name="T75" fmla="*/ 394 h 755"/>
              <a:gd name="T76" fmla="*/ 1416 w 2267"/>
              <a:gd name="T77" fmla="*/ 353 h 755"/>
              <a:gd name="T78" fmla="*/ 1957 w 2267"/>
              <a:gd name="T79" fmla="*/ 337 h 755"/>
              <a:gd name="T80" fmla="*/ 1949 w 2267"/>
              <a:gd name="T81" fmla="*/ 334 h 755"/>
              <a:gd name="T82" fmla="*/ 1445 w 2267"/>
              <a:gd name="T83" fmla="*/ 324 h 755"/>
              <a:gd name="T84" fmla="*/ 2033 w 2267"/>
              <a:gd name="T85" fmla="*/ 312 h 755"/>
              <a:gd name="T86" fmla="*/ 2045 w 2267"/>
              <a:gd name="T87" fmla="*/ 300 h 755"/>
              <a:gd name="T88" fmla="*/ 2055 w 2267"/>
              <a:gd name="T89" fmla="*/ 288 h 755"/>
              <a:gd name="T90" fmla="*/ 2065 w 2267"/>
              <a:gd name="T91" fmla="*/ 275 h 755"/>
              <a:gd name="T92" fmla="*/ 1860 w 2267"/>
              <a:gd name="T93" fmla="*/ 265 h 755"/>
              <a:gd name="T94" fmla="*/ 1848 w 2267"/>
              <a:gd name="T95" fmla="*/ 255 h 755"/>
              <a:gd name="T96" fmla="*/ 1835 w 2267"/>
              <a:gd name="T97" fmla="*/ 246 h 755"/>
              <a:gd name="T98" fmla="*/ 2092 w 2267"/>
              <a:gd name="T99" fmla="*/ 235 h 755"/>
              <a:gd name="T100" fmla="*/ 1793 w 2267"/>
              <a:gd name="T101" fmla="*/ 223 h 755"/>
              <a:gd name="T102" fmla="*/ 1779 w 2267"/>
              <a:gd name="T103" fmla="*/ 216 h 755"/>
              <a:gd name="T104" fmla="*/ 2109 w 2267"/>
              <a:gd name="T105" fmla="*/ 208 h 755"/>
              <a:gd name="T106" fmla="*/ 1586 w 2267"/>
              <a:gd name="T107" fmla="*/ 202 h 755"/>
              <a:gd name="T108" fmla="*/ 1719 w 2267"/>
              <a:gd name="T109" fmla="*/ 198 h 755"/>
              <a:gd name="T110" fmla="*/ 1632 w 2267"/>
              <a:gd name="T111" fmla="*/ 195 h 755"/>
              <a:gd name="T112" fmla="*/ 1648 w 2267"/>
              <a:gd name="T113" fmla="*/ 194 h 755"/>
              <a:gd name="T114" fmla="*/ 2133 w 2267"/>
              <a:gd name="T115" fmla="*/ 166 h 755"/>
              <a:gd name="T116" fmla="*/ 2157 w 2267"/>
              <a:gd name="T117" fmla="*/ 124 h 755"/>
              <a:gd name="T118" fmla="*/ 2182 w 2267"/>
              <a:gd name="T119" fmla="*/ 84 h 755"/>
              <a:gd name="T120" fmla="*/ 2211 w 2267"/>
              <a:gd name="T121" fmla="*/ 46 h 755"/>
              <a:gd name="T122" fmla="*/ 2246 w 2267"/>
              <a:gd name="T123" fmla="*/ 16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7" h="755">
                <a:moveTo>
                  <a:pt x="7" y="755"/>
                </a:moveTo>
                <a:cubicBezTo>
                  <a:pt x="0" y="751"/>
                  <a:pt x="0" y="751"/>
                  <a:pt x="0" y="751"/>
                </a:cubicBezTo>
                <a:cubicBezTo>
                  <a:pt x="1" y="749"/>
                  <a:pt x="3" y="746"/>
                  <a:pt x="4" y="744"/>
                </a:cubicBezTo>
                <a:cubicBezTo>
                  <a:pt x="11" y="748"/>
                  <a:pt x="11" y="748"/>
                  <a:pt x="11" y="748"/>
                </a:cubicBezTo>
                <a:cubicBezTo>
                  <a:pt x="10" y="750"/>
                  <a:pt x="9" y="753"/>
                  <a:pt x="7" y="755"/>
                </a:cubicBezTo>
                <a:close/>
                <a:moveTo>
                  <a:pt x="15" y="741"/>
                </a:moveTo>
                <a:cubicBezTo>
                  <a:pt x="8" y="737"/>
                  <a:pt x="8" y="737"/>
                  <a:pt x="8" y="737"/>
                </a:cubicBezTo>
                <a:cubicBezTo>
                  <a:pt x="10" y="735"/>
                  <a:pt x="11" y="732"/>
                  <a:pt x="13" y="730"/>
                </a:cubicBezTo>
                <a:cubicBezTo>
                  <a:pt x="19" y="735"/>
                  <a:pt x="19" y="735"/>
                  <a:pt x="19" y="735"/>
                </a:cubicBezTo>
                <a:cubicBezTo>
                  <a:pt x="18" y="737"/>
                  <a:pt x="16" y="739"/>
                  <a:pt x="15" y="741"/>
                </a:cubicBezTo>
                <a:close/>
                <a:moveTo>
                  <a:pt x="539" y="728"/>
                </a:moveTo>
                <a:cubicBezTo>
                  <a:pt x="537" y="728"/>
                  <a:pt x="534" y="728"/>
                  <a:pt x="531" y="728"/>
                </a:cubicBezTo>
                <a:cubicBezTo>
                  <a:pt x="532" y="720"/>
                  <a:pt x="532" y="720"/>
                  <a:pt x="532" y="720"/>
                </a:cubicBezTo>
                <a:cubicBezTo>
                  <a:pt x="535" y="720"/>
                  <a:pt x="537" y="720"/>
                  <a:pt x="540" y="720"/>
                </a:cubicBezTo>
                <a:lnTo>
                  <a:pt x="539" y="728"/>
                </a:lnTo>
                <a:close/>
                <a:moveTo>
                  <a:pt x="548" y="728"/>
                </a:moveTo>
                <a:cubicBezTo>
                  <a:pt x="547" y="720"/>
                  <a:pt x="547" y="720"/>
                  <a:pt x="547" y="720"/>
                </a:cubicBezTo>
                <a:cubicBezTo>
                  <a:pt x="549" y="720"/>
                  <a:pt x="550" y="720"/>
                  <a:pt x="552" y="720"/>
                </a:cubicBezTo>
                <a:cubicBezTo>
                  <a:pt x="555" y="719"/>
                  <a:pt x="555" y="719"/>
                  <a:pt x="555" y="719"/>
                </a:cubicBezTo>
                <a:cubicBezTo>
                  <a:pt x="556" y="727"/>
                  <a:pt x="556" y="727"/>
                  <a:pt x="556" y="727"/>
                </a:cubicBezTo>
                <a:cubicBezTo>
                  <a:pt x="555" y="727"/>
                  <a:pt x="554" y="728"/>
                  <a:pt x="553" y="728"/>
                </a:cubicBezTo>
                <a:cubicBezTo>
                  <a:pt x="551" y="728"/>
                  <a:pt x="550" y="728"/>
                  <a:pt x="548" y="728"/>
                </a:cubicBezTo>
                <a:close/>
                <a:moveTo>
                  <a:pt x="24" y="728"/>
                </a:moveTo>
                <a:cubicBezTo>
                  <a:pt x="17" y="723"/>
                  <a:pt x="17" y="723"/>
                  <a:pt x="17" y="723"/>
                </a:cubicBezTo>
                <a:cubicBezTo>
                  <a:pt x="19" y="721"/>
                  <a:pt x="20" y="719"/>
                  <a:pt x="22" y="717"/>
                </a:cubicBezTo>
                <a:cubicBezTo>
                  <a:pt x="28" y="722"/>
                  <a:pt x="28" y="722"/>
                  <a:pt x="28" y="722"/>
                </a:cubicBezTo>
                <a:cubicBezTo>
                  <a:pt x="27" y="724"/>
                  <a:pt x="25" y="726"/>
                  <a:pt x="24" y="728"/>
                </a:cubicBezTo>
                <a:close/>
                <a:moveTo>
                  <a:pt x="523" y="726"/>
                </a:moveTo>
                <a:cubicBezTo>
                  <a:pt x="520" y="725"/>
                  <a:pt x="517" y="725"/>
                  <a:pt x="515" y="724"/>
                </a:cubicBezTo>
                <a:cubicBezTo>
                  <a:pt x="518" y="716"/>
                  <a:pt x="518" y="716"/>
                  <a:pt x="518" y="716"/>
                </a:cubicBezTo>
                <a:cubicBezTo>
                  <a:pt x="520" y="717"/>
                  <a:pt x="522" y="718"/>
                  <a:pt x="525" y="718"/>
                </a:cubicBezTo>
                <a:lnTo>
                  <a:pt x="523" y="726"/>
                </a:lnTo>
                <a:close/>
                <a:moveTo>
                  <a:pt x="564" y="726"/>
                </a:moveTo>
                <a:cubicBezTo>
                  <a:pt x="563" y="718"/>
                  <a:pt x="563" y="718"/>
                  <a:pt x="563" y="718"/>
                </a:cubicBezTo>
                <a:cubicBezTo>
                  <a:pt x="565" y="718"/>
                  <a:pt x="568" y="717"/>
                  <a:pt x="570" y="716"/>
                </a:cubicBezTo>
                <a:cubicBezTo>
                  <a:pt x="572" y="724"/>
                  <a:pt x="572" y="724"/>
                  <a:pt x="572" y="724"/>
                </a:cubicBezTo>
                <a:cubicBezTo>
                  <a:pt x="569" y="725"/>
                  <a:pt x="567" y="725"/>
                  <a:pt x="564" y="726"/>
                </a:cubicBezTo>
                <a:close/>
                <a:moveTo>
                  <a:pt x="580" y="722"/>
                </a:moveTo>
                <a:cubicBezTo>
                  <a:pt x="578" y="714"/>
                  <a:pt x="578" y="714"/>
                  <a:pt x="578" y="714"/>
                </a:cubicBezTo>
                <a:cubicBezTo>
                  <a:pt x="580" y="714"/>
                  <a:pt x="583" y="713"/>
                  <a:pt x="585" y="712"/>
                </a:cubicBezTo>
                <a:cubicBezTo>
                  <a:pt x="588" y="720"/>
                  <a:pt x="588" y="720"/>
                  <a:pt x="588" y="720"/>
                </a:cubicBezTo>
                <a:cubicBezTo>
                  <a:pt x="585" y="721"/>
                  <a:pt x="583" y="721"/>
                  <a:pt x="580" y="722"/>
                </a:cubicBezTo>
                <a:close/>
                <a:moveTo>
                  <a:pt x="507" y="720"/>
                </a:moveTo>
                <a:cubicBezTo>
                  <a:pt x="505" y="719"/>
                  <a:pt x="502" y="718"/>
                  <a:pt x="500" y="716"/>
                </a:cubicBezTo>
                <a:cubicBezTo>
                  <a:pt x="504" y="709"/>
                  <a:pt x="504" y="709"/>
                  <a:pt x="504" y="709"/>
                </a:cubicBezTo>
                <a:cubicBezTo>
                  <a:pt x="506" y="711"/>
                  <a:pt x="508" y="712"/>
                  <a:pt x="511" y="713"/>
                </a:cubicBezTo>
                <a:lnTo>
                  <a:pt x="507" y="720"/>
                </a:lnTo>
                <a:close/>
                <a:moveTo>
                  <a:pt x="595" y="717"/>
                </a:moveTo>
                <a:cubicBezTo>
                  <a:pt x="593" y="709"/>
                  <a:pt x="593" y="709"/>
                  <a:pt x="593" y="709"/>
                </a:cubicBezTo>
                <a:cubicBezTo>
                  <a:pt x="595" y="709"/>
                  <a:pt x="597" y="708"/>
                  <a:pt x="600" y="707"/>
                </a:cubicBezTo>
                <a:cubicBezTo>
                  <a:pt x="603" y="714"/>
                  <a:pt x="603" y="714"/>
                  <a:pt x="603" y="714"/>
                </a:cubicBezTo>
                <a:cubicBezTo>
                  <a:pt x="601" y="715"/>
                  <a:pt x="598" y="716"/>
                  <a:pt x="595" y="717"/>
                </a:cubicBezTo>
                <a:close/>
                <a:moveTo>
                  <a:pt x="33" y="716"/>
                </a:moveTo>
                <a:cubicBezTo>
                  <a:pt x="27" y="711"/>
                  <a:pt x="27" y="711"/>
                  <a:pt x="27" y="711"/>
                </a:cubicBezTo>
                <a:cubicBezTo>
                  <a:pt x="29" y="709"/>
                  <a:pt x="31" y="706"/>
                  <a:pt x="32" y="704"/>
                </a:cubicBezTo>
                <a:cubicBezTo>
                  <a:pt x="39" y="710"/>
                  <a:pt x="39" y="710"/>
                  <a:pt x="39" y="710"/>
                </a:cubicBezTo>
                <a:cubicBezTo>
                  <a:pt x="37" y="712"/>
                  <a:pt x="35" y="714"/>
                  <a:pt x="33" y="716"/>
                </a:cubicBezTo>
                <a:close/>
                <a:moveTo>
                  <a:pt x="493" y="712"/>
                </a:moveTo>
                <a:cubicBezTo>
                  <a:pt x="491" y="710"/>
                  <a:pt x="488" y="709"/>
                  <a:pt x="486" y="707"/>
                </a:cubicBezTo>
                <a:cubicBezTo>
                  <a:pt x="491" y="701"/>
                  <a:pt x="491" y="701"/>
                  <a:pt x="491" y="701"/>
                </a:cubicBezTo>
                <a:cubicBezTo>
                  <a:pt x="493" y="702"/>
                  <a:pt x="495" y="704"/>
                  <a:pt x="497" y="705"/>
                </a:cubicBezTo>
                <a:lnTo>
                  <a:pt x="493" y="712"/>
                </a:lnTo>
                <a:close/>
                <a:moveTo>
                  <a:pt x="610" y="711"/>
                </a:moveTo>
                <a:cubicBezTo>
                  <a:pt x="607" y="703"/>
                  <a:pt x="607" y="703"/>
                  <a:pt x="607" y="703"/>
                </a:cubicBezTo>
                <a:cubicBezTo>
                  <a:pt x="609" y="702"/>
                  <a:pt x="612" y="701"/>
                  <a:pt x="614" y="700"/>
                </a:cubicBezTo>
                <a:cubicBezTo>
                  <a:pt x="618" y="707"/>
                  <a:pt x="618" y="707"/>
                  <a:pt x="618" y="707"/>
                </a:cubicBezTo>
                <a:cubicBezTo>
                  <a:pt x="615" y="708"/>
                  <a:pt x="613" y="709"/>
                  <a:pt x="610" y="711"/>
                </a:cubicBezTo>
                <a:close/>
                <a:moveTo>
                  <a:pt x="44" y="704"/>
                </a:moveTo>
                <a:cubicBezTo>
                  <a:pt x="38" y="698"/>
                  <a:pt x="38" y="698"/>
                  <a:pt x="38" y="698"/>
                </a:cubicBezTo>
                <a:cubicBezTo>
                  <a:pt x="40" y="696"/>
                  <a:pt x="42" y="694"/>
                  <a:pt x="43" y="693"/>
                </a:cubicBezTo>
                <a:cubicBezTo>
                  <a:pt x="49" y="698"/>
                  <a:pt x="49" y="698"/>
                  <a:pt x="49" y="698"/>
                </a:cubicBezTo>
                <a:cubicBezTo>
                  <a:pt x="47" y="700"/>
                  <a:pt x="46" y="702"/>
                  <a:pt x="44" y="704"/>
                </a:cubicBezTo>
                <a:close/>
                <a:moveTo>
                  <a:pt x="625" y="703"/>
                </a:moveTo>
                <a:cubicBezTo>
                  <a:pt x="621" y="696"/>
                  <a:pt x="621" y="696"/>
                  <a:pt x="621" y="696"/>
                </a:cubicBezTo>
                <a:cubicBezTo>
                  <a:pt x="623" y="695"/>
                  <a:pt x="625" y="693"/>
                  <a:pt x="628" y="692"/>
                </a:cubicBezTo>
                <a:cubicBezTo>
                  <a:pt x="632" y="699"/>
                  <a:pt x="632" y="699"/>
                  <a:pt x="632" y="699"/>
                </a:cubicBezTo>
                <a:cubicBezTo>
                  <a:pt x="630" y="700"/>
                  <a:pt x="627" y="702"/>
                  <a:pt x="625" y="703"/>
                </a:cubicBezTo>
                <a:close/>
                <a:moveTo>
                  <a:pt x="480" y="702"/>
                </a:moveTo>
                <a:cubicBezTo>
                  <a:pt x="478" y="700"/>
                  <a:pt x="476" y="698"/>
                  <a:pt x="474" y="696"/>
                </a:cubicBezTo>
                <a:cubicBezTo>
                  <a:pt x="479" y="690"/>
                  <a:pt x="479" y="690"/>
                  <a:pt x="479" y="690"/>
                </a:cubicBezTo>
                <a:cubicBezTo>
                  <a:pt x="481" y="692"/>
                  <a:pt x="483" y="694"/>
                  <a:pt x="485" y="696"/>
                </a:cubicBezTo>
                <a:lnTo>
                  <a:pt x="480" y="702"/>
                </a:lnTo>
                <a:close/>
                <a:moveTo>
                  <a:pt x="639" y="694"/>
                </a:moveTo>
                <a:cubicBezTo>
                  <a:pt x="634" y="688"/>
                  <a:pt x="634" y="688"/>
                  <a:pt x="634" y="688"/>
                </a:cubicBezTo>
                <a:cubicBezTo>
                  <a:pt x="636" y="686"/>
                  <a:pt x="638" y="685"/>
                  <a:pt x="641" y="683"/>
                </a:cubicBezTo>
                <a:cubicBezTo>
                  <a:pt x="645" y="690"/>
                  <a:pt x="645" y="690"/>
                  <a:pt x="645" y="690"/>
                </a:cubicBezTo>
                <a:cubicBezTo>
                  <a:pt x="643" y="691"/>
                  <a:pt x="641" y="693"/>
                  <a:pt x="639" y="694"/>
                </a:cubicBezTo>
                <a:close/>
                <a:moveTo>
                  <a:pt x="55" y="693"/>
                </a:moveTo>
                <a:cubicBezTo>
                  <a:pt x="49" y="687"/>
                  <a:pt x="49" y="687"/>
                  <a:pt x="49" y="687"/>
                </a:cubicBezTo>
                <a:cubicBezTo>
                  <a:pt x="51" y="685"/>
                  <a:pt x="53" y="683"/>
                  <a:pt x="55" y="681"/>
                </a:cubicBezTo>
                <a:cubicBezTo>
                  <a:pt x="61" y="687"/>
                  <a:pt x="61" y="687"/>
                  <a:pt x="61" y="687"/>
                </a:cubicBezTo>
                <a:cubicBezTo>
                  <a:pt x="59" y="689"/>
                  <a:pt x="57" y="691"/>
                  <a:pt x="55" y="693"/>
                </a:cubicBezTo>
                <a:close/>
                <a:moveTo>
                  <a:pt x="468" y="691"/>
                </a:moveTo>
                <a:cubicBezTo>
                  <a:pt x="466" y="689"/>
                  <a:pt x="464" y="687"/>
                  <a:pt x="462" y="685"/>
                </a:cubicBezTo>
                <a:cubicBezTo>
                  <a:pt x="468" y="679"/>
                  <a:pt x="468" y="679"/>
                  <a:pt x="468" y="679"/>
                </a:cubicBezTo>
                <a:cubicBezTo>
                  <a:pt x="470" y="681"/>
                  <a:pt x="472" y="683"/>
                  <a:pt x="474" y="685"/>
                </a:cubicBezTo>
                <a:lnTo>
                  <a:pt x="468" y="691"/>
                </a:lnTo>
                <a:close/>
                <a:moveTo>
                  <a:pt x="652" y="685"/>
                </a:moveTo>
                <a:cubicBezTo>
                  <a:pt x="647" y="678"/>
                  <a:pt x="647" y="678"/>
                  <a:pt x="647" y="678"/>
                </a:cubicBezTo>
                <a:cubicBezTo>
                  <a:pt x="649" y="677"/>
                  <a:pt x="651" y="675"/>
                  <a:pt x="653" y="673"/>
                </a:cubicBezTo>
                <a:cubicBezTo>
                  <a:pt x="658" y="680"/>
                  <a:pt x="658" y="680"/>
                  <a:pt x="658" y="680"/>
                </a:cubicBezTo>
                <a:cubicBezTo>
                  <a:pt x="656" y="681"/>
                  <a:pt x="654" y="683"/>
                  <a:pt x="652" y="685"/>
                </a:cubicBezTo>
                <a:close/>
                <a:moveTo>
                  <a:pt x="66" y="682"/>
                </a:moveTo>
                <a:cubicBezTo>
                  <a:pt x="61" y="676"/>
                  <a:pt x="61" y="676"/>
                  <a:pt x="61" y="676"/>
                </a:cubicBezTo>
                <a:cubicBezTo>
                  <a:pt x="63" y="674"/>
                  <a:pt x="65" y="672"/>
                  <a:pt x="67" y="670"/>
                </a:cubicBezTo>
                <a:cubicBezTo>
                  <a:pt x="72" y="677"/>
                  <a:pt x="72" y="677"/>
                  <a:pt x="72" y="677"/>
                </a:cubicBezTo>
                <a:cubicBezTo>
                  <a:pt x="70" y="678"/>
                  <a:pt x="68" y="680"/>
                  <a:pt x="66" y="682"/>
                </a:cubicBezTo>
                <a:close/>
                <a:moveTo>
                  <a:pt x="457" y="679"/>
                </a:moveTo>
                <a:cubicBezTo>
                  <a:pt x="455" y="677"/>
                  <a:pt x="453" y="675"/>
                  <a:pt x="451" y="673"/>
                </a:cubicBezTo>
                <a:cubicBezTo>
                  <a:pt x="457" y="668"/>
                  <a:pt x="457" y="668"/>
                  <a:pt x="457" y="668"/>
                </a:cubicBezTo>
                <a:cubicBezTo>
                  <a:pt x="459" y="670"/>
                  <a:pt x="461" y="672"/>
                  <a:pt x="463" y="674"/>
                </a:cubicBezTo>
                <a:lnTo>
                  <a:pt x="457" y="679"/>
                </a:lnTo>
                <a:close/>
                <a:moveTo>
                  <a:pt x="664" y="674"/>
                </a:moveTo>
                <a:cubicBezTo>
                  <a:pt x="659" y="668"/>
                  <a:pt x="659" y="668"/>
                  <a:pt x="659" y="668"/>
                </a:cubicBezTo>
                <a:cubicBezTo>
                  <a:pt x="661" y="667"/>
                  <a:pt x="663" y="665"/>
                  <a:pt x="665" y="663"/>
                </a:cubicBezTo>
                <a:cubicBezTo>
                  <a:pt x="670" y="669"/>
                  <a:pt x="670" y="669"/>
                  <a:pt x="670" y="669"/>
                </a:cubicBezTo>
                <a:cubicBezTo>
                  <a:pt x="668" y="671"/>
                  <a:pt x="666" y="672"/>
                  <a:pt x="664" y="674"/>
                </a:cubicBezTo>
                <a:close/>
                <a:moveTo>
                  <a:pt x="78" y="672"/>
                </a:moveTo>
                <a:cubicBezTo>
                  <a:pt x="73" y="665"/>
                  <a:pt x="73" y="665"/>
                  <a:pt x="73" y="665"/>
                </a:cubicBezTo>
                <a:cubicBezTo>
                  <a:pt x="75" y="664"/>
                  <a:pt x="78" y="662"/>
                  <a:pt x="80" y="660"/>
                </a:cubicBezTo>
                <a:cubicBezTo>
                  <a:pt x="85" y="667"/>
                  <a:pt x="85" y="667"/>
                  <a:pt x="85" y="667"/>
                </a:cubicBezTo>
                <a:cubicBezTo>
                  <a:pt x="83" y="668"/>
                  <a:pt x="80" y="670"/>
                  <a:pt x="78" y="672"/>
                </a:cubicBezTo>
                <a:close/>
                <a:moveTo>
                  <a:pt x="446" y="667"/>
                </a:moveTo>
                <a:cubicBezTo>
                  <a:pt x="440" y="661"/>
                  <a:pt x="440" y="661"/>
                  <a:pt x="440" y="661"/>
                </a:cubicBezTo>
                <a:cubicBezTo>
                  <a:pt x="446" y="656"/>
                  <a:pt x="446" y="656"/>
                  <a:pt x="446" y="656"/>
                </a:cubicBezTo>
                <a:cubicBezTo>
                  <a:pt x="452" y="662"/>
                  <a:pt x="452" y="662"/>
                  <a:pt x="452" y="662"/>
                </a:cubicBezTo>
                <a:lnTo>
                  <a:pt x="446" y="667"/>
                </a:lnTo>
                <a:close/>
                <a:moveTo>
                  <a:pt x="676" y="663"/>
                </a:moveTo>
                <a:cubicBezTo>
                  <a:pt x="670" y="658"/>
                  <a:pt x="670" y="658"/>
                  <a:pt x="670" y="658"/>
                </a:cubicBezTo>
                <a:cubicBezTo>
                  <a:pt x="672" y="656"/>
                  <a:pt x="674" y="654"/>
                  <a:pt x="676" y="652"/>
                </a:cubicBezTo>
                <a:cubicBezTo>
                  <a:pt x="682" y="657"/>
                  <a:pt x="682" y="657"/>
                  <a:pt x="682" y="657"/>
                </a:cubicBezTo>
                <a:cubicBezTo>
                  <a:pt x="680" y="659"/>
                  <a:pt x="678" y="661"/>
                  <a:pt x="676" y="663"/>
                </a:cubicBezTo>
                <a:close/>
                <a:moveTo>
                  <a:pt x="91" y="662"/>
                </a:moveTo>
                <a:cubicBezTo>
                  <a:pt x="86" y="655"/>
                  <a:pt x="86" y="655"/>
                  <a:pt x="86" y="655"/>
                </a:cubicBezTo>
                <a:cubicBezTo>
                  <a:pt x="88" y="654"/>
                  <a:pt x="91" y="652"/>
                  <a:pt x="93" y="651"/>
                </a:cubicBezTo>
                <a:cubicBezTo>
                  <a:pt x="97" y="657"/>
                  <a:pt x="97" y="657"/>
                  <a:pt x="97" y="657"/>
                </a:cubicBezTo>
                <a:cubicBezTo>
                  <a:pt x="95" y="659"/>
                  <a:pt x="93" y="660"/>
                  <a:pt x="91" y="662"/>
                </a:cubicBezTo>
                <a:close/>
                <a:moveTo>
                  <a:pt x="435" y="656"/>
                </a:moveTo>
                <a:cubicBezTo>
                  <a:pt x="433" y="654"/>
                  <a:pt x="431" y="652"/>
                  <a:pt x="430" y="650"/>
                </a:cubicBezTo>
                <a:cubicBezTo>
                  <a:pt x="435" y="644"/>
                  <a:pt x="435" y="644"/>
                  <a:pt x="435" y="644"/>
                </a:cubicBezTo>
                <a:cubicBezTo>
                  <a:pt x="437" y="646"/>
                  <a:pt x="439" y="648"/>
                  <a:pt x="441" y="650"/>
                </a:cubicBezTo>
                <a:lnTo>
                  <a:pt x="435" y="656"/>
                </a:lnTo>
                <a:close/>
                <a:moveTo>
                  <a:pt x="104" y="653"/>
                </a:moveTo>
                <a:cubicBezTo>
                  <a:pt x="99" y="646"/>
                  <a:pt x="99" y="646"/>
                  <a:pt x="99" y="646"/>
                </a:cubicBezTo>
                <a:cubicBezTo>
                  <a:pt x="102" y="645"/>
                  <a:pt x="104" y="643"/>
                  <a:pt x="106" y="642"/>
                </a:cubicBezTo>
                <a:cubicBezTo>
                  <a:pt x="110" y="648"/>
                  <a:pt x="110" y="648"/>
                  <a:pt x="110" y="648"/>
                </a:cubicBezTo>
                <a:cubicBezTo>
                  <a:pt x="108" y="650"/>
                  <a:pt x="106" y="651"/>
                  <a:pt x="104" y="653"/>
                </a:cubicBezTo>
                <a:close/>
                <a:moveTo>
                  <a:pt x="687" y="652"/>
                </a:moveTo>
                <a:cubicBezTo>
                  <a:pt x="681" y="646"/>
                  <a:pt x="681" y="646"/>
                  <a:pt x="681" y="646"/>
                </a:cubicBezTo>
                <a:cubicBezTo>
                  <a:pt x="683" y="644"/>
                  <a:pt x="685" y="642"/>
                  <a:pt x="687" y="640"/>
                </a:cubicBezTo>
                <a:cubicBezTo>
                  <a:pt x="693" y="646"/>
                  <a:pt x="693" y="646"/>
                  <a:pt x="693" y="646"/>
                </a:cubicBezTo>
                <a:cubicBezTo>
                  <a:pt x="691" y="648"/>
                  <a:pt x="689" y="650"/>
                  <a:pt x="687" y="652"/>
                </a:cubicBezTo>
                <a:close/>
                <a:moveTo>
                  <a:pt x="424" y="644"/>
                </a:moveTo>
                <a:cubicBezTo>
                  <a:pt x="422" y="642"/>
                  <a:pt x="420" y="640"/>
                  <a:pt x="419" y="638"/>
                </a:cubicBezTo>
                <a:cubicBezTo>
                  <a:pt x="424" y="633"/>
                  <a:pt x="424" y="633"/>
                  <a:pt x="424" y="633"/>
                </a:cubicBezTo>
                <a:cubicBezTo>
                  <a:pt x="426" y="635"/>
                  <a:pt x="428" y="637"/>
                  <a:pt x="430" y="638"/>
                </a:cubicBezTo>
                <a:lnTo>
                  <a:pt x="424" y="644"/>
                </a:lnTo>
                <a:close/>
                <a:moveTo>
                  <a:pt x="117" y="644"/>
                </a:moveTo>
                <a:cubicBezTo>
                  <a:pt x="113" y="637"/>
                  <a:pt x="113" y="637"/>
                  <a:pt x="113" y="637"/>
                </a:cubicBezTo>
                <a:cubicBezTo>
                  <a:pt x="115" y="636"/>
                  <a:pt x="117" y="634"/>
                  <a:pt x="120" y="633"/>
                </a:cubicBezTo>
                <a:cubicBezTo>
                  <a:pt x="124" y="640"/>
                  <a:pt x="124" y="640"/>
                  <a:pt x="124" y="640"/>
                </a:cubicBezTo>
                <a:cubicBezTo>
                  <a:pt x="122" y="641"/>
                  <a:pt x="119" y="643"/>
                  <a:pt x="117" y="644"/>
                </a:cubicBezTo>
                <a:close/>
                <a:moveTo>
                  <a:pt x="698" y="640"/>
                </a:moveTo>
                <a:cubicBezTo>
                  <a:pt x="692" y="634"/>
                  <a:pt x="692" y="634"/>
                  <a:pt x="692" y="634"/>
                </a:cubicBezTo>
                <a:cubicBezTo>
                  <a:pt x="694" y="632"/>
                  <a:pt x="695" y="630"/>
                  <a:pt x="697" y="628"/>
                </a:cubicBezTo>
                <a:cubicBezTo>
                  <a:pt x="703" y="634"/>
                  <a:pt x="703" y="634"/>
                  <a:pt x="703" y="634"/>
                </a:cubicBezTo>
                <a:cubicBezTo>
                  <a:pt x="701" y="636"/>
                  <a:pt x="700" y="638"/>
                  <a:pt x="698" y="640"/>
                </a:cubicBezTo>
                <a:close/>
                <a:moveTo>
                  <a:pt x="131" y="636"/>
                </a:moveTo>
                <a:cubicBezTo>
                  <a:pt x="127" y="629"/>
                  <a:pt x="127" y="629"/>
                  <a:pt x="127" y="629"/>
                </a:cubicBezTo>
                <a:cubicBezTo>
                  <a:pt x="129" y="628"/>
                  <a:pt x="131" y="626"/>
                  <a:pt x="134" y="625"/>
                </a:cubicBezTo>
                <a:cubicBezTo>
                  <a:pt x="138" y="632"/>
                  <a:pt x="138" y="632"/>
                  <a:pt x="138" y="632"/>
                </a:cubicBezTo>
                <a:cubicBezTo>
                  <a:pt x="135" y="633"/>
                  <a:pt x="133" y="634"/>
                  <a:pt x="131" y="636"/>
                </a:cubicBezTo>
                <a:close/>
                <a:moveTo>
                  <a:pt x="413" y="633"/>
                </a:moveTo>
                <a:cubicBezTo>
                  <a:pt x="411" y="631"/>
                  <a:pt x="409" y="629"/>
                  <a:pt x="407" y="627"/>
                </a:cubicBezTo>
                <a:cubicBezTo>
                  <a:pt x="413" y="621"/>
                  <a:pt x="413" y="621"/>
                  <a:pt x="413" y="621"/>
                </a:cubicBezTo>
                <a:cubicBezTo>
                  <a:pt x="415" y="623"/>
                  <a:pt x="416" y="625"/>
                  <a:pt x="418" y="627"/>
                </a:cubicBezTo>
                <a:lnTo>
                  <a:pt x="413" y="633"/>
                </a:lnTo>
                <a:close/>
                <a:moveTo>
                  <a:pt x="1158" y="631"/>
                </a:moveTo>
                <a:cubicBezTo>
                  <a:pt x="1155" y="631"/>
                  <a:pt x="1153" y="631"/>
                  <a:pt x="1151" y="631"/>
                </a:cubicBezTo>
                <a:cubicBezTo>
                  <a:pt x="1151" y="623"/>
                  <a:pt x="1151" y="623"/>
                  <a:pt x="1151" y="623"/>
                </a:cubicBezTo>
                <a:cubicBezTo>
                  <a:pt x="1153" y="623"/>
                  <a:pt x="1156" y="623"/>
                  <a:pt x="1158" y="623"/>
                </a:cubicBezTo>
                <a:cubicBezTo>
                  <a:pt x="1159" y="623"/>
                  <a:pt x="1159" y="623"/>
                  <a:pt x="1159" y="623"/>
                </a:cubicBezTo>
                <a:cubicBezTo>
                  <a:pt x="1159" y="631"/>
                  <a:pt x="1159" y="631"/>
                  <a:pt x="1159" y="631"/>
                </a:cubicBezTo>
                <a:lnTo>
                  <a:pt x="1158" y="631"/>
                </a:lnTo>
                <a:close/>
                <a:moveTo>
                  <a:pt x="1167" y="631"/>
                </a:moveTo>
                <a:cubicBezTo>
                  <a:pt x="1167" y="623"/>
                  <a:pt x="1167" y="623"/>
                  <a:pt x="1167" y="623"/>
                </a:cubicBezTo>
                <a:cubicBezTo>
                  <a:pt x="1169" y="623"/>
                  <a:pt x="1172" y="623"/>
                  <a:pt x="1175" y="623"/>
                </a:cubicBezTo>
                <a:cubicBezTo>
                  <a:pt x="1175" y="631"/>
                  <a:pt x="1175" y="631"/>
                  <a:pt x="1175" y="631"/>
                </a:cubicBezTo>
                <a:cubicBezTo>
                  <a:pt x="1172" y="631"/>
                  <a:pt x="1170" y="631"/>
                  <a:pt x="1167" y="631"/>
                </a:cubicBezTo>
                <a:close/>
                <a:moveTo>
                  <a:pt x="1143" y="631"/>
                </a:moveTo>
                <a:cubicBezTo>
                  <a:pt x="1140" y="630"/>
                  <a:pt x="1137" y="630"/>
                  <a:pt x="1134" y="630"/>
                </a:cubicBezTo>
                <a:cubicBezTo>
                  <a:pt x="1136" y="622"/>
                  <a:pt x="1136" y="622"/>
                  <a:pt x="1136" y="622"/>
                </a:cubicBezTo>
                <a:cubicBezTo>
                  <a:pt x="1138" y="622"/>
                  <a:pt x="1141" y="622"/>
                  <a:pt x="1143" y="623"/>
                </a:cubicBezTo>
                <a:lnTo>
                  <a:pt x="1143" y="631"/>
                </a:lnTo>
                <a:close/>
                <a:moveTo>
                  <a:pt x="1183" y="630"/>
                </a:moveTo>
                <a:cubicBezTo>
                  <a:pt x="1182" y="622"/>
                  <a:pt x="1182" y="622"/>
                  <a:pt x="1182" y="622"/>
                </a:cubicBezTo>
                <a:cubicBezTo>
                  <a:pt x="1185" y="621"/>
                  <a:pt x="1187" y="621"/>
                  <a:pt x="1190" y="621"/>
                </a:cubicBezTo>
                <a:cubicBezTo>
                  <a:pt x="1191" y="628"/>
                  <a:pt x="1191" y="628"/>
                  <a:pt x="1191" y="628"/>
                </a:cubicBezTo>
                <a:cubicBezTo>
                  <a:pt x="1189" y="629"/>
                  <a:pt x="1186" y="629"/>
                  <a:pt x="1183" y="630"/>
                </a:cubicBezTo>
                <a:close/>
                <a:moveTo>
                  <a:pt x="1126" y="628"/>
                </a:moveTo>
                <a:cubicBezTo>
                  <a:pt x="1124" y="628"/>
                  <a:pt x="1121" y="627"/>
                  <a:pt x="1118" y="627"/>
                </a:cubicBezTo>
                <a:cubicBezTo>
                  <a:pt x="1120" y="619"/>
                  <a:pt x="1120" y="619"/>
                  <a:pt x="1120" y="619"/>
                </a:cubicBezTo>
                <a:cubicBezTo>
                  <a:pt x="1123" y="620"/>
                  <a:pt x="1125" y="620"/>
                  <a:pt x="1128" y="621"/>
                </a:cubicBezTo>
                <a:lnTo>
                  <a:pt x="1126" y="628"/>
                </a:lnTo>
                <a:close/>
                <a:moveTo>
                  <a:pt x="145" y="628"/>
                </a:moveTo>
                <a:cubicBezTo>
                  <a:pt x="141" y="621"/>
                  <a:pt x="141" y="621"/>
                  <a:pt x="141" y="621"/>
                </a:cubicBezTo>
                <a:cubicBezTo>
                  <a:pt x="143" y="620"/>
                  <a:pt x="146" y="619"/>
                  <a:pt x="148" y="617"/>
                </a:cubicBezTo>
                <a:cubicBezTo>
                  <a:pt x="152" y="624"/>
                  <a:pt x="152" y="624"/>
                  <a:pt x="152" y="624"/>
                </a:cubicBezTo>
                <a:cubicBezTo>
                  <a:pt x="149" y="626"/>
                  <a:pt x="147" y="627"/>
                  <a:pt x="145" y="628"/>
                </a:cubicBezTo>
                <a:close/>
                <a:moveTo>
                  <a:pt x="708" y="627"/>
                </a:moveTo>
                <a:cubicBezTo>
                  <a:pt x="702" y="622"/>
                  <a:pt x="702" y="622"/>
                  <a:pt x="702" y="622"/>
                </a:cubicBezTo>
                <a:cubicBezTo>
                  <a:pt x="704" y="620"/>
                  <a:pt x="705" y="618"/>
                  <a:pt x="707" y="616"/>
                </a:cubicBezTo>
                <a:cubicBezTo>
                  <a:pt x="713" y="621"/>
                  <a:pt x="713" y="621"/>
                  <a:pt x="713" y="621"/>
                </a:cubicBezTo>
                <a:cubicBezTo>
                  <a:pt x="712" y="623"/>
                  <a:pt x="710" y="625"/>
                  <a:pt x="708" y="627"/>
                </a:cubicBezTo>
                <a:close/>
                <a:moveTo>
                  <a:pt x="1199" y="627"/>
                </a:moveTo>
                <a:cubicBezTo>
                  <a:pt x="1198" y="619"/>
                  <a:pt x="1198" y="619"/>
                  <a:pt x="1198" y="619"/>
                </a:cubicBezTo>
                <a:cubicBezTo>
                  <a:pt x="1200" y="619"/>
                  <a:pt x="1203" y="618"/>
                  <a:pt x="1205" y="617"/>
                </a:cubicBezTo>
                <a:cubicBezTo>
                  <a:pt x="1207" y="625"/>
                  <a:pt x="1207" y="625"/>
                  <a:pt x="1207" y="625"/>
                </a:cubicBezTo>
                <a:cubicBezTo>
                  <a:pt x="1205" y="626"/>
                  <a:pt x="1202" y="626"/>
                  <a:pt x="1199" y="627"/>
                </a:cubicBezTo>
                <a:close/>
                <a:moveTo>
                  <a:pt x="1110" y="625"/>
                </a:moveTo>
                <a:cubicBezTo>
                  <a:pt x="1108" y="624"/>
                  <a:pt x="1105" y="623"/>
                  <a:pt x="1103" y="622"/>
                </a:cubicBezTo>
                <a:cubicBezTo>
                  <a:pt x="1105" y="614"/>
                  <a:pt x="1105" y="614"/>
                  <a:pt x="1105" y="614"/>
                </a:cubicBezTo>
                <a:cubicBezTo>
                  <a:pt x="1108" y="615"/>
                  <a:pt x="1110" y="616"/>
                  <a:pt x="1113" y="617"/>
                </a:cubicBezTo>
                <a:lnTo>
                  <a:pt x="1110" y="625"/>
                </a:lnTo>
                <a:close/>
                <a:moveTo>
                  <a:pt x="1215" y="623"/>
                </a:moveTo>
                <a:cubicBezTo>
                  <a:pt x="1213" y="615"/>
                  <a:pt x="1213" y="615"/>
                  <a:pt x="1213" y="615"/>
                </a:cubicBezTo>
                <a:cubicBezTo>
                  <a:pt x="1216" y="615"/>
                  <a:pt x="1218" y="614"/>
                  <a:pt x="1221" y="613"/>
                </a:cubicBezTo>
                <a:cubicBezTo>
                  <a:pt x="1223" y="621"/>
                  <a:pt x="1223" y="621"/>
                  <a:pt x="1223" y="621"/>
                </a:cubicBezTo>
                <a:cubicBezTo>
                  <a:pt x="1220" y="622"/>
                  <a:pt x="1218" y="622"/>
                  <a:pt x="1215" y="623"/>
                </a:cubicBezTo>
                <a:close/>
                <a:moveTo>
                  <a:pt x="401" y="622"/>
                </a:moveTo>
                <a:cubicBezTo>
                  <a:pt x="399" y="620"/>
                  <a:pt x="397" y="619"/>
                  <a:pt x="395" y="617"/>
                </a:cubicBezTo>
                <a:cubicBezTo>
                  <a:pt x="400" y="611"/>
                  <a:pt x="400" y="611"/>
                  <a:pt x="400" y="611"/>
                </a:cubicBezTo>
                <a:cubicBezTo>
                  <a:pt x="402" y="612"/>
                  <a:pt x="404" y="614"/>
                  <a:pt x="406" y="616"/>
                </a:cubicBezTo>
                <a:lnTo>
                  <a:pt x="401" y="622"/>
                </a:lnTo>
                <a:close/>
                <a:moveTo>
                  <a:pt x="159" y="621"/>
                </a:moveTo>
                <a:cubicBezTo>
                  <a:pt x="155" y="614"/>
                  <a:pt x="155" y="614"/>
                  <a:pt x="155" y="614"/>
                </a:cubicBezTo>
                <a:cubicBezTo>
                  <a:pt x="158" y="613"/>
                  <a:pt x="160" y="611"/>
                  <a:pt x="162" y="610"/>
                </a:cubicBezTo>
                <a:cubicBezTo>
                  <a:pt x="166" y="618"/>
                  <a:pt x="166" y="618"/>
                  <a:pt x="166" y="618"/>
                </a:cubicBezTo>
                <a:cubicBezTo>
                  <a:pt x="163" y="619"/>
                  <a:pt x="161" y="620"/>
                  <a:pt x="159" y="621"/>
                </a:cubicBezTo>
                <a:close/>
                <a:moveTo>
                  <a:pt x="1095" y="619"/>
                </a:moveTo>
                <a:cubicBezTo>
                  <a:pt x="1093" y="618"/>
                  <a:pt x="1090" y="617"/>
                  <a:pt x="1088" y="616"/>
                </a:cubicBezTo>
                <a:cubicBezTo>
                  <a:pt x="1091" y="608"/>
                  <a:pt x="1091" y="608"/>
                  <a:pt x="1091" y="608"/>
                </a:cubicBezTo>
                <a:cubicBezTo>
                  <a:pt x="1093" y="610"/>
                  <a:pt x="1096" y="611"/>
                  <a:pt x="1098" y="612"/>
                </a:cubicBezTo>
                <a:lnTo>
                  <a:pt x="1095" y="619"/>
                </a:lnTo>
                <a:close/>
                <a:moveTo>
                  <a:pt x="1231" y="619"/>
                </a:moveTo>
                <a:cubicBezTo>
                  <a:pt x="1228" y="611"/>
                  <a:pt x="1228" y="611"/>
                  <a:pt x="1228" y="611"/>
                </a:cubicBezTo>
                <a:cubicBezTo>
                  <a:pt x="1231" y="610"/>
                  <a:pt x="1233" y="609"/>
                  <a:pt x="1236" y="608"/>
                </a:cubicBezTo>
                <a:cubicBezTo>
                  <a:pt x="1238" y="616"/>
                  <a:pt x="1238" y="616"/>
                  <a:pt x="1238" y="616"/>
                </a:cubicBezTo>
                <a:cubicBezTo>
                  <a:pt x="1236" y="617"/>
                  <a:pt x="1233" y="618"/>
                  <a:pt x="1231" y="619"/>
                </a:cubicBezTo>
                <a:close/>
                <a:moveTo>
                  <a:pt x="718" y="615"/>
                </a:moveTo>
                <a:cubicBezTo>
                  <a:pt x="712" y="610"/>
                  <a:pt x="712" y="610"/>
                  <a:pt x="712" y="610"/>
                </a:cubicBezTo>
                <a:cubicBezTo>
                  <a:pt x="714" y="608"/>
                  <a:pt x="715" y="606"/>
                  <a:pt x="717" y="604"/>
                </a:cubicBezTo>
                <a:cubicBezTo>
                  <a:pt x="723" y="608"/>
                  <a:pt x="723" y="608"/>
                  <a:pt x="723" y="608"/>
                </a:cubicBezTo>
                <a:cubicBezTo>
                  <a:pt x="722" y="611"/>
                  <a:pt x="720" y="613"/>
                  <a:pt x="718" y="615"/>
                </a:cubicBezTo>
                <a:close/>
                <a:moveTo>
                  <a:pt x="173" y="614"/>
                </a:moveTo>
                <a:cubicBezTo>
                  <a:pt x="170" y="607"/>
                  <a:pt x="170" y="607"/>
                  <a:pt x="170" y="607"/>
                </a:cubicBezTo>
                <a:cubicBezTo>
                  <a:pt x="172" y="606"/>
                  <a:pt x="175" y="605"/>
                  <a:pt x="177" y="604"/>
                </a:cubicBezTo>
                <a:cubicBezTo>
                  <a:pt x="180" y="611"/>
                  <a:pt x="180" y="611"/>
                  <a:pt x="180" y="611"/>
                </a:cubicBezTo>
                <a:cubicBezTo>
                  <a:pt x="178" y="612"/>
                  <a:pt x="175" y="613"/>
                  <a:pt x="173" y="614"/>
                </a:cubicBezTo>
                <a:close/>
                <a:moveTo>
                  <a:pt x="1246" y="613"/>
                </a:moveTo>
                <a:cubicBezTo>
                  <a:pt x="1243" y="606"/>
                  <a:pt x="1243" y="606"/>
                  <a:pt x="1243" y="606"/>
                </a:cubicBezTo>
                <a:cubicBezTo>
                  <a:pt x="1245" y="605"/>
                  <a:pt x="1247" y="603"/>
                  <a:pt x="1249" y="602"/>
                </a:cubicBezTo>
                <a:cubicBezTo>
                  <a:pt x="1253" y="609"/>
                  <a:pt x="1253" y="609"/>
                  <a:pt x="1253" y="609"/>
                </a:cubicBezTo>
                <a:cubicBezTo>
                  <a:pt x="1251" y="610"/>
                  <a:pt x="1249" y="612"/>
                  <a:pt x="1246" y="613"/>
                </a:cubicBezTo>
                <a:close/>
                <a:moveTo>
                  <a:pt x="389" y="612"/>
                </a:moveTo>
                <a:cubicBezTo>
                  <a:pt x="387" y="611"/>
                  <a:pt x="385" y="609"/>
                  <a:pt x="383" y="608"/>
                </a:cubicBezTo>
                <a:cubicBezTo>
                  <a:pt x="387" y="601"/>
                  <a:pt x="387" y="601"/>
                  <a:pt x="387" y="601"/>
                </a:cubicBezTo>
                <a:cubicBezTo>
                  <a:pt x="389" y="603"/>
                  <a:pt x="392" y="604"/>
                  <a:pt x="394" y="606"/>
                </a:cubicBezTo>
                <a:lnTo>
                  <a:pt x="389" y="612"/>
                </a:lnTo>
                <a:close/>
                <a:moveTo>
                  <a:pt x="1080" y="612"/>
                </a:moveTo>
                <a:cubicBezTo>
                  <a:pt x="1078" y="611"/>
                  <a:pt x="1076" y="609"/>
                  <a:pt x="1073" y="608"/>
                </a:cubicBezTo>
                <a:cubicBezTo>
                  <a:pt x="1077" y="601"/>
                  <a:pt x="1077" y="601"/>
                  <a:pt x="1077" y="601"/>
                </a:cubicBezTo>
                <a:cubicBezTo>
                  <a:pt x="1080" y="602"/>
                  <a:pt x="1082" y="604"/>
                  <a:pt x="1084" y="605"/>
                </a:cubicBezTo>
                <a:lnTo>
                  <a:pt x="1080" y="612"/>
                </a:lnTo>
                <a:close/>
                <a:moveTo>
                  <a:pt x="188" y="608"/>
                </a:moveTo>
                <a:cubicBezTo>
                  <a:pt x="185" y="601"/>
                  <a:pt x="185" y="601"/>
                  <a:pt x="185" y="601"/>
                </a:cubicBezTo>
                <a:cubicBezTo>
                  <a:pt x="187" y="600"/>
                  <a:pt x="190" y="599"/>
                  <a:pt x="192" y="598"/>
                </a:cubicBezTo>
                <a:cubicBezTo>
                  <a:pt x="195" y="605"/>
                  <a:pt x="195" y="605"/>
                  <a:pt x="195" y="605"/>
                </a:cubicBezTo>
                <a:cubicBezTo>
                  <a:pt x="193" y="606"/>
                  <a:pt x="190" y="607"/>
                  <a:pt x="188" y="608"/>
                </a:cubicBezTo>
                <a:close/>
                <a:moveTo>
                  <a:pt x="1260" y="604"/>
                </a:moveTo>
                <a:cubicBezTo>
                  <a:pt x="1256" y="598"/>
                  <a:pt x="1256" y="598"/>
                  <a:pt x="1256" y="598"/>
                </a:cubicBezTo>
                <a:cubicBezTo>
                  <a:pt x="1258" y="596"/>
                  <a:pt x="1260" y="595"/>
                  <a:pt x="1262" y="593"/>
                </a:cubicBezTo>
                <a:cubicBezTo>
                  <a:pt x="1267" y="599"/>
                  <a:pt x="1267" y="599"/>
                  <a:pt x="1267" y="599"/>
                </a:cubicBezTo>
                <a:cubicBezTo>
                  <a:pt x="1265" y="601"/>
                  <a:pt x="1263" y="603"/>
                  <a:pt x="1260" y="604"/>
                </a:cubicBezTo>
                <a:close/>
                <a:moveTo>
                  <a:pt x="1066" y="603"/>
                </a:moveTo>
                <a:cubicBezTo>
                  <a:pt x="1064" y="602"/>
                  <a:pt x="1062" y="600"/>
                  <a:pt x="1060" y="599"/>
                </a:cubicBezTo>
                <a:cubicBezTo>
                  <a:pt x="1064" y="592"/>
                  <a:pt x="1064" y="592"/>
                  <a:pt x="1064" y="592"/>
                </a:cubicBezTo>
                <a:cubicBezTo>
                  <a:pt x="1066" y="594"/>
                  <a:pt x="1069" y="595"/>
                  <a:pt x="1071" y="597"/>
                </a:cubicBezTo>
                <a:lnTo>
                  <a:pt x="1066" y="603"/>
                </a:lnTo>
                <a:close/>
                <a:moveTo>
                  <a:pt x="376" y="603"/>
                </a:moveTo>
                <a:cubicBezTo>
                  <a:pt x="374" y="602"/>
                  <a:pt x="372" y="601"/>
                  <a:pt x="369" y="599"/>
                </a:cubicBezTo>
                <a:cubicBezTo>
                  <a:pt x="373" y="592"/>
                  <a:pt x="373" y="592"/>
                  <a:pt x="373" y="592"/>
                </a:cubicBezTo>
                <a:cubicBezTo>
                  <a:pt x="376" y="594"/>
                  <a:pt x="378" y="595"/>
                  <a:pt x="380" y="597"/>
                </a:cubicBezTo>
                <a:lnTo>
                  <a:pt x="376" y="603"/>
                </a:lnTo>
                <a:close/>
                <a:moveTo>
                  <a:pt x="202" y="603"/>
                </a:moveTo>
                <a:cubicBezTo>
                  <a:pt x="200" y="595"/>
                  <a:pt x="200" y="595"/>
                  <a:pt x="200" y="595"/>
                </a:cubicBezTo>
                <a:cubicBezTo>
                  <a:pt x="202" y="594"/>
                  <a:pt x="205" y="593"/>
                  <a:pt x="207" y="592"/>
                </a:cubicBezTo>
                <a:cubicBezTo>
                  <a:pt x="210" y="600"/>
                  <a:pt x="210" y="600"/>
                  <a:pt x="210" y="600"/>
                </a:cubicBezTo>
                <a:cubicBezTo>
                  <a:pt x="207" y="601"/>
                  <a:pt x="205" y="602"/>
                  <a:pt x="202" y="603"/>
                </a:cubicBezTo>
                <a:close/>
                <a:moveTo>
                  <a:pt x="728" y="602"/>
                </a:moveTo>
                <a:cubicBezTo>
                  <a:pt x="722" y="597"/>
                  <a:pt x="722" y="597"/>
                  <a:pt x="722" y="597"/>
                </a:cubicBezTo>
                <a:cubicBezTo>
                  <a:pt x="723" y="595"/>
                  <a:pt x="725" y="593"/>
                  <a:pt x="726" y="591"/>
                </a:cubicBezTo>
                <a:cubicBezTo>
                  <a:pt x="733" y="596"/>
                  <a:pt x="733" y="596"/>
                  <a:pt x="733" y="596"/>
                </a:cubicBezTo>
                <a:cubicBezTo>
                  <a:pt x="731" y="598"/>
                  <a:pt x="730" y="600"/>
                  <a:pt x="728" y="602"/>
                </a:cubicBezTo>
                <a:close/>
                <a:moveTo>
                  <a:pt x="217" y="598"/>
                </a:moveTo>
                <a:cubicBezTo>
                  <a:pt x="215" y="590"/>
                  <a:pt x="215" y="590"/>
                  <a:pt x="215" y="590"/>
                </a:cubicBezTo>
                <a:cubicBezTo>
                  <a:pt x="218" y="589"/>
                  <a:pt x="220" y="588"/>
                  <a:pt x="223" y="588"/>
                </a:cubicBezTo>
                <a:cubicBezTo>
                  <a:pt x="225" y="595"/>
                  <a:pt x="225" y="595"/>
                  <a:pt x="225" y="595"/>
                </a:cubicBezTo>
                <a:cubicBezTo>
                  <a:pt x="223" y="596"/>
                  <a:pt x="220" y="597"/>
                  <a:pt x="217" y="598"/>
                </a:cubicBezTo>
                <a:close/>
                <a:moveTo>
                  <a:pt x="362" y="596"/>
                </a:moveTo>
                <a:cubicBezTo>
                  <a:pt x="360" y="595"/>
                  <a:pt x="358" y="593"/>
                  <a:pt x="355" y="592"/>
                </a:cubicBezTo>
                <a:cubicBezTo>
                  <a:pt x="359" y="585"/>
                  <a:pt x="359" y="585"/>
                  <a:pt x="359" y="585"/>
                </a:cubicBezTo>
                <a:cubicBezTo>
                  <a:pt x="361" y="586"/>
                  <a:pt x="364" y="587"/>
                  <a:pt x="366" y="589"/>
                </a:cubicBezTo>
                <a:lnTo>
                  <a:pt x="362" y="596"/>
                </a:lnTo>
                <a:close/>
                <a:moveTo>
                  <a:pt x="1053" y="594"/>
                </a:moveTo>
                <a:cubicBezTo>
                  <a:pt x="1051" y="592"/>
                  <a:pt x="1049" y="590"/>
                  <a:pt x="1047" y="589"/>
                </a:cubicBezTo>
                <a:cubicBezTo>
                  <a:pt x="1052" y="583"/>
                  <a:pt x="1052" y="583"/>
                  <a:pt x="1052" y="583"/>
                </a:cubicBezTo>
                <a:cubicBezTo>
                  <a:pt x="1054" y="584"/>
                  <a:pt x="1056" y="586"/>
                  <a:pt x="1058" y="588"/>
                </a:cubicBezTo>
                <a:lnTo>
                  <a:pt x="1053" y="594"/>
                </a:lnTo>
                <a:close/>
                <a:moveTo>
                  <a:pt x="1273" y="594"/>
                </a:moveTo>
                <a:cubicBezTo>
                  <a:pt x="1268" y="588"/>
                  <a:pt x="1268" y="588"/>
                  <a:pt x="1268" y="588"/>
                </a:cubicBezTo>
                <a:cubicBezTo>
                  <a:pt x="1269" y="586"/>
                  <a:pt x="1271" y="584"/>
                  <a:pt x="1273" y="582"/>
                </a:cubicBezTo>
                <a:cubicBezTo>
                  <a:pt x="1279" y="588"/>
                  <a:pt x="1279" y="588"/>
                  <a:pt x="1279" y="588"/>
                </a:cubicBezTo>
                <a:cubicBezTo>
                  <a:pt x="1277" y="590"/>
                  <a:pt x="1275" y="592"/>
                  <a:pt x="1273" y="594"/>
                </a:cubicBezTo>
                <a:close/>
                <a:moveTo>
                  <a:pt x="233" y="593"/>
                </a:moveTo>
                <a:cubicBezTo>
                  <a:pt x="231" y="585"/>
                  <a:pt x="231" y="585"/>
                  <a:pt x="231" y="585"/>
                </a:cubicBezTo>
                <a:cubicBezTo>
                  <a:pt x="233" y="585"/>
                  <a:pt x="236" y="584"/>
                  <a:pt x="238" y="583"/>
                </a:cubicBezTo>
                <a:cubicBezTo>
                  <a:pt x="240" y="591"/>
                  <a:pt x="240" y="591"/>
                  <a:pt x="240" y="591"/>
                </a:cubicBezTo>
                <a:cubicBezTo>
                  <a:pt x="238" y="592"/>
                  <a:pt x="235" y="592"/>
                  <a:pt x="233" y="593"/>
                </a:cubicBezTo>
                <a:close/>
                <a:moveTo>
                  <a:pt x="348" y="590"/>
                </a:moveTo>
                <a:cubicBezTo>
                  <a:pt x="346" y="589"/>
                  <a:pt x="343" y="588"/>
                  <a:pt x="341" y="587"/>
                </a:cubicBezTo>
                <a:cubicBezTo>
                  <a:pt x="343" y="580"/>
                  <a:pt x="343" y="580"/>
                  <a:pt x="343" y="580"/>
                </a:cubicBezTo>
                <a:cubicBezTo>
                  <a:pt x="346" y="580"/>
                  <a:pt x="348" y="581"/>
                  <a:pt x="351" y="582"/>
                </a:cubicBezTo>
                <a:lnTo>
                  <a:pt x="348" y="590"/>
                </a:lnTo>
                <a:close/>
                <a:moveTo>
                  <a:pt x="248" y="589"/>
                </a:moveTo>
                <a:cubicBezTo>
                  <a:pt x="246" y="581"/>
                  <a:pt x="246" y="581"/>
                  <a:pt x="246" y="581"/>
                </a:cubicBezTo>
                <a:cubicBezTo>
                  <a:pt x="249" y="581"/>
                  <a:pt x="252" y="580"/>
                  <a:pt x="254" y="580"/>
                </a:cubicBezTo>
                <a:cubicBezTo>
                  <a:pt x="256" y="588"/>
                  <a:pt x="256" y="588"/>
                  <a:pt x="256" y="588"/>
                </a:cubicBezTo>
                <a:cubicBezTo>
                  <a:pt x="253" y="588"/>
                  <a:pt x="251" y="589"/>
                  <a:pt x="248" y="589"/>
                </a:cubicBezTo>
                <a:close/>
                <a:moveTo>
                  <a:pt x="738" y="589"/>
                </a:moveTo>
                <a:cubicBezTo>
                  <a:pt x="731" y="584"/>
                  <a:pt x="731" y="584"/>
                  <a:pt x="731" y="584"/>
                </a:cubicBezTo>
                <a:cubicBezTo>
                  <a:pt x="736" y="578"/>
                  <a:pt x="736" y="578"/>
                  <a:pt x="736" y="578"/>
                </a:cubicBezTo>
                <a:cubicBezTo>
                  <a:pt x="742" y="583"/>
                  <a:pt x="742" y="583"/>
                  <a:pt x="742" y="583"/>
                </a:cubicBezTo>
                <a:lnTo>
                  <a:pt x="738" y="589"/>
                </a:lnTo>
                <a:close/>
                <a:moveTo>
                  <a:pt x="264" y="586"/>
                </a:moveTo>
                <a:cubicBezTo>
                  <a:pt x="262" y="578"/>
                  <a:pt x="262" y="578"/>
                  <a:pt x="262" y="578"/>
                </a:cubicBezTo>
                <a:cubicBezTo>
                  <a:pt x="265" y="578"/>
                  <a:pt x="267" y="577"/>
                  <a:pt x="270" y="577"/>
                </a:cubicBezTo>
                <a:cubicBezTo>
                  <a:pt x="271" y="585"/>
                  <a:pt x="271" y="585"/>
                  <a:pt x="271" y="585"/>
                </a:cubicBezTo>
                <a:cubicBezTo>
                  <a:pt x="269" y="585"/>
                  <a:pt x="266" y="586"/>
                  <a:pt x="264" y="586"/>
                </a:cubicBezTo>
                <a:close/>
                <a:moveTo>
                  <a:pt x="333" y="585"/>
                </a:moveTo>
                <a:cubicBezTo>
                  <a:pt x="331" y="585"/>
                  <a:pt x="328" y="584"/>
                  <a:pt x="326" y="584"/>
                </a:cubicBezTo>
                <a:cubicBezTo>
                  <a:pt x="327" y="576"/>
                  <a:pt x="327" y="576"/>
                  <a:pt x="327" y="576"/>
                </a:cubicBezTo>
                <a:cubicBezTo>
                  <a:pt x="330" y="576"/>
                  <a:pt x="333" y="577"/>
                  <a:pt x="335" y="577"/>
                </a:cubicBezTo>
                <a:lnTo>
                  <a:pt x="333" y="585"/>
                </a:lnTo>
                <a:close/>
                <a:moveTo>
                  <a:pt x="280" y="583"/>
                </a:moveTo>
                <a:cubicBezTo>
                  <a:pt x="279" y="580"/>
                  <a:pt x="279" y="580"/>
                  <a:pt x="279" y="580"/>
                </a:cubicBezTo>
                <a:cubicBezTo>
                  <a:pt x="278" y="576"/>
                  <a:pt x="278" y="576"/>
                  <a:pt x="278" y="576"/>
                </a:cubicBezTo>
                <a:cubicBezTo>
                  <a:pt x="279" y="575"/>
                  <a:pt x="279" y="575"/>
                  <a:pt x="279" y="575"/>
                </a:cubicBezTo>
                <a:cubicBezTo>
                  <a:pt x="281" y="575"/>
                  <a:pt x="284" y="575"/>
                  <a:pt x="286" y="575"/>
                </a:cubicBezTo>
                <a:cubicBezTo>
                  <a:pt x="287" y="583"/>
                  <a:pt x="287" y="583"/>
                  <a:pt x="287" y="583"/>
                </a:cubicBezTo>
                <a:cubicBezTo>
                  <a:pt x="285" y="583"/>
                  <a:pt x="282" y="583"/>
                  <a:pt x="280" y="583"/>
                </a:cubicBezTo>
                <a:close/>
                <a:moveTo>
                  <a:pt x="1041" y="583"/>
                </a:moveTo>
                <a:cubicBezTo>
                  <a:pt x="1039" y="581"/>
                  <a:pt x="1037" y="579"/>
                  <a:pt x="1035" y="578"/>
                </a:cubicBezTo>
                <a:cubicBezTo>
                  <a:pt x="1041" y="572"/>
                  <a:pt x="1041" y="572"/>
                  <a:pt x="1041" y="572"/>
                </a:cubicBezTo>
                <a:cubicBezTo>
                  <a:pt x="1042" y="574"/>
                  <a:pt x="1044" y="576"/>
                  <a:pt x="1046" y="577"/>
                </a:cubicBezTo>
                <a:lnTo>
                  <a:pt x="1041" y="583"/>
                </a:lnTo>
                <a:close/>
                <a:moveTo>
                  <a:pt x="318" y="583"/>
                </a:moveTo>
                <a:cubicBezTo>
                  <a:pt x="316" y="582"/>
                  <a:pt x="313" y="582"/>
                  <a:pt x="310" y="582"/>
                </a:cubicBezTo>
                <a:cubicBezTo>
                  <a:pt x="311" y="574"/>
                  <a:pt x="311" y="574"/>
                  <a:pt x="311" y="574"/>
                </a:cubicBezTo>
                <a:cubicBezTo>
                  <a:pt x="314" y="574"/>
                  <a:pt x="316" y="574"/>
                  <a:pt x="319" y="575"/>
                </a:cubicBezTo>
                <a:lnTo>
                  <a:pt x="318" y="583"/>
                </a:lnTo>
                <a:close/>
                <a:moveTo>
                  <a:pt x="1284" y="582"/>
                </a:moveTo>
                <a:cubicBezTo>
                  <a:pt x="1279" y="577"/>
                  <a:pt x="1279" y="577"/>
                  <a:pt x="1279" y="577"/>
                </a:cubicBezTo>
                <a:cubicBezTo>
                  <a:pt x="1280" y="575"/>
                  <a:pt x="1282" y="573"/>
                  <a:pt x="1284" y="571"/>
                </a:cubicBezTo>
                <a:cubicBezTo>
                  <a:pt x="1290" y="576"/>
                  <a:pt x="1290" y="576"/>
                  <a:pt x="1290" y="576"/>
                </a:cubicBezTo>
                <a:cubicBezTo>
                  <a:pt x="1288" y="578"/>
                  <a:pt x="1286" y="580"/>
                  <a:pt x="1284" y="582"/>
                </a:cubicBezTo>
                <a:close/>
                <a:moveTo>
                  <a:pt x="295" y="582"/>
                </a:moveTo>
                <a:cubicBezTo>
                  <a:pt x="294" y="574"/>
                  <a:pt x="294" y="574"/>
                  <a:pt x="294" y="574"/>
                </a:cubicBezTo>
                <a:cubicBezTo>
                  <a:pt x="297" y="574"/>
                  <a:pt x="300" y="574"/>
                  <a:pt x="302" y="574"/>
                </a:cubicBezTo>
                <a:cubicBezTo>
                  <a:pt x="303" y="582"/>
                  <a:pt x="303" y="582"/>
                  <a:pt x="303" y="582"/>
                </a:cubicBezTo>
                <a:cubicBezTo>
                  <a:pt x="300" y="582"/>
                  <a:pt x="297" y="582"/>
                  <a:pt x="295" y="582"/>
                </a:cubicBezTo>
                <a:close/>
                <a:moveTo>
                  <a:pt x="747" y="576"/>
                </a:moveTo>
                <a:cubicBezTo>
                  <a:pt x="741" y="572"/>
                  <a:pt x="741" y="572"/>
                  <a:pt x="741" y="572"/>
                </a:cubicBezTo>
                <a:cubicBezTo>
                  <a:pt x="746" y="565"/>
                  <a:pt x="746" y="565"/>
                  <a:pt x="746" y="565"/>
                </a:cubicBezTo>
                <a:cubicBezTo>
                  <a:pt x="752" y="570"/>
                  <a:pt x="752" y="570"/>
                  <a:pt x="752" y="570"/>
                </a:cubicBezTo>
                <a:lnTo>
                  <a:pt x="747" y="576"/>
                </a:lnTo>
                <a:close/>
                <a:moveTo>
                  <a:pt x="1029" y="572"/>
                </a:moveTo>
                <a:cubicBezTo>
                  <a:pt x="1027" y="570"/>
                  <a:pt x="1026" y="568"/>
                  <a:pt x="1024" y="566"/>
                </a:cubicBezTo>
                <a:cubicBezTo>
                  <a:pt x="1030" y="561"/>
                  <a:pt x="1030" y="561"/>
                  <a:pt x="1030" y="561"/>
                </a:cubicBezTo>
                <a:cubicBezTo>
                  <a:pt x="1031" y="562"/>
                  <a:pt x="1033" y="564"/>
                  <a:pt x="1035" y="566"/>
                </a:cubicBezTo>
                <a:lnTo>
                  <a:pt x="1029" y="572"/>
                </a:lnTo>
                <a:close/>
                <a:moveTo>
                  <a:pt x="1295" y="570"/>
                </a:moveTo>
                <a:cubicBezTo>
                  <a:pt x="1289" y="565"/>
                  <a:pt x="1289" y="565"/>
                  <a:pt x="1289" y="565"/>
                </a:cubicBezTo>
                <a:cubicBezTo>
                  <a:pt x="1290" y="563"/>
                  <a:pt x="1292" y="560"/>
                  <a:pt x="1293" y="558"/>
                </a:cubicBezTo>
                <a:cubicBezTo>
                  <a:pt x="1300" y="563"/>
                  <a:pt x="1300" y="563"/>
                  <a:pt x="1300" y="563"/>
                </a:cubicBezTo>
                <a:cubicBezTo>
                  <a:pt x="1298" y="565"/>
                  <a:pt x="1297" y="567"/>
                  <a:pt x="1295" y="570"/>
                </a:cubicBezTo>
                <a:close/>
                <a:moveTo>
                  <a:pt x="757" y="564"/>
                </a:moveTo>
                <a:cubicBezTo>
                  <a:pt x="750" y="559"/>
                  <a:pt x="750" y="559"/>
                  <a:pt x="750" y="559"/>
                </a:cubicBezTo>
                <a:cubicBezTo>
                  <a:pt x="755" y="552"/>
                  <a:pt x="755" y="552"/>
                  <a:pt x="755" y="552"/>
                </a:cubicBezTo>
                <a:cubicBezTo>
                  <a:pt x="762" y="557"/>
                  <a:pt x="762" y="557"/>
                  <a:pt x="762" y="557"/>
                </a:cubicBezTo>
                <a:lnTo>
                  <a:pt x="757" y="564"/>
                </a:lnTo>
                <a:close/>
                <a:moveTo>
                  <a:pt x="1018" y="560"/>
                </a:moveTo>
                <a:cubicBezTo>
                  <a:pt x="1017" y="558"/>
                  <a:pt x="1015" y="556"/>
                  <a:pt x="1013" y="554"/>
                </a:cubicBezTo>
                <a:cubicBezTo>
                  <a:pt x="1019" y="549"/>
                  <a:pt x="1019" y="549"/>
                  <a:pt x="1019" y="549"/>
                </a:cubicBezTo>
                <a:cubicBezTo>
                  <a:pt x="1021" y="551"/>
                  <a:pt x="1023" y="553"/>
                  <a:pt x="1024" y="555"/>
                </a:cubicBezTo>
                <a:lnTo>
                  <a:pt x="1018" y="560"/>
                </a:lnTo>
                <a:close/>
                <a:moveTo>
                  <a:pt x="1305" y="557"/>
                </a:moveTo>
                <a:cubicBezTo>
                  <a:pt x="1298" y="552"/>
                  <a:pt x="1298" y="552"/>
                  <a:pt x="1298" y="552"/>
                </a:cubicBezTo>
                <a:cubicBezTo>
                  <a:pt x="1300" y="550"/>
                  <a:pt x="1301" y="548"/>
                  <a:pt x="1303" y="545"/>
                </a:cubicBezTo>
                <a:cubicBezTo>
                  <a:pt x="1309" y="550"/>
                  <a:pt x="1309" y="550"/>
                  <a:pt x="1309" y="550"/>
                </a:cubicBezTo>
                <a:cubicBezTo>
                  <a:pt x="1308" y="552"/>
                  <a:pt x="1306" y="554"/>
                  <a:pt x="1305" y="557"/>
                </a:cubicBezTo>
                <a:close/>
                <a:moveTo>
                  <a:pt x="767" y="551"/>
                </a:moveTo>
                <a:cubicBezTo>
                  <a:pt x="760" y="546"/>
                  <a:pt x="760" y="546"/>
                  <a:pt x="760" y="546"/>
                </a:cubicBezTo>
                <a:cubicBezTo>
                  <a:pt x="762" y="544"/>
                  <a:pt x="763" y="542"/>
                  <a:pt x="765" y="540"/>
                </a:cubicBezTo>
                <a:cubicBezTo>
                  <a:pt x="771" y="545"/>
                  <a:pt x="771" y="545"/>
                  <a:pt x="771" y="545"/>
                </a:cubicBezTo>
                <a:cubicBezTo>
                  <a:pt x="770" y="547"/>
                  <a:pt x="768" y="549"/>
                  <a:pt x="767" y="551"/>
                </a:cubicBezTo>
                <a:close/>
                <a:moveTo>
                  <a:pt x="1008" y="548"/>
                </a:moveTo>
                <a:cubicBezTo>
                  <a:pt x="1006" y="546"/>
                  <a:pt x="1005" y="543"/>
                  <a:pt x="1003" y="541"/>
                </a:cubicBezTo>
                <a:cubicBezTo>
                  <a:pt x="1009" y="536"/>
                  <a:pt x="1009" y="536"/>
                  <a:pt x="1009" y="536"/>
                </a:cubicBezTo>
                <a:cubicBezTo>
                  <a:pt x="1011" y="538"/>
                  <a:pt x="1013" y="540"/>
                  <a:pt x="1014" y="543"/>
                </a:cubicBezTo>
                <a:lnTo>
                  <a:pt x="1008" y="548"/>
                </a:lnTo>
                <a:close/>
                <a:moveTo>
                  <a:pt x="1314" y="543"/>
                </a:moveTo>
                <a:cubicBezTo>
                  <a:pt x="1307" y="539"/>
                  <a:pt x="1307" y="539"/>
                  <a:pt x="1307" y="539"/>
                </a:cubicBezTo>
                <a:cubicBezTo>
                  <a:pt x="1309" y="537"/>
                  <a:pt x="1310" y="534"/>
                  <a:pt x="1311" y="532"/>
                </a:cubicBezTo>
                <a:cubicBezTo>
                  <a:pt x="1318" y="537"/>
                  <a:pt x="1318" y="537"/>
                  <a:pt x="1318" y="537"/>
                </a:cubicBezTo>
                <a:cubicBezTo>
                  <a:pt x="1317" y="539"/>
                  <a:pt x="1315" y="541"/>
                  <a:pt x="1314" y="543"/>
                </a:cubicBezTo>
                <a:close/>
                <a:moveTo>
                  <a:pt x="776" y="538"/>
                </a:moveTo>
                <a:cubicBezTo>
                  <a:pt x="770" y="533"/>
                  <a:pt x="770" y="533"/>
                  <a:pt x="770" y="533"/>
                </a:cubicBezTo>
                <a:cubicBezTo>
                  <a:pt x="772" y="531"/>
                  <a:pt x="774" y="529"/>
                  <a:pt x="775" y="527"/>
                </a:cubicBezTo>
                <a:cubicBezTo>
                  <a:pt x="781" y="532"/>
                  <a:pt x="781" y="532"/>
                  <a:pt x="781" y="532"/>
                </a:cubicBezTo>
                <a:cubicBezTo>
                  <a:pt x="780" y="534"/>
                  <a:pt x="778" y="536"/>
                  <a:pt x="776" y="538"/>
                </a:cubicBezTo>
                <a:close/>
                <a:moveTo>
                  <a:pt x="998" y="535"/>
                </a:moveTo>
                <a:cubicBezTo>
                  <a:pt x="996" y="533"/>
                  <a:pt x="995" y="531"/>
                  <a:pt x="993" y="529"/>
                </a:cubicBezTo>
                <a:cubicBezTo>
                  <a:pt x="1000" y="524"/>
                  <a:pt x="1000" y="524"/>
                  <a:pt x="1000" y="524"/>
                </a:cubicBezTo>
                <a:cubicBezTo>
                  <a:pt x="1001" y="526"/>
                  <a:pt x="1003" y="528"/>
                  <a:pt x="1004" y="530"/>
                </a:cubicBezTo>
                <a:lnTo>
                  <a:pt x="998" y="535"/>
                </a:lnTo>
                <a:close/>
                <a:moveTo>
                  <a:pt x="1323" y="530"/>
                </a:moveTo>
                <a:cubicBezTo>
                  <a:pt x="1316" y="525"/>
                  <a:pt x="1316" y="525"/>
                  <a:pt x="1316" y="525"/>
                </a:cubicBezTo>
                <a:cubicBezTo>
                  <a:pt x="1317" y="523"/>
                  <a:pt x="1319" y="521"/>
                  <a:pt x="1320" y="519"/>
                </a:cubicBezTo>
                <a:cubicBezTo>
                  <a:pt x="1327" y="523"/>
                  <a:pt x="1327" y="523"/>
                  <a:pt x="1327" y="523"/>
                </a:cubicBezTo>
                <a:cubicBezTo>
                  <a:pt x="1325" y="525"/>
                  <a:pt x="1324" y="527"/>
                  <a:pt x="1323" y="530"/>
                </a:cubicBezTo>
                <a:close/>
                <a:moveTo>
                  <a:pt x="787" y="526"/>
                </a:moveTo>
                <a:cubicBezTo>
                  <a:pt x="780" y="521"/>
                  <a:pt x="780" y="521"/>
                  <a:pt x="780" y="521"/>
                </a:cubicBezTo>
                <a:cubicBezTo>
                  <a:pt x="782" y="519"/>
                  <a:pt x="784" y="517"/>
                  <a:pt x="786" y="515"/>
                </a:cubicBezTo>
                <a:cubicBezTo>
                  <a:pt x="792" y="520"/>
                  <a:pt x="792" y="520"/>
                  <a:pt x="792" y="520"/>
                </a:cubicBezTo>
                <a:cubicBezTo>
                  <a:pt x="790" y="522"/>
                  <a:pt x="788" y="524"/>
                  <a:pt x="787" y="526"/>
                </a:cubicBezTo>
                <a:close/>
                <a:moveTo>
                  <a:pt x="988" y="522"/>
                </a:moveTo>
                <a:cubicBezTo>
                  <a:pt x="983" y="516"/>
                  <a:pt x="983" y="516"/>
                  <a:pt x="983" y="516"/>
                </a:cubicBezTo>
                <a:cubicBezTo>
                  <a:pt x="990" y="511"/>
                  <a:pt x="990" y="511"/>
                  <a:pt x="990" y="511"/>
                </a:cubicBezTo>
                <a:cubicBezTo>
                  <a:pt x="995" y="517"/>
                  <a:pt x="995" y="517"/>
                  <a:pt x="995" y="517"/>
                </a:cubicBezTo>
                <a:lnTo>
                  <a:pt x="988" y="522"/>
                </a:lnTo>
                <a:close/>
                <a:moveTo>
                  <a:pt x="1331" y="516"/>
                </a:moveTo>
                <a:cubicBezTo>
                  <a:pt x="1324" y="512"/>
                  <a:pt x="1324" y="512"/>
                  <a:pt x="1324" y="512"/>
                </a:cubicBezTo>
                <a:cubicBezTo>
                  <a:pt x="1325" y="510"/>
                  <a:pt x="1327" y="507"/>
                  <a:pt x="1328" y="505"/>
                </a:cubicBezTo>
                <a:cubicBezTo>
                  <a:pt x="1335" y="509"/>
                  <a:pt x="1335" y="509"/>
                  <a:pt x="1335" y="509"/>
                </a:cubicBezTo>
                <a:cubicBezTo>
                  <a:pt x="1334" y="511"/>
                  <a:pt x="1332" y="514"/>
                  <a:pt x="1331" y="516"/>
                </a:cubicBezTo>
                <a:close/>
                <a:moveTo>
                  <a:pt x="797" y="514"/>
                </a:moveTo>
                <a:cubicBezTo>
                  <a:pt x="791" y="509"/>
                  <a:pt x="791" y="509"/>
                  <a:pt x="791" y="509"/>
                </a:cubicBezTo>
                <a:cubicBezTo>
                  <a:pt x="793" y="507"/>
                  <a:pt x="795" y="505"/>
                  <a:pt x="797" y="503"/>
                </a:cubicBezTo>
                <a:cubicBezTo>
                  <a:pt x="802" y="509"/>
                  <a:pt x="802" y="509"/>
                  <a:pt x="802" y="509"/>
                </a:cubicBezTo>
                <a:cubicBezTo>
                  <a:pt x="801" y="511"/>
                  <a:pt x="799" y="512"/>
                  <a:pt x="797" y="514"/>
                </a:cubicBezTo>
                <a:close/>
                <a:moveTo>
                  <a:pt x="979" y="509"/>
                </a:moveTo>
                <a:cubicBezTo>
                  <a:pt x="977" y="507"/>
                  <a:pt x="975" y="505"/>
                  <a:pt x="974" y="503"/>
                </a:cubicBezTo>
                <a:cubicBezTo>
                  <a:pt x="980" y="498"/>
                  <a:pt x="980" y="498"/>
                  <a:pt x="980" y="498"/>
                </a:cubicBezTo>
                <a:cubicBezTo>
                  <a:pt x="982" y="500"/>
                  <a:pt x="983" y="502"/>
                  <a:pt x="985" y="505"/>
                </a:cubicBezTo>
                <a:lnTo>
                  <a:pt x="979" y="509"/>
                </a:lnTo>
                <a:close/>
                <a:moveTo>
                  <a:pt x="808" y="503"/>
                </a:moveTo>
                <a:cubicBezTo>
                  <a:pt x="802" y="497"/>
                  <a:pt x="802" y="497"/>
                  <a:pt x="802" y="497"/>
                </a:cubicBezTo>
                <a:cubicBezTo>
                  <a:pt x="804" y="495"/>
                  <a:pt x="806" y="494"/>
                  <a:pt x="808" y="492"/>
                </a:cubicBezTo>
                <a:cubicBezTo>
                  <a:pt x="814" y="498"/>
                  <a:pt x="814" y="498"/>
                  <a:pt x="814" y="498"/>
                </a:cubicBezTo>
                <a:cubicBezTo>
                  <a:pt x="812" y="499"/>
                  <a:pt x="810" y="501"/>
                  <a:pt x="808" y="503"/>
                </a:cubicBezTo>
                <a:close/>
                <a:moveTo>
                  <a:pt x="1339" y="502"/>
                </a:moveTo>
                <a:cubicBezTo>
                  <a:pt x="1332" y="498"/>
                  <a:pt x="1332" y="498"/>
                  <a:pt x="1332" y="498"/>
                </a:cubicBezTo>
                <a:cubicBezTo>
                  <a:pt x="1334" y="496"/>
                  <a:pt x="1335" y="494"/>
                  <a:pt x="1336" y="491"/>
                </a:cubicBezTo>
                <a:cubicBezTo>
                  <a:pt x="1343" y="495"/>
                  <a:pt x="1343" y="495"/>
                  <a:pt x="1343" y="495"/>
                </a:cubicBezTo>
                <a:cubicBezTo>
                  <a:pt x="1342" y="498"/>
                  <a:pt x="1340" y="500"/>
                  <a:pt x="1339" y="502"/>
                </a:cubicBezTo>
                <a:close/>
                <a:moveTo>
                  <a:pt x="969" y="497"/>
                </a:moveTo>
                <a:cubicBezTo>
                  <a:pt x="967" y="495"/>
                  <a:pt x="966" y="493"/>
                  <a:pt x="964" y="490"/>
                </a:cubicBezTo>
                <a:cubicBezTo>
                  <a:pt x="970" y="485"/>
                  <a:pt x="970" y="485"/>
                  <a:pt x="970" y="485"/>
                </a:cubicBezTo>
                <a:cubicBezTo>
                  <a:pt x="972" y="488"/>
                  <a:pt x="974" y="490"/>
                  <a:pt x="975" y="492"/>
                </a:cubicBezTo>
                <a:lnTo>
                  <a:pt x="969" y="497"/>
                </a:lnTo>
                <a:close/>
                <a:moveTo>
                  <a:pt x="820" y="492"/>
                </a:moveTo>
                <a:cubicBezTo>
                  <a:pt x="814" y="486"/>
                  <a:pt x="814" y="486"/>
                  <a:pt x="814" y="486"/>
                </a:cubicBezTo>
                <a:cubicBezTo>
                  <a:pt x="816" y="485"/>
                  <a:pt x="819" y="483"/>
                  <a:pt x="821" y="481"/>
                </a:cubicBezTo>
                <a:cubicBezTo>
                  <a:pt x="826" y="487"/>
                  <a:pt x="826" y="487"/>
                  <a:pt x="826" y="487"/>
                </a:cubicBezTo>
                <a:cubicBezTo>
                  <a:pt x="824" y="489"/>
                  <a:pt x="822" y="491"/>
                  <a:pt x="820" y="492"/>
                </a:cubicBezTo>
                <a:close/>
                <a:moveTo>
                  <a:pt x="1347" y="488"/>
                </a:moveTo>
                <a:cubicBezTo>
                  <a:pt x="1340" y="484"/>
                  <a:pt x="1340" y="484"/>
                  <a:pt x="1340" y="484"/>
                </a:cubicBezTo>
                <a:cubicBezTo>
                  <a:pt x="1342" y="482"/>
                  <a:pt x="1343" y="480"/>
                  <a:pt x="1344" y="477"/>
                </a:cubicBezTo>
                <a:cubicBezTo>
                  <a:pt x="1351" y="481"/>
                  <a:pt x="1351" y="481"/>
                  <a:pt x="1351" y="481"/>
                </a:cubicBezTo>
                <a:cubicBezTo>
                  <a:pt x="1350" y="484"/>
                  <a:pt x="1349" y="486"/>
                  <a:pt x="1347" y="488"/>
                </a:cubicBezTo>
                <a:close/>
                <a:moveTo>
                  <a:pt x="959" y="484"/>
                </a:moveTo>
                <a:cubicBezTo>
                  <a:pt x="957" y="482"/>
                  <a:pt x="956" y="480"/>
                  <a:pt x="954" y="479"/>
                </a:cubicBezTo>
                <a:cubicBezTo>
                  <a:pt x="960" y="473"/>
                  <a:pt x="960" y="473"/>
                  <a:pt x="960" y="473"/>
                </a:cubicBezTo>
                <a:cubicBezTo>
                  <a:pt x="962" y="475"/>
                  <a:pt x="963" y="477"/>
                  <a:pt x="965" y="479"/>
                </a:cubicBezTo>
                <a:lnTo>
                  <a:pt x="959" y="484"/>
                </a:lnTo>
                <a:close/>
                <a:moveTo>
                  <a:pt x="832" y="483"/>
                </a:moveTo>
                <a:cubicBezTo>
                  <a:pt x="827" y="476"/>
                  <a:pt x="827" y="476"/>
                  <a:pt x="827" y="476"/>
                </a:cubicBezTo>
                <a:cubicBezTo>
                  <a:pt x="829" y="474"/>
                  <a:pt x="831" y="473"/>
                  <a:pt x="834" y="471"/>
                </a:cubicBezTo>
                <a:cubicBezTo>
                  <a:pt x="838" y="478"/>
                  <a:pt x="838" y="478"/>
                  <a:pt x="838" y="478"/>
                </a:cubicBezTo>
                <a:cubicBezTo>
                  <a:pt x="836" y="479"/>
                  <a:pt x="834" y="481"/>
                  <a:pt x="832" y="483"/>
                </a:cubicBezTo>
                <a:close/>
                <a:moveTo>
                  <a:pt x="1355" y="474"/>
                </a:moveTo>
                <a:cubicBezTo>
                  <a:pt x="1348" y="470"/>
                  <a:pt x="1348" y="470"/>
                  <a:pt x="1348" y="470"/>
                </a:cubicBezTo>
                <a:cubicBezTo>
                  <a:pt x="1352" y="464"/>
                  <a:pt x="1352" y="464"/>
                  <a:pt x="1352" y="464"/>
                </a:cubicBezTo>
                <a:cubicBezTo>
                  <a:pt x="1359" y="467"/>
                  <a:pt x="1359" y="467"/>
                  <a:pt x="1359" y="467"/>
                </a:cubicBezTo>
                <a:lnTo>
                  <a:pt x="1355" y="474"/>
                </a:lnTo>
                <a:close/>
                <a:moveTo>
                  <a:pt x="845" y="474"/>
                </a:moveTo>
                <a:cubicBezTo>
                  <a:pt x="841" y="467"/>
                  <a:pt x="841" y="467"/>
                  <a:pt x="841" y="467"/>
                </a:cubicBezTo>
                <a:cubicBezTo>
                  <a:pt x="843" y="465"/>
                  <a:pt x="845" y="464"/>
                  <a:pt x="848" y="463"/>
                </a:cubicBezTo>
                <a:cubicBezTo>
                  <a:pt x="851" y="470"/>
                  <a:pt x="851" y="470"/>
                  <a:pt x="851" y="470"/>
                </a:cubicBezTo>
                <a:cubicBezTo>
                  <a:pt x="849" y="471"/>
                  <a:pt x="847" y="472"/>
                  <a:pt x="845" y="474"/>
                </a:cubicBezTo>
                <a:close/>
                <a:moveTo>
                  <a:pt x="948" y="473"/>
                </a:moveTo>
                <a:cubicBezTo>
                  <a:pt x="947" y="471"/>
                  <a:pt x="945" y="469"/>
                  <a:pt x="943" y="468"/>
                </a:cubicBezTo>
                <a:cubicBezTo>
                  <a:pt x="948" y="462"/>
                  <a:pt x="948" y="462"/>
                  <a:pt x="948" y="462"/>
                </a:cubicBezTo>
                <a:cubicBezTo>
                  <a:pt x="950" y="463"/>
                  <a:pt x="952" y="465"/>
                  <a:pt x="954" y="467"/>
                </a:cubicBezTo>
                <a:lnTo>
                  <a:pt x="948" y="473"/>
                </a:lnTo>
                <a:close/>
                <a:moveTo>
                  <a:pt x="858" y="466"/>
                </a:moveTo>
                <a:cubicBezTo>
                  <a:pt x="855" y="459"/>
                  <a:pt x="855" y="459"/>
                  <a:pt x="855" y="459"/>
                </a:cubicBezTo>
                <a:cubicBezTo>
                  <a:pt x="857" y="458"/>
                  <a:pt x="860" y="457"/>
                  <a:pt x="862" y="456"/>
                </a:cubicBezTo>
                <a:cubicBezTo>
                  <a:pt x="865" y="463"/>
                  <a:pt x="865" y="463"/>
                  <a:pt x="865" y="463"/>
                </a:cubicBezTo>
                <a:cubicBezTo>
                  <a:pt x="863" y="464"/>
                  <a:pt x="861" y="465"/>
                  <a:pt x="858" y="466"/>
                </a:cubicBezTo>
                <a:close/>
                <a:moveTo>
                  <a:pt x="937" y="463"/>
                </a:moveTo>
                <a:cubicBezTo>
                  <a:pt x="935" y="461"/>
                  <a:pt x="933" y="460"/>
                  <a:pt x="931" y="458"/>
                </a:cubicBezTo>
                <a:cubicBezTo>
                  <a:pt x="935" y="452"/>
                  <a:pt x="935" y="452"/>
                  <a:pt x="935" y="452"/>
                </a:cubicBezTo>
                <a:cubicBezTo>
                  <a:pt x="937" y="453"/>
                  <a:pt x="939" y="455"/>
                  <a:pt x="942" y="456"/>
                </a:cubicBezTo>
                <a:lnTo>
                  <a:pt x="937" y="463"/>
                </a:lnTo>
                <a:close/>
                <a:moveTo>
                  <a:pt x="1363" y="460"/>
                </a:moveTo>
                <a:cubicBezTo>
                  <a:pt x="1356" y="457"/>
                  <a:pt x="1356" y="457"/>
                  <a:pt x="1356" y="457"/>
                </a:cubicBezTo>
                <a:cubicBezTo>
                  <a:pt x="1360" y="450"/>
                  <a:pt x="1360" y="450"/>
                  <a:pt x="1360" y="450"/>
                </a:cubicBezTo>
                <a:cubicBezTo>
                  <a:pt x="1367" y="453"/>
                  <a:pt x="1367" y="453"/>
                  <a:pt x="1367" y="453"/>
                </a:cubicBezTo>
                <a:lnTo>
                  <a:pt x="1363" y="460"/>
                </a:lnTo>
                <a:close/>
                <a:moveTo>
                  <a:pt x="873" y="460"/>
                </a:moveTo>
                <a:cubicBezTo>
                  <a:pt x="870" y="452"/>
                  <a:pt x="870" y="452"/>
                  <a:pt x="870" y="452"/>
                </a:cubicBezTo>
                <a:cubicBezTo>
                  <a:pt x="872" y="452"/>
                  <a:pt x="875" y="451"/>
                  <a:pt x="878" y="450"/>
                </a:cubicBezTo>
                <a:cubicBezTo>
                  <a:pt x="880" y="457"/>
                  <a:pt x="880" y="457"/>
                  <a:pt x="880" y="457"/>
                </a:cubicBezTo>
                <a:cubicBezTo>
                  <a:pt x="877" y="458"/>
                  <a:pt x="875" y="459"/>
                  <a:pt x="873" y="460"/>
                </a:cubicBezTo>
                <a:close/>
                <a:moveTo>
                  <a:pt x="887" y="455"/>
                </a:moveTo>
                <a:cubicBezTo>
                  <a:pt x="885" y="448"/>
                  <a:pt x="885" y="448"/>
                  <a:pt x="885" y="448"/>
                </a:cubicBezTo>
                <a:cubicBezTo>
                  <a:pt x="888" y="447"/>
                  <a:pt x="891" y="446"/>
                  <a:pt x="893" y="446"/>
                </a:cubicBezTo>
                <a:cubicBezTo>
                  <a:pt x="895" y="454"/>
                  <a:pt x="895" y="454"/>
                  <a:pt x="895" y="454"/>
                </a:cubicBezTo>
                <a:cubicBezTo>
                  <a:pt x="892" y="454"/>
                  <a:pt x="890" y="455"/>
                  <a:pt x="887" y="455"/>
                </a:cubicBezTo>
                <a:close/>
                <a:moveTo>
                  <a:pt x="924" y="455"/>
                </a:moveTo>
                <a:cubicBezTo>
                  <a:pt x="922" y="454"/>
                  <a:pt x="919" y="453"/>
                  <a:pt x="917" y="453"/>
                </a:cubicBezTo>
                <a:cubicBezTo>
                  <a:pt x="919" y="445"/>
                  <a:pt x="919" y="445"/>
                  <a:pt x="919" y="445"/>
                </a:cubicBezTo>
                <a:cubicBezTo>
                  <a:pt x="922" y="446"/>
                  <a:pt x="924" y="447"/>
                  <a:pt x="927" y="448"/>
                </a:cubicBezTo>
                <a:lnTo>
                  <a:pt x="924" y="455"/>
                </a:lnTo>
                <a:close/>
                <a:moveTo>
                  <a:pt x="903" y="452"/>
                </a:moveTo>
                <a:cubicBezTo>
                  <a:pt x="902" y="444"/>
                  <a:pt x="902" y="444"/>
                  <a:pt x="902" y="444"/>
                </a:cubicBezTo>
                <a:cubicBezTo>
                  <a:pt x="902" y="444"/>
                  <a:pt x="902" y="444"/>
                  <a:pt x="902" y="444"/>
                </a:cubicBezTo>
                <a:cubicBezTo>
                  <a:pt x="905" y="444"/>
                  <a:pt x="908" y="444"/>
                  <a:pt x="910" y="444"/>
                </a:cubicBezTo>
                <a:cubicBezTo>
                  <a:pt x="910" y="452"/>
                  <a:pt x="910" y="452"/>
                  <a:pt x="910" y="452"/>
                </a:cubicBezTo>
                <a:cubicBezTo>
                  <a:pt x="908" y="452"/>
                  <a:pt x="905" y="452"/>
                  <a:pt x="903" y="452"/>
                </a:cubicBezTo>
                <a:close/>
                <a:moveTo>
                  <a:pt x="1371" y="446"/>
                </a:moveTo>
                <a:cubicBezTo>
                  <a:pt x="1364" y="443"/>
                  <a:pt x="1364" y="443"/>
                  <a:pt x="1364" y="443"/>
                </a:cubicBezTo>
                <a:cubicBezTo>
                  <a:pt x="1368" y="436"/>
                  <a:pt x="1368" y="436"/>
                  <a:pt x="1368" y="436"/>
                </a:cubicBezTo>
                <a:cubicBezTo>
                  <a:pt x="1375" y="440"/>
                  <a:pt x="1375" y="440"/>
                  <a:pt x="1375" y="440"/>
                </a:cubicBezTo>
                <a:lnTo>
                  <a:pt x="1371" y="446"/>
                </a:lnTo>
                <a:close/>
                <a:moveTo>
                  <a:pt x="1379" y="433"/>
                </a:moveTo>
                <a:cubicBezTo>
                  <a:pt x="1372" y="429"/>
                  <a:pt x="1372" y="429"/>
                  <a:pt x="1372" y="429"/>
                </a:cubicBezTo>
                <a:cubicBezTo>
                  <a:pt x="1376" y="422"/>
                  <a:pt x="1376" y="422"/>
                  <a:pt x="1376" y="422"/>
                </a:cubicBezTo>
                <a:cubicBezTo>
                  <a:pt x="1383" y="426"/>
                  <a:pt x="1383" y="426"/>
                  <a:pt x="1383" y="426"/>
                </a:cubicBezTo>
                <a:lnTo>
                  <a:pt x="1379" y="433"/>
                </a:lnTo>
                <a:close/>
                <a:moveTo>
                  <a:pt x="1386" y="419"/>
                </a:moveTo>
                <a:cubicBezTo>
                  <a:pt x="1380" y="415"/>
                  <a:pt x="1380" y="415"/>
                  <a:pt x="1380" y="415"/>
                </a:cubicBezTo>
                <a:cubicBezTo>
                  <a:pt x="1383" y="408"/>
                  <a:pt x="1383" y="408"/>
                  <a:pt x="1383" y="408"/>
                </a:cubicBezTo>
                <a:cubicBezTo>
                  <a:pt x="1390" y="412"/>
                  <a:pt x="1390" y="412"/>
                  <a:pt x="1390" y="412"/>
                </a:cubicBezTo>
                <a:lnTo>
                  <a:pt x="1386" y="419"/>
                </a:lnTo>
                <a:close/>
                <a:moveTo>
                  <a:pt x="1394" y="405"/>
                </a:moveTo>
                <a:cubicBezTo>
                  <a:pt x="1387" y="401"/>
                  <a:pt x="1387" y="401"/>
                  <a:pt x="1387" y="401"/>
                </a:cubicBezTo>
                <a:cubicBezTo>
                  <a:pt x="1391" y="394"/>
                  <a:pt x="1391" y="394"/>
                  <a:pt x="1391" y="394"/>
                </a:cubicBezTo>
                <a:cubicBezTo>
                  <a:pt x="1398" y="398"/>
                  <a:pt x="1398" y="398"/>
                  <a:pt x="1398" y="398"/>
                </a:cubicBezTo>
                <a:lnTo>
                  <a:pt x="1394" y="405"/>
                </a:lnTo>
                <a:close/>
                <a:moveTo>
                  <a:pt x="1402" y="391"/>
                </a:moveTo>
                <a:cubicBezTo>
                  <a:pt x="1396" y="387"/>
                  <a:pt x="1396" y="387"/>
                  <a:pt x="1396" y="387"/>
                </a:cubicBezTo>
                <a:cubicBezTo>
                  <a:pt x="1397" y="385"/>
                  <a:pt x="1398" y="382"/>
                  <a:pt x="1400" y="380"/>
                </a:cubicBezTo>
                <a:cubicBezTo>
                  <a:pt x="1406" y="384"/>
                  <a:pt x="1406" y="384"/>
                  <a:pt x="1406" y="384"/>
                </a:cubicBezTo>
                <a:cubicBezTo>
                  <a:pt x="1405" y="386"/>
                  <a:pt x="1404" y="389"/>
                  <a:pt x="1402" y="391"/>
                </a:cubicBezTo>
                <a:close/>
                <a:moveTo>
                  <a:pt x="1411" y="377"/>
                </a:moveTo>
                <a:cubicBezTo>
                  <a:pt x="1404" y="373"/>
                  <a:pt x="1404" y="373"/>
                  <a:pt x="1404" y="373"/>
                </a:cubicBezTo>
                <a:cubicBezTo>
                  <a:pt x="1405" y="371"/>
                  <a:pt x="1407" y="368"/>
                  <a:pt x="1408" y="366"/>
                </a:cubicBezTo>
                <a:cubicBezTo>
                  <a:pt x="1415" y="370"/>
                  <a:pt x="1415" y="370"/>
                  <a:pt x="1415" y="370"/>
                </a:cubicBezTo>
                <a:cubicBezTo>
                  <a:pt x="1413" y="373"/>
                  <a:pt x="1412" y="375"/>
                  <a:pt x="1411" y="377"/>
                </a:cubicBezTo>
                <a:close/>
                <a:moveTo>
                  <a:pt x="1419" y="364"/>
                </a:moveTo>
                <a:cubicBezTo>
                  <a:pt x="1412" y="359"/>
                  <a:pt x="1412" y="359"/>
                  <a:pt x="1412" y="359"/>
                </a:cubicBezTo>
                <a:cubicBezTo>
                  <a:pt x="1414" y="357"/>
                  <a:pt x="1415" y="355"/>
                  <a:pt x="1416" y="353"/>
                </a:cubicBezTo>
                <a:cubicBezTo>
                  <a:pt x="1423" y="357"/>
                  <a:pt x="1423" y="357"/>
                  <a:pt x="1423" y="357"/>
                </a:cubicBezTo>
                <a:cubicBezTo>
                  <a:pt x="1422" y="359"/>
                  <a:pt x="1420" y="361"/>
                  <a:pt x="1419" y="364"/>
                </a:cubicBezTo>
                <a:close/>
                <a:moveTo>
                  <a:pt x="1427" y="350"/>
                </a:moveTo>
                <a:cubicBezTo>
                  <a:pt x="1421" y="346"/>
                  <a:pt x="1421" y="346"/>
                  <a:pt x="1421" y="346"/>
                </a:cubicBezTo>
                <a:cubicBezTo>
                  <a:pt x="1422" y="343"/>
                  <a:pt x="1424" y="341"/>
                  <a:pt x="1425" y="339"/>
                </a:cubicBezTo>
                <a:cubicBezTo>
                  <a:pt x="1432" y="343"/>
                  <a:pt x="1432" y="343"/>
                  <a:pt x="1432" y="343"/>
                </a:cubicBezTo>
                <a:cubicBezTo>
                  <a:pt x="1430" y="346"/>
                  <a:pt x="1429" y="348"/>
                  <a:pt x="1427" y="350"/>
                </a:cubicBezTo>
                <a:close/>
                <a:moveTo>
                  <a:pt x="1974" y="339"/>
                </a:moveTo>
                <a:cubicBezTo>
                  <a:pt x="1974" y="331"/>
                  <a:pt x="1974" y="331"/>
                  <a:pt x="1974" y="331"/>
                </a:cubicBezTo>
                <a:cubicBezTo>
                  <a:pt x="1976" y="331"/>
                  <a:pt x="1979" y="331"/>
                  <a:pt x="1981" y="331"/>
                </a:cubicBezTo>
                <a:cubicBezTo>
                  <a:pt x="1982" y="339"/>
                  <a:pt x="1982" y="339"/>
                  <a:pt x="1982" y="339"/>
                </a:cubicBezTo>
                <a:cubicBezTo>
                  <a:pt x="1980" y="339"/>
                  <a:pt x="1977" y="339"/>
                  <a:pt x="1974" y="339"/>
                </a:cubicBezTo>
                <a:close/>
                <a:moveTo>
                  <a:pt x="1965" y="339"/>
                </a:moveTo>
                <a:cubicBezTo>
                  <a:pt x="1964" y="339"/>
                  <a:pt x="1964" y="339"/>
                  <a:pt x="1964" y="339"/>
                </a:cubicBezTo>
                <a:cubicBezTo>
                  <a:pt x="1962" y="339"/>
                  <a:pt x="1959" y="338"/>
                  <a:pt x="1957" y="337"/>
                </a:cubicBezTo>
                <a:cubicBezTo>
                  <a:pt x="1959" y="330"/>
                  <a:pt x="1959" y="330"/>
                  <a:pt x="1959" y="330"/>
                </a:cubicBezTo>
                <a:cubicBezTo>
                  <a:pt x="1961" y="330"/>
                  <a:pt x="1963" y="331"/>
                  <a:pt x="1965" y="331"/>
                </a:cubicBezTo>
                <a:cubicBezTo>
                  <a:pt x="1966" y="331"/>
                  <a:pt x="1966" y="331"/>
                  <a:pt x="1966" y="331"/>
                </a:cubicBezTo>
                <a:lnTo>
                  <a:pt x="1965" y="339"/>
                </a:lnTo>
                <a:close/>
                <a:moveTo>
                  <a:pt x="1991" y="337"/>
                </a:moveTo>
                <a:cubicBezTo>
                  <a:pt x="1988" y="329"/>
                  <a:pt x="1988" y="329"/>
                  <a:pt x="1988" y="329"/>
                </a:cubicBezTo>
                <a:cubicBezTo>
                  <a:pt x="1991" y="328"/>
                  <a:pt x="1993" y="328"/>
                  <a:pt x="1996" y="327"/>
                </a:cubicBezTo>
                <a:cubicBezTo>
                  <a:pt x="1999" y="334"/>
                  <a:pt x="1999" y="334"/>
                  <a:pt x="1999" y="334"/>
                </a:cubicBezTo>
                <a:cubicBezTo>
                  <a:pt x="1996" y="335"/>
                  <a:pt x="1993" y="336"/>
                  <a:pt x="1991" y="337"/>
                </a:cubicBezTo>
                <a:close/>
                <a:moveTo>
                  <a:pt x="1436" y="337"/>
                </a:moveTo>
                <a:cubicBezTo>
                  <a:pt x="1429" y="332"/>
                  <a:pt x="1429" y="332"/>
                  <a:pt x="1429" y="332"/>
                </a:cubicBezTo>
                <a:cubicBezTo>
                  <a:pt x="1431" y="330"/>
                  <a:pt x="1432" y="328"/>
                  <a:pt x="1434" y="326"/>
                </a:cubicBezTo>
                <a:cubicBezTo>
                  <a:pt x="1441" y="330"/>
                  <a:pt x="1441" y="330"/>
                  <a:pt x="1441" y="330"/>
                </a:cubicBezTo>
                <a:cubicBezTo>
                  <a:pt x="1439" y="332"/>
                  <a:pt x="1438" y="335"/>
                  <a:pt x="1436" y="337"/>
                </a:cubicBezTo>
                <a:close/>
                <a:moveTo>
                  <a:pt x="1949" y="334"/>
                </a:moveTo>
                <a:cubicBezTo>
                  <a:pt x="1947" y="333"/>
                  <a:pt x="1944" y="332"/>
                  <a:pt x="1942" y="330"/>
                </a:cubicBezTo>
                <a:cubicBezTo>
                  <a:pt x="1946" y="323"/>
                  <a:pt x="1946" y="323"/>
                  <a:pt x="1946" y="323"/>
                </a:cubicBezTo>
                <a:cubicBezTo>
                  <a:pt x="1948" y="325"/>
                  <a:pt x="1950" y="326"/>
                  <a:pt x="1952" y="327"/>
                </a:cubicBezTo>
                <a:lnTo>
                  <a:pt x="1949" y="334"/>
                </a:lnTo>
                <a:close/>
                <a:moveTo>
                  <a:pt x="2006" y="331"/>
                </a:moveTo>
                <a:cubicBezTo>
                  <a:pt x="2003" y="324"/>
                  <a:pt x="2003" y="324"/>
                  <a:pt x="2003" y="324"/>
                </a:cubicBezTo>
                <a:cubicBezTo>
                  <a:pt x="2005" y="323"/>
                  <a:pt x="2007" y="321"/>
                  <a:pt x="2009" y="320"/>
                </a:cubicBezTo>
                <a:cubicBezTo>
                  <a:pt x="2013" y="327"/>
                  <a:pt x="2013" y="327"/>
                  <a:pt x="2013" y="327"/>
                </a:cubicBezTo>
                <a:cubicBezTo>
                  <a:pt x="2011" y="328"/>
                  <a:pt x="2009" y="330"/>
                  <a:pt x="2006" y="331"/>
                </a:cubicBezTo>
                <a:close/>
                <a:moveTo>
                  <a:pt x="1935" y="326"/>
                </a:moveTo>
                <a:cubicBezTo>
                  <a:pt x="1932" y="324"/>
                  <a:pt x="1930" y="323"/>
                  <a:pt x="1928" y="321"/>
                </a:cubicBezTo>
                <a:cubicBezTo>
                  <a:pt x="1933" y="315"/>
                  <a:pt x="1933" y="315"/>
                  <a:pt x="1933" y="315"/>
                </a:cubicBezTo>
                <a:cubicBezTo>
                  <a:pt x="1935" y="316"/>
                  <a:pt x="1937" y="318"/>
                  <a:pt x="1939" y="319"/>
                </a:cubicBezTo>
                <a:lnTo>
                  <a:pt x="1935" y="326"/>
                </a:lnTo>
                <a:close/>
                <a:moveTo>
                  <a:pt x="1445" y="324"/>
                </a:moveTo>
                <a:cubicBezTo>
                  <a:pt x="1438" y="319"/>
                  <a:pt x="1438" y="319"/>
                  <a:pt x="1438" y="319"/>
                </a:cubicBezTo>
                <a:cubicBezTo>
                  <a:pt x="1440" y="317"/>
                  <a:pt x="1442" y="315"/>
                  <a:pt x="1443" y="312"/>
                </a:cubicBezTo>
                <a:cubicBezTo>
                  <a:pt x="1450" y="317"/>
                  <a:pt x="1450" y="317"/>
                  <a:pt x="1450" y="317"/>
                </a:cubicBezTo>
                <a:cubicBezTo>
                  <a:pt x="1448" y="319"/>
                  <a:pt x="1447" y="321"/>
                  <a:pt x="1445" y="324"/>
                </a:cubicBezTo>
                <a:close/>
                <a:moveTo>
                  <a:pt x="2020" y="322"/>
                </a:moveTo>
                <a:cubicBezTo>
                  <a:pt x="2016" y="316"/>
                  <a:pt x="2016" y="316"/>
                  <a:pt x="2016" y="316"/>
                </a:cubicBezTo>
                <a:cubicBezTo>
                  <a:pt x="2018" y="314"/>
                  <a:pt x="2020" y="313"/>
                  <a:pt x="2022" y="311"/>
                </a:cubicBezTo>
                <a:cubicBezTo>
                  <a:pt x="2027" y="317"/>
                  <a:pt x="2027" y="317"/>
                  <a:pt x="2027" y="317"/>
                </a:cubicBezTo>
                <a:cubicBezTo>
                  <a:pt x="2025" y="319"/>
                  <a:pt x="2022" y="321"/>
                  <a:pt x="2020" y="322"/>
                </a:cubicBezTo>
                <a:close/>
                <a:moveTo>
                  <a:pt x="1922" y="316"/>
                </a:moveTo>
                <a:cubicBezTo>
                  <a:pt x="1920" y="314"/>
                  <a:pt x="1917" y="313"/>
                  <a:pt x="1915" y="311"/>
                </a:cubicBezTo>
                <a:cubicBezTo>
                  <a:pt x="1920" y="305"/>
                  <a:pt x="1920" y="305"/>
                  <a:pt x="1920" y="305"/>
                </a:cubicBezTo>
                <a:cubicBezTo>
                  <a:pt x="1923" y="307"/>
                  <a:pt x="1925" y="308"/>
                  <a:pt x="1927" y="310"/>
                </a:cubicBezTo>
                <a:lnTo>
                  <a:pt x="1922" y="316"/>
                </a:lnTo>
                <a:close/>
                <a:moveTo>
                  <a:pt x="2033" y="312"/>
                </a:moveTo>
                <a:cubicBezTo>
                  <a:pt x="2028" y="306"/>
                  <a:pt x="2028" y="306"/>
                  <a:pt x="2028" y="306"/>
                </a:cubicBezTo>
                <a:cubicBezTo>
                  <a:pt x="2030" y="304"/>
                  <a:pt x="2031" y="302"/>
                  <a:pt x="2033" y="300"/>
                </a:cubicBezTo>
                <a:cubicBezTo>
                  <a:pt x="2039" y="306"/>
                  <a:pt x="2039" y="306"/>
                  <a:pt x="2039" y="306"/>
                </a:cubicBezTo>
                <a:cubicBezTo>
                  <a:pt x="2037" y="308"/>
                  <a:pt x="2035" y="310"/>
                  <a:pt x="2033" y="312"/>
                </a:cubicBezTo>
                <a:close/>
                <a:moveTo>
                  <a:pt x="1454" y="311"/>
                </a:moveTo>
                <a:cubicBezTo>
                  <a:pt x="1448" y="306"/>
                  <a:pt x="1448" y="306"/>
                  <a:pt x="1448" y="306"/>
                </a:cubicBezTo>
                <a:cubicBezTo>
                  <a:pt x="1449" y="304"/>
                  <a:pt x="1451" y="302"/>
                  <a:pt x="1453" y="299"/>
                </a:cubicBezTo>
                <a:cubicBezTo>
                  <a:pt x="1459" y="304"/>
                  <a:pt x="1459" y="304"/>
                  <a:pt x="1459" y="304"/>
                </a:cubicBezTo>
                <a:cubicBezTo>
                  <a:pt x="1457" y="306"/>
                  <a:pt x="1456" y="308"/>
                  <a:pt x="1454" y="311"/>
                </a:cubicBezTo>
                <a:close/>
                <a:moveTo>
                  <a:pt x="1909" y="306"/>
                </a:moveTo>
                <a:cubicBezTo>
                  <a:pt x="1907" y="304"/>
                  <a:pt x="1905" y="302"/>
                  <a:pt x="1903" y="301"/>
                </a:cubicBezTo>
                <a:cubicBezTo>
                  <a:pt x="1908" y="294"/>
                  <a:pt x="1908" y="294"/>
                  <a:pt x="1908" y="294"/>
                </a:cubicBezTo>
                <a:cubicBezTo>
                  <a:pt x="1910" y="296"/>
                  <a:pt x="1912" y="298"/>
                  <a:pt x="1914" y="300"/>
                </a:cubicBezTo>
                <a:lnTo>
                  <a:pt x="1909" y="306"/>
                </a:lnTo>
                <a:close/>
                <a:moveTo>
                  <a:pt x="2045" y="300"/>
                </a:moveTo>
                <a:cubicBezTo>
                  <a:pt x="2039" y="295"/>
                  <a:pt x="2039" y="295"/>
                  <a:pt x="2039" y="295"/>
                </a:cubicBezTo>
                <a:cubicBezTo>
                  <a:pt x="2041" y="293"/>
                  <a:pt x="2042" y="291"/>
                  <a:pt x="2044" y="289"/>
                </a:cubicBezTo>
                <a:cubicBezTo>
                  <a:pt x="2050" y="294"/>
                  <a:pt x="2050" y="294"/>
                  <a:pt x="2050" y="294"/>
                </a:cubicBezTo>
                <a:cubicBezTo>
                  <a:pt x="2048" y="296"/>
                  <a:pt x="2046" y="298"/>
                  <a:pt x="2045" y="300"/>
                </a:cubicBezTo>
                <a:close/>
                <a:moveTo>
                  <a:pt x="1464" y="298"/>
                </a:moveTo>
                <a:cubicBezTo>
                  <a:pt x="1458" y="293"/>
                  <a:pt x="1458" y="293"/>
                  <a:pt x="1458" y="293"/>
                </a:cubicBezTo>
                <a:cubicBezTo>
                  <a:pt x="1459" y="291"/>
                  <a:pt x="1461" y="289"/>
                  <a:pt x="1463" y="287"/>
                </a:cubicBezTo>
                <a:cubicBezTo>
                  <a:pt x="1469" y="292"/>
                  <a:pt x="1469" y="292"/>
                  <a:pt x="1469" y="292"/>
                </a:cubicBezTo>
                <a:cubicBezTo>
                  <a:pt x="1467" y="294"/>
                  <a:pt x="1465" y="296"/>
                  <a:pt x="1464" y="298"/>
                </a:cubicBezTo>
                <a:close/>
                <a:moveTo>
                  <a:pt x="1897" y="295"/>
                </a:moveTo>
                <a:cubicBezTo>
                  <a:pt x="1891" y="290"/>
                  <a:pt x="1891" y="290"/>
                  <a:pt x="1891" y="290"/>
                </a:cubicBezTo>
                <a:cubicBezTo>
                  <a:pt x="1896" y="284"/>
                  <a:pt x="1896" y="284"/>
                  <a:pt x="1896" y="284"/>
                </a:cubicBezTo>
                <a:cubicBezTo>
                  <a:pt x="1902" y="289"/>
                  <a:pt x="1902" y="289"/>
                  <a:pt x="1902" y="289"/>
                </a:cubicBezTo>
                <a:lnTo>
                  <a:pt x="1897" y="295"/>
                </a:lnTo>
                <a:close/>
                <a:moveTo>
                  <a:pt x="2055" y="288"/>
                </a:moveTo>
                <a:cubicBezTo>
                  <a:pt x="2049" y="283"/>
                  <a:pt x="2049" y="283"/>
                  <a:pt x="2049" y="283"/>
                </a:cubicBezTo>
                <a:cubicBezTo>
                  <a:pt x="2051" y="281"/>
                  <a:pt x="2052" y="279"/>
                  <a:pt x="2054" y="277"/>
                </a:cubicBezTo>
                <a:cubicBezTo>
                  <a:pt x="2060" y="282"/>
                  <a:pt x="2060" y="282"/>
                  <a:pt x="2060" y="282"/>
                </a:cubicBezTo>
                <a:cubicBezTo>
                  <a:pt x="2059" y="284"/>
                  <a:pt x="2057" y="286"/>
                  <a:pt x="2055" y="288"/>
                </a:cubicBezTo>
                <a:close/>
                <a:moveTo>
                  <a:pt x="1474" y="286"/>
                </a:moveTo>
                <a:cubicBezTo>
                  <a:pt x="1468" y="280"/>
                  <a:pt x="1468" y="280"/>
                  <a:pt x="1468" y="280"/>
                </a:cubicBezTo>
                <a:cubicBezTo>
                  <a:pt x="1469" y="278"/>
                  <a:pt x="1471" y="276"/>
                  <a:pt x="1473" y="274"/>
                </a:cubicBezTo>
                <a:cubicBezTo>
                  <a:pt x="1479" y="279"/>
                  <a:pt x="1479" y="279"/>
                  <a:pt x="1479" y="279"/>
                </a:cubicBezTo>
                <a:cubicBezTo>
                  <a:pt x="1477" y="281"/>
                  <a:pt x="1475" y="283"/>
                  <a:pt x="1474" y="286"/>
                </a:cubicBezTo>
                <a:close/>
                <a:moveTo>
                  <a:pt x="1885" y="285"/>
                </a:moveTo>
                <a:cubicBezTo>
                  <a:pt x="1883" y="283"/>
                  <a:pt x="1881" y="281"/>
                  <a:pt x="1879" y="280"/>
                </a:cubicBezTo>
                <a:cubicBezTo>
                  <a:pt x="1884" y="274"/>
                  <a:pt x="1884" y="274"/>
                  <a:pt x="1884" y="274"/>
                </a:cubicBezTo>
                <a:cubicBezTo>
                  <a:pt x="1886" y="275"/>
                  <a:pt x="1888" y="277"/>
                  <a:pt x="1890" y="279"/>
                </a:cubicBezTo>
                <a:lnTo>
                  <a:pt x="1885" y="285"/>
                </a:lnTo>
                <a:close/>
                <a:moveTo>
                  <a:pt x="2065" y="275"/>
                </a:moveTo>
                <a:cubicBezTo>
                  <a:pt x="2059" y="270"/>
                  <a:pt x="2059" y="270"/>
                  <a:pt x="2059" y="270"/>
                </a:cubicBezTo>
                <a:cubicBezTo>
                  <a:pt x="2060" y="268"/>
                  <a:pt x="2062" y="266"/>
                  <a:pt x="2064" y="264"/>
                </a:cubicBezTo>
                <a:cubicBezTo>
                  <a:pt x="2070" y="269"/>
                  <a:pt x="2070" y="269"/>
                  <a:pt x="2070" y="269"/>
                </a:cubicBezTo>
                <a:cubicBezTo>
                  <a:pt x="2069" y="271"/>
                  <a:pt x="2067" y="273"/>
                  <a:pt x="2065" y="275"/>
                </a:cubicBezTo>
                <a:close/>
                <a:moveTo>
                  <a:pt x="1873" y="275"/>
                </a:moveTo>
                <a:cubicBezTo>
                  <a:pt x="1871" y="273"/>
                  <a:pt x="1869" y="271"/>
                  <a:pt x="1866" y="270"/>
                </a:cubicBezTo>
                <a:cubicBezTo>
                  <a:pt x="1871" y="263"/>
                  <a:pt x="1871" y="263"/>
                  <a:pt x="1871" y="263"/>
                </a:cubicBezTo>
                <a:cubicBezTo>
                  <a:pt x="1874" y="265"/>
                  <a:pt x="1876" y="267"/>
                  <a:pt x="1878" y="268"/>
                </a:cubicBezTo>
                <a:lnTo>
                  <a:pt x="1873" y="275"/>
                </a:lnTo>
                <a:close/>
                <a:moveTo>
                  <a:pt x="1484" y="274"/>
                </a:moveTo>
                <a:cubicBezTo>
                  <a:pt x="1478" y="268"/>
                  <a:pt x="1478" y="268"/>
                  <a:pt x="1478" y="268"/>
                </a:cubicBezTo>
                <a:cubicBezTo>
                  <a:pt x="1480" y="266"/>
                  <a:pt x="1482" y="264"/>
                  <a:pt x="1484" y="262"/>
                </a:cubicBezTo>
                <a:cubicBezTo>
                  <a:pt x="1489" y="268"/>
                  <a:pt x="1489" y="268"/>
                  <a:pt x="1489" y="268"/>
                </a:cubicBezTo>
                <a:cubicBezTo>
                  <a:pt x="1488" y="270"/>
                  <a:pt x="1486" y="272"/>
                  <a:pt x="1484" y="274"/>
                </a:cubicBezTo>
                <a:close/>
                <a:moveTo>
                  <a:pt x="1860" y="265"/>
                </a:moveTo>
                <a:cubicBezTo>
                  <a:pt x="1858" y="263"/>
                  <a:pt x="1856" y="262"/>
                  <a:pt x="1854" y="260"/>
                </a:cubicBezTo>
                <a:cubicBezTo>
                  <a:pt x="1859" y="254"/>
                  <a:pt x="1859" y="254"/>
                  <a:pt x="1859" y="254"/>
                </a:cubicBezTo>
                <a:cubicBezTo>
                  <a:pt x="1861" y="255"/>
                  <a:pt x="1863" y="257"/>
                  <a:pt x="1865" y="258"/>
                </a:cubicBezTo>
                <a:lnTo>
                  <a:pt x="1860" y="265"/>
                </a:lnTo>
                <a:close/>
                <a:moveTo>
                  <a:pt x="2075" y="262"/>
                </a:moveTo>
                <a:cubicBezTo>
                  <a:pt x="2068" y="258"/>
                  <a:pt x="2068" y="258"/>
                  <a:pt x="2068" y="258"/>
                </a:cubicBezTo>
                <a:cubicBezTo>
                  <a:pt x="2070" y="255"/>
                  <a:pt x="2071" y="253"/>
                  <a:pt x="2073" y="251"/>
                </a:cubicBezTo>
                <a:cubicBezTo>
                  <a:pt x="2079" y="255"/>
                  <a:pt x="2079" y="255"/>
                  <a:pt x="2079" y="255"/>
                </a:cubicBezTo>
                <a:cubicBezTo>
                  <a:pt x="2078" y="258"/>
                  <a:pt x="2076" y="260"/>
                  <a:pt x="2075" y="262"/>
                </a:cubicBezTo>
                <a:close/>
                <a:moveTo>
                  <a:pt x="1495" y="262"/>
                </a:moveTo>
                <a:cubicBezTo>
                  <a:pt x="1489" y="256"/>
                  <a:pt x="1489" y="256"/>
                  <a:pt x="1489" y="256"/>
                </a:cubicBezTo>
                <a:cubicBezTo>
                  <a:pt x="1491" y="254"/>
                  <a:pt x="1493" y="253"/>
                  <a:pt x="1495" y="251"/>
                </a:cubicBezTo>
                <a:cubicBezTo>
                  <a:pt x="1500" y="256"/>
                  <a:pt x="1500" y="256"/>
                  <a:pt x="1500" y="256"/>
                </a:cubicBezTo>
                <a:cubicBezTo>
                  <a:pt x="1499" y="258"/>
                  <a:pt x="1497" y="260"/>
                  <a:pt x="1495" y="262"/>
                </a:cubicBezTo>
                <a:close/>
                <a:moveTo>
                  <a:pt x="1848" y="255"/>
                </a:moveTo>
                <a:cubicBezTo>
                  <a:pt x="1845" y="254"/>
                  <a:pt x="1843" y="252"/>
                  <a:pt x="1841" y="251"/>
                </a:cubicBezTo>
                <a:cubicBezTo>
                  <a:pt x="1846" y="244"/>
                  <a:pt x="1846" y="244"/>
                  <a:pt x="1846" y="244"/>
                </a:cubicBezTo>
                <a:cubicBezTo>
                  <a:pt x="1848" y="246"/>
                  <a:pt x="1850" y="247"/>
                  <a:pt x="1852" y="249"/>
                </a:cubicBezTo>
                <a:lnTo>
                  <a:pt x="1848" y="255"/>
                </a:lnTo>
                <a:close/>
                <a:moveTo>
                  <a:pt x="1506" y="251"/>
                </a:moveTo>
                <a:cubicBezTo>
                  <a:pt x="1501" y="245"/>
                  <a:pt x="1501" y="245"/>
                  <a:pt x="1501" y="245"/>
                </a:cubicBezTo>
                <a:cubicBezTo>
                  <a:pt x="1503" y="243"/>
                  <a:pt x="1505" y="241"/>
                  <a:pt x="1507" y="240"/>
                </a:cubicBezTo>
                <a:cubicBezTo>
                  <a:pt x="1512" y="246"/>
                  <a:pt x="1512" y="246"/>
                  <a:pt x="1512" y="246"/>
                </a:cubicBezTo>
                <a:cubicBezTo>
                  <a:pt x="1510" y="247"/>
                  <a:pt x="1508" y="249"/>
                  <a:pt x="1506" y="251"/>
                </a:cubicBezTo>
                <a:close/>
                <a:moveTo>
                  <a:pt x="2084" y="249"/>
                </a:moveTo>
                <a:cubicBezTo>
                  <a:pt x="2077" y="244"/>
                  <a:pt x="2077" y="244"/>
                  <a:pt x="2077" y="244"/>
                </a:cubicBezTo>
                <a:cubicBezTo>
                  <a:pt x="2078" y="242"/>
                  <a:pt x="2080" y="240"/>
                  <a:pt x="2081" y="238"/>
                </a:cubicBezTo>
                <a:cubicBezTo>
                  <a:pt x="2088" y="242"/>
                  <a:pt x="2088" y="242"/>
                  <a:pt x="2088" y="242"/>
                </a:cubicBezTo>
                <a:cubicBezTo>
                  <a:pt x="2087" y="244"/>
                  <a:pt x="2085" y="247"/>
                  <a:pt x="2084" y="249"/>
                </a:cubicBezTo>
                <a:close/>
                <a:moveTo>
                  <a:pt x="1835" y="246"/>
                </a:moveTo>
                <a:cubicBezTo>
                  <a:pt x="1832" y="245"/>
                  <a:pt x="1830" y="243"/>
                  <a:pt x="1828" y="242"/>
                </a:cubicBezTo>
                <a:cubicBezTo>
                  <a:pt x="1832" y="235"/>
                  <a:pt x="1832" y="235"/>
                  <a:pt x="1832" y="235"/>
                </a:cubicBezTo>
                <a:cubicBezTo>
                  <a:pt x="1834" y="237"/>
                  <a:pt x="1837" y="238"/>
                  <a:pt x="1839" y="240"/>
                </a:cubicBezTo>
                <a:lnTo>
                  <a:pt x="1835" y="246"/>
                </a:lnTo>
                <a:close/>
                <a:moveTo>
                  <a:pt x="1518" y="240"/>
                </a:moveTo>
                <a:cubicBezTo>
                  <a:pt x="1513" y="234"/>
                  <a:pt x="1513" y="234"/>
                  <a:pt x="1513" y="234"/>
                </a:cubicBezTo>
                <a:cubicBezTo>
                  <a:pt x="1515" y="233"/>
                  <a:pt x="1517" y="231"/>
                  <a:pt x="1519" y="229"/>
                </a:cubicBezTo>
                <a:cubicBezTo>
                  <a:pt x="1524" y="235"/>
                  <a:pt x="1524" y="235"/>
                  <a:pt x="1524" y="235"/>
                </a:cubicBezTo>
                <a:cubicBezTo>
                  <a:pt x="1522" y="237"/>
                  <a:pt x="1520" y="239"/>
                  <a:pt x="1518" y="240"/>
                </a:cubicBezTo>
                <a:close/>
                <a:moveTo>
                  <a:pt x="1821" y="238"/>
                </a:moveTo>
                <a:cubicBezTo>
                  <a:pt x="1819" y="236"/>
                  <a:pt x="1817" y="235"/>
                  <a:pt x="1814" y="234"/>
                </a:cubicBezTo>
                <a:cubicBezTo>
                  <a:pt x="1818" y="227"/>
                  <a:pt x="1818" y="227"/>
                  <a:pt x="1818" y="227"/>
                </a:cubicBezTo>
                <a:cubicBezTo>
                  <a:pt x="1821" y="228"/>
                  <a:pt x="1823" y="229"/>
                  <a:pt x="1825" y="231"/>
                </a:cubicBezTo>
                <a:lnTo>
                  <a:pt x="1821" y="238"/>
                </a:lnTo>
                <a:close/>
                <a:moveTo>
                  <a:pt x="2092" y="235"/>
                </a:moveTo>
                <a:cubicBezTo>
                  <a:pt x="2086" y="231"/>
                  <a:pt x="2086" y="231"/>
                  <a:pt x="2086" y="231"/>
                </a:cubicBezTo>
                <a:cubicBezTo>
                  <a:pt x="2087" y="229"/>
                  <a:pt x="2088" y="226"/>
                  <a:pt x="2090" y="224"/>
                </a:cubicBezTo>
                <a:cubicBezTo>
                  <a:pt x="2097" y="228"/>
                  <a:pt x="2097" y="228"/>
                  <a:pt x="2097" y="228"/>
                </a:cubicBezTo>
                <a:cubicBezTo>
                  <a:pt x="2095" y="231"/>
                  <a:pt x="2094" y="233"/>
                  <a:pt x="2092" y="235"/>
                </a:cubicBezTo>
                <a:close/>
                <a:moveTo>
                  <a:pt x="1530" y="231"/>
                </a:moveTo>
                <a:cubicBezTo>
                  <a:pt x="1526" y="224"/>
                  <a:pt x="1526" y="224"/>
                  <a:pt x="1526" y="224"/>
                </a:cubicBezTo>
                <a:cubicBezTo>
                  <a:pt x="1528" y="223"/>
                  <a:pt x="1530" y="221"/>
                  <a:pt x="1532" y="220"/>
                </a:cubicBezTo>
                <a:cubicBezTo>
                  <a:pt x="1537" y="226"/>
                  <a:pt x="1537" y="226"/>
                  <a:pt x="1537" y="226"/>
                </a:cubicBezTo>
                <a:cubicBezTo>
                  <a:pt x="1535" y="228"/>
                  <a:pt x="1532" y="229"/>
                  <a:pt x="1530" y="231"/>
                </a:cubicBezTo>
                <a:close/>
                <a:moveTo>
                  <a:pt x="1807" y="230"/>
                </a:moveTo>
                <a:cubicBezTo>
                  <a:pt x="1805" y="229"/>
                  <a:pt x="1803" y="227"/>
                  <a:pt x="1800" y="226"/>
                </a:cubicBezTo>
                <a:cubicBezTo>
                  <a:pt x="1804" y="219"/>
                  <a:pt x="1804" y="219"/>
                  <a:pt x="1804" y="219"/>
                </a:cubicBezTo>
                <a:cubicBezTo>
                  <a:pt x="1807" y="220"/>
                  <a:pt x="1809" y="222"/>
                  <a:pt x="1811" y="223"/>
                </a:cubicBezTo>
                <a:lnTo>
                  <a:pt x="1807" y="230"/>
                </a:lnTo>
                <a:close/>
                <a:moveTo>
                  <a:pt x="1793" y="223"/>
                </a:moveTo>
                <a:cubicBezTo>
                  <a:pt x="1791" y="222"/>
                  <a:pt x="1789" y="220"/>
                  <a:pt x="1786" y="219"/>
                </a:cubicBezTo>
                <a:cubicBezTo>
                  <a:pt x="1790" y="212"/>
                  <a:pt x="1790" y="212"/>
                  <a:pt x="1790" y="212"/>
                </a:cubicBezTo>
                <a:cubicBezTo>
                  <a:pt x="1792" y="213"/>
                  <a:pt x="1794" y="214"/>
                  <a:pt x="1797" y="215"/>
                </a:cubicBezTo>
                <a:lnTo>
                  <a:pt x="1793" y="223"/>
                </a:lnTo>
                <a:close/>
                <a:moveTo>
                  <a:pt x="1543" y="222"/>
                </a:moveTo>
                <a:cubicBezTo>
                  <a:pt x="1539" y="215"/>
                  <a:pt x="1539" y="215"/>
                  <a:pt x="1539" y="215"/>
                </a:cubicBezTo>
                <a:cubicBezTo>
                  <a:pt x="1541" y="214"/>
                  <a:pt x="1544" y="212"/>
                  <a:pt x="1546" y="211"/>
                </a:cubicBezTo>
                <a:cubicBezTo>
                  <a:pt x="1550" y="218"/>
                  <a:pt x="1550" y="218"/>
                  <a:pt x="1550" y="218"/>
                </a:cubicBezTo>
                <a:cubicBezTo>
                  <a:pt x="1548" y="219"/>
                  <a:pt x="1546" y="220"/>
                  <a:pt x="1543" y="222"/>
                </a:cubicBezTo>
                <a:close/>
                <a:moveTo>
                  <a:pt x="2101" y="221"/>
                </a:moveTo>
                <a:cubicBezTo>
                  <a:pt x="2094" y="217"/>
                  <a:pt x="2094" y="217"/>
                  <a:pt x="2094" y="217"/>
                </a:cubicBezTo>
                <a:cubicBezTo>
                  <a:pt x="2095" y="215"/>
                  <a:pt x="2097" y="213"/>
                  <a:pt x="2098" y="210"/>
                </a:cubicBezTo>
                <a:cubicBezTo>
                  <a:pt x="2105" y="215"/>
                  <a:pt x="2105" y="215"/>
                  <a:pt x="2105" y="215"/>
                </a:cubicBezTo>
                <a:cubicBezTo>
                  <a:pt x="2103" y="217"/>
                  <a:pt x="2102" y="219"/>
                  <a:pt x="2101" y="221"/>
                </a:cubicBezTo>
                <a:close/>
                <a:moveTo>
                  <a:pt x="1779" y="216"/>
                </a:moveTo>
                <a:cubicBezTo>
                  <a:pt x="1777" y="215"/>
                  <a:pt x="1774" y="214"/>
                  <a:pt x="1772" y="213"/>
                </a:cubicBezTo>
                <a:cubicBezTo>
                  <a:pt x="1775" y="206"/>
                  <a:pt x="1775" y="206"/>
                  <a:pt x="1775" y="206"/>
                </a:cubicBezTo>
                <a:cubicBezTo>
                  <a:pt x="1777" y="207"/>
                  <a:pt x="1780" y="208"/>
                  <a:pt x="1782" y="209"/>
                </a:cubicBezTo>
                <a:lnTo>
                  <a:pt x="1779" y="216"/>
                </a:lnTo>
                <a:close/>
                <a:moveTo>
                  <a:pt x="1557" y="214"/>
                </a:moveTo>
                <a:cubicBezTo>
                  <a:pt x="1553" y="207"/>
                  <a:pt x="1553" y="207"/>
                  <a:pt x="1553" y="207"/>
                </a:cubicBezTo>
                <a:cubicBezTo>
                  <a:pt x="1556" y="206"/>
                  <a:pt x="1558" y="205"/>
                  <a:pt x="1561" y="203"/>
                </a:cubicBezTo>
                <a:cubicBezTo>
                  <a:pt x="1564" y="211"/>
                  <a:pt x="1564" y="211"/>
                  <a:pt x="1564" y="211"/>
                </a:cubicBezTo>
                <a:cubicBezTo>
                  <a:pt x="1562" y="212"/>
                  <a:pt x="1559" y="213"/>
                  <a:pt x="1557" y="214"/>
                </a:cubicBezTo>
                <a:close/>
                <a:moveTo>
                  <a:pt x="1764" y="211"/>
                </a:moveTo>
                <a:cubicBezTo>
                  <a:pt x="1762" y="210"/>
                  <a:pt x="1759" y="209"/>
                  <a:pt x="1757" y="208"/>
                </a:cubicBezTo>
                <a:cubicBezTo>
                  <a:pt x="1759" y="200"/>
                  <a:pt x="1759" y="200"/>
                  <a:pt x="1759" y="200"/>
                </a:cubicBezTo>
                <a:cubicBezTo>
                  <a:pt x="1762" y="201"/>
                  <a:pt x="1764" y="202"/>
                  <a:pt x="1767" y="203"/>
                </a:cubicBezTo>
                <a:lnTo>
                  <a:pt x="1764" y="211"/>
                </a:lnTo>
                <a:close/>
                <a:moveTo>
                  <a:pt x="2109" y="208"/>
                </a:moveTo>
                <a:cubicBezTo>
                  <a:pt x="2102" y="204"/>
                  <a:pt x="2102" y="204"/>
                  <a:pt x="2102" y="204"/>
                </a:cubicBezTo>
                <a:cubicBezTo>
                  <a:pt x="2106" y="197"/>
                  <a:pt x="2106" y="197"/>
                  <a:pt x="2106" y="197"/>
                </a:cubicBezTo>
                <a:cubicBezTo>
                  <a:pt x="2113" y="201"/>
                  <a:pt x="2113" y="201"/>
                  <a:pt x="2113" y="201"/>
                </a:cubicBezTo>
                <a:lnTo>
                  <a:pt x="2109" y="208"/>
                </a:lnTo>
                <a:close/>
                <a:moveTo>
                  <a:pt x="1571" y="207"/>
                </a:moveTo>
                <a:cubicBezTo>
                  <a:pt x="1568" y="200"/>
                  <a:pt x="1568" y="200"/>
                  <a:pt x="1568" y="200"/>
                </a:cubicBezTo>
                <a:cubicBezTo>
                  <a:pt x="1570" y="199"/>
                  <a:pt x="1573" y="198"/>
                  <a:pt x="1576" y="197"/>
                </a:cubicBezTo>
                <a:cubicBezTo>
                  <a:pt x="1578" y="205"/>
                  <a:pt x="1578" y="205"/>
                  <a:pt x="1578" y="205"/>
                </a:cubicBezTo>
                <a:cubicBezTo>
                  <a:pt x="1576" y="206"/>
                  <a:pt x="1573" y="206"/>
                  <a:pt x="1571" y="207"/>
                </a:cubicBezTo>
                <a:close/>
                <a:moveTo>
                  <a:pt x="1749" y="206"/>
                </a:moveTo>
                <a:cubicBezTo>
                  <a:pt x="1747" y="205"/>
                  <a:pt x="1744" y="204"/>
                  <a:pt x="1742" y="204"/>
                </a:cubicBezTo>
                <a:cubicBezTo>
                  <a:pt x="1744" y="196"/>
                  <a:pt x="1744" y="196"/>
                  <a:pt x="1744" y="196"/>
                </a:cubicBezTo>
                <a:cubicBezTo>
                  <a:pt x="1746" y="197"/>
                  <a:pt x="1749" y="197"/>
                  <a:pt x="1752" y="198"/>
                </a:cubicBezTo>
                <a:lnTo>
                  <a:pt x="1749" y="206"/>
                </a:lnTo>
                <a:close/>
                <a:moveTo>
                  <a:pt x="1586" y="202"/>
                </a:moveTo>
                <a:cubicBezTo>
                  <a:pt x="1583" y="195"/>
                  <a:pt x="1583" y="195"/>
                  <a:pt x="1583" y="195"/>
                </a:cubicBezTo>
                <a:cubicBezTo>
                  <a:pt x="1586" y="194"/>
                  <a:pt x="1589" y="193"/>
                  <a:pt x="1591" y="192"/>
                </a:cubicBezTo>
                <a:cubicBezTo>
                  <a:pt x="1593" y="200"/>
                  <a:pt x="1593" y="200"/>
                  <a:pt x="1593" y="200"/>
                </a:cubicBezTo>
                <a:cubicBezTo>
                  <a:pt x="1591" y="201"/>
                  <a:pt x="1588" y="201"/>
                  <a:pt x="1586" y="202"/>
                </a:cubicBezTo>
                <a:close/>
                <a:moveTo>
                  <a:pt x="1734" y="202"/>
                </a:moveTo>
                <a:cubicBezTo>
                  <a:pt x="1732" y="201"/>
                  <a:pt x="1729" y="200"/>
                  <a:pt x="1726" y="200"/>
                </a:cubicBezTo>
                <a:cubicBezTo>
                  <a:pt x="1728" y="192"/>
                  <a:pt x="1728" y="192"/>
                  <a:pt x="1728" y="192"/>
                </a:cubicBezTo>
                <a:cubicBezTo>
                  <a:pt x="1731" y="193"/>
                  <a:pt x="1733" y="193"/>
                  <a:pt x="1736" y="194"/>
                </a:cubicBezTo>
                <a:lnTo>
                  <a:pt x="1734" y="202"/>
                </a:lnTo>
                <a:close/>
                <a:moveTo>
                  <a:pt x="1601" y="198"/>
                </a:moveTo>
                <a:cubicBezTo>
                  <a:pt x="1599" y="191"/>
                  <a:pt x="1599" y="191"/>
                  <a:pt x="1599" y="191"/>
                </a:cubicBezTo>
                <a:cubicBezTo>
                  <a:pt x="1602" y="190"/>
                  <a:pt x="1605" y="190"/>
                  <a:pt x="1607" y="189"/>
                </a:cubicBezTo>
                <a:cubicBezTo>
                  <a:pt x="1608" y="197"/>
                  <a:pt x="1608" y="197"/>
                  <a:pt x="1608" y="197"/>
                </a:cubicBezTo>
                <a:cubicBezTo>
                  <a:pt x="1606" y="198"/>
                  <a:pt x="1603" y="198"/>
                  <a:pt x="1601" y="198"/>
                </a:cubicBezTo>
                <a:close/>
                <a:moveTo>
                  <a:pt x="1719" y="198"/>
                </a:moveTo>
                <a:cubicBezTo>
                  <a:pt x="1716" y="198"/>
                  <a:pt x="1713" y="197"/>
                  <a:pt x="1711" y="197"/>
                </a:cubicBezTo>
                <a:cubicBezTo>
                  <a:pt x="1712" y="189"/>
                  <a:pt x="1712" y="189"/>
                  <a:pt x="1712" y="189"/>
                </a:cubicBezTo>
                <a:cubicBezTo>
                  <a:pt x="1715" y="190"/>
                  <a:pt x="1717" y="190"/>
                  <a:pt x="1720" y="191"/>
                </a:cubicBezTo>
                <a:lnTo>
                  <a:pt x="1719" y="198"/>
                </a:lnTo>
                <a:close/>
                <a:moveTo>
                  <a:pt x="1616" y="196"/>
                </a:moveTo>
                <a:cubicBezTo>
                  <a:pt x="1615" y="188"/>
                  <a:pt x="1615" y="188"/>
                  <a:pt x="1615" y="188"/>
                </a:cubicBezTo>
                <a:cubicBezTo>
                  <a:pt x="1618" y="188"/>
                  <a:pt x="1621" y="188"/>
                  <a:pt x="1623" y="187"/>
                </a:cubicBezTo>
                <a:cubicBezTo>
                  <a:pt x="1624" y="195"/>
                  <a:pt x="1624" y="195"/>
                  <a:pt x="1624" y="195"/>
                </a:cubicBezTo>
                <a:cubicBezTo>
                  <a:pt x="1622" y="196"/>
                  <a:pt x="1619" y="196"/>
                  <a:pt x="1616" y="196"/>
                </a:cubicBezTo>
                <a:close/>
                <a:moveTo>
                  <a:pt x="1703" y="196"/>
                </a:moveTo>
                <a:cubicBezTo>
                  <a:pt x="1700" y="196"/>
                  <a:pt x="1698" y="195"/>
                  <a:pt x="1695" y="195"/>
                </a:cubicBezTo>
                <a:cubicBezTo>
                  <a:pt x="1696" y="187"/>
                  <a:pt x="1696" y="187"/>
                  <a:pt x="1696" y="187"/>
                </a:cubicBezTo>
                <a:cubicBezTo>
                  <a:pt x="1699" y="187"/>
                  <a:pt x="1701" y="188"/>
                  <a:pt x="1704" y="188"/>
                </a:cubicBezTo>
                <a:lnTo>
                  <a:pt x="1703" y="196"/>
                </a:lnTo>
                <a:close/>
                <a:moveTo>
                  <a:pt x="1632" y="195"/>
                </a:moveTo>
                <a:cubicBezTo>
                  <a:pt x="1631" y="187"/>
                  <a:pt x="1631" y="187"/>
                  <a:pt x="1631" y="187"/>
                </a:cubicBezTo>
                <a:cubicBezTo>
                  <a:pt x="1634" y="186"/>
                  <a:pt x="1637" y="186"/>
                  <a:pt x="1639" y="186"/>
                </a:cubicBezTo>
                <a:cubicBezTo>
                  <a:pt x="1640" y="194"/>
                  <a:pt x="1640" y="194"/>
                  <a:pt x="1640" y="194"/>
                </a:cubicBezTo>
                <a:cubicBezTo>
                  <a:pt x="1637" y="194"/>
                  <a:pt x="1635" y="194"/>
                  <a:pt x="1632" y="195"/>
                </a:cubicBezTo>
                <a:close/>
                <a:moveTo>
                  <a:pt x="1687" y="194"/>
                </a:moveTo>
                <a:cubicBezTo>
                  <a:pt x="1685" y="194"/>
                  <a:pt x="1682" y="194"/>
                  <a:pt x="1679" y="194"/>
                </a:cubicBezTo>
                <a:cubicBezTo>
                  <a:pt x="1680" y="186"/>
                  <a:pt x="1680" y="186"/>
                  <a:pt x="1680" y="186"/>
                </a:cubicBezTo>
                <a:cubicBezTo>
                  <a:pt x="1683" y="186"/>
                  <a:pt x="1685" y="186"/>
                  <a:pt x="1688" y="186"/>
                </a:cubicBezTo>
                <a:lnTo>
                  <a:pt x="1687" y="194"/>
                </a:lnTo>
                <a:close/>
                <a:moveTo>
                  <a:pt x="2117" y="194"/>
                </a:moveTo>
                <a:cubicBezTo>
                  <a:pt x="2110" y="190"/>
                  <a:pt x="2110" y="190"/>
                  <a:pt x="2110" y="190"/>
                </a:cubicBezTo>
                <a:cubicBezTo>
                  <a:pt x="2114" y="183"/>
                  <a:pt x="2114" y="183"/>
                  <a:pt x="2114" y="183"/>
                </a:cubicBezTo>
                <a:cubicBezTo>
                  <a:pt x="2121" y="187"/>
                  <a:pt x="2121" y="187"/>
                  <a:pt x="2121" y="187"/>
                </a:cubicBezTo>
                <a:lnTo>
                  <a:pt x="2117" y="194"/>
                </a:lnTo>
                <a:close/>
                <a:moveTo>
                  <a:pt x="1648" y="194"/>
                </a:moveTo>
                <a:cubicBezTo>
                  <a:pt x="1648" y="186"/>
                  <a:pt x="1648" y="186"/>
                  <a:pt x="1648" y="186"/>
                </a:cubicBezTo>
                <a:cubicBezTo>
                  <a:pt x="1650" y="186"/>
                  <a:pt x="1653" y="185"/>
                  <a:pt x="1656" y="185"/>
                </a:cubicBezTo>
                <a:cubicBezTo>
                  <a:pt x="1656" y="193"/>
                  <a:pt x="1656" y="193"/>
                  <a:pt x="1656" y="193"/>
                </a:cubicBezTo>
                <a:cubicBezTo>
                  <a:pt x="1653" y="193"/>
                  <a:pt x="1651" y="194"/>
                  <a:pt x="1648" y="194"/>
                </a:cubicBezTo>
                <a:close/>
                <a:moveTo>
                  <a:pt x="1672" y="193"/>
                </a:moveTo>
                <a:cubicBezTo>
                  <a:pt x="1669" y="193"/>
                  <a:pt x="1666" y="193"/>
                  <a:pt x="1664" y="193"/>
                </a:cubicBezTo>
                <a:cubicBezTo>
                  <a:pt x="1664" y="185"/>
                  <a:pt x="1664" y="185"/>
                  <a:pt x="1664" y="185"/>
                </a:cubicBezTo>
                <a:cubicBezTo>
                  <a:pt x="1666" y="185"/>
                  <a:pt x="1669" y="185"/>
                  <a:pt x="1672" y="185"/>
                </a:cubicBezTo>
                <a:lnTo>
                  <a:pt x="1672" y="193"/>
                </a:lnTo>
                <a:close/>
                <a:moveTo>
                  <a:pt x="2125" y="180"/>
                </a:moveTo>
                <a:cubicBezTo>
                  <a:pt x="2118" y="176"/>
                  <a:pt x="2118" y="176"/>
                  <a:pt x="2118" y="176"/>
                </a:cubicBezTo>
                <a:cubicBezTo>
                  <a:pt x="2122" y="169"/>
                  <a:pt x="2122" y="169"/>
                  <a:pt x="2122" y="169"/>
                </a:cubicBezTo>
                <a:cubicBezTo>
                  <a:pt x="2129" y="173"/>
                  <a:pt x="2129" y="173"/>
                  <a:pt x="2129" y="173"/>
                </a:cubicBezTo>
                <a:lnTo>
                  <a:pt x="2125" y="180"/>
                </a:lnTo>
                <a:close/>
                <a:moveTo>
                  <a:pt x="2133" y="166"/>
                </a:moveTo>
                <a:cubicBezTo>
                  <a:pt x="2126" y="162"/>
                  <a:pt x="2126" y="162"/>
                  <a:pt x="2126" y="162"/>
                </a:cubicBezTo>
                <a:cubicBezTo>
                  <a:pt x="2130" y="155"/>
                  <a:pt x="2130" y="155"/>
                  <a:pt x="2130" y="155"/>
                </a:cubicBezTo>
                <a:cubicBezTo>
                  <a:pt x="2137" y="159"/>
                  <a:pt x="2137" y="159"/>
                  <a:pt x="2137" y="159"/>
                </a:cubicBezTo>
                <a:lnTo>
                  <a:pt x="2133" y="166"/>
                </a:lnTo>
                <a:close/>
                <a:moveTo>
                  <a:pt x="2141" y="152"/>
                </a:moveTo>
                <a:cubicBezTo>
                  <a:pt x="2134" y="148"/>
                  <a:pt x="2134" y="148"/>
                  <a:pt x="2134" y="148"/>
                </a:cubicBezTo>
                <a:cubicBezTo>
                  <a:pt x="2138" y="141"/>
                  <a:pt x="2138" y="141"/>
                  <a:pt x="2138" y="141"/>
                </a:cubicBezTo>
                <a:cubicBezTo>
                  <a:pt x="2145" y="145"/>
                  <a:pt x="2145" y="145"/>
                  <a:pt x="2145" y="145"/>
                </a:cubicBezTo>
                <a:lnTo>
                  <a:pt x="2141" y="152"/>
                </a:lnTo>
                <a:close/>
                <a:moveTo>
                  <a:pt x="2149" y="138"/>
                </a:moveTo>
                <a:cubicBezTo>
                  <a:pt x="2142" y="134"/>
                  <a:pt x="2142" y="134"/>
                  <a:pt x="2142" y="134"/>
                </a:cubicBezTo>
                <a:cubicBezTo>
                  <a:pt x="2146" y="127"/>
                  <a:pt x="2146" y="127"/>
                  <a:pt x="2146" y="127"/>
                </a:cubicBezTo>
                <a:cubicBezTo>
                  <a:pt x="2153" y="131"/>
                  <a:pt x="2153" y="131"/>
                  <a:pt x="2153" y="131"/>
                </a:cubicBezTo>
                <a:lnTo>
                  <a:pt x="2149" y="138"/>
                </a:lnTo>
                <a:close/>
                <a:moveTo>
                  <a:pt x="2157" y="124"/>
                </a:moveTo>
                <a:cubicBezTo>
                  <a:pt x="2150" y="120"/>
                  <a:pt x="2150" y="120"/>
                  <a:pt x="2150" y="120"/>
                </a:cubicBezTo>
                <a:cubicBezTo>
                  <a:pt x="2151" y="118"/>
                  <a:pt x="2153" y="116"/>
                  <a:pt x="2154" y="113"/>
                </a:cubicBezTo>
                <a:cubicBezTo>
                  <a:pt x="2161" y="117"/>
                  <a:pt x="2161" y="117"/>
                  <a:pt x="2161" y="117"/>
                </a:cubicBezTo>
                <a:cubicBezTo>
                  <a:pt x="2159" y="120"/>
                  <a:pt x="2158" y="122"/>
                  <a:pt x="2157" y="124"/>
                </a:cubicBezTo>
                <a:close/>
                <a:moveTo>
                  <a:pt x="2165" y="111"/>
                </a:moveTo>
                <a:cubicBezTo>
                  <a:pt x="2158" y="106"/>
                  <a:pt x="2158" y="106"/>
                  <a:pt x="2158" y="106"/>
                </a:cubicBezTo>
                <a:cubicBezTo>
                  <a:pt x="2159" y="104"/>
                  <a:pt x="2161" y="102"/>
                  <a:pt x="2162" y="100"/>
                </a:cubicBezTo>
                <a:cubicBezTo>
                  <a:pt x="2169" y="104"/>
                  <a:pt x="2169" y="104"/>
                  <a:pt x="2169" y="104"/>
                </a:cubicBezTo>
                <a:cubicBezTo>
                  <a:pt x="2168" y="106"/>
                  <a:pt x="2166" y="108"/>
                  <a:pt x="2165" y="111"/>
                </a:cubicBezTo>
                <a:close/>
                <a:moveTo>
                  <a:pt x="2173" y="97"/>
                </a:moveTo>
                <a:cubicBezTo>
                  <a:pt x="2167" y="93"/>
                  <a:pt x="2167" y="93"/>
                  <a:pt x="2167" y="93"/>
                </a:cubicBezTo>
                <a:cubicBezTo>
                  <a:pt x="2168" y="91"/>
                  <a:pt x="2170" y="88"/>
                  <a:pt x="2171" y="86"/>
                </a:cubicBezTo>
                <a:cubicBezTo>
                  <a:pt x="2178" y="90"/>
                  <a:pt x="2178" y="90"/>
                  <a:pt x="2178" y="90"/>
                </a:cubicBezTo>
                <a:cubicBezTo>
                  <a:pt x="2176" y="93"/>
                  <a:pt x="2175" y="95"/>
                  <a:pt x="2173" y="97"/>
                </a:cubicBezTo>
                <a:close/>
                <a:moveTo>
                  <a:pt x="2182" y="84"/>
                </a:moveTo>
                <a:cubicBezTo>
                  <a:pt x="2175" y="79"/>
                  <a:pt x="2175" y="79"/>
                  <a:pt x="2175" y="79"/>
                </a:cubicBezTo>
                <a:cubicBezTo>
                  <a:pt x="2177" y="77"/>
                  <a:pt x="2178" y="75"/>
                  <a:pt x="2180" y="73"/>
                </a:cubicBezTo>
                <a:cubicBezTo>
                  <a:pt x="2187" y="77"/>
                  <a:pt x="2187" y="77"/>
                  <a:pt x="2187" y="77"/>
                </a:cubicBezTo>
                <a:cubicBezTo>
                  <a:pt x="2185" y="79"/>
                  <a:pt x="2184" y="82"/>
                  <a:pt x="2182" y="84"/>
                </a:cubicBezTo>
                <a:close/>
                <a:moveTo>
                  <a:pt x="2191" y="71"/>
                </a:moveTo>
                <a:cubicBezTo>
                  <a:pt x="2185" y="66"/>
                  <a:pt x="2185" y="66"/>
                  <a:pt x="2185" y="66"/>
                </a:cubicBezTo>
                <a:cubicBezTo>
                  <a:pt x="2186" y="64"/>
                  <a:pt x="2188" y="62"/>
                  <a:pt x="2189" y="60"/>
                </a:cubicBezTo>
                <a:cubicBezTo>
                  <a:pt x="2196" y="64"/>
                  <a:pt x="2196" y="64"/>
                  <a:pt x="2196" y="64"/>
                </a:cubicBezTo>
                <a:cubicBezTo>
                  <a:pt x="2194" y="67"/>
                  <a:pt x="2193" y="69"/>
                  <a:pt x="2191" y="71"/>
                </a:cubicBezTo>
                <a:close/>
                <a:moveTo>
                  <a:pt x="2201" y="58"/>
                </a:moveTo>
                <a:cubicBezTo>
                  <a:pt x="2194" y="53"/>
                  <a:pt x="2194" y="53"/>
                  <a:pt x="2194" y="53"/>
                </a:cubicBezTo>
                <a:cubicBezTo>
                  <a:pt x="2196" y="51"/>
                  <a:pt x="2198" y="49"/>
                  <a:pt x="2200" y="47"/>
                </a:cubicBezTo>
                <a:cubicBezTo>
                  <a:pt x="2206" y="52"/>
                  <a:pt x="2206" y="52"/>
                  <a:pt x="2206" y="52"/>
                </a:cubicBezTo>
                <a:cubicBezTo>
                  <a:pt x="2204" y="54"/>
                  <a:pt x="2202" y="56"/>
                  <a:pt x="2201" y="58"/>
                </a:cubicBezTo>
                <a:close/>
                <a:moveTo>
                  <a:pt x="2211" y="46"/>
                </a:moveTo>
                <a:cubicBezTo>
                  <a:pt x="2205" y="41"/>
                  <a:pt x="2205" y="41"/>
                  <a:pt x="2205" y="41"/>
                </a:cubicBezTo>
                <a:cubicBezTo>
                  <a:pt x="2207" y="39"/>
                  <a:pt x="2208" y="37"/>
                  <a:pt x="2210" y="35"/>
                </a:cubicBezTo>
                <a:cubicBezTo>
                  <a:pt x="2216" y="40"/>
                  <a:pt x="2216" y="40"/>
                  <a:pt x="2216" y="40"/>
                </a:cubicBezTo>
                <a:cubicBezTo>
                  <a:pt x="2214" y="42"/>
                  <a:pt x="2213" y="44"/>
                  <a:pt x="2211" y="46"/>
                </a:cubicBezTo>
                <a:close/>
                <a:moveTo>
                  <a:pt x="2222" y="35"/>
                </a:moveTo>
                <a:cubicBezTo>
                  <a:pt x="2216" y="29"/>
                  <a:pt x="2216" y="29"/>
                  <a:pt x="2216" y="29"/>
                </a:cubicBezTo>
                <a:cubicBezTo>
                  <a:pt x="2218" y="27"/>
                  <a:pt x="2220" y="25"/>
                  <a:pt x="2222" y="23"/>
                </a:cubicBezTo>
                <a:cubicBezTo>
                  <a:pt x="2227" y="30"/>
                  <a:pt x="2227" y="30"/>
                  <a:pt x="2227" y="30"/>
                </a:cubicBezTo>
                <a:cubicBezTo>
                  <a:pt x="2225" y="31"/>
                  <a:pt x="2224" y="33"/>
                  <a:pt x="2222" y="35"/>
                </a:cubicBezTo>
                <a:close/>
                <a:moveTo>
                  <a:pt x="2233" y="25"/>
                </a:moveTo>
                <a:cubicBezTo>
                  <a:pt x="2228" y="18"/>
                  <a:pt x="2228" y="18"/>
                  <a:pt x="2228" y="18"/>
                </a:cubicBezTo>
                <a:cubicBezTo>
                  <a:pt x="2231" y="17"/>
                  <a:pt x="2233" y="15"/>
                  <a:pt x="2235" y="13"/>
                </a:cubicBezTo>
                <a:cubicBezTo>
                  <a:pt x="2240" y="20"/>
                  <a:pt x="2240" y="20"/>
                  <a:pt x="2240" y="20"/>
                </a:cubicBezTo>
                <a:cubicBezTo>
                  <a:pt x="2238" y="21"/>
                  <a:pt x="2235" y="23"/>
                  <a:pt x="2233" y="25"/>
                </a:cubicBezTo>
                <a:close/>
                <a:moveTo>
                  <a:pt x="2246" y="16"/>
                </a:moveTo>
                <a:cubicBezTo>
                  <a:pt x="2242" y="9"/>
                  <a:pt x="2242" y="9"/>
                  <a:pt x="2242" y="9"/>
                </a:cubicBezTo>
                <a:cubicBezTo>
                  <a:pt x="2245" y="8"/>
                  <a:pt x="2247" y="6"/>
                  <a:pt x="2250" y="5"/>
                </a:cubicBezTo>
                <a:cubicBezTo>
                  <a:pt x="2253" y="13"/>
                  <a:pt x="2253" y="13"/>
                  <a:pt x="2253" y="13"/>
                </a:cubicBezTo>
                <a:cubicBezTo>
                  <a:pt x="2251" y="14"/>
                  <a:pt x="2248" y="15"/>
                  <a:pt x="2246" y="16"/>
                </a:cubicBezTo>
                <a:close/>
                <a:moveTo>
                  <a:pt x="2260" y="10"/>
                </a:moveTo>
                <a:cubicBezTo>
                  <a:pt x="2257" y="2"/>
                  <a:pt x="2257" y="2"/>
                  <a:pt x="2257" y="2"/>
                </a:cubicBezTo>
                <a:cubicBezTo>
                  <a:pt x="2260" y="1"/>
                  <a:pt x="2262" y="1"/>
                  <a:pt x="2265" y="0"/>
                </a:cubicBezTo>
                <a:cubicBezTo>
                  <a:pt x="2267" y="8"/>
                  <a:pt x="2267" y="8"/>
                  <a:pt x="2267" y="8"/>
                </a:cubicBezTo>
                <a:cubicBezTo>
                  <a:pt x="2264" y="8"/>
                  <a:pt x="2262" y="9"/>
                  <a:pt x="2260" y="1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Oval 30"/>
          <p:cNvSpPr/>
          <p:nvPr/>
        </p:nvSpPr>
        <p:spPr>
          <a:xfrm>
            <a:off x="592524" y="4902581"/>
            <a:ext cx="1137683" cy="11376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Oval 31"/>
          <p:cNvSpPr/>
          <p:nvPr/>
        </p:nvSpPr>
        <p:spPr>
          <a:xfrm>
            <a:off x="4368536" y="3609456"/>
            <a:ext cx="1137683" cy="11376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Oval 32"/>
          <p:cNvSpPr/>
          <p:nvPr/>
        </p:nvSpPr>
        <p:spPr>
          <a:xfrm>
            <a:off x="10400157" y="951840"/>
            <a:ext cx="1137683" cy="113768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Freeform 63"/>
          <p:cNvSpPr>
            <a:spLocks/>
          </p:cNvSpPr>
          <p:nvPr/>
        </p:nvSpPr>
        <p:spPr bwMode="auto">
          <a:xfrm>
            <a:off x="3222145" y="2370711"/>
            <a:ext cx="946150" cy="554038"/>
          </a:xfrm>
          <a:custGeom>
            <a:avLst/>
            <a:gdLst>
              <a:gd name="T0" fmla="*/ 11 w 79"/>
              <a:gd name="T1" fmla="*/ 46 h 46"/>
              <a:gd name="T2" fmla="*/ 0 w 79"/>
              <a:gd name="T3" fmla="*/ 43 h 46"/>
              <a:gd name="T4" fmla="*/ 5 w 79"/>
              <a:gd name="T5" fmla="*/ 39 h 46"/>
              <a:gd name="T6" fmla="*/ 3 w 79"/>
              <a:gd name="T7" fmla="*/ 35 h 46"/>
              <a:gd name="T8" fmla="*/ 11 w 79"/>
              <a:gd name="T9" fmla="*/ 28 h 46"/>
              <a:gd name="T10" fmla="*/ 14 w 79"/>
              <a:gd name="T11" fmla="*/ 28 h 46"/>
              <a:gd name="T12" fmla="*/ 13 w 79"/>
              <a:gd name="T13" fmla="*/ 24 h 46"/>
              <a:gd name="T14" fmla="*/ 25 w 79"/>
              <a:gd name="T15" fmla="*/ 13 h 46"/>
              <a:gd name="T16" fmla="*/ 29 w 79"/>
              <a:gd name="T17" fmla="*/ 14 h 46"/>
              <a:gd name="T18" fmla="*/ 44 w 79"/>
              <a:gd name="T19" fmla="*/ 0 h 46"/>
              <a:gd name="T20" fmla="*/ 59 w 79"/>
              <a:gd name="T21" fmla="*/ 14 h 46"/>
              <a:gd name="T22" fmla="*/ 59 w 79"/>
              <a:gd name="T23" fmla="*/ 17 h 46"/>
              <a:gd name="T24" fmla="*/ 63 w 79"/>
              <a:gd name="T25" fmla="*/ 16 h 46"/>
              <a:gd name="T26" fmla="*/ 74 w 79"/>
              <a:gd name="T27" fmla="*/ 26 h 46"/>
              <a:gd name="T28" fmla="*/ 71 w 79"/>
              <a:gd name="T29" fmla="*/ 34 h 46"/>
              <a:gd name="T30" fmla="*/ 76 w 79"/>
              <a:gd name="T31" fmla="*/ 39 h 46"/>
              <a:gd name="T32" fmla="*/ 76 w 79"/>
              <a:gd name="T33" fmla="*/ 41 h 46"/>
              <a:gd name="T34" fmla="*/ 79 w 79"/>
              <a:gd name="T35" fmla="*/ 43 h 46"/>
              <a:gd name="T36" fmla="*/ 69 w 79"/>
              <a:gd name="T37" fmla="*/ 46 h 46"/>
              <a:gd name="T38" fmla="*/ 11 w 79"/>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46">
                <a:moveTo>
                  <a:pt x="11" y="46"/>
                </a:moveTo>
                <a:cubicBezTo>
                  <a:pt x="3" y="46"/>
                  <a:pt x="0" y="44"/>
                  <a:pt x="0" y="43"/>
                </a:cubicBezTo>
                <a:cubicBezTo>
                  <a:pt x="0" y="41"/>
                  <a:pt x="2" y="40"/>
                  <a:pt x="5" y="39"/>
                </a:cubicBezTo>
                <a:cubicBezTo>
                  <a:pt x="4" y="38"/>
                  <a:pt x="3" y="37"/>
                  <a:pt x="3" y="35"/>
                </a:cubicBezTo>
                <a:cubicBezTo>
                  <a:pt x="3" y="31"/>
                  <a:pt x="7" y="28"/>
                  <a:pt x="11" y="28"/>
                </a:cubicBezTo>
                <a:cubicBezTo>
                  <a:pt x="12" y="28"/>
                  <a:pt x="13" y="28"/>
                  <a:pt x="14" y="28"/>
                </a:cubicBezTo>
                <a:cubicBezTo>
                  <a:pt x="13" y="27"/>
                  <a:pt x="13" y="26"/>
                  <a:pt x="13" y="24"/>
                </a:cubicBezTo>
                <a:cubicBezTo>
                  <a:pt x="13" y="18"/>
                  <a:pt x="18" y="13"/>
                  <a:pt x="25" y="13"/>
                </a:cubicBezTo>
                <a:cubicBezTo>
                  <a:pt x="26" y="13"/>
                  <a:pt x="27" y="13"/>
                  <a:pt x="29" y="14"/>
                </a:cubicBezTo>
                <a:cubicBezTo>
                  <a:pt x="29" y="6"/>
                  <a:pt x="36" y="0"/>
                  <a:pt x="44" y="0"/>
                </a:cubicBezTo>
                <a:cubicBezTo>
                  <a:pt x="52" y="0"/>
                  <a:pt x="59" y="7"/>
                  <a:pt x="59" y="14"/>
                </a:cubicBezTo>
                <a:cubicBezTo>
                  <a:pt x="59" y="15"/>
                  <a:pt x="59" y="16"/>
                  <a:pt x="59" y="17"/>
                </a:cubicBezTo>
                <a:cubicBezTo>
                  <a:pt x="60" y="17"/>
                  <a:pt x="62" y="16"/>
                  <a:pt x="63" y="16"/>
                </a:cubicBezTo>
                <a:cubicBezTo>
                  <a:pt x="70" y="16"/>
                  <a:pt x="74" y="21"/>
                  <a:pt x="74" y="26"/>
                </a:cubicBezTo>
                <a:cubicBezTo>
                  <a:pt x="74" y="29"/>
                  <a:pt x="73" y="32"/>
                  <a:pt x="71" y="34"/>
                </a:cubicBezTo>
                <a:cubicBezTo>
                  <a:pt x="74" y="34"/>
                  <a:pt x="76" y="36"/>
                  <a:pt x="76" y="39"/>
                </a:cubicBezTo>
                <a:cubicBezTo>
                  <a:pt x="76" y="40"/>
                  <a:pt x="76" y="40"/>
                  <a:pt x="76" y="41"/>
                </a:cubicBezTo>
                <a:cubicBezTo>
                  <a:pt x="78" y="41"/>
                  <a:pt x="79" y="42"/>
                  <a:pt x="79" y="43"/>
                </a:cubicBezTo>
                <a:cubicBezTo>
                  <a:pt x="79" y="45"/>
                  <a:pt x="76" y="46"/>
                  <a:pt x="69" y="46"/>
                </a:cubicBezTo>
                <a:cubicBezTo>
                  <a:pt x="47" y="46"/>
                  <a:pt x="17" y="46"/>
                  <a:pt x="11" y="46"/>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65"/>
          <p:cNvSpPr>
            <a:spLocks/>
          </p:cNvSpPr>
          <p:nvPr/>
        </p:nvSpPr>
        <p:spPr bwMode="auto">
          <a:xfrm>
            <a:off x="5454492" y="1858151"/>
            <a:ext cx="538162" cy="312738"/>
          </a:xfrm>
          <a:custGeom>
            <a:avLst/>
            <a:gdLst>
              <a:gd name="T0" fmla="*/ 6 w 45"/>
              <a:gd name="T1" fmla="*/ 26 h 26"/>
              <a:gd name="T2" fmla="*/ 0 w 45"/>
              <a:gd name="T3" fmla="*/ 25 h 26"/>
              <a:gd name="T4" fmla="*/ 3 w 45"/>
              <a:gd name="T5" fmla="*/ 23 h 26"/>
              <a:gd name="T6" fmla="*/ 2 w 45"/>
              <a:gd name="T7" fmla="*/ 20 h 26"/>
              <a:gd name="T8" fmla="*/ 6 w 45"/>
              <a:gd name="T9" fmla="*/ 16 h 26"/>
              <a:gd name="T10" fmla="*/ 8 w 45"/>
              <a:gd name="T11" fmla="*/ 16 h 26"/>
              <a:gd name="T12" fmla="*/ 7 w 45"/>
              <a:gd name="T13" fmla="*/ 14 h 26"/>
              <a:gd name="T14" fmla="*/ 14 w 45"/>
              <a:gd name="T15" fmla="*/ 8 h 26"/>
              <a:gd name="T16" fmla="*/ 16 w 45"/>
              <a:gd name="T17" fmla="*/ 8 h 26"/>
              <a:gd name="T18" fmla="*/ 25 w 45"/>
              <a:gd name="T19" fmla="*/ 0 h 26"/>
              <a:gd name="T20" fmla="*/ 34 w 45"/>
              <a:gd name="T21" fmla="*/ 8 h 26"/>
              <a:gd name="T22" fmla="*/ 33 w 45"/>
              <a:gd name="T23" fmla="*/ 10 h 26"/>
              <a:gd name="T24" fmla="*/ 36 w 45"/>
              <a:gd name="T25" fmla="*/ 10 h 26"/>
              <a:gd name="T26" fmla="*/ 42 w 45"/>
              <a:gd name="T27" fmla="*/ 15 h 26"/>
              <a:gd name="T28" fmla="*/ 40 w 45"/>
              <a:gd name="T29" fmla="*/ 20 h 26"/>
              <a:gd name="T30" fmla="*/ 43 w 45"/>
              <a:gd name="T31" fmla="*/ 23 h 26"/>
              <a:gd name="T32" fmla="*/ 43 w 45"/>
              <a:gd name="T33" fmla="*/ 24 h 26"/>
              <a:gd name="T34" fmla="*/ 45 w 45"/>
              <a:gd name="T35" fmla="*/ 25 h 26"/>
              <a:gd name="T36" fmla="*/ 39 w 45"/>
              <a:gd name="T37" fmla="*/ 26 h 26"/>
              <a:gd name="T38" fmla="*/ 6 w 45"/>
              <a:gd name="T3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26">
                <a:moveTo>
                  <a:pt x="6" y="26"/>
                </a:moveTo>
                <a:cubicBezTo>
                  <a:pt x="1" y="26"/>
                  <a:pt x="0" y="26"/>
                  <a:pt x="0" y="25"/>
                </a:cubicBezTo>
                <a:cubicBezTo>
                  <a:pt x="0" y="24"/>
                  <a:pt x="1" y="23"/>
                  <a:pt x="3" y="23"/>
                </a:cubicBezTo>
                <a:cubicBezTo>
                  <a:pt x="2" y="22"/>
                  <a:pt x="2" y="21"/>
                  <a:pt x="2" y="20"/>
                </a:cubicBezTo>
                <a:cubicBezTo>
                  <a:pt x="2" y="18"/>
                  <a:pt x="4" y="16"/>
                  <a:pt x="6" y="16"/>
                </a:cubicBezTo>
                <a:cubicBezTo>
                  <a:pt x="7" y="16"/>
                  <a:pt x="7" y="16"/>
                  <a:pt x="8" y="16"/>
                </a:cubicBezTo>
                <a:cubicBezTo>
                  <a:pt x="7" y="16"/>
                  <a:pt x="7" y="15"/>
                  <a:pt x="7" y="14"/>
                </a:cubicBezTo>
                <a:cubicBezTo>
                  <a:pt x="7" y="10"/>
                  <a:pt x="10" y="8"/>
                  <a:pt x="14" y="8"/>
                </a:cubicBezTo>
                <a:cubicBezTo>
                  <a:pt x="15" y="8"/>
                  <a:pt x="16" y="8"/>
                  <a:pt x="16" y="8"/>
                </a:cubicBezTo>
                <a:cubicBezTo>
                  <a:pt x="17" y="4"/>
                  <a:pt x="20" y="0"/>
                  <a:pt x="25" y="0"/>
                </a:cubicBezTo>
                <a:cubicBezTo>
                  <a:pt x="30" y="0"/>
                  <a:pt x="34" y="4"/>
                  <a:pt x="34" y="8"/>
                </a:cubicBezTo>
                <a:cubicBezTo>
                  <a:pt x="34" y="9"/>
                  <a:pt x="34" y="10"/>
                  <a:pt x="33" y="10"/>
                </a:cubicBezTo>
                <a:cubicBezTo>
                  <a:pt x="34" y="10"/>
                  <a:pt x="35" y="10"/>
                  <a:pt x="36" y="10"/>
                </a:cubicBezTo>
                <a:cubicBezTo>
                  <a:pt x="40" y="10"/>
                  <a:pt x="42" y="12"/>
                  <a:pt x="42" y="15"/>
                </a:cubicBezTo>
                <a:cubicBezTo>
                  <a:pt x="42" y="17"/>
                  <a:pt x="42" y="18"/>
                  <a:pt x="40" y="20"/>
                </a:cubicBezTo>
                <a:cubicBezTo>
                  <a:pt x="42" y="20"/>
                  <a:pt x="43" y="21"/>
                  <a:pt x="43" y="23"/>
                </a:cubicBezTo>
                <a:cubicBezTo>
                  <a:pt x="43" y="23"/>
                  <a:pt x="43" y="23"/>
                  <a:pt x="43" y="24"/>
                </a:cubicBezTo>
                <a:cubicBezTo>
                  <a:pt x="44" y="24"/>
                  <a:pt x="45" y="24"/>
                  <a:pt x="45" y="25"/>
                </a:cubicBezTo>
                <a:cubicBezTo>
                  <a:pt x="45" y="26"/>
                  <a:pt x="43" y="26"/>
                  <a:pt x="39" y="26"/>
                </a:cubicBezTo>
                <a:cubicBezTo>
                  <a:pt x="26" y="26"/>
                  <a:pt x="9" y="26"/>
                  <a:pt x="6" y="26"/>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64"/>
          <p:cNvSpPr>
            <a:spLocks/>
          </p:cNvSpPr>
          <p:nvPr/>
        </p:nvSpPr>
        <p:spPr bwMode="auto">
          <a:xfrm>
            <a:off x="687955" y="1114581"/>
            <a:ext cx="1657803" cy="968118"/>
          </a:xfrm>
          <a:custGeom>
            <a:avLst/>
            <a:gdLst>
              <a:gd name="T0" fmla="*/ 12 w 86"/>
              <a:gd name="T1" fmla="*/ 50 h 50"/>
              <a:gd name="T2" fmla="*/ 0 w 86"/>
              <a:gd name="T3" fmla="*/ 46 h 50"/>
              <a:gd name="T4" fmla="*/ 5 w 86"/>
              <a:gd name="T5" fmla="*/ 42 h 50"/>
              <a:gd name="T6" fmla="*/ 3 w 86"/>
              <a:gd name="T7" fmla="*/ 37 h 50"/>
              <a:gd name="T8" fmla="*/ 12 w 86"/>
              <a:gd name="T9" fmla="*/ 30 h 50"/>
              <a:gd name="T10" fmla="*/ 15 w 86"/>
              <a:gd name="T11" fmla="*/ 30 h 50"/>
              <a:gd name="T12" fmla="*/ 14 w 86"/>
              <a:gd name="T13" fmla="*/ 25 h 50"/>
              <a:gd name="T14" fmla="*/ 27 w 86"/>
              <a:gd name="T15" fmla="*/ 13 h 50"/>
              <a:gd name="T16" fmla="*/ 31 w 86"/>
              <a:gd name="T17" fmla="*/ 14 h 50"/>
              <a:gd name="T18" fmla="*/ 48 w 86"/>
              <a:gd name="T19" fmla="*/ 0 h 50"/>
              <a:gd name="T20" fmla="*/ 65 w 86"/>
              <a:gd name="T21" fmla="*/ 15 h 50"/>
              <a:gd name="T22" fmla="*/ 64 w 86"/>
              <a:gd name="T23" fmla="*/ 18 h 50"/>
              <a:gd name="T24" fmla="*/ 69 w 86"/>
              <a:gd name="T25" fmla="*/ 17 h 50"/>
              <a:gd name="T26" fmla="*/ 81 w 86"/>
              <a:gd name="T27" fmla="*/ 28 h 50"/>
              <a:gd name="T28" fmla="*/ 78 w 86"/>
              <a:gd name="T29" fmla="*/ 36 h 50"/>
              <a:gd name="T30" fmla="*/ 83 w 86"/>
              <a:gd name="T31" fmla="*/ 42 h 50"/>
              <a:gd name="T32" fmla="*/ 83 w 86"/>
              <a:gd name="T33" fmla="*/ 44 h 50"/>
              <a:gd name="T34" fmla="*/ 86 w 86"/>
              <a:gd name="T35" fmla="*/ 47 h 50"/>
              <a:gd name="T36" fmla="*/ 76 w 86"/>
              <a:gd name="T37" fmla="*/ 50 h 50"/>
              <a:gd name="T38" fmla="*/ 12 w 86"/>
              <a:gd name="T3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50">
                <a:moveTo>
                  <a:pt x="12" y="50"/>
                </a:moveTo>
                <a:cubicBezTo>
                  <a:pt x="3" y="50"/>
                  <a:pt x="0" y="48"/>
                  <a:pt x="0" y="46"/>
                </a:cubicBezTo>
                <a:cubicBezTo>
                  <a:pt x="0" y="44"/>
                  <a:pt x="2" y="43"/>
                  <a:pt x="5" y="42"/>
                </a:cubicBezTo>
                <a:cubicBezTo>
                  <a:pt x="4" y="41"/>
                  <a:pt x="3" y="39"/>
                  <a:pt x="3" y="37"/>
                </a:cubicBezTo>
                <a:cubicBezTo>
                  <a:pt x="3" y="33"/>
                  <a:pt x="7" y="30"/>
                  <a:pt x="12" y="30"/>
                </a:cubicBezTo>
                <a:cubicBezTo>
                  <a:pt x="13" y="30"/>
                  <a:pt x="14" y="30"/>
                  <a:pt x="15" y="30"/>
                </a:cubicBezTo>
                <a:cubicBezTo>
                  <a:pt x="14" y="29"/>
                  <a:pt x="14" y="27"/>
                  <a:pt x="14" y="25"/>
                </a:cubicBezTo>
                <a:cubicBezTo>
                  <a:pt x="14" y="19"/>
                  <a:pt x="19" y="13"/>
                  <a:pt x="27" y="13"/>
                </a:cubicBezTo>
                <a:cubicBezTo>
                  <a:pt x="28" y="13"/>
                  <a:pt x="30" y="14"/>
                  <a:pt x="31" y="14"/>
                </a:cubicBezTo>
                <a:cubicBezTo>
                  <a:pt x="32" y="6"/>
                  <a:pt x="39" y="0"/>
                  <a:pt x="48" y="0"/>
                </a:cubicBezTo>
                <a:cubicBezTo>
                  <a:pt x="57" y="0"/>
                  <a:pt x="65" y="6"/>
                  <a:pt x="65" y="15"/>
                </a:cubicBezTo>
                <a:cubicBezTo>
                  <a:pt x="65" y="16"/>
                  <a:pt x="64" y="17"/>
                  <a:pt x="64" y="18"/>
                </a:cubicBezTo>
                <a:cubicBezTo>
                  <a:pt x="66" y="18"/>
                  <a:pt x="67" y="17"/>
                  <a:pt x="69" y="17"/>
                </a:cubicBezTo>
                <a:cubicBezTo>
                  <a:pt x="76" y="17"/>
                  <a:pt x="81" y="22"/>
                  <a:pt x="81" y="28"/>
                </a:cubicBezTo>
                <a:cubicBezTo>
                  <a:pt x="81" y="31"/>
                  <a:pt x="80" y="34"/>
                  <a:pt x="78" y="36"/>
                </a:cubicBezTo>
                <a:cubicBezTo>
                  <a:pt x="81" y="37"/>
                  <a:pt x="83" y="39"/>
                  <a:pt x="83" y="42"/>
                </a:cubicBezTo>
                <a:cubicBezTo>
                  <a:pt x="83" y="43"/>
                  <a:pt x="83" y="43"/>
                  <a:pt x="83" y="44"/>
                </a:cubicBezTo>
                <a:cubicBezTo>
                  <a:pt x="85" y="45"/>
                  <a:pt x="86" y="45"/>
                  <a:pt x="86" y="47"/>
                </a:cubicBezTo>
                <a:cubicBezTo>
                  <a:pt x="86" y="48"/>
                  <a:pt x="83" y="50"/>
                  <a:pt x="76" y="50"/>
                </a:cubicBezTo>
                <a:cubicBezTo>
                  <a:pt x="51" y="50"/>
                  <a:pt x="18" y="50"/>
                  <a:pt x="12" y="5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83" name="Group 82"/>
          <p:cNvGrpSpPr/>
          <p:nvPr/>
        </p:nvGrpSpPr>
        <p:grpSpPr>
          <a:xfrm>
            <a:off x="2086652" y="1152821"/>
            <a:ext cx="781738" cy="330736"/>
            <a:chOff x="1650962" y="900012"/>
            <a:chExt cx="597729" cy="252886"/>
          </a:xfrm>
        </p:grpSpPr>
        <p:sp>
          <p:nvSpPr>
            <p:cNvPr id="41" name="Freeform 66"/>
            <p:cNvSpPr>
              <a:spLocks/>
            </p:cNvSpPr>
            <p:nvPr/>
          </p:nvSpPr>
          <p:spPr bwMode="auto">
            <a:xfrm>
              <a:off x="1939610" y="1017514"/>
              <a:ext cx="309081" cy="135384"/>
            </a:xfrm>
            <a:custGeom>
              <a:avLst/>
              <a:gdLst>
                <a:gd name="T0" fmla="*/ 0 w 16"/>
                <a:gd name="T1" fmla="*/ 4 h 7"/>
                <a:gd name="T2" fmla="*/ 1 w 16"/>
                <a:gd name="T3" fmla="*/ 1 h 7"/>
                <a:gd name="T4" fmla="*/ 4 w 16"/>
                <a:gd name="T5" fmla="*/ 0 h 7"/>
                <a:gd name="T6" fmla="*/ 7 w 16"/>
                <a:gd name="T7" fmla="*/ 1 h 7"/>
                <a:gd name="T8" fmla="*/ 9 w 16"/>
                <a:gd name="T9" fmla="*/ 5 h 7"/>
                <a:gd name="T10" fmla="*/ 8 w 16"/>
                <a:gd name="T11" fmla="*/ 5 h 7"/>
                <a:gd name="T12" fmla="*/ 12 w 16"/>
                <a:gd name="T13" fmla="*/ 0 h 7"/>
                <a:gd name="T14" fmla="*/ 15 w 16"/>
                <a:gd name="T15" fmla="*/ 1 h 7"/>
                <a:gd name="T16" fmla="*/ 16 w 16"/>
                <a:gd name="T17" fmla="*/ 4 h 7"/>
                <a:gd name="T18" fmla="*/ 15 w 16"/>
                <a:gd name="T19" fmla="*/ 1 h 7"/>
                <a:gd name="T20" fmla="*/ 12 w 16"/>
                <a:gd name="T21" fmla="*/ 1 h 7"/>
                <a:gd name="T22" fmla="*/ 10 w 16"/>
                <a:gd name="T23" fmla="*/ 2 h 7"/>
                <a:gd name="T24" fmla="*/ 9 w 16"/>
                <a:gd name="T25" fmla="*/ 5 h 7"/>
                <a:gd name="T26" fmla="*/ 8 w 16"/>
                <a:gd name="T27" fmla="*/ 7 h 7"/>
                <a:gd name="T28" fmla="*/ 8 w 16"/>
                <a:gd name="T29" fmla="*/ 5 h 7"/>
                <a:gd name="T30" fmla="*/ 7 w 16"/>
                <a:gd name="T31" fmla="*/ 2 h 7"/>
                <a:gd name="T32" fmla="*/ 4 w 16"/>
                <a:gd name="T33" fmla="*/ 1 h 7"/>
                <a:gd name="T34" fmla="*/ 1 w 16"/>
                <a:gd name="T35" fmla="*/ 1 h 7"/>
                <a:gd name="T36" fmla="*/ 0 w 16"/>
                <a:gd name="T3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7">
                  <a:moveTo>
                    <a:pt x="0" y="4"/>
                  </a:moveTo>
                  <a:cubicBezTo>
                    <a:pt x="0" y="3"/>
                    <a:pt x="0" y="2"/>
                    <a:pt x="1" y="1"/>
                  </a:cubicBezTo>
                  <a:cubicBezTo>
                    <a:pt x="2" y="0"/>
                    <a:pt x="3" y="0"/>
                    <a:pt x="4" y="0"/>
                  </a:cubicBezTo>
                  <a:cubicBezTo>
                    <a:pt x="5" y="0"/>
                    <a:pt x="6" y="1"/>
                    <a:pt x="7" y="1"/>
                  </a:cubicBezTo>
                  <a:cubicBezTo>
                    <a:pt x="8" y="2"/>
                    <a:pt x="8" y="3"/>
                    <a:pt x="9" y="5"/>
                  </a:cubicBezTo>
                  <a:cubicBezTo>
                    <a:pt x="8" y="5"/>
                    <a:pt x="8" y="5"/>
                    <a:pt x="8" y="5"/>
                  </a:cubicBezTo>
                  <a:cubicBezTo>
                    <a:pt x="8" y="3"/>
                    <a:pt x="10" y="1"/>
                    <a:pt x="12" y="0"/>
                  </a:cubicBezTo>
                  <a:cubicBezTo>
                    <a:pt x="13" y="0"/>
                    <a:pt x="14" y="0"/>
                    <a:pt x="15" y="1"/>
                  </a:cubicBezTo>
                  <a:cubicBezTo>
                    <a:pt x="16" y="2"/>
                    <a:pt x="16" y="3"/>
                    <a:pt x="16" y="4"/>
                  </a:cubicBezTo>
                  <a:cubicBezTo>
                    <a:pt x="16" y="3"/>
                    <a:pt x="16" y="2"/>
                    <a:pt x="15" y="1"/>
                  </a:cubicBezTo>
                  <a:cubicBezTo>
                    <a:pt x="14" y="1"/>
                    <a:pt x="13" y="1"/>
                    <a:pt x="12" y="1"/>
                  </a:cubicBezTo>
                  <a:cubicBezTo>
                    <a:pt x="11" y="1"/>
                    <a:pt x="11" y="2"/>
                    <a:pt x="10" y="2"/>
                  </a:cubicBezTo>
                  <a:cubicBezTo>
                    <a:pt x="9" y="3"/>
                    <a:pt x="9" y="4"/>
                    <a:pt x="9" y="5"/>
                  </a:cubicBezTo>
                  <a:cubicBezTo>
                    <a:pt x="8" y="7"/>
                    <a:pt x="8" y="7"/>
                    <a:pt x="8" y="7"/>
                  </a:cubicBezTo>
                  <a:cubicBezTo>
                    <a:pt x="8" y="5"/>
                    <a:pt x="8" y="5"/>
                    <a:pt x="8" y="5"/>
                  </a:cubicBezTo>
                  <a:cubicBezTo>
                    <a:pt x="8" y="4"/>
                    <a:pt x="7" y="3"/>
                    <a:pt x="7" y="2"/>
                  </a:cubicBezTo>
                  <a:cubicBezTo>
                    <a:pt x="6" y="1"/>
                    <a:pt x="5" y="1"/>
                    <a:pt x="4" y="1"/>
                  </a:cubicBezTo>
                  <a:cubicBezTo>
                    <a:pt x="3" y="0"/>
                    <a:pt x="2" y="1"/>
                    <a:pt x="1" y="1"/>
                  </a:cubicBezTo>
                  <a:cubicBezTo>
                    <a:pt x="1" y="2"/>
                    <a:pt x="0" y="3"/>
                    <a:pt x="0" y="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7"/>
            <p:cNvSpPr>
              <a:spLocks/>
            </p:cNvSpPr>
            <p:nvPr/>
          </p:nvSpPr>
          <p:spPr bwMode="auto">
            <a:xfrm>
              <a:off x="1650962" y="900012"/>
              <a:ext cx="250331" cy="117502"/>
            </a:xfrm>
            <a:custGeom>
              <a:avLst/>
              <a:gdLst>
                <a:gd name="T0" fmla="*/ 0 w 13"/>
                <a:gd name="T1" fmla="*/ 4 h 6"/>
                <a:gd name="T2" fmla="*/ 1 w 13"/>
                <a:gd name="T3" fmla="*/ 1 h 6"/>
                <a:gd name="T4" fmla="*/ 3 w 13"/>
                <a:gd name="T5" fmla="*/ 0 h 6"/>
                <a:gd name="T6" fmla="*/ 7 w 13"/>
                <a:gd name="T7" fmla="*/ 4 h 6"/>
                <a:gd name="T8" fmla="*/ 6 w 13"/>
                <a:gd name="T9" fmla="*/ 4 h 6"/>
                <a:gd name="T10" fmla="*/ 9 w 13"/>
                <a:gd name="T11" fmla="*/ 0 h 6"/>
                <a:gd name="T12" fmla="*/ 12 w 13"/>
                <a:gd name="T13" fmla="*/ 1 h 6"/>
                <a:gd name="T14" fmla="*/ 13 w 13"/>
                <a:gd name="T15" fmla="*/ 3 h 6"/>
                <a:gd name="T16" fmla="*/ 12 w 13"/>
                <a:gd name="T17" fmla="*/ 1 h 6"/>
                <a:gd name="T18" fmla="*/ 10 w 13"/>
                <a:gd name="T19" fmla="*/ 1 h 6"/>
                <a:gd name="T20" fmla="*/ 7 w 13"/>
                <a:gd name="T21" fmla="*/ 4 h 6"/>
                <a:gd name="T22" fmla="*/ 6 w 13"/>
                <a:gd name="T23" fmla="*/ 6 h 6"/>
                <a:gd name="T24" fmla="*/ 6 w 13"/>
                <a:gd name="T25" fmla="*/ 4 h 6"/>
                <a:gd name="T26" fmla="*/ 3 w 13"/>
                <a:gd name="T27" fmla="*/ 1 h 6"/>
                <a:gd name="T28" fmla="*/ 1 w 13"/>
                <a:gd name="T29" fmla="*/ 1 h 6"/>
                <a:gd name="T30" fmla="*/ 0 w 13"/>
                <a:gd name="T3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6">
                  <a:moveTo>
                    <a:pt x="0" y="4"/>
                  </a:moveTo>
                  <a:cubicBezTo>
                    <a:pt x="0" y="3"/>
                    <a:pt x="0" y="2"/>
                    <a:pt x="1" y="1"/>
                  </a:cubicBezTo>
                  <a:cubicBezTo>
                    <a:pt x="1" y="1"/>
                    <a:pt x="2" y="0"/>
                    <a:pt x="3" y="0"/>
                  </a:cubicBezTo>
                  <a:cubicBezTo>
                    <a:pt x="5" y="0"/>
                    <a:pt x="6" y="2"/>
                    <a:pt x="7" y="4"/>
                  </a:cubicBezTo>
                  <a:cubicBezTo>
                    <a:pt x="6" y="4"/>
                    <a:pt x="6" y="4"/>
                    <a:pt x="6" y="4"/>
                  </a:cubicBezTo>
                  <a:cubicBezTo>
                    <a:pt x="7" y="2"/>
                    <a:pt x="8" y="1"/>
                    <a:pt x="9" y="0"/>
                  </a:cubicBezTo>
                  <a:cubicBezTo>
                    <a:pt x="10" y="0"/>
                    <a:pt x="11" y="0"/>
                    <a:pt x="12" y="1"/>
                  </a:cubicBezTo>
                  <a:cubicBezTo>
                    <a:pt x="12" y="2"/>
                    <a:pt x="13" y="2"/>
                    <a:pt x="13" y="3"/>
                  </a:cubicBezTo>
                  <a:cubicBezTo>
                    <a:pt x="13" y="3"/>
                    <a:pt x="12" y="2"/>
                    <a:pt x="12" y="1"/>
                  </a:cubicBezTo>
                  <a:cubicBezTo>
                    <a:pt x="11" y="1"/>
                    <a:pt x="10" y="1"/>
                    <a:pt x="10" y="1"/>
                  </a:cubicBezTo>
                  <a:cubicBezTo>
                    <a:pt x="8" y="1"/>
                    <a:pt x="7" y="3"/>
                    <a:pt x="7" y="4"/>
                  </a:cubicBezTo>
                  <a:cubicBezTo>
                    <a:pt x="6" y="6"/>
                    <a:pt x="6" y="6"/>
                    <a:pt x="6" y="6"/>
                  </a:cubicBezTo>
                  <a:cubicBezTo>
                    <a:pt x="6" y="4"/>
                    <a:pt x="6" y="4"/>
                    <a:pt x="6" y="4"/>
                  </a:cubicBezTo>
                  <a:cubicBezTo>
                    <a:pt x="6" y="3"/>
                    <a:pt x="5" y="1"/>
                    <a:pt x="3" y="1"/>
                  </a:cubicBezTo>
                  <a:cubicBezTo>
                    <a:pt x="2" y="1"/>
                    <a:pt x="2" y="1"/>
                    <a:pt x="1" y="1"/>
                  </a:cubicBezTo>
                  <a:cubicBezTo>
                    <a:pt x="1" y="2"/>
                    <a:pt x="0" y="3"/>
                    <a:pt x="0" y="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 name="Group 1"/>
          <p:cNvGrpSpPr/>
          <p:nvPr/>
        </p:nvGrpSpPr>
        <p:grpSpPr>
          <a:xfrm>
            <a:off x="-1891539" y="2664084"/>
            <a:ext cx="1568450" cy="2579687"/>
            <a:chOff x="9280525" y="74613"/>
            <a:chExt cx="1568450" cy="2579687"/>
          </a:xfrm>
        </p:grpSpPr>
        <p:sp>
          <p:nvSpPr>
            <p:cNvPr id="45" name="Freeform 71"/>
            <p:cNvSpPr>
              <a:spLocks/>
            </p:cNvSpPr>
            <p:nvPr/>
          </p:nvSpPr>
          <p:spPr bwMode="auto">
            <a:xfrm>
              <a:off x="9280525" y="74613"/>
              <a:ext cx="790575" cy="1884363"/>
            </a:xfrm>
            <a:custGeom>
              <a:avLst/>
              <a:gdLst>
                <a:gd name="T0" fmla="*/ 54 w 54"/>
                <a:gd name="T1" fmla="*/ 0 h 130"/>
                <a:gd name="T2" fmla="*/ 0 w 54"/>
                <a:gd name="T3" fmla="*/ 43 h 130"/>
                <a:gd name="T4" fmla="*/ 54 w 54"/>
                <a:gd name="T5" fmla="*/ 130 h 130"/>
                <a:gd name="T6" fmla="*/ 15 w 54"/>
                <a:gd name="T7" fmla="*/ 43 h 130"/>
                <a:gd name="T8" fmla="*/ 54 w 54"/>
                <a:gd name="T9" fmla="*/ 0 h 130"/>
              </a:gdLst>
              <a:ahLst/>
              <a:cxnLst>
                <a:cxn ang="0">
                  <a:pos x="T0" y="T1"/>
                </a:cxn>
                <a:cxn ang="0">
                  <a:pos x="T2" y="T3"/>
                </a:cxn>
                <a:cxn ang="0">
                  <a:pos x="T4" y="T5"/>
                </a:cxn>
                <a:cxn ang="0">
                  <a:pos x="T6" y="T7"/>
                </a:cxn>
                <a:cxn ang="0">
                  <a:pos x="T8" y="T9"/>
                </a:cxn>
              </a:cxnLst>
              <a:rect l="0" t="0" r="r" b="b"/>
              <a:pathLst>
                <a:path w="54" h="130">
                  <a:moveTo>
                    <a:pt x="54" y="0"/>
                  </a:moveTo>
                  <a:cubicBezTo>
                    <a:pt x="24" y="0"/>
                    <a:pt x="0" y="20"/>
                    <a:pt x="0" y="43"/>
                  </a:cubicBezTo>
                  <a:cubicBezTo>
                    <a:pt x="0" y="67"/>
                    <a:pt x="54" y="130"/>
                    <a:pt x="54" y="130"/>
                  </a:cubicBezTo>
                  <a:cubicBezTo>
                    <a:pt x="54" y="130"/>
                    <a:pt x="15" y="67"/>
                    <a:pt x="15" y="43"/>
                  </a:cubicBezTo>
                  <a:cubicBezTo>
                    <a:pt x="15" y="20"/>
                    <a:pt x="32" y="0"/>
                    <a:pt x="5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72"/>
            <p:cNvSpPr>
              <a:spLocks/>
            </p:cNvSpPr>
            <p:nvPr/>
          </p:nvSpPr>
          <p:spPr bwMode="auto">
            <a:xfrm>
              <a:off x="10071100" y="74613"/>
              <a:ext cx="777875" cy="1884363"/>
            </a:xfrm>
            <a:custGeom>
              <a:avLst/>
              <a:gdLst>
                <a:gd name="T0" fmla="*/ 0 w 53"/>
                <a:gd name="T1" fmla="*/ 0 h 130"/>
                <a:gd name="T2" fmla="*/ 39 w 53"/>
                <a:gd name="T3" fmla="*/ 43 h 130"/>
                <a:gd name="T4" fmla="*/ 0 w 53"/>
                <a:gd name="T5" fmla="*/ 130 h 130"/>
                <a:gd name="T6" fmla="*/ 53 w 53"/>
                <a:gd name="T7" fmla="*/ 43 h 130"/>
                <a:gd name="T8" fmla="*/ 0 w 53"/>
                <a:gd name="T9" fmla="*/ 0 h 130"/>
              </a:gdLst>
              <a:ahLst/>
              <a:cxnLst>
                <a:cxn ang="0">
                  <a:pos x="T0" y="T1"/>
                </a:cxn>
                <a:cxn ang="0">
                  <a:pos x="T2" y="T3"/>
                </a:cxn>
                <a:cxn ang="0">
                  <a:pos x="T4" y="T5"/>
                </a:cxn>
                <a:cxn ang="0">
                  <a:pos x="T6" y="T7"/>
                </a:cxn>
                <a:cxn ang="0">
                  <a:pos x="T8" y="T9"/>
                </a:cxn>
              </a:cxnLst>
              <a:rect l="0" t="0" r="r" b="b"/>
              <a:pathLst>
                <a:path w="53" h="130">
                  <a:moveTo>
                    <a:pt x="0" y="0"/>
                  </a:moveTo>
                  <a:cubicBezTo>
                    <a:pt x="21" y="0"/>
                    <a:pt x="39" y="20"/>
                    <a:pt x="39" y="43"/>
                  </a:cubicBezTo>
                  <a:cubicBezTo>
                    <a:pt x="39" y="67"/>
                    <a:pt x="0" y="130"/>
                    <a:pt x="0" y="130"/>
                  </a:cubicBezTo>
                  <a:cubicBezTo>
                    <a:pt x="0" y="130"/>
                    <a:pt x="53" y="67"/>
                    <a:pt x="53" y="43"/>
                  </a:cubicBezTo>
                  <a:cubicBezTo>
                    <a:pt x="53" y="20"/>
                    <a:pt x="29" y="0"/>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73"/>
            <p:cNvSpPr>
              <a:spLocks/>
            </p:cNvSpPr>
            <p:nvPr/>
          </p:nvSpPr>
          <p:spPr bwMode="auto">
            <a:xfrm>
              <a:off x="10071100" y="74613"/>
              <a:ext cx="573088" cy="1884363"/>
            </a:xfrm>
            <a:custGeom>
              <a:avLst/>
              <a:gdLst>
                <a:gd name="T0" fmla="*/ 0 w 39"/>
                <a:gd name="T1" fmla="*/ 0 h 130"/>
                <a:gd name="T2" fmla="*/ 26 w 39"/>
                <a:gd name="T3" fmla="*/ 43 h 130"/>
                <a:gd name="T4" fmla="*/ 0 w 39"/>
                <a:gd name="T5" fmla="*/ 130 h 130"/>
                <a:gd name="T6" fmla="*/ 39 w 39"/>
                <a:gd name="T7" fmla="*/ 43 h 130"/>
                <a:gd name="T8" fmla="*/ 0 w 39"/>
                <a:gd name="T9" fmla="*/ 0 h 130"/>
              </a:gdLst>
              <a:ahLst/>
              <a:cxnLst>
                <a:cxn ang="0">
                  <a:pos x="T0" y="T1"/>
                </a:cxn>
                <a:cxn ang="0">
                  <a:pos x="T2" y="T3"/>
                </a:cxn>
                <a:cxn ang="0">
                  <a:pos x="T4" y="T5"/>
                </a:cxn>
                <a:cxn ang="0">
                  <a:pos x="T6" y="T7"/>
                </a:cxn>
                <a:cxn ang="0">
                  <a:pos x="T8" y="T9"/>
                </a:cxn>
              </a:cxnLst>
              <a:rect l="0" t="0" r="r" b="b"/>
              <a:pathLst>
                <a:path w="39" h="130">
                  <a:moveTo>
                    <a:pt x="0" y="0"/>
                  </a:moveTo>
                  <a:cubicBezTo>
                    <a:pt x="15" y="0"/>
                    <a:pt x="26" y="20"/>
                    <a:pt x="26" y="43"/>
                  </a:cubicBezTo>
                  <a:cubicBezTo>
                    <a:pt x="26" y="67"/>
                    <a:pt x="0" y="130"/>
                    <a:pt x="0" y="130"/>
                  </a:cubicBezTo>
                  <a:cubicBezTo>
                    <a:pt x="0" y="130"/>
                    <a:pt x="39" y="67"/>
                    <a:pt x="39" y="43"/>
                  </a:cubicBezTo>
                  <a:cubicBezTo>
                    <a:pt x="39" y="20"/>
                    <a:pt x="21" y="0"/>
                    <a:pt x="0"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74"/>
            <p:cNvSpPr>
              <a:spLocks/>
            </p:cNvSpPr>
            <p:nvPr/>
          </p:nvSpPr>
          <p:spPr bwMode="auto">
            <a:xfrm>
              <a:off x="9499600" y="74613"/>
              <a:ext cx="571500" cy="1884363"/>
            </a:xfrm>
            <a:custGeom>
              <a:avLst/>
              <a:gdLst>
                <a:gd name="T0" fmla="*/ 39 w 39"/>
                <a:gd name="T1" fmla="*/ 0 h 130"/>
                <a:gd name="T2" fmla="*/ 0 w 39"/>
                <a:gd name="T3" fmla="*/ 43 h 130"/>
                <a:gd name="T4" fmla="*/ 39 w 39"/>
                <a:gd name="T5" fmla="*/ 130 h 130"/>
                <a:gd name="T6" fmla="*/ 12 w 39"/>
                <a:gd name="T7" fmla="*/ 43 h 130"/>
                <a:gd name="T8" fmla="*/ 39 w 39"/>
                <a:gd name="T9" fmla="*/ 0 h 130"/>
              </a:gdLst>
              <a:ahLst/>
              <a:cxnLst>
                <a:cxn ang="0">
                  <a:pos x="T0" y="T1"/>
                </a:cxn>
                <a:cxn ang="0">
                  <a:pos x="T2" y="T3"/>
                </a:cxn>
                <a:cxn ang="0">
                  <a:pos x="T4" y="T5"/>
                </a:cxn>
                <a:cxn ang="0">
                  <a:pos x="T6" y="T7"/>
                </a:cxn>
                <a:cxn ang="0">
                  <a:pos x="T8" y="T9"/>
                </a:cxn>
              </a:cxnLst>
              <a:rect l="0" t="0" r="r" b="b"/>
              <a:pathLst>
                <a:path w="39" h="130">
                  <a:moveTo>
                    <a:pt x="39" y="0"/>
                  </a:moveTo>
                  <a:cubicBezTo>
                    <a:pt x="17" y="0"/>
                    <a:pt x="0" y="20"/>
                    <a:pt x="0" y="43"/>
                  </a:cubicBezTo>
                  <a:cubicBezTo>
                    <a:pt x="0" y="67"/>
                    <a:pt x="39" y="130"/>
                    <a:pt x="39" y="130"/>
                  </a:cubicBezTo>
                  <a:cubicBezTo>
                    <a:pt x="39" y="130"/>
                    <a:pt x="12" y="67"/>
                    <a:pt x="12" y="43"/>
                  </a:cubicBezTo>
                  <a:cubicBezTo>
                    <a:pt x="12" y="20"/>
                    <a:pt x="24" y="0"/>
                    <a:pt x="39"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75"/>
            <p:cNvSpPr>
              <a:spLocks/>
            </p:cNvSpPr>
            <p:nvPr/>
          </p:nvSpPr>
          <p:spPr bwMode="auto">
            <a:xfrm>
              <a:off x="9675813" y="74613"/>
              <a:ext cx="395288" cy="1884363"/>
            </a:xfrm>
            <a:custGeom>
              <a:avLst/>
              <a:gdLst>
                <a:gd name="T0" fmla="*/ 27 w 27"/>
                <a:gd name="T1" fmla="*/ 0 h 130"/>
                <a:gd name="T2" fmla="*/ 0 w 27"/>
                <a:gd name="T3" fmla="*/ 43 h 130"/>
                <a:gd name="T4" fmla="*/ 27 w 27"/>
                <a:gd name="T5" fmla="*/ 130 h 130"/>
                <a:gd name="T6" fmla="*/ 17 w 27"/>
                <a:gd name="T7" fmla="*/ 43 h 130"/>
                <a:gd name="T8" fmla="*/ 27 w 27"/>
                <a:gd name="T9" fmla="*/ 0 h 130"/>
              </a:gdLst>
              <a:ahLst/>
              <a:cxnLst>
                <a:cxn ang="0">
                  <a:pos x="T0" y="T1"/>
                </a:cxn>
                <a:cxn ang="0">
                  <a:pos x="T2" y="T3"/>
                </a:cxn>
                <a:cxn ang="0">
                  <a:pos x="T4" y="T5"/>
                </a:cxn>
                <a:cxn ang="0">
                  <a:pos x="T6" y="T7"/>
                </a:cxn>
                <a:cxn ang="0">
                  <a:pos x="T8" y="T9"/>
                </a:cxn>
              </a:cxnLst>
              <a:rect l="0" t="0" r="r" b="b"/>
              <a:pathLst>
                <a:path w="27" h="130">
                  <a:moveTo>
                    <a:pt x="27" y="0"/>
                  </a:moveTo>
                  <a:cubicBezTo>
                    <a:pt x="12" y="0"/>
                    <a:pt x="0" y="20"/>
                    <a:pt x="0" y="43"/>
                  </a:cubicBezTo>
                  <a:cubicBezTo>
                    <a:pt x="0" y="67"/>
                    <a:pt x="27" y="130"/>
                    <a:pt x="27" y="130"/>
                  </a:cubicBezTo>
                  <a:cubicBezTo>
                    <a:pt x="27" y="130"/>
                    <a:pt x="17" y="67"/>
                    <a:pt x="17" y="43"/>
                  </a:cubicBezTo>
                  <a:cubicBezTo>
                    <a:pt x="17" y="20"/>
                    <a:pt x="21" y="0"/>
                    <a:pt x="27"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76"/>
            <p:cNvSpPr>
              <a:spLocks/>
            </p:cNvSpPr>
            <p:nvPr/>
          </p:nvSpPr>
          <p:spPr bwMode="auto">
            <a:xfrm>
              <a:off x="10071100" y="74613"/>
              <a:ext cx="382588" cy="1884363"/>
            </a:xfrm>
            <a:custGeom>
              <a:avLst/>
              <a:gdLst>
                <a:gd name="T0" fmla="*/ 0 w 26"/>
                <a:gd name="T1" fmla="*/ 0 h 130"/>
                <a:gd name="T2" fmla="*/ 10 w 26"/>
                <a:gd name="T3" fmla="*/ 43 h 130"/>
                <a:gd name="T4" fmla="*/ 0 w 26"/>
                <a:gd name="T5" fmla="*/ 130 h 130"/>
                <a:gd name="T6" fmla="*/ 26 w 26"/>
                <a:gd name="T7" fmla="*/ 43 h 130"/>
                <a:gd name="T8" fmla="*/ 0 w 26"/>
                <a:gd name="T9" fmla="*/ 0 h 130"/>
              </a:gdLst>
              <a:ahLst/>
              <a:cxnLst>
                <a:cxn ang="0">
                  <a:pos x="T0" y="T1"/>
                </a:cxn>
                <a:cxn ang="0">
                  <a:pos x="T2" y="T3"/>
                </a:cxn>
                <a:cxn ang="0">
                  <a:pos x="T4" y="T5"/>
                </a:cxn>
                <a:cxn ang="0">
                  <a:pos x="T6" y="T7"/>
                </a:cxn>
                <a:cxn ang="0">
                  <a:pos x="T8" y="T9"/>
                </a:cxn>
              </a:cxnLst>
              <a:rect l="0" t="0" r="r" b="b"/>
              <a:pathLst>
                <a:path w="26" h="130">
                  <a:moveTo>
                    <a:pt x="0" y="0"/>
                  </a:moveTo>
                  <a:cubicBezTo>
                    <a:pt x="6" y="0"/>
                    <a:pt x="10" y="20"/>
                    <a:pt x="10" y="43"/>
                  </a:cubicBezTo>
                  <a:cubicBezTo>
                    <a:pt x="10" y="67"/>
                    <a:pt x="0" y="130"/>
                    <a:pt x="0" y="130"/>
                  </a:cubicBezTo>
                  <a:cubicBezTo>
                    <a:pt x="0" y="130"/>
                    <a:pt x="26" y="67"/>
                    <a:pt x="26" y="43"/>
                  </a:cubicBezTo>
                  <a:cubicBezTo>
                    <a:pt x="26" y="20"/>
                    <a:pt x="15" y="0"/>
                    <a:pt x="0"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7"/>
            <p:cNvSpPr>
              <a:spLocks/>
            </p:cNvSpPr>
            <p:nvPr/>
          </p:nvSpPr>
          <p:spPr bwMode="auto">
            <a:xfrm>
              <a:off x="9925050" y="74613"/>
              <a:ext cx="293688" cy="1884363"/>
            </a:xfrm>
            <a:custGeom>
              <a:avLst/>
              <a:gdLst>
                <a:gd name="T0" fmla="*/ 10 w 20"/>
                <a:gd name="T1" fmla="*/ 0 h 130"/>
                <a:gd name="T2" fmla="*/ 0 w 20"/>
                <a:gd name="T3" fmla="*/ 43 h 130"/>
                <a:gd name="T4" fmla="*/ 10 w 20"/>
                <a:gd name="T5" fmla="*/ 130 h 130"/>
                <a:gd name="T6" fmla="*/ 20 w 20"/>
                <a:gd name="T7" fmla="*/ 43 h 130"/>
                <a:gd name="T8" fmla="*/ 10 w 20"/>
                <a:gd name="T9" fmla="*/ 0 h 130"/>
              </a:gdLst>
              <a:ahLst/>
              <a:cxnLst>
                <a:cxn ang="0">
                  <a:pos x="T0" y="T1"/>
                </a:cxn>
                <a:cxn ang="0">
                  <a:pos x="T2" y="T3"/>
                </a:cxn>
                <a:cxn ang="0">
                  <a:pos x="T4" y="T5"/>
                </a:cxn>
                <a:cxn ang="0">
                  <a:pos x="T6" y="T7"/>
                </a:cxn>
                <a:cxn ang="0">
                  <a:pos x="T8" y="T9"/>
                </a:cxn>
              </a:cxnLst>
              <a:rect l="0" t="0" r="r" b="b"/>
              <a:pathLst>
                <a:path w="20" h="130">
                  <a:moveTo>
                    <a:pt x="10" y="0"/>
                  </a:moveTo>
                  <a:cubicBezTo>
                    <a:pt x="4" y="0"/>
                    <a:pt x="0" y="20"/>
                    <a:pt x="0" y="43"/>
                  </a:cubicBezTo>
                  <a:cubicBezTo>
                    <a:pt x="0" y="67"/>
                    <a:pt x="10" y="130"/>
                    <a:pt x="10" y="130"/>
                  </a:cubicBezTo>
                  <a:cubicBezTo>
                    <a:pt x="10" y="130"/>
                    <a:pt x="20" y="67"/>
                    <a:pt x="20" y="43"/>
                  </a:cubicBezTo>
                  <a:cubicBezTo>
                    <a:pt x="20" y="20"/>
                    <a:pt x="16" y="0"/>
                    <a:pt x="10" y="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59" name="Group 58"/>
            <p:cNvGrpSpPr/>
            <p:nvPr/>
          </p:nvGrpSpPr>
          <p:grpSpPr>
            <a:xfrm>
              <a:off x="9779000" y="1973263"/>
              <a:ext cx="585788" cy="188913"/>
              <a:chOff x="9779000" y="1973263"/>
              <a:chExt cx="585788" cy="188913"/>
            </a:xfrm>
          </p:grpSpPr>
          <p:sp>
            <p:nvSpPr>
              <p:cNvPr id="52" name="Freeform 78"/>
              <p:cNvSpPr>
                <a:spLocks/>
              </p:cNvSpPr>
              <p:nvPr/>
            </p:nvSpPr>
            <p:spPr bwMode="auto">
              <a:xfrm>
                <a:off x="9779000" y="1973263"/>
                <a:ext cx="292100" cy="188913"/>
              </a:xfrm>
              <a:custGeom>
                <a:avLst/>
                <a:gdLst>
                  <a:gd name="T0" fmla="*/ 0 w 20"/>
                  <a:gd name="T1" fmla="*/ 13 h 13"/>
                  <a:gd name="T2" fmla="*/ 0 w 20"/>
                  <a:gd name="T3" fmla="*/ 13 h 13"/>
                  <a:gd name="T4" fmla="*/ 0 w 20"/>
                  <a:gd name="T5" fmla="*/ 13 h 13"/>
                  <a:gd name="T6" fmla="*/ 20 w 20"/>
                  <a:gd name="T7" fmla="*/ 0 h 13"/>
                  <a:gd name="T8" fmla="*/ 20 w 20"/>
                  <a:gd name="T9" fmla="*/ 0 h 13"/>
                  <a:gd name="T10" fmla="*/ 20 w 20"/>
                  <a:gd name="T11" fmla="*/ 1 h 13"/>
                  <a:gd name="T12" fmla="*/ 0 w 20"/>
                  <a:gd name="T13" fmla="*/ 13 h 13"/>
                  <a:gd name="T14" fmla="*/ 0 w 2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0" y="13"/>
                    </a:moveTo>
                    <a:cubicBezTo>
                      <a:pt x="0" y="13"/>
                      <a:pt x="0" y="13"/>
                      <a:pt x="0" y="13"/>
                    </a:cubicBezTo>
                    <a:cubicBezTo>
                      <a:pt x="0" y="13"/>
                      <a:pt x="0" y="13"/>
                      <a:pt x="0" y="13"/>
                    </a:cubicBezTo>
                    <a:cubicBezTo>
                      <a:pt x="20" y="0"/>
                      <a:pt x="20" y="0"/>
                      <a:pt x="20" y="0"/>
                    </a:cubicBezTo>
                    <a:cubicBezTo>
                      <a:pt x="20" y="0"/>
                      <a:pt x="20" y="0"/>
                      <a:pt x="20" y="0"/>
                    </a:cubicBezTo>
                    <a:cubicBezTo>
                      <a:pt x="20" y="1"/>
                      <a:pt x="20" y="1"/>
                      <a:pt x="20" y="1"/>
                    </a:cubicBezTo>
                    <a:cubicBezTo>
                      <a:pt x="0" y="13"/>
                      <a:pt x="0" y="13"/>
                      <a:pt x="0" y="13"/>
                    </a:cubicBezTo>
                    <a:cubicBezTo>
                      <a:pt x="0" y="13"/>
                      <a:pt x="0" y="13"/>
                      <a:pt x="0" y="1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79"/>
              <p:cNvSpPr>
                <a:spLocks/>
              </p:cNvSpPr>
              <p:nvPr/>
            </p:nvSpPr>
            <p:spPr bwMode="auto">
              <a:xfrm>
                <a:off x="10056813" y="1973263"/>
                <a:ext cx="307975" cy="188913"/>
              </a:xfrm>
              <a:custGeom>
                <a:avLst/>
                <a:gdLst>
                  <a:gd name="T0" fmla="*/ 21 w 21"/>
                  <a:gd name="T1" fmla="*/ 13 h 13"/>
                  <a:gd name="T2" fmla="*/ 20 w 21"/>
                  <a:gd name="T3" fmla="*/ 13 h 13"/>
                  <a:gd name="T4" fmla="*/ 1 w 21"/>
                  <a:gd name="T5" fmla="*/ 1 h 13"/>
                  <a:gd name="T6" fmla="*/ 1 w 21"/>
                  <a:gd name="T7" fmla="*/ 0 h 13"/>
                  <a:gd name="T8" fmla="*/ 1 w 21"/>
                  <a:gd name="T9" fmla="*/ 0 h 13"/>
                  <a:gd name="T10" fmla="*/ 21 w 21"/>
                  <a:gd name="T11" fmla="*/ 13 h 13"/>
                  <a:gd name="T12" fmla="*/ 21 w 21"/>
                  <a:gd name="T13" fmla="*/ 13 h 13"/>
                  <a:gd name="T14" fmla="*/ 21 w 2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21" y="13"/>
                    </a:moveTo>
                    <a:cubicBezTo>
                      <a:pt x="20" y="13"/>
                      <a:pt x="20" y="13"/>
                      <a:pt x="20" y="13"/>
                    </a:cubicBezTo>
                    <a:cubicBezTo>
                      <a:pt x="1" y="1"/>
                      <a:pt x="1" y="1"/>
                      <a:pt x="1" y="1"/>
                    </a:cubicBezTo>
                    <a:cubicBezTo>
                      <a:pt x="0" y="1"/>
                      <a:pt x="0" y="1"/>
                      <a:pt x="1" y="0"/>
                    </a:cubicBezTo>
                    <a:cubicBezTo>
                      <a:pt x="1" y="0"/>
                      <a:pt x="1" y="0"/>
                      <a:pt x="1" y="0"/>
                    </a:cubicBezTo>
                    <a:cubicBezTo>
                      <a:pt x="21" y="13"/>
                      <a:pt x="21" y="13"/>
                      <a:pt x="21" y="13"/>
                    </a:cubicBezTo>
                    <a:cubicBezTo>
                      <a:pt x="21" y="13"/>
                      <a:pt x="21" y="13"/>
                      <a:pt x="21" y="13"/>
                    </a:cubicBezTo>
                    <a:cubicBezTo>
                      <a:pt x="21" y="13"/>
                      <a:pt x="21" y="13"/>
                      <a:pt x="21" y="1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80"/>
              <p:cNvSpPr>
                <a:spLocks/>
              </p:cNvSpPr>
              <p:nvPr/>
            </p:nvSpPr>
            <p:spPr bwMode="auto">
              <a:xfrm>
                <a:off x="9939338" y="1973263"/>
                <a:ext cx="131763" cy="188913"/>
              </a:xfrm>
              <a:custGeom>
                <a:avLst/>
                <a:gdLst>
                  <a:gd name="T0" fmla="*/ 1 w 9"/>
                  <a:gd name="T1" fmla="*/ 13 h 13"/>
                  <a:gd name="T2" fmla="*/ 1 w 9"/>
                  <a:gd name="T3" fmla="*/ 13 h 13"/>
                  <a:gd name="T4" fmla="*/ 1 w 9"/>
                  <a:gd name="T5" fmla="*/ 13 h 13"/>
                  <a:gd name="T6" fmla="*/ 9 w 9"/>
                  <a:gd name="T7" fmla="*/ 0 h 13"/>
                  <a:gd name="T8" fmla="*/ 9 w 9"/>
                  <a:gd name="T9" fmla="*/ 0 h 13"/>
                  <a:gd name="T10" fmla="*/ 9 w 9"/>
                  <a:gd name="T11" fmla="*/ 1 h 13"/>
                  <a:gd name="T12" fmla="*/ 1 w 9"/>
                  <a:gd name="T13" fmla="*/ 13 h 13"/>
                  <a:gd name="T14" fmla="*/ 1 w 9"/>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1" y="13"/>
                    </a:moveTo>
                    <a:cubicBezTo>
                      <a:pt x="1" y="13"/>
                      <a:pt x="1" y="13"/>
                      <a:pt x="1" y="13"/>
                    </a:cubicBezTo>
                    <a:cubicBezTo>
                      <a:pt x="0" y="13"/>
                      <a:pt x="0" y="13"/>
                      <a:pt x="1" y="13"/>
                    </a:cubicBezTo>
                    <a:cubicBezTo>
                      <a:pt x="9" y="0"/>
                      <a:pt x="9" y="0"/>
                      <a:pt x="9" y="0"/>
                    </a:cubicBezTo>
                    <a:cubicBezTo>
                      <a:pt x="9" y="0"/>
                      <a:pt x="9" y="0"/>
                      <a:pt x="9" y="0"/>
                    </a:cubicBezTo>
                    <a:cubicBezTo>
                      <a:pt x="9" y="0"/>
                      <a:pt x="9" y="1"/>
                      <a:pt x="9" y="1"/>
                    </a:cubicBezTo>
                    <a:cubicBezTo>
                      <a:pt x="1" y="13"/>
                      <a:pt x="1" y="13"/>
                      <a:pt x="1" y="13"/>
                    </a:cubicBezTo>
                    <a:cubicBezTo>
                      <a:pt x="1" y="13"/>
                      <a:pt x="1" y="13"/>
                      <a:pt x="1" y="1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81"/>
              <p:cNvSpPr>
                <a:spLocks/>
              </p:cNvSpPr>
              <p:nvPr/>
            </p:nvSpPr>
            <p:spPr bwMode="auto">
              <a:xfrm>
                <a:off x="10056813" y="1973263"/>
                <a:ext cx="131763" cy="188913"/>
              </a:xfrm>
              <a:custGeom>
                <a:avLst/>
                <a:gdLst>
                  <a:gd name="T0" fmla="*/ 9 w 9"/>
                  <a:gd name="T1" fmla="*/ 13 h 13"/>
                  <a:gd name="T2" fmla="*/ 9 w 9"/>
                  <a:gd name="T3" fmla="*/ 13 h 13"/>
                  <a:gd name="T4" fmla="*/ 1 w 9"/>
                  <a:gd name="T5" fmla="*/ 1 h 13"/>
                  <a:gd name="T6" fmla="*/ 1 w 9"/>
                  <a:gd name="T7" fmla="*/ 0 h 13"/>
                  <a:gd name="T8" fmla="*/ 1 w 9"/>
                  <a:gd name="T9" fmla="*/ 0 h 13"/>
                  <a:gd name="T10" fmla="*/ 9 w 9"/>
                  <a:gd name="T11" fmla="*/ 13 h 13"/>
                  <a:gd name="T12" fmla="*/ 9 w 9"/>
                  <a:gd name="T13" fmla="*/ 13 h 13"/>
                  <a:gd name="T14" fmla="*/ 9 w 9"/>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9" y="13"/>
                    </a:moveTo>
                    <a:cubicBezTo>
                      <a:pt x="9" y="13"/>
                      <a:pt x="9" y="13"/>
                      <a:pt x="9" y="13"/>
                    </a:cubicBezTo>
                    <a:cubicBezTo>
                      <a:pt x="1" y="1"/>
                      <a:pt x="1" y="1"/>
                      <a:pt x="1" y="1"/>
                    </a:cubicBezTo>
                    <a:cubicBezTo>
                      <a:pt x="0" y="1"/>
                      <a:pt x="0" y="0"/>
                      <a:pt x="1" y="0"/>
                    </a:cubicBezTo>
                    <a:cubicBezTo>
                      <a:pt x="1" y="0"/>
                      <a:pt x="1" y="0"/>
                      <a:pt x="1" y="0"/>
                    </a:cubicBezTo>
                    <a:cubicBezTo>
                      <a:pt x="9" y="13"/>
                      <a:pt x="9" y="13"/>
                      <a:pt x="9" y="13"/>
                    </a:cubicBezTo>
                    <a:cubicBezTo>
                      <a:pt x="9" y="13"/>
                      <a:pt x="9" y="13"/>
                      <a:pt x="9" y="13"/>
                    </a:cubicBezTo>
                    <a:cubicBezTo>
                      <a:pt x="9" y="13"/>
                      <a:pt x="9" y="13"/>
                      <a:pt x="9" y="1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56" name="Freeform 82"/>
            <p:cNvSpPr>
              <a:spLocks/>
            </p:cNvSpPr>
            <p:nvPr/>
          </p:nvSpPr>
          <p:spPr bwMode="auto">
            <a:xfrm>
              <a:off x="9764713" y="2146300"/>
              <a:ext cx="614363" cy="101600"/>
            </a:xfrm>
            <a:custGeom>
              <a:avLst/>
              <a:gdLst>
                <a:gd name="T0" fmla="*/ 42 w 42"/>
                <a:gd name="T1" fmla="*/ 2 h 7"/>
                <a:gd name="T2" fmla="*/ 41 w 42"/>
                <a:gd name="T3" fmla="*/ 6 h 7"/>
                <a:gd name="T4" fmla="*/ 37 w 42"/>
                <a:gd name="T5" fmla="*/ 7 h 7"/>
                <a:gd name="T6" fmla="*/ 5 w 42"/>
                <a:gd name="T7" fmla="*/ 7 h 7"/>
                <a:gd name="T8" fmla="*/ 1 w 42"/>
                <a:gd name="T9" fmla="*/ 6 h 7"/>
                <a:gd name="T10" fmla="*/ 0 w 42"/>
                <a:gd name="T11" fmla="*/ 2 h 7"/>
                <a:gd name="T12" fmla="*/ 0 w 42"/>
                <a:gd name="T13" fmla="*/ 1 h 7"/>
                <a:gd name="T14" fmla="*/ 0 w 42"/>
                <a:gd name="T15" fmla="*/ 0 h 7"/>
                <a:gd name="T16" fmla="*/ 1 w 42"/>
                <a:gd name="T17" fmla="*/ 0 h 7"/>
                <a:gd name="T18" fmla="*/ 41 w 42"/>
                <a:gd name="T19" fmla="*/ 0 h 7"/>
                <a:gd name="T20" fmla="*/ 42 w 42"/>
                <a:gd name="T21" fmla="*/ 0 h 7"/>
                <a:gd name="T22" fmla="*/ 42 w 42"/>
                <a:gd name="T23" fmla="*/ 1 h 7"/>
                <a:gd name="T24" fmla="*/ 42 w 42"/>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
                  <a:moveTo>
                    <a:pt x="42" y="2"/>
                  </a:moveTo>
                  <a:cubicBezTo>
                    <a:pt x="42" y="4"/>
                    <a:pt x="42" y="5"/>
                    <a:pt x="41" y="6"/>
                  </a:cubicBezTo>
                  <a:cubicBezTo>
                    <a:pt x="40" y="7"/>
                    <a:pt x="38" y="7"/>
                    <a:pt x="37" y="7"/>
                  </a:cubicBezTo>
                  <a:cubicBezTo>
                    <a:pt x="5" y="7"/>
                    <a:pt x="5" y="7"/>
                    <a:pt x="5" y="7"/>
                  </a:cubicBezTo>
                  <a:cubicBezTo>
                    <a:pt x="3" y="7"/>
                    <a:pt x="2" y="7"/>
                    <a:pt x="1" y="6"/>
                  </a:cubicBezTo>
                  <a:cubicBezTo>
                    <a:pt x="0" y="5"/>
                    <a:pt x="0" y="4"/>
                    <a:pt x="0" y="2"/>
                  </a:cubicBezTo>
                  <a:cubicBezTo>
                    <a:pt x="0" y="1"/>
                    <a:pt x="0" y="1"/>
                    <a:pt x="0" y="1"/>
                  </a:cubicBezTo>
                  <a:cubicBezTo>
                    <a:pt x="0" y="1"/>
                    <a:pt x="0" y="0"/>
                    <a:pt x="0" y="0"/>
                  </a:cubicBezTo>
                  <a:cubicBezTo>
                    <a:pt x="0" y="0"/>
                    <a:pt x="1" y="0"/>
                    <a:pt x="1" y="0"/>
                  </a:cubicBezTo>
                  <a:cubicBezTo>
                    <a:pt x="41" y="0"/>
                    <a:pt x="41" y="0"/>
                    <a:pt x="41" y="0"/>
                  </a:cubicBezTo>
                  <a:cubicBezTo>
                    <a:pt x="41" y="0"/>
                    <a:pt x="41" y="0"/>
                    <a:pt x="42" y="0"/>
                  </a:cubicBezTo>
                  <a:cubicBezTo>
                    <a:pt x="42" y="0"/>
                    <a:pt x="42" y="1"/>
                    <a:pt x="42" y="1"/>
                  </a:cubicBezTo>
                  <a:lnTo>
                    <a:pt x="42"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83"/>
            <p:cNvSpPr>
              <a:spLocks/>
            </p:cNvSpPr>
            <p:nvPr/>
          </p:nvSpPr>
          <p:spPr bwMode="auto">
            <a:xfrm>
              <a:off x="9837738" y="2247900"/>
              <a:ext cx="454025" cy="406400"/>
            </a:xfrm>
            <a:custGeom>
              <a:avLst/>
              <a:gdLst>
                <a:gd name="T0" fmla="*/ 31 w 31"/>
                <a:gd name="T1" fmla="*/ 23 h 28"/>
                <a:gd name="T2" fmla="*/ 30 w 31"/>
                <a:gd name="T3" fmla="*/ 27 h 28"/>
                <a:gd name="T4" fmla="*/ 27 w 31"/>
                <a:gd name="T5" fmla="*/ 28 h 28"/>
                <a:gd name="T6" fmla="*/ 5 w 31"/>
                <a:gd name="T7" fmla="*/ 28 h 28"/>
                <a:gd name="T8" fmla="*/ 2 w 31"/>
                <a:gd name="T9" fmla="*/ 27 h 28"/>
                <a:gd name="T10" fmla="*/ 0 w 31"/>
                <a:gd name="T11" fmla="*/ 23 h 28"/>
                <a:gd name="T12" fmla="*/ 0 w 31"/>
                <a:gd name="T13" fmla="*/ 0 h 28"/>
                <a:gd name="T14" fmla="*/ 31 w 31"/>
                <a:gd name="T15" fmla="*/ 0 h 28"/>
                <a:gd name="T16" fmla="*/ 31 w 31"/>
                <a:gd name="T1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8">
                  <a:moveTo>
                    <a:pt x="31" y="23"/>
                  </a:moveTo>
                  <a:cubicBezTo>
                    <a:pt x="31" y="24"/>
                    <a:pt x="31" y="26"/>
                    <a:pt x="30" y="27"/>
                  </a:cubicBezTo>
                  <a:cubicBezTo>
                    <a:pt x="29" y="28"/>
                    <a:pt x="28" y="28"/>
                    <a:pt x="27" y="28"/>
                  </a:cubicBezTo>
                  <a:cubicBezTo>
                    <a:pt x="5" y="28"/>
                    <a:pt x="5" y="28"/>
                    <a:pt x="5" y="28"/>
                  </a:cubicBezTo>
                  <a:cubicBezTo>
                    <a:pt x="4" y="28"/>
                    <a:pt x="3" y="28"/>
                    <a:pt x="2" y="27"/>
                  </a:cubicBezTo>
                  <a:cubicBezTo>
                    <a:pt x="1" y="26"/>
                    <a:pt x="0" y="24"/>
                    <a:pt x="0" y="23"/>
                  </a:cubicBezTo>
                  <a:cubicBezTo>
                    <a:pt x="0" y="0"/>
                    <a:pt x="0" y="0"/>
                    <a:pt x="0" y="0"/>
                  </a:cubicBezTo>
                  <a:cubicBezTo>
                    <a:pt x="31" y="0"/>
                    <a:pt x="31" y="0"/>
                    <a:pt x="31" y="0"/>
                  </a:cubicBezTo>
                  <a:lnTo>
                    <a:pt x="31" y="2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5" name="TextBox 64"/>
          <p:cNvSpPr txBox="1"/>
          <p:nvPr/>
        </p:nvSpPr>
        <p:spPr>
          <a:xfrm>
            <a:off x="640857" y="4155216"/>
            <a:ext cx="1071127" cy="400110"/>
          </a:xfrm>
          <a:prstGeom prst="rect">
            <a:avLst/>
          </a:prstGeom>
          <a:noFill/>
        </p:spPr>
        <p:txBody>
          <a:bodyPr wrap="none" rtlCol="0">
            <a:spAutoFit/>
          </a:bodyPr>
          <a:lstStyle/>
          <a:p>
            <a:pPr algn="ctr"/>
            <a:r>
              <a:rPr lang="es-EC" sz="2000" dirty="0" smtClean="0">
                <a:latin typeface="Raleway" panose="020B0003030101060003" pitchFamily="34" charset="0"/>
              </a:rPr>
              <a:t>Análisis</a:t>
            </a:r>
            <a:endParaRPr lang="id-ID" sz="2000" b="1" dirty="0">
              <a:latin typeface="Raleway" panose="020B0003030101060003" pitchFamily="34" charset="0"/>
            </a:endParaRPr>
          </a:p>
        </p:txBody>
      </p:sp>
      <p:sp>
        <p:nvSpPr>
          <p:cNvPr id="66" name="TextBox 65"/>
          <p:cNvSpPr txBox="1"/>
          <p:nvPr/>
        </p:nvSpPr>
        <p:spPr>
          <a:xfrm>
            <a:off x="-80950" y="4519735"/>
            <a:ext cx="2866429" cy="338554"/>
          </a:xfrm>
          <a:prstGeom prst="rect">
            <a:avLst/>
          </a:prstGeom>
          <a:noFill/>
        </p:spPr>
        <p:txBody>
          <a:bodyPr wrap="square" rtlCol="0">
            <a:spAutoFit/>
          </a:bodyPr>
          <a:lstStyle/>
          <a:p>
            <a:pPr algn="ctr"/>
            <a:r>
              <a:rPr lang="es-ES_tradnl" sz="1600" dirty="0" smtClean="0"/>
              <a:t>Optimizar tiempo </a:t>
            </a:r>
            <a:r>
              <a:rPr lang="es-ES_tradnl" sz="1600" dirty="0"/>
              <a:t>de </a:t>
            </a:r>
            <a:r>
              <a:rPr lang="es-ES_tradnl" sz="1600" dirty="0" smtClean="0"/>
              <a:t>respuesta.</a:t>
            </a:r>
            <a:endParaRPr lang="en-US" sz="1600" b="1" dirty="0">
              <a:solidFill>
                <a:schemeClr val="tx2"/>
              </a:solidFill>
              <a:latin typeface="Signika Negative" pitchFamily="2" charset="0"/>
            </a:endParaRPr>
          </a:p>
        </p:txBody>
      </p:sp>
      <p:sp>
        <p:nvSpPr>
          <p:cNvPr id="67" name="TextBox 66"/>
          <p:cNvSpPr txBox="1"/>
          <p:nvPr/>
        </p:nvSpPr>
        <p:spPr>
          <a:xfrm>
            <a:off x="4565464" y="4755995"/>
            <a:ext cx="984565" cy="400110"/>
          </a:xfrm>
          <a:prstGeom prst="rect">
            <a:avLst/>
          </a:prstGeom>
          <a:noFill/>
        </p:spPr>
        <p:txBody>
          <a:bodyPr wrap="none" rtlCol="0">
            <a:spAutoFit/>
          </a:bodyPr>
          <a:lstStyle/>
          <a:p>
            <a:pPr algn="ctr"/>
            <a:r>
              <a:rPr lang="es-EC" sz="2000" dirty="0" smtClean="0">
                <a:latin typeface="Raleway" panose="020B0003030101060003" pitchFamily="34" charset="0"/>
              </a:rPr>
              <a:t>Diseño</a:t>
            </a:r>
            <a:endParaRPr lang="id-ID" sz="1600" b="1" dirty="0">
              <a:latin typeface="Raleway" panose="020B0003030101060003" pitchFamily="34" charset="0"/>
            </a:endParaRPr>
          </a:p>
        </p:txBody>
      </p:sp>
      <p:sp>
        <p:nvSpPr>
          <p:cNvPr id="68" name="TextBox 67"/>
          <p:cNvSpPr txBox="1"/>
          <p:nvPr/>
        </p:nvSpPr>
        <p:spPr>
          <a:xfrm>
            <a:off x="3800378" y="5104188"/>
            <a:ext cx="2493466" cy="584775"/>
          </a:xfrm>
          <a:prstGeom prst="rect">
            <a:avLst/>
          </a:prstGeom>
          <a:noFill/>
        </p:spPr>
        <p:txBody>
          <a:bodyPr wrap="square" rtlCol="0">
            <a:spAutoFit/>
          </a:bodyPr>
          <a:lstStyle/>
          <a:p>
            <a:pPr algn="ctr"/>
            <a:r>
              <a:rPr lang="en-US" sz="1600" dirty="0" err="1" smtClean="0"/>
              <a:t>Proceso</a:t>
            </a:r>
            <a:r>
              <a:rPr lang="en-US" sz="1600" dirty="0" smtClean="0"/>
              <a:t> </a:t>
            </a:r>
            <a:r>
              <a:rPr lang="en-US" sz="1600" dirty="0"/>
              <a:t>de </a:t>
            </a:r>
            <a:r>
              <a:rPr lang="en-US" sz="1600" dirty="0" err="1"/>
              <a:t>prestación</a:t>
            </a:r>
            <a:r>
              <a:rPr lang="en-US" sz="1600" dirty="0"/>
              <a:t> de Geo </a:t>
            </a:r>
            <a:r>
              <a:rPr lang="en-US" sz="1600" dirty="0" err="1" smtClean="0"/>
              <a:t>Servicios</a:t>
            </a:r>
            <a:r>
              <a:rPr lang="en-US" sz="1600" dirty="0" smtClean="0">
                <a:solidFill>
                  <a:schemeClr val="tx2"/>
                </a:solidFill>
              </a:rPr>
              <a:t>.</a:t>
            </a:r>
            <a:endParaRPr lang="en-US" sz="1600" b="1" dirty="0">
              <a:solidFill>
                <a:schemeClr val="tx2"/>
              </a:solidFill>
              <a:latin typeface="Signika Negative" pitchFamily="2" charset="0"/>
            </a:endParaRPr>
          </a:p>
        </p:txBody>
      </p:sp>
      <p:sp>
        <p:nvSpPr>
          <p:cNvPr id="69" name="TextBox 68"/>
          <p:cNvSpPr txBox="1"/>
          <p:nvPr/>
        </p:nvSpPr>
        <p:spPr>
          <a:xfrm>
            <a:off x="10043142" y="2458886"/>
            <a:ext cx="1994457" cy="400110"/>
          </a:xfrm>
          <a:prstGeom prst="rect">
            <a:avLst/>
          </a:prstGeom>
          <a:noFill/>
        </p:spPr>
        <p:txBody>
          <a:bodyPr wrap="none" rtlCol="0">
            <a:spAutoFit/>
          </a:bodyPr>
          <a:lstStyle/>
          <a:p>
            <a:pPr algn="ctr"/>
            <a:r>
              <a:rPr lang="es-EC" sz="2000" dirty="0" smtClean="0">
                <a:latin typeface="Raleway" panose="020B0003030101060003" pitchFamily="34" charset="0"/>
              </a:rPr>
              <a:t>Implementación</a:t>
            </a:r>
            <a:endParaRPr lang="id-ID" sz="2000" b="1" dirty="0">
              <a:latin typeface="Raleway" panose="020B0003030101060003" pitchFamily="34" charset="0"/>
            </a:endParaRPr>
          </a:p>
        </p:txBody>
      </p:sp>
      <p:sp>
        <p:nvSpPr>
          <p:cNvPr id="70" name="TextBox 69"/>
          <p:cNvSpPr txBox="1"/>
          <p:nvPr/>
        </p:nvSpPr>
        <p:spPr>
          <a:xfrm>
            <a:off x="9782999" y="2856065"/>
            <a:ext cx="2493466" cy="338554"/>
          </a:xfrm>
          <a:prstGeom prst="rect">
            <a:avLst/>
          </a:prstGeom>
          <a:noFill/>
        </p:spPr>
        <p:txBody>
          <a:bodyPr wrap="square" rtlCol="0">
            <a:spAutoFit/>
          </a:bodyPr>
          <a:lstStyle/>
          <a:p>
            <a:pPr algn="ctr"/>
            <a:r>
              <a:rPr lang="en-US" sz="1600" dirty="0" smtClean="0"/>
              <a:t>Sistema </a:t>
            </a:r>
            <a:r>
              <a:rPr lang="en-US" sz="1600" dirty="0" err="1" smtClean="0"/>
              <a:t>parametrizable</a:t>
            </a:r>
            <a:r>
              <a:rPr lang="en-US" sz="1600" dirty="0" smtClean="0">
                <a:solidFill>
                  <a:schemeClr val="tx2"/>
                </a:solidFill>
              </a:rPr>
              <a:t>.</a:t>
            </a:r>
            <a:endParaRPr lang="en-US" sz="1600" b="1" dirty="0">
              <a:solidFill>
                <a:schemeClr val="tx2"/>
              </a:solidFill>
              <a:latin typeface="Signika Negative" pitchFamily="2" charset="0"/>
            </a:endParaRPr>
          </a:p>
        </p:txBody>
      </p:sp>
      <p:sp>
        <p:nvSpPr>
          <p:cNvPr id="87" name="Freeform 87"/>
          <p:cNvSpPr>
            <a:spLocks/>
          </p:cNvSpPr>
          <p:nvPr/>
        </p:nvSpPr>
        <p:spPr bwMode="auto">
          <a:xfrm>
            <a:off x="9518650" y="3821113"/>
            <a:ext cx="2393950" cy="3324225"/>
          </a:xfrm>
          <a:custGeom>
            <a:avLst/>
            <a:gdLst>
              <a:gd name="T0" fmla="*/ 107 w 107"/>
              <a:gd name="T1" fmla="*/ 149 h 149"/>
              <a:gd name="T2" fmla="*/ 58 w 107"/>
              <a:gd name="T3" fmla="*/ 3 h 149"/>
              <a:gd name="T4" fmla="*/ 54 w 107"/>
              <a:gd name="T5" fmla="*/ 0 h 149"/>
              <a:gd name="T6" fmla="*/ 50 w 107"/>
              <a:gd name="T7" fmla="*/ 3 h 149"/>
              <a:gd name="T8" fmla="*/ 0 w 107"/>
              <a:gd name="T9" fmla="*/ 149 h 149"/>
              <a:gd name="T10" fmla="*/ 107 w 107"/>
              <a:gd name="T11" fmla="*/ 149 h 149"/>
            </a:gdLst>
            <a:ahLst/>
            <a:cxnLst>
              <a:cxn ang="0">
                <a:pos x="T0" y="T1"/>
              </a:cxn>
              <a:cxn ang="0">
                <a:pos x="T2" y="T3"/>
              </a:cxn>
              <a:cxn ang="0">
                <a:pos x="T4" y="T5"/>
              </a:cxn>
              <a:cxn ang="0">
                <a:pos x="T6" y="T7"/>
              </a:cxn>
              <a:cxn ang="0">
                <a:pos x="T8" y="T9"/>
              </a:cxn>
              <a:cxn ang="0">
                <a:pos x="T10" y="T11"/>
              </a:cxn>
            </a:cxnLst>
            <a:rect l="0" t="0" r="r" b="b"/>
            <a:pathLst>
              <a:path w="107" h="149">
                <a:moveTo>
                  <a:pt x="107" y="149"/>
                </a:moveTo>
                <a:cubicBezTo>
                  <a:pt x="58" y="3"/>
                  <a:pt x="58" y="3"/>
                  <a:pt x="58" y="3"/>
                </a:cubicBezTo>
                <a:cubicBezTo>
                  <a:pt x="57" y="2"/>
                  <a:pt x="56" y="0"/>
                  <a:pt x="54" y="0"/>
                </a:cubicBezTo>
                <a:cubicBezTo>
                  <a:pt x="52" y="0"/>
                  <a:pt x="50" y="2"/>
                  <a:pt x="50" y="3"/>
                </a:cubicBezTo>
                <a:cubicBezTo>
                  <a:pt x="0" y="149"/>
                  <a:pt x="0" y="149"/>
                  <a:pt x="0" y="149"/>
                </a:cubicBezTo>
                <a:lnTo>
                  <a:pt x="107" y="1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88"/>
          <p:cNvSpPr>
            <a:spLocks/>
          </p:cNvSpPr>
          <p:nvPr/>
        </p:nvSpPr>
        <p:spPr bwMode="auto">
          <a:xfrm>
            <a:off x="10279063" y="3821113"/>
            <a:ext cx="939800" cy="1562100"/>
          </a:xfrm>
          <a:custGeom>
            <a:avLst/>
            <a:gdLst>
              <a:gd name="T0" fmla="*/ 8 w 42"/>
              <a:gd name="T1" fmla="*/ 48 h 70"/>
              <a:gd name="T2" fmla="*/ 13 w 42"/>
              <a:gd name="T3" fmla="*/ 59 h 70"/>
              <a:gd name="T4" fmla="*/ 21 w 42"/>
              <a:gd name="T5" fmla="*/ 61 h 70"/>
              <a:gd name="T6" fmla="*/ 29 w 42"/>
              <a:gd name="T7" fmla="*/ 54 h 70"/>
              <a:gd name="T8" fmla="*/ 42 w 42"/>
              <a:gd name="T9" fmla="*/ 58 h 70"/>
              <a:gd name="T10" fmla="*/ 24 w 42"/>
              <a:gd name="T11" fmla="*/ 3 h 70"/>
              <a:gd name="T12" fmla="*/ 20 w 42"/>
              <a:gd name="T13" fmla="*/ 0 h 70"/>
              <a:gd name="T14" fmla="*/ 16 w 42"/>
              <a:gd name="T15" fmla="*/ 3 h 70"/>
              <a:gd name="T16" fmla="*/ 0 w 42"/>
              <a:gd name="T17" fmla="*/ 49 h 70"/>
              <a:gd name="T18" fmla="*/ 8 w 42"/>
              <a:gd name="T19"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70">
                <a:moveTo>
                  <a:pt x="8" y="48"/>
                </a:moveTo>
                <a:cubicBezTo>
                  <a:pt x="13" y="40"/>
                  <a:pt x="14" y="51"/>
                  <a:pt x="13" y="59"/>
                </a:cubicBezTo>
                <a:cubicBezTo>
                  <a:pt x="12" y="66"/>
                  <a:pt x="22" y="70"/>
                  <a:pt x="21" y="61"/>
                </a:cubicBezTo>
                <a:cubicBezTo>
                  <a:pt x="21" y="53"/>
                  <a:pt x="24" y="47"/>
                  <a:pt x="29" y="54"/>
                </a:cubicBezTo>
                <a:cubicBezTo>
                  <a:pt x="32" y="58"/>
                  <a:pt x="38" y="60"/>
                  <a:pt x="42" y="58"/>
                </a:cubicBezTo>
                <a:cubicBezTo>
                  <a:pt x="24" y="3"/>
                  <a:pt x="24" y="3"/>
                  <a:pt x="24" y="3"/>
                </a:cubicBezTo>
                <a:cubicBezTo>
                  <a:pt x="23" y="2"/>
                  <a:pt x="22" y="0"/>
                  <a:pt x="20" y="0"/>
                </a:cubicBezTo>
                <a:cubicBezTo>
                  <a:pt x="18" y="0"/>
                  <a:pt x="16" y="2"/>
                  <a:pt x="16" y="3"/>
                </a:cubicBezTo>
                <a:cubicBezTo>
                  <a:pt x="0" y="49"/>
                  <a:pt x="0" y="49"/>
                  <a:pt x="0" y="49"/>
                </a:cubicBezTo>
                <a:cubicBezTo>
                  <a:pt x="3" y="51"/>
                  <a:pt x="6" y="51"/>
                  <a:pt x="8" y="48"/>
                </a:cubicBezTo>
                <a:close/>
              </a:path>
            </a:pathLst>
          </a:custGeom>
          <a:gradFill>
            <a:gsLst>
              <a:gs pos="100000">
                <a:schemeClr val="accent1">
                  <a:lumMod val="5000"/>
                  <a:lumOff val="95000"/>
                  <a:alpha val="5000"/>
                </a:schemeClr>
              </a:gs>
              <a:gs pos="0">
                <a:schemeClr val="bg1">
                  <a:alpha val="4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89"/>
          <p:cNvSpPr>
            <a:spLocks/>
          </p:cNvSpPr>
          <p:nvPr/>
        </p:nvSpPr>
        <p:spPr bwMode="auto">
          <a:xfrm>
            <a:off x="10458450" y="4891088"/>
            <a:ext cx="2035175" cy="2254250"/>
          </a:xfrm>
          <a:custGeom>
            <a:avLst/>
            <a:gdLst>
              <a:gd name="T0" fmla="*/ 91 w 91"/>
              <a:gd name="T1" fmla="*/ 101 h 101"/>
              <a:gd name="T2" fmla="*/ 49 w 91"/>
              <a:gd name="T3" fmla="*/ 3 h 101"/>
              <a:gd name="T4" fmla="*/ 45 w 91"/>
              <a:gd name="T5" fmla="*/ 0 h 101"/>
              <a:gd name="T6" fmla="*/ 41 w 91"/>
              <a:gd name="T7" fmla="*/ 3 h 101"/>
              <a:gd name="T8" fmla="*/ 0 w 91"/>
              <a:gd name="T9" fmla="*/ 101 h 101"/>
              <a:gd name="T10" fmla="*/ 91 w 91"/>
              <a:gd name="T11" fmla="*/ 101 h 101"/>
            </a:gdLst>
            <a:ahLst/>
            <a:cxnLst>
              <a:cxn ang="0">
                <a:pos x="T0" y="T1"/>
              </a:cxn>
              <a:cxn ang="0">
                <a:pos x="T2" y="T3"/>
              </a:cxn>
              <a:cxn ang="0">
                <a:pos x="T4" y="T5"/>
              </a:cxn>
              <a:cxn ang="0">
                <a:pos x="T6" y="T7"/>
              </a:cxn>
              <a:cxn ang="0">
                <a:pos x="T8" y="T9"/>
              </a:cxn>
              <a:cxn ang="0">
                <a:pos x="T10" y="T11"/>
              </a:cxn>
            </a:cxnLst>
            <a:rect l="0" t="0" r="r" b="b"/>
            <a:pathLst>
              <a:path w="91" h="101">
                <a:moveTo>
                  <a:pt x="91" y="101"/>
                </a:moveTo>
                <a:cubicBezTo>
                  <a:pt x="49" y="3"/>
                  <a:pt x="49" y="3"/>
                  <a:pt x="49" y="3"/>
                </a:cubicBezTo>
                <a:cubicBezTo>
                  <a:pt x="49" y="2"/>
                  <a:pt x="47" y="0"/>
                  <a:pt x="45" y="0"/>
                </a:cubicBezTo>
                <a:cubicBezTo>
                  <a:pt x="44" y="0"/>
                  <a:pt x="42" y="2"/>
                  <a:pt x="41" y="3"/>
                </a:cubicBezTo>
                <a:cubicBezTo>
                  <a:pt x="0" y="101"/>
                  <a:pt x="0" y="101"/>
                  <a:pt x="0" y="101"/>
                </a:cubicBezTo>
                <a:lnTo>
                  <a:pt x="91" y="101"/>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90"/>
          <p:cNvSpPr>
            <a:spLocks/>
          </p:cNvSpPr>
          <p:nvPr/>
        </p:nvSpPr>
        <p:spPr bwMode="auto">
          <a:xfrm>
            <a:off x="11241088" y="4891088"/>
            <a:ext cx="469900" cy="736600"/>
          </a:xfrm>
          <a:custGeom>
            <a:avLst/>
            <a:gdLst>
              <a:gd name="T0" fmla="*/ 4 w 21"/>
              <a:gd name="T1" fmla="*/ 29 h 33"/>
              <a:gd name="T2" fmla="*/ 8 w 21"/>
              <a:gd name="T3" fmla="*/ 22 h 33"/>
              <a:gd name="T4" fmla="*/ 13 w 21"/>
              <a:gd name="T5" fmla="*/ 28 h 33"/>
              <a:gd name="T6" fmla="*/ 19 w 21"/>
              <a:gd name="T7" fmla="*/ 30 h 33"/>
              <a:gd name="T8" fmla="*/ 20 w 21"/>
              <a:gd name="T9" fmla="*/ 20 h 33"/>
              <a:gd name="T10" fmla="*/ 21 w 21"/>
              <a:gd name="T11" fmla="*/ 19 h 33"/>
              <a:gd name="T12" fmla="*/ 14 w 21"/>
              <a:gd name="T13" fmla="*/ 3 h 33"/>
              <a:gd name="T14" fmla="*/ 10 w 21"/>
              <a:gd name="T15" fmla="*/ 0 h 33"/>
              <a:gd name="T16" fmla="*/ 6 w 21"/>
              <a:gd name="T17" fmla="*/ 3 h 33"/>
              <a:gd name="T18" fmla="*/ 0 w 21"/>
              <a:gd name="T19" fmla="*/ 18 h 33"/>
              <a:gd name="T20" fmla="*/ 4 w 21"/>
              <a:gd name="T21"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3">
                <a:moveTo>
                  <a:pt x="4" y="29"/>
                </a:moveTo>
                <a:cubicBezTo>
                  <a:pt x="8" y="29"/>
                  <a:pt x="6" y="24"/>
                  <a:pt x="8" y="22"/>
                </a:cubicBezTo>
                <a:cubicBezTo>
                  <a:pt x="10" y="20"/>
                  <a:pt x="12" y="25"/>
                  <a:pt x="13" y="28"/>
                </a:cubicBezTo>
                <a:cubicBezTo>
                  <a:pt x="14" y="31"/>
                  <a:pt x="17" y="33"/>
                  <a:pt x="19" y="30"/>
                </a:cubicBezTo>
                <a:cubicBezTo>
                  <a:pt x="21" y="27"/>
                  <a:pt x="18" y="23"/>
                  <a:pt x="20" y="20"/>
                </a:cubicBezTo>
                <a:cubicBezTo>
                  <a:pt x="21" y="19"/>
                  <a:pt x="21" y="19"/>
                  <a:pt x="21" y="19"/>
                </a:cubicBezTo>
                <a:cubicBezTo>
                  <a:pt x="14" y="3"/>
                  <a:pt x="14" y="3"/>
                  <a:pt x="14" y="3"/>
                </a:cubicBezTo>
                <a:cubicBezTo>
                  <a:pt x="14" y="2"/>
                  <a:pt x="12" y="0"/>
                  <a:pt x="10" y="0"/>
                </a:cubicBezTo>
                <a:cubicBezTo>
                  <a:pt x="9" y="0"/>
                  <a:pt x="7" y="2"/>
                  <a:pt x="6" y="3"/>
                </a:cubicBezTo>
                <a:cubicBezTo>
                  <a:pt x="0" y="18"/>
                  <a:pt x="0" y="18"/>
                  <a:pt x="0" y="18"/>
                </a:cubicBezTo>
                <a:cubicBezTo>
                  <a:pt x="1" y="22"/>
                  <a:pt x="2" y="28"/>
                  <a:pt x="4" y="29"/>
                </a:cubicBezTo>
                <a:close/>
              </a:path>
            </a:pathLst>
          </a:custGeom>
          <a:gradFill>
            <a:gsLst>
              <a:gs pos="100000">
                <a:schemeClr val="accent1">
                  <a:lumMod val="5000"/>
                  <a:lumOff val="95000"/>
                  <a:alpha val="5000"/>
                </a:schemeClr>
              </a:gs>
              <a:gs pos="0">
                <a:schemeClr val="bg1">
                  <a:alpha val="4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94"/>
          <p:cNvSpPr>
            <a:spLocks/>
          </p:cNvSpPr>
          <p:nvPr/>
        </p:nvSpPr>
        <p:spPr bwMode="auto">
          <a:xfrm>
            <a:off x="11672502" y="3600856"/>
            <a:ext cx="908234" cy="656413"/>
          </a:xfrm>
          <a:custGeom>
            <a:avLst/>
            <a:gdLst>
              <a:gd name="T0" fmla="*/ 22 w 22"/>
              <a:gd name="T1" fmla="*/ 8 h 15"/>
              <a:gd name="T2" fmla="*/ 18 w 22"/>
              <a:gd name="T3" fmla="*/ 5 h 15"/>
              <a:gd name="T4" fmla="*/ 16 w 22"/>
              <a:gd name="T5" fmla="*/ 1 h 15"/>
              <a:gd name="T6" fmla="*/ 11 w 22"/>
              <a:gd name="T7" fmla="*/ 2 h 15"/>
              <a:gd name="T8" fmla="*/ 6 w 22"/>
              <a:gd name="T9" fmla="*/ 1 h 15"/>
              <a:gd name="T10" fmla="*/ 4 w 22"/>
              <a:gd name="T11" fmla="*/ 5 h 15"/>
              <a:gd name="T12" fmla="*/ 0 w 22"/>
              <a:gd name="T13" fmla="*/ 8 h 15"/>
              <a:gd name="T14" fmla="*/ 4 w 22"/>
              <a:gd name="T15" fmla="*/ 11 h 15"/>
              <a:gd name="T16" fmla="*/ 7 w 22"/>
              <a:gd name="T17" fmla="*/ 14 h 15"/>
              <a:gd name="T18" fmla="*/ 11 w 22"/>
              <a:gd name="T19" fmla="*/ 13 h 15"/>
              <a:gd name="T20" fmla="*/ 16 w 22"/>
              <a:gd name="T21" fmla="*/ 15 h 15"/>
              <a:gd name="T22" fmla="*/ 19 w 22"/>
              <a:gd name="T23" fmla="*/ 11 h 15"/>
              <a:gd name="T24" fmla="*/ 22 w 22"/>
              <a:gd name="T25" fmla="*/ 8 h 15"/>
              <a:gd name="T26" fmla="*/ 22 w 22"/>
              <a:gd name="T2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5">
                <a:moveTo>
                  <a:pt x="22" y="8"/>
                </a:moveTo>
                <a:cubicBezTo>
                  <a:pt x="22" y="6"/>
                  <a:pt x="20" y="5"/>
                  <a:pt x="18" y="5"/>
                </a:cubicBezTo>
                <a:cubicBezTo>
                  <a:pt x="19" y="4"/>
                  <a:pt x="18" y="2"/>
                  <a:pt x="16" y="1"/>
                </a:cubicBezTo>
                <a:cubicBezTo>
                  <a:pt x="14" y="0"/>
                  <a:pt x="12" y="1"/>
                  <a:pt x="11" y="2"/>
                </a:cubicBezTo>
                <a:cubicBezTo>
                  <a:pt x="10" y="1"/>
                  <a:pt x="8" y="0"/>
                  <a:pt x="6" y="1"/>
                </a:cubicBezTo>
                <a:cubicBezTo>
                  <a:pt x="5" y="2"/>
                  <a:pt x="4" y="4"/>
                  <a:pt x="4" y="5"/>
                </a:cubicBezTo>
                <a:cubicBezTo>
                  <a:pt x="2" y="5"/>
                  <a:pt x="0" y="6"/>
                  <a:pt x="0" y="8"/>
                </a:cubicBezTo>
                <a:cubicBezTo>
                  <a:pt x="0" y="10"/>
                  <a:pt x="3" y="12"/>
                  <a:pt x="4" y="11"/>
                </a:cubicBezTo>
                <a:cubicBezTo>
                  <a:pt x="4" y="12"/>
                  <a:pt x="5" y="14"/>
                  <a:pt x="7" y="14"/>
                </a:cubicBezTo>
                <a:cubicBezTo>
                  <a:pt x="8" y="15"/>
                  <a:pt x="10" y="14"/>
                  <a:pt x="11" y="13"/>
                </a:cubicBezTo>
                <a:cubicBezTo>
                  <a:pt x="12" y="14"/>
                  <a:pt x="14" y="15"/>
                  <a:pt x="16" y="15"/>
                </a:cubicBezTo>
                <a:cubicBezTo>
                  <a:pt x="17" y="14"/>
                  <a:pt x="19" y="12"/>
                  <a:pt x="19" y="11"/>
                </a:cubicBezTo>
                <a:cubicBezTo>
                  <a:pt x="21" y="11"/>
                  <a:pt x="22" y="10"/>
                  <a:pt x="22" y="8"/>
                </a:cubicBezTo>
                <a:cubicBezTo>
                  <a:pt x="22" y="6"/>
                  <a:pt x="22" y="9"/>
                  <a:pt x="22" y="8"/>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94"/>
          <p:cNvSpPr>
            <a:spLocks/>
          </p:cNvSpPr>
          <p:nvPr/>
        </p:nvSpPr>
        <p:spPr bwMode="auto">
          <a:xfrm>
            <a:off x="7847502" y="5494338"/>
            <a:ext cx="908234" cy="656413"/>
          </a:xfrm>
          <a:custGeom>
            <a:avLst/>
            <a:gdLst>
              <a:gd name="T0" fmla="*/ 22 w 22"/>
              <a:gd name="T1" fmla="*/ 8 h 15"/>
              <a:gd name="T2" fmla="*/ 18 w 22"/>
              <a:gd name="T3" fmla="*/ 5 h 15"/>
              <a:gd name="T4" fmla="*/ 16 w 22"/>
              <a:gd name="T5" fmla="*/ 1 h 15"/>
              <a:gd name="T6" fmla="*/ 11 w 22"/>
              <a:gd name="T7" fmla="*/ 2 h 15"/>
              <a:gd name="T8" fmla="*/ 6 w 22"/>
              <a:gd name="T9" fmla="*/ 1 h 15"/>
              <a:gd name="T10" fmla="*/ 4 w 22"/>
              <a:gd name="T11" fmla="*/ 5 h 15"/>
              <a:gd name="T12" fmla="*/ 0 w 22"/>
              <a:gd name="T13" fmla="*/ 8 h 15"/>
              <a:gd name="T14" fmla="*/ 4 w 22"/>
              <a:gd name="T15" fmla="*/ 11 h 15"/>
              <a:gd name="T16" fmla="*/ 7 w 22"/>
              <a:gd name="T17" fmla="*/ 14 h 15"/>
              <a:gd name="T18" fmla="*/ 11 w 22"/>
              <a:gd name="T19" fmla="*/ 13 h 15"/>
              <a:gd name="T20" fmla="*/ 16 w 22"/>
              <a:gd name="T21" fmla="*/ 15 h 15"/>
              <a:gd name="T22" fmla="*/ 19 w 22"/>
              <a:gd name="T23" fmla="*/ 11 h 15"/>
              <a:gd name="T24" fmla="*/ 22 w 22"/>
              <a:gd name="T25" fmla="*/ 8 h 15"/>
              <a:gd name="T26" fmla="*/ 22 w 22"/>
              <a:gd name="T2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5">
                <a:moveTo>
                  <a:pt x="22" y="8"/>
                </a:moveTo>
                <a:cubicBezTo>
                  <a:pt x="22" y="6"/>
                  <a:pt x="20" y="5"/>
                  <a:pt x="18" y="5"/>
                </a:cubicBezTo>
                <a:cubicBezTo>
                  <a:pt x="19" y="4"/>
                  <a:pt x="18" y="2"/>
                  <a:pt x="16" y="1"/>
                </a:cubicBezTo>
                <a:cubicBezTo>
                  <a:pt x="14" y="0"/>
                  <a:pt x="12" y="1"/>
                  <a:pt x="11" y="2"/>
                </a:cubicBezTo>
                <a:cubicBezTo>
                  <a:pt x="10" y="1"/>
                  <a:pt x="8" y="0"/>
                  <a:pt x="6" y="1"/>
                </a:cubicBezTo>
                <a:cubicBezTo>
                  <a:pt x="5" y="2"/>
                  <a:pt x="4" y="4"/>
                  <a:pt x="4" y="5"/>
                </a:cubicBezTo>
                <a:cubicBezTo>
                  <a:pt x="2" y="5"/>
                  <a:pt x="0" y="6"/>
                  <a:pt x="0" y="8"/>
                </a:cubicBezTo>
                <a:cubicBezTo>
                  <a:pt x="0" y="10"/>
                  <a:pt x="3" y="12"/>
                  <a:pt x="4" y="11"/>
                </a:cubicBezTo>
                <a:cubicBezTo>
                  <a:pt x="4" y="12"/>
                  <a:pt x="5" y="14"/>
                  <a:pt x="7" y="14"/>
                </a:cubicBezTo>
                <a:cubicBezTo>
                  <a:pt x="8" y="15"/>
                  <a:pt x="10" y="14"/>
                  <a:pt x="11" y="13"/>
                </a:cubicBezTo>
                <a:cubicBezTo>
                  <a:pt x="12" y="14"/>
                  <a:pt x="14" y="15"/>
                  <a:pt x="16" y="15"/>
                </a:cubicBezTo>
                <a:cubicBezTo>
                  <a:pt x="17" y="14"/>
                  <a:pt x="19" y="12"/>
                  <a:pt x="19" y="11"/>
                </a:cubicBezTo>
                <a:cubicBezTo>
                  <a:pt x="21" y="11"/>
                  <a:pt x="22" y="10"/>
                  <a:pt x="22" y="8"/>
                </a:cubicBezTo>
                <a:cubicBezTo>
                  <a:pt x="22" y="6"/>
                  <a:pt x="22" y="9"/>
                  <a:pt x="22" y="8"/>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pic>
        <p:nvPicPr>
          <p:cNvPr id="58"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60"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 name="Group 281"/>
          <p:cNvGrpSpPr>
            <a:grpSpLocks noChangeAspect="1"/>
          </p:cNvGrpSpPr>
          <p:nvPr/>
        </p:nvGrpSpPr>
        <p:grpSpPr>
          <a:xfrm>
            <a:off x="862443" y="5119413"/>
            <a:ext cx="576000" cy="656319"/>
            <a:chOff x="8196263" y="4981575"/>
            <a:chExt cx="796925" cy="908050"/>
          </a:xfrm>
          <a:solidFill>
            <a:schemeClr val="bg1"/>
          </a:solidFill>
        </p:grpSpPr>
        <p:sp>
          <p:nvSpPr>
            <p:cNvPr id="84" name="Freeform 5"/>
            <p:cNvSpPr>
              <a:spLocks noEditPoints="1"/>
            </p:cNvSpPr>
            <p:nvPr/>
          </p:nvSpPr>
          <p:spPr bwMode="auto">
            <a:xfrm>
              <a:off x="8196263" y="4981575"/>
              <a:ext cx="796925" cy="908050"/>
            </a:xfrm>
            <a:custGeom>
              <a:avLst/>
              <a:gdLst>
                <a:gd name="T0" fmla="*/ 666 w 907"/>
                <a:gd name="T1" fmla="*/ 33 h 1034"/>
                <a:gd name="T2" fmla="*/ 236 w 907"/>
                <a:gd name="T3" fmla="*/ 68 h 1034"/>
                <a:gd name="T4" fmla="*/ 77 w 907"/>
                <a:gd name="T5" fmla="*/ 272 h 1034"/>
                <a:gd name="T6" fmla="*/ 78 w 907"/>
                <a:gd name="T7" fmla="*/ 399 h 1034"/>
                <a:gd name="T8" fmla="*/ 81 w 907"/>
                <a:gd name="T9" fmla="*/ 411 h 1034"/>
                <a:gd name="T10" fmla="*/ 44 w 907"/>
                <a:gd name="T11" fmla="*/ 468 h 1034"/>
                <a:gd name="T12" fmla="*/ 16 w 907"/>
                <a:gd name="T13" fmla="*/ 509 h 1034"/>
                <a:gd name="T14" fmla="*/ 16 w 907"/>
                <a:gd name="T15" fmla="*/ 510 h 1034"/>
                <a:gd name="T16" fmla="*/ 42 w 907"/>
                <a:gd name="T17" fmla="*/ 624 h 1034"/>
                <a:gd name="T18" fmla="*/ 57 w 907"/>
                <a:gd name="T19" fmla="*/ 677 h 1034"/>
                <a:gd name="T20" fmla="*/ 86 w 907"/>
                <a:gd name="T21" fmla="*/ 749 h 1034"/>
                <a:gd name="T22" fmla="*/ 85 w 907"/>
                <a:gd name="T23" fmla="*/ 800 h 1034"/>
                <a:gd name="T24" fmla="*/ 195 w 907"/>
                <a:gd name="T25" fmla="*/ 892 h 1034"/>
                <a:gd name="T26" fmla="*/ 281 w 907"/>
                <a:gd name="T27" fmla="*/ 958 h 1034"/>
                <a:gd name="T28" fmla="*/ 713 w 907"/>
                <a:gd name="T29" fmla="*/ 1034 h 1034"/>
                <a:gd name="T30" fmla="*/ 791 w 907"/>
                <a:gd name="T31" fmla="*/ 940 h 1034"/>
                <a:gd name="T32" fmla="*/ 766 w 907"/>
                <a:gd name="T33" fmla="*/ 735 h 1034"/>
                <a:gd name="T34" fmla="*/ 896 w 907"/>
                <a:gd name="T35" fmla="*/ 481 h 1034"/>
                <a:gd name="T36" fmla="*/ 814 w 907"/>
                <a:gd name="T37" fmla="*/ 136 h 1034"/>
                <a:gd name="T38" fmla="*/ 723 w 907"/>
                <a:gd name="T39" fmla="*/ 699 h 1034"/>
                <a:gd name="T40" fmla="*/ 736 w 907"/>
                <a:gd name="T41" fmla="*/ 949 h 1034"/>
                <a:gd name="T42" fmla="*/ 713 w 907"/>
                <a:gd name="T43" fmla="*/ 978 h 1034"/>
                <a:gd name="T44" fmla="*/ 337 w 907"/>
                <a:gd name="T45" fmla="*/ 955 h 1034"/>
                <a:gd name="T46" fmla="*/ 300 w 907"/>
                <a:gd name="T47" fmla="*/ 814 h 1034"/>
                <a:gd name="T48" fmla="*/ 195 w 907"/>
                <a:gd name="T49" fmla="*/ 837 h 1034"/>
                <a:gd name="T50" fmla="*/ 116 w 907"/>
                <a:gd name="T51" fmla="*/ 697 h 1034"/>
                <a:gd name="T52" fmla="*/ 126 w 907"/>
                <a:gd name="T53" fmla="*/ 655 h 1034"/>
                <a:gd name="T54" fmla="*/ 99 w 907"/>
                <a:gd name="T55" fmla="*/ 640 h 1034"/>
                <a:gd name="T56" fmla="*/ 108 w 907"/>
                <a:gd name="T57" fmla="*/ 598 h 1034"/>
                <a:gd name="T58" fmla="*/ 75 w 907"/>
                <a:gd name="T59" fmla="*/ 579 h 1034"/>
                <a:gd name="T60" fmla="*/ 63 w 907"/>
                <a:gd name="T61" fmla="*/ 539 h 1034"/>
                <a:gd name="T62" fmla="*/ 128 w 907"/>
                <a:gd name="T63" fmla="*/ 440 h 1034"/>
                <a:gd name="T64" fmla="*/ 132 w 907"/>
                <a:gd name="T65" fmla="*/ 387 h 1034"/>
                <a:gd name="T66" fmla="*/ 131 w 907"/>
                <a:gd name="T67" fmla="*/ 286 h 1034"/>
                <a:gd name="T68" fmla="*/ 841 w 907"/>
                <a:gd name="T69" fmla="*/ 47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7" h="1034">
                  <a:moveTo>
                    <a:pt x="814" y="136"/>
                  </a:moveTo>
                  <a:cubicBezTo>
                    <a:pt x="775" y="91"/>
                    <a:pt x="726" y="56"/>
                    <a:pt x="666" y="33"/>
                  </a:cubicBezTo>
                  <a:cubicBezTo>
                    <a:pt x="613" y="11"/>
                    <a:pt x="552" y="0"/>
                    <a:pt x="490" y="0"/>
                  </a:cubicBezTo>
                  <a:cubicBezTo>
                    <a:pt x="399" y="0"/>
                    <a:pt x="308" y="24"/>
                    <a:pt x="236" y="68"/>
                  </a:cubicBezTo>
                  <a:cubicBezTo>
                    <a:pt x="196" y="92"/>
                    <a:pt x="163" y="120"/>
                    <a:pt x="137" y="153"/>
                  </a:cubicBezTo>
                  <a:cubicBezTo>
                    <a:pt x="108" y="189"/>
                    <a:pt x="88" y="229"/>
                    <a:pt x="77" y="272"/>
                  </a:cubicBezTo>
                  <a:cubicBezTo>
                    <a:pt x="68" y="310"/>
                    <a:pt x="67" y="352"/>
                    <a:pt x="75" y="387"/>
                  </a:cubicBezTo>
                  <a:cubicBezTo>
                    <a:pt x="78" y="399"/>
                    <a:pt x="78" y="399"/>
                    <a:pt x="78" y="399"/>
                  </a:cubicBezTo>
                  <a:cubicBezTo>
                    <a:pt x="78" y="403"/>
                    <a:pt x="79" y="406"/>
                    <a:pt x="80" y="409"/>
                  </a:cubicBezTo>
                  <a:cubicBezTo>
                    <a:pt x="80" y="410"/>
                    <a:pt x="80" y="410"/>
                    <a:pt x="81" y="411"/>
                  </a:cubicBezTo>
                  <a:cubicBezTo>
                    <a:pt x="78" y="416"/>
                    <a:pt x="78" y="416"/>
                    <a:pt x="78" y="416"/>
                  </a:cubicBezTo>
                  <a:cubicBezTo>
                    <a:pt x="70" y="433"/>
                    <a:pt x="58" y="450"/>
                    <a:pt x="44" y="468"/>
                  </a:cubicBezTo>
                  <a:cubicBezTo>
                    <a:pt x="35" y="481"/>
                    <a:pt x="25" y="494"/>
                    <a:pt x="16" y="509"/>
                  </a:cubicBezTo>
                  <a:cubicBezTo>
                    <a:pt x="16" y="509"/>
                    <a:pt x="16" y="509"/>
                    <a:pt x="16" y="509"/>
                  </a:cubicBezTo>
                  <a:cubicBezTo>
                    <a:pt x="16" y="509"/>
                    <a:pt x="16" y="509"/>
                    <a:pt x="16" y="509"/>
                  </a:cubicBezTo>
                  <a:cubicBezTo>
                    <a:pt x="16" y="510"/>
                    <a:pt x="16" y="510"/>
                    <a:pt x="16" y="510"/>
                  </a:cubicBezTo>
                  <a:cubicBezTo>
                    <a:pt x="3" y="530"/>
                    <a:pt x="0" y="555"/>
                    <a:pt x="7" y="578"/>
                  </a:cubicBezTo>
                  <a:cubicBezTo>
                    <a:pt x="12" y="597"/>
                    <a:pt x="25" y="613"/>
                    <a:pt x="42" y="624"/>
                  </a:cubicBezTo>
                  <a:cubicBezTo>
                    <a:pt x="40" y="638"/>
                    <a:pt x="43" y="652"/>
                    <a:pt x="49" y="665"/>
                  </a:cubicBezTo>
                  <a:cubicBezTo>
                    <a:pt x="51" y="669"/>
                    <a:pt x="54" y="674"/>
                    <a:pt x="57" y="677"/>
                  </a:cubicBezTo>
                  <a:cubicBezTo>
                    <a:pt x="55" y="696"/>
                    <a:pt x="60" y="714"/>
                    <a:pt x="71" y="730"/>
                  </a:cubicBezTo>
                  <a:cubicBezTo>
                    <a:pt x="86" y="749"/>
                    <a:pt x="86" y="749"/>
                    <a:pt x="86" y="749"/>
                  </a:cubicBezTo>
                  <a:cubicBezTo>
                    <a:pt x="86" y="752"/>
                    <a:pt x="86" y="755"/>
                    <a:pt x="85" y="758"/>
                  </a:cubicBezTo>
                  <a:cubicBezTo>
                    <a:pt x="85" y="770"/>
                    <a:pt x="84" y="785"/>
                    <a:pt x="85" y="800"/>
                  </a:cubicBezTo>
                  <a:cubicBezTo>
                    <a:pt x="88" y="825"/>
                    <a:pt x="97" y="845"/>
                    <a:pt x="112" y="860"/>
                  </a:cubicBezTo>
                  <a:cubicBezTo>
                    <a:pt x="132" y="881"/>
                    <a:pt x="160" y="892"/>
                    <a:pt x="195" y="892"/>
                  </a:cubicBezTo>
                  <a:cubicBezTo>
                    <a:pt x="218" y="892"/>
                    <a:pt x="244" y="888"/>
                    <a:pt x="276" y="879"/>
                  </a:cubicBezTo>
                  <a:cubicBezTo>
                    <a:pt x="278" y="899"/>
                    <a:pt x="280" y="925"/>
                    <a:pt x="281" y="958"/>
                  </a:cubicBezTo>
                  <a:cubicBezTo>
                    <a:pt x="283" y="1000"/>
                    <a:pt x="318" y="1034"/>
                    <a:pt x="361" y="1034"/>
                  </a:cubicBezTo>
                  <a:cubicBezTo>
                    <a:pt x="713" y="1034"/>
                    <a:pt x="713" y="1034"/>
                    <a:pt x="713" y="1034"/>
                  </a:cubicBezTo>
                  <a:cubicBezTo>
                    <a:pt x="736" y="1034"/>
                    <a:pt x="759" y="1023"/>
                    <a:pt x="774" y="1005"/>
                  </a:cubicBezTo>
                  <a:cubicBezTo>
                    <a:pt x="789" y="987"/>
                    <a:pt x="795" y="963"/>
                    <a:pt x="791" y="940"/>
                  </a:cubicBezTo>
                  <a:cubicBezTo>
                    <a:pt x="759" y="759"/>
                    <a:pt x="759" y="759"/>
                    <a:pt x="759" y="759"/>
                  </a:cubicBezTo>
                  <a:cubicBezTo>
                    <a:pt x="758" y="751"/>
                    <a:pt x="760" y="742"/>
                    <a:pt x="766" y="735"/>
                  </a:cubicBezTo>
                  <a:cubicBezTo>
                    <a:pt x="792" y="704"/>
                    <a:pt x="821" y="668"/>
                    <a:pt x="845" y="625"/>
                  </a:cubicBezTo>
                  <a:cubicBezTo>
                    <a:pt x="872" y="578"/>
                    <a:pt x="888" y="531"/>
                    <a:pt x="896" y="481"/>
                  </a:cubicBezTo>
                  <a:cubicBezTo>
                    <a:pt x="907" y="410"/>
                    <a:pt x="905" y="344"/>
                    <a:pt x="890" y="285"/>
                  </a:cubicBezTo>
                  <a:cubicBezTo>
                    <a:pt x="876" y="228"/>
                    <a:pt x="850" y="178"/>
                    <a:pt x="814" y="136"/>
                  </a:cubicBezTo>
                  <a:close/>
                  <a:moveTo>
                    <a:pt x="841" y="473"/>
                  </a:moveTo>
                  <a:cubicBezTo>
                    <a:pt x="826" y="567"/>
                    <a:pt x="777" y="635"/>
                    <a:pt x="723" y="699"/>
                  </a:cubicBezTo>
                  <a:cubicBezTo>
                    <a:pt x="707" y="718"/>
                    <a:pt x="700" y="744"/>
                    <a:pt x="704" y="769"/>
                  </a:cubicBezTo>
                  <a:cubicBezTo>
                    <a:pt x="736" y="949"/>
                    <a:pt x="736" y="949"/>
                    <a:pt x="736" y="949"/>
                  </a:cubicBezTo>
                  <a:cubicBezTo>
                    <a:pt x="738" y="956"/>
                    <a:pt x="736" y="964"/>
                    <a:pt x="731" y="969"/>
                  </a:cubicBezTo>
                  <a:cubicBezTo>
                    <a:pt x="727" y="975"/>
                    <a:pt x="720" y="978"/>
                    <a:pt x="713" y="978"/>
                  </a:cubicBezTo>
                  <a:cubicBezTo>
                    <a:pt x="361" y="978"/>
                    <a:pt x="361" y="978"/>
                    <a:pt x="361" y="978"/>
                  </a:cubicBezTo>
                  <a:cubicBezTo>
                    <a:pt x="348" y="978"/>
                    <a:pt x="337" y="968"/>
                    <a:pt x="337" y="955"/>
                  </a:cubicBezTo>
                  <a:cubicBezTo>
                    <a:pt x="334" y="894"/>
                    <a:pt x="330" y="856"/>
                    <a:pt x="328" y="835"/>
                  </a:cubicBezTo>
                  <a:cubicBezTo>
                    <a:pt x="327" y="825"/>
                    <a:pt x="314" y="814"/>
                    <a:pt x="300" y="814"/>
                  </a:cubicBezTo>
                  <a:cubicBezTo>
                    <a:pt x="297" y="814"/>
                    <a:pt x="295" y="815"/>
                    <a:pt x="292" y="816"/>
                  </a:cubicBezTo>
                  <a:cubicBezTo>
                    <a:pt x="249" y="830"/>
                    <a:pt x="217" y="837"/>
                    <a:pt x="195" y="837"/>
                  </a:cubicBezTo>
                  <a:cubicBezTo>
                    <a:pt x="109" y="837"/>
                    <a:pt x="154" y="748"/>
                    <a:pt x="137" y="725"/>
                  </a:cubicBezTo>
                  <a:cubicBezTo>
                    <a:pt x="116" y="697"/>
                    <a:pt x="116" y="697"/>
                    <a:pt x="116" y="697"/>
                  </a:cubicBezTo>
                  <a:cubicBezTo>
                    <a:pt x="111" y="689"/>
                    <a:pt x="111" y="680"/>
                    <a:pt x="115" y="672"/>
                  </a:cubicBezTo>
                  <a:cubicBezTo>
                    <a:pt x="126" y="655"/>
                    <a:pt x="126" y="655"/>
                    <a:pt x="126" y="655"/>
                  </a:cubicBezTo>
                  <a:cubicBezTo>
                    <a:pt x="112" y="652"/>
                    <a:pt x="112" y="652"/>
                    <a:pt x="112" y="652"/>
                  </a:cubicBezTo>
                  <a:cubicBezTo>
                    <a:pt x="107" y="650"/>
                    <a:pt x="102" y="646"/>
                    <a:pt x="99" y="640"/>
                  </a:cubicBezTo>
                  <a:cubicBezTo>
                    <a:pt x="96" y="635"/>
                    <a:pt x="96" y="629"/>
                    <a:pt x="98" y="623"/>
                  </a:cubicBezTo>
                  <a:cubicBezTo>
                    <a:pt x="108" y="598"/>
                    <a:pt x="108" y="598"/>
                    <a:pt x="108" y="598"/>
                  </a:cubicBezTo>
                  <a:cubicBezTo>
                    <a:pt x="109" y="596"/>
                    <a:pt x="108" y="593"/>
                    <a:pt x="106" y="592"/>
                  </a:cubicBezTo>
                  <a:cubicBezTo>
                    <a:pt x="75" y="579"/>
                    <a:pt x="75" y="579"/>
                    <a:pt x="75" y="579"/>
                  </a:cubicBezTo>
                  <a:cubicBezTo>
                    <a:pt x="68" y="575"/>
                    <a:pt x="62" y="569"/>
                    <a:pt x="60" y="562"/>
                  </a:cubicBezTo>
                  <a:cubicBezTo>
                    <a:pt x="58" y="554"/>
                    <a:pt x="59" y="546"/>
                    <a:pt x="63" y="539"/>
                  </a:cubicBezTo>
                  <a:cubicBezTo>
                    <a:pt x="63" y="538"/>
                    <a:pt x="63" y="538"/>
                    <a:pt x="63" y="538"/>
                  </a:cubicBezTo>
                  <a:cubicBezTo>
                    <a:pt x="84" y="505"/>
                    <a:pt x="111" y="475"/>
                    <a:pt x="128" y="440"/>
                  </a:cubicBezTo>
                  <a:cubicBezTo>
                    <a:pt x="136" y="425"/>
                    <a:pt x="136" y="425"/>
                    <a:pt x="136" y="425"/>
                  </a:cubicBezTo>
                  <a:cubicBezTo>
                    <a:pt x="141" y="415"/>
                    <a:pt x="134" y="398"/>
                    <a:pt x="132" y="387"/>
                  </a:cubicBezTo>
                  <a:cubicBezTo>
                    <a:pt x="129" y="375"/>
                    <a:pt x="129" y="375"/>
                    <a:pt x="129" y="375"/>
                  </a:cubicBezTo>
                  <a:cubicBezTo>
                    <a:pt x="123" y="347"/>
                    <a:pt x="124" y="313"/>
                    <a:pt x="131" y="286"/>
                  </a:cubicBezTo>
                  <a:cubicBezTo>
                    <a:pt x="168" y="139"/>
                    <a:pt x="330" y="56"/>
                    <a:pt x="490" y="56"/>
                  </a:cubicBezTo>
                  <a:cubicBezTo>
                    <a:pt x="689" y="56"/>
                    <a:pt x="885" y="183"/>
                    <a:pt x="841" y="473"/>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85" name="Freeform 6"/>
            <p:cNvSpPr>
              <a:spLocks noEditPoints="1"/>
            </p:cNvSpPr>
            <p:nvPr/>
          </p:nvSpPr>
          <p:spPr bwMode="auto">
            <a:xfrm>
              <a:off x="8596313" y="5100638"/>
              <a:ext cx="296863" cy="295275"/>
            </a:xfrm>
            <a:custGeom>
              <a:avLst/>
              <a:gdLst>
                <a:gd name="T0" fmla="*/ 192 w 337"/>
                <a:gd name="T1" fmla="*/ 36 h 336"/>
                <a:gd name="T2" fmla="*/ 234 w 337"/>
                <a:gd name="T3" fmla="*/ 68 h 336"/>
                <a:gd name="T4" fmla="*/ 253 w 337"/>
                <a:gd name="T5" fmla="*/ 54 h 336"/>
                <a:gd name="T6" fmla="*/ 279 w 337"/>
                <a:gd name="T7" fmla="*/ 74 h 336"/>
                <a:gd name="T8" fmla="*/ 268 w 337"/>
                <a:gd name="T9" fmla="*/ 102 h 336"/>
                <a:gd name="T10" fmla="*/ 301 w 337"/>
                <a:gd name="T11" fmla="*/ 144 h 336"/>
                <a:gd name="T12" fmla="*/ 313 w 337"/>
                <a:gd name="T13" fmla="*/ 180 h 336"/>
                <a:gd name="T14" fmla="*/ 286 w 337"/>
                <a:gd name="T15" fmla="*/ 192 h 336"/>
                <a:gd name="T16" fmla="*/ 279 w 337"/>
                <a:gd name="T17" fmla="*/ 244 h 336"/>
                <a:gd name="T18" fmla="*/ 262 w 337"/>
                <a:gd name="T19" fmla="*/ 278 h 336"/>
                <a:gd name="T20" fmla="*/ 245 w 337"/>
                <a:gd name="T21" fmla="*/ 278 h 336"/>
                <a:gd name="T22" fmla="*/ 192 w 337"/>
                <a:gd name="T23" fmla="*/ 286 h 336"/>
                <a:gd name="T24" fmla="*/ 180 w 337"/>
                <a:gd name="T25" fmla="*/ 312 h 336"/>
                <a:gd name="T26" fmla="*/ 144 w 337"/>
                <a:gd name="T27" fmla="*/ 300 h 336"/>
                <a:gd name="T28" fmla="*/ 102 w 337"/>
                <a:gd name="T29" fmla="*/ 268 h 336"/>
                <a:gd name="T30" fmla="*/ 84 w 337"/>
                <a:gd name="T31" fmla="*/ 282 h 336"/>
                <a:gd name="T32" fmla="*/ 58 w 337"/>
                <a:gd name="T33" fmla="*/ 261 h 336"/>
                <a:gd name="T34" fmla="*/ 69 w 337"/>
                <a:gd name="T35" fmla="*/ 234 h 336"/>
                <a:gd name="T36" fmla="*/ 36 w 337"/>
                <a:gd name="T37" fmla="*/ 192 h 336"/>
                <a:gd name="T38" fmla="*/ 24 w 337"/>
                <a:gd name="T39" fmla="*/ 156 h 336"/>
                <a:gd name="T40" fmla="*/ 51 w 337"/>
                <a:gd name="T41" fmla="*/ 144 h 336"/>
                <a:gd name="T42" fmla="*/ 58 w 337"/>
                <a:gd name="T43" fmla="*/ 91 h 336"/>
                <a:gd name="T44" fmla="*/ 75 w 337"/>
                <a:gd name="T45" fmla="*/ 57 h 336"/>
                <a:gd name="T46" fmla="*/ 92 w 337"/>
                <a:gd name="T47" fmla="*/ 57 h 336"/>
                <a:gd name="T48" fmla="*/ 144 w 337"/>
                <a:gd name="T49" fmla="*/ 50 h 336"/>
                <a:gd name="T50" fmla="*/ 156 w 337"/>
                <a:gd name="T51" fmla="*/ 24 h 336"/>
                <a:gd name="T52" fmla="*/ 180 w 337"/>
                <a:gd name="T53" fmla="*/ 0 h 336"/>
                <a:gd name="T54" fmla="*/ 121 w 337"/>
                <a:gd name="T55" fmla="*/ 32 h 336"/>
                <a:gd name="T56" fmla="*/ 84 w 337"/>
                <a:gd name="T57" fmla="*/ 30 h 336"/>
                <a:gd name="T58" fmla="*/ 41 w 337"/>
                <a:gd name="T59" fmla="*/ 57 h 336"/>
                <a:gd name="T60" fmla="*/ 39 w 337"/>
                <a:gd name="T61" fmla="*/ 106 h 336"/>
                <a:gd name="T62" fmla="*/ 0 w 337"/>
                <a:gd name="T63" fmla="*/ 156 h 336"/>
                <a:gd name="T64" fmla="*/ 33 w 337"/>
                <a:gd name="T65" fmla="*/ 216 h 336"/>
                <a:gd name="T66" fmla="*/ 31 w 337"/>
                <a:gd name="T67" fmla="*/ 253 h 336"/>
                <a:gd name="T68" fmla="*/ 58 w 337"/>
                <a:gd name="T69" fmla="*/ 295 h 336"/>
                <a:gd name="T70" fmla="*/ 106 w 337"/>
                <a:gd name="T71" fmla="*/ 298 h 336"/>
                <a:gd name="T72" fmla="*/ 156 w 337"/>
                <a:gd name="T73" fmla="*/ 336 h 336"/>
                <a:gd name="T74" fmla="*/ 216 w 337"/>
                <a:gd name="T75" fmla="*/ 304 h 336"/>
                <a:gd name="T76" fmla="*/ 253 w 337"/>
                <a:gd name="T77" fmla="*/ 306 h 336"/>
                <a:gd name="T78" fmla="*/ 296 w 337"/>
                <a:gd name="T79" fmla="*/ 278 h 336"/>
                <a:gd name="T80" fmla="*/ 298 w 337"/>
                <a:gd name="T81" fmla="*/ 230 h 336"/>
                <a:gd name="T82" fmla="*/ 337 w 337"/>
                <a:gd name="T83" fmla="*/ 180 h 336"/>
                <a:gd name="T84" fmla="*/ 304 w 337"/>
                <a:gd name="T85" fmla="*/ 120 h 336"/>
                <a:gd name="T86" fmla="*/ 306 w 337"/>
                <a:gd name="T87" fmla="*/ 83 h 336"/>
                <a:gd name="T88" fmla="*/ 279 w 337"/>
                <a:gd name="T89" fmla="*/ 40 h 336"/>
                <a:gd name="T90" fmla="*/ 231 w 337"/>
                <a:gd name="T91" fmla="*/ 38 h 336"/>
                <a:gd name="T92" fmla="*/ 180 w 337"/>
                <a:gd name="T9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7" h="336">
                  <a:moveTo>
                    <a:pt x="180" y="24"/>
                  </a:moveTo>
                  <a:cubicBezTo>
                    <a:pt x="187" y="24"/>
                    <a:pt x="192" y="29"/>
                    <a:pt x="192" y="36"/>
                  </a:cubicBezTo>
                  <a:cubicBezTo>
                    <a:pt x="192" y="50"/>
                    <a:pt x="192" y="50"/>
                    <a:pt x="192" y="50"/>
                  </a:cubicBezTo>
                  <a:cubicBezTo>
                    <a:pt x="208" y="53"/>
                    <a:pt x="222" y="60"/>
                    <a:pt x="234" y="68"/>
                  </a:cubicBezTo>
                  <a:cubicBezTo>
                    <a:pt x="245" y="57"/>
                    <a:pt x="245" y="57"/>
                    <a:pt x="245" y="57"/>
                  </a:cubicBezTo>
                  <a:cubicBezTo>
                    <a:pt x="247" y="55"/>
                    <a:pt x="250" y="54"/>
                    <a:pt x="253" y="54"/>
                  </a:cubicBezTo>
                  <a:cubicBezTo>
                    <a:pt x="256" y="54"/>
                    <a:pt x="260" y="55"/>
                    <a:pt x="262" y="57"/>
                  </a:cubicBezTo>
                  <a:cubicBezTo>
                    <a:pt x="279" y="74"/>
                    <a:pt x="279" y="74"/>
                    <a:pt x="279" y="74"/>
                  </a:cubicBezTo>
                  <a:cubicBezTo>
                    <a:pt x="284" y="79"/>
                    <a:pt x="284" y="87"/>
                    <a:pt x="279" y="91"/>
                  </a:cubicBezTo>
                  <a:cubicBezTo>
                    <a:pt x="268" y="102"/>
                    <a:pt x="268" y="102"/>
                    <a:pt x="268" y="102"/>
                  </a:cubicBezTo>
                  <a:cubicBezTo>
                    <a:pt x="277" y="114"/>
                    <a:pt x="283" y="129"/>
                    <a:pt x="286" y="144"/>
                  </a:cubicBezTo>
                  <a:cubicBezTo>
                    <a:pt x="301" y="144"/>
                    <a:pt x="301" y="144"/>
                    <a:pt x="301" y="144"/>
                  </a:cubicBezTo>
                  <a:cubicBezTo>
                    <a:pt x="307" y="144"/>
                    <a:pt x="313" y="149"/>
                    <a:pt x="313" y="156"/>
                  </a:cubicBezTo>
                  <a:cubicBezTo>
                    <a:pt x="313" y="180"/>
                    <a:pt x="313" y="180"/>
                    <a:pt x="313" y="180"/>
                  </a:cubicBezTo>
                  <a:cubicBezTo>
                    <a:pt x="313" y="187"/>
                    <a:pt x="307" y="192"/>
                    <a:pt x="301" y="192"/>
                  </a:cubicBezTo>
                  <a:cubicBezTo>
                    <a:pt x="286" y="192"/>
                    <a:pt x="286" y="192"/>
                    <a:pt x="286" y="192"/>
                  </a:cubicBezTo>
                  <a:cubicBezTo>
                    <a:pt x="283" y="207"/>
                    <a:pt x="277" y="221"/>
                    <a:pt x="268" y="234"/>
                  </a:cubicBezTo>
                  <a:cubicBezTo>
                    <a:pt x="279" y="244"/>
                    <a:pt x="279" y="244"/>
                    <a:pt x="279" y="244"/>
                  </a:cubicBezTo>
                  <a:cubicBezTo>
                    <a:pt x="284" y="249"/>
                    <a:pt x="284" y="257"/>
                    <a:pt x="279" y="261"/>
                  </a:cubicBezTo>
                  <a:cubicBezTo>
                    <a:pt x="262" y="278"/>
                    <a:pt x="262" y="278"/>
                    <a:pt x="262" y="278"/>
                  </a:cubicBezTo>
                  <a:cubicBezTo>
                    <a:pt x="260" y="281"/>
                    <a:pt x="256" y="282"/>
                    <a:pt x="253" y="282"/>
                  </a:cubicBezTo>
                  <a:cubicBezTo>
                    <a:pt x="250" y="282"/>
                    <a:pt x="247" y="281"/>
                    <a:pt x="245" y="278"/>
                  </a:cubicBezTo>
                  <a:cubicBezTo>
                    <a:pt x="234" y="268"/>
                    <a:pt x="234" y="268"/>
                    <a:pt x="234" y="268"/>
                  </a:cubicBezTo>
                  <a:cubicBezTo>
                    <a:pt x="222" y="276"/>
                    <a:pt x="208" y="282"/>
                    <a:pt x="192" y="286"/>
                  </a:cubicBezTo>
                  <a:cubicBezTo>
                    <a:pt x="192" y="300"/>
                    <a:pt x="192" y="300"/>
                    <a:pt x="192" y="300"/>
                  </a:cubicBezTo>
                  <a:cubicBezTo>
                    <a:pt x="192" y="307"/>
                    <a:pt x="187" y="312"/>
                    <a:pt x="180" y="312"/>
                  </a:cubicBezTo>
                  <a:cubicBezTo>
                    <a:pt x="156" y="312"/>
                    <a:pt x="156" y="312"/>
                    <a:pt x="156" y="312"/>
                  </a:cubicBezTo>
                  <a:cubicBezTo>
                    <a:pt x="150" y="312"/>
                    <a:pt x="144" y="307"/>
                    <a:pt x="144" y="300"/>
                  </a:cubicBezTo>
                  <a:cubicBezTo>
                    <a:pt x="144" y="286"/>
                    <a:pt x="144" y="286"/>
                    <a:pt x="144" y="286"/>
                  </a:cubicBezTo>
                  <a:cubicBezTo>
                    <a:pt x="129" y="282"/>
                    <a:pt x="115" y="276"/>
                    <a:pt x="102" y="268"/>
                  </a:cubicBezTo>
                  <a:cubicBezTo>
                    <a:pt x="92" y="278"/>
                    <a:pt x="92" y="278"/>
                    <a:pt x="92" y="278"/>
                  </a:cubicBezTo>
                  <a:cubicBezTo>
                    <a:pt x="90" y="281"/>
                    <a:pt x="87" y="282"/>
                    <a:pt x="84" y="282"/>
                  </a:cubicBezTo>
                  <a:cubicBezTo>
                    <a:pt x="80" y="282"/>
                    <a:pt x="77" y="281"/>
                    <a:pt x="75" y="278"/>
                  </a:cubicBezTo>
                  <a:cubicBezTo>
                    <a:pt x="58" y="261"/>
                    <a:pt x="58" y="261"/>
                    <a:pt x="58" y="261"/>
                  </a:cubicBezTo>
                  <a:cubicBezTo>
                    <a:pt x="53" y="257"/>
                    <a:pt x="53" y="249"/>
                    <a:pt x="58" y="244"/>
                  </a:cubicBezTo>
                  <a:cubicBezTo>
                    <a:pt x="69" y="234"/>
                    <a:pt x="69" y="234"/>
                    <a:pt x="69" y="234"/>
                  </a:cubicBezTo>
                  <a:cubicBezTo>
                    <a:pt x="60" y="221"/>
                    <a:pt x="54" y="207"/>
                    <a:pt x="51" y="192"/>
                  </a:cubicBezTo>
                  <a:cubicBezTo>
                    <a:pt x="36" y="192"/>
                    <a:pt x="36" y="192"/>
                    <a:pt x="36" y="192"/>
                  </a:cubicBezTo>
                  <a:cubicBezTo>
                    <a:pt x="30" y="192"/>
                    <a:pt x="24" y="187"/>
                    <a:pt x="24" y="180"/>
                  </a:cubicBezTo>
                  <a:cubicBezTo>
                    <a:pt x="24" y="156"/>
                    <a:pt x="24" y="156"/>
                    <a:pt x="24" y="156"/>
                  </a:cubicBezTo>
                  <a:cubicBezTo>
                    <a:pt x="24" y="149"/>
                    <a:pt x="30" y="144"/>
                    <a:pt x="36" y="144"/>
                  </a:cubicBezTo>
                  <a:cubicBezTo>
                    <a:pt x="51" y="144"/>
                    <a:pt x="51" y="144"/>
                    <a:pt x="51" y="144"/>
                  </a:cubicBezTo>
                  <a:cubicBezTo>
                    <a:pt x="54" y="129"/>
                    <a:pt x="60" y="114"/>
                    <a:pt x="69" y="102"/>
                  </a:cubicBezTo>
                  <a:cubicBezTo>
                    <a:pt x="58" y="91"/>
                    <a:pt x="58" y="91"/>
                    <a:pt x="58" y="91"/>
                  </a:cubicBezTo>
                  <a:cubicBezTo>
                    <a:pt x="53" y="87"/>
                    <a:pt x="53" y="79"/>
                    <a:pt x="58" y="74"/>
                  </a:cubicBezTo>
                  <a:cubicBezTo>
                    <a:pt x="75" y="57"/>
                    <a:pt x="75" y="57"/>
                    <a:pt x="75" y="57"/>
                  </a:cubicBezTo>
                  <a:cubicBezTo>
                    <a:pt x="77" y="55"/>
                    <a:pt x="80" y="54"/>
                    <a:pt x="84" y="54"/>
                  </a:cubicBezTo>
                  <a:cubicBezTo>
                    <a:pt x="87" y="54"/>
                    <a:pt x="90" y="55"/>
                    <a:pt x="92" y="57"/>
                  </a:cubicBezTo>
                  <a:cubicBezTo>
                    <a:pt x="102" y="68"/>
                    <a:pt x="102" y="68"/>
                    <a:pt x="102" y="68"/>
                  </a:cubicBezTo>
                  <a:cubicBezTo>
                    <a:pt x="115" y="60"/>
                    <a:pt x="129" y="53"/>
                    <a:pt x="144" y="50"/>
                  </a:cubicBezTo>
                  <a:cubicBezTo>
                    <a:pt x="144" y="36"/>
                    <a:pt x="144" y="36"/>
                    <a:pt x="144" y="36"/>
                  </a:cubicBezTo>
                  <a:cubicBezTo>
                    <a:pt x="144" y="29"/>
                    <a:pt x="150" y="24"/>
                    <a:pt x="156" y="24"/>
                  </a:cubicBezTo>
                  <a:cubicBezTo>
                    <a:pt x="180" y="24"/>
                    <a:pt x="180" y="24"/>
                    <a:pt x="180" y="24"/>
                  </a:cubicBezTo>
                  <a:moveTo>
                    <a:pt x="180" y="0"/>
                  </a:moveTo>
                  <a:cubicBezTo>
                    <a:pt x="156" y="0"/>
                    <a:pt x="156" y="0"/>
                    <a:pt x="156" y="0"/>
                  </a:cubicBezTo>
                  <a:cubicBezTo>
                    <a:pt x="138" y="0"/>
                    <a:pt x="123" y="14"/>
                    <a:pt x="121" y="32"/>
                  </a:cubicBezTo>
                  <a:cubicBezTo>
                    <a:pt x="116" y="34"/>
                    <a:pt x="111" y="36"/>
                    <a:pt x="106" y="38"/>
                  </a:cubicBezTo>
                  <a:cubicBezTo>
                    <a:pt x="100" y="33"/>
                    <a:pt x="92" y="30"/>
                    <a:pt x="84" y="30"/>
                  </a:cubicBezTo>
                  <a:cubicBezTo>
                    <a:pt x="74" y="30"/>
                    <a:pt x="65" y="34"/>
                    <a:pt x="58" y="40"/>
                  </a:cubicBezTo>
                  <a:cubicBezTo>
                    <a:pt x="41" y="57"/>
                    <a:pt x="41" y="57"/>
                    <a:pt x="41" y="57"/>
                  </a:cubicBezTo>
                  <a:cubicBezTo>
                    <a:pt x="34" y="64"/>
                    <a:pt x="31" y="73"/>
                    <a:pt x="31" y="83"/>
                  </a:cubicBezTo>
                  <a:cubicBezTo>
                    <a:pt x="31" y="91"/>
                    <a:pt x="33" y="99"/>
                    <a:pt x="39" y="106"/>
                  </a:cubicBezTo>
                  <a:cubicBezTo>
                    <a:pt x="36" y="110"/>
                    <a:pt x="34" y="115"/>
                    <a:pt x="33" y="120"/>
                  </a:cubicBezTo>
                  <a:cubicBezTo>
                    <a:pt x="15" y="122"/>
                    <a:pt x="0" y="137"/>
                    <a:pt x="0" y="156"/>
                  </a:cubicBezTo>
                  <a:cubicBezTo>
                    <a:pt x="0" y="180"/>
                    <a:pt x="0" y="180"/>
                    <a:pt x="0" y="180"/>
                  </a:cubicBezTo>
                  <a:cubicBezTo>
                    <a:pt x="0" y="199"/>
                    <a:pt x="15" y="214"/>
                    <a:pt x="33" y="216"/>
                  </a:cubicBezTo>
                  <a:cubicBezTo>
                    <a:pt x="34" y="221"/>
                    <a:pt x="36" y="225"/>
                    <a:pt x="39" y="230"/>
                  </a:cubicBezTo>
                  <a:cubicBezTo>
                    <a:pt x="33" y="236"/>
                    <a:pt x="31" y="244"/>
                    <a:pt x="31" y="253"/>
                  </a:cubicBezTo>
                  <a:cubicBezTo>
                    <a:pt x="31" y="262"/>
                    <a:pt x="34" y="271"/>
                    <a:pt x="41" y="278"/>
                  </a:cubicBezTo>
                  <a:cubicBezTo>
                    <a:pt x="58" y="295"/>
                    <a:pt x="58" y="295"/>
                    <a:pt x="58" y="295"/>
                  </a:cubicBezTo>
                  <a:cubicBezTo>
                    <a:pt x="65" y="302"/>
                    <a:pt x="74" y="306"/>
                    <a:pt x="84" y="306"/>
                  </a:cubicBezTo>
                  <a:cubicBezTo>
                    <a:pt x="92" y="306"/>
                    <a:pt x="100" y="303"/>
                    <a:pt x="106" y="298"/>
                  </a:cubicBezTo>
                  <a:cubicBezTo>
                    <a:pt x="111" y="300"/>
                    <a:pt x="116" y="302"/>
                    <a:pt x="121" y="304"/>
                  </a:cubicBezTo>
                  <a:cubicBezTo>
                    <a:pt x="123" y="322"/>
                    <a:pt x="138" y="336"/>
                    <a:pt x="156" y="336"/>
                  </a:cubicBezTo>
                  <a:cubicBezTo>
                    <a:pt x="180" y="336"/>
                    <a:pt x="180" y="336"/>
                    <a:pt x="180" y="336"/>
                  </a:cubicBezTo>
                  <a:cubicBezTo>
                    <a:pt x="199" y="336"/>
                    <a:pt x="214" y="322"/>
                    <a:pt x="216" y="304"/>
                  </a:cubicBezTo>
                  <a:cubicBezTo>
                    <a:pt x="221" y="302"/>
                    <a:pt x="226" y="300"/>
                    <a:pt x="231" y="298"/>
                  </a:cubicBezTo>
                  <a:cubicBezTo>
                    <a:pt x="237" y="303"/>
                    <a:pt x="245" y="306"/>
                    <a:pt x="253" y="306"/>
                  </a:cubicBezTo>
                  <a:cubicBezTo>
                    <a:pt x="263" y="306"/>
                    <a:pt x="272" y="302"/>
                    <a:pt x="279" y="295"/>
                  </a:cubicBezTo>
                  <a:cubicBezTo>
                    <a:pt x="296" y="278"/>
                    <a:pt x="296" y="278"/>
                    <a:pt x="296" y="278"/>
                  </a:cubicBezTo>
                  <a:cubicBezTo>
                    <a:pt x="303" y="271"/>
                    <a:pt x="306" y="262"/>
                    <a:pt x="306" y="253"/>
                  </a:cubicBezTo>
                  <a:cubicBezTo>
                    <a:pt x="306" y="244"/>
                    <a:pt x="304" y="236"/>
                    <a:pt x="298" y="230"/>
                  </a:cubicBezTo>
                  <a:cubicBezTo>
                    <a:pt x="301" y="225"/>
                    <a:pt x="303" y="221"/>
                    <a:pt x="304" y="216"/>
                  </a:cubicBezTo>
                  <a:cubicBezTo>
                    <a:pt x="322" y="214"/>
                    <a:pt x="337" y="199"/>
                    <a:pt x="337" y="180"/>
                  </a:cubicBezTo>
                  <a:cubicBezTo>
                    <a:pt x="337" y="156"/>
                    <a:pt x="337" y="156"/>
                    <a:pt x="337" y="156"/>
                  </a:cubicBezTo>
                  <a:cubicBezTo>
                    <a:pt x="337" y="137"/>
                    <a:pt x="322" y="122"/>
                    <a:pt x="304" y="120"/>
                  </a:cubicBezTo>
                  <a:cubicBezTo>
                    <a:pt x="303" y="115"/>
                    <a:pt x="301" y="110"/>
                    <a:pt x="298" y="106"/>
                  </a:cubicBezTo>
                  <a:cubicBezTo>
                    <a:pt x="304" y="99"/>
                    <a:pt x="306" y="91"/>
                    <a:pt x="306" y="83"/>
                  </a:cubicBezTo>
                  <a:cubicBezTo>
                    <a:pt x="306" y="73"/>
                    <a:pt x="303" y="64"/>
                    <a:pt x="296" y="57"/>
                  </a:cubicBezTo>
                  <a:cubicBezTo>
                    <a:pt x="279" y="40"/>
                    <a:pt x="279" y="40"/>
                    <a:pt x="279" y="40"/>
                  </a:cubicBezTo>
                  <a:cubicBezTo>
                    <a:pt x="272" y="34"/>
                    <a:pt x="263" y="30"/>
                    <a:pt x="253" y="30"/>
                  </a:cubicBezTo>
                  <a:cubicBezTo>
                    <a:pt x="245" y="30"/>
                    <a:pt x="237" y="33"/>
                    <a:pt x="231" y="38"/>
                  </a:cubicBezTo>
                  <a:cubicBezTo>
                    <a:pt x="226" y="36"/>
                    <a:pt x="221" y="34"/>
                    <a:pt x="216" y="32"/>
                  </a:cubicBezTo>
                  <a:cubicBezTo>
                    <a:pt x="214" y="14"/>
                    <a:pt x="199" y="0"/>
                    <a:pt x="180"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86" name="Freeform 7"/>
            <p:cNvSpPr>
              <a:spLocks noEditPoints="1"/>
            </p:cNvSpPr>
            <p:nvPr/>
          </p:nvSpPr>
          <p:spPr bwMode="auto">
            <a:xfrm>
              <a:off x="8675688" y="5180013"/>
              <a:ext cx="138113" cy="136525"/>
            </a:xfrm>
            <a:custGeom>
              <a:avLst/>
              <a:gdLst>
                <a:gd name="T0" fmla="*/ 78 w 157"/>
                <a:gd name="T1" fmla="*/ 156 h 156"/>
                <a:gd name="T2" fmla="*/ 0 w 157"/>
                <a:gd name="T3" fmla="*/ 78 h 156"/>
                <a:gd name="T4" fmla="*/ 78 w 157"/>
                <a:gd name="T5" fmla="*/ 0 h 156"/>
                <a:gd name="T6" fmla="*/ 157 w 157"/>
                <a:gd name="T7" fmla="*/ 78 h 156"/>
                <a:gd name="T8" fmla="*/ 78 w 157"/>
                <a:gd name="T9" fmla="*/ 156 h 156"/>
                <a:gd name="T10" fmla="*/ 78 w 157"/>
                <a:gd name="T11" fmla="*/ 12 h 156"/>
                <a:gd name="T12" fmla="*/ 12 w 157"/>
                <a:gd name="T13" fmla="*/ 78 h 156"/>
                <a:gd name="T14" fmla="*/ 78 w 157"/>
                <a:gd name="T15" fmla="*/ 144 h 156"/>
                <a:gd name="T16" fmla="*/ 145 w 157"/>
                <a:gd name="T17" fmla="*/ 78 h 156"/>
                <a:gd name="T18" fmla="*/ 78 w 157"/>
                <a:gd name="T19"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6">
                  <a:moveTo>
                    <a:pt x="78" y="156"/>
                  </a:moveTo>
                  <a:cubicBezTo>
                    <a:pt x="35" y="156"/>
                    <a:pt x="0" y="121"/>
                    <a:pt x="0" y="78"/>
                  </a:cubicBezTo>
                  <a:cubicBezTo>
                    <a:pt x="0" y="35"/>
                    <a:pt x="35" y="0"/>
                    <a:pt x="78" y="0"/>
                  </a:cubicBezTo>
                  <a:cubicBezTo>
                    <a:pt x="122" y="0"/>
                    <a:pt x="157" y="35"/>
                    <a:pt x="157" y="78"/>
                  </a:cubicBezTo>
                  <a:cubicBezTo>
                    <a:pt x="157" y="121"/>
                    <a:pt x="122" y="156"/>
                    <a:pt x="78" y="156"/>
                  </a:cubicBezTo>
                  <a:close/>
                  <a:moveTo>
                    <a:pt x="78" y="12"/>
                  </a:moveTo>
                  <a:cubicBezTo>
                    <a:pt x="42" y="12"/>
                    <a:pt x="12" y="41"/>
                    <a:pt x="12" y="78"/>
                  </a:cubicBezTo>
                  <a:cubicBezTo>
                    <a:pt x="12" y="114"/>
                    <a:pt x="42" y="144"/>
                    <a:pt x="78" y="144"/>
                  </a:cubicBezTo>
                  <a:cubicBezTo>
                    <a:pt x="115" y="144"/>
                    <a:pt x="145" y="114"/>
                    <a:pt x="145" y="78"/>
                  </a:cubicBezTo>
                  <a:cubicBezTo>
                    <a:pt x="145" y="41"/>
                    <a:pt x="115" y="12"/>
                    <a:pt x="78" y="12"/>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91" name="Freeform 8"/>
            <p:cNvSpPr>
              <a:spLocks noEditPoints="1"/>
            </p:cNvSpPr>
            <p:nvPr/>
          </p:nvSpPr>
          <p:spPr bwMode="auto">
            <a:xfrm>
              <a:off x="8707438" y="5211763"/>
              <a:ext cx="74613" cy="73025"/>
            </a:xfrm>
            <a:custGeom>
              <a:avLst/>
              <a:gdLst>
                <a:gd name="T0" fmla="*/ 42 w 85"/>
                <a:gd name="T1" fmla="*/ 84 h 84"/>
                <a:gd name="T2" fmla="*/ 0 w 85"/>
                <a:gd name="T3" fmla="*/ 42 h 84"/>
                <a:gd name="T4" fmla="*/ 42 w 85"/>
                <a:gd name="T5" fmla="*/ 0 h 84"/>
                <a:gd name="T6" fmla="*/ 85 w 85"/>
                <a:gd name="T7" fmla="*/ 42 h 84"/>
                <a:gd name="T8" fmla="*/ 42 w 85"/>
                <a:gd name="T9" fmla="*/ 84 h 84"/>
                <a:gd name="T10" fmla="*/ 42 w 85"/>
                <a:gd name="T11" fmla="*/ 12 h 84"/>
                <a:gd name="T12" fmla="*/ 12 w 85"/>
                <a:gd name="T13" fmla="*/ 42 h 84"/>
                <a:gd name="T14" fmla="*/ 42 w 85"/>
                <a:gd name="T15" fmla="*/ 72 h 84"/>
                <a:gd name="T16" fmla="*/ 73 w 85"/>
                <a:gd name="T17" fmla="*/ 42 h 84"/>
                <a:gd name="T18" fmla="*/ 42 w 85"/>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4">
                  <a:moveTo>
                    <a:pt x="42" y="84"/>
                  </a:moveTo>
                  <a:cubicBezTo>
                    <a:pt x="19" y="84"/>
                    <a:pt x="0" y="65"/>
                    <a:pt x="0" y="42"/>
                  </a:cubicBezTo>
                  <a:cubicBezTo>
                    <a:pt x="0" y="19"/>
                    <a:pt x="19" y="0"/>
                    <a:pt x="42" y="0"/>
                  </a:cubicBezTo>
                  <a:cubicBezTo>
                    <a:pt x="66" y="0"/>
                    <a:pt x="85" y="19"/>
                    <a:pt x="85" y="42"/>
                  </a:cubicBezTo>
                  <a:cubicBezTo>
                    <a:pt x="85" y="65"/>
                    <a:pt x="66" y="84"/>
                    <a:pt x="42" y="84"/>
                  </a:cubicBezTo>
                  <a:close/>
                  <a:moveTo>
                    <a:pt x="42" y="12"/>
                  </a:moveTo>
                  <a:cubicBezTo>
                    <a:pt x="26" y="12"/>
                    <a:pt x="12" y="25"/>
                    <a:pt x="12" y="42"/>
                  </a:cubicBezTo>
                  <a:cubicBezTo>
                    <a:pt x="12" y="58"/>
                    <a:pt x="26" y="72"/>
                    <a:pt x="42" y="72"/>
                  </a:cubicBezTo>
                  <a:cubicBezTo>
                    <a:pt x="59" y="72"/>
                    <a:pt x="73" y="58"/>
                    <a:pt x="73" y="42"/>
                  </a:cubicBezTo>
                  <a:cubicBezTo>
                    <a:pt x="73" y="25"/>
                    <a:pt x="59" y="12"/>
                    <a:pt x="42" y="12"/>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92" name="Freeform 9"/>
            <p:cNvSpPr>
              <a:spLocks noEditPoints="1"/>
            </p:cNvSpPr>
            <p:nvPr/>
          </p:nvSpPr>
          <p:spPr bwMode="auto">
            <a:xfrm>
              <a:off x="8416926" y="5081588"/>
              <a:ext cx="187325" cy="187325"/>
            </a:xfrm>
            <a:custGeom>
              <a:avLst/>
              <a:gdLst>
                <a:gd name="T0" fmla="*/ 121 w 213"/>
                <a:gd name="T1" fmla="*/ 23 h 213"/>
                <a:gd name="T2" fmla="*/ 148 w 213"/>
                <a:gd name="T3" fmla="*/ 44 h 213"/>
                <a:gd name="T4" fmla="*/ 160 w 213"/>
                <a:gd name="T5" fmla="*/ 35 h 213"/>
                <a:gd name="T6" fmla="*/ 176 w 213"/>
                <a:gd name="T7" fmla="*/ 48 h 213"/>
                <a:gd name="T8" fmla="*/ 170 w 213"/>
                <a:gd name="T9" fmla="*/ 65 h 213"/>
                <a:gd name="T10" fmla="*/ 190 w 213"/>
                <a:gd name="T11" fmla="*/ 92 h 213"/>
                <a:gd name="T12" fmla="*/ 198 w 213"/>
                <a:gd name="T13" fmla="*/ 115 h 213"/>
                <a:gd name="T14" fmla="*/ 181 w 213"/>
                <a:gd name="T15" fmla="*/ 122 h 213"/>
                <a:gd name="T16" fmla="*/ 176 w 213"/>
                <a:gd name="T17" fmla="*/ 155 h 213"/>
                <a:gd name="T18" fmla="*/ 165 w 213"/>
                <a:gd name="T19" fmla="*/ 177 h 213"/>
                <a:gd name="T20" fmla="*/ 155 w 213"/>
                <a:gd name="T21" fmla="*/ 177 h 213"/>
                <a:gd name="T22" fmla="*/ 121 w 213"/>
                <a:gd name="T23" fmla="*/ 182 h 213"/>
                <a:gd name="T24" fmla="*/ 114 w 213"/>
                <a:gd name="T25" fmla="*/ 198 h 213"/>
                <a:gd name="T26" fmla="*/ 91 w 213"/>
                <a:gd name="T27" fmla="*/ 191 h 213"/>
                <a:gd name="T28" fmla="*/ 64 w 213"/>
                <a:gd name="T29" fmla="*/ 170 h 213"/>
                <a:gd name="T30" fmla="*/ 52 w 213"/>
                <a:gd name="T31" fmla="*/ 179 h 213"/>
                <a:gd name="T32" fmla="*/ 36 w 213"/>
                <a:gd name="T33" fmla="*/ 166 h 213"/>
                <a:gd name="T34" fmla="*/ 43 w 213"/>
                <a:gd name="T35" fmla="*/ 149 h 213"/>
                <a:gd name="T36" fmla="*/ 22 w 213"/>
                <a:gd name="T37" fmla="*/ 122 h 213"/>
                <a:gd name="T38" fmla="*/ 15 w 213"/>
                <a:gd name="T39" fmla="*/ 99 h 213"/>
                <a:gd name="T40" fmla="*/ 32 w 213"/>
                <a:gd name="T41" fmla="*/ 92 h 213"/>
                <a:gd name="T42" fmla="*/ 36 w 213"/>
                <a:gd name="T43" fmla="*/ 59 h 213"/>
                <a:gd name="T44" fmla="*/ 47 w 213"/>
                <a:gd name="T45" fmla="*/ 37 h 213"/>
                <a:gd name="T46" fmla="*/ 58 w 213"/>
                <a:gd name="T47" fmla="*/ 37 h 213"/>
                <a:gd name="T48" fmla="*/ 91 w 213"/>
                <a:gd name="T49" fmla="*/ 32 h 213"/>
                <a:gd name="T50" fmla="*/ 99 w 213"/>
                <a:gd name="T51" fmla="*/ 16 h 213"/>
                <a:gd name="T52" fmla="*/ 114 w 213"/>
                <a:gd name="T53" fmla="*/ 0 h 213"/>
                <a:gd name="T54" fmla="*/ 76 w 213"/>
                <a:gd name="T55" fmla="*/ 21 h 213"/>
                <a:gd name="T56" fmla="*/ 52 w 213"/>
                <a:gd name="T57" fmla="*/ 20 h 213"/>
                <a:gd name="T58" fmla="*/ 25 w 213"/>
                <a:gd name="T59" fmla="*/ 37 h 213"/>
                <a:gd name="T60" fmla="*/ 24 w 213"/>
                <a:gd name="T61" fmla="*/ 68 h 213"/>
                <a:gd name="T62" fmla="*/ 0 w 213"/>
                <a:gd name="T63" fmla="*/ 99 h 213"/>
                <a:gd name="T64" fmla="*/ 20 w 213"/>
                <a:gd name="T65" fmla="*/ 137 h 213"/>
                <a:gd name="T66" fmla="*/ 19 w 213"/>
                <a:gd name="T67" fmla="*/ 161 h 213"/>
                <a:gd name="T68" fmla="*/ 36 w 213"/>
                <a:gd name="T69" fmla="*/ 188 h 213"/>
                <a:gd name="T70" fmla="*/ 67 w 213"/>
                <a:gd name="T71" fmla="*/ 189 h 213"/>
                <a:gd name="T72" fmla="*/ 99 w 213"/>
                <a:gd name="T73" fmla="*/ 213 h 213"/>
                <a:gd name="T74" fmla="*/ 137 w 213"/>
                <a:gd name="T75" fmla="*/ 193 h 213"/>
                <a:gd name="T76" fmla="*/ 160 w 213"/>
                <a:gd name="T77" fmla="*/ 194 h 213"/>
                <a:gd name="T78" fmla="*/ 187 w 213"/>
                <a:gd name="T79" fmla="*/ 177 h 213"/>
                <a:gd name="T80" fmla="*/ 188 w 213"/>
                <a:gd name="T81" fmla="*/ 146 h 213"/>
                <a:gd name="T82" fmla="*/ 213 w 213"/>
                <a:gd name="T83" fmla="*/ 115 h 213"/>
                <a:gd name="T84" fmla="*/ 192 w 213"/>
                <a:gd name="T85" fmla="*/ 77 h 213"/>
                <a:gd name="T86" fmla="*/ 194 w 213"/>
                <a:gd name="T87" fmla="*/ 53 h 213"/>
                <a:gd name="T88" fmla="*/ 176 w 213"/>
                <a:gd name="T89" fmla="*/ 26 h 213"/>
                <a:gd name="T90" fmla="*/ 146 w 213"/>
                <a:gd name="T91" fmla="*/ 25 h 213"/>
                <a:gd name="T92" fmla="*/ 114 w 213"/>
                <a:gd name="T9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 h="213">
                  <a:moveTo>
                    <a:pt x="114" y="16"/>
                  </a:moveTo>
                  <a:cubicBezTo>
                    <a:pt x="118" y="16"/>
                    <a:pt x="121" y="19"/>
                    <a:pt x="121" y="23"/>
                  </a:cubicBezTo>
                  <a:cubicBezTo>
                    <a:pt x="121" y="32"/>
                    <a:pt x="121" y="32"/>
                    <a:pt x="121" y="32"/>
                  </a:cubicBezTo>
                  <a:cubicBezTo>
                    <a:pt x="131" y="34"/>
                    <a:pt x="140" y="38"/>
                    <a:pt x="148" y="44"/>
                  </a:cubicBezTo>
                  <a:cubicBezTo>
                    <a:pt x="155" y="37"/>
                    <a:pt x="155" y="37"/>
                    <a:pt x="155" y="37"/>
                  </a:cubicBezTo>
                  <a:cubicBezTo>
                    <a:pt x="156" y="35"/>
                    <a:pt x="158" y="35"/>
                    <a:pt x="160" y="35"/>
                  </a:cubicBezTo>
                  <a:cubicBezTo>
                    <a:pt x="162" y="35"/>
                    <a:pt x="164" y="35"/>
                    <a:pt x="165" y="37"/>
                  </a:cubicBezTo>
                  <a:cubicBezTo>
                    <a:pt x="176" y="48"/>
                    <a:pt x="176" y="48"/>
                    <a:pt x="176" y="48"/>
                  </a:cubicBezTo>
                  <a:cubicBezTo>
                    <a:pt x="179" y="51"/>
                    <a:pt x="179" y="56"/>
                    <a:pt x="176" y="59"/>
                  </a:cubicBezTo>
                  <a:cubicBezTo>
                    <a:pt x="170" y="65"/>
                    <a:pt x="170" y="65"/>
                    <a:pt x="170" y="65"/>
                  </a:cubicBezTo>
                  <a:cubicBezTo>
                    <a:pt x="175" y="73"/>
                    <a:pt x="179" y="82"/>
                    <a:pt x="181" y="92"/>
                  </a:cubicBezTo>
                  <a:cubicBezTo>
                    <a:pt x="190" y="92"/>
                    <a:pt x="190" y="92"/>
                    <a:pt x="190" y="92"/>
                  </a:cubicBezTo>
                  <a:cubicBezTo>
                    <a:pt x="194" y="92"/>
                    <a:pt x="198" y="95"/>
                    <a:pt x="198" y="99"/>
                  </a:cubicBezTo>
                  <a:cubicBezTo>
                    <a:pt x="198" y="115"/>
                    <a:pt x="198" y="115"/>
                    <a:pt x="198" y="115"/>
                  </a:cubicBezTo>
                  <a:cubicBezTo>
                    <a:pt x="198" y="119"/>
                    <a:pt x="194" y="122"/>
                    <a:pt x="190" y="122"/>
                  </a:cubicBezTo>
                  <a:cubicBezTo>
                    <a:pt x="181" y="122"/>
                    <a:pt x="181" y="122"/>
                    <a:pt x="181" y="122"/>
                  </a:cubicBezTo>
                  <a:cubicBezTo>
                    <a:pt x="179" y="132"/>
                    <a:pt x="175" y="141"/>
                    <a:pt x="170" y="149"/>
                  </a:cubicBezTo>
                  <a:cubicBezTo>
                    <a:pt x="176" y="155"/>
                    <a:pt x="176" y="155"/>
                    <a:pt x="176" y="155"/>
                  </a:cubicBezTo>
                  <a:cubicBezTo>
                    <a:pt x="179" y="158"/>
                    <a:pt x="179" y="163"/>
                    <a:pt x="176" y="166"/>
                  </a:cubicBezTo>
                  <a:cubicBezTo>
                    <a:pt x="165" y="177"/>
                    <a:pt x="165" y="177"/>
                    <a:pt x="165" y="177"/>
                  </a:cubicBezTo>
                  <a:cubicBezTo>
                    <a:pt x="164" y="178"/>
                    <a:pt x="162" y="179"/>
                    <a:pt x="160" y="179"/>
                  </a:cubicBezTo>
                  <a:cubicBezTo>
                    <a:pt x="158" y="179"/>
                    <a:pt x="156" y="178"/>
                    <a:pt x="155" y="177"/>
                  </a:cubicBezTo>
                  <a:cubicBezTo>
                    <a:pt x="148" y="170"/>
                    <a:pt x="148" y="170"/>
                    <a:pt x="148" y="170"/>
                  </a:cubicBezTo>
                  <a:cubicBezTo>
                    <a:pt x="140" y="176"/>
                    <a:pt x="131" y="180"/>
                    <a:pt x="121" y="182"/>
                  </a:cubicBezTo>
                  <a:cubicBezTo>
                    <a:pt x="121" y="191"/>
                    <a:pt x="121" y="191"/>
                    <a:pt x="121" y="191"/>
                  </a:cubicBezTo>
                  <a:cubicBezTo>
                    <a:pt x="121" y="195"/>
                    <a:pt x="118" y="198"/>
                    <a:pt x="114" y="198"/>
                  </a:cubicBezTo>
                  <a:cubicBezTo>
                    <a:pt x="99" y="198"/>
                    <a:pt x="99" y="198"/>
                    <a:pt x="99" y="198"/>
                  </a:cubicBezTo>
                  <a:cubicBezTo>
                    <a:pt x="94" y="198"/>
                    <a:pt x="91" y="195"/>
                    <a:pt x="91" y="191"/>
                  </a:cubicBezTo>
                  <a:cubicBezTo>
                    <a:pt x="91" y="182"/>
                    <a:pt x="91" y="182"/>
                    <a:pt x="91" y="182"/>
                  </a:cubicBezTo>
                  <a:cubicBezTo>
                    <a:pt x="81" y="180"/>
                    <a:pt x="72" y="176"/>
                    <a:pt x="64" y="170"/>
                  </a:cubicBezTo>
                  <a:cubicBezTo>
                    <a:pt x="58" y="177"/>
                    <a:pt x="58" y="177"/>
                    <a:pt x="58" y="177"/>
                  </a:cubicBezTo>
                  <a:cubicBezTo>
                    <a:pt x="56" y="178"/>
                    <a:pt x="54" y="179"/>
                    <a:pt x="52" y="179"/>
                  </a:cubicBezTo>
                  <a:cubicBezTo>
                    <a:pt x="50" y="179"/>
                    <a:pt x="48" y="178"/>
                    <a:pt x="47" y="177"/>
                  </a:cubicBezTo>
                  <a:cubicBezTo>
                    <a:pt x="36" y="166"/>
                    <a:pt x="36" y="166"/>
                    <a:pt x="36" y="166"/>
                  </a:cubicBezTo>
                  <a:cubicBezTo>
                    <a:pt x="33" y="163"/>
                    <a:pt x="33" y="158"/>
                    <a:pt x="36" y="155"/>
                  </a:cubicBezTo>
                  <a:cubicBezTo>
                    <a:pt x="43" y="149"/>
                    <a:pt x="43" y="149"/>
                    <a:pt x="43" y="149"/>
                  </a:cubicBezTo>
                  <a:cubicBezTo>
                    <a:pt x="38" y="141"/>
                    <a:pt x="34" y="132"/>
                    <a:pt x="32" y="122"/>
                  </a:cubicBezTo>
                  <a:cubicBezTo>
                    <a:pt x="22" y="122"/>
                    <a:pt x="22" y="122"/>
                    <a:pt x="22" y="122"/>
                  </a:cubicBezTo>
                  <a:cubicBezTo>
                    <a:pt x="18" y="122"/>
                    <a:pt x="15" y="119"/>
                    <a:pt x="15" y="115"/>
                  </a:cubicBezTo>
                  <a:cubicBezTo>
                    <a:pt x="15" y="99"/>
                    <a:pt x="15" y="99"/>
                    <a:pt x="15" y="99"/>
                  </a:cubicBezTo>
                  <a:cubicBezTo>
                    <a:pt x="15" y="95"/>
                    <a:pt x="18" y="92"/>
                    <a:pt x="22" y="92"/>
                  </a:cubicBezTo>
                  <a:cubicBezTo>
                    <a:pt x="32" y="92"/>
                    <a:pt x="32" y="92"/>
                    <a:pt x="32" y="92"/>
                  </a:cubicBezTo>
                  <a:cubicBezTo>
                    <a:pt x="34" y="82"/>
                    <a:pt x="38" y="73"/>
                    <a:pt x="43" y="65"/>
                  </a:cubicBezTo>
                  <a:cubicBezTo>
                    <a:pt x="36" y="59"/>
                    <a:pt x="36" y="59"/>
                    <a:pt x="36" y="59"/>
                  </a:cubicBezTo>
                  <a:cubicBezTo>
                    <a:pt x="33" y="56"/>
                    <a:pt x="33" y="51"/>
                    <a:pt x="36" y="48"/>
                  </a:cubicBezTo>
                  <a:cubicBezTo>
                    <a:pt x="47" y="37"/>
                    <a:pt x="47" y="37"/>
                    <a:pt x="47" y="37"/>
                  </a:cubicBezTo>
                  <a:cubicBezTo>
                    <a:pt x="48" y="35"/>
                    <a:pt x="50" y="35"/>
                    <a:pt x="52" y="35"/>
                  </a:cubicBezTo>
                  <a:cubicBezTo>
                    <a:pt x="54" y="35"/>
                    <a:pt x="56" y="35"/>
                    <a:pt x="58" y="37"/>
                  </a:cubicBezTo>
                  <a:cubicBezTo>
                    <a:pt x="64" y="44"/>
                    <a:pt x="64" y="44"/>
                    <a:pt x="64" y="44"/>
                  </a:cubicBezTo>
                  <a:cubicBezTo>
                    <a:pt x="72" y="38"/>
                    <a:pt x="81" y="34"/>
                    <a:pt x="91" y="32"/>
                  </a:cubicBezTo>
                  <a:cubicBezTo>
                    <a:pt x="91" y="23"/>
                    <a:pt x="91" y="23"/>
                    <a:pt x="91" y="23"/>
                  </a:cubicBezTo>
                  <a:cubicBezTo>
                    <a:pt x="91" y="19"/>
                    <a:pt x="94" y="16"/>
                    <a:pt x="99" y="16"/>
                  </a:cubicBezTo>
                  <a:cubicBezTo>
                    <a:pt x="114" y="16"/>
                    <a:pt x="114" y="16"/>
                    <a:pt x="114" y="16"/>
                  </a:cubicBezTo>
                  <a:moveTo>
                    <a:pt x="114" y="0"/>
                  </a:moveTo>
                  <a:cubicBezTo>
                    <a:pt x="99" y="0"/>
                    <a:pt x="99" y="0"/>
                    <a:pt x="99" y="0"/>
                  </a:cubicBezTo>
                  <a:cubicBezTo>
                    <a:pt x="87" y="0"/>
                    <a:pt x="77" y="9"/>
                    <a:pt x="76" y="21"/>
                  </a:cubicBezTo>
                  <a:cubicBezTo>
                    <a:pt x="73" y="22"/>
                    <a:pt x="70" y="23"/>
                    <a:pt x="67" y="25"/>
                  </a:cubicBezTo>
                  <a:cubicBezTo>
                    <a:pt x="63" y="21"/>
                    <a:pt x="58" y="20"/>
                    <a:pt x="52" y="20"/>
                  </a:cubicBezTo>
                  <a:cubicBezTo>
                    <a:pt x="46" y="20"/>
                    <a:pt x="41" y="22"/>
                    <a:pt x="36" y="26"/>
                  </a:cubicBezTo>
                  <a:cubicBezTo>
                    <a:pt x="25" y="37"/>
                    <a:pt x="25" y="37"/>
                    <a:pt x="25" y="37"/>
                  </a:cubicBezTo>
                  <a:cubicBezTo>
                    <a:pt x="21" y="41"/>
                    <a:pt x="19" y="47"/>
                    <a:pt x="19" y="53"/>
                  </a:cubicBezTo>
                  <a:cubicBezTo>
                    <a:pt x="19" y="58"/>
                    <a:pt x="21" y="64"/>
                    <a:pt x="24" y="68"/>
                  </a:cubicBezTo>
                  <a:cubicBezTo>
                    <a:pt x="23" y="71"/>
                    <a:pt x="21" y="74"/>
                    <a:pt x="20" y="77"/>
                  </a:cubicBezTo>
                  <a:cubicBezTo>
                    <a:pt x="9" y="78"/>
                    <a:pt x="0" y="88"/>
                    <a:pt x="0" y="99"/>
                  </a:cubicBezTo>
                  <a:cubicBezTo>
                    <a:pt x="0" y="115"/>
                    <a:pt x="0" y="115"/>
                    <a:pt x="0" y="115"/>
                  </a:cubicBezTo>
                  <a:cubicBezTo>
                    <a:pt x="0" y="126"/>
                    <a:pt x="9" y="136"/>
                    <a:pt x="20" y="137"/>
                  </a:cubicBezTo>
                  <a:cubicBezTo>
                    <a:pt x="21" y="140"/>
                    <a:pt x="23" y="143"/>
                    <a:pt x="24" y="146"/>
                  </a:cubicBezTo>
                  <a:cubicBezTo>
                    <a:pt x="21" y="150"/>
                    <a:pt x="19" y="155"/>
                    <a:pt x="19" y="161"/>
                  </a:cubicBezTo>
                  <a:cubicBezTo>
                    <a:pt x="19" y="167"/>
                    <a:pt x="21" y="173"/>
                    <a:pt x="25" y="177"/>
                  </a:cubicBezTo>
                  <a:cubicBezTo>
                    <a:pt x="36" y="188"/>
                    <a:pt x="36" y="188"/>
                    <a:pt x="36" y="188"/>
                  </a:cubicBezTo>
                  <a:cubicBezTo>
                    <a:pt x="41" y="192"/>
                    <a:pt x="46" y="194"/>
                    <a:pt x="52" y="194"/>
                  </a:cubicBezTo>
                  <a:cubicBezTo>
                    <a:pt x="58" y="194"/>
                    <a:pt x="63" y="193"/>
                    <a:pt x="67" y="189"/>
                  </a:cubicBezTo>
                  <a:cubicBezTo>
                    <a:pt x="70" y="191"/>
                    <a:pt x="73" y="192"/>
                    <a:pt x="76" y="193"/>
                  </a:cubicBezTo>
                  <a:cubicBezTo>
                    <a:pt x="77" y="205"/>
                    <a:pt x="87" y="213"/>
                    <a:pt x="99" y="213"/>
                  </a:cubicBezTo>
                  <a:cubicBezTo>
                    <a:pt x="114" y="213"/>
                    <a:pt x="114" y="213"/>
                    <a:pt x="114" y="213"/>
                  </a:cubicBezTo>
                  <a:cubicBezTo>
                    <a:pt x="126" y="213"/>
                    <a:pt x="135" y="205"/>
                    <a:pt x="137" y="193"/>
                  </a:cubicBezTo>
                  <a:cubicBezTo>
                    <a:pt x="140" y="192"/>
                    <a:pt x="143" y="191"/>
                    <a:pt x="146" y="189"/>
                  </a:cubicBezTo>
                  <a:cubicBezTo>
                    <a:pt x="150" y="193"/>
                    <a:pt x="155" y="194"/>
                    <a:pt x="160" y="194"/>
                  </a:cubicBezTo>
                  <a:cubicBezTo>
                    <a:pt x="166" y="194"/>
                    <a:pt x="172" y="192"/>
                    <a:pt x="176" y="188"/>
                  </a:cubicBezTo>
                  <a:cubicBezTo>
                    <a:pt x="187" y="177"/>
                    <a:pt x="187" y="177"/>
                    <a:pt x="187" y="177"/>
                  </a:cubicBezTo>
                  <a:cubicBezTo>
                    <a:pt x="191" y="173"/>
                    <a:pt x="194" y="167"/>
                    <a:pt x="194" y="161"/>
                  </a:cubicBezTo>
                  <a:cubicBezTo>
                    <a:pt x="194" y="155"/>
                    <a:pt x="192" y="150"/>
                    <a:pt x="188" y="146"/>
                  </a:cubicBezTo>
                  <a:cubicBezTo>
                    <a:pt x="190" y="143"/>
                    <a:pt x="191" y="140"/>
                    <a:pt x="192" y="137"/>
                  </a:cubicBezTo>
                  <a:cubicBezTo>
                    <a:pt x="204" y="136"/>
                    <a:pt x="213" y="126"/>
                    <a:pt x="213" y="115"/>
                  </a:cubicBezTo>
                  <a:cubicBezTo>
                    <a:pt x="213" y="99"/>
                    <a:pt x="213" y="99"/>
                    <a:pt x="213" y="99"/>
                  </a:cubicBezTo>
                  <a:cubicBezTo>
                    <a:pt x="213" y="88"/>
                    <a:pt x="204" y="78"/>
                    <a:pt x="192" y="77"/>
                  </a:cubicBezTo>
                  <a:cubicBezTo>
                    <a:pt x="191" y="74"/>
                    <a:pt x="190" y="71"/>
                    <a:pt x="188" y="68"/>
                  </a:cubicBezTo>
                  <a:cubicBezTo>
                    <a:pt x="192" y="64"/>
                    <a:pt x="194" y="58"/>
                    <a:pt x="194" y="53"/>
                  </a:cubicBezTo>
                  <a:cubicBezTo>
                    <a:pt x="194" y="47"/>
                    <a:pt x="191" y="41"/>
                    <a:pt x="187" y="37"/>
                  </a:cubicBezTo>
                  <a:cubicBezTo>
                    <a:pt x="176" y="26"/>
                    <a:pt x="176" y="26"/>
                    <a:pt x="176" y="26"/>
                  </a:cubicBezTo>
                  <a:cubicBezTo>
                    <a:pt x="172" y="22"/>
                    <a:pt x="166" y="20"/>
                    <a:pt x="160" y="20"/>
                  </a:cubicBezTo>
                  <a:cubicBezTo>
                    <a:pt x="155" y="20"/>
                    <a:pt x="150" y="21"/>
                    <a:pt x="146" y="25"/>
                  </a:cubicBezTo>
                  <a:cubicBezTo>
                    <a:pt x="143" y="23"/>
                    <a:pt x="140" y="22"/>
                    <a:pt x="137" y="21"/>
                  </a:cubicBezTo>
                  <a:cubicBezTo>
                    <a:pt x="135" y="9"/>
                    <a:pt x="126" y="0"/>
                    <a:pt x="114"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93" name="Freeform 10"/>
            <p:cNvSpPr>
              <a:spLocks noEditPoints="1"/>
            </p:cNvSpPr>
            <p:nvPr/>
          </p:nvSpPr>
          <p:spPr bwMode="auto">
            <a:xfrm>
              <a:off x="8467726" y="5132388"/>
              <a:ext cx="87313" cy="85725"/>
            </a:xfrm>
            <a:custGeom>
              <a:avLst/>
              <a:gdLst>
                <a:gd name="T0" fmla="*/ 49 w 99"/>
                <a:gd name="T1" fmla="*/ 99 h 99"/>
                <a:gd name="T2" fmla="*/ 0 w 99"/>
                <a:gd name="T3" fmla="*/ 50 h 99"/>
                <a:gd name="T4" fmla="*/ 49 w 99"/>
                <a:gd name="T5" fmla="*/ 0 h 99"/>
                <a:gd name="T6" fmla="*/ 99 w 99"/>
                <a:gd name="T7" fmla="*/ 50 h 99"/>
                <a:gd name="T8" fmla="*/ 49 w 99"/>
                <a:gd name="T9" fmla="*/ 99 h 99"/>
                <a:gd name="T10" fmla="*/ 49 w 99"/>
                <a:gd name="T11" fmla="*/ 8 h 99"/>
                <a:gd name="T12" fmla="*/ 7 w 99"/>
                <a:gd name="T13" fmla="*/ 50 h 99"/>
                <a:gd name="T14" fmla="*/ 49 w 99"/>
                <a:gd name="T15" fmla="*/ 92 h 99"/>
                <a:gd name="T16" fmla="*/ 91 w 99"/>
                <a:gd name="T17" fmla="*/ 50 h 99"/>
                <a:gd name="T18" fmla="*/ 49 w 99"/>
                <a:gd name="T19" fmla="*/ 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99"/>
                  </a:moveTo>
                  <a:cubicBezTo>
                    <a:pt x="22" y="99"/>
                    <a:pt x="0" y="77"/>
                    <a:pt x="0" y="50"/>
                  </a:cubicBezTo>
                  <a:cubicBezTo>
                    <a:pt x="0" y="23"/>
                    <a:pt x="22" y="0"/>
                    <a:pt x="49" y="0"/>
                  </a:cubicBezTo>
                  <a:cubicBezTo>
                    <a:pt x="76" y="0"/>
                    <a:pt x="99" y="23"/>
                    <a:pt x="99" y="50"/>
                  </a:cubicBezTo>
                  <a:cubicBezTo>
                    <a:pt x="99" y="77"/>
                    <a:pt x="76" y="99"/>
                    <a:pt x="49" y="99"/>
                  </a:cubicBezTo>
                  <a:close/>
                  <a:moveTo>
                    <a:pt x="49" y="8"/>
                  </a:moveTo>
                  <a:cubicBezTo>
                    <a:pt x="26" y="8"/>
                    <a:pt x="7" y="27"/>
                    <a:pt x="7" y="50"/>
                  </a:cubicBezTo>
                  <a:cubicBezTo>
                    <a:pt x="7" y="73"/>
                    <a:pt x="26" y="92"/>
                    <a:pt x="49" y="92"/>
                  </a:cubicBezTo>
                  <a:cubicBezTo>
                    <a:pt x="72" y="92"/>
                    <a:pt x="91" y="73"/>
                    <a:pt x="91" y="50"/>
                  </a:cubicBezTo>
                  <a:cubicBezTo>
                    <a:pt x="91" y="27"/>
                    <a:pt x="72" y="8"/>
                    <a:pt x="49" y="8"/>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96" name="Freeform 11"/>
            <p:cNvSpPr>
              <a:spLocks noEditPoints="1"/>
            </p:cNvSpPr>
            <p:nvPr/>
          </p:nvSpPr>
          <p:spPr bwMode="auto">
            <a:xfrm>
              <a:off x="8488363" y="5151438"/>
              <a:ext cx="46038" cy="47625"/>
            </a:xfrm>
            <a:custGeom>
              <a:avLst/>
              <a:gdLst>
                <a:gd name="T0" fmla="*/ 26 w 53"/>
                <a:gd name="T1" fmla="*/ 54 h 54"/>
                <a:gd name="T2" fmla="*/ 0 w 53"/>
                <a:gd name="T3" fmla="*/ 27 h 54"/>
                <a:gd name="T4" fmla="*/ 26 w 53"/>
                <a:gd name="T5" fmla="*/ 0 h 54"/>
                <a:gd name="T6" fmla="*/ 53 w 53"/>
                <a:gd name="T7" fmla="*/ 27 h 54"/>
                <a:gd name="T8" fmla="*/ 26 w 53"/>
                <a:gd name="T9" fmla="*/ 54 h 54"/>
                <a:gd name="T10" fmla="*/ 26 w 53"/>
                <a:gd name="T11" fmla="*/ 8 h 54"/>
                <a:gd name="T12" fmla="*/ 7 w 53"/>
                <a:gd name="T13" fmla="*/ 27 h 54"/>
                <a:gd name="T14" fmla="*/ 26 w 53"/>
                <a:gd name="T15" fmla="*/ 46 h 54"/>
                <a:gd name="T16" fmla="*/ 45 w 53"/>
                <a:gd name="T17" fmla="*/ 27 h 54"/>
                <a:gd name="T18" fmla="*/ 26 w 53"/>
                <a:gd name="T1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4">
                  <a:moveTo>
                    <a:pt x="26" y="54"/>
                  </a:moveTo>
                  <a:cubicBezTo>
                    <a:pt x="12" y="54"/>
                    <a:pt x="0" y="42"/>
                    <a:pt x="0" y="27"/>
                  </a:cubicBezTo>
                  <a:cubicBezTo>
                    <a:pt x="0" y="12"/>
                    <a:pt x="12" y="0"/>
                    <a:pt x="26" y="0"/>
                  </a:cubicBezTo>
                  <a:cubicBezTo>
                    <a:pt x="41" y="0"/>
                    <a:pt x="53" y="12"/>
                    <a:pt x="53" y="27"/>
                  </a:cubicBezTo>
                  <a:cubicBezTo>
                    <a:pt x="53" y="42"/>
                    <a:pt x="41" y="54"/>
                    <a:pt x="26" y="54"/>
                  </a:cubicBezTo>
                  <a:close/>
                  <a:moveTo>
                    <a:pt x="26" y="8"/>
                  </a:moveTo>
                  <a:cubicBezTo>
                    <a:pt x="16" y="8"/>
                    <a:pt x="7" y="16"/>
                    <a:pt x="7" y="27"/>
                  </a:cubicBezTo>
                  <a:cubicBezTo>
                    <a:pt x="7" y="37"/>
                    <a:pt x="16" y="46"/>
                    <a:pt x="26" y="46"/>
                  </a:cubicBezTo>
                  <a:cubicBezTo>
                    <a:pt x="37" y="46"/>
                    <a:pt x="45" y="37"/>
                    <a:pt x="45" y="27"/>
                  </a:cubicBezTo>
                  <a:cubicBezTo>
                    <a:pt x="45" y="16"/>
                    <a:pt x="37" y="8"/>
                    <a:pt x="26" y="8"/>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grpSp>
      <p:sp>
        <p:nvSpPr>
          <p:cNvPr id="97" name="Freeform 101"/>
          <p:cNvSpPr>
            <a:spLocks noChangeAspect="1" noEditPoints="1"/>
          </p:cNvSpPr>
          <p:nvPr/>
        </p:nvSpPr>
        <p:spPr bwMode="auto">
          <a:xfrm>
            <a:off x="10578187" y="1230812"/>
            <a:ext cx="776885" cy="514800"/>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Oval 31"/>
          <p:cNvSpPr/>
          <p:nvPr/>
        </p:nvSpPr>
        <p:spPr>
          <a:xfrm>
            <a:off x="7436213" y="1914970"/>
            <a:ext cx="1137683" cy="11376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TextBox 66"/>
          <p:cNvSpPr txBox="1"/>
          <p:nvPr/>
        </p:nvSpPr>
        <p:spPr>
          <a:xfrm>
            <a:off x="7565979" y="3129987"/>
            <a:ext cx="1354859" cy="400110"/>
          </a:xfrm>
          <a:prstGeom prst="rect">
            <a:avLst/>
          </a:prstGeom>
          <a:noFill/>
        </p:spPr>
        <p:txBody>
          <a:bodyPr wrap="none" rtlCol="0">
            <a:spAutoFit/>
          </a:bodyPr>
          <a:lstStyle/>
          <a:p>
            <a:pPr algn="ctr"/>
            <a:r>
              <a:rPr lang="es-EC" sz="2000" dirty="0" smtClean="0">
                <a:latin typeface="Raleway" panose="020B0003030101060003" pitchFamily="34" charset="0"/>
              </a:rPr>
              <a:t>Desarrollo</a:t>
            </a:r>
            <a:endParaRPr lang="id-ID" sz="2000" b="1" dirty="0">
              <a:latin typeface="Raleway" panose="020B0003030101060003" pitchFamily="34" charset="0"/>
            </a:endParaRPr>
          </a:p>
        </p:txBody>
      </p:sp>
      <p:sp>
        <p:nvSpPr>
          <p:cNvPr id="81" name="TextBox 67"/>
          <p:cNvSpPr txBox="1"/>
          <p:nvPr/>
        </p:nvSpPr>
        <p:spPr>
          <a:xfrm>
            <a:off x="7089275" y="3507676"/>
            <a:ext cx="2493466" cy="584775"/>
          </a:xfrm>
          <a:prstGeom prst="rect">
            <a:avLst/>
          </a:prstGeom>
          <a:noFill/>
        </p:spPr>
        <p:txBody>
          <a:bodyPr wrap="square" rtlCol="0">
            <a:spAutoFit/>
          </a:bodyPr>
          <a:lstStyle/>
          <a:p>
            <a:pPr algn="ctr"/>
            <a:r>
              <a:rPr lang="es-ES_tradnl" sz="1600" dirty="0" smtClean="0"/>
              <a:t>Tratamiento </a:t>
            </a:r>
            <a:r>
              <a:rPr lang="es-ES_tradnl" sz="1600" dirty="0"/>
              <a:t>de </a:t>
            </a:r>
            <a:r>
              <a:rPr lang="es-ES_tradnl" sz="1600" dirty="0" smtClean="0"/>
              <a:t>la </a:t>
            </a:r>
            <a:r>
              <a:rPr lang="es-ES_tradnl" sz="1600" dirty="0" err="1" smtClean="0"/>
              <a:t>informaci</a:t>
            </a:r>
            <a:r>
              <a:rPr lang="en-US" sz="1600" dirty="0"/>
              <a:t>ó</a:t>
            </a:r>
            <a:r>
              <a:rPr lang="es-ES_tradnl" sz="1600" dirty="0" smtClean="0"/>
              <a:t>n</a:t>
            </a:r>
            <a:r>
              <a:rPr lang="en-US" sz="1600" dirty="0" smtClean="0">
                <a:solidFill>
                  <a:schemeClr val="tx2"/>
                </a:solidFill>
              </a:rPr>
              <a:t> </a:t>
            </a:r>
            <a:r>
              <a:rPr lang="es-EC" sz="1600" dirty="0"/>
              <a:t>Geo </a:t>
            </a:r>
            <a:r>
              <a:rPr lang="es-EC" sz="1600" dirty="0" smtClean="0"/>
              <a:t>Espacial.</a:t>
            </a:r>
            <a:endParaRPr lang="en-US" sz="1600" b="1" dirty="0">
              <a:solidFill>
                <a:schemeClr val="tx2"/>
              </a:solidFill>
              <a:latin typeface="Signika Negative" pitchFamily="2" charset="0"/>
            </a:endParaRPr>
          </a:p>
        </p:txBody>
      </p:sp>
      <p:grpSp>
        <p:nvGrpSpPr>
          <p:cNvPr id="106" name="Group 249"/>
          <p:cNvGrpSpPr>
            <a:grpSpLocks noChangeAspect="1"/>
          </p:cNvGrpSpPr>
          <p:nvPr/>
        </p:nvGrpSpPr>
        <p:grpSpPr>
          <a:xfrm rot="21036247">
            <a:off x="7596316" y="2188555"/>
            <a:ext cx="851747" cy="540000"/>
            <a:chOff x="7726363" y="1603045"/>
            <a:chExt cx="876914" cy="555955"/>
          </a:xfrm>
          <a:solidFill>
            <a:schemeClr val="bg1"/>
          </a:solidFill>
        </p:grpSpPr>
        <p:grpSp>
          <p:nvGrpSpPr>
            <p:cNvPr id="107" name="Group 250"/>
            <p:cNvGrpSpPr/>
            <p:nvPr/>
          </p:nvGrpSpPr>
          <p:grpSpPr>
            <a:xfrm>
              <a:off x="7726363" y="1666875"/>
              <a:ext cx="492125" cy="492125"/>
              <a:chOff x="7726363" y="1666875"/>
              <a:chExt cx="492125" cy="492125"/>
            </a:xfrm>
            <a:grpFill/>
          </p:grpSpPr>
          <p:sp>
            <p:nvSpPr>
              <p:cNvPr id="112"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113"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114"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grpSp>
        <p:grpSp>
          <p:nvGrpSpPr>
            <p:cNvPr id="108" name="Group 251"/>
            <p:cNvGrpSpPr/>
            <p:nvPr/>
          </p:nvGrpSpPr>
          <p:grpSpPr>
            <a:xfrm>
              <a:off x="8191089" y="1603045"/>
              <a:ext cx="412188" cy="412188"/>
              <a:chOff x="7726363" y="1666875"/>
              <a:chExt cx="492125" cy="492125"/>
            </a:xfrm>
            <a:grpFill/>
          </p:grpSpPr>
          <p:sp>
            <p:nvSpPr>
              <p:cNvPr id="109"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110"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111"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grpSp>
      </p:grpSp>
      <p:sp>
        <p:nvSpPr>
          <p:cNvPr id="98" name="Freeform 5"/>
          <p:cNvSpPr>
            <a:spLocks noEditPoints="1"/>
          </p:cNvSpPr>
          <p:nvPr/>
        </p:nvSpPr>
        <p:spPr bwMode="auto">
          <a:xfrm>
            <a:off x="4670531" y="3841276"/>
            <a:ext cx="555225" cy="556213"/>
          </a:xfrm>
          <a:custGeom>
            <a:avLst/>
            <a:gdLst>
              <a:gd name="T0" fmla="*/ 1124 w 1124"/>
              <a:gd name="T1" fmla="*/ 369 h 1126"/>
              <a:gd name="T2" fmla="*/ 754 w 1124"/>
              <a:gd name="T3" fmla="*/ 0 h 1126"/>
              <a:gd name="T4" fmla="*/ 108 w 1124"/>
              <a:gd name="T5" fmla="*/ 646 h 1126"/>
              <a:gd name="T6" fmla="*/ 0 w 1124"/>
              <a:gd name="T7" fmla="*/ 1126 h 1126"/>
              <a:gd name="T8" fmla="*/ 477 w 1124"/>
              <a:gd name="T9" fmla="*/ 1015 h 1126"/>
              <a:gd name="T10" fmla="*/ 1124 w 1124"/>
              <a:gd name="T11" fmla="*/ 369 h 1126"/>
              <a:gd name="T12" fmla="*/ 446 w 1124"/>
              <a:gd name="T13" fmla="*/ 944 h 1126"/>
              <a:gd name="T14" fmla="*/ 387 w 1124"/>
              <a:gd name="T15" fmla="*/ 885 h 1126"/>
              <a:gd name="T16" fmla="*/ 962 w 1124"/>
              <a:gd name="T17" fmla="*/ 310 h 1126"/>
              <a:gd name="T18" fmla="*/ 1022 w 1124"/>
              <a:gd name="T19" fmla="*/ 369 h 1126"/>
              <a:gd name="T20" fmla="*/ 446 w 1124"/>
              <a:gd name="T21" fmla="*/ 944 h 1126"/>
              <a:gd name="T22" fmla="*/ 232 w 1124"/>
              <a:gd name="T23" fmla="*/ 997 h 1126"/>
              <a:gd name="T24" fmla="*/ 127 w 1124"/>
              <a:gd name="T25" fmla="*/ 892 h 1126"/>
              <a:gd name="T26" fmla="*/ 167 w 1124"/>
              <a:gd name="T27" fmla="*/ 715 h 1126"/>
              <a:gd name="T28" fmla="*/ 227 w 1124"/>
              <a:gd name="T29" fmla="*/ 775 h 1126"/>
              <a:gd name="T30" fmla="*/ 226 w 1124"/>
              <a:gd name="T31" fmla="*/ 775 h 1126"/>
              <a:gd name="T32" fmla="*/ 362 w 1124"/>
              <a:gd name="T33" fmla="*/ 911 h 1126"/>
              <a:gd name="T34" fmla="*/ 362 w 1124"/>
              <a:gd name="T35" fmla="*/ 910 h 1126"/>
              <a:gd name="T36" fmla="*/ 408 w 1124"/>
              <a:gd name="T37" fmla="*/ 957 h 1126"/>
              <a:gd name="T38" fmla="*/ 232 w 1124"/>
              <a:gd name="T39" fmla="*/ 997 h 1126"/>
              <a:gd name="T40" fmla="*/ 937 w 1124"/>
              <a:gd name="T41" fmla="*/ 284 h 1126"/>
              <a:gd name="T42" fmla="*/ 362 w 1124"/>
              <a:gd name="T43" fmla="*/ 859 h 1126"/>
              <a:gd name="T44" fmla="*/ 278 w 1124"/>
              <a:gd name="T45" fmla="*/ 775 h 1126"/>
              <a:gd name="T46" fmla="*/ 853 w 1124"/>
              <a:gd name="T47" fmla="*/ 200 h 1126"/>
              <a:gd name="T48" fmla="*/ 937 w 1124"/>
              <a:gd name="T49" fmla="*/ 284 h 1126"/>
              <a:gd name="T50" fmla="*/ 754 w 1124"/>
              <a:gd name="T51" fmla="*/ 102 h 1126"/>
              <a:gd name="T52" fmla="*/ 827 w 1124"/>
              <a:gd name="T53" fmla="*/ 175 h 1126"/>
              <a:gd name="T54" fmla="*/ 252 w 1124"/>
              <a:gd name="T55" fmla="*/ 750 h 1126"/>
              <a:gd name="T56" fmla="*/ 179 w 1124"/>
              <a:gd name="T57" fmla="*/ 677 h 1126"/>
              <a:gd name="T58" fmla="*/ 754 w 1124"/>
              <a:gd name="T59" fmla="*/ 10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4" h="1126">
                <a:moveTo>
                  <a:pt x="1124" y="369"/>
                </a:moveTo>
                <a:lnTo>
                  <a:pt x="754" y="0"/>
                </a:lnTo>
                <a:lnTo>
                  <a:pt x="108" y="646"/>
                </a:lnTo>
                <a:lnTo>
                  <a:pt x="0" y="1126"/>
                </a:lnTo>
                <a:lnTo>
                  <a:pt x="477" y="1015"/>
                </a:lnTo>
                <a:lnTo>
                  <a:pt x="1124" y="369"/>
                </a:lnTo>
                <a:close/>
                <a:moveTo>
                  <a:pt x="446" y="944"/>
                </a:moveTo>
                <a:lnTo>
                  <a:pt x="387" y="885"/>
                </a:lnTo>
                <a:lnTo>
                  <a:pt x="962" y="310"/>
                </a:lnTo>
                <a:lnTo>
                  <a:pt x="1022" y="369"/>
                </a:lnTo>
                <a:lnTo>
                  <a:pt x="446" y="944"/>
                </a:lnTo>
                <a:close/>
                <a:moveTo>
                  <a:pt x="232" y="997"/>
                </a:moveTo>
                <a:lnTo>
                  <a:pt x="127" y="892"/>
                </a:lnTo>
                <a:lnTo>
                  <a:pt x="167" y="715"/>
                </a:lnTo>
                <a:lnTo>
                  <a:pt x="227" y="775"/>
                </a:lnTo>
                <a:lnTo>
                  <a:pt x="226" y="775"/>
                </a:lnTo>
                <a:lnTo>
                  <a:pt x="362" y="911"/>
                </a:lnTo>
                <a:lnTo>
                  <a:pt x="362" y="910"/>
                </a:lnTo>
                <a:lnTo>
                  <a:pt x="408" y="957"/>
                </a:lnTo>
                <a:lnTo>
                  <a:pt x="232" y="997"/>
                </a:lnTo>
                <a:close/>
                <a:moveTo>
                  <a:pt x="937" y="284"/>
                </a:moveTo>
                <a:lnTo>
                  <a:pt x="362" y="859"/>
                </a:lnTo>
                <a:lnTo>
                  <a:pt x="278" y="775"/>
                </a:lnTo>
                <a:lnTo>
                  <a:pt x="853" y="200"/>
                </a:lnTo>
                <a:lnTo>
                  <a:pt x="937" y="284"/>
                </a:lnTo>
                <a:close/>
                <a:moveTo>
                  <a:pt x="754" y="102"/>
                </a:moveTo>
                <a:lnTo>
                  <a:pt x="827" y="175"/>
                </a:lnTo>
                <a:lnTo>
                  <a:pt x="252" y="750"/>
                </a:lnTo>
                <a:lnTo>
                  <a:pt x="179" y="677"/>
                </a:lnTo>
                <a:lnTo>
                  <a:pt x="754" y="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99" name="TextBox 167"/>
          <p:cNvSpPr txBox="1"/>
          <p:nvPr/>
        </p:nvSpPr>
        <p:spPr>
          <a:xfrm>
            <a:off x="243981" y="1406307"/>
            <a:ext cx="5609651" cy="2769989"/>
          </a:xfrm>
          <a:prstGeom prst="rect">
            <a:avLst/>
          </a:prstGeom>
          <a:noFill/>
        </p:spPr>
        <p:txBody>
          <a:bodyPr wrap="square" rtlCol="0">
            <a:spAutoFit/>
          </a:bodyPr>
          <a:lstStyle/>
          <a:p>
            <a:pPr algn="ctr"/>
            <a:r>
              <a:rPr lang="es-EC" sz="2200" b="1" dirty="0">
                <a:solidFill>
                  <a:schemeClr val="accent1"/>
                </a:solidFill>
                <a:latin typeface="Raleway"/>
              </a:rPr>
              <a:t>Objetivos tercero y cuarto del PNBV</a:t>
            </a:r>
          </a:p>
          <a:p>
            <a:pPr algn="ctr"/>
            <a:endParaRPr lang="es-EC" sz="2200" dirty="0">
              <a:latin typeface="Raleway"/>
            </a:endParaRPr>
          </a:p>
          <a:p>
            <a:pPr algn="ctr"/>
            <a:r>
              <a:rPr lang="es-EC" sz="2200" dirty="0">
                <a:solidFill>
                  <a:schemeClr val="accent2"/>
                </a:solidFill>
                <a:latin typeface="Raleway"/>
              </a:rPr>
              <a:t>Mejorar el nivel de vida y </a:t>
            </a:r>
            <a:r>
              <a:rPr lang="es-EC" sz="2200" dirty="0" smtClean="0">
                <a:solidFill>
                  <a:schemeClr val="accent2"/>
                </a:solidFill>
                <a:latin typeface="Raleway"/>
              </a:rPr>
              <a:t>potenciar </a:t>
            </a:r>
            <a:r>
              <a:rPr lang="es-EC" sz="2200" dirty="0">
                <a:solidFill>
                  <a:schemeClr val="accent2"/>
                </a:solidFill>
                <a:latin typeface="Raleway"/>
              </a:rPr>
              <a:t>las </a:t>
            </a:r>
            <a:endParaRPr lang="es-EC" sz="2200" dirty="0" smtClean="0">
              <a:solidFill>
                <a:schemeClr val="accent2"/>
              </a:solidFill>
              <a:latin typeface="Raleway"/>
            </a:endParaRPr>
          </a:p>
          <a:p>
            <a:pPr algn="ctr"/>
            <a:r>
              <a:rPr lang="es-EC" sz="2200" dirty="0" smtClean="0">
                <a:solidFill>
                  <a:schemeClr val="accent2"/>
                </a:solidFill>
                <a:latin typeface="Raleway"/>
              </a:rPr>
              <a:t>capacidades </a:t>
            </a:r>
            <a:r>
              <a:rPr lang="es-EC" sz="2200" dirty="0">
                <a:solidFill>
                  <a:schemeClr val="accent2"/>
                </a:solidFill>
                <a:latin typeface="Raleway"/>
              </a:rPr>
              <a:t>de los ciudadanos por medio </a:t>
            </a:r>
            <a:endParaRPr lang="es-EC" sz="2200" dirty="0" smtClean="0">
              <a:solidFill>
                <a:schemeClr val="accent2"/>
              </a:solidFill>
              <a:latin typeface="Raleway"/>
            </a:endParaRPr>
          </a:p>
          <a:p>
            <a:pPr algn="ctr"/>
            <a:r>
              <a:rPr lang="es-EC" sz="2200" dirty="0" smtClean="0">
                <a:solidFill>
                  <a:schemeClr val="accent2"/>
                </a:solidFill>
                <a:latin typeface="Raleway"/>
              </a:rPr>
              <a:t>de </a:t>
            </a:r>
            <a:r>
              <a:rPr lang="es-EC" sz="2200" dirty="0">
                <a:solidFill>
                  <a:schemeClr val="accent2"/>
                </a:solidFill>
                <a:latin typeface="Raleway"/>
              </a:rPr>
              <a:t>la provisión de información estratégica </a:t>
            </a:r>
            <a:endParaRPr lang="es-EC" sz="2200" dirty="0" smtClean="0">
              <a:solidFill>
                <a:schemeClr val="accent2"/>
              </a:solidFill>
              <a:latin typeface="Raleway"/>
            </a:endParaRPr>
          </a:p>
          <a:p>
            <a:pPr algn="ctr"/>
            <a:r>
              <a:rPr lang="es-EC" sz="2200" dirty="0" smtClean="0">
                <a:solidFill>
                  <a:schemeClr val="accent2"/>
                </a:solidFill>
                <a:latin typeface="Raleway"/>
              </a:rPr>
              <a:t>para </a:t>
            </a:r>
            <a:r>
              <a:rPr lang="es-EC" sz="2200" dirty="0">
                <a:solidFill>
                  <a:schemeClr val="accent2"/>
                </a:solidFill>
                <a:latin typeface="Raleway"/>
              </a:rPr>
              <a:t>el justo y correcto destino de </a:t>
            </a:r>
            <a:endParaRPr lang="es-EC" sz="2200" dirty="0" smtClean="0">
              <a:solidFill>
                <a:schemeClr val="accent2"/>
              </a:solidFill>
              <a:latin typeface="Raleway"/>
            </a:endParaRPr>
          </a:p>
          <a:p>
            <a:pPr algn="ctr"/>
            <a:r>
              <a:rPr lang="es-EC" sz="2200" dirty="0" smtClean="0">
                <a:solidFill>
                  <a:schemeClr val="accent2"/>
                </a:solidFill>
                <a:latin typeface="Raleway"/>
              </a:rPr>
              <a:t>recursos</a:t>
            </a:r>
            <a:r>
              <a:rPr lang="es-EC" sz="2200" dirty="0">
                <a:solidFill>
                  <a:schemeClr val="accent2"/>
                </a:solidFill>
                <a:latin typeface="Raleway"/>
              </a:rPr>
              <a:t>.</a:t>
            </a:r>
          </a:p>
          <a:p>
            <a:r>
              <a:rPr lang="en-US" sz="2000" dirty="0" smtClean="0"/>
              <a:t> </a:t>
            </a:r>
            <a:endParaRPr lang="id-ID" sz="2000" dirty="0"/>
          </a:p>
        </p:txBody>
      </p:sp>
    </p:spTree>
    <p:extLst>
      <p:ext uri="{BB962C8B-B14F-4D97-AF65-F5344CB8AC3E}">
        <p14:creationId xmlns:p14="http://schemas.microsoft.com/office/powerpoint/2010/main" val="1642146848"/>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par>
                                <p:cTn id="9" presetID="16" presetClass="entr" presetSubtype="37"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ppt_x"/>
                                          </p:val>
                                        </p:tav>
                                        <p:tav tm="100000">
                                          <p:val>
                                            <p:strVal val="#ppt_x"/>
                                          </p:val>
                                        </p:tav>
                                      </p:tavLst>
                                    </p:anim>
                                    <p:anim calcmode="lin" valueType="num">
                                      <p:cBhvr additive="base">
                                        <p:cTn id="16" dur="5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500" fill="hold"/>
                                        <p:tgtEl>
                                          <p:spTgt spid="89"/>
                                        </p:tgtEl>
                                        <p:attrNameLst>
                                          <p:attrName>ppt_x</p:attrName>
                                        </p:attrNameLst>
                                      </p:cBhvr>
                                      <p:tavLst>
                                        <p:tav tm="0">
                                          <p:val>
                                            <p:strVal val="#ppt_x"/>
                                          </p:val>
                                        </p:tav>
                                        <p:tav tm="100000">
                                          <p:val>
                                            <p:strVal val="#ppt_x"/>
                                          </p:val>
                                        </p:tav>
                                      </p:tavLst>
                                    </p:anim>
                                    <p:anim calcmode="lin" valueType="num">
                                      <p:cBhvr additive="base">
                                        <p:cTn id="20" dur="500" fill="hold"/>
                                        <p:tgtEl>
                                          <p:spTgt spid="8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up)">
                                      <p:cBhvr>
                                        <p:cTn id="24" dur="500"/>
                                        <p:tgtEl>
                                          <p:spTgt spid="8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up)">
                                      <p:cBhvr>
                                        <p:cTn id="27" dur="500"/>
                                        <p:tgtEl>
                                          <p:spTgt spid="90"/>
                                        </p:tgtEl>
                                      </p:cBhvr>
                                    </p:animEffect>
                                  </p:childTnLst>
                                </p:cTn>
                              </p:par>
                            </p:childTnLst>
                          </p:cTn>
                        </p:par>
                        <p:par>
                          <p:cTn id="28" fill="hold">
                            <p:stCondLst>
                              <p:cond delay="1500"/>
                            </p:stCondLst>
                            <p:childTnLst>
                              <p:par>
                                <p:cTn id="29" presetID="12" presetClass="entr" presetSubtype="4"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p:tgtEl>
                                          <p:spTgt spid="39"/>
                                        </p:tgtEl>
                                        <p:attrNameLst>
                                          <p:attrName>ppt_y</p:attrName>
                                        </p:attrNameLst>
                                      </p:cBhvr>
                                      <p:tavLst>
                                        <p:tav tm="0">
                                          <p:val>
                                            <p:strVal val="#ppt_y+#ppt_h*1.125000"/>
                                          </p:val>
                                        </p:tav>
                                        <p:tav tm="100000">
                                          <p:val>
                                            <p:strVal val="#ppt_y"/>
                                          </p:val>
                                        </p:tav>
                                      </p:tavLst>
                                    </p:anim>
                                    <p:animEffect transition="in" filter="wipe(up)">
                                      <p:cBhvr>
                                        <p:cTn id="32" dur="500"/>
                                        <p:tgtEl>
                                          <p:spTgt spid="39"/>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p:tgtEl>
                                          <p:spTgt spid="38"/>
                                        </p:tgtEl>
                                        <p:attrNameLst>
                                          <p:attrName>ppt_y</p:attrName>
                                        </p:attrNameLst>
                                      </p:cBhvr>
                                      <p:tavLst>
                                        <p:tav tm="0">
                                          <p:val>
                                            <p:strVal val="#ppt_y+#ppt_h*1.125000"/>
                                          </p:val>
                                        </p:tav>
                                        <p:tav tm="100000">
                                          <p:val>
                                            <p:strVal val="#ppt_y"/>
                                          </p:val>
                                        </p:tav>
                                      </p:tavLst>
                                    </p:anim>
                                    <p:animEffect transition="in" filter="wipe(up)">
                                      <p:cBhvr>
                                        <p:cTn id="36" dur="500"/>
                                        <p:tgtEl>
                                          <p:spTgt spid="38"/>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p:tgtEl>
                                          <p:spTgt spid="40"/>
                                        </p:tgtEl>
                                        <p:attrNameLst>
                                          <p:attrName>ppt_y</p:attrName>
                                        </p:attrNameLst>
                                      </p:cBhvr>
                                      <p:tavLst>
                                        <p:tav tm="0">
                                          <p:val>
                                            <p:strVal val="#ppt_y+#ppt_h*1.125000"/>
                                          </p:val>
                                        </p:tav>
                                        <p:tav tm="100000">
                                          <p:val>
                                            <p:strVal val="#ppt_y"/>
                                          </p:val>
                                        </p:tav>
                                      </p:tavLst>
                                    </p:anim>
                                    <p:animEffect transition="in" filter="wipe(up)">
                                      <p:cBhvr>
                                        <p:cTn id="40" dur="500"/>
                                        <p:tgtEl>
                                          <p:spTgt spid="40"/>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95"/>
                                        </p:tgtEl>
                                        <p:attrNameLst>
                                          <p:attrName>style.visibility</p:attrName>
                                        </p:attrNameLst>
                                      </p:cBhvr>
                                      <p:to>
                                        <p:strVal val="visible"/>
                                      </p:to>
                                    </p:set>
                                    <p:anim calcmode="lin" valueType="num">
                                      <p:cBhvr additive="base">
                                        <p:cTn id="43" dur="500"/>
                                        <p:tgtEl>
                                          <p:spTgt spid="95"/>
                                        </p:tgtEl>
                                        <p:attrNameLst>
                                          <p:attrName>ppt_y</p:attrName>
                                        </p:attrNameLst>
                                      </p:cBhvr>
                                      <p:tavLst>
                                        <p:tav tm="0">
                                          <p:val>
                                            <p:strVal val="#ppt_y+#ppt_h*1.125000"/>
                                          </p:val>
                                        </p:tav>
                                        <p:tav tm="100000">
                                          <p:val>
                                            <p:strVal val="#ppt_y"/>
                                          </p:val>
                                        </p:tav>
                                      </p:tavLst>
                                    </p:anim>
                                    <p:animEffect transition="in" filter="wipe(up)">
                                      <p:cBhvr>
                                        <p:cTn id="44" dur="500"/>
                                        <p:tgtEl>
                                          <p:spTgt spid="95"/>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94"/>
                                        </p:tgtEl>
                                        <p:attrNameLst>
                                          <p:attrName>style.visibility</p:attrName>
                                        </p:attrNameLst>
                                      </p:cBhvr>
                                      <p:to>
                                        <p:strVal val="visible"/>
                                      </p:to>
                                    </p:set>
                                    <p:anim calcmode="lin" valueType="num">
                                      <p:cBhvr additive="base">
                                        <p:cTn id="47" dur="500"/>
                                        <p:tgtEl>
                                          <p:spTgt spid="94"/>
                                        </p:tgtEl>
                                        <p:attrNameLst>
                                          <p:attrName>ppt_y</p:attrName>
                                        </p:attrNameLst>
                                      </p:cBhvr>
                                      <p:tavLst>
                                        <p:tav tm="0">
                                          <p:val>
                                            <p:strVal val="#ppt_y+#ppt_h*1.125000"/>
                                          </p:val>
                                        </p:tav>
                                        <p:tav tm="100000">
                                          <p:val>
                                            <p:strVal val="#ppt_y"/>
                                          </p:val>
                                        </p:tav>
                                      </p:tavLst>
                                    </p:anim>
                                    <p:animEffect transition="in" filter="wipe(up)">
                                      <p:cBhvr>
                                        <p:cTn id="48" dur="500"/>
                                        <p:tgtEl>
                                          <p:spTgt spid="94"/>
                                        </p:tgtEl>
                                      </p:cBhvr>
                                    </p:animEffect>
                                  </p:childTnLst>
                                </p:cTn>
                              </p:par>
                              <p:par>
                                <p:cTn id="49" presetID="12" presetClass="entr" presetSubtype="4" fill="hold" nodeType="with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p:tgtEl>
                                          <p:spTgt spid="83"/>
                                        </p:tgtEl>
                                        <p:attrNameLst>
                                          <p:attrName>ppt_y</p:attrName>
                                        </p:attrNameLst>
                                      </p:cBhvr>
                                      <p:tavLst>
                                        <p:tav tm="0">
                                          <p:val>
                                            <p:strVal val="#ppt_y+#ppt_h*1.125000"/>
                                          </p:val>
                                        </p:tav>
                                        <p:tav tm="100000">
                                          <p:val>
                                            <p:strVal val="#ppt_y"/>
                                          </p:val>
                                        </p:tav>
                                      </p:tavLst>
                                    </p:anim>
                                    <p:animEffect transition="in" filter="wipe(up)">
                                      <p:cBhvr>
                                        <p:cTn id="52" dur="500"/>
                                        <p:tgtEl>
                                          <p:spTgt spid="83"/>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500"/>
                                        <p:tgtEl>
                                          <p:spTgt spid="66"/>
                                        </p:tgtEl>
                                      </p:cBhvr>
                                    </p:animEffect>
                                  </p:childTnLst>
                                </p:cTn>
                              </p:par>
                            </p:childTnLst>
                          </p:cTn>
                        </p:par>
                        <p:par>
                          <p:cTn id="60" fill="hold">
                            <p:stCondLst>
                              <p:cond delay="2500"/>
                            </p:stCondLst>
                            <p:childTnLst>
                              <p:par>
                                <p:cTn id="61" presetID="53" presetClass="entr" presetSubtype="16"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Effect transition="in" filter="fade">
                                      <p:cBhvr>
                                        <p:cTn id="65" dur="500"/>
                                        <p:tgtEl>
                                          <p:spTgt spid="31"/>
                                        </p:tgtEl>
                                      </p:cBhvr>
                                    </p:animEffect>
                                  </p:childTnLst>
                                </p:cTn>
                              </p:par>
                            </p:childTnLst>
                          </p:cTn>
                        </p:par>
                        <p:par>
                          <p:cTn id="66" fill="hold">
                            <p:stCondLst>
                              <p:cond delay="3000"/>
                            </p:stCondLst>
                            <p:childTnLst>
                              <p:par>
                                <p:cTn id="67" presetID="53" presetClass="entr" presetSubtype="16" fill="hold" nodeType="afterEffect">
                                  <p:stCondLst>
                                    <p:cond delay="0"/>
                                  </p:stCondLst>
                                  <p:childTnLst>
                                    <p:set>
                                      <p:cBhvr>
                                        <p:cTn id="68" dur="1" fill="hold">
                                          <p:stCondLst>
                                            <p:cond delay="0"/>
                                          </p:stCondLst>
                                        </p:cTn>
                                        <p:tgtEl>
                                          <p:spTgt spid="82"/>
                                        </p:tgtEl>
                                        <p:attrNameLst>
                                          <p:attrName>style.visibility</p:attrName>
                                        </p:attrNameLst>
                                      </p:cBhvr>
                                      <p:to>
                                        <p:strVal val="visible"/>
                                      </p:to>
                                    </p:set>
                                    <p:anim calcmode="lin" valueType="num">
                                      <p:cBhvr>
                                        <p:cTn id="69" dur="500" fill="hold"/>
                                        <p:tgtEl>
                                          <p:spTgt spid="82"/>
                                        </p:tgtEl>
                                        <p:attrNameLst>
                                          <p:attrName>ppt_w</p:attrName>
                                        </p:attrNameLst>
                                      </p:cBhvr>
                                      <p:tavLst>
                                        <p:tav tm="0">
                                          <p:val>
                                            <p:fltVal val="0"/>
                                          </p:val>
                                        </p:tav>
                                        <p:tav tm="100000">
                                          <p:val>
                                            <p:strVal val="#ppt_w"/>
                                          </p:val>
                                        </p:tav>
                                      </p:tavLst>
                                    </p:anim>
                                    <p:anim calcmode="lin" valueType="num">
                                      <p:cBhvr>
                                        <p:cTn id="70" dur="500" fill="hold"/>
                                        <p:tgtEl>
                                          <p:spTgt spid="82"/>
                                        </p:tgtEl>
                                        <p:attrNameLst>
                                          <p:attrName>ppt_h</p:attrName>
                                        </p:attrNameLst>
                                      </p:cBhvr>
                                      <p:tavLst>
                                        <p:tav tm="0">
                                          <p:val>
                                            <p:fltVal val="0"/>
                                          </p:val>
                                        </p:tav>
                                        <p:tav tm="100000">
                                          <p:val>
                                            <p:strVal val="#ppt_h"/>
                                          </p:val>
                                        </p:tav>
                                      </p:tavLst>
                                    </p:anim>
                                    <p:animEffect transition="in" filter="fade">
                                      <p:cBhvr>
                                        <p:cTn id="71" dur="500"/>
                                        <p:tgtEl>
                                          <p:spTgt spid="82"/>
                                        </p:tgtEl>
                                      </p:cBhvr>
                                    </p:animEffect>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500"/>
                                        <p:tgtEl>
                                          <p:spTgt spid="6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500"/>
                                        <p:tgtEl>
                                          <p:spTgt spid="68"/>
                                        </p:tgtEl>
                                      </p:cBhvr>
                                    </p:animEffect>
                                  </p:childTnLst>
                                </p:cTn>
                              </p:par>
                            </p:childTnLst>
                          </p:cTn>
                        </p:par>
                        <p:par>
                          <p:cTn id="79" fill="hold">
                            <p:stCondLst>
                              <p:cond delay="4000"/>
                            </p:stCondLst>
                            <p:childTnLst>
                              <p:par>
                                <p:cTn id="80" presetID="53" presetClass="entr" presetSubtype="16"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par>
                          <p:cTn id="85" fill="hold">
                            <p:stCondLst>
                              <p:cond delay="4500"/>
                            </p:stCondLst>
                            <p:childTnLst>
                              <p:par>
                                <p:cTn id="86" presetID="53" presetClass="entr" presetSubtype="16" fill="hold" grpId="0" nodeType="afterEffect">
                                  <p:stCondLst>
                                    <p:cond delay="0"/>
                                  </p:stCondLst>
                                  <p:childTnLst>
                                    <p:set>
                                      <p:cBhvr>
                                        <p:cTn id="87" dur="1" fill="hold">
                                          <p:stCondLst>
                                            <p:cond delay="0"/>
                                          </p:stCondLst>
                                        </p:cTn>
                                        <p:tgtEl>
                                          <p:spTgt spid="98"/>
                                        </p:tgtEl>
                                        <p:attrNameLst>
                                          <p:attrName>style.visibility</p:attrName>
                                        </p:attrNameLst>
                                      </p:cBhvr>
                                      <p:to>
                                        <p:strVal val="visible"/>
                                      </p:to>
                                    </p:set>
                                    <p:anim calcmode="lin" valueType="num">
                                      <p:cBhvr>
                                        <p:cTn id="88" dur="500" fill="hold"/>
                                        <p:tgtEl>
                                          <p:spTgt spid="98"/>
                                        </p:tgtEl>
                                        <p:attrNameLst>
                                          <p:attrName>ppt_w</p:attrName>
                                        </p:attrNameLst>
                                      </p:cBhvr>
                                      <p:tavLst>
                                        <p:tav tm="0">
                                          <p:val>
                                            <p:fltVal val="0"/>
                                          </p:val>
                                        </p:tav>
                                        <p:tav tm="100000">
                                          <p:val>
                                            <p:strVal val="#ppt_w"/>
                                          </p:val>
                                        </p:tav>
                                      </p:tavLst>
                                    </p:anim>
                                    <p:anim calcmode="lin" valueType="num">
                                      <p:cBhvr>
                                        <p:cTn id="89" dur="500" fill="hold"/>
                                        <p:tgtEl>
                                          <p:spTgt spid="98"/>
                                        </p:tgtEl>
                                        <p:attrNameLst>
                                          <p:attrName>ppt_h</p:attrName>
                                        </p:attrNameLst>
                                      </p:cBhvr>
                                      <p:tavLst>
                                        <p:tav tm="0">
                                          <p:val>
                                            <p:fltVal val="0"/>
                                          </p:val>
                                        </p:tav>
                                        <p:tav tm="100000">
                                          <p:val>
                                            <p:strVal val="#ppt_h"/>
                                          </p:val>
                                        </p:tav>
                                      </p:tavLst>
                                    </p:anim>
                                    <p:animEffect transition="in" filter="fade">
                                      <p:cBhvr>
                                        <p:cTn id="90" dur="500"/>
                                        <p:tgtEl>
                                          <p:spTgt spid="98"/>
                                        </p:tgtEl>
                                      </p:cBhvr>
                                    </p:animEffect>
                                  </p:childTnLst>
                                </p:cTn>
                              </p:par>
                            </p:childTnLst>
                          </p:cTn>
                        </p:par>
                        <p:par>
                          <p:cTn id="91" fill="hold">
                            <p:stCondLst>
                              <p:cond delay="5000"/>
                            </p:stCondLst>
                            <p:childTnLst>
                              <p:par>
                                <p:cTn id="92" presetID="10" presetClass="entr" presetSubtype="0"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Effect transition="in" filter="fade">
                                      <p:cBhvr>
                                        <p:cTn id="94" dur="500"/>
                                        <p:tgtEl>
                                          <p:spTgt spid="8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fade">
                                      <p:cBhvr>
                                        <p:cTn id="97" dur="500"/>
                                        <p:tgtEl>
                                          <p:spTgt spid="81"/>
                                        </p:tgtEl>
                                      </p:cBhvr>
                                    </p:animEffect>
                                  </p:childTnLst>
                                </p:cTn>
                              </p:par>
                            </p:childTnLst>
                          </p:cTn>
                        </p:par>
                        <p:par>
                          <p:cTn id="98" fill="hold">
                            <p:stCondLst>
                              <p:cond delay="5500"/>
                            </p:stCondLst>
                            <p:childTnLst>
                              <p:par>
                                <p:cTn id="99" presetID="53" presetClass="entr" presetSubtype="16" fill="hold" nodeType="afterEffect">
                                  <p:stCondLst>
                                    <p:cond delay="0"/>
                                  </p:stCondLst>
                                  <p:childTnLst>
                                    <p:set>
                                      <p:cBhvr>
                                        <p:cTn id="100" dur="1" fill="hold">
                                          <p:stCondLst>
                                            <p:cond delay="0"/>
                                          </p:stCondLst>
                                        </p:cTn>
                                        <p:tgtEl>
                                          <p:spTgt spid="106"/>
                                        </p:tgtEl>
                                        <p:attrNameLst>
                                          <p:attrName>style.visibility</p:attrName>
                                        </p:attrNameLst>
                                      </p:cBhvr>
                                      <p:to>
                                        <p:strVal val="visible"/>
                                      </p:to>
                                    </p:set>
                                    <p:anim calcmode="lin" valueType="num">
                                      <p:cBhvr>
                                        <p:cTn id="101" dur="500" fill="hold"/>
                                        <p:tgtEl>
                                          <p:spTgt spid="106"/>
                                        </p:tgtEl>
                                        <p:attrNameLst>
                                          <p:attrName>ppt_w</p:attrName>
                                        </p:attrNameLst>
                                      </p:cBhvr>
                                      <p:tavLst>
                                        <p:tav tm="0">
                                          <p:val>
                                            <p:fltVal val="0"/>
                                          </p:val>
                                        </p:tav>
                                        <p:tav tm="100000">
                                          <p:val>
                                            <p:strVal val="#ppt_w"/>
                                          </p:val>
                                        </p:tav>
                                      </p:tavLst>
                                    </p:anim>
                                    <p:anim calcmode="lin" valueType="num">
                                      <p:cBhvr>
                                        <p:cTn id="102" dur="500" fill="hold"/>
                                        <p:tgtEl>
                                          <p:spTgt spid="106"/>
                                        </p:tgtEl>
                                        <p:attrNameLst>
                                          <p:attrName>ppt_h</p:attrName>
                                        </p:attrNameLst>
                                      </p:cBhvr>
                                      <p:tavLst>
                                        <p:tav tm="0">
                                          <p:val>
                                            <p:fltVal val="0"/>
                                          </p:val>
                                        </p:tav>
                                        <p:tav tm="100000">
                                          <p:val>
                                            <p:strVal val="#ppt_h"/>
                                          </p:val>
                                        </p:tav>
                                      </p:tavLst>
                                    </p:anim>
                                    <p:animEffect transition="in" filter="fade">
                                      <p:cBhvr>
                                        <p:cTn id="103" dur="500"/>
                                        <p:tgtEl>
                                          <p:spTgt spid="10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p:cTn id="106" dur="500" fill="hold"/>
                                        <p:tgtEl>
                                          <p:spTgt spid="79"/>
                                        </p:tgtEl>
                                        <p:attrNameLst>
                                          <p:attrName>ppt_w</p:attrName>
                                        </p:attrNameLst>
                                      </p:cBhvr>
                                      <p:tavLst>
                                        <p:tav tm="0">
                                          <p:val>
                                            <p:fltVal val="0"/>
                                          </p:val>
                                        </p:tav>
                                        <p:tav tm="100000">
                                          <p:val>
                                            <p:strVal val="#ppt_w"/>
                                          </p:val>
                                        </p:tav>
                                      </p:tavLst>
                                    </p:anim>
                                    <p:anim calcmode="lin" valueType="num">
                                      <p:cBhvr>
                                        <p:cTn id="107" dur="500" fill="hold"/>
                                        <p:tgtEl>
                                          <p:spTgt spid="79"/>
                                        </p:tgtEl>
                                        <p:attrNameLst>
                                          <p:attrName>ppt_h</p:attrName>
                                        </p:attrNameLst>
                                      </p:cBhvr>
                                      <p:tavLst>
                                        <p:tav tm="0">
                                          <p:val>
                                            <p:fltVal val="0"/>
                                          </p:val>
                                        </p:tav>
                                        <p:tav tm="100000">
                                          <p:val>
                                            <p:strVal val="#ppt_h"/>
                                          </p:val>
                                        </p:tav>
                                      </p:tavLst>
                                    </p:anim>
                                    <p:animEffect transition="in" filter="fade">
                                      <p:cBhvr>
                                        <p:cTn id="108" dur="500"/>
                                        <p:tgtEl>
                                          <p:spTgt spid="79"/>
                                        </p:tgtEl>
                                      </p:cBhvr>
                                    </p:animEffect>
                                  </p:childTnLst>
                                </p:cTn>
                              </p:par>
                            </p:childTnLst>
                          </p:cTn>
                        </p:par>
                        <p:par>
                          <p:cTn id="109" fill="hold">
                            <p:stCondLst>
                              <p:cond delay="6000"/>
                            </p:stCondLst>
                            <p:childTnLst>
                              <p:par>
                                <p:cTn id="110" presetID="10" presetClass="entr" presetSubtype="0" fill="hold" grpId="0" nodeType="after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fade">
                                      <p:cBhvr>
                                        <p:cTn id="112" dur="500"/>
                                        <p:tgtEl>
                                          <p:spTgt spid="6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fade">
                                      <p:cBhvr>
                                        <p:cTn id="115" dur="500"/>
                                        <p:tgtEl>
                                          <p:spTgt spid="70"/>
                                        </p:tgtEl>
                                      </p:cBhvr>
                                    </p:animEffect>
                                  </p:childTnLst>
                                </p:cTn>
                              </p:par>
                            </p:childTnLst>
                          </p:cTn>
                        </p:par>
                        <p:par>
                          <p:cTn id="116" fill="hold">
                            <p:stCondLst>
                              <p:cond delay="6500"/>
                            </p:stCondLst>
                            <p:childTnLst>
                              <p:par>
                                <p:cTn id="117" presetID="53" presetClass="entr" presetSubtype="0" fill="hold" grpId="0" nodeType="afterEffect">
                                  <p:stCondLst>
                                    <p:cond delay="0"/>
                                  </p:stCondLst>
                                  <p:childTnLst>
                                    <p:set>
                                      <p:cBhvr>
                                        <p:cTn id="118" dur="1" fill="hold">
                                          <p:stCondLst>
                                            <p:cond delay="0"/>
                                          </p:stCondLst>
                                        </p:cTn>
                                        <p:tgtEl>
                                          <p:spTgt spid="97"/>
                                        </p:tgtEl>
                                        <p:attrNameLst>
                                          <p:attrName>style.visibility</p:attrName>
                                        </p:attrNameLst>
                                      </p:cBhvr>
                                      <p:to>
                                        <p:strVal val="visible"/>
                                      </p:to>
                                    </p:set>
                                    <p:anim calcmode="lin" valueType="num">
                                      <p:cBhvr>
                                        <p:cTn id="119" dur="500" fill="hold"/>
                                        <p:tgtEl>
                                          <p:spTgt spid="97"/>
                                        </p:tgtEl>
                                        <p:attrNameLst>
                                          <p:attrName>ppt_w</p:attrName>
                                        </p:attrNameLst>
                                      </p:cBhvr>
                                      <p:tavLst>
                                        <p:tav tm="0">
                                          <p:val>
                                            <p:fltVal val="0"/>
                                          </p:val>
                                        </p:tav>
                                        <p:tav tm="100000">
                                          <p:val>
                                            <p:strVal val="#ppt_w"/>
                                          </p:val>
                                        </p:tav>
                                      </p:tavLst>
                                    </p:anim>
                                    <p:anim calcmode="lin" valueType="num">
                                      <p:cBhvr>
                                        <p:cTn id="120" dur="500" fill="hold"/>
                                        <p:tgtEl>
                                          <p:spTgt spid="97"/>
                                        </p:tgtEl>
                                        <p:attrNameLst>
                                          <p:attrName>ppt_h</p:attrName>
                                        </p:attrNameLst>
                                      </p:cBhvr>
                                      <p:tavLst>
                                        <p:tav tm="0">
                                          <p:val>
                                            <p:fltVal val="0"/>
                                          </p:val>
                                        </p:tav>
                                        <p:tav tm="100000">
                                          <p:val>
                                            <p:strVal val="#ppt_h"/>
                                          </p:val>
                                        </p:tav>
                                      </p:tavLst>
                                    </p:anim>
                                    <p:animEffect transition="in" filter="fade">
                                      <p:cBhvr>
                                        <p:cTn id="121" dur="500"/>
                                        <p:tgtEl>
                                          <p:spTgt spid="97"/>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500" fill="hold"/>
                                        <p:tgtEl>
                                          <p:spTgt spid="33"/>
                                        </p:tgtEl>
                                        <p:attrNameLst>
                                          <p:attrName>ppt_w</p:attrName>
                                        </p:attrNameLst>
                                      </p:cBhvr>
                                      <p:tavLst>
                                        <p:tav tm="0">
                                          <p:val>
                                            <p:fltVal val="0"/>
                                          </p:val>
                                        </p:tav>
                                        <p:tav tm="100000">
                                          <p:val>
                                            <p:strVal val="#ppt_w"/>
                                          </p:val>
                                        </p:tav>
                                      </p:tavLst>
                                    </p:anim>
                                    <p:anim calcmode="lin" valueType="num">
                                      <p:cBhvr>
                                        <p:cTn id="125" dur="500" fill="hold"/>
                                        <p:tgtEl>
                                          <p:spTgt spid="33"/>
                                        </p:tgtEl>
                                        <p:attrNameLst>
                                          <p:attrName>ppt_h</p:attrName>
                                        </p:attrNameLst>
                                      </p:cBhvr>
                                      <p:tavLst>
                                        <p:tav tm="0">
                                          <p:val>
                                            <p:fltVal val="0"/>
                                          </p:val>
                                        </p:tav>
                                        <p:tav tm="100000">
                                          <p:val>
                                            <p:strVal val="#ppt_h"/>
                                          </p:val>
                                        </p:tav>
                                      </p:tavLst>
                                    </p:anim>
                                    <p:animEffect transition="in" filter="fade">
                                      <p:cBhvr>
                                        <p:cTn id="126" dur="500"/>
                                        <p:tgtEl>
                                          <p:spTgt spid="33"/>
                                        </p:tgtEl>
                                      </p:cBhvr>
                                    </p:animEffect>
                                  </p:childTnLst>
                                </p:cTn>
                              </p:par>
                              <p:par>
                                <p:cTn id="127" presetID="0" presetClass="path" presetSubtype="0" accel="32000" decel="68000" fill="hold" nodeType="withEffect">
                                  <p:stCondLst>
                                    <p:cond delay="0"/>
                                  </p:stCondLst>
                                  <p:childTnLst>
                                    <p:animMotion origin="layout" path="M -4.58333E-6 1.11111E-6 L 0.04232 -0.0787 C 0.04493 -0.08102 0.04753 -0.0838 0.05013 -0.08588 C 0.05131 -0.08704 0.05261 -0.08658 0.05365 -0.08773 C 0.06159 -0.09583 0.04701 -0.08704 0.05886 -0.09329 C 0.05977 -0.09468 0.06068 -0.09583 0.06159 -0.09699 C 0.06342 -0.09838 0.06901 -0.1 0.07032 -0.10046 C 0.07136 -0.10116 0.07253 -0.10185 0.0737 -0.10255 C 0.07513 -0.10301 0.0767 -0.10324 0.07813 -0.10417 C 0.07982 -0.10509 0.08165 -0.10695 0.08347 -0.10787 C 0.08868 -0.11065 0.08581 -0.1088 0.09206 -0.11343 L 0.09467 -0.11505 C 0.10547 -0.11435 0.11628 -0.11505 0.12722 -0.11343 C 0.12891 -0.1132 0.1323 -0.10949 0.1323 -0.10926 C 0.13334 -0.10857 0.13412 -0.10695 0.13503 -0.10602 C 0.13607 -0.10486 0.13737 -0.10486 0.13855 -0.10417 C 0.13946 -0.10347 0.14037 -0.10301 0.14128 -0.10255 C 0.14779 -0.09329 0.13933 -0.10394 0.1474 -0.09699 C 0.14831 -0.09583 0.14909 -0.09421 0.15 -0.09329 C 0.153 -0.08958 0.15313 -0.09005 0.15612 -0.08773 C 0.15899 -0.0787 0.15704 -0.08403 0.16224 -0.07315 C 0.16316 -0.07153 0.1642 -0.06991 0.16498 -0.06759 C 0.16732 -0.06065 0.16576 -0.06366 0.16928 -0.05857 C 0.17461 -0.04167 0.16784 -0.0625 0.17279 -0.04931 C 0.17344 -0.04769 0.17383 -0.0456 0.17448 -0.04398 C 0.17527 -0.04259 0.17631 -0.04167 0.17709 -0.04051 C 0.1806 -0.03449 0.17891 -0.03449 0.18334 -0.02963 C 0.18412 -0.02847 0.18503 -0.02824 0.18594 -0.02755 C 0.19258 -0.01829 0.18425 -0.02917 0.19206 -0.02222 C 0.1931 -0.0213 0.19375 -0.01945 0.19454 -0.01829 C 0.19636 -0.0169 0.20013 -0.01482 0.20013 -0.01458 C 0.20886 -0.01597 0.21368 -0.01458 0.22097 -0.01829 C 0.22657 -0.0213 0.22084 -0.01898 0.22644 -0.02408 C 0.228 -0.02546 0.23008 -0.02546 0.23165 -0.02755 C 0.23243 -0.0287 0.23321 -0.03033 0.23412 -0.03125 C 0.23594 -0.03287 0.23763 -0.03357 0.23946 -0.03495 C 0.2405 -0.03542 0.24141 -0.03588 0.24219 -0.03658 C 0.24597 -0.04213 0.24375 -0.03982 0.24922 -0.04236 C 0.25 -0.04329 0.25066 -0.04514 0.25183 -0.04583 C 0.25339 -0.04745 0.25704 -0.04931 0.25704 -0.04908 C 0.25873 -0.05185 0.26094 -0.0537 0.26237 -0.05671 C 0.26433 -0.06088 0.26511 -0.0632 0.26745 -0.06597 C 0.2711 -0.06945 0.26954 -0.06551 0.27292 -0.07153 C 0.27474 -0.07477 0.27631 -0.0787 0.27813 -0.08241 L 0.27995 -0.08588 L 0.28152 -0.08958 C 0.28308 -0.09861 0.28152 -0.09213 0.28438 -0.09861 C 0.28711 -0.10579 0.28685 -0.10741 0.29037 -0.11343 C 0.29206 -0.1162 0.29571 -0.1206 0.29571 -0.12037 C 0.29584 -0.12245 0.29584 -0.12454 0.29649 -0.12616 C 0.29883 -0.13264 0.30222 -0.13634 0.30534 -0.14051 C 0.31159 -0.16227 0.30417 -0.14144 0.31146 -0.15139 C 0.31237 -0.15278 0.3125 -0.15556 0.31329 -0.15718 C 0.31394 -0.15857 0.31498 -0.15926 0.31589 -0.16065 C 0.3168 -0.16227 0.31732 -0.16482 0.31849 -0.1662 C 0.31967 -0.16759 0.32097 -0.16736 0.32214 -0.16806 C 0.32292 -0.16852 0.32383 -0.16921 0.32461 -0.16968 C 0.32553 -0.17107 0.32644 -0.17222 0.32735 -0.17361 C 0.328 -0.17454 0.32839 -0.17616 0.32904 -0.17708 C 0.32982 -0.17824 0.33086 -0.17847 0.33165 -0.17894 C 0.33347 -0.18148 0.3349 -0.18542 0.33685 -0.18634 C 0.34193 -0.18889 0.33907 -0.18773 0.34493 -0.18982 C 0.34779 -0.18935 0.35079 -0.18935 0.35365 -0.18796 C 0.35469 -0.18773 0.35534 -0.18542 0.35625 -0.18472 C 0.35704 -0.1838 0.35795 -0.18333 0.35886 -0.18241 C 0.3599 -0.18079 0.36055 -0.17847 0.36159 -0.17708 C 0.36237 -0.17593 0.36355 -0.17662 0.3642 -0.17546 C 0.36537 -0.17315 0.36602 -0.1706 0.3668 -0.16806 C 0.37579 -0.1412 0.36641 -0.16945 0.37201 -0.14977 C 0.37318 -0.14607 0.37435 -0.14259 0.37553 -0.13889 C 0.37696 -0.13426 0.37904 -0.12755 0.38086 -0.12431 C 0.38777 -0.11111 0.38373 -0.12037 0.38881 -0.11505 C 0.39779 -0.10579 0.3879 -0.11273 0.39922 -0.10602 C 0.40691 -0.0956 0.39727 -0.1081 0.40456 -0.10046 C 0.40547 -0.09954 0.40612 -0.09792 0.40717 -0.09699 C 0.40808 -0.09583 0.40899 -0.09583 0.40977 -0.09514 C 0.41081 -0.09398 0.41146 -0.09213 0.41237 -0.0912 C 0.41381 -0.09028 0.41537 -0.09028 0.4168 -0.08958 C 0.41771 -0.08912 0.41849 -0.08843 0.41954 -0.08773 C 0.4224 -0.08634 0.42527 -0.08542 0.42826 -0.08426 C 0.42943 -0.0838 0.4306 -0.08287 0.43178 -0.08241 L 0.46849 -0.08426 C 0.47175 -0.08449 0.47318 -0.08565 0.47553 -0.08958 C 0.47657 -0.0912 0.47722 -0.09352 0.47813 -0.09514 C 0.48269 -0.10255 0.48425 -0.1044 0.48777 -0.10949 C 0.48829 -0.11158 0.48816 -0.11366 0.48881 -0.11505 C 0.48946 -0.11644 0.49063 -0.1162 0.49128 -0.1169 C 0.49219 -0.11806 0.49323 -0.11898 0.49402 -0.1206 C 0.49506 -0.12245 0.49584 -0.12408 0.49649 -0.12616 C 0.49727 -0.12778 0.49766 -0.13033 0.49844 -0.13171 C 0.49909 -0.13264 0.50027 -0.13264 0.50105 -0.13333 C 0.50261 -0.13565 0.50417 -0.13796 0.50547 -0.14051 C 0.50612 -0.14213 0.50625 -0.14468 0.5073 -0.14607 C 0.51042 -0.15139 0.51771 -0.16065 0.51771 -0.16042 C 0.51941 -0.17083 0.51758 -0.16227 0.52227 -0.17361 C 0.52292 -0.17523 0.52331 -0.17708 0.52396 -0.17894 C 0.525 -0.18218 0.52605 -0.18542 0.52748 -0.18796 C 0.53191 -0.19838 0.53412 -0.20255 0.53881 -0.20995 C 0.53972 -0.21134 0.54063 -0.21273 0.54154 -0.21366 C 0.5474 -0.23033 0.54102 -0.21389 0.54675 -0.22454 C 0.54857 -0.22801 0.55027 -0.23195 0.55196 -0.23565 L 0.55365 -0.23912 C 0.55456 -0.24097 0.55586 -0.24236 0.55638 -0.24491 C 0.55691 -0.24722 0.5573 -0.24977 0.55808 -0.25185 C 0.55873 -0.25347 0.56003 -0.2544 0.56081 -0.25556 L 0.56433 -0.26667 C 0.56498 -0.26829 0.56524 -0.2706 0.56615 -0.27199 L 0.56954 -0.27778 C 0.57396 -0.2912 0.56836 -0.27431 0.57396 -0.28843 C 0.57461 -0.29005 0.575 -0.29213 0.57566 -0.29375 C 0.57644 -0.2956 0.57748 -0.29607 0.57826 -0.29745 C 0.57969 -0.30023 0.5806 -0.30394 0.58191 -0.30671 C 0.58256 -0.3081 0.58373 -0.3088 0.58451 -0.31019 C 0.58542 -0.31181 0.58607 -0.31435 0.58711 -0.31574 C 0.58842 -0.31759 0.59011 -0.31783 0.59154 -0.31945 C 0.59245 -0.32037 0.59323 -0.32199 0.59415 -0.32292 C 0.59701 -0.32616 0.60013 -0.3287 0.603 -0.33218 C 0.60443 -0.3338 0.60586 -0.33588 0.6073 -0.33773 C 0.60821 -0.33889 0.60899 -0.34005 0.6099 -0.3412 C 0.6112 -0.34259 0.6129 -0.34375 0.61433 -0.34468 C 0.6155 -0.34722 0.61641 -0.35046 0.61784 -0.35208 C 0.62696 -0.36273 0.61836 -0.3463 0.62487 -0.35764 C 0.62592 -0.35926 0.62631 -0.3625 0.62748 -0.36296 C 0.63178 -0.36528 0.6362 -0.36435 0.64076 -0.36482 C 0.64362 -0.36435 0.64662 -0.36412 0.64935 -0.36296 C 0.6504 -0.36273 0.65118 -0.36181 0.65209 -0.36134 C 0.6543 -0.35995 0.65678 -0.35903 0.65899 -0.35764 C 0.66003 -0.35695 0.66094 -0.35648 0.66185 -0.35602 C 0.6629 -0.35509 0.66394 -0.35463 0.66524 -0.35394 C 0.67006 -0.34398 0.6625 -0.35926 0.67396 -0.34306 C 0.67487 -0.34167 0.67579 -0.34097 0.67657 -0.33935 C 0.67761 -0.33773 0.67813 -0.33542 0.67943 -0.3338 C 0.68008 -0.33287 0.68112 -0.3331 0.68204 -0.33218 C 0.68347 -0.33056 0.68477 -0.32824 0.68633 -0.32662 C 0.6879 -0.32523 0.69154 -0.32292 0.69154 -0.32269 C 0.69857 -0.31204 0.69193 -0.3213 0.69753 -0.31574 C 0.70079 -0.31296 0.70352 -0.3088 0.70652 -0.30671 C 0.70834 -0.30533 0.71029 -0.30509 0.71159 -0.30278 L 0.71706 -0.29583 C 0.71784 -0.29445 0.71862 -0.29283 0.7198 -0.2919 C 0.72058 -0.29144 0.72136 -0.2912 0.7224 -0.29005 C 0.72331 -0.28912 0.72396 -0.28727 0.725 -0.28658 C 0.72605 -0.28542 0.72735 -0.28519 0.72852 -0.28449 C 0.73477 -0.28195 0.73073 -0.28426 0.73542 -0.28102 C 0.73998 -0.28218 0.74428 -0.2838 0.7487 -0.28449 C 0.76159 -0.2875 0.75612 -0.28449 0.76797 -0.29005 C 0.76888 -0.29051 0.7698 -0.2912 0.77058 -0.2919 C 0.77149 -0.29306 0.7724 -0.29445 0.77318 -0.29583 C 0.77396 -0.29838 0.77527 -0.30255 0.7767 -0.30486 C 0.77774 -0.30648 0.77904 -0.30718 0.78034 -0.30833 C 0.78125 -0.31019 0.78191 -0.31227 0.78295 -0.31389 C 0.78711 -0.32037 0.78529 -0.31528 0.78907 -0.31945 C 0.79584 -0.32662 0.78763 -0.32037 0.79428 -0.325 C 0.79532 -0.32824 0.79623 -0.33171 0.79779 -0.3338 C 0.79922 -0.33611 0.80079 -0.33773 0.80222 -0.33935 L 0.80925 -0.34861 C 0.81224 -0.35255 0.81615 -0.35556 0.81902 -0.36134 C 0.82045 -0.36435 0.82162 -0.36783 0.82331 -0.37037 C 0.82461 -0.37222 0.82631 -0.37245 0.82761 -0.37408 C 0.82865 -0.375 0.82943 -0.37662 0.83034 -0.37778 C 0.83086 -0.37963 0.83152 -0.38125 0.83191 -0.3831 C 0.83243 -0.38472 0.83243 -0.38704 0.83295 -0.38866 C 0.8336 -0.39074 0.83477 -0.39213 0.83555 -0.39398 C 0.83633 -0.39653 0.83724 -0.39884 0.83816 -0.40139 C 0.83972 -0.40509 0.84115 -0.4088 0.84258 -0.41227 C 0.84349 -0.41482 0.84428 -0.41736 0.84519 -0.41968 C 0.84662 -0.42292 0.84844 -0.425 0.84961 -0.42894 C 0.85013 -0.43056 0.85066 -0.43241 0.85118 -0.43426 C 0.85951 -0.4544 0.84701 -0.41968 0.85743 -0.44884 C 0.85808 -0.4507 0.8586 -0.45255 0.85938 -0.45417 C 0.86198 -0.46134 0.86654 -0.47222 0.8698 -0.47778 C 0.87227 -0.48241 0.875 -0.48634 0.87761 -0.49074 C 0.87865 -0.49236 0.8793 -0.49514 0.88034 -0.49607 C 0.88138 -0.49745 0.88269 -0.49745 0.88386 -0.49815 C 0.88464 -0.49861 0.88568 -0.49908 0.88646 -0.5 C 0.88907 -0.50208 0.89167 -0.50533 0.89428 -0.50718 C 0.92761 -0.52963 0.91277 -0.51435 0.92344 -0.52546 L 0.97878 -0.57986 L 0.97878 -0.5794 " pathEditMode="relative" rAng="0" ptsTypes="AAAAAAAAAAAAAAAAAAAAAAAAAAAAAAAAAAAAAAAAAAAAAAAAAAAAAAAAAAAAAAAAAAAAAAAAAAAAAAAAAAAAAAAAAAAAAAAAAAAAAAAAAAAAAAAAAAAAAAAAAAAAAAAAAAAAAAAAAAAAAAAAAAAAAAAAAAAAAAAAAAAAAAAAAAAAAAAAAAA">
                                      <p:cBhvr>
                                        <p:cTn id="128" dur="4100" fill="hold"/>
                                        <p:tgtEl>
                                          <p:spTgt spid="2"/>
                                        </p:tgtEl>
                                        <p:attrNameLst>
                                          <p:attrName>ppt_x</p:attrName>
                                          <p:attrName>ppt_y</p:attrName>
                                        </p:attrNameLst>
                                      </p:cBhvr>
                                      <p:rCtr x="48932" y="-29005"/>
                                    </p:animMotion>
                                  </p:childTnLst>
                                </p:cTn>
                              </p:par>
                              <p:par>
                                <p:cTn id="129" presetID="22" presetClass="entr" presetSubtype="8" fill="hold" grpId="0" nodeType="with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wipe(left)">
                                      <p:cBhvr>
                                        <p:cTn id="131" dur="3700"/>
                                        <p:tgtEl>
                                          <p:spTgt spid="29"/>
                                        </p:tgtEl>
                                      </p:cBhvr>
                                    </p:animEffect>
                                  </p:childTnLst>
                                </p:cTn>
                              </p:par>
                              <p:par>
                                <p:cTn id="132" presetID="22" presetClass="entr" presetSubtype="8" fill="hold" nodeType="withEffect">
                                  <p:stCondLst>
                                    <p:cond delay="0"/>
                                  </p:stCondLst>
                                  <p:childTnLst>
                                    <p:set>
                                      <p:cBhvr>
                                        <p:cTn id="133" dur="1" fill="hold">
                                          <p:stCondLst>
                                            <p:cond delay="0"/>
                                          </p:stCondLst>
                                        </p:cTn>
                                        <p:tgtEl>
                                          <p:spTgt spid="99">
                                            <p:txEl>
                                              <p:pRg st="0" end="0"/>
                                            </p:txEl>
                                          </p:spTgt>
                                        </p:tgtEl>
                                        <p:attrNameLst>
                                          <p:attrName>style.visibility</p:attrName>
                                        </p:attrNameLst>
                                      </p:cBhvr>
                                      <p:to>
                                        <p:strVal val="visible"/>
                                      </p:to>
                                    </p:set>
                                    <p:animEffect transition="in" filter="wipe(left)">
                                      <p:cBhvr>
                                        <p:cTn id="134" dur="3100"/>
                                        <p:tgtEl>
                                          <p:spTgt spid="99">
                                            <p:txEl>
                                              <p:pRg st="0" end="0"/>
                                            </p:txEl>
                                          </p:spTgt>
                                        </p:tgtEl>
                                      </p:cBhvr>
                                    </p:animEffect>
                                  </p:childTnLst>
                                </p:cTn>
                              </p:par>
                              <p:par>
                                <p:cTn id="135" presetID="22" presetClass="entr" presetSubtype="8" fill="hold" nodeType="withEffect">
                                  <p:stCondLst>
                                    <p:cond delay="0"/>
                                  </p:stCondLst>
                                  <p:childTnLst>
                                    <p:set>
                                      <p:cBhvr>
                                        <p:cTn id="136" dur="1" fill="hold">
                                          <p:stCondLst>
                                            <p:cond delay="0"/>
                                          </p:stCondLst>
                                        </p:cTn>
                                        <p:tgtEl>
                                          <p:spTgt spid="99">
                                            <p:txEl>
                                              <p:pRg st="2" end="2"/>
                                            </p:txEl>
                                          </p:spTgt>
                                        </p:tgtEl>
                                        <p:attrNameLst>
                                          <p:attrName>style.visibility</p:attrName>
                                        </p:attrNameLst>
                                      </p:cBhvr>
                                      <p:to>
                                        <p:strVal val="visible"/>
                                      </p:to>
                                    </p:set>
                                    <p:animEffect transition="in" filter="wipe(left)">
                                      <p:cBhvr>
                                        <p:cTn id="137" dur="3100"/>
                                        <p:tgtEl>
                                          <p:spTgt spid="99">
                                            <p:txEl>
                                              <p:pRg st="2" end="2"/>
                                            </p:txEl>
                                          </p:spTgt>
                                        </p:tgtEl>
                                      </p:cBhvr>
                                    </p:animEffect>
                                  </p:childTnLst>
                                </p:cTn>
                              </p:par>
                              <p:par>
                                <p:cTn id="138" presetID="22" presetClass="entr" presetSubtype="8" fill="hold" nodeType="withEffect">
                                  <p:stCondLst>
                                    <p:cond delay="0"/>
                                  </p:stCondLst>
                                  <p:childTnLst>
                                    <p:set>
                                      <p:cBhvr>
                                        <p:cTn id="139" dur="1" fill="hold">
                                          <p:stCondLst>
                                            <p:cond delay="0"/>
                                          </p:stCondLst>
                                        </p:cTn>
                                        <p:tgtEl>
                                          <p:spTgt spid="99">
                                            <p:txEl>
                                              <p:pRg st="3" end="3"/>
                                            </p:txEl>
                                          </p:spTgt>
                                        </p:tgtEl>
                                        <p:attrNameLst>
                                          <p:attrName>style.visibility</p:attrName>
                                        </p:attrNameLst>
                                      </p:cBhvr>
                                      <p:to>
                                        <p:strVal val="visible"/>
                                      </p:to>
                                    </p:set>
                                    <p:animEffect transition="in" filter="wipe(left)">
                                      <p:cBhvr>
                                        <p:cTn id="140" dur="3100"/>
                                        <p:tgtEl>
                                          <p:spTgt spid="99">
                                            <p:txEl>
                                              <p:pRg st="3" end="3"/>
                                            </p:txEl>
                                          </p:spTgt>
                                        </p:tgtEl>
                                      </p:cBhvr>
                                    </p:animEffect>
                                  </p:childTnLst>
                                </p:cTn>
                              </p:par>
                              <p:par>
                                <p:cTn id="141" presetID="22" presetClass="entr" presetSubtype="8" fill="hold" nodeType="withEffect">
                                  <p:stCondLst>
                                    <p:cond delay="0"/>
                                  </p:stCondLst>
                                  <p:childTnLst>
                                    <p:set>
                                      <p:cBhvr>
                                        <p:cTn id="142" dur="1" fill="hold">
                                          <p:stCondLst>
                                            <p:cond delay="0"/>
                                          </p:stCondLst>
                                        </p:cTn>
                                        <p:tgtEl>
                                          <p:spTgt spid="99">
                                            <p:txEl>
                                              <p:pRg st="4" end="4"/>
                                            </p:txEl>
                                          </p:spTgt>
                                        </p:tgtEl>
                                        <p:attrNameLst>
                                          <p:attrName>style.visibility</p:attrName>
                                        </p:attrNameLst>
                                      </p:cBhvr>
                                      <p:to>
                                        <p:strVal val="visible"/>
                                      </p:to>
                                    </p:set>
                                    <p:animEffect transition="in" filter="wipe(left)">
                                      <p:cBhvr>
                                        <p:cTn id="143" dur="3100"/>
                                        <p:tgtEl>
                                          <p:spTgt spid="99">
                                            <p:txEl>
                                              <p:pRg st="4" end="4"/>
                                            </p:txEl>
                                          </p:spTgt>
                                        </p:tgtEl>
                                      </p:cBhvr>
                                    </p:animEffect>
                                  </p:childTnLst>
                                </p:cTn>
                              </p:par>
                              <p:par>
                                <p:cTn id="144" presetID="22" presetClass="entr" presetSubtype="8" fill="hold" nodeType="withEffect">
                                  <p:stCondLst>
                                    <p:cond delay="0"/>
                                  </p:stCondLst>
                                  <p:childTnLst>
                                    <p:set>
                                      <p:cBhvr>
                                        <p:cTn id="145" dur="1" fill="hold">
                                          <p:stCondLst>
                                            <p:cond delay="0"/>
                                          </p:stCondLst>
                                        </p:cTn>
                                        <p:tgtEl>
                                          <p:spTgt spid="99">
                                            <p:txEl>
                                              <p:pRg st="5" end="5"/>
                                            </p:txEl>
                                          </p:spTgt>
                                        </p:tgtEl>
                                        <p:attrNameLst>
                                          <p:attrName>style.visibility</p:attrName>
                                        </p:attrNameLst>
                                      </p:cBhvr>
                                      <p:to>
                                        <p:strVal val="visible"/>
                                      </p:to>
                                    </p:set>
                                    <p:animEffect transition="in" filter="wipe(left)">
                                      <p:cBhvr>
                                        <p:cTn id="146" dur="3100"/>
                                        <p:tgtEl>
                                          <p:spTgt spid="99">
                                            <p:txEl>
                                              <p:pRg st="5" end="5"/>
                                            </p:txEl>
                                          </p:spTgt>
                                        </p:tgtEl>
                                      </p:cBhvr>
                                    </p:animEffect>
                                  </p:childTnLst>
                                </p:cTn>
                              </p:par>
                              <p:par>
                                <p:cTn id="147" presetID="22" presetClass="entr" presetSubtype="8" fill="hold" nodeType="withEffect">
                                  <p:stCondLst>
                                    <p:cond delay="0"/>
                                  </p:stCondLst>
                                  <p:childTnLst>
                                    <p:set>
                                      <p:cBhvr>
                                        <p:cTn id="148" dur="1" fill="hold">
                                          <p:stCondLst>
                                            <p:cond delay="0"/>
                                          </p:stCondLst>
                                        </p:cTn>
                                        <p:tgtEl>
                                          <p:spTgt spid="99">
                                            <p:txEl>
                                              <p:pRg st="6" end="6"/>
                                            </p:txEl>
                                          </p:spTgt>
                                        </p:tgtEl>
                                        <p:attrNameLst>
                                          <p:attrName>style.visibility</p:attrName>
                                        </p:attrNameLst>
                                      </p:cBhvr>
                                      <p:to>
                                        <p:strVal val="visible"/>
                                      </p:to>
                                    </p:set>
                                    <p:animEffect transition="in" filter="wipe(left)">
                                      <p:cBhvr>
                                        <p:cTn id="149" dur="31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animBg="1"/>
      <p:bldP spid="31" grpId="0" animBg="1"/>
      <p:bldP spid="32" grpId="0" animBg="1"/>
      <p:bldP spid="33" grpId="0" animBg="1"/>
      <p:bldP spid="38" grpId="0" animBg="1"/>
      <p:bldP spid="40" grpId="0" animBg="1"/>
      <p:bldP spid="39" grpId="0" animBg="1"/>
      <p:bldP spid="65" grpId="0"/>
      <p:bldP spid="66" grpId="0"/>
      <p:bldP spid="67" grpId="0"/>
      <p:bldP spid="68" grpId="0"/>
      <p:bldP spid="69" grpId="0"/>
      <p:bldP spid="70" grpId="0"/>
      <p:bldP spid="87" grpId="0" animBg="1"/>
      <p:bldP spid="88" grpId="0" animBg="1"/>
      <p:bldP spid="89" grpId="0" animBg="1"/>
      <p:bldP spid="90" grpId="0" animBg="1"/>
      <p:bldP spid="94" grpId="0" animBg="1"/>
      <p:bldP spid="95" grpId="0" animBg="1"/>
      <p:bldP spid="97" grpId="0" animBg="1"/>
      <p:bldP spid="79" grpId="0" animBg="1"/>
      <p:bldP spid="80" grpId="0"/>
      <p:bldP spid="81" grpId="0"/>
      <p:bldP spid="9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pPr/>
              <a:t>13</a:t>
            </a:fld>
            <a:endParaRPr lang="id-ID" dirty="0"/>
          </a:p>
        </p:txBody>
      </p:sp>
      <p:sp>
        <p:nvSpPr>
          <p:cNvPr id="3" name="Freeform 5"/>
          <p:cNvSpPr>
            <a:spLocks/>
          </p:cNvSpPr>
          <p:nvPr/>
        </p:nvSpPr>
        <p:spPr bwMode="auto">
          <a:xfrm>
            <a:off x="5343525" y="5449888"/>
            <a:ext cx="1500188" cy="668338"/>
          </a:xfrm>
          <a:custGeom>
            <a:avLst/>
            <a:gdLst>
              <a:gd name="T0" fmla="*/ 102 w 204"/>
              <a:gd name="T1" fmla="*/ 91 h 91"/>
              <a:gd name="T2" fmla="*/ 58 w 204"/>
              <a:gd name="T3" fmla="*/ 55 h 91"/>
              <a:gd name="T4" fmla="*/ 64 w 204"/>
              <a:gd name="T5" fmla="*/ 31 h 91"/>
              <a:gd name="T6" fmla="*/ 0 w 204"/>
              <a:gd name="T7" fmla="*/ 31 h 91"/>
              <a:gd name="T8" fmla="*/ 0 w 204"/>
              <a:gd name="T9" fmla="*/ 0 h 91"/>
              <a:gd name="T10" fmla="*/ 204 w 204"/>
              <a:gd name="T11" fmla="*/ 0 h 91"/>
              <a:gd name="T12" fmla="*/ 204 w 204"/>
              <a:gd name="T13" fmla="*/ 31 h 91"/>
              <a:gd name="T14" fmla="*/ 140 w 204"/>
              <a:gd name="T15" fmla="*/ 31 h 91"/>
              <a:gd name="T16" fmla="*/ 146 w 204"/>
              <a:gd name="T17" fmla="*/ 55 h 91"/>
              <a:gd name="T18" fmla="*/ 102 w 204"/>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91">
                <a:moveTo>
                  <a:pt x="102" y="91"/>
                </a:moveTo>
                <a:cubicBezTo>
                  <a:pt x="79" y="91"/>
                  <a:pt x="59" y="75"/>
                  <a:pt x="58" y="55"/>
                </a:cubicBezTo>
                <a:cubicBezTo>
                  <a:pt x="64" y="31"/>
                  <a:pt x="64" y="31"/>
                  <a:pt x="64" y="31"/>
                </a:cubicBezTo>
                <a:cubicBezTo>
                  <a:pt x="0" y="31"/>
                  <a:pt x="0" y="31"/>
                  <a:pt x="0" y="31"/>
                </a:cubicBezTo>
                <a:cubicBezTo>
                  <a:pt x="0" y="0"/>
                  <a:pt x="0" y="0"/>
                  <a:pt x="0" y="0"/>
                </a:cubicBezTo>
                <a:cubicBezTo>
                  <a:pt x="204" y="0"/>
                  <a:pt x="204" y="0"/>
                  <a:pt x="204" y="0"/>
                </a:cubicBezTo>
                <a:cubicBezTo>
                  <a:pt x="204" y="31"/>
                  <a:pt x="204" y="31"/>
                  <a:pt x="204" y="31"/>
                </a:cubicBezTo>
                <a:cubicBezTo>
                  <a:pt x="140" y="31"/>
                  <a:pt x="140" y="31"/>
                  <a:pt x="140" y="31"/>
                </a:cubicBezTo>
                <a:cubicBezTo>
                  <a:pt x="146" y="55"/>
                  <a:pt x="146" y="55"/>
                  <a:pt x="146" y="55"/>
                </a:cubicBezTo>
                <a:cubicBezTo>
                  <a:pt x="145" y="75"/>
                  <a:pt x="125" y="91"/>
                  <a:pt x="102" y="9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4" name="Freeform 6"/>
          <p:cNvSpPr>
            <a:spLocks noEditPoints="1"/>
          </p:cNvSpPr>
          <p:nvPr/>
        </p:nvSpPr>
        <p:spPr bwMode="auto">
          <a:xfrm>
            <a:off x="5307013" y="2700338"/>
            <a:ext cx="1558925" cy="1557338"/>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16 h 212"/>
              <a:gd name="T12" fmla="*/ 16 w 212"/>
              <a:gd name="T13" fmla="*/ 106 h 212"/>
              <a:gd name="T14" fmla="*/ 106 w 212"/>
              <a:gd name="T15" fmla="*/ 196 h 212"/>
              <a:gd name="T16" fmla="*/ 196 w 212"/>
              <a:gd name="T17" fmla="*/ 106 h 212"/>
              <a:gd name="T18" fmla="*/ 106 w 212"/>
              <a:gd name="T1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7" y="212"/>
                  <a:pt x="0" y="164"/>
                  <a:pt x="0" y="106"/>
                </a:cubicBezTo>
                <a:cubicBezTo>
                  <a:pt x="0" y="47"/>
                  <a:pt x="47" y="0"/>
                  <a:pt x="106" y="0"/>
                </a:cubicBezTo>
                <a:cubicBezTo>
                  <a:pt x="164" y="0"/>
                  <a:pt x="212" y="47"/>
                  <a:pt x="212" y="106"/>
                </a:cubicBezTo>
                <a:cubicBezTo>
                  <a:pt x="212" y="164"/>
                  <a:pt x="164" y="212"/>
                  <a:pt x="106" y="212"/>
                </a:cubicBezTo>
                <a:close/>
                <a:moveTo>
                  <a:pt x="106" y="16"/>
                </a:moveTo>
                <a:cubicBezTo>
                  <a:pt x="56" y="16"/>
                  <a:pt x="16" y="56"/>
                  <a:pt x="16" y="106"/>
                </a:cubicBezTo>
                <a:cubicBezTo>
                  <a:pt x="16" y="155"/>
                  <a:pt x="56" y="196"/>
                  <a:pt x="106" y="196"/>
                </a:cubicBezTo>
                <a:cubicBezTo>
                  <a:pt x="155" y="196"/>
                  <a:pt x="196" y="155"/>
                  <a:pt x="196" y="106"/>
                </a:cubicBezTo>
                <a:cubicBezTo>
                  <a:pt x="196" y="56"/>
                  <a:pt x="155" y="16"/>
                  <a:pt x="106" y="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5" name="Rectangle 7"/>
          <p:cNvSpPr>
            <a:spLocks noChangeArrowheads="1"/>
          </p:cNvSpPr>
          <p:nvPr/>
        </p:nvSpPr>
        <p:spPr bwMode="auto">
          <a:xfrm>
            <a:off x="6027738" y="4206875"/>
            <a:ext cx="117475" cy="10731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Freeform 8"/>
          <p:cNvSpPr>
            <a:spLocks noEditPoints="1"/>
          </p:cNvSpPr>
          <p:nvPr/>
        </p:nvSpPr>
        <p:spPr bwMode="auto">
          <a:xfrm>
            <a:off x="4262438" y="3589338"/>
            <a:ext cx="969963" cy="969963"/>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7" name="Freeform 9"/>
          <p:cNvSpPr>
            <a:spLocks noEditPoints="1"/>
          </p:cNvSpPr>
          <p:nvPr/>
        </p:nvSpPr>
        <p:spPr bwMode="auto">
          <a:xfrm>
            <a:off x="6969125" y="3589338"/>
            <a:ext cx="971550" cy="969963"/>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10"/>
          <p:cNvSpPr>
            <a:spLocks noEditPoints="1"/>
          </p:cNvSpPr>
          <p:nvPr/>
        </p:nvSpPr>
        <p:spPr bwMode="auto">
          <a:xfrm>
            <a:off x="4614863" y="1706562"/>
            <a:ext cx="971550" cy="971550"/>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11"/>
          <p:cNvSpPr>
            <a:spLocks noEditPoints="1"/>
          </p:cNvSpPr>
          <p:nvPr/>
        </p:nvSpPr>
        <p:spPr bwMode="auto">
          <a:xfrm>
            <a:off x="6586538" y="1706562"/>
            <a:ext cx="971550" cy="971550"/>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12"/>
          <p:cNvSpPr>
            <a:spLocks/>
          </p:cNvSpPr>
          <p:nvPr/>
        </p:nvSpPr>
        <p:spPr bwMode="auto">
          <a:xfrm>
            <a:off x="7366000" y="2538413"/>
            <a:ext cx="317500" cy="1065213"/>
          </a:xfrm>
          <a:custGeom>
            <a:avLst/>
            <a:gdLst>
              <a:gd name="T0" fmla="*/ 0 w 43"/>
              <a:gd name="T1" fmla="*/ 10 h 145"/>
              <a:gd name="T2" fmla="*/ 28 w 43"/>
              <a:gd name="T3" fmla="*/ 112 h 145"/>
              <a:gd name="T4" fmla="*/ 26 w 43"/>
              <a:gd name="T5" fmla="*/ 140 h 145"/>
              <a:gd name="T6" fmla="*/ 41 w 43"/>
              <a:gd name="T7" fmla="*/ 145 h 145"/>
              <a:gd name="T8" fmla="*/ 43 w 43"/>
              <a:gd name="T9" fmla="*/ 112 h 145"/>
              <a:gd name="T10" fmla="*/ 12 w 43"/>
              <a:gd name="T11" fmla="*/ 0 h 145"/>
              <a:gd name="T12" fmla="*/ 0 w 43"/>
              <a:gd name="T13" fmla="*/ 10 h 145"/>
            </a:gdLst>
            <a:ahLst/>
            <a:cxnLst>
              <a:cxn ang="0">
                <a:pos x="T0" y="T1"/>
              </a:cxn>
              <a:cxn ang="0">
                <a:pos x="T2" y="T3"/>
              </a:cxn>
              <a:cxn ang="0">
                <a:pos x="T4" y="T5"/>
              </a:cxn>
              <a:cxn ang="0">
                <a:pos x="T6" y="T7"/>
              </a:cxn>
              <a:cxn ang="0">
                <a:pos x="T8" y="T9"/>
              </a:cxn>
              <a:cxn ang="0">
                <a:pos x="T10" y="T11"/>
              </a:cxn>
              <a:cxn ang="0">
                <a:pos x="T12" y="T13"/>
              </a:cxn>
            </a:cxnLst>
            <a:rect l="0" t="0" r="r" b="b"/>
            <a:pathLst>
              <a:path w="43" h="145">
                <a:moveTo>
                  <a:pt x="0" y="10"/>
                </a:moveTo>
                <a:cubicBezTo>
                  <a:pt x="18" y="40"/>
                  <a:pt x="28" y="75"/>
                  <a:pt x="28" y="112"/>
                </a:cubicBezTo>
                <a:cubicBezTo>
                  <a:pt x="28" y="122"/>
                  <a:pt x="28" y="131"/>
                  <a:pt x="26" y="140"/>
                </a:cubicBezTo>
                <a:cubicBezTo>
                  <a:pt x="31" y="142"/>
                  <a:pt x="36" y="143"/>
                  <a:pt x="41" y="145"/>
                </a:cubicBezTo>
                <a:cubicBezTo>
                  <a:pt x="43" y="135"/>
                  <a:pt x="43" y="124"/>
                  <a:pt x="43" y="112"/>
                </a:cubicBezTo>
                <a:cubicBezTo>
                  <a:pt x="43" y="71"/>
                  <a:pt x="32" y="33"/>
                  <a:pt x="12" y="0"/>
                </a:cubicBezTo>
                <a:cubicBezTo>
                  <a:pt x="8" y="4"/>
                  <a:pt x="4" y="7"/>
                  <a:pt x="0" y="1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13"/>
          <p:cNvSpPr>
            <a:spLocks/>
          </p:cNvSpPr>
          <p:nvPr/>
        </p:nvSpPr>
        <p:spPr bwMode="auto">
          <a:xfrm>
            <a:off x="5513388" y="1773238"/>
            <a:ext cx="1154113" cy="206375"/>
          </a:xfrm>
          <a:custGeom>
            <a:avLst/>
            <a:gdLst>
              <a:gd name="T0" fmla="*/ 8 w 157"/>
              <a:gd name="T1" fmla="*/ 28 h 28"/>
              <a:gd name="T2" fmla="*/ 79 w 157"/>
              <a:gd name="T3" fmla="*/ 15 h 28"/>
              <a:gd name="T4" fmla="*/ 149 w 157"/>
              <a:gd name="T5" fmla="*/ 28 h 28"/>
              <a:gd name="T6" fmla="*/ 157 w 157"/>
              <a:gd name="T7" fmla="*/ 14 h 28"/>
              <a:gd name="T8" fmla="*/ 79 w 157"/>
              <a:gd name="T9" fmla="*/ 0 h 28"/>
              <a:gd name="T10" fmla="*/ 0 w 157"/>
              <a:gd name="T11" fmla="*/ 15 h 28"/>
              <a:gd name="T12" fmla="*/ 8 w 15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57" h="28">
                <a:moveTo>
                  <a:pt x="8" y="28"/>
                </a:moveTo>
                <a:cubicBezTo>
                  <a:pt x="30" y="20"/>
                  <a:pt x="54" y="15"/>
                  <a:pt x="79" y="15"/>
                </a:cubicBezTo>
                <a:cubicBezTo>
                  <a:pt x="103" y="15"/>
                  <a:pt x="127" y="20"/>
                  <a:pt x="149" y="28"/>
                </a:cubicBezTo>
                <a:cubicBezTo>
                  <a:pt x="151" y="23"/>
                  <a:pt x="153" y="19"/>
                  <a:pt x="157" y="14"/>
                </a:cubicBezTo>
                <a:cubicBezTo>
                  <a:pt x="132" y="5"/>
                  <a:pt x="106" y="0"/>
                  <a:pt x="79" y="0"/>
                </a:cubicBezTo>
                <a:cubicBezTo>
                  <a:pt x="51" y="0"/>
                  <a:pt x="24" y="5"/>
                  <a:pt x="0" y="15"/>
                </a:cubicBezTo>
                <a:cubicBezTo>
                  <a:pt x="3" y="19"/>
                  <a:pt x="6" y="24"/>
                  <a:pt x="8" y="2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4"/>
          <p:cNvSpPr>
            <a:spLocks/>
          </p:cNvSpPr>
          <p:nvPr/>
        </p:nvSpPr>
        <p:spPr bwMode="auto">
          <a:xfrm>
            <a:off x="4505325" y="2544763"/>
            <a:ext cx="307975" cy="1066800"/>
          </a:xfrm>
          <a:custGeom>
            <a:avLst/>
            <a:gdLst>
              <a:gd name="T0" fmla="*/ 17 w 42"/>
              <a:gd name="T1" fmla="*/ 140 h 145"/>
              <a:gd name="T2" fmla="*/ 15 w 42"/>
              <a:gd name="T3" fmla="*/ 111 h 145"/>
              <a:gd name="T4" fmla="*/ 42 w 42"/>
              <a:gd name="T5" fmla="*/ 10 h 145"/>
              <a:gd name="T6" fmla="*/ 30 w 42"/>
              <a:gd name="T7" fmla="*/ 0 h 145"/>
              <a:gd name="T8" fmla="*/ 0 w 42"/>
              <a:gd name="T9" fmla="*/ 111 h 145"/>
              <a:gd name="T10" fmla="*/ 2 w 42"/>
              <a:gd name="T11" fmla="*/ 145 h 145"/>
              <a:gd name="T12" fmla="*/ 17 w 42"/>
              <a:gd name="T13" fmla="*/ 140 h 145"/>
            </a:gdLst>
            <a:ahLst/>
            <a:cxnLst>
              <a:cxn ang="0">
                <a:pos x="T0" y="T1"/>
              </a:cxn>
              <a:cxn ang="0">
                <a:pos x="T2" y="T3"/>
              </a:cxn>
              <a:cxn ang="0">
                <a:pos x="T4" y="T5"/>
              </a:cxn>
              <a:cxn ang="0">
                <a:pos x="T6" y="T7"/>
              </a:cxn>
              <a:cxn ang="0">
                <a:pos x="T8" y="T9"/>
              </a:cxn>
              <a:cxn ang="0">
                <a:pos x="T10" y="T11"/>
              </a:cxn>
              <a:cxn ang="0">
                <a:pos x="T12" y="T13"/>
              </a:cxn>
            </a:cxnLst>
            <a:rect l="0" t="0" r="r" b="b"/>
            <a:pathLst>
              <a:path w="42" h="145">
                <a:moveTo>
                  <a:pt x="17" y="140"/>
                </a:moveTo>
                <a:cubicBezTo>
                  <a:pt x="15" y="131"/>
                  <a:pt x="15" y="121"/>
                  <a:pt x="15" y="111"/>
                </a:cubicBezTo>
                <a:cubicBezTo>
                  <a:pt x="15" y="75"/>
                  <a:pt x="25" y="40"/>
                  <a:pt x="42" y="10"/>
                </a:cubicBezTo>
                <a:cubicBezTo>
                  <a:pt x="38" y="7"/>
                  <a:pt x="34" y="4"/>
                  <a:pt x="30" y="0"/>
                </a:cubicBezTo>
                <a:cubicBezTo>
                  <a:pt x="11" y="33"/>
                  <a:pt x="0" y="71"/>
                  <a:pt x="0" y="111"/>
                </a:cubicBezTo>
                <a:cubicBezTo>
                  <a:pt x="0" y="123"/>
                  <a:pt x="0" y="134"/>
                  <a:pt x="2" y="145"/>
                </a:cubicBezTo>
                <a:cubicBezTo>
                  <a:pt x="7" y="143"/>
                  <a:pt x="12" y="141"/>
                  <a:pt x="17" y="14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15"/>
          <p:cNvSpPr>
            <a:spLocks/>
          </p:cNvSpPr>
          <p:nvPr/>
        </p:nvSpPr>
        <p:spPr bwMode="auto">
          <a:xfrm>
            <a:off x="5005388" y="4441825"/>
            <a:ext cx="2184400" cy="933450"/>
          </a:xfrm>
          <a:custGeom>
            <a:avLst/>
            <a:gdLst>
              <a:gd name="T0" fmla="*/ 284 w 297"/>
              <a:gd name="T1" fmla="*/ 0 h 127"/>
              <a:gd name="T2" fmla="*/ 249 w 297"/>
              <a:gd name="T3" fmla="*/ 27 h 127"/>
              <a:gd name="T4" fmla="*/ 235 w 297"/>
              <a:gd name="T5" fmla="*/ 34 h 127"/>
              <a:gd name="T6" fmla="*/ 235 w 297"/>
              <a:gd name="T7" fmla="*/ 112 h 127"/>
              <a:gd name="T8" fmla="*/ 61 w 297"/>
              <a:gd name="T9" fmla="*/ 112 h 127"/>
              <a:gd name="T10" fmla="*/ 61 w 297"/>
              <a:gd name="T11" fmla="*/ 34 h 127"/>
              <a:gd name="T12" fmla="*/ 47 w 297"/>
              <a:gd name="T13" fmla="*/ 27 h 127"/>
              <a:gd name="T14" fmla="*/ 12 w 297"/>
              <a:gd name="T15" fmla="*/ 1 h 127"/>
              <a:gd name="T16" fmla="*/ 0 w 297"/>
              <a:gd name="T17" fmla="*/ 10 h 127"/>
              <a:gd name="T18" fmla="*/ 40 w 297"/>
              <a:gd name="T19" fmla="*/ 40 h 127"/>
              <a:gd name="T20" fmla="*/ 45 w 297"/>
              <a:gd name="T21" fmla="*/ 43 h 127"/>
              <a:gd name="T22" fmla="*/ 45 w 297"/>
              <a:gd name="T23" fmla="*/ 127 h 127"/>
              <a:gd name="T24" fmla="*/ 250 w 297"/>
              <a:gd name="T25" fmla="*/ 127 h 127"/>
              <a:gd name="T26" fmla="*/ 250 w 297"/>
              <a:gd name="T27" fmla="*/ 43 h 127"/>
              <a:gd name="T28" fmla="*/ 256 w 297"/>
              <a:gd name="T29" fmla="*/ 40 h 127"/>
              <a:gd name="T30" fmla="*/ 297 w 297"/>
              <a:gd name="T31" fmla="*/ 10 h 127"/>
              <a:gd name="T32" fmla="*/ 284 w 297"/>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7" h="127">
                <a:moveTo>
                  <a:pt x="284" y="0"/>
                </a:moveTo>
                <a:cubicBezTo>
                  <a:pt x="274" y="10"/>
                  <a:pt x="262" y="19"/>
                  <a:pt x="249" y="27"/>
                </a:cubicBezTo>
                <a:cubicBezTo>
                  <a:pt x="235" y="34"/>
                  <a:pt x="235" y="34"/>
                  <a:pt x="235" y="34"/>
                </a:cubicBezTo>
                <a:cubicBezTo>
                  <a:pt x="235" y="112"/>
                  <a:pt x="235" y="112"/>
                  <a:pt x="235" y="112"/>
                </a:cubicBezTo>
                <a:cubicBezTo>
                  <a:pt x="61" y="112"/>
                  <a:pt x="61" y="112"/>
                  <a:pt x="61" y="112"/>
                </a:cubicBezTo>
                <a:cubicBezTo>
                  <a:pt x="61" y="34"/>
                  <a:pt x="61" y="34"/>
                  <a:pt x="61" y="34"/>
                </a:cubicBezTo>
                <a:cubicBezTo>
                  <a:pt x="47" y="27"/>
                  <a:pt x="47" y="27"/>
                  <a:pt x="47" y="27"/>
                </a:cubicBezTo>
                <a:cubicBezTo>
                  <a:pt x="35" y="19"/>
                  <a:pt x="23" y="11"/>
                  <a:pt x="12" y="1"/>
                </a:cubicBezTo>
                <a:cubicBezTo>
                  <a:pt x="9" y="5"/>
                  <a:pt x="5" y="8"/>
                  <a:pt x="0" y="10"/>
                </a:cubicBezTo>
                <a:cubicBezTo>
                  <a:pt x="12" y="21"/>
                  <a:pt x="25" y="31"/>
                  <a:pt x="40" y="40"/>
                </a:cubicBezTo>
                <a:cubicBezTo>
                  <a:pt x="45" y="43"/>
                  <a:pt x="45" y="43"/>
                  <a:pt x="45" y="43"/>
                </a:cubicBezTo>
                <a:cubicBezTo>
                  <a:pt x="45" y="127"/>
                  <a:pt x="45" y="127"/>
                  <a:pt x="45" y="127"/>
                </a:cubicBezTo>
                <a:cubicBezTo>
                  <a:pt x="250" y="127"/>
                  <a:pt x="250" y="127"/>
                  <a:pt x="250" y="127"/>
                </a:cubicBezTo>
                <a:cubicBezTo>
                  <a:pt x="250" y="43"/>
                  <a:pt x="250" y="43"/>
                  <a:pt x="250" y="43"/>
                </a:cubicBezTo>
                <a:cubicBezTo>
                  <a:pt x="256" y="40"/>
                  <a:pt x="256" y="40"/>
                  <a:pt x="256" y="40"/>
                </a:cubicBezTo>
                <a:cubicBezTo>
                  <a:pt x="271" y="31"/>
                  <a:pt x="285" y="21"/>
                  <a:pt x="297" y="10"/>
                </a:cubicBezTo>
                <a:cubicBezTo>
                  <a:pt x="292" y="7"/>
                  <a:pt x="288" y="4"/>
                  <a:pt x="284"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5"/>
          <p:cNvSpPr>
            <a:spLocks noEditPoints="1"/>
          </p:cNvSpPr>
          <p:nvPr/>
        </p:nvSpPr>
        <p:spPr bwMode="auto">
          <a:xfrm>
            <a:off x="5835997" y="3047926"/>
            <a:ext cx="503054" cy="503054"/>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0" name="Group 19"/>
          <p:cNvGrpSpPr/>
          <p:nvPr/>
        </p:nvGrpSpPr>
        <p:grpSpPr>
          <a:xfrm>
            <a:off x="6844087" y="2030960"/>
            <a:ext cx="450609" cy="310494"/>
            <a:chOff x="2032581" y="791116"/>
            <a:chExt cx="809287" cy="557643"/>
          </a:xfrm>
          <a:solidFill>
            <a:schemeClr val="accent4"/>
          </a:solidFill>
        </p:grpSpPr>
        <p:sp>
          <p:nvSpPr>
            <p:cNvPr id="21" name="Freeform 15"/>
            <p:cNvSpPr>
              <a:spLocks/>
            </p:cNvSpPr>
            <p:nvPr/>
          </p:nvSpPr>
          <p:spPr bwMode="auto">
            <a:xfrm>
              <a:off x="2175515" y="933044"/>
              <a:ext cx="466044" cy="303986"/>
            </a:xfrm>
            <a:custGeom>
              <a:avLst/>
              <a:gdLst>
                <a:gd name="T0" fmla="*/ 154 w 463"/>
                <a:gd name="T1" fmla="*/ 233 h 302"/>
                <a:gd name="T2" fmla="*/ 97 w 463"/>
                <a:gd name="T3" fmla="*/ 134 h 302"/>
                <a:gd name="T4" fmla="*/ 0 w 463"/>
                <a:gd name="T5" fmla="*/ 302 h 302"/>
                <a:gd name="T6" fmla="*/ 114 w 463"/>
                <a:gd name="T7" fmla="*/ 302 h 302"/>
                <a:gd name="T8" fmla="*/ 194 w 463"/>
                <a:gd name="T9" fmla="*/ 302 h 302"/>
                <a:gd name="T10" fmla="*/ 463 w 463"/>
                <a:gd name="T11" fmla="*/ 302 h 302"/>
                <a:gd name="T12" fmla="*/ 289 w 463"/>
                <a:gd name="T13" fmla="*/ 0 h 302"/>
                <a:gd name="T14" fmla="*/ 154 w 463"/>
                <a:gd name="T15" fmla="*/ 233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3" h="302">
                  <a:moveTo>
                    <a:pt x="154" y="233"/>
                  </a:moveTo>
                  <a:lnTo>
                    <a:pt x="97" y="134"/>
                  </a:lnTo>
                  <a:lnTo>
                    <a:pt x="0" y="302"/>
                  </a:lnTo>
                  <a:lnTo>
                    <a:pt x="114" y="302"/>
                  </a:lnTo>
                  <a:lnTo>
                    <a:pt x="194" y="302"/>
                  </a:lnTo>
                  <a:lnTo>
                    <a:pt x="463" y="302"/>
                  </a:lnTo>
                  <a:lnTo>
                    <a:pt x="289" y="0"/>
                  </a:lnTo>
                  <a:lnTo>
                    <a:pt x="154" y="2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accent4"/>
                </a:solidFill>
              </a:endParaRPr>
            </a:p>
          </p:txBody>
        </p:sp>
        <p:sp>
          <p:nvSpPr>
            <p:cNvPr id="22" name="Oval 16"/>
            <p:cNvSpPr>
              <a:spLocks noChangeArrowheads="1"/>
            </p:cNvSpPr>
            <p:nvPr/>
          </p:nvSpPr>
          <p:spPr bwMode="auto">
            <a:xfrm>
              <a:off x="2567073" y="903853"/>
              <a:ext cx="123809" cy="1248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accent4"/>
                </a:solidFill>
              </a:endParaRPr>
            </a:p>
          </p:txBody>
        </p:sp>
        <p:sp>
          <p:nvSpPr>
            <p:cNvPr id="23" name="Freeform 17"/>
            <p:cNvSpPr>
              <a:spLocks noEditPoints="1"/>
            </p:cNvSpPr>
            <p:nvPr/>
          </p:nvSpPr>
          <p:spPr bwMode="auto">
            <a:xfrm>
              <a:off x="2032581" y="791116"/>
              <a:ext cx="809287" cy="557643"/>
            </a:xfrm>
            <a:custGeom>
              <a:avLst/>
              <a:gdLst>
                <a:gd name="T0" fmla="*/ 948 w 988"/>
                <a:gd name="T1" fmla="*/ 0 h 680"/>
                <a:gd name="T2" fmla="*/ 848 w 988"/>
                <a:gd name="T3" fmla="*/ 0 h 680"/>
                <a:gd name="T4" fmla="*/ 140 w 988"/>
                <a:gd name="T5" fmla="*/ 0 h 680"/>
                <a:gd name="T6" fmla="*/ 40 w 988"/>
                <a:gd name="T7" fmla="*/ 0 h 680"/>
                <a:gd name="T8" fmla="*/ 0 w 988"/>
                <a:gd name="T9" fmla="*/ 41 h 680"/>
                <a:gd name="T10" fmla="*/ 0 w 988"/>
                <a:gd name="T11" fmla="*/ 641 h 680"/>
                <a:gd name="T12" fmla="*/ 40 w 988"/>
                <a:gd name="T13" fmla="*/ 680 h 680"/>
                <a:gd name="T14" fmla="*/ 140 w 988"/>
                <a:gd name="T15" fmla="*/ 680 h 680"/>
                <a:gd name="T16" fmla="*/ 848 w 988"/>
                <a:gd name="T17" fmla="*/ 680 h 680"/>
                <a:gd name="T18" fmla="*/ 948 w 988"/>
                <a:gd name="T19" fmla="*/ 680 h 680"/>
                <a:gd name="T20" fmla="*/ 988 w 988"/>
                <a:gd name="T21" fmla="*/ 641 h 680"/>
                <a:gd name="T22" fmla="*/ 988 w 988"/>
                <a:gd name="T23" fmla="*/ 41 h 680"/>
                <a:gd name="T24" fmla="*/ 948 w 988"/>
                <a:gd name="T25" fmla="*/ 0 h 680"/>
                <a:gd name="T26" fmla="*/ 900 w 988"/>
                <a:gd name="T27" fmla="*/ 552 h 680"/>
                <a:gd name="T28" fmla="*/ 860 w 988"/>
                <a:gd name="T29" fmla="*/ 592 h 680"/>
                <a:gd name="T30" fmla="*/ 128 w 988"/>
                <a:gd name="T31" fmla="*/ 592 h 680"/>
                <a:gd name="T32" fmla="*/ 88 w 988"/>
                <a:gd name="T33" fmla="*/ 552 h 680"/>
                <a:gd name="T34" fmla="*/ 88 w 988"/>
                <a:gd name="T35" fmla="*/ 128 h 680"/>
                <a:gd name="T36" fmla="*/ 128 w 988"/>
                <a:gd name="T37" fmla="*/ 88 h 680"/>
                <a:gd name="T38" fmla="*/ 860 w 988"/>
                <a:gd name="T39" fmla="*/ 88 h 680"/>
                <a:gd name="T40" fmla="*/ 900 w 988"/>
                <a:gd name="T41" fmla="*/ 128 h 680"/>
                <a:gd name="T42" fmla="*/ 900 w 988"/>
                <a:gd name="T43" fmla="*/ 552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8" h="680">
                  <a:moveTo>
                    <a:pt x="948" y="0"/>
                  </a:moveTo>
                  <a:cubicBezTo>
                    <a:pt x="848" y="0"/>
                    <a:pt x="848" y="0"/>
                    <a:pt x="848" y="0"/>
                  </a:cubicBezTo>
                  <a:cubicBezTo>
                    <a:pt x="140" y="0"/>
                    <a:pt x="140" y="0"/>
                    <a:pt x="140" y="0"/>
                  </a:cubicBezTo>
                  <a:cubicBezTo>
                    <a:pt x="40" y="0"/>
                    <a:pt x="40" y="0"/>
                    <a:pt x="40" y="0"/>
                  </a:cubicBezTo>
                  <a:cubicBezTo>
                    <a:pt x="18" y="0"/>
                    <a:pt x="0" y="19"/>
                    <a:pt x="0" y="41"/>
                  </a:cubicBezTo>
                  <a:cubicBezTo>
                    <a:pt x="0" y="641"/>
                    <a:pt x="0" y="641"/>
                    <a:pt x="0" y="641"/>
                  </a:cubicBezTo>
                  <a:cubicBezTo>
                    <a:pt x="0" y="663"/>
                    <a:pt x="18" y="680"/>
                    <a:pt x="40" y="680"/>
                  </a:cubicBezTo>
                  <a:cubicBezTo>
                    <a:pt x="140" y="680"/>
                    <a:pt x="140" y="680"/>
                    <a:pt x="140" y="680"/>
                  </a:cubicBezTo>
                  <a:cubicBezTo>
                    <a:pt x="848" y="680"/>
                    <a:pt x="848" y="680"/>
                    <a:pt x="848" y="680"/>
                  </a:cubicBezTo>
                  <a:cubicBezTo>
                    <a:pt x="948" y="680"/>
                    <a:pt x="948" y="680"/>
                    <a:pt x="948" y="680"/>
                  </a:cubicBezTo>
                  <a:cubicBezTo>
                    <a:pt x="970" y="680"/>
                    <a:pt x="988" y="663"/>
                    <a:pt x="988" y="641"/>
                  </a:cubicBezTo>
                  <a:cubicBezTo>
                    <a:pt x="988" y="41"/>
                    <a:pt x="988" y="41"/>
                    <a:pt x="988" y="41"/>
                  </a:cubicBezTo>
                  <a:cubicBezTo>
                    <a:pt x="988" y="19"/>
                    <a:pt x="970" y="0"/>
                    <a:pt x="948" y="0"/>
                  </a:cubicBezTo>
                  <a:close/>
                  <a:moveTo>
                    <a:pt x="900" y="552"/>
                  </a:moveTo>
                  <a:cubicBezTo>
                    <a:pt x="900" y="574"/>
                    <a:pt x="882" y="592"/>
                    <a:pt x="860" y="592"/>
                  </a:cubicBezTo>
                  <a:cubicBezTo>
                    <a:pt x="128" y="592"/>
                    <a:pt x="128" y="592"/>
                    <a:pt x="128" y="592"/>
                  </a:cubicBezTo>
                  <a:cubicBezTo>
                    <a:pt x="106" y="592"/>
                    <a:pt x="88" y="574"/>
                    <a:pt x="88" y="552"/>
                  </a:cubicBezTo>
                  <a:cubicBezTo>
                    <a:pt x="88" y="128"/>
                    <a:pt x="88" y="128"/>
                    <a:pt x="88" y="128"/>
                  </a:cubicBezTo>
                  <a:cubicBezTo>
                    <a:pt x="88" y="106"/>
                    <a:pt x="106" y="88"/>
                    <a:pt x="128" y="88"/>
                  </a:cubicBezTo>
                  <a:cubicBezTo>
                    <a:pt x="860" y="88"/>
                    <a:pt x="860" y="88"/>
                    <a:pt x="860" y="88"/>
                  </a:cubicBezTo>
                  <a:cubicBezTo>
                    <a:pt x="882" y="88"/>
                    <a:pt x="900" y="106"/>
                    <a:pt x="900" y="128"/>
                  </a:cubicBezTo>
                  <a:lnTo>
                    <a:pt x="900" y="5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accent4"/>
                </a:solidFill>
              </a:endParaRPr>
            </a:p>
          </p:txBody>
        </p:sp>
      </p:grpSp>
      <p:cxnSp>
        <p:nvCxnSpPr>
          <p:cNvPr id="38" name="Elbow Connector 37"/>
          <p:cNvCxnSpPr/>
          <p:nvPr/>
        </p:nvCxnSpPr>
        <p:spPr>
          <a:xfrm rot="10800000" flipV="1">
            <a:off x="3510806" y="4648199"/>
            <a:ext cx="1125995" cy="220195"/>
          </a:xfrm>
          <a:prstGeom prst="bentConnector3">
            <a:avLst>
              <a:gd name="adj1" fmla="val -755"/>
            </a:avLst>
          </a:prstGeom>
          <a:ln w="19050">
            <a:solidFill>
              <a:schemeClr val="accent2"/>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595420" y="2122558"/>
            <a:ext cx="1188000" cy="0"/>
          </a:xfrm>
          <a:prstGeom prst="line">
            <a:avLst/>
          </a:prstGeom>
          <a:ln w="19050">
            <a:solidFill>
              <a:schemeClr val="accent4"/>
            </a:solidFill>
            <a:prstDash val="sysDash"/>
            <a:headEnd type="none" w="med" len="med"/>
            <a:tailEnd type="ova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852705" y="1790323"/>
            <a:ext cx="2914709" cy="430887"/>
          </a:xfrm>
          <a:prstGeom prst="rect">
            <a:avLst/>
          </a:prstGeom>
          <a:noFill/>
        </p:spPr>
        <p:txBody>
          <a:bodyPr wrap="none" rtlCol="0">
            <a:spAutoFit/>
          </a:bodyPr>
          <a:lstStyle/>
          <a:p>
            <a:r>
              <a:rPr lang="id-ID" sz="2200" b="1" dirty="0" smtClean="0">
                <a:solidFill>
                  <a:schemeClr val="accent4"/>
                </a:solidFill>
                <a:latin typeface="Raleway" panose="020B0003030101060003" pitchFamily="34" charset="0"/>
              </a:rPr>
              <a:t>Motor </a:t>
            </a:r>
            <a:r>
              <a:rPr lang="id-ID" sz="2200" b="1" dirty="0">
                <a:solidFill>
                  <a:schemeClr val="accent4"/>
                </a:solidFill>
                <a:latin typeface="Raleway" panose="020B0003030101060003" pitchFamily="34" charset="0"/>
              </a:rPr>
              <a:t>de Visualización</a:t>
            </a:r>
          </a:p>
        </p:txBody>
      </p:sp>
      <p:sp>
        <p:nvSpPr>
          <p:cNvPr id="41" name="Rectangle 40"/>
          <p:cNvSpPr/>
          <p:nvPr/>
        </p:nvSpPr>
        <p:spPr>
          <a:xfrm>
            <a:off x="8852705" y="2099121"/>
            <a:ext cx="2062959" cy="923330"/>
          </a:xfrm>
          <a:prstGeom prst="rect">
            <a:avLst/>
          </a:prstGeom>
        </p:spPr>
        <p:txBody>
          <a:bodyPr wrap="square">
            <a:spAutoFit/>
          </a:bodyPr>
          <a:lstStyle/>
          <a:p>
            <a:r>
              <a:rPr lang="es-EC" dirty="0" smtClean="0"/>
              <a:t>Representación </a:t>
            </a:r>
            <a:r>
              <a:rPr lang="es-EC" dirty="0"/>
              <a:t>visual de las capas de información.</a:t>
            </a:r>
            <a:endParaRPr lang="id-ID" dirty="0"/>
          </a:p>
        </p:txBody>
      </p:sp>
      <p:sp>
        <p:nvSpPr>
          <p:cNvPr id="43" name="TextBox 42"/>
          <p:cNvSpPr txBox="1"/>
          <p:nvPr/>
        </p:nvSpPr>
        <p:spPr>
          <a:xfrm>
            <a:off x="8747930" y="4529841"/>
            <a:ext cx="3192862" cy="430887"/>
          </a:xfrm>
          <a:prstGeom prst="rect">
            <a:avLst/>
          </a:prstGeom>
          <a:noFill/>
        </p:spPr>
        <p:txBody>
          <a:bodyPr wrap="none" rtlCol="0">
            <a:spAutoFit/>
          </a:bodyPr>
          <a:lstStyle/>
          <a:p>
            <a:r>
              <a:rPr lang="id-ID" sz="2200" b="1" dirty="0" smtClean="0">
                <a:solidFill>
                  <a:schemeClr val="accent5"/>
                </a:solidFill>
                <a:latin typeface="Raleway" panose="020B0003030101060003" pitchFamily="34" charset="0"/>
              </a:rPr>
              <a:t>Gestión </a:t>
            </a:r>
            <a:r>
              <a:rPr lang="id-ID" sz="2200" b="1" dirty="0">
                <a:solidFill>
                  <a:schemeClr val="accent5"/>
                </a:solidFill>
                <a:latin typeface="Raleway" panose="020B0003030101060003" pitchFamily="34" charset="0"/>
              </a:rPr>
              <a:t>de Herramientas</a:t>
            </a:r>
          </a:p>
        </p:txBody>
      </p:sp>
      <p:sp>
        <p:nvSpPr>
          <p:cNvPr id="44" name="Rectangle 43"/>
          <p:cNvSpPr/>
          <p:nvPr/>
        </p:nvSpPr>
        <p:spPr>
          <a:xfrm>
            <a:off x="8747930" y="4838639"/>
            <a:ext cx="2062959" cy="1200329"/>
          </a:xfrm>
          <a:prstGeom prst="rect">
            <a:avLst/>
          </a:prstGeom>
        </p:spPr>
        <p:txBody>
          <a:bodyPr wrap="square">
            <a:spAutoFit/>
          </a:bodyPr>
          <a:lstStyle/>
          <a:p>
            <a:r>
              <a:rPr lang="es-EC" dirty="0" smtClean="0"/>
              <a:t>Gestión para </a:t>
            </a:r>
            <a:r>
              <a:rPr lang="es-EC" dirty="0"/>
              <a:t>permisos </a:t>
            </a:r>
            <a:r>
              <a:rPr lang="es-EC" dirty="0" smtClean="0"/>
              <a:t>de herramientas </a:t>
            </a:r>
            <a:r>
              <a:rPr lang="es-EC" dirty="0"/>
              <a:t>de uso regular.</a:t>
            </a:r>
            <a:endParaRPr lang="id-ID" dirty="0"/>
          </a:p>
        </p:txBody>
      </p:sp>
      <p:sp>
        <p:nvSpPr>
          <p:cNvPr id="46" name="TextBox 45"/>
          <p:cNvSpPr txBox="1"/>
          <p:nvPr/>
        </p:nvSpPr>
        <p:spPr>
          <a:xfrm>
            <a:off x="863175" y="1790323"/>
            <a:ext cx="2445093" cy="430887"/>
          </a:xfrm>
          <a:prstGeom prst="rect">
            <a:avLst/>
          </a:prstGeom>
          <a:noFill/>
        </p:spPr>
        <p:txBody>
          <a:bodyPr wrap="none" rtlCol="0">
            <a:spAutoFit/>
          </a:bodyPr>
          <a:lstStyle/>
          <a:p>
            <a:pPr algn="r"/>
            <a:r>
              <a:rPr lang="es-EC" sz="2200" b="1" dirty="0" smtClean="0">
                <a:solidFill>
                  <a:schemeClr val="accent3"/>
                </a:solidFill>
                <a:latin typeface="Raleway" panose="020B0003030101060003" pitchFamily="34" charset="0"/>
              </a:rPr>
              <a:t>Gestión </a:t>
            </a:r>
            <a:r>
              <a:rPr lang="es-EC" sz="2200" b="1" dirty="0">
                <a:solidFill>
                  <a:schemeClr val="accent3"/>
                </a:solidFill>
                <a:latin typeface="Raleway" panose="020B0003030101060003" pitchFamily="34" charset="0"/>
              </a:rPr>
              <a:t>de </a:t>
            </a:r>
            <a:r>
              <a:rPr lang="es-EC" sz="2200" b="1" dirty="0" smtClean="0">
                <a:solidFill>
                  <a:schemeClr val="accent3"/>
                </a:solidFill>
                <a:latin typeface="Raleway" panose="020B0003030101060003" pitchFamily="34" charset="0"/>
              </a:rPr>
              <a:t>Perfiles</a:t>
            </a:r>
            <a:endParaRPr lang="es-EC" sz="2200" b="1" dirty="0">
              <a:solidFill>
                <a:schemeClr val="accent3"/>
              </a:solidFill>
              <a:latin typeface="Raleway" panose="020B0003030101060003" pitchFamily="34" charset="0"/>
            </a:endParaRPr>
          </a:p>
        </p:txBody>
      </p:sp>
      <p:sp>
        <p:nvSpPr>
          <p:cNvPr id="47" name="Rectangle 46"/>
          <p:cNvSpPr/>
          <p:nvPr/>
        </p:nvSpPr>
        <p:spPr>
          <a:xfrm>
            <a:off x="1245309" y="2099121"/>
            <a:ext cx="2062959" cy="1477328"/>
          </a:xfrm>
          <a:prstGeom prst="rect">
            <a:avLst/>
          </a:prstGeom>
        </p:spPr>
        <p:txBody>
          <a:bodyPr wrap="square">
            <a:spAutoFit/>
          </a:bodyPr>
          <a:lstStyle/>
          <a:p>
            <a:pPr algn="r"/>
            <a:r>
              <a:rPr lang="es-EC" dirty="0" smtClean="0"/>
              <a:t>Realizar </a:t>
            </a:r>
            <a:r>
              <a:rPr lang="es-EC" dirty="0"/>
              <a:t>el registro, actualización y eliminación de perfiles de consulta de la aplicación.</a:t>
            </a:r>
            <a:endParaRPr lang="id-ID" dirty="0"/>
          </a:p>
        </p:txBody>
      </p:sp>
      <p:sp>
        <p:nvSpPr>
          <p:cNvPr id="49" name="TextBox 48"/>
          <p:cNvSpPr txBox="1"/>
          <p:nvPr/>
        </p:nvSpPr>
        <p:spPr>
          <a:xfrm>
            <a:off x="1143050" y="4529841"/>
            <a:ext cx="2231893" cy="430887"/>
          </a:xfrm>
          <a:prstGeom prst="rect">
            <a:avLst/>
          </a:prstGeom>
          <a:noFill/>
        </p:spPr>
        <p:txBody>
          <a:bodyPr wrap="none" rtlCol="0">
            <a:spAutoFit/>
          </a:bodyPr>
          <a:lstStyle/>
          <a:p>
            <a:pPr algn="r"/>
            <a:r>
              <a:rPr lang="id-ID" sz="2200" b="1" dirty="0" smtClean="0">
                <a:solidFill>
                  <a:schemeClr val="accent2"/>
                </a:solidFill>
                <a:latin typeface="Raleway" panose="020B0003030101060003" pitchFamily="34" charset="0"/>
              </a:rPr>
              <a:t>Gestión </a:t>
            </a:r>
            <a:r>
              <a:rPr lang="id-ID" sz="2200" b="1" dirty="0">
                <a:solidFill>
                  <a:schemeClr val="accent2"/>
                </a:solidFill>
                <a:latin typeface="Raleway" panose="020B0003030101060003" pitchFamily="34" charset="0"/>
              </a:rPr>
              <a:t>de capas</a:t>
            </a:r>
          </a:p>
        </p:txBody>
      </p:sp>
      <p:sp>
        <p:nvSpPr>
          <p:cNvPr id="50" name="Rectangle 49"/>
          <p:cNvSpPr/>
          <p:nvPr/>
        </p:nvSpPr>
        <p:spPr>
          <a:xfrm>
            <a:off x="1311984" y="4865143"/>
            <a:ext cx="2062959" cy="923330"/>
          </a:xfrm>
          <a:prstGeom prst="rect">
            <a:avLst/>
          </a:prstGeom>
        </p:spPr>
        <p:txBody>
          <a:bodyPr wrap="square">
            <a:spAutoFit/>
          </a:bodyPr>
          <a:lstStyle/>
          <a:p>
            <a:pPr algn="r"/>
            <a:r>
              <a:rPr lang="es-EC" dirty="0" smtClean="0"/>
              <a:t>Agregar</a:t>
            </a:r>
            <a:r>
              <a:rPr lang="es-EC" dirty="0"/>
              <a:t>, editar o eliminar capas </a:t>
            </a:r>
            <a:r>
              <a:rPr lang="es-EC" dirty="0" smtClean="0"/>
              <a:t>de </a:t>
            </a:r>
            <a:r>
              <a:rPr lang="es-EC" dirty="0"/>
              <a:t>información.</a:t>
            </a:r>
            <a:endParaRPr lang="id-ID" dirty="0"/>
          </a:p>
        </p:txBody>
      </p:sp>
      <p:sp>
        <p:nvSpPr>
          <p:cNvPr id="54" name="TextBox 53"/>
          <p:cNvSpPr txBox="1"/>
          <p:nvPr/>
        </p:nvSpPr>
        <p:spPr>
          <a:xfrm>
            <a:off x="5760351" y="3612012"/>
            <a:ext cx="654346" cy="338554"/>
          </a:xfrm>
          <a:prstGeom prst="rect">
            <a:avLst/>
          </a:prstGeom>
          <a:noFill/>
        </p:spPr>
        <p:txBody>
          <a:bodyPr wrap="none" rtlCol="0">
            <a:spAutoFit/>
          </a:bodyPr>
          <a:lstStyle/>
          <a:p>
            <a:r>
              <a:rPr lang="id-ID" sz="1600" b="1" dirty="0" smtClean="0">
                <a:latin typeface="Raleway" panose="020B0003030101060003" pitchFamily="34" charset="0"/>
              </a:rPr>
              <a:t>Web</a:t>
            </a:r>
            <a:endParaRPr lang="id-ID" sz="1600" b="1" dirty="0">
              <a:latin typeface="Raleway" panose="020B0003030101060003" pitchFamily="34" charset="0"/>
            </a:endParaRPr>
          </a:p>
        </p:txBody>
      </p:sp>
      <p:sp>
        <p:nvSpPr>
          <p:cNvPr id="55" name="TextBox 54"/>
          <p:cNvSpPr txBox="1"/>
          <p:nvPr/>
        </p:nvSpPr>
        <p:spPr>
          <a:xfrm>
            <a:off x="5406961" y="600349"/>
            <a:ext cx="1369927" cy="523220"/>
          </a:xfrm>
          <a:prstGeom prst="rect">
            <a:avLst/>
          </a:prstGeom>
          <a:noFill/>
        </p:spPr>
        <p:txBody>
          <a:bodyPr wrap="none" rtlCol="0">
            <a:spAutoFit/>
          </a:bodyPr>
          <a:lstStyle/>
          <a:p>
            <a:pPr algn="ctr"/>
            <a:r>
              <a:rPr lang="es-EC" sz="2800" dirty="0" smtClean="0">
                <a:latin typeface="+mj-lt"/>
              </a:rPr>
              <a:t>Alcance</a:t>
            </a:r>
            <a:endParaRPr lang="id-ID" sz="2800" dirty="0">
              <a:latin typeface="+mj-lt"/>
            </a:endParaRPr>
          </a:p>
        </p:txBody>
      </p:sp>
      <p:cxnSp>
        <p:nvCxnSpPr>
          <p:cNvPr id="56" name="Straight Connector 55"/>
          <p:cNvCxnSpPr/>
          <p:nvPr/>
        </p:nvCxnSpPr>
        <p:spPr>
          <a:xfrm>
            <a:off x="4831882" y="1117625"/>
            <a:ext cx="252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379238" y="2122558"/>
            <a:ext cx="1188000" cy="0"/>
          </a:xfrm>
          <a:prstGeom prst="line">
            <a:avLst/>
          </a:prstGeom>
          <a:ln w="19050">
            <a:solidFill>
              <a:schemeClr val="accent3"/>
            </a:solidFill>
            <a:prstDash val="sysDash"/>
            <a:headEnd type="none" w="med" len="med"/>
            <a:tailEnd type="oval"/>
          </a:ln>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rot="10800000" flipH="1" flipV="1">
            <a:off x="7476569" y="4648199"/>
            <a:ext cx="1125995" cy="220195"/>
          </a:xfrm>
          <a:prstGeom prst="bentConnector3">
            <a:avLst>
              <a:gd name="adj1" fmla="val -755"/>
            </a:avLst>
          </a:prstGeom>
          <a:ln w="19050">
            <a:solidFill>
              <a:schemeClr val="accent5"/>
            </a:solidFill>
            <a:prstDash val="sysDash"/>
            <a:tailEnd type="diamond"/>
          </a:ln>
        </p:spPr>
        <p:style>
          <a:lnRef idx="1">
            <a:schemeClr val="accent1"/>
          </a:lnRef>
          <a:fillRef idx="0">
            <a:schemeClr val="accent1"/>
          </a:fillRef>
          <a:effectRef idx="0">
            <a:schemeClr val="accent1"/>
          </a:effectRef>
          <a:fontRef idx="minor">
            <a:schemeClr val="tx1"/>
          </a:fontRef>
        </p:style>
      </p:cxnSp>
      <p:pic>
        <p:nvPicPr>
          <p:cNvPr id="53"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57"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Freeform 14"/>
          <p:cNvSpPr>
            <a:spLocks noEditPoints="1"/>
          </p:cNvSpPr>
          <p:nvPr/>
        </p:nvSpPr>
        <p:spPr bwMode="auto">
          <a:xfrm>
            <a:off x="4884133" y="1926591"/>
            <a:ext cx="433010" cy="415737"/>
          </a:xfrm>
          <a:custGeom>
            <a:avLst/>
            <a:gdLst>
              <a:gd name="T0" fmla="*/ 156 w 156"/>
              <a:gd name="T1" fmla="*/ 150 h 150"/>
              <a:gd name="T2" fmla="*/ 0 w 156"/>
              <a:gd name="T3" fmla="*/ 150 h 150"/>
              <a:gd name="T4" fmla="*/ 0 w 156"/>
              <a:gd name="T5" fmla="*/ 146 h 150"/>
              <a:gd name="T6" fmla="*/ 58 w 156"/>
              <a:gd name="T7" fmla="*/ 100 h 150"/>
              <a:gd name="T8" fmla="*/ 59 w 156"/>
              <a:gd name="T9" fmla="*/ 95 h 150"/>
              <a:gd name="T10" fmla="*/ 47 w 156"/>
              <a:gd name="T11" fmla="*/ 72 h 150"/>
              <a:gd name="T12" fmla="*/ 41 w 156"/>
              <a:gd name="T13" fmla="*/ 64 h 150"/>
              <a:gd name="T14" fmla="*/ 42 w 156"/>
              <a:gd name="T15" fmla="*/ 46 h 150"/>
              <a:gd name="T16" fmla="*/ 42 w 156"/>
              <a:gd name="T17" fmla="*/ 46 h 150"/>
              <a:gd name="T18" fmla="*/ 50 w 156"/>
              <a:gd name="T19" fmla="*/ 10 h 150"/>
              <a:gd name="T20" fmla="*/ 78 w 156"/>
              <a:gd name="T21" fmla="*/ 0 h 150"/>
              <a:gd name="T22" fmla="*/ 106 w 156"/>
              <a:gd name="T23" fmla="*/ 10 h 150"/>
              <a:gd name="T24" fmla="*/ 114 w 156"/>
              <a:gd name="T25" fmla="*/ 46 h 150"/>
              <a:gd name="T26" fmla="*/ 114 w 156"/>
              <a:gd name="T27" fmla="*/ 46 h 150"/>
              <a:gd name="T28" fmla="*/ 115 w 156"/>
              <a:gd name="T29" fmla="*/ 64 h 150"/>
              <a:gd name="T30" fmla="*/ 109 w 156"/>
              <a:gd name="T31" fmla="*/ 72 h 150"/>
              <a:gd name="T32" fmla="*/ 97 w 156"/>
              <a:gd name="T33" fmla="*/ 95 h 150"/>
              <a:gd name="T34" fmla="*/ 98 w 156"/>
              <a:gd name="T35" fmla="*/ 100 h 150"/>
              <a:gd name="T36" fmla="*/ 156 w 156"/>
              <a:gd name="T37" fmla="*/ 146 h 150"/>
              <a:gd name="T38" fmla="*/ 156 w 156"/>
              <a:gd name="T39" fmla="*/ 150 h 150"/>
              <a:gd name="T40" fmla="*/ 9 w 156"/>
              <a:gd name="T41" fmla="*/ 142 h 150"/>
              <a:gd name="T42" fmla="*/ 147 w 156"/>
              <a:gd name="T43" fmla="*/ 142 h 150"/>
              <a:gd name="T44" fmla="*/ 126 w 156"/>
              <a:gd name="T45" fmla="*/ 121 h 150"/>
              <a:gd name="T46" fmla="*/ 96 w 156"/>
              <a:gd name="T47" fmla="*/ 108 h 150"/>
              <a:gd name="T48" fmla="*/ 89 w 156"/>
              <a:gd name="T49" fmla="*/ 93 h 150"/>
              <a:gd name="T50" fmla="*/ 89 w 156"/>
              <a:gd name="T51" fmla="*/ 92 h 150"/>
              <a:gd name="T52" fmla="*/ 90 w 156"/>
              <a:gd name="T53" fmla="*/ 90 h 150"/>
              <a:gd name="T54" fmla="*/ 102 w 156"/>
              <a:gd name="T55" fmla="*/ 68 h 150"/>
              <a:gd name="T56" fmla="*/ 102 w 156"/>
              <a:gd name="T57" fmla="*/ 64 h 150"/>
              <a:gd name="T58" fmla="*/ 106 w 156"/>
              <a:gd name="T59" fmla="*/ 64 h 150"/>
              <a:gd name="T60" fmla="*/ 108 w 156"/>
              <a:gd name="T61" fmla="*/ 60 h 150"/>
              <a:gd name="T62" fmla="*/ 107 w 156"/>
              <a:gd name="T63" fmla="*/ 51 h 150"/>
              <a:gd name="T64" fmla="*/ 105 w 156"/>
              <a:gd name="T65" fmla="*/ 50 h 150"/>
              <a:gd name="T66" fmla="*/ 106 w 156"/>
              <a:gd name="T67" fmla="*/ 48 h 150"/>
              <a:gd name="T68" fmla="*/ 106 w 156"/>
              <a:gd name="T69" fmla="*/ 45 h 150"/>
              <a:gd name="T70" fmla="*/ 100 w 156"/>
              <a:gd name="T71" fmla="*/ 15 h 150"/>
              <a:gd name="T72" fmla="*/ 78 w 156"/>
              <a:gd name="T73" fmla="*/ 8 h 150"/>
              <a:gd name="T74" fmla="*/ 56 w 156"/>
              <a:gd name="T75" fmla="*/ 15 h 150"/>
              <a:gd name="T76" fmla="*/ 50 w 156"/>
              <a:gd name="T77" fmla="*/ 45 h 150"/>
              <a:gd name="T78" fmla="*/ 50 w 156"/>
              <a:gd name="T79" fmla="*/ 48 h 150"/>
              <a:gd name="T80" fmla="*/ 51 w 156"/>
              <a:gd name="T81" fmla="*/ 50 h 150"/>
              <a:gd name="T82" fmla="*/ 49 w 156"/>
              <a:gd name="T83" fmla="*/ 51 h 150"/>
              <a:gd name="T84" fmla="*/ 48 w 156"/>
              <a:gd name="T85" fmla="*/ 60 h 150"/>
              <a:gd name="T86" fmla="*/ 50 w 156"/>
              <a:gd name="T87" fmla="*/ 64 h 150"/>
              <a:gd name="T88" fmla="*/ 54 w 156"/>
              <a:gd name="T89" fmla="*/ 64 h 150"/>
              <a:gd name="T90" fmla="*/ 54 w 156"/>
              <a:gd name="T91" fmla="*/ 68 h 150"/>
              <a:gd name="T92" fmla="*/ 66 w 156"/>
              <a:gd name="T93" fmla="*/ 90 h 150"/>
              <a:gd name="T94" fmla="*/ 67 w 156"/>
              <a:gd name="T95" fmla="*/ 92 h 150"/>
              <a:gd name="T96" fmla="*/ 67 w 156"/>
              <a:gd name="T97" fmla="*/ 93 h 150"/>
              <a:gd name="T98" fmla="*/ 60 w 156"/>
              <a:gd name="T99" fmla="*/ 108 h 150"/>
              <a:gd name="T100" fmla="*/ 30 w 156"/>
              <a:gd name="T101" fmla="*/ 121 h 150"/>
              <a:gd name="T102" fmla="*/ 9 w 156"/>
              <a:gd name="T103" fmla="*/ 14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150">
                <a:moveTo>
                  <a:pt x="156" y="150"/>
                </a:moveTo>
                <a:cubicBezTo>
                  <a:pt x="0" y="150"/>
                  <a:pt x="0" y="150"/>
                  <a:pt x="0" y="150"/>
                </a:cubicBezTo>
                <a:cubicBezTo>
                  <a:pt x="0" y="146"/>
                  <a:pt x="0" y="146"/>
                  <a:pt x="0" y="146"/>
                </a:cubicBezTo>
                <a:cubicBezTo>
                  <a:pt x="0" y="122"/>
                  <a:pt x="46" y="103"/>
                  <a:pt x="58" y="100"/>
                </a:cubicBezTo>
                <a:cubicBezTo>
                  <a:pt x="59" y="99"/>
                  <a:pt x="59" y="97"/>
                  <a:pt x="59" y="95"/>
                </a:cubicBezTo>
                <a:cubicBezTo>
                  <a:pt x="56" y="92"/>
                  <a:pt x="50" y="83"/>
                  <a:pt x="47" y="72"/>
                </a:cubicBezTo>
                <a:cubicBezTo>
                  <a:pt x="44" y="70"/>
                  <a:pt x="42" y="68"/>
                  <a:pt x="41" y="64"/>
                </a:cubicBezTo>
                <a:cubicBezTo>
                  <a:pt x="39" y="58"/>
                  <a:pt x="39" y="51"/>
                  <a:pt x="42" y="46"/>
                </a:cubicBezTo>
                <a:cubicBezTo>
                  <a:pt x="42" y="46"/>
                  <a:pt x="42" y="46"/>
                  <a:pt x="42" y="46"/>
                </a:cubicBezTo>
                <a:cubicBezTo>
                  <a:pt x="42" y="39"/>
                  <a:pt x="40" y="22"/>
                  <a:pt x="50" y="10"/>
                </a:cubicBezTo>
                <a:cubicBezTo>
                  <a:pt x="56" y="3"/>
                  <a:pt x="66" y="0"/>
                  <a:pt x="78" y="0"/>
                </a:cubicBezTo>
                <a:cubicBezTo>
                  <a:pt x="90" y="0"/>
                  <a:pt x="100" y="3"/>
                  <a:pt x="106" y="10"/>
                </a:cubicBezTo>
                <a:cubicBezTo>
                  <a:pt x="116" y="22"/>
                  <a:pt x="114" y="39"/>
                  <a:pt x="114" y="46"/>
                </a:cubicBezTo>
                <a:cubicBezTo>
                  <a:pt x="114" y="46"/>
                  <a:pt x="114" y="46"/>
                  <a:pt x="114" y="46"/>
                </a:cubicBezTo>
                <a:cubicBezTo>
                  <a:pt x="117" y="51"/>
                  <a:pt x="117" y="58"/>
                  <a:pt x="115" y="64"/>
                </a:cubicBezTo>
                <a:cubicBezTo>
                  <a:pt x="114" y="68"/>
                  <a:pt x="112" y="70"/>
                  <a:pt x="109" y="72"/>
                </a:cubicBezTo>
                <a:cubicBezTo>
                  <a:pt x="106" y="83"/>
                  <a:pt x="100" y="92"/>
                  <a:pt x="97" y="95"/>
                </a:cubicBezTo>
                <a:cubicBezTo>
                  <a:pt x="97" y="97"/>
                  <a:pt x="97" y="99"/>
                  <a:pt x="98" y="100"/>
                </a:cubicBezTo>
                <a:cubicBezTo>
                  <a:pt x="110" y="103"/>
                  <a:pt x="156" y="122"/>
                  <a:pt x="156" y="146"/>
                </a:cubicBezTo>
                <a:lnTo>
                  <a:pt x="156" y="150"/>
                </a:lnTo>
                <a:close/>
                <a:moveTo>
                  <a:pt x="9" y="142"/>
                </a:moveTo>
                <a:cubicBezTo>
                  <a:pt x="147" y="142"/>
                  <a:pt x="147" y="142"/>
                  <a:pt x="147" y="142"/>
                </a:cubicBezTo>
                <a:cubicBezTo>
                  <a:pt x="145" y="136"/>
                  <a:pt x="138" y="128"/>
                  <a:pt x="126" y="121"/>
                </a:cubicBezTo>
                <a:cubicBezTo>
                  <a:pt x="114" y="114"/>
                  <a:pt x="101" y="109"/>
                  <a:pt x="96" y="108"/>
                </a:cubicBezTo>
                <a:cubicBezTo>
                  <a:pt x="89" y="107"/>
                  <a:pt x="89" y="97"/>
                  <a:pt x="89" y="93"/>
                </a:cubicBezTo>
                <a:cubicBezTo>
                  <a:pt x="89" y="92"/>
                  <a:pt x="89" y="92"/>
                  <a:pt x="89" y="92"/>
                </a:cubicBezTo>
                <a:cubicBezTo>
                  <a:pt x="90" y="90"/>
                  <a:pt x="90" y="90"/>
                  <a:pt x="90" y="90"/>
                </a:cubicBezTo>
                <a:cubicBezTo>
                  <a:pt x="90" y="90"/>
                  <a:pt x="100" y="80"/>
                  <a:pt x="102" y="68"/>
                </a:cubicBezTo>
                <a:cubicBezTo>
                  <a:pt x="102" y="64"/>
                  <a:pt x="102" y="64"/>
                  <a:pt x="102" y="64"/>
                </a:cubicBezTo>
                <a:cubicBezTo>
                  <a:pt x="106" y="64"/>
                  <a:pt x="106" y="64"/>
                  <a:pt x="106" y="64"/>
                </a:cubicBezTo>
                <a:cubicBezTo>
                  <a:pt x="106" y="64"/>
                  <a:pt x="107" y="63"/>
                  <a:pt x="108" y="60"/>
                </a:cubicBezTo>
                <a:cubicBezTo>
                  <a:pt x="109" y="56"/>
                  <a:pt x="109" y="52"/>
                  <a:pt x="107" y="51"/>
                </a:cubicBezTo>
                <a:cubicBezTo>
                  <a:pt x="105" y="50"/>
                  <a:pt x="105" y="50"/>
                  <a:pt x="105" y="50"/>
                </a:cubicBezTo>
                <a:cubicBezTo>
                  <a:pt x="106" y="48"/>
                  <a:pt x="106" y="48"/>
                  <a:pt x="106" y="48"/>
                </a:cubicBezTo>
                <a:cubicBezTo>
                  <a:pt x="106" y="47"/>
                  <a:pt x="106" y="46"/>
                  <a:pt x="106" y="45"/>
                </a:cubicBezTo>
                <a:cubicBezTo>
                  <a:pt x="106" y="39"/>
                  <a:pt x="108" y="24"/>
                  <a:pt x="100" y="15"/>
                </a:cubicBezTo>
                <a:cubicBezTo>
                  <a:pt x="95" y="10"/>
                  <a:pt x="88" y="8"/>
                  <a:pt x="78" y="8"/>
                </a:cubicBezTo>
                <a:cubicBezTo>
                  <a:pt x="68" y="8"/>
                  <a:pt x="61" y="10"/>
                  <a:pt x="56" y="15"/>
                </a:cubicBezTo>
                <a:cubicBezTo>
                  <a:pt x="48" y="24"/>
                  <a:pt x="50" y="39"/>
                  <a:pt x="50" y="45"/>
                </a:cubicBezTo>
                <a:cubicBezTo>
                  <a:pt x="50" y="46"/>
                  <a:pt x="50" y="47"/>
                  <a:pt x="50" y="48"/>
                </a:cubicBezTo>
                <a:cubicBezTo>
                  <a:pt x="51" y="50"/>
                  <a:pt x="51" y="50"/>
                  <a:pt x="51" y="50"/>
                </a:cubicBezTo>
                <a:cubicBezTo>
                  <a:pt x="49" y="51"/>
                  <a:pt x="49" y="51"/>
                  <a:pt x="49" y="51"/>
                </a:cubicBezTo>
                <a:cubicBezTo>
                  <a:pt x="47" y="52"/>
                  <a:pt x="47" y="56"/>
                  <a:pt x="48" y="60"/>
                </a:cubicBezTo>
                <a:cubicBezTo>
                  <a:pt x="49" y="63"/>
                  <a:pt x="50" y="64"/>
                  <a:pt x="50" y="64"/>
                </a:cubicBezTo>
                <a:cubicBezTo>
                  <a:pt x="54" y="64"/>
                  <a:pt x="54" y="64"/>
                  <a:pt x="54" y="64"/>
                </a:cubicBezTo>
                <a:cubicBezTo>
                  <a:pt x="54" y="68"/>
                  <a:pt x="54" y="68"/>
                  <a:pt x="54" y="68"/>
                </a:cubicBezTo>
                <a:cubicBezTo>
                  <a:pt x="56" y="80"/>
                  <a:pt x="66" y="90"/>
                  <a:pt x="66" y="90"/>
                </a:cubicBezTo>
                <a:cubicBezTo>
                  <a:pt x="67" y="92"/>
                  <a:pt x="67" y="92"/>
                  <a:pt x="67" y="92"/>
                </a:cubicBezTo>
                <a:cubicBezTo>
                  <a:pt x="67" y="93"/>
                  <a:pt x="67" y="93"/>
                  <a:pt x="67" y="93"/>
                </a:cubicBezTo>
                <a:cubicBezTo>
                  <a:pt x="67" y="97"/>
                  <a:pt x="67" y="107"/>
                  <a:pt x="60" y="108"/>
                </a:cubicBezTo>
                <a:cubicBezTo>
                  <a:pt x="55" y="109"/>
                  <a:pt x="42" y="114"/>
                  <a:pt x="30" y="121"/>
                </a:cubicBezTo>
                <a:cubicBezTo>
                  <a:pt x="18" y="128"/>
                  <a:pt x="11" y="136"/>
                  <a:pt x="9" y="14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59" name="Group 85"/>
          <p:cNvGrpSpPr/>
          <p:nvPr/>
        </p:nvGrpSpPr>
        <p:grpSpPr>
          <a:xfrm>
            <a:off x="4509456" y="3817865"/>
            <a:ext cx="459969" cy="458485"/>
            <a:chOff x="8224838" y="646113"/>
            <a:chExt cx="492125" cy="490537"/>
          </a:xfrm>
          <a:solidFill>
            <a:schemeClr val="accent2"/>
          </a:solidFill>
        </p:grpSpPr>
        <p:sp>
          <p:nvSpPr>
            <p:cNvPr id="62" name="Freeform 5"/>
            <p:cNvSpPr>
              <a:spLocks noEditPoints="1"/>
            </p:cNvSpPr>
            <p:nvPr/>
          </p:nvSpPr>
          <p:spPr bwMode="auto">
            <a:xfrm>
              <a:off x="8356601" y="646113"/>
              <a:ext cx="225425" cy="325437"/>
            </a:xfrm>
            <a:custGeom>
              <a:avLst/>
              <a:gdLst>
                <a:gd name="T0" fmla="*/ 29 w 59"/>
                <a:gd name="T1" fmla="*/ 85 h 85"/>
                <a:gd name="T2" fmla="*/ 59 w 59"/>
                <a:gd name="T3" fmla="*/ 30 h 85"/>
                <a:gd name="T4" fmla="*/ 29 w 59"/>
                <a:gd name="T5" fmla="*/ 0 h 85"/>
                <a:gd name="T6" fmla="*/ 0 w 59"/>
                <a:gd name="T7" fmla="*/ 30 h 85"/>
                <a:gd name="T8" fmla="*/ 11 w 59"/>
                <a:gd name="T9" fmla="*/ 63 h 85"/>
                <a:gd name="T10" fmla="*/ 29 w 59"/>
                <a:gd name="T11" fmla="*/ 85 h 85"/>
                <a:gd name="T12" fmla="*/ 29 w 59"/>
                <a:gd name="T13" fmla="*/ 8 h 85"/>
                <a:gd name="T14" fmla="*/ 51 w 59"/>
                <a:gd name="T15" fmla="*/ 30 h 85"/>
                <a:gd name="T16" fmla="*/ 29 w 59"/>
                <a:gd name="T17" fmla="*/ 77 h 85"/>
                <a:gd name="T18" fmla="*/ 8 w 59"/>
                <a:gd name="T19" fmla="*/ 30 h 85"/>
                <a:gd name="T20" fmla="*/ 29 w 59"/>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5">
                  <a:moveTo>
                    <a:pt x="29" y="85"/>
                  </a:moveTo>
                  <a:cubicBezTo>
                    <a:pt x="40" y="85"/>
                    <a:pt x="59" y="44"/>
                    <a:pt x="59" y="30"/>
                  </a:cubicBezTo>
                  <a:cubicBezTo>
                    <a:pt x="59" y="13"/>
                    <a:pt x="46" y="0"/>
                    <a:pt x="29" y="0"/>
                  </a:cubicBezTo>
                  <a:cubicBezTo>
                    <a:pt x="13" y="0"/>
                    <a:pt x="0" y="13"/>
                    <a:pt x="0" y="30"/>
                  </a:cubicBezTo>
                  <a:cubicBezTo>
                    <a:pt x="0" y="41"/>
                    <a:pt x="8" y="58"/>
                    <a:pt x="11" y="63"/>
                  </a:cubicBezTo>
                  <a:cubicBezTo>
                    <a:pt x="18" y="78"/>
                    <a:pt x="24" y="85"/>
                    <a:pt x="29" y="85"/>
                  </a:cubicBezTo>
                  <a:close/>
                  <a:moveTo>
                    <a:pt x="29" y="8"/>
                  </a:moveTo>
                  <a:cubicBezTo>
                    <a:pt x="41" y="8"/>
                    <a:pt x="51" y="18"/>
                    <a:pt x="51" y="30"/>
                  </a:cubicBezTo>
                  <a:cubicBezTo>
                    <a:pt x="51" y="44"/>
                    <a:pt x="35" y="73"/>
                    <a:pt x="29" y="77"/>
                  </a:cubicBezTo>
                  <a:cubicBezTo>
                    <a:pt x="24" y="73"/>
                    <a:pt x="8" y="44"/>
                    <a:pt x="8" y="30"/>
                  </a:cubicBezTo>
                  <a:cubicBezTo>
                    <a:pt x="8" y="18"/>
                    <a:pt x="18" y="8"/>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6"/>
            <p:cNvSpPr>
              <a:spLocks noEditPoints="1"/>
            </p:cNvSpPr>
            <p:nvPr/>
          </p:nvSpPr>
          <p:spPr bwMode="auto">
            <a:xfrm>
              <a:off x="8413751" y="700088"/>
              <a:ext cx="111125" cy="111125"/>
            </a:xfrm>
            <a:custGeom>
              <a:avLst/>
              <a:gdLst>
                <a:gd name="T0" fmla="*/ 29 w 29"/>
                <a:gd name="T1" fmla="*/ 15 h 29"/>
                <a:gd name="T2" fmla="*/ 14 w 29"/>
                <a:gd name="T3" fmla="*/ 0 h 29"/>
                <a:gd name="T4" fmla="*/ 0 w 29"/>
                <a:gd name="T5" fmla="*/ 15 h 29"/>
                <a:gd name="T6" fmla="*/ 14 w 29"/>
                <a:gd name="T7" fmla="*/ 29 h 29"/>
                <a:gd name="T8" fmla="*/ 29 w 29"/>
                <a:gd name="T9" fmla="*/ 15 h 29"/>
                <a:gd name="T10" fmla="*/ 4 w 29"/>
                <a:gd name="T11" fmla="*/ 15 h 29"/>
                <a:gd name="T12" fmla="*/ 14 w 29"/>
                <a:gd name="T13" fmla="*/ 4 h 29"/>
                <a:gd name="T14" fmla="*/ 25 w 29"/>
                <a:gd name="T15" fmla="*/ 15 h 29"/>
                <a:gd name="T16" fmla="*/ 14 w 29"/>
                <a:gd name="T17" fmla="*/ 25 h 29"/>
                <a:gd name="T18" fmla="*/ 4 w 29"/>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15"/>
                  </a:moveTo>
                  <a:cubicBezTo>
                    <a:pt x="29" y="6"/>
                    <a:pt x="23" y="0"/>
                    <a:pt x="14" y="0"/>
                  </a:cubicBezTo>
                  <a:cubicBezTo>
                    <a:pt x="6" y="0"/>
                    <a:pt x="0" y="6"/>
                    <a:pt x="0" y="15"/>
                  </a:cubicBezTo>
                  <a:cubicBezTo>
                    <a:pt x="0" y="23"/>
                    <a:pt x="6" y="29"/>
                    <a:pt x="14" y="29"/>
                  </a:cubicBezTo>
                  <a:cubicBezTo>
                    <a:pt x="23" y="29"/>
                    <a:pt x="29" y="23"/>
                    <a:pt x="29" y="15"/>
                  </a:cubicBezTo>
                  <a:close/>
                  <a:moveTo>
                    <a:pt x="4" y="15"/>
                  </a:moveTo>
                  <a:cubicBezTo>
                    <a:pt x="4" y="8"/>
                    <a:pt x="9" y="4"/>
                    <a:pt x="14" y="4"/>
                  </a:cubicBezTo>
                  <a:cubicBezTo>
                    <a:pt x="20" y="4"/>
                    <a:pt x="25" y="8"/>
                    <a:pt x="25" y="15"/>
                  </a:cubicBezTo>
                  <a:cubicBezTo>
                    <a:pt x="25" y="21"/>
                    <a:pt x="20" y="25"/>
                    <a:pt x="14" y="25"/>
                  </a:cubicBezTo>
                  <a:cubicBezTo>
                    <a:pt x="9" y="25"/>
                    <a:pt x="4" y="21"/>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7"/>
            <p:cNvSpPr>
              <a:spLocks/>
            </p:cNvSpPr>
            <p:nvPr/>
          </p:nvSpPr>
          <p:spPr bwMode="auto">
            <a:xfrm>
              <a:off x="8224838" y="768350"/>
              <a:ext cx="492125" cy="368300"/>
            </a:xfrm>
            <a:custGeom>
              <a:avLst/>
              <a:gdLst>
                <a:gd name="T0" fmla="*/ 126 w 128"/>
                <a:gd name="T1" fmla="*/ 1 h 96"/>
                <a:gd name="T2" fmla="*/ 123 w 128"/>
                <a:gd name="T3" fmla="*/ 1 h 96"/>
                <a:gd name="T4" fmla="*/ 97 w 128"/>
                <a:gd name="T5" fmla="*/ 7 h 96"/>
                <a:gd name="T6" fmla="*/ 94 w 128"/>
                <a:gd name="T7" fmla="*/ 12 h 96"/>
                <a:gd name="T8" fmla="*/ 99 w 128"/>
                <a:gd name="T9" fmla="*/ 15 h 96"/>
                <a:gd name="T10" fmla="*/ 120 w 128"/>
                <a:gd name="T11" fmla="*/ 10 h 96"/>
                <a:gd name="T12" fmla="*/ 120 w 128"/>
                <a:gd name="T13" fmla="*/ 80 h 96"/>
                <a:gd name="T14" fmla="*/ 87 w 128"/>
                <a:gd name="T15" fmla="*/ 87 h 96"/>
                <a:gd name="T16" fmla="*/ 87 w 128"/>
                <a:gd name="T17" fmla="*/ 38 h 96"/>
                <a:gd name="T18" fmla="*/ 85 w 128"/>
                <a:gd name="T19" fmla="*/ 36 h 96"/>
                <a:gd name="T20" fmla="*/ 83 w 128"/>
                <a:gd name="T21" fmla="*/ 38 h 96"/>
                <a:gd name="T22" fmla="*/ 83 w 128"/>
                <a:gd name="T23" fmla="*/ 87 h 96"/>
                <a:gd name="T24" fmla="*/ 43 w 128"/>
                <a:gd name="T25" fmla="*/ 73 h 96"/>
                <a:gd name="T26" fmla="*/ 43 w 128"/>
                <a:gd name="T27" fmla="*/ 38 h 96"/>
                <a:gd name="T28" fmla="*/ 41 w 128"/>
                <a:gd name="T29" fmla="*/ 36 h 96"/>
                <a:gd name="T30" fmla="*/ 39 w 128"/>
                <a:gd name="T31" fmla="*/ 38 h 96"/>
                <a:gd name="T32" fmla="*/ 39 w 128"/>
                <a:gd name="T33" fmla="*/ 73 h 96"/>
                <a:gd name="T34" fmla="*/ 8 w 128"/>
                <a:gd name="T35" fmla="*/ 86 h 96"/>
                <a:gd name="T36" fmla="*/ 8 w 128"/>
                <a:gd name="T37" fmla="*/ 16 h 96"/>
                <a:gd name="T38" fmla="*/ 29 w 128"/>
                <a:gd name="T39" fmla="*/ 8 h 96"/>
                <a:gd name="T40" fmla="*/ 31 w 128"/>
                <a:gd name="T41" fmla="*/ 3 h 96"/>
                <a:gd name="T42" fmla="*/ 26 w 128"/>
                <a:gd name="T43" fmla="*/ 0 h 96"/>
                <a:gd name="T44" fmla="*/ 3 w 128"/>
                <a:gd name="T45" fmla="*/ 10 h 96"/>
                <a:gd name="T46" fmla="*/ 0 w 128"/>
                <a:gd name="T47" fmla="*/ 14 h 96"/>
                <a:gd name="T48" fmla="*/ 0 w 128"/>
                <a:gd name="T49" fmla="*/ 92 h 96"/>
                <a:gd name="T50" fmla="*/ 2 w 128"/>
                <a:gd name="T51" fmla="*/ 95 h 96"/>
                <a:gd name="T52" fmla="*/ 4 w 128"/>
                <a:gd name="T53" fmla="*/ 96 h 96"/>
                <a:gd name="T54" fmla="*/ 6 w 128"/>
                <a:gd name="T55" fmla="*/ 96 h 96"/>
                <a:gd name="T56" fmla="*/ 41 w 128"/>
                <a:gd name="T57" fmla="*/ 81 h 96"/>
                <a:gd name="T58" fmla="*/ 84 w 128"/>
                <a:gd name="T59" fmla="*/ 96 h 96"/>
                <a:gd name="T60" fmla="*/ 87 w 128"/>
                <a:gd name="T61" fmla="*/ 96 h 96"/>
                <a:gd name="T62" fmla="*/ 125 w 128"/>
                <a:gd name="T63" fmla="*/ 87 h 96"/>
                <a:gd name="T64" fmla="*/ 128 w 128"/>
                <a:gd name="T65" fmla="*/ 83 h 96"/>
                <a:gd name="T66" fmla="*/ 128 w 128"/>
                <a:gd name="T67" fmla="*/ 4 h 96"/>
                <a:gd name="T68" fmla="*/ 126 w 128"/>
                <a:gd name="T69"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96">
                  <a:moveTo>
                    <a:pt x="126" y="1"/>
                  </a:moveTo>
                  <a:cubicBezTo>
                    <a:pt x="125" y="1"/>
                    <a:pt x="124" y="0"/>
                    <a:pt x="123" y="1"/>
                  </a:cubicBezTo>
                  <a:cubicBezTo>
                    <a:pt x="97" y="7"/>
                    <a:pt x="97" y="7"/>
                    <a:pt x="97" y="7"/>
                  </a:cubicBezTo>
                  <a:cubicBezTo>
                    <a:pt x="95" y="7"/>
                    <a:pt x="94" y="10"/>
                    <a:pt x="94" y="12"/>
                  </a:cubicBezTo>
                  <a:cubicBezTo>
                    <a:pt x="95" y="14"/>
                    <a:pt x="97" y="15"/>
                    <a:pt x="99" y="15"/>
                  </a:cubicBezTo>
                  <a:cubicBezTo>
                    <a:pt x="120" y="10"/>
                    <a:pt x="120" y="10"/>
                    <a:pt x="120" y="10"/>
                  </a:cubicBezTo>
                  <a:cubicBezTo>
                    <a:pt x="120" y="80"/>
                    <a:pt x="120" y="80"/>
                    <a:pt x="120" y="80"/>
                  </a:cubicBezTo>
                  <a:cubicBezTo>
                    <a:pt x="87" y="87"/>
                    <a:pt x="87" y="87"/>
                    <a:pt x="87" y="87"/>
                  </a:cubicBezTo>
                  <a:cubicBezTo>
                    <a:pt x="87" y="38"/>
                    <a:pt x="87" y="38"/>
                    <a:pt x="87" y="38"/>
                  </a:cubicBezTo>
                  <a:cubicBezTo>
                    <a:pt x="87" y="37"/>
                    <a:pt x="86" y="36"/>
                    <a:pt x="85" y="36"/>
                  </a:cubicBezTo>
                  <a:cubicBezTo>
                    <a:pt x="84" y="36"/>
                    <a:pt x="83" y="37"/>
                    <a:pt x="83" y="38"/>
                  </a:cubicBezTo>
                  <a:cubicBezTo>
                    <a:pt x="83" y="87"/>
                    <a:pt x="83" y="87"/>
                    <a:pt x="83" y="87"/>
                  </a:cubicBezTo>
                  <a:cubicBezTo>
                    <a:pt x="43" y="73"/>
                    <a:pt x="43" y="73"/>
                    <a:pt x="43" y="73"/>
                  </a:cubicBezTo>
                  <a:cubicBezTo>
                    <a:pt x="43" y="38"/>
                    <a:pt x="43" y="38"/>
                    <a:pt x="43" y="38"/>
                  </a:cubicBezTo>
                  <a:cubicBezTo>
                    <a:pt x="43" y="37"/>
                    <a:pt x="42" y="36"/>
                    <a:pt x="41" y="36"/>
                  </a:cubicBezTo>
                  <a:cubicBezTo>
                    <a:pt x="40" y="36"/>
                    <a:pt x="39" y="37"/>
                    <a:pt x="39" y="38"/>
                  </a:cubicBezTo>
                  <a:cubicBezTo>
                    <a:pt x="39" y="73"/>
                    <a:pt x="39" y="73"/>
                    <a:pt x="39" y="73"/>
                  </a:cubicBezTo>
                  <a:cubicBezTo>
                    <a:pt x="8" y="86"/>
                    <a:pt x="8" y="86"/>
                    <a:pt x="8" y="86"/>
                  </a:cubicBezTo>
                  <a:cubicBezTo>
                    <a:pt x="8" y="16"/>
                    <a:pt x="8" y="16"/>
                    <a:pt x="8" y="16"/>
                  </a:cubicBezTo>
                  <a:cubicBezTo>
                    <a:pt x="29" y="8"/>
                    <a:pt x="29" y="8"/>
                    <a:pt x="29" y="8"/>
                  </a:cubicBezTo>
                  <a:cubicBezTo>
                    <a:pt x="31" y="7"/>
                    <a:pt x="32" y="5"/>
                    <a:pt x="31" y="3"/>
                  </a:cubicBezTo>
                  <a:cubicBezTo>
                    <a:pt x="30" y="1"/>
                    <a:pt x="28" y="0"/>
                    <a:pt x="26" y="0"/>
                  </a:cubicBezTo>
                  <a:cubicBezTo>
                    <a:pt x="3" y="10"/>
                    <a:pt x="3" y="10"/>
                    <a:pt x="3" y="10"/>
                  </a:cubicBezTo>
                  <a:cubicBezTo>
                    <a:pt x="1" y="11"/>
                    <a:pt x="0" y="12"/>
                    <a:pt x="0" y="14"/>
                  </a:cubicBezTo>
                  <a:cubicBezTo>
                    <a:pt x="0" y="92"/>
                    <a:pt x="0" y="92"/>
                    <a:pt x="0" y="92"/>
                  </a:cubicBezTo>
                  <a:cubicBezTo>
                    <a:pt x="0" y="93"/>
                    <a:pt x="1" y="95"/>
                    <a:pt x="2" y="95"/>
                  </a:cubicBezTo>
                  <a:cubicBezTo>
                    <a:pt x="2" y="96"/>
                    <a:pt x="3" y="96"/>
                    <a:pt x="4" y="96"/>
                  </a:cubicBezTo>
                  <a:cubicBezTo>
                    <a:pt x="5" y="96"/>
                    <a:pt x="5" y="96"/>
                    <a:pt x="6" y="96"/>
                  </a:cubicBezTo>
                  <a:cubicBezTo>
                    <a:pt x="41" y="81"/>
                    <a:pt x="41" y="81"/>
                    <a:pt x="41" y="81"/>
                  </a:cubicBezTo>
                  <a:cubicBezTo>
                    <a:pt x="84" y="96"/>
                    <a:pt x="84" y="96"/>
                    <a:pt x="84" y="96"/>
                  </a:cubicBezTo>
                  <a:cubicBezTo>
                    <a:pt x="85" y="96"/>
                    <a:pt x="86" y="96"/>
                    <a:pt x="87" y="96"/>
                  </a:cubicBezTo>
                  <a:cubicBezTo>
                    <a:pt x="125" y="87"/>
                    <a:pt x="125" y="87"/>
                    <a:pt x="125" y="87"/>
                  </a:cubicBezTo>
                  <a:cubicBezTo>
                    <a:pt x="127" y="86"/>
                    <a:pt x="128" y="85"/>
                    <a:pt x="128" y="83"/>
                  </a:cubicBezTo>
                  <a:cubicBezTo>
                    <a:pt x="128" y="4"/>
                    <a:pt x="128" y="4"/>
                    <a:pt x="128" y="4"/>
                  </a:cubicBezTo>
                  <a:cubicBezTo>
                    <a:pt x="128" y="3"/>
                    <a:pt x="127" y="2"/>
                    <a:pt x="12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5" name="Group 258"/>
          <p:cNvGrpSpPr>
            <a:grpSpLocks noChangeAspect="1"/>
          </p:cNvGrpSpPr>
          <p:nvPr/>
        </p:nvGrpSpPr>
        <p:grpSpPr>
          <a:xfrm>
            <a:off x="7270947" y="3869187"/>
            <a:ext cx="402574" cy="396000"/>
            <a:chOff x="2347912" y="1022351"/>
            <a:chExt cx="777876" cy="765174"/>
          </a:xfrm>
          <a:solidFill>
            <a:schemeClr val="accent5"/>
          </a:solidFill>
        </p:grpSpPr>
        <p:sp>
          <p:nvSpPr>
            <p:cNvPr id="66" name="Freeform 20"/>
            <p:cNvSpPr>
              <a:spLocks noEditPoints="1"/>
            </p:cNvSpPr>
            <p:nvPr/>
          </p:nvSpPr>
          <p:spPr bwMode="auto">
            <a:xfrm>
              <a:off x="2347912" y="1033463"/>
              <a:ext cx="777876" cy="754062"/>
            </a:xfrm>
            <a:custGeom>
              <a:avLst/>
              <a:gdLst>
                <a:gd name="T0" fmla="*/ 41 w 204"/>
                <a:gd name="T1" fmla="*/ 198 h 198"/>
                <a:gd name="T2" fmla="*/ 24 w 204"/>
                <a:gd name="T3" fmla="*/ 192 h 198"/>
                <a:gd name="T4" fmla="*/ 42 w 204"/>
                <a:gd name="T5" fmla="*/ 174 h 198"/>
                <a:gd name="T6" fmla="*/ 27 w 204"/>
                <a:gd name="T7" fmla="*/ 160 h 198"/>
                <a:gd name="T8" fmla="*/ 9 w 204"/>
                <a:gd name="T9" fmla="*/ 178 h 198"/>
                <a:gd name="T10" fmla="*/ 14 w 204"/>
                <a:gd name="T11" fmla="*/ 135 h 198"/>
                <a:gd name="T12" fmla="*/ 52 w 204"/>
                <a:gd name="T13" fmla="*/ 126 h 198"/>
                <a:gd name="T14" fmla="*/ 138 w 204"/>
                <a:gd name="T15" fmla="*/ 11 h 198"/>
                <a:gd name="T16" fmla="*/ 178 w 204"/>
                <a:gd name="T17" fmla="*/ 3 h 198"/>
                <a:gd name="T18" fmla="*/ 180 w 204"/>
                <a:gd name="T19" fmla="*/ 9 h 198"/>
                <a:gd name="T20" fmla="*/ 163 w 204"/>
                <a:gd name="T21" fmla="*/ 39 h 198"/>
                <a:gd name="T22" fmla="*/ 192 w 204"/>
                <a:gd name="T23" fmla="*/ 22 h 198"/>
                <a:gd name="T24" fmla="*/ 198 w 204"/>
                <a:gd name="T25" fmla="*/ 23 h 198"/>
                <a:gd name="T26" fmla="*/ 164 w 204"/>
                <a:gd name="T27" fmla="*/ 74 h 198"/>
                <a:gd name="T28" fmla="*/ 75 w 204"/>
                <a:gd name="T29" fmla="*/ 149 h 198"/>
                <a:gd name="T30" fmla="*/ 41 w 204"/>
                <a:gd name="T31" fmla="*/ 198 h 198"/>
                <a:gd name="T32" fmla="*/ 61 w 204"/>
                <a:gd name="T33" fmla="*/ 182 h 198"/>
                <a:gd name="T34" fmla="*/ 68 w 204"/>
                <a:gd name="T35" fmla="*/ 145 h 198"/>
                <a:gd name="T36" fmla="*/ 152 w 204"/>
                <a:gd name="T37" fmla="*/ 64 h 198"/>
                <a:gd name="T38" fmla="*/ 185 w 204"/>
                <a:gd name="T39" fmla="*/ 58 h 198"/>
                <a:gd name="T40" fmla="*/ 182 w 204"/>
                <a:gd name="T41" fmla="*/ 46 h 198"/>
                <a:gd name="T42" fmla="*/ 159 w 204"/>
                <a:gd name="T43" fmla="*/ 47 h 198"/>
                <a:gd name="T44" fmla="*/ 155 w 204"/>
                <a:gd name="T45" fmla="*/ 22 h 198"/>
                <a:gd name="T46" fmla="*/ 169 w 204"/>
                <a:gd name="T47" fmla="*/ 8 h 198"/>
                <a:gd name="T48" fmla="*/ 143 w 204"/>
                <a:gd name="T49" fmla="*/ 16 h 198"/>
                <a:gd name="T50" fmla="*/ 136 w 204"/>
                <a:gd name="T51" fmla="*/ 53 h 198"/>
                <a:gd name="T52" fmla="*/ 52 w 204"/>
                <a:gd name="T53" fmla="*/ 134 h 198"/>
                <a:gd name="T54" fmla="*/ 19 w 204"/>
                <a:gd name="T55" fmla="*/ 140 h 198"/>
                <a:gd name="T56" fmla="*/ 22 w 204"/>
                <a:gd name="T57" fmla="*/ 153 h 198"/>
                <a:gd name="T58" fmla="*/ 46 w 204"/>
                <a:gd name="T59" fmla="*/ 152 h 198"/>
                <a:gd name="T60" fmla="*/ 50 w 204"/>
                <a:gd name="T61" fmla="*/ 176 h 198"/>
                <a:gd name="T62" fmla="*/ 36 w 204"/>
                <a:gd name="T63" fmla="*/ 19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198">
                  <a:moveTo>
                    <a:pt x="41" y="198"/>
                  </a:moveTo>
                  <a:cubicBezTo>
                    <a:pt x="41" y="198"/>
                    <a:pt x="41" y="198"/>
                    <a:pt x="41" y="198"/>
                  </a:cubicBezTo>
                  <a:cubicBezTo>
                    <a:pt x="36" y="198"/>
                    <a:pt x="31" y="197"/>
                    <a:pt x="26" y="195"/>
                  </a:cubicBezTo>
                  <a:cubicBezTo>
                    <a:pt x="25" y="195"/>
                    <a:pt x="24" y="194"/>
                    <a:pt x="24" y="192"/>
                  </a:cubicBezTo>
                  <a:cubicBezTo>
                    <a:pt x="24" y="191"/>
                    <a:pt x="24" y="189"/>
                    <a:pt x="25" y="189"/>
                  </a:cubicBezTo>
                  <a:cubicBezTo>
                    <a:pt x="42" y="174"/>
                    <a:pt x="42" y="174"/>
                    <a:pt x="42" y="174"/>
                  </a:cubicBezTo>
                  <a:cubicBezTo>
                    <a:pt x="42" y="160"/>
                    <a:pt x="42" y="160"/>
                    <a:pt x="42" y="160"/>
                  </a:cubicBezTo>
                  <a:cubicBezTo>
                    <a:pt x="27" y="160"/>
                    <a:pt x="27" y="160"/>
                    <a:pt x="27" y="160"/>
                  </a:cubicBezTo>
                  <a:cubicBezTo>
                    <a:pt x="12" y="177"/>
                    <a:pt x="12" y="177"/>
                    <a:pt x="12" y="177"/>
                  </a:cubicBezTo>
                  <a:cubicBezTo>
                    <a:pt x="11" y="178"/>
                    <a:pt x="10" y="178"/>
                    <a:pt x="9" y="178"/>
                  </a:cubicBezTo>
                  <a:cubicBezTo>
                    <a:pt x="7" y="178"/>
                    <a:pt x="6" y="177"/>
                    <a:pt x="6" y="175"/>
                  </a:cubicBezTo>
                  <a:cubicBezTo>
                    <a:pt x="0" y="161"/>
                    <a:pt x="3" y="145"/>
                    <a:pt x="14" y="135"/>
                  </a:cubicBezTo>
                  <a:cubicBezTo>
                    <a:pt x="21" y="127"/>
                    <a:pt x="30" y="124"/>
                    <a:pt x="40" y="124"/>
                  </a:cubicBezTo>
                  <a:cubicBezTo>
                    <a:pt x="44" y="124"/>
                    <a:pt x="48" y="124"/>
                    <a:pt x="52" y="126"/>
                  </a:cubicBezTo>
                  <a:cubicBezTo>
                    <a:pt x="129" y="49"/>
                    <a:pt x="129" y="49"/>
                    <a:pt x="129" y="49"/>
                  </a:cubicBezTo>
                  <a:cubicBezTo>
                    <a:pt x="124" y="36"/>
                    <a:pt x="127" y="21"/>
                    <a:pt x="138" y="11"/>
                  </a:cubicBezTo>
                  <a:cubicBezTo>
                    <a:pt x="145" y="4"/>
                    <a:pt x="154" y="0"/>
                    <a:pt x="164" y="0"/>
                  </a:cubicBezTo>
                  <a:cubicBezTo>
                    <a:pt x="169" y="0"/>
                    <a:pt x="174" y="1"/>
                    <a:pt x="178" y="3"/>
                  </a:cubicBezTo>
                  <a:cubicBezTo>
                    <a:pt x="180" y="3"/>
                    <a:pt x="181" y="4"/>
                    <a:pt x="181" y="6"/>
                  </a:cubicBezTo>
                  <a:cubicBezTo>
                    <a:pt x="181" y="7"/>
                    <a:pt x="181" y="8"/>
                    <a:pt x="180" y="9"/>
                  </a:cubicBezTo>
                  <a:cubicBezTo>
                    <a:pt x="163" y="24"/>
                    <a:pt x="163" y="24"/>
                    <a:pt x="163" y="24"/>
                  </a:cubicBezTo>
                  <a:cubicBezTo>
                    <a:pt x="163" y="39"/>
                    <a:pt x="163" y="39"/>
                    <a:pt x="163" y="39"/>
                  </a:cubicBezTo>
                  <a:cubicBezTo>
                    <a:pt x="177" y="39"/>
                    <a:pt x="177" y="39"/>
                    <a:pt x="177" y="39"/>
                  </a:cubicBezTo>
                  <a:cubicBezTo>
                    <a:pt x="192" y="22"/>
                    <a:pt x="192" y="22"/>
                    <a:pt x="192" y="22"/>
                  </a:cubicBezTo>
                  <a:cubicBezTo>
                    <a:pt x="192" y="21"/>
                    <a:pt x="194" y="21"/>
                    <a:pt x="195" y="21"/>
                  </a:cubicBezTo>
                  <a:cubicBezTo>
                    <a:pt x="197" y="21"/>
                    <a:pt x="198" y="22"/>
                    <a:pt x="198" y="23"/>
                  </a:cubicBezTo>
                  <a:cubicBezTo>
                    <a:pt x="204" y="37"/>
                    <a:pt x="201" y="53"/>
                    <a:pt x="190" y="63"/>
                  </a:cubicBezTo>
                  <a:cubicBezTo>
                    <a:pt x="183" y="71"/>
                    <a:pt x="174" y="74"/>
                    <a:pt x="164" y="74"/>
                  </a:cubicBezTo>
                  <a:cubicBezTo>
                    <a:pt x="160" y="74"/>
                    <a:pt x="156" y="74"/>
                    <a:pt x="152" y="72"/>
                  </a:cubicBezTo>
                  <a:cubicBezTo>
                    <a:pt x="75" y="149"/>
                    <a:pt x="75" y="149"/>
                    <a:pt x="75" y="149"/>
                  </a:cubicBezTo>
                  <a:cubicBezTo>
                    <a:pt x="80" y="162"/>
                    <a:pt x="77" y="177"/>
                    <a:pt x="67" y="187"/>
                  </a:cubicBezTo>
                  <a:cubicBezTo>
                    <a:pt x="60" y="194"/>
                    <a:pt x="50" y="198"/>
                    <a:pt x="41" y="198"/>
                  </a:cubicBezTo>
                  <a:close/>
                  <a:moveTo>
                    <a:pt x="36" y="190"/>
                  </a:moveTo>
                  <a:cubicBezTo>
                    <a:pt x="45" y="191"/>
                    <a:pt x="54" y="188"/>
                    <a:pt x="61" y="182"/>
                  </a:cubicBezTo>
                  <a:cubicBezTo>
                    <a:pt x="69" y="173"/>
                    <a:pt x="72" y="161"/>
                    <a:pt x="67" y="149"/>
                  </a:cubicBezTo>
                  <a:cubicBezTo>
                    <a:pt x="66" y="148"/>
                    <a:pt x="67" y="146"/>
                    <a:pt x="68" y="145"/>
                  </a:cubicBezTo>
                  <a:cubicBezTo>
                    <a:pt x="148" y="65"/>
                    <a:pt x="148" y="65"/>
                    <a:pt x="148" y="65"/>
                  </a:cubicBezTo>
                  <a:cubicBezTo>
                    <a:pt x="149" y="64"/>
                    <a:pt x="151" y="63"/>
                    <a:pt x="152" y="64"/>
                  </a:cubicBezTo>
                  <a:cubicBezTo>
                    <a:pt x="156" y="66"/>
                    <a:pt x="160" y="66"/>
                    <a:pt x="164" y="66"/>
                  </a:cubicBezTo>
                  <a:cubicBezTo>
                    <a:pt x="172" y="66"/>
                    <a:pt x="179" y="63"/>
                    <a:pt x="185" y="58"/>
                  </a:cubicBezTo>
                  <a:cubicBezTo>
                    <a:pt x="191" y="51"/>
                    <a:pt x="194" y="42"/>
                    <a:pt x="193" y="33"/>
                  </a:cubicBezTo>
                  <a:cubicBezTo>
                    <a:pt x="182" y="46"/>
                    <a:pt x="182" y="46"/>
                    <a:pt x="182" y="46"/>
                  </a:cubicBezTo>
                  <a:cubicBezTo>
                    <a:pt x="181" y="47"/>
                    <a:pt x="180" y="47"/>
                    <a:pt x="179" y="47"/>
                  </a:cubicBezTo>
                  <a:cubicBezTo>
                    <a:pt x="159" y="47"/>
                    <a:pt x="159" y="47"/>
                    <a:pt x="159" y="47"/>
                  </a:cubicBezTo>
                  <a:cubicBezTo>
                    <a:pt x="157" y="47"/>
                    <a:pt x="155" y="46"/>
                    <a:pt x="155" y="43"/>
                  </a:cubicBezTo>
                  <a:cubicBezTo>
                    <a:pt x="155" y="22"/>
                    <a:pt x="155" y="22"/>
                    <a:pt x="155" y="22"/>
                  </a:cubicBezTo>
                  <a:cubicBezTo>
                    <a:pt x="155" y="21"/>
                    <a:pt x="155" y="20"/>
                    <a:pt x="156" y="19"/>
                  </a:cubicBezTo>
                  <a:cubicBezTo>
                    <a:pt x="169" y="8"/>
                    <a:pt x="169" y="8"/>
                    <a:pt x="169" y="8"/>
                  </a:cubicBezTo>
                  <a:cubicBezTo>
                    <a:pt x="167" y="8"/>
                    <a:pt x="166" y="8"/>
                    <a:pt x="164" y="8"/>
                  </a:cubicBezTo>
                  <a:cubicBezTo>
                    <a:pt x="156" y="8"/>
                    <a:pt x="149" y="11"/>
                    <a:pt x="143" y="16"/>
                  </a:cubicBezTo>
                  <a:cubicBezTo>
                    <a:pt x="135" y="25"/>
                    <a:pt x="132" y="37"/>
                    <a:pt x="137" y="49"/>
                  </a:cubicBezTo>
                  <a:cubicBezTo>
                    <a:pt x="138" y="50"/>
                    <a:pt x="137" y="52"/>
                    <a:pt x="136" y="53"/>
                  </a:cubicBezTo>
                  <a:cubicBezTo>
                    <a:pt x="56" y="133"/>
                    <a:pt x="56" y="133"/>
                    <a:pt x="56" y="133"/>
                  </a:cubicBezTo>
                  <a:cubicBezTo>
                    <a:pt x="55" y="134"/>
                    <a:pt x="53" y="135"/>
                    <a:pt x="52" y="134"/>
                  </a:cubicBezTo>
                  <a:cubicBezTo>
                    <a:pt x="48" y="132"/>
                    <a:pt x="44" y="132"/>
                    <a:pt x="40" y="132"/>
                  </a:cubicBezTo>
                  <a:cubicBezTo>
                    <a:pt x="32" y="132"/>
                    <a:pt x="25" y="135"/>
                    <a:pt x="19" y="140"/>
                  </a:cubicBezTo>
                  <a:cubicBezTo>
                    <a:pt x="12" y="147"/>
                    <a:pt x="10" y="157"/>
                    <a:pt x="11" y="166"/>
                  </a:cubicBezTo>
                  <a:cubicBezTo>
                    <a:pt x="22" y="153"/>
                    <a:pt x="22" y="153"/>
                    <a:pt x="22" y="153"/>
                  </a:cubicBezTo>
                  <a:cubicBezTo>
                    <a:pt x="23" y="152"/>
                    <a:pt x="24" y="152"/>
                    <a:pt x="25" y="152"/>
                  </a:cubicBezTo>
                  <a:cubicBezTo>
                    <a:pt x="46" y="152"/>
                    <a:pt x="46" y="152"/>
                    <a:pt x="46" y="152"/>
                  </a:cubicBezTo>
                  <a:cubicBezTo>
                    <a:pt x="49" y="152"/>
                    <a:pt x="50" y="154"/>
                    <a:pt x="50" y="156"/>
                  </a:cubicBezTo>
                  <a:cubicBezTo>
                    <a:pt x="50" y="176"/>
                    <a:pt x="50" y="176"/>
                    <a:pt x="50" y="176"/>
                  </a:cubicBezTo>
                  <a:cubicBezTo>
                    <a:pt x="50" y="177"/>
                    <a:pt x="50" y="178"/>
                    <a:pt x="49" y="179"/>
                  </a:cubicBezTo>
                  <a:lnTo>
                    <a:pt x="3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21"/>
            <p:cNvSpPr>
              <a:spLocks/>
            </p:cNvSpPr>
            <p:nvPr/>
          </p:nvSpPr>
          <p:spPr bwMode="auto">
            <a:xfrm>
              <a:off x="2347912" y="1022351"/>
              <a:ext cx="400050" cy="400050"/>
            </a:xfrm>
            <a:custGeom>
              <a:avLst/>
              <a:gdLst>
                <a:gd name="T0" fmla="*/ 81 w 105"/>
                <a:gd name="T1" fmla="*/ 105 h 105"/>
                <a:gd name="T2" fmla="*/ 52 w 105"/>
                <a:gd name="T3" fmla="*/ 76 h 105"/>
                <a:gd name="T4" fmla="*/ 14 w 105"/>
                <a:gd name="T5" fmla="*/ 67 h 105"/>
                <a:gd name="T6" fmla="*/ 6 w 105"/>
                <a:gd name="T7" fmla="*/ 26 h 105"/>
                <a:gd name="T8" fmla="*/ 9 w 105"/>
                <a:gd name="T9" fmla="*/ 24 h 105"/>
                <a:gd name="T10" fmla="*/ 12 w 105"/>
                <a:gd name="T11" fmla="*/ 25 h 105"/>
                <a:gd name="T12" fmla="*/ 27 w 105"/>
                <a:gd name="T13" fmla="*/ 42 h 105"/>
                <a:gd name="T14" fmla="*/ 42 w 105"/>
                <a:gd name="T15" fmla="*/ 42 h 105"/>
                <a:gd name="T16" fmla="*/ 42 w 105"/>
                <a:gd name="T17" fmla="*/ 27 h 105"/>
                <a:gd name="T18" fmla="*/ 25 w 105"/>
                <a:gd name="T19" fmla="*/ 12 h 105"/>
                <a:gd name="T20" fmla="*/ 24 w 105"/>
                <a:gd name="T21" fmla="*/ 9 h 105"/>
                <a:gd name="T22" fmla="*/ 26 w 105"/>
                <a:gd name="T23" fmla="*/ 6 h 105"/>
                <a:gd name="T24" fmla="*/ 66 w 105"/>
                <a:gd name="T25" fmla="*/ 14 h 105"/>
                <a:gd name="T26" fmla="*/ 75 w 105"/>
                <a:gd name="T27" fmla="*/ 52 h 105"/>
                <a:gd name="T28" fmla="*/ 105 w 105"/>
                <a:gd name="T29" fmla="*/ 81 h 105"/>
                <a:gd name="T30" fmla="*/ 99 w 105"/>
                <a:gd name="T31" fmla="*/ 87 h 105"/>
                <a:gd name="T32" fmla="*/ 68 w 105"/>
                <a:gd name="T33" fmla="*/ 56 h 105"/>
                <a:gd name="T34" fmla="*/ 67 w 105"/>
                <a:gd name="T35" fmla="*/ 52 h 105"/>
                <a:gd name="T36" fmla="*/ 61 w 105"/>
                <a:gd name="T37" fmla="*/ 19 h 105"/>
                <a:gd name="T38" fmla="*/ 36 w 105"/>
                <a:gd name="T39" fmla="*/ 11 h 105"/>
                <a:gd name="T40" fmla="*/ 49 w 105"/>
                <a:gd name="T41" fmla="*/ 22 h 105"/>
                <a:gd name="T42" fmla="*/ 50 w 105"/>
                <a:gd name="T43" fmla="*/ 25 h 105"/>
                <a:gd name="T44" fmla="*/ 50 w 105"/>
                <a:gd name="T45" fmla="*/ 46 h 105"/>
                <a:gd name="T46" fmla="*/ 46 w 105"/>
                <a:gd name="T47" fmla="*/ 50 h 105"/>
                <a:gd name="T48" fmla="*/ 25 w 105"/>
                <a:gd name="T49" fmla="*/ 50 h 105"/>
                <a:gd name="T50" fmla="*/ 22 w 105"/>
                <a:gd name="T51" fmla="*/ 49 h 105"/>
                <a:gd name="T52" fmla="*/ 11 w 105"/>
                <a:gd name="T53" fmla="*/ 36 h 105"/>
                <a:gd name="T54" fmla="*/ 19 w 105"/>
                <a:gd name="T55" fmla="*/ 61 h 105"/>
                <a:gd name="T56" fmla="*/ 52 w 105"/>
                <a:gd name="T57" fmla="*/ 67 h 105"/>
                <a:gd name="T58" fmla="*/ 56 w 105"/>
                <a:gd name="T59" fmla="*/ 68 h 105"/>
                <a:gd name="T60" fmla="*/ 87 w 105"/>
                <a:gd name="T61" fmla="*/ 99 h 105"/>
                <a:gd name="T62" fmla="*/ 81 w 105"/>
                <a:gd name="T6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 h="105">
                  <a:moveTo>
                    <a:pt x="81" y="105"/>
                  </a:moveTo>
                  <a:cubicBezTo>
                    <a:pt x="52" y="76"/>
                    <a:pt x="52" y="76"/>
                    <a:pt x="52" y="76"/>
                  </a:cubicBezTo>
                  <a:cubicBezTo>
                    <a:pt x="39" y="80"/>
                    <a:pt x="24" y="77"/>
                    <a:pt x="14" y="67"/>
                  </a:cubicBezTo>
                  <a:cubicBezTo>
                    <a:pt x="3" y="56"/>
                    <a:pt x="0" y="40"/>
                    <a:pt x="6" y="26"/>
                  </a:cubicBezTo>
                  <a:cubicBezTo>
                    <a:pt x="6" y="25"/>
                    <a:pt x="7" y="24"/>
                    <a:pt x="9" y="24"/>
                  </a:cubicBezTo>
                  <a:cubicBezTo>
                    <a:pt x="10" y="24"/>
                    <a:pt x="12" y="24"/>
                    <a:pt x="12" y="25"/>
                  </a:cubicBezTo>
                  <a:cubicBezTo>
                    <a:pt x="27" y="42"/>
                    <a:pt x="27" y="42"/>
                    <a:pt x="27" y="42"/>
                  </a:cubicBezTo>
                  <a:cubicBezTo>
                    <a:pt x="42" y="42"/>
                    <a:pt x="42" y="42"/>
                    <a:pt x="42" y="42"/>
                  </a:cubicBezTo>
                  <a:cubicBezTo>
                    <a:pt x="42" y="27"/>
                    <a:pt x="42" y="27"/>
                    <a:pt x="42" y="27"/>
                  </a:cubicBezTo>
                  <a:cubicBezTo>
                    <a:pt x="25" y="12"/>
                    <a:pt x="25" y="12"/>
                    <a:pt x="25" y="12"/>
                  </a:cubicBezTo>
                  <a:cubicBezTo>
                    <a:pt x="24" y="12"/>
                    <a:pt x="24" y="10"/>
                    <a:pt x="24" y="9"/>
                  </a:cubicBezTo>
                  <a:cubicBezTo>
                    <a:pt x="24" y="7"/>
                    <a:pt x="25" y="6"/>
                    <a:pt x="26" y="6"/>
                  </a:cubicBezTo>
                  <a:cubicBezTo>
                    <a:pt x="40" y="0"/>
                    <a:pt x="56" y="3"/>
                    <a:pt x="66" y="14"/>
                  </a:cubicBezTo>
                  <a:cubicBezTo>
                    <a:pt x="77" y="24"/>
                    <a:pt x="80" y="39"/>
                    <a:pt x="75" y="52"/>
                  </a:cubicBezTo>
                  <a:cubicBezTo>
                    <a:pt x="105" y="81"/>
                    <a:pt x="105" y="81"/>
                    <a:pt x="105" y="81"/>
                  </a:cubicBezTo>
                  <a:cubicBezTo>
                    <a:pt x="99" y="87"/>
                    <a:pt x="99" y="87"/>
                    <a:pt x="99" y="87"/>
                  </a:cubicBezTo>
                  <a:cubicBezTo>
                    <a:pt x="68" y="56"/>
                    <a:pt x="68" y="56"/>
                    <a:pt x="68" y="56"/>
                  </a:cubicBezTo>
                  <a:cubicBezTo>
                    <a:pt x="67" y="55"/>
                    <a:pt x="66" y="53"/>
                    <a:pt x="67" y="52"/>
                  </a:cubicBezTo>
                  <a:cubicBezTo>
                    <a:pt x="72" y="40"/>
                    <a:pt x="69" y="28"/>
                    <a:pt x="61" y="19"/>
                  </a:cubicBezTo>
                  <a:cubicBezTo>
                    <a:pt x="54" y="13"/>
                    <a:pt x="45" y="10"/>
                    <a:pt x="36" y="11"/>
                  </a:cubicBezTo>
                  <a:cubicBezTo>
                    <a:pt x="49" y="22"/>
                    <a:pt x="49" y="22"/>
                    <a:pt x="49" y="22"/>
                  </a:cubicBezTo>
                  <a:cubicBezTo>
                    <a:pt x="50" y="23"/>
                    <a:pt x="50" y="24"/>
                    <a:pt x="50" y="25"/>
                  </a:cubicBezTo>
                  <a:cubicBezTo>
                    <a:pt x="50" y="46"/>
                    <a:pt x="50" y="46"/>
                    <a:pt x="50" y="46"/>
                  </a:cubicBezTo>
                  <a:cubicBezTo>
                    <a:pt x="50" y="49"/>
                    <a:pt x="49" y="50"/>
                    <a:pt x="46" y="50"/>
                  </a:cubicBezTo>
                  <a:cubicBezTo>
                    <a:pt x="25" y="50"/>
                    <a:pt x="25" y="50"/>
                    <a:pt x="25" y="50"/>
                  </a:cubicBezTo>
                  <a:cubicBezTo>
                    <a:pt x="24" y="50"/>
                    <a:pt x="23" y="50"/>
                    <a:pt x="22" y="49"/>
                  </a:cubicBezTo>
                  <a:cubicBezTo>
                    <a:pt x="11" y="36"/>
                    <a:pt x="11" y="36"/>
                    <a:pt x="11" y="36"/>
                  </a:cubicBezTo>
                  <a:cubicBezTo>
                    <a:pt x="10" y="45"/>
                    <a:pt x="13" y="54"/>
                    <a:pt x="19" y="61"/>
                  </a:cubicBezTo>
                  <a:cubicBezTo>
                    <a:pt x="28" y="70"/>
                    <a:pt x="40" y="72"/>
                    <a:pt x="52" y="67"/>
                  </a:cubicBezTo>
                  <a:cubicBezTo>
                    <a:pt x="53" y="67"/>
                    <a:pt x="55" y="67"/>
                    <a:pt x="56" y="68"/>
                  </a:cubicBezTo>
                  <a:cubicBezTo>
                    <a:pt x="87" y="99"/>
                    <a:pt x="87" y="99"/>
                    <a:pt x="87" y="99"/>
                  </a:cubicBezTo>
                  <a:lnTo>
                    <a:pt x="81"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22"/>
            <p:cNvSpPr>
              <a:spLocks/>
            </p:cNvSpPr>
            <p:nvPr/>
          </p:nvSpPr>
          <p:spPr bwMode="auto">
            <a:xfrm>
              <a:off x="2725738" y="1400175"/>
              <a:ext cx="400050" cy="387350"/>
            </a:xfrm>
            <a:custGeom>
              <a:avLst/>
              <a:gdLst>
                <a:gd name="T0" fmla="*/ 65 w 105"/>
                <a:gd name="T1" fmla="*/ 102 h 102"/>
                <a:gd name="T2" fmla="*/ 39 w 105"/>
                <a:gd name="T3" fmla="*/ 91 h 102"/>
                <a:gd name="T4" fmla="*/ 30 w 105"/>
                <a:gd name="T5" fmla="*/ 53 h 102"/>
                <a:gd name="T6" fmla="*/ 0 w 105"/>
                <a:gd name="T7" fmla="*/ 24 h 102"/>
                <a:gd name="T8" fmla="*/ 6 w 105"/>
                <a:gd name="T9" fmla="*/ 18 h 102"/>
                <a:gd name="T10" fmla="*/ 37 w 105"/>
                <a:gd name="T11" fmla="*/ 49 h 102"/>
                <a:gd name="T12" fmla="*/ 38 w 105"/>
                <a:gd name="T13" fmla="*/ 53 h 102"/>
                <a:gd name="T14" fmla="*/ 44 w 105"/>
                <a:gd name="T15" fmla="*/ 86 h 102"/>
                <a:gd name="T16" fmla="*/ 70 w 105"/>
                <a:gd name="T17" fmla="*/ 94 h 102"/>
                <a:gd name="T18" fmla="*/ 57 w 105"/>
                <a:gd name="T19" fmla="*/ 83 h 102"/>
                <a:gd name="T20" fmla="*/ 56 w 105"/>
                <a:gd name="T21" fmla="*/ 80 h 102"/>
                <a:gd name="T22" fmla="*/ 56 w 105"/>
                <a:gd name="T23" fmla="*/ 60 h 102"/>
                <a:gd name="T24" fmla="*/ 60 w 105"/>
                <a:gd name="T25" fmla="*/ 56 h 102"/>
                <a:gd name="T26" fmla="*/ 80 w 105"/>
                <a:gd name="T27" fmla="*/ 56 h 102"/>
                <a:gd name="T28" fmla="*/ 83 w 105"/>
                <a:gd name="T29" fmla="*/ 57 h 102"/>
                <a:gd name="T30" fmla="*/ 94 w 105"/>
                <a:gd name="T31" fmla="*/ 70 h 102"/>
                <a:gd name="T32" fmla="*/ 86 w 105"/>
                <a:gd name="T33" fmla="*/ 44 h 102"/>
                <a:gd name="T34" fmla="*/ 53 w 105"/>
                <a:gd name="T35" fmla="*/ 38 h 102"/>
                <a:gd name="T36" fmla="*/ 49 w 105"/>
                <a:gd name="T37" fmla="*/ 37 h 102"/>
                <a:gd name="T38" fmla="*/ 18 w 105"/>
                <a:gd name="T39" fmla="*/ 6 h 102"/>
                <a:gd name="T40" fmla="*/ 24 w 105"/>
                <a:gd name="T41" fmla="*/ 0 h 102"/>
                <a:gd name="T42" fmla="*/ 53 w 105"/>
                <a:gd name="T43" fmla="*/ 30 h 102"/>
                <a:gd name="T44" fmla="*/ 91 w 105"/>
                <a:gd name="T45" fmla="*/ 39 h 102"/>
                <a:gd name="T46" fmla="*/ 99 w 105"/>
                <a:gd name="T47" fmla="*/ 79 h 102"/>
                <a:gd name="T48" fmla="*/ 96 w 105"/>
                <a:gd name="T49" fmla="*/ 82 h 102"/>
                <a:gd name="T50" fmla="*/ 93 w 105"/>
                <a:gd name="T51" fmla="*/ 81 h 102"/>
                <a:gd name="T52" fmla="*/ 78 w 105"/>
                <a:gd name="T53" fmla="*/ 64 h 102"/>
                <a:gd name="T54" fmla="*/ 64 w 105"/>
                <a:gd name="T55" fmla="*/ 64 h 102"/>
                <a:gd name="T56" fmla="*/ 64 w 105"/>
                <a:gd name="T57" fmla="*/ 78 h 102"/>
                <a:gd name="T58" fmla="*/ 81 w 105"/>
                <a:gd name="T59" fmla="*/ 93 h 102"/>
                <a:gd name="T60" fmla="*/ 82 w 105"/>
                <a:gd name="T61" fmla="*/ 96 h 102"/>
                <a:gd name="T62" fmla="*/ 80 w 105"/>
                <a:gd name="T63" fmla="*/ 99 h 102"/>
                <a:gd name="T64" fmla="*/ 65 w 105"/>
                <a:gd name="T6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02">
                  <a:moveTo>
                    <a:pt x="65" y="102"/>
                  </a:moveTo>
                  <a:cubicBezTo>
                    <a:pt x="55" y="102"/>
                    <a:pt x="46" y="98"/>
                    <a:pt x="39" y="91"/>
                  </a:cubicBezTo>
                  <a:cubicBezTo>
                    <a:pt x="28" y="81"/>
                    <a:pt x="25" y="66"/>
                    <a:pt x="30" y="53"/>
                  </a:cubicBezTo>
                  <a:cubicBezTo>
                    <a:pt x="0" y="24"/>
                    <a:pt x="0" y="24"/>
                    <a:pt x="0" y="24"/>
                  </a:cubicBezTo>
                  <a:cubicBezTo>
                    <a:pt x="6" y="18"/>
                    <a:pt x="6" y="18"/>
                    <a:pt x="6" y="18"/>
                  </a:cubicBezTo>
                  <a:cubicBezTo>
                    <a:pt x="37" y="49"/>
                    <a:pt x="37" y="49"/>
                    <a:pt x="37" y="49"/>
                  </a:cubicBezTo>
                  <a:cubicBezTo>
                    <a:pt x="38" y="50"/>
                    <a:pt x="39" y="52"/>
                    <a:pt x="38" y="53"/>
                  </a:cubicBezTo>
                  <a:cubicBezTo>
                    <a:pt x="33" y="65"/>
                    <a:pt x="36" y="77"/>
                    <a:pt x="44" y="86"/>
                  </a:cubicBezTo>
                  <a:cubicBezTo>
                    <a:pt x="51" y="93"/>
                    <a:pt x="61" y="95"/>
                    <a:pt x="70" y="94"/>
                  </a:cubicBezTo>
                  <a:cubicBezTo>
                    <a:pt x="57" y="83"/>
                    <a:pt x="57" y="83"/>
                    <a:pt x="57" y="83"/>
                  </a:cubicBezTo>
                  <a:cubicBezTo>
                    <a:pt x="56" y="82"/>
                    <a:pt x="56" y="81"/>
                    <a:pt x="56" y="80"/>
                  </a:cubicBezTo>
                  <a:cubicBezTo>
                    <a:pt x="56" y="60"/>
                    <a:pt x="56" y="60"/>
                    <a:pt x="56" y="60"/>
                  </a:cubicBezTo>
                  <a:cubicBezTo>
                    <a:pt x="56" y="58"/>
                    <a:pt x="58" y="56"/>
                    <a:pt x="60" y="56"/>
                  </a:cubicBezTo>
                  <a:cubicBezTo>
                    <a:pt x="80" y="56"/>
                    <a:pt x="80" y="56"/>
                    <a:pt x="80" y="56"/>
                  </a:cubicBezTo>
                  <a:cubicBezTo>
                    <a:pt x="81" y="56"/>
                    <a:pt x="82" y="56"/>
                    <a:pt x="83" y="57"/>
                  </a:cubicBezTo>
                  <a:cubicBezTo>
                    <a:pt x="94" y="70"/>
                    <a:pt x="94" y="70"/>
                    <a:pt x="94" y="70"/>
                  </a:cubicBezTo>
                  <a:cubicBezTo>
                    <a:pt x="95" y="61"/>
                    <a:pt x="93" y="51"/>
                    <a:pt x="86" y="44"/>
                  </a:cubicBezTo>
                  <a:cubicBezTo>
                    <a:pt x="77" y="36"/>
                    <a:pt x="65" y="33"/>
                    <a:pt x="53" y="38"/>
                  </a:cubicBezTo>
                  <a:cubicBezTo>
                    <a:pt x="52" y="39"/>
                    <a:pt x="50" y="38"/>
                    <a:pt x="49" y="37"/>
                  </a:cubicBezTo>
                  <a:cubicBezTo>
                    <a:pt x="18" y="6"/>
                    <a:pt x="18" y="6"/>
                    <a:pt x="18" y="6"/>
                  </a:cubicBezTo>
                  <a:cubicBezTo>
                    <a:pt x="24" y="0"/>
                    <a:pt x="24" y="0"/>
                    <a:pt x="24" y="0"/>
                  </a:cubicBezTo>
                  <a:cubicBezTo>
                    <a:pt x="53" y="30"/>
                    <a:pt x="53" y="30"/>
                    <a:pt x="53" y="30"/>
                  </a:cubicBezTo>
                  <a:cubicBezTo>
                    <a:pt x="66" y="25"/>
                    <a:pt x="81" y="28"/>
                    <a:pt x="91" y="39"/>
                  </a:cubicBezTo>
                  <a:cubicBezTo>
                    <a:pt x="102" y="49"/>
                    <a:pt x="105" y="65"/>
                    <a:pt x="99" y="79"/>
                  </a:cubicBezTo>
                  <a:cubicBezTo>
                    <a:pt x="99" y="81"/>
                    <a:pt x="98" y="82"/>
                    <a:pt x="96" y="82"/>
                  </a:cubicBezTo>
                  <a:cubicBezTo>
                    <a:pt x="95" y="82"/>
                    <a:pt x="94" y="82"/>
                    <a:pt x="93" y="81"/>
                  </a:cubicBezTo>
                  <a:cubicBezTo>
                    <a:pt x="78" y="64"/>
                    <a:pt x="78" y="64"/>
                    <a:pt x="78" y="64"/>
                  </a:cubicBezTo>
                  <a:cubicBezTo>
                    <a:pt x="64" y="64"/>
                    <a:pt x="64" y="64"/>
                    <a:pt x="64" y="64"/>
                  </a:cubicBezTo>
                  <a:cubicBezTo>
                    <a:pt x="64" y="78"/>
                    <a:pt x="64" y="78"/>
                    <a:pt x="64" y="78"/>
                  </a:cubicBezTo>
                  <a:cubicBezTo>
                    <a:pt x="81" y="93"/>
                    <a:pt x="81" y="93"/>
                    <a:pt x="81" y="93"/>
                  </a:cubicBezTo>
                  <a:cubicBezTo>
                    <a:pt x="82" y="94"/>
                    <a:pt x="82" y="95"/>
                    <a:pt x="82" y="96"/>
                  </a:cubicBezTo>
                  <a:cubicBezTo>
                    <a:pt x="82" y="98"/>
                    <a:pt x="81" y="99"/>
                    <a:pt x="80" y="99"/>
                  </a:cubicBezTo>
                  <a:cubicBezTo>
                    <a:pt x="75" y="101"/>
                    <a:pt x="70" y="102"/>
                    <a:pt x="6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234595947"/>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ppt_y</p:attrName>
                                        </p:attrNameLst>
                                      </p:cBhvr>
                                      <p:tavLst>
                                        <p:tav tm="0">
                                          <p:val>
                                            <p:strVal val="#ppt_y-#ppt_h*1.125000"/>
                                          </p:val>
                                        </p:tav>
                                        <p:tav tm="100000">
                                          <p:val>
                                            <p:strVal val="#ppt_y"/>
                                          </p:val>
                                        </p:tav>
                                      </p:tavLst>
                                    </p:anim>
                                    <p:animEffect transition="in" filter="wipe(down)">
                                      <p:cBhvr>
                                        <p:cTn id="8" dur="500"/>
                                        <p:tgtEl>
                                          <p:spTgt spid="55"/>
                                        </p:tgtEl>
                                      </p:cBhvr>
                                    </p:animEffect>
                                  </p:childTnLst>
                                </p:cTn>
                              </p:par>
                              <p:par>
                                <p:cTn id="9" presetID="16" presetClass="entr" presetSubtype="37"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500"/>
                                        <p:tgtEl>
                                          <p:spTgt spid="56"/>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p:cTn id="46" dur="500" fill="hold"/>
                                        <p:tgtEl>
                                          <p:spTgt spid="59"/>
                                        </p:tgtEl>
                                        <p:attrNameLst>
                                          <p:attrName>ppt_w</p:attrName>
                                        </p:attrNameLst>
                                      </p:cBhvr>
                                      <p:tavLst>
                                        <p:tav tm="0">
                                          <p:val>
                                            <p:fltVal val="0"/>
                                          </p:val>
                                        </p:tav>
                                        <p:tav tm="100000">
                                          <p:val>
                                            <p:strVal val="#ppt_w"/>
                                          </p:val>
                                        </p:tav>
                                      </p:tavLst>
                                    </p:anim>
                                    <p:anim calcmode="lin" valueType="num">
                                      <p:cBhvr>
                                        <p:cTn id="47" dur="500" fill="hold"/>
                                        <p:tgtEl>
                                          <p:spTgt spid="59"/>
                                        </p:tgtEl>
                                        <p:attrNameLst>
                                          <p:attrName>ppt_h</p:attrName>
                                        </p:attrNameLst>
                                      </p:cBhvr>
                                      <p:tavLst>
                                        <p:tav tm="0">
                                          <p:val>
                                            <p:fltVal val="0"/>
                                          </p:val>
                                        </p:tav>
                                        <p:tav tm="100000">
                                          <p:val>
                                            <p:strVal val="#ppt_h"/>
                                          </p:val>
                                        </p:tav>
                                      </p:tavLst>
                                    </p:anim>
                                    <p:animEffect transition="in" filter="fade">
                                      <p:cBhvr>
                                        <p:cTn id="48" dur="500"/>
                                        <p:tgtEl>
                                          <p:spTgt spid="59"/>
                                        </p:tgtEl>
                                      </p:cBhvr>
                                    </p:animEffect>
                                  </p:childTnLst>
                                </p:cTn>
                              </p:par>
                              <p:par>
                                <p:cTn id="49" presetID="53" presetClass="entr" presetSubtype="16"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500" fill="hold"/>
                                        <p:tgtEl>
                                          <p:spTgt spid="65"/>
                                        </p:tgtEl>
                                        <p:attrNameLst>
                                          <p:attrName>ppt_w</p:attrName>
                                        </p:attrNameLst>
                                      </p:cBhvr>
                                      <p:tavLst>
                                        <p:tav tm="0">
                                          <p:val>
                                            <p:fltVal val="0"/>
                                          </p:val>
                                        </p:tav>
                                        <p:tav tm="100000">
                                          <p:val>
                                            <p:strVal val="#ppt_w"/>
                                          </p:val>
                                        </p:tav>
                                      </p:tavLst>
                                    </p:anim>
                                    <p:anim calcmode="lin" valueType="num">
                                      <p:cBhvr>
                                        <p:cTn id="52" dur="500" fill="hold"/>
                                        <p:tgtEl>
                                          <p:spTgt spid="65"/>
                                        </p:tgtEl>
                                        <p:attrNameLst>
                                          <p:attrName>ppt_h</p:attrName>
                                        </p:attrNameLst>
                                      </p:cBhvr>
                                      <p:tavLst>
                                        <p:tav tm="0">
                                          <p:val>
                                            <p:fltVal val="0"/>
                                          </p:val>
                                        </p:tav>
                                        <p:tav tm="100000">
                                          <p:val>
                                            <p:strVal val="#ppt_h"/>
                                          </p:val>
                                        </p:tav>
                                      </p:tavLst>
                                    </p:anim>
                                    <p:animEffect transition="in" filter="fade">
                                      <p:cBhvr>
                                        <p:cTn id="53" dur="500"/>
                                        <p:tgtEl>
                                          <p:spTgt spid="65"/>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childTnLst>
                          </p:cTn>
                        </p:par>
                        <p:par>
                          <p:cTn id="61" fill="hold">
                            <p:stCondLst>
                              <p:cond delay="3000"/>
                            </p:stCondLst>
                            <p:childTnLst>
                              <p:par>
                                <p:cTn id="62" presetID="22" presetClass="entr" presetSubtype="4"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down)">
                                      <p:cBhvr>
                                        <p:cTn id="64" dur="500"/>
                                        <p:tgtEl>
                                          <p:spTgt spid="8"/>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00"/>
                                        <p:tgtEl>
                                          <p:spTgt spid="9"/>
                                        </p:tgtEl>
                                      </p:cBhvr>
                                    </p:animEffect>
                                  </p:childTnLst>
                                </p:cTn>
                              </p:par>
                            </p:childTnLst>
                          </p:cTn>
                        </p:par>
                        <p:par>
                          <p:cTn id="68" fill="hold">
                            <p:stCondLst>
                              <p:cond delay="3500"/>
                            </p:stCondLst>
                            <p:childTnLst>
                              <p:par>
                                <p:cTn id="69" presetID="53" presetClass="entr" presetSubtype="16" fill="hold" grpId="0" nodeType="afterEffect">
                                  <p:stCondLst>
                                    <p:cond delay="0"/>
                                  </p:stCondLst>
                                  <p:childTnLst>
                                    <p:set>
                                      <p:cBhvr>
                                        <p:cTn id="70" dur="1" fill="hold">
                                          <p:stCondLst>
                                            <p:cond delay="0"/>
                                          </p:stCondLst>
                                        </p:cTn>
                                        <p:tgtEl>
                                          <p:spTgt spid="58"/>
                                        </p:tgtEl>
                                        <p:attrNameLst>
                                          <p:attrName>style.visibility</p:attrName>
                                        </p:attrNameLst>
                                      </p:cBhvr>
                                      <p:to>
                                        <p:strVal val="visible"/>
                                      </p:to>
                                    </p:set>
                                    <p:anim calcmode="lin" valueType="num">
                                      <p:cBhvr>
                                        <p:cTn id="71" dur="500" fill="hold"/>
                                        <p:tgtEl>
                                          <p:spTgt spid="58"/>
                                        </p:tgtEl>
                                        <p:attrNameLst>
                                          <p:attrName>ppt_w</p:attrName>
                                        </p:attrNameLst>
                                      </p:cBhvr>
                                      <p:tavLst>
                                        <p:tav tm="0">
                                          <p:val>
                                            <p:fltVal val="0"/>
                                          </p:val>
                                        </p:tav>
                                        <p:tav tm="100000">
                                          <p:val>
                                            <p:strVal val="#ppt_w"/>
                                          </p:val>
                                        </p:tav>
                                      </p:tavLst>
                                    </p:anim>
                                    <p:anim calcmode="lin" valueType="num">
                                      <p:cBhvr>
                                        <p:cTn id="72" dur="500" fill="hold"/>
                                        <p:tgtEl>
                                          <p:spTgt spid="58"/>
                                        </p:tgtEl>
                                        <p:attrNameLst>
                                          <p:attrName>ppt_h</p:attrName>
                                        </p:attrNameLst>
                                      </p:cBhvr>
                                      <p:tavLst>
                                        <p:tav tm="0">
                                          <p:val>
                                            <p:fltVal val="0"/>
                                          </p:val>
                                        </p:tav>
                                        <p:tav tm="100000">
                                          <p:val>
                                            <p:strVal val="#ppt_h"/>
                                          </p:val>
                                        </p:tav>
                                      </p:tavLst>
                                    </p:anim>
                                    <p:animEffect transition="in" filter="fade">
                                      <p:cBhvr>
                                        <p:cTn id="73" dur="500"/>
                                        <p:tgtEl>
                                          <p:spTgt spid="58"/>
                                        </p:tgtEl>
                                      </p:cBhvr>
                                    </p:animEffect>
                                  </p:childTnLst>
                                </p:cTn>
                              </p:par>
                              <p:par>
                                <p:cTn id="74" presetID="53" presetClass="entr" presetSubtype="16"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Effect transition="in" filter="fade">
                                      <p:cBhvr>
                                        <p:cTn id="78" dur="500"/>
                                        <p:tgtEl>
                                          <p:spTgt spid="20"/>
                                        </p:tgtEl>
                                      </p:cBhvr>
                                    </p:animEffect>
                                  </p:childTnLst>
                                </p:cTn>
                              </p:par>
                            </p:childTnLst>
                          </p:cTn>
                        </p:par>
                        <p:par>
                          <p:cTn id="79" fill="hold">
                            <p:stCondLst>
                              <p:cond delay="4000"/>
                            </p:stCondLst>
                            <p:childTnLst>
                              <p:par>
                                <p:cTn id="80" presetID="16" presetClass="entr" presetSubtype="21"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barn(inVertical)">
                                      <p:cBhvr>
                                        <p:cTn id="82" dur="500"/>
                                        <p:tgtEl>
                                          <p:spTgt spid="11"/>
                                        </p:tgtEl>
                                      </p:cBhvr>
                                    </p:animEffect>
                                  </p:childTnLst>
                                </p:cTn>
                              </p:par>
                            </p:childTnLst>
                          </p:cTn>
                        </p:par>
                        <p:par>
                          <p:cTn id="83" fill="hold">
                            <p:stCondLst>
                              <p:cond delay="4500"/>
                            </p:stCondLst>
                            <p:childTnLst>
                              <p:par>
                                <p:cTn id="84" presetID="22" presetClass="entr" presetSubtype="8" fill="hold"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par>
                                <p:cTn id="87" presetID="22" presetClass="entr" presetSubtype="2"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right)">
                                      <p:cBhvr>
                                        <p:cTn id="89" dur="500"/>
                                        <p:tgtEl>
                                          <p:spTgt spid="38"/>
                                        </p:tgtEl>
                                      </p:cBhvr>
                                    </p:animEffect>
                                  </p:childTnLst>
                                </p:cTn>
                              </p:par>
                              <p:par>
                                <p:cTn id="90" presetID="22" presetClass="entr" presetSubtype="2" fill="hold" nodeType="with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wipe(right)">
                                      <p:cBhvr>
                                        <p:cTn id="92" dur="500"/>
                                        <p:tgtEl>
                                          <p:spTgt spid="60"/>
                                        </p:tgtEl>
                                      </p:cBhvr>
                                    </p:animEffect>
                                  </p:childTnLst>
                                </p:cTn>
                              </p:par>
                              <p:par>
                                <p:cTn id="93" presetID="22" presetClass="entr" presetSubtype="8" fill="hold" nodeType="with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wipe(left)">
                                      <p:cBhvr>
                                        <p:cTn id="95" dur="500"/>
                                        <p:tgtEl>
                                          <p:spTgt spid="61"/>
                                        </p:tgtEl>
                                      </p:cBhvr>
                                    </p:animEffect>
                                  </p:childTnLst>
                                </p:cTn>
                              </p:par>
                            </p:childTnLst>
                          </p:cTn>
                        </p:par>
                        <p:par>
                          <p:cTn id="96" fill="hold">
                            <p:stCondLst>
                              <p:cond delay="5000"/>
                            </p:stCondLst>
                            <p:childTnLst>
                              <p:par>
                                <p:cTn id="97" presetID="10" presetClass="entr" presetSubtype="0"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500"/>
                                        <p:tgtEl>
                                          <p:spTgt spid="4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500"/>
                                        <p:tgtEl>
                                          <p:spTgt spid="4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fade">
                                      <p:cBhvr>
                                        <p:cTn id="111" dur="500"/>
                                        <p:tgtEl>
                                          <p:spTgt spid="4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fade">
                                      <p:cBhvr>
                                        <p:cTn id="114" dur="500"/>
                                        <p:tgtEl>
                                          <p:spTgt spid="4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fade">
                                      <p:cBhvr>
                                        <p:cTn id="117" dur="500"/>
                                        <p:tgtEl>
                                          <p:spTgt spid="4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fade">
                                      <p:cBhvr>
                                        <p:cTn id="1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40" grpId="0"/>
      <p:bldP spid="41" grpId="0"/>
      <p:bldP spid="43" grpId="0"/>
      <p:bldP spid="44" grpId="0"/>
      <p:bldP spid="46" grpId="0"/>
      <p:bldP spid="47" grpId="0"/>
      <p:bldP spid="49" grpId="0"/>
      <p:bldP spid="50" grpId="0"/>
      <p:bldP spid="54" grpId="0"/>
      <p:bldP spid="55" grpId="0"/>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4537" r="24537"/>
          <a:stretch>
            <a:fillRect/>
          </a:stretch>
        </p:blipFill>
        <p:spPr/>
      </p:pic>
      <p:sp>
        <p:nvSpPr>
          <p:cNvPr id="32" name="Rectangle 31"/>
          <p:cNvSpPr/>
          <p:nvPr/>
        </p:nvSpPr>
        <p:spPr>
          <a:xfrm>
            <a:off x="-1" y="0"/>
            <a:ext cx="5865572" cy="6858000"/>
          </a:xfrm>
          <a:prstGeom prst="rect">
            <a:avLst/>
          </a:prstGeom>
          <a:solidFill>
            <a:srgbClr val="0B253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21" name="TextBox 20"/>
          <p:cNvSpPr txBox="1"/>
          <p:nvPr/>
        </p:nvSpPr>
        <p:spPr>
          <a:xfrm>
            <a:off x="597637" y="1363983"/>
            <a:ext cx="4670297" cy="738664"/>
          </a:xfrm>
          <a:prstGeom prst="rect">
            <a:avLst/>
          </a:prstGeom>
          <a:noFill/>
        </p:spPr>
        <p:txBody>
          <a:bodyPr wrap="square" lIns="0" tIns="0" rIns="0" bIns="0" rtlCol="0">
            <a:spAutoFit/>
          </a:bodyPr>
          <a:lstStyle/>
          <a:p>
            <a:pPr algn="ctr"/>
            <a:r>
              <a:rPr lang="es-EC" sz="1600" dirty="0" smtClean="0">
                <a:solidFill>
                  <a:schemeClr val="bg1"/>
                </a:solidFill>
              </a:rPr>
              <a:t>Gestión </a:t>
            </a:r>
            <a:r>
              <a:rPr lang="es-EC" sz="1600" dirty="0">
                <a:solidFill>
                  <a:schemeClr val="bg1"/>
                </a:solidFill>
              </a:rPr>
              <a:t>ágil de proyectos donde la prioridad es la satisfacción del cliente aceptando requerimientos cambiantes y realizando entregas </a:t>
            </a:r>
            <a:r>
              <a:rPr lang="es-EC" sz="1600" dirty="0" smtClean="0">
                <a:solidFill>
                  <a:schemeClr val="bg1"/>
                </a:solidFill>
              </a:rPr>
              <a:t>frecuentes</a:t>
            </a:r>
            <a:r>
              <a:rPr lang="en-US" sz="1600" dirty="0">
                <a:solidFill>
                  <a:schemeClr val="bg1"/>
                </a:solidFill>
              </a:rPr>
              <a:t>.</a:t>
            </a:r>
          </a:p>
        </p:txBody>
      </p:sp>
      <p:sp>
        <p:nvSpPr>
          <p:cNvPr id="40" name="Rectangle 39"/>
          <p:cNvSpPr/>
          <p:nvPr/>
        </p:nvSpPr>
        <p:spPr>
          <a:xfrm>
            <a:off x="2051776" y="595890"/>
            <a:ext cx="1762021" cy="646331"/>
          </a:xfrm>
          <a:prstGeom prst="rect">
            <a:avLst/>
          </a:prstGeom>
        </p:spPr>
        <p:txBody>
          <a:bodyPr wrap="none">
            <a:spAutoFit/>
          </a:bodyPr>
          <a:lstStyle/>
          <a:p>
            <a:pPr algn="ctr"/>
            <a:r>
              <a:rPr lang="en-US" sz="3600" b="1" dirty="0" smtClean="0">
                <a:solidFill>
                  <a:schemeClr val="bg1"/>
                </a:solidFill>
              </a:rPr>
              <a:t>SCRUM!</a:t>
            </a:r>
            <a:endParaRPr lang="en-US" sz="3600" b="1" dirty="0">
              <a:solidFill>
                <a:schemeClr val="bg1"/>
              </a:solidFill>
            </a:endParaRPr>
          </a:p>
        </p:txBody>
      </p:sp>
      <p:cxnSp>
        <p:nvCxnSpPr>
          <p:cNvPr id="42" name="Straight Connector 41"/>
          <p:cNvCxnSpPr/>
          <p:nvPr/>
        </p:nvCxnSpPr>
        <p:spPr>
          <a:xfrm>
            <a:off x="1835946" y="1210364"/>
            <a:ext cx="21936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49971" y="2530879"/>
            <a:ext cx="3019164" cy="846386"/>
          </a:xfrm>
          <a:prstGeom prst="rect">
            <a:avLst/>
          </a:prstGeom>
          <a:noFill/>
        </p:spPr>
        <p:txBody>
          <a:bodyPr wrap="square" lIns="0" tIns="0" rtlCol="0" anchor="t">
            <a:spAutoFit/>
          </a:bodyPr>
          <a:lstStyle/>
          <a:p>
            <a:pPr defTabSz="1219170">
              <a:spcBef>
                <a:spcPct val="20000"/>
              </a:spcBef>
              <a:defRPr/>
            </a:pPr>
            <a:r>
              <a:rPr lang="en-US" sz="2000" b="1" dirty="0" smtClean="0">
                <a:solidFill>
                  <a:schemeClr val="bg1"/>
                </a:solidFill>
              </a:rPr>
              <a:t>INCREMENTAL E ITERATIVA</a:t>
            </a:r>
            <a:r>
              <a:rPr lang="en-US" sz="1867" b="1" dirty="0" smtClean="0">
                <a:solidFill>
                  <a:schemeClr val="bg1"/>
                </a:solidFill>
              </a:rPr>
              <a:t> </a:t>
            </a:r>
            <a:r>
              <a:rPr lang="en-US" sz="1333" dirty="0">
                <a:solidFill>
                  <a:schemeClr val="bg1"/>
                </a:solidFill>
              </a:rPr>
              <a:t/>
            </a:r>
            <a:br>
              <a:rPr lang="en-US" sz="1333" dirty="0">
                <a:solidFill>
                  <a:schemeClr val="bg1"/>
                </a:solidFill>
              </a:rPr>
            </a:br>
            <a:r>
              <a:rPr lang="en-US" sz="1600" dirty="0" smtClean="0">
                <a:solidFill>
                  <a:schemeClr val="bg1"/>
                </a:solidFill>
              </a:rPr>
              <a:t>E</a:t>
            </a:r>
            <a:r>
              <a:rPr lang="es-EC" sz="1600" dirty="0" smtClean="0">
                <a:solidFill>
                  <a:schemeClr val="bg1"/>
                </a:solidFill>
              </a:rPr>
              <a:t>s </a:t>
            </a:r>
            <a:r>
              <a:rPr lang="es-EC" sz="1600" dirty="0">
                <a:solidFill>
                  <a:schemeClr val="bg1"/>
                </a:solidFill>
              </a:rPr>
              <a:t>ejecutado en bloques de tiempo cortos y fijos llamados </a:t>
            </a:r>
            <a:r>
              <a:rPr lang="es-EC" sz="1600" dirty="0" smtClean="0">
                <a:solidFill>
                  <a:schemeClr val="bg1"/>
                </a:solidFill>
              </a:rPr>
              <a:t>iteraciones.</a:t>
            </a:r>
            <a:endParaRPr lang="en-US" sz="1333" dirty="0">
              <a:solidFill>
                <a:schemeClr val="bg1"/>
              </a:solidFill>
            </a:endParaRPr>
          </a:p>
        </p:txBody>
      </p:sp>
      <p:grpSp>
        <p:nvGrpSpPr>
          <p:cNvPr id="5" name="Group 1"/>
          <p:cNvGrpSpPr/>
          <p:nvPr/>
        </p:nvGrpSpPr>
        <p:grpSpPr>
          <a:xfrm>
            <a:off x="654634" y="2469949"/>
            <a:ext cx="907005" cy="881040"/>
            <a:chOff x="481903" y="2047394"/>
            <a:chExt cx="723797" cy="703077"/>
          </a:xfrm>
        </p:grpSpPr>
        <p:sp>
          <p:nvSpPr>
            <p:cNvPr id="14" name="Oval 13"/>
            <p:cNvSpPr/>
            <p:nvPr/>
          </p:nvSpPr>
          <p:spPr>
            <a:xfrm>
              <a:off x="481903" y="2047394"/>
              <a:ext cx="723797" cy="7030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25" name="Freeform 132"/>
            <p:cNvSpPr>
              <a:spLocks noChangeAspect="1" noEditPoints="1"/>
            </p:cNvSpPr>
            <p:nvPr/>
          </p:nvSpPr>
          <p:spPr bwMode="auto">
            <a:xfrm>
              <a:off x="650198" y="2213747"/>
              <a:ext cx="387206" cy="37037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
          <p:cNvGrpSpPr/>
          <p:nvPr/>
        </p:nvGrpSpPr>
        <p:grpSpPr>
          <a:xfrm>
            <a:off x="654634" y="3699805"/>
            <a:ext cx="907005" cy="881040"/>
            <a:chOff x="481903" y="2969786"/>
            <a:chExt cx="723797" cy="703077"/>
          </a:xfrm>
        </p:grpSpPr>
        <p:sp>
          <p:nvSpPr>
            <p:cNvPr id="18" name="Oval 17"/>
            <p:cNvSpPr/>
            <p:nvPr/>
          </p:nvSpPr>
          <p:spPr>
            <a:xfrm>
              <a:off x="481903" y="2969786"/>
              <a:ext cx="723797" cy="7030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bg1"/>
                </a:solidFill>
              </a:endParaRPr>
            </a:p>
          </p:txBody>
        </p:sp>
        <p:sp>
          <p:nvSpPr>
            <p:cNvPr id="26" name="Freeform 25"/>
            <p:cNvSpPr>
              <a:spLocks noEditPoints="1"/>
            </p:cNvSpPr>
            <p:nvPr/>
          </p:nvSpPr>
          <p:spPr bwMode="auto">
            <a:xfrm>
              <a:off x="680011" y="3143457"/>
              <a:ext cx="327581" cy="355734"/>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
          <p:cNvGrpSpPr/>
          <p:nvPr/>
        </p:nvGrpSpPr>
        <p:grpSpPr>
          <a:xfrm>
            <a:off x="654634" y="4899830"/>
            <a:ext cx="907005" cy="881040"/>
            <a:chOff x="481903" y="3869805"/>
            <a:chExt cx="723797" cy="703078"/>
          </a:xfrm>
        </p:grpSpPr>
        <p:sp>
          <p:nvSpPr>
            <p:cNvPr id="23" name="Oval 22"/>
            <p:cNvSpPr/>
            <p:nvPr/>
          </p:nvSpPr>
          <p:spPr>
            <a:xfrm>
              <a:off x="481903" y="3869805"/>
              <a:ext cx="723797" cy="7030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27" name="Freeform 62"/>
            <p:cNvSpPr>
              <a:spLocks noChangeAspect="1" noEditPoints="1"/>
            </p:cNvSpPr>
            <p:nvPr/>
          </p:nvSpPr>
          <p:spPr bwMode="auto">
            <a:xfrm>
              <a:off x="663175" y="4039274"/>
              <a:ext cx="361252" cy="3641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TextBox 27"/>
          <p:cNvSpPr txBox="1"/>
          <p:nvPr/>
        </p:nvSpPr>
        <p:spPr>
          <a:xfrm>
            <a:off x="1749971" y="3760735"/>
            <a:ext cx="3111856" cy="1092607"/>
          </a:xfrm>
          <a:prstGeom prst="rect">
            <a:avLst/>
          </a:prstGeom>
          <a:noFill/>
        </p:spPr>
        <p:txBody>
          <a:bodyPr wrap="square" lIns="0" tIns="0" rtlCol="0" anchor="t">
            <a:spAutoFit/>
          </a:bodyPr>
          <a:lstStyle/>
          <a:p>
            <a:pPr defTabSz="1219170">
              <a:spcBef>
                <a:spcPct val="20000"/>
              </a:spcBef>
              <a:defRPr/>
            </a:pPr>
            <a:r>
              <a:rPr lang="en-US" sz="2000" b="1" dirty="0" smtClean="0">
                <a:solidFill>
                  <a:schemeClr val="bg1"/>
                </a:solidFill>
              </a:rPr>
              <a:t>BUENAS PRÁCTICAS </a:t>
            </a:r>
            <a:r>
              <a:rPr lang="en-US" sz="1333" dirty="0">
                <a:solidFill>
                  <a:schemeClr val="bg1"/>
                </a:solidFill>
              </a:rPr>
              <a:t/>
            </a:r>
            <a:br>
              <a:rPr lang="en-US" sz="1333" dirty="0">
                <a:solidFill>
                  <a:schemeClr val="bg1"/>
                </a:solidFill>
              </a:rPr>
            </a:br>
            <a:r>
              <a:rPr lang="es-EC" sz="1600" dirty="0" smtClean="0">
                <a:solidFill>
                  <a:schemeClr val="bg1"/>
                </a:solidFill>
              </a:rPr>
              <a:t>Trabajo </a:t>
            </a:r>
            <a:r>
              <a:rPr lang="es-EC" sz="1600" dirty="0">
                <a:solidFill>
                  <a:schemeClr val="bg1"/>
                </a:solidFill>
              </a:rPr>
              <a:t>de manera colaborativa en equipo </a:t>
            </a:r>
            <a:r>
              <a:rPr lang="es-EC" sz="1600" dirty="0" smtClean="0">
                <a:solidFill>
                  <a:schemeClr val="bg1"/>
                </a:solidFill>
              </a:rPr>
              <a:t>con el fin de obtener </a:t>
            </a:r>
            <a:r>
              <a:rPr lang="es-EC" sz="1600" dirty="0">
                <a:solidFill>
                  <a:schemeClr val="bg1"/>
                </a:solidFill>
              </a:rPr>
              <a:t>los mejores resultados </a:t>
            </a:r>
            <a:r>
              <a:rPr lang="es-EC" sz="1600" dirty="0" smtClean="0">
                <a:solidFill>
                  <a:schemeClr val="bg1"/>
                </a:solidFill>
              </a:rPr>
              <a:t>posibles.</a:t>
            </a:r>
            <a:endParaRPr lang="en-US" sz="1600" dirty="0">
              <a:solidFill>
                <a:schemeClr val="bg1"/>
              </a:solidFill>
            </a:endParaRPr>
          </a:p>
        </p:txBody>
      </p:sp>
      <p:sp>
        <p:nvSpPr>
          <p:cNvPr id="30" name="TextBox 29"/>
          <p:cNvSpPr txBox="1"/>
          <p:nvPr/>
        </p:nvSpPr>
        <p:spPr>
          <a:xfrm>
            <a:off x="1749971" y="4960760"/>
            <a:ext cx="2890855" cy="1338828"/>
          </a:xfrm>
          <a:prstGeom prst="rect">
            <a:avLst/>
          </a:prstGeom>
          <a:noFill/>
        </p:spPr>
        <p:txBody>
          <a:bodyPr wrap="square" lIns="0" tIns="0" rtlCol="0" anchor="t">
            <a:spAutoFit/>
          </a:bodyPr>
          <a:lstStyle/>
          <a:p>
            <a:pPr defTabSz="1219170">
              <a:spcBef>
                <a:spcPct val="20000"/>
              </a:spcBef>
              <a:defRPr/>
            </a:pPr>
            <a:r>
              <a:rPr lang="en-US" sz="2000" b="1" dirty="0" smtClean="0">
                <a:solidFill>
                  <a:schemeClr val="bg1"/>
                </a:solidFill>
              </a:rPr>
              <a:t>ENTORNOS COMPLEJOS</a:t>
            </a:r>
            <a:r>
              <a:rPr lang="en-US" sz="1333" dirty="0">
                <a:solidFill>
                  <a:schemeClr val="bg1"/>
                </a:solidFill>
              </a:rPr>
              <a:t/>
            </a:r>
            <a:br>
              <a:rPr lang="en-US" sz="1333" dirty="0">
                <a:solidFill>
                  <a:schemeClr val="bg1"/>
                </a:solidFill>
              </a:rPr>
            </a:br>
            <a:r>
              <a:rPr lang="en-US" sz="1600" dirty="0" smtClean="0">
                <a:solidFill>
                  <a:schemeClr val="bg1"/>
                </a:solidFill>
              </a:rPr>
              <a:t>D</a:t>
            </a:r>
            <a:r>
              <a:rPr lang="es-EC" sz="1600" dirty="0" err="1" smtClean="0">
                <a:solidFill>
                  <a:schemeClr val="bg1"/>
                </a:solidFill>
              </a:rPr>
              <a:t>onde</a:t>
            </a:r>
            <a:r>
              <a:rPr lang="es-EC" sz="1600" dirty="0" smtClean="0">
                <a:solidFill>
                  <a:schemeClr val="bg1"/>
                </a:solidFill>
              </a:rPr>
              <a:t> </a:t>
            </a:r>
            <a:r>
              <a:rPr lang="es-EC" sz="1600" dirty="0">
                <a:solidFill>
                  <a:schemeClr val="bg1"/>
                </a:solidFill>
              </a:rPr>
              <a:t>la innovación, la competitividad, la flexibilidad y la productividad sean fundamentales</a:t>
            </a:r>
            <a:r>
              <a:rPr lang="es-EC" sz="1600" dirty="0" smtClean="0">
                <a:solidFill>
                  <a:schemeClr val="bg1"/>
                </a:solidFill>
              </a:rPr>
              <a:t>.</a:t>
            </a:r>
            <a:endParaRPr lang="en-US" sz="1600" dirty="0">
              <a:solidFill>
                <a:schemeClr val="bg1"/>
              </a:solidFill>
            </a:endParaRPr>
          </a:p>
        </p:txBody>
      </p:sp>
      <p:sp>
        <p:nvSpPr>
          <p:cNvPr id="37" name="Chord 36"/>
          <p:cNvSpPr/>
          <p:nvPr/>
        </p:nvSpPr>
        <p:spPr>
          <a:xfrm rot="10800000">
            <a:off x="4769137" y="2336800"/>
            <a:ext cx="2184400" cy="2184400"/>
          </a:xfrm>
          <a:prstGeom prst="chord">
            <a:avLst>
              <a:gd name="adj1" fmla="val 5395536"/>
              <a:gd name="adj2" fmla="val 16200000"/>
            </a:avLst>
          </a:prstGeom>
          <a:solidFill>
            <a:srgbClr val="0B253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8" name="Group 25"/>
          <p:cNvGrpSpPr/>
          <p:nvPr/>
        </p:nvGrpSpPr>
        <p:grpSpPr>
          <a:xfrm>
            <a:off x="5172955" y="2759956"/>
            <a:ext cx="1338093" cy="1338091"/>
            <a:chOff x="-15114589" y="-2705100"/>
            <a:chExt cx="9174164" cy="9174163"/>
          </a:xfrm>
        </p:grpSpPr>
        <p:sp>
          <p:nvSpPr>
            <p:cNvPr id="41" name="Freeform 14"/>
            <p:cNvSpPr>
              <a:spLocks/>
            </p:cNvSpPr>
            <p:nvPr/>
          </p:nvSpPr>
          <p:spPr bwMode="auto">
            <a:xfrm>
              <a:off x="-15114589" y="-2705100"/>
              <a:ext cx="9174164" cy="9174163"/>
            </a:xfrm>
            <a:custGeom>
              <a:avLst/>
              <a:gdLst/>
              <a:ahLst/>
              <a:cxnLst>
                <a:cxn ang="0">
                  <a:pos x="260" y="44"/>
                </a:cxn>
                <a:cxn ang="0">
                  <a:pos x="304" y="152"/>
                </a:cxn>
                <a:cxn ang="0">
                  <a:pos x="260" y="259"/>
                </a:cxn>
                <a:cxn ang="0">
                  <a:pos x="152" y="304"/>
                </a:cxn>
                <a:cxn ang="0">
                  <a:pos x="44" y="259"/>
                </a:cxn>
                <a:cxn ang="0">
                  <a:pos x="0" y="152"/>
                </a:cxn>
                <a:cxn ang="0">
                  <a:pos x="44" y="44"/>
                </a:cxn>
                <a:cxn ang="0">
                  <a:pos x="152" y="0"/>
                </a:cxn>
                <a:cxn ang="0">
                  <a:pos x="260" y="44"/>
                </a:cxn>
              </a:cxnLst>
              <a:rect l="0" t="0" r="r" b="b"/>
              <a:pathLst>
                <a:path w="304" h="304">
                  <a:moveTo>
                    <a:pt x="260" y="44"/>
                  </a:moveTo>
                  <a:cubicBezTo>
                    <a:pt x="289" y="74"/>
                    <a:pt x="304" y="110"/>
                    <a:pt x="304" y="152"/>
                  </a:cubicBezTo>
                  <a:cubicBezTo>
                    <a:pt x="304" y="194"/>
                    <a:pt x="289" y="230"/>
                    <a:pt x="260" y="259"/>
                  </a:cubicBezTo>
                  <a:cubicBezTo>
                    <a:pt x="230" y="289"/>
                    <a:pt x="194" y="304"/>
                    <a:pt x="152" y="304"/>
                  </a:cubicBezTo>
                  <a:cubicBezTo>
                    <a:pt x="110" y="304"/>
                    <a:pt x="74" y="289"/>
                    <a:pt x="44" y="259"/>
                  </a:cubicBezTo>
                  <a:cubicBezTo>
                    <a:pt x="15" y="230"/>
                    <a:pt x="0" y="194"/>
                    <a:pt x="0" y="152"/>
                  </a:cubicBezTo>
                  <a:cubicBezTo>
                    <a:pt x="0" y="110"/>
                    <a:pt x="15" y="74"/>
                    <a:pt x="44" y="44"/>
                  </a:cubicBezTo>
                  <a:cubicBezTo>
                    <a:pt x="74" y="15"/>
                    <a:pt x="110" y="0"/>
                    <a:pt x="152" y="0"/>
                  </a:cubicBezTo>
                  <a:cubicBezTo>
                    <a:pt x="194" y="0"/>
                    <a:pt x="230" y="15"/>
                    <a:pt x="260" y="44"/>
                  </a:cubicBezTo>
                  <a:close/>
                </a:path>
              </a:pathLst>
            </a:custGeom>
            <a:ln>
              <a:noFill/>
              <a:headEnd/>
              <a:tailEnd/>
            </a:ln>
          </p:spPr>
          <p:style>
            <a:lnRef idx="1">
              <a:schemeClr val="dk1"/>
            </a:lnRef>
            <a:fillRef idx="2">
              <a:schemeClr val="dk1"/>
            </a:fillRef>
            <a:effectRef idx="1">
              <a:schemeClr val="dk1"/>
            </a:effectRef>
            <a:fontRef idx="minor">
              <a:schemeClr val="dk1"/>
            </a:fontRef>
          </p:style>
          <p:txBody>
            <a:bodyPr vert="horz" wrap="square" lIns="121920" tIns="60960" rIns="121920" bIns="60960" numCol="1" anchor="t" anchorCtr="0" compatLnSpc="1">
              <a:prstTxWarp prst="textNoShape">
                <a:avLst/>
              </a:prstTxWarp>
            </a:bodyPr>
            <a:lstStyle/>
            <a:p>
              <a:endParaRPr lang="en-US" sz="2400" dirty="0"/>
            </a:p>
          </p:txBody>
        </p:sp>
        <p:sp>
          <p:nvSpPr>
            <p:cNvPr id="44" name="Freeform 15"/>
            <p:cNvSpPr>
              <a:spLocks noEditPoints="1"/>
            </p:cNvSpPr>
            <p:nvPr/>
          </p:nvSpPr>
          <p:spPr bwMode="auto">
            <a:xfrm>
              <a:off x="-12669839" y="161925"/>
              <a:ext cx="4437063" cy="3440113"/>
            </a:xfrm>
            <a:custGeom>
              <a:avLst/>
              <a:gdLst/>
              <a:ahLst/>
              <a:cxnLst>
                <a:cxn ang="0">
                  <a:pos x="64" y="51"/>
                </a:cxn>
                <a:cxn ang="0">
                  <a:pos x="64" y="0"/>
                </a:cxn>
                <a:cxn ang="0">
                  <a:pos x="88" y="0"/>
                </a:cxn>
                <a:cxn ang="0">
                  <a:pos x="88" y="103"/>
                </a:cxn>
                <a:cxn ang="0">
                  <a:pos x="78" y="114"/>
                </a:cxn>
                <a:cxn ang="0">
                  <a:pos x="64" y="114"/>
                </a:cxn>
                <a:cxn ang="0">
                  <a:pos x="64" y="72"/>
                </a:cxn>
                <a:cxn ang="0">
                  <a:pos x="48" y="72"/>
                </a:cxn>
                <a:cxn ang="0">
                  <a:pos x="48" y="54"/>
                </a:cxn>
                <a:cxn ang="0">
                  <a:pos x="34" y="72"/>
                </a:cxn>
                <a:cxn ang="0">
                  <a:pos x="23" y="72"/>
                </a:cxn>
                <a:cxn ang="0">
                  <a:pos x="23" y="114"/>
                </a:cxn>
                <a:cxn ang="0">
                  <a:pos x="0" y="114"/>
                </a:cxn>
                <a:cxn ang="0">
                  <a:pos x="0" y="12"/>
                </a:cxn>
                <a:cxn ang="0">
                  <a:pos x="3" y="3"/>
                </a:cxn>
                <a:cxn ang="0">
                  <a:pos x="12" y="0"/>
                </a:cxn>
                <a:cxn ang="0">
                  <a:pos x="23" y="0"/>
                </a:cxn>
                <a:cxn ang="0">
                  <a:pos x="23" y="51"/>
                </a:cxn>
                <a:cxn ang="0">
                  <a:pos x="64" y="51"/>
                </a:cxn>
                <a:cxn ang="0">
                  <a:pos x="123" y="43"/>
                </a:cxn>
                <a:cxn ang="0">
                  <a:pos x="139" y="49"/>
                </a:cxn>
                <a:cxn ang="0">
                  <a:pos x="147" y="66"/>
                </a:cxn>
                <a:cxn ang="0">
                  <a:pos x="140" y="83"/>
                </a:cxn>
                <a:cxn ang="0">
                  <a:pos x="126" y="93"/>
                </a:cxn>
                <a:cxn ang="0">
                  <a:pos x="117" y="102"/>
                </a:cxn>
                <a:cxn ang="0">
                  <a:pos x="147" y="102"/>
                </a:cxn>
                <a:cxn ang="0">
                  <a:pos x="147" y="114"/>
                </a:cxn>
                <a:cxn ang="0">
                  <a:pos x="99" y="114"/>
                </a:cxn>
                <a:cxn ang="0">
                  <a:pos x="106" y="95"/>
                </a:cxn>
                <a:cxn ang="0">
                  <a:pos x="120" y="83"/>
                </a:cxn>
                <a:cxn ang="0">
                  <a:pos x="132" y="71"/>
                </a:cxn>
                <a:cxn ang="0">
                  <a:pos x="133" y="66"/>
                </a:cxn>
                <a:cxn ang="0">
                  <a:pos x="130" y="58"/>
                </a:cxn>
                <a:cxn ang="0">
                  <a:pos x="123" y="56"/>
                </a:cxn>
                <a:cxn ang="0">
                  <a:pos x="114" y="61"/>
                </a:cxn>
                <a:cxn ang="0">
                  <a:pos x="113" y="69"/>
                </a:cxn>
                <a:cxn ang="0">
                  <a:pos x="100" y="69"/>
                </a:cxn>
                <a:cxn ang="0">
                  <a:pos x="107" y="50"/>
                </a:cxn>
                <a:cxn ang="0">
                  <a:pos x="123" y="43"/>
                </a:cxn>
              </a:cxnLst>
              <a:rect l="0" t="0" r="r" b="b"/>
              <a:pathLst>
                <a:path w="147" h="114">
                  <a:moveTo>
                    <a:pt x="64" y="51"/>
                  </a:moveTo>
                  <a:cubicBezTo>
                    <a:pt x="64" y="0"/>
                    <a:pt x="64" y="0"/>
                    <a:pt x="64" y="0"/>
                  </a:cubicBezTo>
                  <a:cubicBezTo>
                    <a:pt x="88" y="0"/>
                    <a:pt x="88" y="0"/>
                    <a:pt x="88" y="0"/>
                  </a:cubicBezTo>
                  <a:cubicBezTo>
                    <a:pt x="88" y="103"/>
                    <a:pt x="88" y="103"/>
                    <a:pt x="88" y="103"/>
                  </a:cubicBezTo>
                  <a:cubicBezTo>
                    <a:pt x="88" y="110"/>
                    <a:pt x="85" y="114"/>
                    <a:pt x="78" y="114"/>
                  </a:cubicBezTo>
                  <a:cubicBezTo>
                    <a:pt x="64" y="114"/>
                    <a:pt x="64" y="114"/>
                    <a:pt x="64" y="114"/>
                  </a:cubicBezTo>
                  <a:cubicBezTo>
                    <a:pt x="64" y="72"/>
                    <a:pt x="64" y="72"/>
                    <a:pt x="64" y="72"/>
                  </a:cubicBezTo>
                  <a:cubicBezTo>
                    <a:pt x="48" y="72"/>
                    <a:pt x="48" y="72"/>
                    <a:pt x="48" y="72"/>
                  </a:cubicBezTo>
                  <a:cubicBezTo>
                    <a:pt x="48" y="54"/>
                    <a:pt x="48" y="54"/>
                    <a:pt x="48" y="54"/>
                  </a:cubicBezTo>
                  <a:cubicBezTo>
                    <a:pt x="34" y="72"/>
                    <a:pt x="34" y="72"/>
                    <a:pt x="34" y="72"/>
                  </a:cubicBezTo>
                  <a:cubicBezTo>
                    <a:pt x="23" y="72"/>
                    <a:pt x="23" y="72"/>
                    <a:pt x="23" y="72"/>
                  </a:cubicBezTo>
                  <a:cubicBezTo>
                    <a:pt x="23" y="114"/>
                    <a:pt x="23" y="114"/>
                    <a:pt x="23" y="114"/>
                  </a:cubicBezTo>
                  <a:cubicBezTo>
                    <a:pt x="0" y="114"/>
                    <a:pt x="0" y="114"/>
                    <a:pt x="0" y="114"/>
                  </a:cubicBezTo>
                  <a:cubicBezTo>
                    <a:pt x="0" y="12"/>
                    <a:pt x="0" y="12"/>
                    <a:pt x="0" y="12"/>
                  </a:cubicBezTo>
                  <a:cubicBezTo>
                    <a:pt x="0" y="8"/>
                    <a:pt x="1" y="6"/>
                    <a:pt x="3" y="3"/>
                  </a:cubicBezTo>
                  <a:cubicBezTo>
                    <a:pt x="5" y="1"/>
                    <a:pt x="8" y="0"/>
                    <a:pt x="12" y="0"/>
                  </a:cubicBezTo>
                  <a:cubicBezTo>
                    <a:pt x="23" y="0"/>
                    <a:pt x="23" y="0"/>
                    <a:pt x="23" y="0"/>
                  </a:cubicBezTo>
                  <a:cubicBezTo>
                    <a:pt x="23" y="51"/>
                    <a:pt x="23" y="51"/>
                    <a:pt x="23" y="51"/>
                  </a:cubicBezTo>
                  <a:lnTo>
                    <a:pt x="64" y="51"/>
                  </a:lnTo>
                  <a:close/>
                  <a:moveTo>
                    <a:pt x="123" y="43"/>
                  </a:moveTo>
                  <a:cubicBezTo>
                    <a:pt x="129" y="43"/>
                    <a:pt x="135" y="45"/>
                    <a:pt x="139" y="49"/>
                  </a:cubicBezTo>
                  <a:cubicBezTo>
                    <a:pt x="144" y="54"/>
                    <a:pt x="147" y="59"/>
                    <a:pt x="147" y="66"/>
                  </a:cubicBezTo>
                  <a:cubicBezTo>
                    <a:pt x="147" y="72"/>
                    <a:pt x="145" y="78"/>
                    <a:pt x="140" y="83"/>
                  </a:cubicBezTo>
                  <a:cubicBezTo>
                    <a:pt x="138" y="85"/>
                    <a:pt x="133" y="89"/>
                    <a:pt x="126" y="93"/>
                  </a:cubicBezTo>
                  <a:cubicBezTo>
                    <a:pt x="121" y="97"/>
                    <a:pt x="117" y="100"/>
                    <a:pt x="117" y="102"/>
                  </a:cubicBezTo>
                  <a:cubicBezTo>
                    <a:pt x="147" y="102"/>
                    <a:pt x="147" y="102"/>
                    <a:pt x="147" y="102"/>
                  </a:cubicBezTo>
                  <a:cubicBezTo>
                    <a:pt x="147" y="114"/>
                    <a:pt x="147" y="114"/>
                    <a:pt x="147" y="114"/>
                  </a:cubicBezTo>
                  <a:cubicBezTo>
                    <a:pt x="99" y="114"/>
                    <a:pt x="99" y="114"/>
                    <a:pt x="99" y="114"/>
                  </a:cubicBezTo>
                  <a:cubicBezTo>
                    <a:pt x="99" y="106"/>
                    <a:pt x="101" y="100"/>
                    <a:pt x="106" y="95"/>
                  </a:cubicBezTo>
                  <a:cubicBezTo>
                    <a:pt x="108" y="92"/>
                    <a:pt x="113" y="88"/>
                    <a:pt x="120" y="83"/>
                  </a:cubicBezTo>
                  <a:cubicBezTo>
                    <a:pt x="126" y="79"/>
                    <a:pt x="130" y="75"/>
                    <a:pt x="132" y="71"/>
                  </a:cubicBezTo>
                  <a:cubicBezTo>
                    <a:pt x="133" y="69"/>
                    <a:pt x="133" y="67"/>
                    <a:pt x="133" y="66"/>
                  </a:cubicBezTo>
                  <a:cubicBezTo>
                    <a:pt x="133" y="63"/>
                    <a:pt x="132" y="60"/>
                    <a:pt x="130" y="58"/>
                  </a:cubicBezTo>
                  <a:cubicBezTo>
                    <a:pt x="128" y="56"/>
                    <a:pt x="125" y="56"/>
                    <a:pt x="123" y="56"/>
                  </a:cubicBezTo>
                  <a:cubicBezTo>
                    <a:pt x="118" y="56"/>
                    <a:pt x="116" y="57"/>
                    <a:pt x="114" y="61"/>
                  </a:cubicBezTo>
                  <a:cubicBezTo>
                    <a:pt x="114" y="63"/>
                    <a:pt x="113" y="65"/>
                    <a:pt x="113" y="69"/>
                  </a:cubicBezTo>
                  <a:cubicBezTo>
                    <a:pt x="100" y="69"/>
                    <a:pt x="100" y="69"/>
                    <a:pt x="100" y="69"/>
                  </a:cubicBezTo>
                  <a:cubicBezTo>
                    <a:pt x="100" y="61"/>
                    <a:pt x="102" y="54"/>
                    <a:pt x="107" y="50"/>
                  </a:cubicBezTo>
                  <a:cubicBezTo>
                    <a:pt x="111" y="46"/>
                    <a:pt x="116" y="43"/>
                    <a:pt x="123" y="43"/>
                  </a:cubicBezTo>
                  <a:close/>
                </a:path>
              </a:pathLst>
            </a:custGeom>
            <a:solidFill>
              <a:srgbClr val="FFFFFF">
                <a:alpha val="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4"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35" name="3 Imagen"/>
          <p:cNvPicPr>
            <a:picLocks noChangeAspect="1" noChangeArrowheads="1"/>
          </p:cNvPicPr>
          <p:nvPr/>
        </p:nvPicPr>
        <p:blipFill>
          <a:blip r:embed="rId4"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54"/>
          <p:cNvSpPr txBox="1"/>
          <p:nvPr/>
        </p:nvSpPr>
        <p:spPr>
          <a:xfrm>
            <a:off x="4872586" y="600349"/>
            <a:ext cx="2438681" cy="523220"/>
          </a:xfrm>
          <a:prstGeom prst="rect">
            <a:avLst/>
          </a:prstGeom>
          <a:noFill/>
        </p:spPr>
        <p:txBody>
          <a:bodyPr wrap="none" rtlCol="0">
            <a:spAutoFit/>
          </a:bodyPr>
          <a:lstStyle/>
          <a:p>
            <a:pPr algn="ctr"/>
            <a:r>
              <a:rPr lang="es-EC" sz="2800" dirty="0" smtClean="0">
                <a:latin typeface="+mj-lt"/>
              </a:rPr>
              <a:t>Marco Teórico</a:t>
            </a:r>
            <a:endParaRPr lang="id-ID" sz="2800" dirty="0">
              <a:latin typeface="+mj-lt"/>
            </a:endParaRPr>
          </a:p>
        </p:txBody>
      </p:sp>
      <p:cxnSp>
        <p:nvCxnSpPr>
          <p:cNvPr id="39" name="Straight Connector 55"/>
          <p:cNvCxnSpPr/>
          <p:nvPr/>
        </p:nvCxnSpPr>
        <p:spPr>
          <a:xfrm>
            <a:off x="4831882" y="1117625"/>
            <a:ext cx="252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9780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down)">
                                      <p:cBhvr>
                                        <p:cTn id="8" dur="500"/>
                                        <p:tgtEl>
                                          <p:spTgt spid="36"/>
                                        </p:tgtEl>
                                      </p:cBhvr>
                                    </p:animEffect>
                                  </p:childTnLst>
                                </p:cTn>
                              </p:par>
                              <p:par>
                                <p:cTn id="9" presetID="16" presetClass="entr" presetSubtype="37"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750" fill="hold"/>
                                        <p:tgtEl>
                                          <p:spTgt spid="32"/>
                                        </p:tgtEl>
                                        <p:attrNameLst>
                                          <p:attrName>ppt_x</p:attrName>
                                        </p:attrNameLst>
                                      </p:cBhvr>
                                      <p:tavLst>
                                        <p:tav tm="0">
                                          <p:val>
                                            <p:strVal val="#ppt_x"/>
                                          </p:val>
                                        </p:tav>
                                        <p:tav tm="100000">
                                          <p:val>
                                            <p:strVal val="#ppt_x"/>
                                          </p:val>
                                        </p:tav>
                                      </p:tavLst>
                                    </p:anim>
                                    <p:anim calcmode="lin" valueType="num">
                                      <p:cBhvr additive="base">
                                        <p:cTn id="16" dur="750" fill="hold"/>
                                        <p:tgtEl>
                                          <p:spTgt spid="32"/>
                                        </p:tgtEl>
                                        <p:attrNameLst>
                                          <p:attrName>ppt_y</p:attrName>
                                        </p:attrNameLst>
                                      </p:cBhvr>
                                      <p:tavLst>
                                        <p:tav tm="0">
                                          <p:val>
                                            <p:strVal val="1+#ppt_h/2"/>
                                          </p:val>
                                        </p:tav>
                                        <p:tav tm="100000">
                                          <p:val>
                                            <p:strVal val="#ppt_y"/>
                                          </p:val>
                                        </p:tav>
                                      </p:tavLst>
                                    </p:anim>
                                  </p:childTnLst>
                                </p:cTn>
                              </p:par>
                              <p:par>
                                <p:cTn id="17" presetID="10" presetClass="exit" presetSubtype="0" fill="hold" grpId="1" nodeType="withEffect">
                                  <p:stCondLst>
                                    <p:cond delay="0"/>
                                  </p:stCondLst>
                                  <p:childTnLst>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9"/>
                                        </p:tgtEl>
                                      </p:cBhvr>
                                    </p:animEffect>
                                    <p:set>
                                      <p:cBhvr>
                                        <p:cTn id="22" dur="1" fill="hold">
                                          <p:stCondLst>
                                            <p:cond delay="499"/>
                                          </p:stCondLst>
                                        </p:cTn>
                                        <p:tgtEl>
                                          <p:spTgt spid="39"/>
                                        </p:tgtEl>
                                        <p:attrNameLst>
                                          <p:attrName>style.visibility</p:attrName>
                                        </p:attrNameLst>
                                      </p:cBhvr>
                                      <p:to>
                                        <p:strVal val="hidden"/>
                                      </p:to>
                                    </p:set>
                                  </p:childTnLst>
                                </p:cTn>
                              </p:par>
                            </p:childTnLst>
                          </p:cTn>
                        </p:par>
                        <p:par>
                          <p:cTn id="23" fill="hold">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par>
                          <p:cTn id="27" fill="hold">
                            <p:stCondLst>
                              <p:cond delay="1750"/>
                            </p:stCondLst>
                            <p:childTnLst>
                              <p:par>
                                <p:cTn id="28" presetID="16" presetClass="entr" presetSubtype="37"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outVertical)">
                                      <p:cBhvr>
                                        <p:cTn id="30" dur="500"/>
                                        <p:tgtEl>
                                          <p:spTgt spid="42"/>
                                        </p:tgtEl>
                                      </p:cBhvr>
                                    </p:animEffect>
                                  </p:childTnLst>
                                </p:cTn>
                              </p:par>
                            </p:childTnLst>
                          </p:cTn>
                        </p:par>
                        <p:par>
                          <p:cTn id="31" fill="hold">
                            <p:stCondLst>
                              <p:cond delay="225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2750"/>
                            </p:stCondLst>
                            <p:childTnLst>
                              <p:par>
                                <p:cTn id="36" presetID="53" presetClass="entr" presetSubtype="16"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par>
                          <p:cTn id="53" fill="hold">
                            <p:stCondLst>
                              <p:cond delay="3750"/>
                            </p:stCondLst>
                            <p:childTnLst>
                              <p:par>
                                <p:cTn id="54" presetID="53" presetClass="entr" presetSubtype="16"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par>
                          <p:cTn id="62" fill="hold">
                            <p:stCondLst>
                              <p:cond delay="4250"/>
                            </p:stCondLst>
                            <p:childTnLst>
                              <p:par>
                                <p:cTn id="63" presetID="12" presetClass="entr" presetSubtype="8"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slide(fromLeft)">
                                      <p:cBhvr>
                                        <p:cTn id="65" dur="500"/>
                                        <p:tgtEl>
                                          <p:spTgt spid="37"/>
                                        </p:tgtEl>
                                      </p:cBhvr>
                                    </p:animEffect>
                                  </p:childTnLst>
                                </p:cTn>
                              </p:par>
                              <p:par>
                                <p:cTn id="66" presetID="53" presetClass="entr" presetSubtype="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p:cTn id="68" dur="500" fill="hold"/>
                                        <p:tgtEl>
                                          <p:spTgt spid="38"/>
                                        </p:tgtEl>
                                        <p:attrNameLst>
                                          <p:attrName>ppt_w</p:attrName>
                                        </p:attrNameLst>
                                      </p:cBhvr>
                                      <p:tavLst>
                                        <p:tav tm="0">
                                          <p:val>
                                            <p:fltVal val="0"/>
                                          </p:val>
                                        </p:tav>
                                        <p:tav tm="100000">
                                          <p:val>
                                            <p:strVal val="#ppt_w"/>
                                          </p:val>
                                        </p:tav>
                                      </p:tavLst>
                                    </p:anim>
                                    <p:anim calcmode="lin" valueType="num">
                                      <p:cBhvr>
                                        <p:cTn id="69" dur="500" fill="hold"/>
                                        <p:tgtEl>
                                          <p:spTgt spid="38"/>
                                        </p:tgtEl>
                                        <p:attrNameLst>
                                          <p:attrName>ppt_h</p:attrName>
                                        </p:attrNameLst>
                                      </p:cBhvr>
                                      <p:tavLst>
                                        <p:tav tm="0">
                                          <p:val>
                                            <p:fltVal val="0"/>
                                          </p:val>
                                        </p:tav>
                                        <p:tav tm="100000">
                                          <p:val>
                                            <p:strVal val="#ppt_h"/>
                                          </p:val>
                                        </p:tav>
                                      </p:tavLst>
                                    </p:anim>
                                    <p:animEffect transition="in" filter="fade">
                                      <p:cBhvr>
                                        <p:cTn id="7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p:bldP spid="40" grpId="0"/>
      <p:bldP spid="13" grpId="0"/>
      <p:bldP spid="28" grpId="0"/>
      <p:bldP spid="30" grpId="0"/>
      <p:bldP spid="37" grpId="0" animBg="1"/>
      <p:bldP spid="36" grpId="0"/>
      <p:bldP spid="3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pPr/>
              <a:t>15</a:t>
            </a:fld>
            <a:endParaRPr lang="id-ID"/>
          </a:p>
        </p:txBody>
      </p:sp>
      <p:sp>
        <p:nvSpPr>
          <p:cNvPr id="3" name="TextBox 2"/>
          <p:cNvSpPr txBox="1"/>
          <p:nvPr/>
        </p:nvSpPr>
        <p:spPr>
          <a:xfrm>
            <a:off x="4770904" y="600349"/>
            <a:ext cx="2642070" cy="523220"/>
          </a:xfrm>
          <a:prstGeom prst="rect">
            <a:avLst/>
          </a:prstGeom>
          <a:noFill/>
        </p:spPr>
        <p:txBody>
          <a:bodyPr wrap="none" rtlCol="0">
            <a:spAutoFit/>
          </a:bodyPr>
          <a:lstStyle/>
          <a:p>
            <a:pPr algn="ctr"/>
            <a:r>
              <a:rPr lang="es-EC" sz="2800" dirty="0">
                <a:latin typeface="+mj-lt"/>
              </a:rPr>
              <a:t>Proceso </a:t>
            </a:r>
            <a:r>
              <a:rPr lang="es-EC" sz="2800" dirty="0" smtClean="0">
                <a:latin typeface="+mj-lt"/>
              </a:rPr>
              <a:t>Scrum</a:t>
            </a:r>
            <a:endParaRPr lang="es-EC" sz="2800" dirty="0">
              <a:latin typeface="+mj-lt"/>
            </a:endParaRPr>
          </a:p>
        </p:txBody>
      </p:sp>
      <p:cxnSp>
        <p:nvCxnSpPr>
          <p:cNvPr id="4" name="Straight Connector 3"/>
          <p:cNvCxnSpPr/>
          <p:nvPr/>
        </p:nvCxnSpPr>
        <p:spPr>
          <a:xfrm>
            <a:off x="4831882" y="1117625"/>
            <a:ext cx="252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reeform 4"/>
          <p:cNvSpPr>
            <a:spLocks/>
          </p:cNvSpPr>
          <p:nvPr/>
        </p:nvSpPr>
        <p:spPr bwMode="auto">
          <a:xfrm>
            <a:off x="709692" y="1909111"/>
            <a:ext cx="3936398" cy="3949510"/>
          </a:xfrm>
          <a:custGeom>
            <a:avLst/>
            <a:gdLst>
              <a:gd name="T0" fmla="*/ 365 w 2340"/>
              <a:gd name="T1" fmla="*/ 542 h 2348"/>
              <a:gd name="T2" fmla="*/ 805 w 2340"/>
              <a:gd name="T3" fmla="*/ 220 h 2348"/>
              <a:gd name="T4" fmla="*/ 1001 w 2340"/>
              <a:gd name="T5" fmla="*/ 167 h 2348"/>
              <a:gd name="T6" fmla="*/ 1122 w 2340"/>
              <a:gd name="T7" fmla="*/ 155 h 2348"/>
              <a:gd name="T8" fmla="*/ 1230 w 2340"/>
              <a:gd name="T9" fmla="*/ 156 h 2348"/>
              <a:gd name="T10" fmla="*/ 1341 w 2340"/>
              <a:gd name="T11" fmla="*/ 169 h 2348"/>
              <a:gd name="T12" fmla="*/ 1513 w 2340"/>
              <a:gd name="T13" fmla="*/ 215 h 2348"/>
              <a:gd name="T14" fmla="*/ 1590 w 2340"/>
              <a:gd name="T15" fmla="*/ 246 h 2348"/>
              <a:gd name="T16" fmla="*/ 1708 w 2340"/>
              <a:gd name="T17" fmla="*/ 310 h 2348"/>
              <a:gd name="T18" fmla="*/ 1818 w 2340"/>
              <a:gd name="T19" fmla="*/ 389 h 2348"/>
              <a:gd name="T20" fmla="*/ 1940 w 2340"/>
              <a:gd name="T21" fmla="*/ 510 h 2348"/>
              <a:gd name="T22" fmla="*/ 2014 w 2340"/>
              <a:gd name="T23" fmla="*/ 608 h 2348"/>
              <a:gd name="T24" fmla="*/ 2076 w 2340"/>
              <a:gd name="T25" fmla="*/ 714 h 2348"/>
              <a:gd name="T26" fmla="*/ 2137 w 2340"/>
              <a:gd name="T27" fmla="*/ 860 h 2348"/>
              <a:gd name="T28" fmla="*/ 2174 w 2340"/>
              <a:gd name="T29" fmla="*/ 1015 h 2348"/>
              <a:gd name="T30" fmla="*/ 2186 w 2340"/>
              <a:gd name="T31" fmla="*/ 1192 h 2348"/>
              <a:gd name="T32" fmla="*/ 2174 w 2340"/>
              <a:gd name="T33" fmla="*/ 1333 h 2348"/>
              <a:gd name="T34" fmla="*/ 2131 w 2340"/>
              <a:gd name="T35" fmla="*/ 1505 h 2348"/>
              <a:gd name="T36" fmla="*/ 2077 w 2340"/>
              <a:gd name="T37" fmla="*/ 1634 h 2348"/>
              <a:gd name="T38" fmla="*/ 1985 w 2340"/>
              <a:gd name="T39" fmla="*/ 1782 h 2348"/>
              <a:gd name="T40" fmla="*/ 1859 w 2340"/>
              <a:gd name="T41" fmla="*/ 1922 h 2348"/>
              <a:gd name="T42" fmla="*/ 1740 w 2340"/>
              <a:gd name="T43" fmla="*/ 2017 h 2348"/>
              <a:gd name="T44" fmla="*/ 1611 w 2340"/>
              <a:gd name="T45" fmla="*/ 2092 h 2348"/>
              <a:gd name="T46" fmla="*/ 1382 w 2340"/>
              <a:gd name="T47" fmla="*/ 2171 h 2348"/>
              <a:gd name="T48" fmla="*/ 1167 w 2340"/>
              <a:gd name="T49" fmla="*/ 2194 h 2348"/>
              <a:gd name="T50" fmla="*/ 1018 w 2340"/>
              <a:gd name="T51" fmla="*/ 2183 h 2348"/>
              <a:gd name="T52" fmla="*/ 906 w 2340"/>
              <a:gd name="T53" fmla="*/ 2161 h 2348"/>
              <a:gd name="T54" fmla="*/ 775 w 2340"/>
              <a:gd name="T55" fmla="*/ 2117 h 2348"/>
              <a:gd name="T56" fmla="*/ 669 w 2340"/>
              <a:gd name="T57" fmla="*/ 2065 h 2348"/>
              <a:gd name="T58" fmla="*/ 435 w 2340"/>
              <a:gd name="T59" fmla="*/ 1886 h 2348"/>
              <a:gd name="T60" fmla="*/ 486 w 2340"/>
              <a:gd name="T61" fmla="*/ 1739 h 2348"/>
              <a:gd name="T62" fmla="*/ 283 w 2340"/>
              <a:gd name="T63" fmla="*/ 1948 h 2348"/>
              <a:gd name="T64" fmla="*/ 532 w 2340"/>
              <a:gd name="T65" fmla="*/ 2162 h 2348"/>
              <a:gd name="T66" fmla="*/ 660 w 2340"/>
              <a:gd name="T67" fmla="*/ 2234 h 2348"/>
              <a:gd name="T68" fmla="*/ 836 w 2340"/>
              <a:gd name="T69" fmla="*/ 2301 h 2348"/>
              <a:gd name="T70" fmla="*/ 963 w 2340"/>
              <a:gd name="T71" fmla="*/ 2331 h 2348"/>
              <a:gd name="T72" fmla="*/ 1098 w 2340"/>
              <a:gd name="T73" fmla="*/ 2346 h 2348"/>
              <a:gd name="T74" fmla="*/ 1343 w 2340"/>
              <a:gd name="T75" fmla="*/ 2335 h 2348"/>
              <a:gd name="T76" fmla="*/ 1626 w 2340"/>
              <a:gd name="T77" fmla="*/ 2254 h 2348"/>
              <a:gd name="T78" fmla="*/ 1795 w 2340"/>
              <a:gd name="T79" fmla="*/ 2166 h 2348"/>
              <a:gd name="T80" fmla="*/ 1949 w 2340"/>
              <a:gd name="T81" fmla="*/ 2049 h 2348"/>
              <a:gd name="T82" fmla="*/ 2072 w 2340"/>
              <a:gd name="T83" fmla="*/ 1921 h 2348"/>
              <a:gd name="T84" fmla="*/ 2195 w 2340"/>
              <a:gd name="T85" fmla="*/ 1739 h 2348"/>
              <a:gd name="T86" fmla="*/ 2267 w 2340"/>
              <a:gd name="T87" fmla="*/ 1583 h 2348"/>
              <a:gd name="T88" fmla="*/ 2306 w 2340"/>
              <a:gd name="T89" fmla="*/ 1457 h 2348"/>
              <a:gd name="T90" fmla="*/ 2336 w 2340"/>
              <a:gd name="T91" fmla="*/ 1276 h 2348"/>
              <a:gd name="T92" fmla="*/ 2334 w 2340"/>
              <a:gd name="T93" fmla="*/ 1052 h 2348"/>
              <a:gd name="T94" fmla="*/ 2301 w 2340"/>
              <a:gd name="T95" fmla="*/ 871 h 2348"/>
              <a:gd name="T96" fmla="*/ 2231 w 2340"/>
              <a:gd name="T97" fmla="*/ 680 h 2348"/>
              <a:gd name="T98" fmla="*/ 2164 w 2340"/>
              <a:gd name="T99" fmla="*/ 556 h 2348"/>
              <a:gd name="T100" fmla="*/ 2083 w 2340"/>
              <a:gd name="T101" fmla="*/ 441 h 2348"/>
              <a:gd name="T102" fmla="*/ 1990 w 2340"/>
              <a:gd name="T103" fmla="*/ 337 h 2348"/>
              <a:gd name="T104" fmla="*/ 1854 w 2340"/>
              <a:gd name="T105" fmla="*/ 223 h 2348"/>
              <a:gd name="T106" fmla="*/ 1680 w 2340"/>
              <a:gd name="T107" fmla="*/ 118 h 2348"/>
              <a:gd name="T108" fmla="*/ 1583 w 2340"/>
              <a:gd name="T109" fmla="*/ 76 h 2348"/>
              <a:gd name="T110" fmla="*/ 1439 w 2340"/>
              <a:gd name="T111" fmla="*/ 32 h 2348"/>
              <a:gd name="T112" fmla="*/ 1276 w 2340"/>
              <a:gd name="T113" fmla="*/ 5 h 2348"/>
              <a:gd name="T114" fmla="*/ 1168 w 2340"/>
              <a:gd name="T115" fmla="*/ 0 h 2348"/>
              <a:gd name="T116" fmla="*/ 1045 w 2340"/>
              <a:gd name="T117" fmla="*/ 6 h 2348"/>
              <a:gd name="T118" fmla="*/ 844 w 2340"/>
              <a:gd name="T119" fmla="*/ 45 h 2348"/>
              <a:gd name="T120" fmla="*/ 579 w 2340"/>
              <a:gd name="T121" fmla="*/ 157 h 2348"/>
              <a:gd name="T122" fmla="*/ 3 w 2340"/>
              <a:gd name="T123" fmla="*/ 1014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0" h="2348">
                <a:moveTo>
                  <a:pt x="153" y="1052"/>
                </a:moveTo>
                <a:cubicBezTo>
                  <a:pt x="153" y="1052"/>
                  <a:pt x="154" y="1046"/>
                  <a:pt x="155" y="1035"/>
                </a:cubicBezTo>
                <a:cubicBezTo>
                  <a:pt x="157" y="1024"/>
                  <a:pt x="159" y="1007"/>
                  <a:pt x="164" y="985"/>
                </a:cubicBezTo>
                <a:cubicBezTo>
                  <a:pt x="172" y="941"/>
                  <a:pt x="186" y="878"/>
                  <a:pt x="217" y="801"/>
                </a:cubicBezTo>
                <a:cubicBezTo>
                  <a:pt x="224" y="781"/>
                  <a:pt x="233" y="761"/>
                  <a:pt x="242" y="740"/>
                </a:cubicBezTo>
                <a:cubicBezTo>
                  <a:pt x="253" y="720"/>
                  <a:pt x="263" y="698"/>
                  <a:pt x="275" y="677"/>
                </a:cubicBezTo>
                <a:cubicBezTo>
                  <a:pt x="300" y="633"/>
                  <a:pt x="329" y="588"/>
                  <a:pt x="365" y="542"/>
                </a:cubicBezTo>
                <a:cubicBezTo>
                  <a:pt x="401" y="497"/>
                  <a:pt x="443" y="452"/>
                  <a:pt x="491" y="409"/>
                </a:cubicBezTo>
                <a:cubicBezTo>
                  <a:pt x="540" y="366"/>
                  <a:pt x="595" y="326"/>
                  <a:pt x="656" y="290"/>
                </a:cubicBezTo>
                <a:cubicBezTo>
                  <a:pt x="672" y="281"/>
                  <a:pt x="688" y="273"/>
                  <a:pt x="704" y="265"/>
                </a:cubicBezTo>
                <a:cubicBezTo>
                  <a:pt x="712" y="260"/>
                  <a:pt x="720" y="256"/>
                  <a:pt x="728" y="253"/>
                </a:cubicBezTo>
                <a:cubicBezTo>
                  <a:pt x="737" y="249"/>
                  <a:pt x="745" y="245"/>
                  <a:pt x="753" y="241"/>
                </a:cubicBezTo>
                <a:cubicBezTo>
                  <a:pt x="762" y="237"/>
                  <a:pt x="770" y="234"/>
                  <a:pt x="779" y="230"/>
                </a:cubicBezTo>
                <a:cubicBezTo>
                  <a:pt x="787" y="227"/>
                  <a:pt x="796" y="223"/>
                  <a:pt x="805" y="220"/>
                </a:cubicBezTo>
                <a:cubicBezTo>
                  <a:pt x="823" y="213"/>
                  <a:pt x="840" y="207"/>
                  <a:pt x="859" y="201"/>
                </a:cubicBezTo>
                <a:cubicBezTo>
                  <a:pt x="868" y="198"/>
                  <a:pt x="877" y="195"/>
                  <a:pt x="886" y="193"/>
                </a:cubicBezTo>
                <a:cubicBezTo>
                  <a:pt x="896" y="190"/>
                  <a:pt x="905" y="188"/>
                  <a:pt x="914" y="185"/>
                </a:cubicBezTo>
                <a:cubicBezTo>
                  <a:pt x="919" y="184"/>
                  <a:pt x="924" y="183"/>
                  <a:pt x="929" y="182"/>
                </a:cubicBezTo>
                <a:cubicBezTo>
                  <a:pt x="933" y="181"/>
                  <a:pt x="938" y="180"/>
                  <a:pt x="943" y="179"/>
                </a:cubicBezTo>
                <a:cubicBezTo>
                  <a:pt x="952" y="177"/>
                  <a:pt x="962" y="174"/>
                  <a:pt x="972" y="172"/>
                </a:cubicBezTo>
                <a:cubicBezTo>
                  <a:pt x="981" y="170"/>
                  <a:pt x="991" y="169"/>
                  <a:pt x="1001" y="167"/>
                </a:cubicBezTo>
                <a:cubicBezTo>
                  <a:pt x="1011" y="166"/>
                  <a:pt x="1021" y="164"/>
                  <a:pt x="1031" y="163"/>
                </a:cubicBezTo>
                <a:cubicBezTo>
                  <a:pt x="1041" y="162"/>
                  <a:pt x="1051" y="161"/>
                  <a:pt x="1061" y="159"/>
                </a:cubicBezTo>
                <a:cubicBezTo>
                  <a:pt x="1068" y="159"/>
                  <a:pt x="1068" y="159"/>
                  <a:pt x="1068" y="159"/>
                </a:cubicBezTo>
                <a:cubicBezTo>
                  <a:pt x="1071" y="158"/>
                  <a:pt x="1073" y="158"/>
                  <a:pt x="1076" y="158"/>
                </a:cubicBezTo>
                <a:cubicBezTo>
                  <a:pt x="1081" y="158"/>
                  <a:pt x="1086" y="157"/>
                  <a:pt x="1091" y="157"/>
                </a:cubicBezTo>
                <a:cubicBezTo>
                  <a:pt x="1096" y="157"/>
                  <a:pt x="1101" y="156"/>
                  <a:pt x="1106" y="156"/>
                </a:cubicBezTo>
                <a:cubicBezTo>
                  <a:pt x="1111" y="156"/>
                  <a:pt x="1116" y="155"/>
                  <a:pt x="1122" y="155"/>
                </a:cubicBezTo>
                <a:cubicBezTo>
                  <a:pt x="1132" y="155"/>
                  <a:pt x="1142" y="154"/>
                  <a:pt x="1152" y="154"/>
                </a:cubicBezTo>
                <a:cubicBezTo>
                  <a:pt x="1158" y="154"/>
                  <a:pt x="1163" y="154"/>
                  <a:pt x="1168" y="154"/>
                </a:cubicBezTo>
                <a:cubicBezTo>
                  <a:pt x="1173" y="154"/>
                  <a:pt x="1178" y="154"/>
                  <a:pt x="1183" y="154"/>
                </a:cubicBezTo>
                <a:cubicBezTo>
                  <a:pt x="1194" y="155"/>
                  <a:pt x="1204" y="155"/>
                  <a:pt x="1215" y="155"/>
                </a:cubicBezTo>
                <a:cubicBezTo>
                  <a:pt x="1219" y="155"/>
                  <a:pt x="1219" y="155"/>
                  <a:pt x="1219" y="155"/>
                </a:cubicBezTo>
                <a:cubicBezTo>
                  <a:pt x="1223" y="156"/>
                  <a:pt x="1223" y="156"/>
                  <a:pt x="1223" y="156"/>
                </a:cubicBezTo>
                <a:cubicBezTo>
                  <a:pt x="1230" y="156"/>
                  <a:pt x="1230" y="156"/>
                  <a:pt x="1230" y="156"/>
                </a:cubicBezTo>
                <a:cubicBezTo>
                  <a:pt x="1236" y="157"/>
                  <a:pt x="1241" y="157"/>
                  <a:pt x="1246" y="157"/>
                </a:cubicBezTo>
                <a:cubicBezTo>
                  <a:pt x="1251" y="158"/>
                  <a:pt x="1257" y="158"/>
                  <a:pt x="1262" y="159"/>
                </a:cubicBezTo>
                <a:cubicBezTo>
                  <a:pt x="1270" y="159"/>
                  <a:pt x="1270" y="159"/>
                  <a:pt x="1270" y="159"/>
                </a:cubicBezTo>
                <a:cubicBezTo>
                  <a:pt x="1272" y="159"/>
                  <a:pt x="1275" y="160"/>
                  <a:pt x="1278" y="160"/>
                </a:cubicBezTo>
                <a:cubicBezTo>
                  <a:pt x="1288" y="161"/>
                  <a:pt x="1299" y="163"/>
                  <a:pt x="1309" y="164"/>
                </a:cubicBezTo>
                <a:cubicBezTo>
                  <a:pt x="1314" y="165"/>
                  <a:pt x="1320" y="165"/>
                  <a:pt x="1325" y="166"/>
                </a:cubicBezTo>
                <a:cubicBezTo>
                  <a:pt x="1330" y="167"/>
                  <a:pt x="1335" y="168"/>
                  <a:pt x="1341" y="169"/>
                </a:cubicBezTo>
                <a:cubicBezTo>
                  <a:pt x="1351" y="171"/>
                  <a:pt x="1362" y="173"/>
                  <a:pt x="1372" y="175"/>
                </a:cubicBezTo>
                <a:cubicBezTo>
                  <a:pt x="1383" y="177"/>
                  <a:pt x="1393" y="180"/>
                  <a:pt x="1404" y="182"/>
                </a:cubicBezTo>
                <a:cubicBezTo>
                  <a:pt x="1409" y="183"/>
                  <a:pt x="1414" y="184"/>
                  <a:pt x="1419" y="186"/>
                </a:cubicBezTo>
                <a:cubicBezTo>
                  <a:pt x="1425" y="187"/>
                  <a:pt x="1430" y="189"/>
                  <a:pt x="1435" y="190"/>
                </a:cubicBezTo>
                <a:cubicBezTo>
                  <a:pt x="1446" y="193"/>
                  <a:pt x="1456" y="196"/>
                  <a:pt x="1466" y="199"/>
                </a:cubicBezTo>
                <a:cubicBezTo>
                  <a:pt x="1477" y="202"/>
                  <a:pt x="1487" y="206"/>
                  <a:pt x="1498" y="209"/>
                </a:cubicBezTo>
                <a:cubicBezTo>
                  <a:pt x="1503" y="211"/>
                  <a:pt x="1508" y="213"/>
                  <a:pt x="1513" y="215"/>
                </a:cubicBezTo>
                <a:cubicBezTo>
                  <a:pt x="1516" y="215"/>
                  <a:pt x="1518" y="216"/>
                  <a:pt x="1521" y="217"/>
                </a:cubicBezTo>
                <a:cubicBezTo>
                  <a:pt x="1528" y="220"/>
                  <a:pt x="1528" y="220"/>
                  <a:pt x="1528" y="220"/>
                </a:cubicBezTo>
                <a:cubicBezTo>
                  <a:pt x="1539" y="224"/>
                  <a:pt x="1549" y="228"/>
                  <a:pt x="1559" y="233"/>
                </a:cubicBezTo>
                <a:cubicBezTo>
                  <a:pt x="1563" y="234"/>
                  <a:pt x="1563" y="234"/>
                  <a:pt x="1563" y="234"/>
                </a:cubicBezTo>
                <a:cubicBezTo>
                  <a:pt x="1567" y="236"/>
                  <a:pt x="1567" y="236"/>
                  <a:pt x="1567" y="236"/>
                </a:cubicBezTo>
                <a:cubicBezTo>
                  <a:pt x="1574" y="239"/>
                  <a:pt x="1574" y="239"/>
                  <a:pt x="1574" y="239"/>
                </a:cubicBezTo>
                <a:cubicBezTo>
                  <a:pt x="1590" y="246"/>
                  <a:pt x="1590" y="246"/>
                  <a:pt x="1590" y="246"/>
                </a:cubicBezTo>
                <a:cubicBezTo>
                  <a:pt x="1605" y="253"/>
                  <a:pt x="1605" y="253"/>
                  <a:pt x="1605" y="253"/>
                </a:cubicBezTo>
                <a:cubicBezTo>
                  <a:pt x="1607" y="254"/>
                  <a:pt x="1610" y="255"/>
                  <a:pt x="1612" y="257"/>
                </a:cubicBezTo>
                <a:cubicBezTo>
                  <a:pt x="1620" y="260"/>
                  <a:pt x="1620" y="260"/>
                  <a:pt x="1620" y="260"/>
                </a:cubicBezTo>
                <a:cubicBezTo>
                  <a:pt x="1630" y="265"/>
                  <a:pt x="1640" y="270"/>
                  <a:pt x="1649" y="276"/>
                </a:cubicBezTo>
                <a:cubicBezTo>
                  <a:pt x="1659" y="281"/>
                  <a:pt x="1669" y="287"/>
                  <a:pt x="1679" y="292"/>
                </a:cubicBezTo>
                <a:cubicBezTo>
                  <a:pt x="1693" y="301"/>
                  <a:pt x="1693" y="301"/>
                  <a:pt x="1693" y="301"/>
                </a:cubicBezTo>
                <a:cubicBezTo>
                  <a:pt x="1698" y="303"/>
                  <a:pt x="1703" y="307"/>
                  <a:pt x="1708" y="310"/>
                </a:cubicBezTo>
                <a:cubicBezTo>
                  <a:pt x="1717" y="316"/>
                  <a:pt x="1727" y="322"/>
                  <a:pt x="1736" y="328"/>
                </a:cubicBezTo>
                <a:cubicBezTo>
                  <a:pt x="1745" y="334"/>
                  <a:pt x="1755" y="341"/>
                  <a:pt x="1764" y="348"/>
                </a:cubicBezTo>
                <a:cubicBezTo>
                  <a:pt x="1768" y="351"/>
                  <a:pt x="1773" y="354"/>
                  <a:pt x="1778" y="358"/>
                </a:cubicBezTo>
                <a:cubicBezTo>
                  <a:pt x="1791" y="368"/>
                  <a:pt x="1791" y="368"/>
                  <a:pt x="1791" y="368"/>
                </a:cubicBezTo>
                <a:cubicBezTo>
                  <a:pt x="1804" y="379"/>
                  <a:pt x="1804" y="379"/>
                  <a:pt x="1804" y="379"/>
                </a:cubicBezTo>
                <a:cubicBezTo>
                  <a:pt x="1811" y="384"/>
                  <a:pt x="1811" y="384"/>
                  <a:pt x="1811" y="384"/>
                </a:cubicBezTo>
                <a:cubicBezTo>
                  <a:pt x="1813" y="386"/>
                  <a:pt x="1816" y="387"/>
                  <a:pt x="1818" y="389"/>
                </a:cubicBezTo>
                <a:cubicBezTo>
                  <a:pt x="1835" y="404"/>
                  <a:pt x="1853" y="419"/>
                  <a:pt x="1869" y="435"/>
                </a:cubicBezTo>
                <a:cubicBezTo>
                  <a:pt x="1882" y="447"/>
                  <a:pt x="1882" y="447"/>
                  <a:pt x="1882" y="447"/>
                </a:cubicBezTo>
                <a:cubicBezTo>
                  <a:pt x="1888" y="453"/>
                  <a:pt x="1888" y="453"/>
                  <a:pt x="1888" y="453"/>
                </a:cubicBezTo>
                <a:cubicBezTo>
                  <a:pt x="1894" y="459"/>
                  <a:pt x="1894" y="459"/>
                  <a:pt x="1894" y="459"/>
                </a:cubicBezTo>
                <a:cubicBezTo>
                  <a:pt x="1902" y="468"/>
                  <a:pt x="1910" y="476"/>
                  <a:pt x="1918" y="484"/>
                </a:cubicBezTo>
                <a:cubicBezTo>
                  <a:pt x="1922" y="489"/>
                  <a:pt x="1925" y="493"/>
                  <a:pt x="1929" y="497"/>
                </a:cubicBezTo>
                <a:cubicBezTo>
                  <a:pt x="1940" y="510"/>
                  <a:pt x="1940" y="510"/>
                  <a:pt x="1940" y="510"/>
                </a:cubicBezTo>
                <a:cubicBezTo>
                  <a:pt x="1952" y="524"/>
                  <a:pt x="1952" y="524"/>
                  <a:pt x="1952" y="524"/>
                </a:cubicBezTo>
                <a:cubicBezTo>
                  <a:pt x="1956" y="528"/>
                  <a:pt x="1959" y="533"/>
                  <a:pt x="1963" y="537"/>
                </a:cubicBezTo>
                <a:cubicBezTo>
                  <a:pt x="1970" y="546"/>
                  <a:pt x="1977" y="556"/>
                  <a:pt x="1984" y="565"/>
                </a:cubicBezTo>
                <a:cubicBezTo>
                  <a:pt x="1991" y="574"/>
                  <a:pt x="1998" y="584"/>
                  <a:pt x="2004" y="593"/>
                </a:cubicBezTo>
                <a:cubicBezTo>
                  <a:pt x="2010" y="600"/>
                  <a:pt x="2010" y="600"/>
                  <a:pt x="2010" y="600"/>
                </a:cubicBezTo>
                <a:cubicBezTo>
                  <a:pt x="2012" y="604"/>
                  <a:pt x="2012" y="604"/>
                  <a:pt x="2012" y="604"/>
                </a:cubicBezTo>
                <a:cubicBezTo>
                  <a:pt x="2014" y="608"/>
                  <a:pt x="2014" y="608"/>
                  <a:pt x="2014" y="608"/>
                </a:cubicBezTo>
                <a:cubicBezTo>
                  <a:pt x="2024" y="622"/>
                  <a:pt x="2024" y="622"/>
                  <a:pt x="2024" y="622"/>
                </a:cubicBezTo>
                <a:cubicBezTo>
                  <a:pt x="2033" y="637"/>
                  <a:pt x="2033" y="637"/>
                  <a:pt x="2033" y="637"/>
                </a:cubicBezTo>
                <a:cubicBezTo>
                  <a:pt x="2038" y="644"/>
                  <a:pt x="2038" y="644"/>
                  <a:pt x="2038" y="644"/>
                </a:cubicBezTo>
                <a:cubicBezTo>
                  <a:pt x="2040" y="647"/>
                  <a:pt x="2041" y="649"/>
                  <a:pt x="2042" y="652"/>
                </a:cubicBezTo>
                <a:cubicBezTo>
                  <a:pt x="2048" y="662"/>
                  <a:pt x="2054" y="672"/>
                  <a:pt x="2060" y="682"/>
                </a:cubicBezTo>
                <a:cubicBezTo>
                  <a:pt x="2063" y="687"/>
                  <a:pt x="2066" y="693"/>
                  <a:pt x="2068" y="698"/>
                </a:cubicBezTo>
                <a:cubicBezTo>
                  <a:pt x="2076" y="714"/>
                  <a:pt x="2076" y="714"/>
                  <a:pt x="2076" y="714"/>
                </a:cubicBezTo>
                <a:cubicBezTo>
                  <a:pt x="2084" y="729"/>
                  <a:pt x="2084" y="729"/>
                  <a:pt x="2084" y="729"/>
                </a:cubicBezTo>
                <a:cubicBezTo>
                  <a:pt x="2087" y="734"/>
                  <a:pt x="2089" y="740"/>
                  <a:pt x="2092" y="745"/>
                </a:cubicBezTo>
                <a:cubicBezTo>
                  <a:pt x="2096" y="756"/>
                  <a:pt x="2101" y="767"/>
                  <a:pt x="2106" y="777"/>
                </a:cubicBezTo>
                <a:cubicBezTo>
                  <a:pt x="2110" y="788"/>
                  <a:pt x="2115" y="799"/>
                  <a:pt x="2119" y="810"/>
                </a:cubicBezTo>
                <a:cubicBezTo>
                  <a:pt x="2121" y="816"/>
                  <a:pt x="2124" y="821"/>
                  <a:pt x="2125" y="827"/>
                </a:cubicBezTo>
                <a:cubicBezTo>
                  <a:pt x="2131" y="843"/>
                  <a:pt x="2131" y="843"/>
                  <a:pt x="2131" y="843"/>
                </a:cubicBezTo>
                <a:cubicBezTo>
                  <a:pt x="2137" y="860"/>
                  <a:pt x="2137" y="860"/>
                  <a:pt x="2137" y="860"/>
                </a:cubicBezTo>
                <a:cubicBezTo>
                  <a:pt x="2139" y="866"/>
                  <a:pt x="2141" y="871"/>
                  <a:pt x="2142" y="877"/>
                </a:cubicBezTo>
                <a:cubicBezTo>
                  <a:pt x="2152" y="911"/>
                  <a:pt x="2152" y="911"/>
                  <a:pt x="2152" y="911"/>
                </a:cubicBezTo>
                <a:cubicBezTo>
                  <a:pt x="2154" y="920"/>
                  <a:pt x="2154" y="920"/>
                  <a:pt x="2154" y="920"/>
                </a:cubicBezTo>
                <a:cubicBezTo>
                  <a:pt x="2156" y="928"/>
                  <a:pt x="2156" y="928"/>
                  <a:pt x="2156" y="928"/>
                </a:cubicBezTo>
                <a:cubicBezTo>
                  <a:pt x="2160" y="945"/>
                  <a:pt x="2160" y="945"/>
                  <a:pt x="2160" y="945"/>
                </a:cubicBezTo>
                <a:cubicBezTo>
                  <a:pt x="2163" y="957"/>
                  <a:pt x="2166" y="968"/>
                  <a:pt x="2167" y="980"/>
                </a:cubicBezTo>
                <a:cubicBezTo>
                  <a:pt x="2174" y="1015"/>
                  <a:pt x="2174" y="1015"/>
                  <a:pt x="2174" y="1015"/>
                </a:cubicBezTo>
                <a:cubicBezTo>
                  <a:pt x="2176" y="1027"/>
                  <a:pt x="2177" y="1038"/>
                  <a:pt x="2178" y="1050"/>
                </a:cubicBezTo>
                <a:cubicBezTo>
                  <a:pt x="2181" y="1068"/>
                  <a:pt x="2181" y="1068"/>
                  <a:pt x="2181" y="1068"/>
                </a:cubicBezTo>
                <a:cubicBezTo>
                  <a:pt x="2181" y="1074"/>
                  <a:pt x="2182" y="1080"/>
                  <a:pt x="2182" y="1086"/>
                </a:cubicBezTo>
                <a:cubicBezTo>
                  <a:pt x="2185" y="1121"/>
                  <a:pt x="2185" y="1121"/>
                  <a:pt x="2185" y="1121"/>
                </a:cubicBezTo>
                <a:cubicBezTo>
                  <a:pt x="2186" y="1156"/>
                  <a:pt x="2186" y="1156"/>
                  <a:pt x="2186" y="1156"/>
                </a:cubicBezTo>
                <a:cubicBezTo>
                  <a:pt x="2186" y="1174"/>
                  <a:pt x="2186" y="1174"/>
                  <a:pt x="2186" y="1174"/>
                </a:cubicBezTo>
                <a:cubicBezTo>
                  <a:pt x="2186" y="1192"/>
                  <a:pt x="2186" y="1192"/>
                  <a:pt x="2186" y="1192"/>
                </a:cubicBezTo>
                <a:cubicBezTo>
                  <a:pt x="2185" y="1228"/>
                  <a:pt x="2185" y="1228"/>
                  <a:pt x="2185" y="1228"/>
                </a:cubicBezTo>
                <a:cubicBezTo>
                  <a:pt x="2182" y="1263"/>
                  <a:pt x="2182" y="1263"/>
                  <a:pt x="2182" y="1263"/>
                </a:cubicBezTo>
                <a:cubicBezTo>
                  <a:pt x="2182" y="1269"/>
                  <a:pt x="2181" y="1275"/>
                  <a:pt x="2181" y="1281"/>
                </a:cubicBezTo>
                <a:cubicBezTo>
                  <a:pt x="2178" y="1298"/>
                  <a:pt x="2178" y="1298"/>
                  <a:pt x="2178" y="1298"/>
                </a:cubicBezTo>
                <a:cubicBezTo>
                  <a:pt x="2176" y="1316"/>
                  <a:pt x="2176" y="1316"/>
                  <a:pt x="2176" y="1316"/>
                </a:cubicBezTo>
                <a:cubicBezTo>
                  <a:pt x="2175" y="1325"/>
                  <a:pt x="2175" y="1325"/>
                  <a:pt x="2175" y="1325"/>
                </a:cubicBezTo>
                <a:cubicBezTo>
                  <a:pt x="2175" y="1327"/>
                  <a:pt x="2174" y="1330"/>
                  <a:pt x="2174" y="1333"/>
                </a:cubicBezTo>
                <a:cubicBezTo>
                  <a:pt x="2169" y="1357"/>
                  <a:pt x="2166" y="1380"/>
                  <a:pt x="2160" y="1403"/>
                </a:cubicBezTo>
                <a:cubicBezTo>
                  <a:pt x="2156" y="1420"/>
                  <a:pt x="2156" y="1420"/>
                  <a:pt x="2156" y="1420"/>
                </a:cubicBezTo>
                <a:cubicBezTo>
                  <a:pt x="2154" y="1429"/>
                  <a:pt x="2154" y="1429"/>
                  <a:pt x="2154" y="1429"/>
                </a:cubicBezTo>
                <a:cubicBezTo>
                  <a:pt x="2152" y="1437"/>
                  <a:pt x="2152" y="1437"/>
                  <a:pt x="2152" y="1437"/>
                </a:cubicBezTo>
                <a:cubicBezTo>
                  <a:pt x="2149" y="1448"/>
                  <a:pt x="2145" y="1460"/>
                  <a:pt x="2142" y="1471"/>
                </a:cubicBezTo>
                <a:cubicBezTo>
                  <a:pt x="2141" y="1477"/>
                  <a:pt x="2139" y="1482"/>
                  <a:pt x="2137" y="1488"/>
                </a:cubicBezTo>
                <a:cubicBezTo>
                  <a:pt x="2131" y="1505"/>
                  <a:pt x="2131" y="1505"/>
                  <a:pt x="2131" y="1505"/>
                </a:cubicBezTo>
                <a:cubicBezTo>
                  <a:pt x="2125" y="1521"/>
                  <a:pt x="2125" y="1521"/>
                  <a:pt x="2125" y="1521"/>
                </a:cubicBezTo>
                <a:cubicBezTo>
                  <a:pt x="2125" y="1524"/>
                  <a:pt x="2124" y="1527"/>
                  <a:pt x="2122" y="1529"/>
                </a:cubicBezTo>
                <a:cubicBezTo>
                  <a:pt x="2119" y="1538"/>
                  <a:pt x="2119" y="1538"/>
                  <a:pt x="2119" y="1538"/>
                </a:cubicBezTo>
                <a:cubicBezTo>
                  <a:pt x="2115" y="1549"/>
                  <a:pt x="2111" y="1559"/>
                  <a:pt x="2106" y="1570"/>
                </a:cubicBezTo>
                <a:cubicBezTo>
                  <a:pt x="2101" y="1581"/>
                  <a:pt x="2097" y="1592"/>
                  <a:pt x="2092" y="1602"/>
                </a:cubicBezTo>
                <a:cubicBezTo>
                  <a:pt x="2089" y="1608"/>
                  <a:pt x="2087" y="1613"/>
                  <a:pt x="2085" y="1618"/>
                </a:cubicBezTo>
                <a:cubicBezTo>
                  <a:pt x="2077" y="1634"/>
                  <a:pt x="2077" y="1634"/>
                  <a:pt x="2077" y="1634"/>
                </a:cubicBezTo>
                <a:cubicBezTo>
                  <a:pt x="2069" y="1649"/>
                  <a:pt x="2069" y="1649"/>
                  <a:pt x="2069" y="1649"/>
                </a:cubicBezTo>
                <a:cubicBezTo>
                  <a:pt x="2066" y="1655"/>
                  <a:pt x="2063" y="1660"/>
                  <a:pt x="2060" y="1665"/>
                </a:cubicBezTo>
                <a:cubicBezTo>
                  <a:pt x="2055" y="1675"/>
                  <a:pt x="2049" y="1685"/>
                  <a:pt x="2043" y="1695"/>
                </a:cubicBezTo>
                <a:cubicBezTo>
                  <a:pt x="2039" y="1703"/>
                  <a:pt x="2039" y="1703"/>
                  <a:pt x="2039" y="1703"/>
                </a:cubicBezTo>
                <a:cubicBezTo>
                  <a:pt x="2034" y="1710"/>
                  <a:pt x="2034" y="1710"/>
                  <a:pt x="2034" y="1710"/>
                </a:cubicBezTo>
                <a:cubicBezTo>
                  <a:pt x="2025" y="1725"/>
                  <a:pt x="2025" y="1725"/>
                  <a:pt x="2025" y="1725"/>
                </a:cubicBezTo>
                <a:cubicBezTo>
                  <a:pt x="2012" y="1744"/>
                  <a:pt x="1999" y="1763"/>
                  <a:pt x="1985" y="1782"/>
                </a:cubicBezTo>
                <a:cubicBezTo>
                  <a:pt x="1978" y="1791"/>
                  <a:pt x="1971" y="1800"/>
                  <a:pt x="1964" y="1809"/>
                </a:cubicBezTo>
                <a:cubicBezTo>
                  <a:pt x="1953" y="1823"/>
                  <a:pt x="1953" y="1823"/>
                  <a:pt x="1953" y="1823"/>
                </a:cubicBezTo>
                <a:cubicBezTo>
                  <a:pt x="1942" y="1836"/>
                  <a:pt x="1942" y="1836"/>
                  <a:pt x="1942" y="1836"/>
                </a:cubicBezTo>
                <a:cubicBezTo>
                  <a:pt x="1934" y="1844"/>
                  <a:pt x="1927" y="1853"/>
                  <a:pt x="1919" y="1862"/>
                </a:cubicBezTo>
                <a:cubicBezTo>
                  <a:pt x="1911" y="1870"/>
                  <a:pt x="1904" y="1878"/>
                  <a:pt x="1896" y="1887"/>
                </a:cubicBezTo>
                <a:cubicBezTo>
                  <a:pt x="1888" y="1895"/>
                  <a:pt x="1880" y="1903"/>
                  <a:pt x="1871" y="1911"/>
                </a:cubicBezTo>
                <a:cubicBezTo>
                  <a:pt x="1859" y="1922"/>
                  <a:pt x="1859" y="1922"/>
                  <a:pt x="1859" y="1922"/>
                </a:cubicBezTo>
                <a:cubicBezTo>
                  <a:pt x="1853" y="1928"/>
                  <a:pt x="1853" y="1928"/>
                  <a:pt x="1853" y="1928"/>
                </a:cubicBezTo>
                <a:cubicBezTo>
                  <a:pt x="1851" y="1930"/>
                  <a:pt x="1849" y="1932"/>
                  <a:pt x="1846" y="1934"/>
                </a:cubicBezTo>
                <a:cubicBezTo>
                  <a:pt x="1838" y="1941"/>
                  <a:pt x="1829" y="1949"/>
                  <a:pt x="1821" y="1956"/>
                </a:cubicBezTo>
                <a:cubicBezTo>
                  <a:pt x="1819" y="1958"/>
                  <a:pt x="1816" y="1960"/>
                  <a:pt x="1814" y="1962"/>
                </a:cubicBezTo>
                <a:cubicBezTo>
                  <a:pt x="1808" y="1967"/>
                  <a:pt x="1808" y="1967"/>
                  <a:pt x="1808" y="1967"/>
                </a:cubicBezTo>
                <a:cubicBezTo>
                  <a:pt x="1794" y="1977"/>
                  <a:pt x="1794" y="1977"/>
                  <a:pt x="1794" y="1977"/>
                </a:cubicBezTo>
                <a:cubicBezTo>
                  <a:pt x="1777" y="1992"/>
                  <a:pt x="1758" y="2004"/>
                  <a:pt x="1740" y="2017"/>
                </a:cubicBezTo>
                <a:cubicBezTo>
                  <a:pt x="1736" y="2021"/>
                  <a:pt x="1731" y="2023"/>
                  <a:pt x="1726" y="2027"/>
                </a:cubicBezTo>
                <a:cubicBezTo>
                  <a:pt x="1712" y="2036"/>
                  <a:pt x="1712" y="2036"/>
                  <a:pt x="1712" y="2036"/>
                </a:cubicBezTo>
                <a:cubicBezTo>
                  <a:pt x="1698" y="2045"/>
                  <a:pt x="1698" y="2045"/>
                  <a:pt x="1698" y="2045"/>
                </a:cubicBezTo>
                <a:cubicBezTo>
                  <a:pt x="1693" y="2048"/>
                  <a:pt x="1688" y="2050"/>
                  <a:pt x="1684" y="2053"/>
                </a:cubicBezTo>
                <a:cubicBezTo>
                  <a:pt x="1674" y="2059"/>
                  <a:pt x="1664" y="2064"/>
                  <a:pt x="1655" y="2070"/>
                </a:cubicBezTo>
                <a:cubicBezTo>
                  <a:pt x="1645" y="2075"/>
                  <a:pt x="1635" y="2080"/>
                  <a:pt x="1625" y="2085"/>
                </a:cubicBezTo>
                <a:cubicBezTo>
                  <a:pt x="1621" y="2087"/>
                  <a:pt x="1616" y="2090"/>
                  <a:pt x="1611" y="2092"/>
                </a:cubicBezTo>
                <a:cubicBezTo>
                  <a:pt x="1606" y="2095"/>
                  <a:pt x="1601" y="2097"/>
                  <a:pt x="1596" y="2099"/>
                </a:cubicBezTo>
                <a:cubicBezTo>
                  <a:pt x="1586" y="2104"/>
                  <a:pt x="1576" y="2108"/>
                  <a:pt x="1566" y="2113"/>
                </a:cubicBezTo>
                <a:cubicBezTo>
                  <a:pt x="1526" y="2129"/>
                  <a:pt x="1485" y="2145"/>
                  <a:pt x="1444" y="2156"/>
                </a:cubicBezTo>
                <a:cubicBezTo>
                  <a:pt x="1439" y="2157"/>
                  <a:pt x="1434" y="2158"/>
                  <a:pt x="1429" y="2160"/>
                </a:cubicBezTo>
                <a:cubicBezTo>
                  <a:pt x="1421" y="2162"/>
                  <a:pt x="1421" y="2162"/>
                  <a:pt x="1421" y="2162"/>
                </a:cubicBezTo>
                <a:cubicBezTo>
                  <a:pt x="1413" y="2164"/>
                  <a:pt x="1413" y="2164"/>
                  <a:pt x="1413" y="2164"/>
                </a:cubicBezTo>
                <a:cubicBezTo>
                  <a:pt x="1403" y="2166"/>
                  <a:pt x="1392" y="2169"/>
                  <a:pt x="1382" y="2171"/>
                </a:cubicBezTo>
                <a:cubicBezTo>
                  <a:pt x="1372" y="2174"/>
                  <a:pt x="1362" y="2175"/>
                  <a:pt x="1351" y="2177"/>
                </a:cubicBezTo>
                <a:cubicBezTo>
                  <a:pt x="1341" y="2179"/>
                  <a:pt x="1331" y="2181"/>
                  <a:pt x="1320" y="2183"/>
                </a:cubicBezTo>
                <a:cubicBezTo>
                  <a:pt x="1310" y="2184"/>
                  <a:pt x="1300" y="2185"/>
                  <a:pt x="1289" y="2186"/>
                </a:cubicBezTo>
                <a:cubicBezTo>
                  <a:pt x="1284" y="2187"/>
                  <a:pt x="1279" y="2188"/>
                  <a:pt x="1274" y="2188"/>
                </a:cubicBezTo>
                <a:cubicBezTo>
                  <a:pt x="1269" y="2189"/>
                  <a:pt x="1264" y="2189"/>
                  <a:pt x="1258" y="2190"/>
                </a:cubicBezTo>
                <a:cubicBezTo>
                  <a:pt x="1238" y="2191"/>
                  <a:pt x="1218" y="2193"/>
                  <a:pt x="1197" y="2193"/>
                </a:cubicBezTo>
                <a:cubicBezTo>
                  <a:pt x="1187" y="2194"/>
                  <a:pt x="1177" y="2194"/>
                  <a:pt x="1167" y="2194"/>
                </a:cubicBezTo>
                <a:cubicBezTo>
                  <a:pt x="1157" y="2194"/>
                  <a:pt x="1146" y="2194"/>
                  <a:pt x="1136" y="2194"/>
                </a:cubicBezTo>
                <a:cubicBezTo>
                  <a:pt x="1126" y="2194"/>
                  <a:pt x="1116" y="2193"/>
                  <a:pt x="1106" y="2192"/>
                </a:cubicBezTo>
                <a:cubicBezTo>
                  <a:pt x="1102" y="2192"/>
                  <a:pt x="1097" y="2192"/>
                  <a:pt x="1092" y="2191"/>
                </a:cubicBezTo>
                <a:cubicBezTo>
                  <a:pt x="1084" y="2191"/>
                  <a:pt x="1084" y="2191"/>
                  <a:pt x="1084" y="2191"/>
                </a:cubicBezTo>
                <a:cubicBezTo>
                  <a:pt x="1077" y="2190"/>
                  <a:pt x="1077" y="2190"/>
                  <a:pt x="1077" y="2190"/>
                </a:cubicBezTo>
                <a:cubicBezTo>
                  <a:pt x="1067" y="2189"/>
                  <a:pt x="1057" y="2188"/>
                  <a:pt x="1047" y="2187"/>
                </a:cubicBezTo>
                <a:cubicBezTo>
                  <a:pt x="1038" y="2186"/>
                  <a:pt x="1028" y="2185"/>
                  <a:pt x="1018" y="2183"/>
                </a:cubicBezTo>
                <a:cubicBezTo>
                  <a:pt x="1014" y="2183"/>
                  <a:pt x="1009" y="2182"/>
                  <a:pt x="1004" y="2181"/>
                </a:cubicBezTo>
                <a:cubicBezTo>
                  <a:pt x="999" y="2181"/>
                  <a:pt x="994" y="2180"/>
                  <a:pt x="990" y="2179"/>
                </a:cubicBezTo>
                <a:cubicBezTo>
                  <a:pt x="985" y="2178"/>
                  <a:pt x="980" y="2177"/>
                  <a:pt x="975" y="2176"/>
                </a:cubicBezTo>
                <a:cubicBezTo>
                  <a:pt x="971" y="2175"/>
                  <a:pt x="966" y="2175"/>
                  <a:pt x="961" y="2174"/>
                </a:cubicBezTo>
                <a:cubicBezTo>
                  <a:pt x="952" y="2172"/>
                  <a:pt x="943" y="2170"/>
                  <a:pt x="933" y="2167"/>
                </a:cubicBezTo>
                <a:cubicBezTo>
                  <a:pt x="929" y="2167"/>
                  <a:pt x="924" y="2165"/>
                  <a:pt x="920" y="2164"/>
                </a:cubicBezTo>
                <a:cubicBezTo>
                  <a:pt x="915" y="2163"/>
                  <a:pt x="910" y="2162"/>
                  <a:pt x="906" y="2161"/>
                </a:cubicBezTo>
                <a:cubicBezTo>
                  <a:pt x="901" y="2159"/>
                  <a:pt x="897" y="2158"/>
                  <a:pt x="892" y="2157"/>
                </a:cubicBezTo>
                <a:cubicBezTo>
                  <a:pt x="888" y="2156"/>
                  <a:pt x="883" y="2154"/>
                  <a:pt x="879" y="2153"/>
                </a:cubicBezTo>
                <a:cubicBezTo>
                  <a:pt x="870" y="2150"/>
                  <a:pt x="861" y="2148"/>
                  <a:pt x="852" y="2145"/>
                </a:cubicBezTo>
                <a:cubicBezTo>
                  <a:pt x="844" y="2142"/>
                  <a:pt x="835" y="2139"/>
                  <a:pt x="826" y="2136"/>
                </a:cubicBezTo>
                <a:cubicBezTo>
                  <a:pt x="822" y="2135"/>
                  <a:pt x="818" y="2133"/>
                  <a:pt x="813" y="2132"/>
                </a:cubicBezTo>
                <a:cubicBezTo>
                  <a:pt x="809" y="2130"/>
                  <a:pt x="805" y="2128"/>
                  <a:pt x="801" y="2127"/>
                </a:cubicBezTo>
                <a:cubicBezTo>
                  <a:pt x="792" y="2123"/>
                  <a:pt x="784" y="2120"/>
                  <a:pt x="775" y="2117"/>
                </a:cubicBezTo>
                <a:cubicBezTo>
                  <a:pt x="767" y="2113"/>
                  <a:pt x="759" y="2110"/>
                  <a:pt x="751" y="2106"/>
                </a:cubicBezTo>
                <a:cubicBezTo>
                  <a:pt x="743" y="2103"/>
                  <a:pt x="735" y="2099"/>
                  <a:pt x="727" y="2095"/>
                </a:cubicBezTo>
                <a:cubicBezTo>
                  <a:pt x="723" y="2093"/>
                  <a:pt x="719" y="2091"/>
                  <a:pt x="715" y="2089"/>
                </a:cubicBezTo>
                <a:cubicBezTo>
                  <a:pt x="709" y="2086"/>
                  <a:pt x="709" y="2086"/>
                  <a:pt x="709" y="2086"/>
                </a:cubicBezTo>
                <a:cubicBezTo>
                  <a:pt x="703" y="2083"/>
                  <a:pt x="703" y="2083"/>
                  <a:pt x="703" y="2083"/>
                </a:cubicBezTo>
                <a:cubicBezTo>
                  <a:pt x="696" y="2079"/>
                  <a:pt x="688" y="2075"/>
                  <a:pt x="680" y="2071"/>
                </a:cubicBezTo>
                <a:cubicBezTo>
                  <a:pt x="677" y="2069"/>
                  <a:pt x="673" y="2067"/>
                  <a:pt x="669" y="2065"/>
                </a:cubicBezTo>
                <a:cubicBezTo>
                  <a:pt x="665" y="2063"/>
                  <a:pt x="662" y="2061"/>
                  <a:pt x="658" y="2059"/>
                </a:cubicBezTo>
                <a:cubicBezTo>
                  <a:pt x="643" y="2051"/>
                  <a:pt x="629" y="2041"/>
                  <a:pt x="615" y="2033"/>
                </a:cubicBezTo>
                <a:cubicBezTo>
                  <a:pt x="610" y="2029"/>
                  <a:pt x="610" y="2029"/>
                  <a:pt x="610" y="2029"/>
                </a:cubicBezTo>
                <a:cubicBezTo>
                  <a:pt x="605" y="2026"/>
                  <a:pt x="605" y="2026"/>
                  <a:pt x="605" y="2026"/>
                </a:cubicBezTo>
                <a:cubicBezTo>
                  <a:pt x="601" y="2024"/>
                  <a:pt x="598" y="2021"/>
                  <a:pt x="594" y="2019"/>
                </a:cubicBezTo>
                <a:cubicBezTo>
                  <a:pt x="588" y="2014"/>
                  <a:pt x="581" y="2010"/>
                  <a:pt x="574" y="2005"/>
                </a:cubicBezTo>
                <a:cubicBezTo>
                  <a:pt x="522" y="1967"/>
                  <a:pt x="475" y="1927"/>
                  <a:pt x="435" y="1886"/>
                </a:cubicBezTo>
                <a:cubicBezTo>
                  <a:pt x="425" y="1875"/>
                  <a:pt x="415" y="1865"/>
                  <a:pt x="406" y="1854"/>
                </a:cubicBezTo>
                <a:cubicBezTo>
                  <a:pt x="403" y="1852"/>
                  <a:pt x="401" y="1849"/>
                  <a:pt x="399" y="1846"/>
                </a:cubicBezTo>
                <a:cubicBezTo>
                  <a:pt x="398" y="1845"/>
                  <a:pt x="397" y="1844"/>
                  <a:pt x="396" y="1843"/>
                </a:cubicBezTo>
                <a:cubicBezTo>
                  <a:pt x="394" y="1841"/>
                  <a:pt x="392" y="1839"/>
                  <a:pt x="391" y="1837"/>
                </a:cubicBezTo>
                <a:cubicBezTo>
                  <a:pt x="388" y="1833"/>
                  <a:pt x="385" y="1831"/>
                  <a:pt x="384" y="1829"/>
                </a:cubicBezTo>
                <a:cubicBezTo>
                  <a:pt x="382" y="1827"/>
                  <a:pt x="381" y="1826"/>
                  <a:pt x="381" y="1826"/>
                </a:cubicBezTo>
                <a:cubicBezTo>
                  <a:pt x="486" y="1739"/>
                  <a:pt x="486" y="1739"/>
                  <a:pt x="486" y="1739"/>
                </a:cubicBezTo>
                <a:cubicBezTo>
                  <a:pt x="368" y="1708"/>
                  <a:pt x="247" y="1648"/>
                  <a:pt x="138" y="1558"/>
                </a:cubicBezTo>
                <a:cubicBezTo>
                  <a:pt x="114" y="1697"/>
                  <a:pt x="119" y="1853"/>
                  <a:pt x="158" y="2011"/>
                </a:cubicBezTo>
                <a:cubicBezTo>
                  <a:pt x="263" y="1924"/>
                  <a:pt x="263" y="1924"/>
                  <a:pt x="263" y="1924"/>
                </a:cubicBezTo>
                <a:cubicBezTo>
                  <a:pt x="263" y="1924"/>
                  <a:pt x="264" y="1925"/>
                  <a:pt x="265" y="1928"/>
                </a:cubicBezTo>
                <a:cubicBezTo>
                  <a:pt x="267" y="1930"/>
                  <a:pt x="270" y="1933"/>
                  <a:pt x="274" y="1937"/>
                </a:cubicBezTo>
                <a:cubicBezTo>
                  <a:pt x="275" y="1939"/>
                  <a:pt x="277" y="1941"/>
                  <a:pt x="280" y="1944"/>
                </a:cubicBezTo>
                <a:cubicBezTo>
                  <a:pt x="281" y="1945"/>
                  <a:pt x="282" y="1946"/>
                  <a:pt x="283" y="1948"/>
                </a:cubicBezTo>
                <a:cubicBezTo>
                  <a:pt x="286" y="1951"/>
                  <a:pt x="288" y="1954"/>
                  <a:pt x="291" y="1957"/>
                </a:cubicBezTo>
                <a:cubicBezTo>
                  <a:pt x="302" y="1969"/>
                  <a:pt x="313" y="1981"/>
                  <a:pt x="325" y="1993"/>
                </a:cubicBezTo>
                <a:cubicBezTo>
                  <a:pt x="371" y="2040"/>
                  <a:pt x="424" y="2087"/>
                  <a:pt x="485" y="2131"/>
                </a:cubicBezTo>
                <a:cubicBezTo>
                  <a:pt x="492" y="2136"/>
                  <a:pt x="500" y="2141"/>
                  <a:pt x="508" y="2146"/>
                </a:cubicBezTo>
                <a:cubicBezTo>
                  <a:pt x="512" y="2149"/>
                  <a:pt x="516" y="2152"/>
                  <a:pt x="520" y="2154"/>
                </a:cubicBezTo>
                <a:cubicBezTo>
                  <a:pt x="526" y="2158"/>
                  <a:pt x="526" y="2158"/>
                  <a:pt x="526" y="2158"/>
                </a:cubicBezTo>
                <a:cubicBezTo>
                  <a:pt x="532" y="2162"/>
                  <a:pt x="532" y="2162"/>
                  <a:pt x="532" y="2162"/>
                </a:cubicBezTo>
                <a:cubicBezTo>
                  <a:pt x="548" y="2172"/>
                  <a:pt x="564" y="2183"/>
                  <a:pt x="581" y="2192"/>
                </a:cubicBezTo>
                <a:cubicBezTo>
                  <a:pt x="585" y="2195"/>
                  <a:pt x="590" y="2197"/>
                  <a:pt x="594" y="2200"/>
                </a:cubicBezTo>
                <a:cubicBezTo>
                  <a:pt x="598" y="2202"/>
                  <a:pt x="603" y="2205"/>
                  <a:pt x="607" y="2207"/>
                </a:cubicBezTo>
                <a:cubicBezTo>
                  <a:pt x="616" y="2211"/>
                  <a:pt x="625" y="2216"/>
                  <a:pt x="633" y="2221"/>
                </a:cubicBezTo>
                <a:cubicBezTo>
                  <a:pt x="640" y="2224"/>
                  <a:pt x="640" y="2224"/>
                  <a:pt x="640" y="2224"/>
                </a:cubicBezTo>
                <a:cubicBezTo>
                  <a:pt x="647" y="2227"/>
                  <a:pt x="647" y="2227"/>
                  <a:pt x="647" y="2227"/>
                </a:cubicBezTo>
                <a:cubicBezTo>
                  <a:pt x="651" y="2230"/>
                  <a:pt x="656" y="2232"/>
                  <a:pt x="660" y="2234"/>
                </a:cubicBezTo>
                <a:cubicBezTo>
                  <a:pt x="670" y="2238"/>
                  <a:pt x="679" y="2243"/>
                  <a:pt x="688" y="2247"/>
                </a:cubicBezTo>
                <a:cubicBezTo>
                  <a:pt x="698" y="2251"/>
                  <a:pt x="707" y="2255"/>
                  <a:pt x="716" y="2259"/>
                </a:cubicBezTo>
                <a:cubicBezTo>
                  <a:pt x="726" y="2263"/>
                  <a:pt x="736" y="2267"/>
                  <a:pt x="745" y="2270"/>
                </a:cubicBezTo>
                <a:cubicBezTo>
                  <a:pt x="750" y="2272"/>
                  <a:pt x="755" y="2274"/>
                  <a:pt x="760" y="2276"/>
                </a:cubicBezTo>
                <a:cubicBezTo>
                  <a:pt x="765" y="2278"/>
                  <a:pt x="770" y="2280"/>
                  <a:pt x="775" y="2281"/>
                </a:cubicBezTo>
                <a:cubicBezTo>
                  <a:pt x="785" y="2285"/>
                  <a:pt x="795" y="2288"/>
                  <a:pt x="805" y="2292"/>
                </a:cubicBezTo>
                <a:cubicBezTo>
                  <a:pt x="815" y="2295"/>
                  <a:pt x="825" y="2298"/>
                  <a:pt x="836" y="2301"/>
                </a:cubicBezTo>
                <a:cubicBezTo>
                  <a:pt x="841" y="2302"/>
                  <a:pt x="846" y="2304"/>
                  <a:pt x="851" y="2305"/>
                </a:cubicBezTo>
                <a:cubicBezTo>
                  <a:pt x="856" y="2307"/>
                  <a:pt x="862" y="2308"/>
                  <a:pt x="867" y="2310"/>
                </a:cubicBezTo>
                <a:cubicBezTo>
                  <a:pt x="872" y="2311"/>
                  <a:pt x="877" y="2312"/>
                  <a:pt x="883" y="2314"/>
                </a:cubicBezTo>
                <a:cubicBezTo>
                  <a:pt x="888" y="2315"/>
                  <a:pt x="893" y="2316"/>
                  <a:pt x="898" y="2318"/>
                </a:cubicBezTo>
                <a:cubicBezTo>
                  <a:pt x="909" y="2320"/>
                  <a:pt x="920" y="2322"/>
                  <a:pt x="931" y="2325"/>
                </a:cubicBezTo>
                <a:cubicBezTo>
                  <a:pt x="936" y="2326"/>
                  <a:pt x="941" y="2327"/>
                  <a:pt x="947" y="2328"/>
                </a:cubicBezTo>
                <a:cubicBezTo>
                  <a:pt x="952" y="2329"/>
                  <a:pt x="958" y="2330"/>
                  <a:pt x="963" y="2331"/>
                </a:cubicBezTo>
                <a:cubicBezTo>
                  <a:pt x="969" y="2332"/>
                  <a:pt x="974" y="2333"/>
                  <a:pt x="980" y="2334"/>
                </a:cubicBezTo>
                <a:cubicBezTo>
                  <a:pt x="985" y="2334"/>
                  <a:pt x="991" y="2335"/>
                  <a:pt x="996" y="2336"/>
                </a:cubicBezTo>
                <a:cubicBezTo>
                  <a:pt x="1007" y="2337"/>
                  <a:pt x="1018" y="2339"/>
                  <a:pt x="1030" y="2340"/>
                </a:cubicBezTo>
                <a:cubicBezTo>
                  <a:pt x="1041" y="2341"/>
                  <a:pt x="1052" y="2343"/>
                  <a:pt x="1063" y="2344"/>
                </a:cubicBezTo>
                <a:cubicBezTo>
                  <a:pt x="1072" y="2345"/>
                  <a:pt x="1072" y="2345"/>
                  <a:pt x="1072" y="2345"/>
                </a:cubicBezTo>
                <a:cubicBezTo>
                  <a:pt x="1081" y="2345"/>
                  <a:pt x="1081" y="2345"/>
                  <a:pt x="1081" y="2345"/>
                </a:cubicBezTo>
                <a:cubicBezTo>
                  <a:pt x="1086" y="2345"/>
                  <a:pt x="1092" y="2346"/>
                  <a:pt x="1098" y="2346"/>
                </a:cubicBezTo>
                <a:cubicBezTo>
                  <a:pt x="1109" y="2347"/>
                  <a:pt x="1121" y="2348"/>
                  <a:pt x="1132" y="2348"/>
                </a:cubicBezTo>
                <a:cubicBezTo>
                  <a:pt x="1144" y="2348"/>
                  <a:pt x="1155" y="2348"/>
                  <a:pt x="1167" y="2348"/>
                </a:cubicBezTo>
                <a:cubicBezTo>
                  <a:pt x="1178" y="2348"/>
                  <a:pt x="1190" y="2348"/>
                  <a:pt x="1202" y="2347"/>
                </a:cubicBezTo>
                <a:cubicBezTo>
                  <a:pt x="1225" y="2347"/>
                  <a:pt x="1249" y="2345"/>
                  <a:pt x="1272" y="2343"/>
                </a:cubicBezTo>
                <a:cubicBezTo>
                  <a:pt x="1278" y="2343"/>
                  <a:pt x="1284" y="2343"/>
                  <a:pt x="1290" y="2342"/>
                </a:cubicBezTo>
                <a:cubicBezTo>
                  <a:pt x="1296" y="2341"/>
                  <a:pt x="1302" y="2340"/>
                  <a:pt x="1308" y="2339"/>
                </a:cubicBezTo>
                <a:cubicBezTo>
                  <a:pt x="1320" y="2338"/>
                  <a:pt x="1331" y="2336"/>
                  <a:pt x="1343" y="2335"/>
                </a:cubicBezTo>
                <a:cubicBezTo>
                  <a:pt x="1355" y="2333"/>
                  <a:pt x="1367" y="2331"/>
                  <a:pt x="1379" y="2329"/>
                </a:cubicBezTo>
                <a:cubicBezTo>
                  <a:pt x="1391" y="2326"/>
                  <a:pt x="1403" y="2325"/>
                  <a:pt x="1415" y="2322"/>
                </a:cubicBezTo>
                <a:cubicBezTo>
                  <a:pt x="1427" y="2319"/>
                  <a:pt x="1438" y="2316"/>
                  <a:pt x="1450" y="2313"/>
                </a:cubicBezTo>
                <a:cubicBezTo>
                  <a:pt x="1459" y="2311"/>
                  <a:pt x="1459" y="2311"/>
                  <a:pt x="1459" y="2311"/>
                </a:cubicBezTo>
                <a:cubicBezTo>
                  <a:pt x="1468" y="2309"/>
                  <a:pt x="1468" y="2309"/>
                  <a:pt x="1468" y="2309"/>
                </a:cubicBezTo>
                <a:cubicBezTo>
                  <a:pt x="1474" y="2307"/>
                  <a:pt x="1480" y="2305"/>
                  <a:pt x="1486" y="2304"/>
                </a:cubicBezTo>
                <a:cubicBezTo>
                  <a:pt x="1533" y="2291"/>
                  <a:pt x="1580" y="2273"/>
                  <a:pt x="1626" y="2254"/>
                </a:cubicBezTo>
                <a:cubicBezTo>
                  <a:pt x="1638" y="2249"/>
                  <a:pt x="1649" y="2244"/>
                  <a:pt x="1661" y="2239"/>
                </a:cubicBezTo>
                <a:cubicBezTo>
                  <a:pt x="1667" y="2236"/>
                  <a:pt x="1672" y="2234"/>
                  <a:pt x="1678" y="2231"/>
                </a:cubicBezTo>
                <a:cubicBezTo>
                  <a:pt x="1684" y="2228"/>
                  <a:pt x="1689" y="2225"/>
                  <a:pt x="1695" y="2222"/>
                </a:cubicBezTo>
                <a:cubicBezTo>
                  <a:pt x="1706" y="2216"/>
                  <a:pt x="1718" y="2211"/>
                  <a:pt x="1729" y="2205"/>
                </a:cubicBezTo>
                <a:cubicBezTo>
                  <a:pt x="1740" y="2198"/>
                  <a:pt x="1751" y="2192"/>
                  <a:pt x="1762" y="2186"/>
                </a:cubicBezTo>
                <a:cubicBezTo>
                  <a:pt x="1767" y="2182"/>
                  <a:pt x="1773" y="2180"/>
                  <a:pt x="1778" y="2176"/>
                </a:cubicBezTo>
                <a:cubicBezTo>
                  <a:pt x="1784" y="2173"/>
                  <a:pt x="1789" y="2169"/>
                  <a:pt x="1795" y="2166"/>
                </a:cubicBezTo>
                <a:cubicBezTo>
                  <a:pt x="1800" y="2162"/>
                  <a:pt x="1805" y="2159"/>
                  <a:pt x="1811" y="2155"/>
                </a:cubicBezTo>
                <a:cubicBezTo>
                  <a:pt x="1816" y="2152"/>
                  <a:pt x="1822" y="2148"/>
                  <a:pt x="1827" y="2145"/>
                </a:cubicBezTo>
                <a:cubicBezTo>
                  <a:pt x="1848" y="2130"/>
                  <a:pt x="1869" y="2115"/>
                  <a:pt x="1889" y="2099"/>
                </a:cubicBezTo>
                <a:cubicBezTo>
                  <a:pt x="1905" y="2087"/>
                  <a:pt x="1905" y="2087"/>
                  <a:pt x="1905" y="2087"/>
                </a:cubicBezTo>
                <a:cubicBezTo>
                  <a:pt x="1912" y="2081"/>
                  <a:pt x="1912" y="2081"/>
                  <a:pt x="1912" y="2081"/>
                </a:cubicBezTo>
                <a:cubicBezTo>
                  <a:pt x="1915" y="2079"/>
                  <a:pt x="1917" y="2076"/>
                  <a:pt x="1920" y="2074"/>
                </a:cubicBezTo>
                <a:cubicBezTo>
                  <a:pt x="1930" y="2066"/>
                  <a:pt x="1939" y="2057"/>
                  <a:pt x="1949" y="2049"/>
                </a:cubicBezTo>
                <a:cubicBezTo>
                  <a:pt x="1952" y="2046"/>
                  <a:pt x="1954" y="2044"/>
                  <a:pt x="1957" y="2042"/>
                </a:cubicBezTo>
                <a:cubicBezTo>
                  <a:pt x="1964" y="2035"/>
                  <a:pt x="1964" y="2035"/>
                  <a:pt x="1964" y="2035"/>
                </a:cubicBezTo>
                <a:cubicBezTo>
                  <a:pt x="1978" y="2022"/>
                  <a:pt x="1978" y="2022"/>
                  <a:pt x="1978" y="2022"/>
                </a:cubicBezTo>
                <a:cubicBezTo>
                  <a:pt x="1987" y="2013"/>
                  <a:pt x="1997" y="2004"/>
                  <a:pt x="2006" y="1994"/>
                </a:cubicBezTo>
                <a:cubicBezTo>
                  <a:pt x="2015" y="1985"/>
                  <a:pt x="2024" y="1975"/>
                  <a:pt x="2033" y="1966"/>
                </a:cubicBezTo>
                <a:cubicBezTo>
                  <a:pt x="2042" y="1956"/>
                  <a:pt x="2050" y="1946"/>
                  <a:pt x="2059" y="1936"/>
                </a:cubicBezTo>
                <a:cubicBezTo>
                  <a:pt x="2072" y="1921"/>
                  <a:pt x="2072" y="1921"/>
                  <a:pt x="2072" y="1921"/>
                </a:cubicBezTo>
                <a:cubicBezTo>
                  <a:pt x="2084" y="1905"/>
                  <a:pt x="2084" y="1905"/>
                  <a:pt x="2084" y="1905"/>
                </a:cubicBezTo>
                <a:cubicBezTo>
                  <a:pt x="2093" y="1895"/>
                  <a:pt x="2101" y="1884"/>
                  <a:pt x="2109" y="1874"/>
                </a:cubicBezTo>
                <a:cubicBezTo>
                  <a:pt x="2124" y="1852"/>
                  <a:pt x="2140" y="1831"/>
                  <a:pt x="2154" y="1808"/>
                </a:cubicBezTo>
                <a:cubicBezTo>
                  <a:pt x="2165" y="1791"/>
                  <a:pt x="2165" y="1791"/>
                  <a:pt x="2165" y="1791"/>
                </a:cubicBezTo>
                <a:cubicBezTo>
                  <a:pt x="2170" y="1783"/>
                  <a:pt x="2170" y="1783"/>
                  <a:pt x="2170" y="1783"/>
                </a:cubicBezTo>
                <a:cubicBezTo>
                  <a:pt x="2175" y="1774"/>
                  <a:pt x="2175" y="1774"/>
                  <a:pt x="2175" y="1774"/>
                </a:cubicBezTo>
                <a:cubicBezTo>
                  <a:pt x="2182" y="1762"/>
                  <a:pt x="2189" y="1751"/>
                  <a:pt x="2195" y="1739"/>
                </a:cubicBezTo>
                <a:cubicBezTo>
                  <a:pt x="2199" y="1733"/>
                  <a:pt x="2202" y="1727"/>
                  <a:pt x="2205" y="1721"/>
                </a:cubicBezTo>
                <a:cubicBezTo>
                  <a:pt x="2214" y="1703"/>
                  <a:pt x="2214" y="1703"/>
                  <a:pt x="2214" y="1703"/>
                </a:cubicBezTo>
                <a:cubicBezTo>
                  <a:pt x="2223" y="1685"/>
                  <a:pt x="2223" y="1685"/>
                  <a:pt x="2223" y="1685"/>
                </a:cubicBezTo>
                <a:cubicBezTo>
                  <a:pt x="2226" y="1679"/>
                  <a:pt x="2229" y="1673"/>
                  <a:pt x="2232" y="1667"/>
                </a:cubicBezTo>
                <a:cubicBezTo>
                  <a:pt x="2237" y="1655"/>
                  <a:pt x="2243" y="1643"/>
                  <a:pt x="2248" y="1630"/>
                </a:cubicBezTo>
                <a:cubicBezTo>
                  <a:pt x="2253" y="1618"/>
                  <a:pt x="2258" y="1605"/>
                  <a:pt x="2263" y="1593"/>
                </a:cubicBezTo>
                <a:cubicBezTo>
                  <a:pt x="2267" y="1583"/>
                  <a:pt x="2267" y="1583"/>
                  <a:pt x="2267" y="1583"/>
                </a:cubicBezTo>
                <a:cubicBezTo>
                  <a:pt x="2268" y="1580"/>
                  <a:pt x="2269" y="1577"/>
                  <a:pt x="2270" y="1574"/>
                </a:cubicBezTo>
                <a:cubicBezTo>
                  <a:pt x="2277" y="1554"/>
                  <a:pt x="2277" y="1554"/>
                  <a:pt x="2277" y="1554"/>
                </a:cubicBezTo>
                <a:cubicBezTo>
                  <a:pt x="2283" y="1535"/>
                  <a:pt x="2283" y="1535"/>
                  <a:pt x="2283" y="1535"/>
                </a:cubicBezTo>
                <a:cubicBezTo>
                  <a:pt x="2286" y="1529"/>
                  <a:pt x="2288" y="1522"/>
                  <a:pt x="2289" y="1516"/>
                </a:cubicBezTo>
                <a:cubicBezTo>
                  <a:pt x="2293" y="1503"/>
                  <a:pt x="2297" y="1490"/>
                  <a:pt x="2301" y="1477"/>
                </a:cubicBezTo>
                <a:cubicBezTo>
                  <a:pt x="2303" y="1467"/>
                  <a:pt x="2303" y="1467"/>
                  <a:pt x="2303" y="1467"/>
                </a:cubicBezTo>
                <a:cubicBezTo>
                  <a:pt x="2306" y="1457"/>
                  <a:pt x="2306" y="1457"/>
                  <a:pt x="2306" y="1457"/>
                </a:cubicBezTo>
                <a:cubicBezTo>
                  <a:pt x="2310" y="1437"/>
                  <a:pt x="2310" y="1437"/>
                  <a:pt x="2310" y="1437"/>
                </a:cubicBezTo>
                <a:cubicBezTo>
                  <a:pt x="2317" y="1411"/>
                  <a:pt x="2321" y="1384"/>
                  <a:pt x="2326" y="1357"/>
                </a:cubicBezTo>
                <a:cubicBezTo>
                  <a:pt x="2327" y="1354"/>
                  <a:pt x="2327" y="1350"/>
                  <a:pt x="2327" y="1347"/>
                </a:cubicBezTo>
                <a:cubicBezTo>
                  <a:pt x="2329" y="1337"/>
                  <a:pt x="2329" y="1337"/>
                  <a:pt x="2329" y="1337"/>
                </a:cubicBezTo>
                <a:cubicBezTo>
                  <a:pt x="2331" y="1317"/>
                  <a:pt x="2331" y="1317"/>
                  <a:pt x="2331" y="1317"/>
                </a:cubicBezTo>
                <a:cubicBezTo>
                  <a:pt x="2334" y="1296"/>
                  <a:pt x="2334" y="1296"/>
                  <a:pt x="2334" y="1296"/>
                </a:cubicBezTo>
                <a:cubicBezTo>
                  <a:pt x="2335" y="1290"/>
                  <a:pt x="2335" y="1283"/>
                  <a:pt x="2336" y="1276"/>
                </a:cubicBezTo>
                <a:cubicBezTo>
                  <a:pt x="2339" y="1235"/>
                  <a:pt x="2339" y="1235"/>
                  <a:pt x="2339" y="1235"/>
                </a:cubicBezTo>
                <a:cubicBezTo>
                  <a:pt x="2340" y="1195"/>
                  <a:pt x="2340" y="1195"/>
                  <a:pt x="2340" y="1195"/>
                </a:cubicBezTo>
                <a:cubicBezTo>
                  <a:pt x="2340" y="1174"/>
                  <a:pt x="2340" y="1174"/>
                  <a:pt x="2340" y="1174"/>
                </a:cubicBezTo>
                <a:cubicBezTo>
                  <a:pt x="2340" y="1154"/>
                  <a:pt x="2340" y="1154"/>
                  <a:pt x="2340" y="1154"/>
                </a:cubicBezTo>
                <a:cubicBezTo>
                  <a:pt x="2339" y="1113"/>
                  <a:pt x="2339" y="1113"/>
                  <a:pt x="2339" y="1113"/>
                </a:cubicBezTo>
                <a:cubicBezTo>
                  <a:pt x="2336" y="1072"/>
                  <a:pt x="2336" y="1072"/>
                  <a:pt x="2336" y="1072"/>
                </a:cubicBezTo>
                <a:cubicBezTo>
                  <a:pt x="2335" y="1066"/>
                  <a:pt x="2335" y="1059"/>
                  <a:pt x="2334" y="1052"/>
                </a:cubicBezTo>
                <a:cubicBezTo>
                  <a:pt x="2331" y="1032"/>
                  <a:pt x="2331" y="1032"/>
                  <a:pt x="2331" y="1032"/>
                </a:cubicBezTo>
                <a:cubicBezTo>
                  <a:pt x="2330" y="1018"/>
                  <a:pt x="2328" y="1005"/>
                  <a:pt x="2326" y="991"/>
                </a:cubicBezTo>
                <a:cubicBezTo>
                  <a:pt x="2319" y="951"/>
                  <a:pt x="2319" y="951"/>
                  <a:pt x="2319" y="951"/>
                </a:cubicBezTo>
                <a:cubicBezTo>
                  <a:pt x="2317" y="938"/>
                  <a:pt x="2313" y="924"/>
                  <a:pt x="2310" y="911"/>
                </a:cubicBezTo>
                <a:cubicBezTo>
                  <a:pt x="2306" y="891"/>
                  <a:pt x="2306" y="891"/>
                  <a:pt x="2306" y="891"/>
                </a:cubicBezTo>
                <a:cubicBezTo>
                  <a:pt x="2303" y="881"/>
                  <a:pt x="2303" y="881"/>
                  <a:pt x="2303" y="881"/>
                </a:cubicBezTo>
                <a:cubicBezTo>
                  <a:pt x="2301" y="871"/>
                  <a:pt x="2301" y="871"/>
                  <a:pt x="2301" y="871"/>
                </a:cubicBezTo>
                <a:cubicBezTo>
                  <a:pt x="2289" y="832"/>
                  <a:pt x="2289" y="832"/>
                  <a:pt x="2289" y="832"/>
                </a:cubicBezTo>
                <a:cubicBezTo>
                  <a:pt x="2288" y="826"/>
                  <a:pt x="2285" y="819"/>
                  <a:pt x="2283" y="813"/>
                </a:cubicBezTo>
                <a:cubicBezTo>
                  <a:pt x="2277" y="793"/>
                  <a:pt x="2277" y="793"/>
                  <a:pt x="2277" y="793"/>
                </a:cubicBezTo>
                <a:cubicBezTo>
                  <a:pt x="2270" y="774"/>
                  <a:pt x="2270" y="774"/>
                  <a:pt x="2270" y="774"/>
                </a:cubicBezTo>
                <a:cubicBezTo>
                  <a:pt x="2268" y="768"/>
                  <a:pt x="2265" y="762"/>
                  <a:pt x="2263" y="755"/>
                </a:cubicBezTo>
                <a:cubicBezTo>
                  <a:pt x="2258" y="743"/>
                  <a:pt x="2253" y="730"/>
                  <a:pt x="2248" y="717"/>
                </a:cubicBezTo>
                <a:cubicBezTo>
                  <a:pt x="2242" y="705"/>
                  <a:pt x="2237" y="693"/>
                  <a:pt x="2231" y="680"/>
                </a:cubicBezTo>
                <a:cubicBezTo>
                  <a:pt x="2229" y="674"/>
                  <a:pt x="2226" y="668"/>
                  <a:pt x="2223" y="662"/>
                </a:cubicBezTo>
                <a:cubicBezTo>
                  <a:pt x="2214" y="644"/>
                  <a:pt x="2214" y="644"/>
                  <a:pt x="2214" y="644"/>
                </a:cubicBezTo>
                <a:cubicBezTo>
                  <a:pt x="2204" y="626"/>
                  <a:pt x="2204" y="626"/>
                  <a:pt x="2204" y="626"/>
                </a:cubicBezTo>
                <a:cubicBezTo>
                  <a:pt x="2201" y="620"/>
                  <a:pt x="2198" y="614"/>
                  <a:pt x="2195" y="608"/>
                </a:cubicBezTo>
                <a:cubicBezTo>
                  <a:pt x="2188" y="596"/>
                  <a:pt x="2181" y="585"/>
                  <a:pt x="2175" y="573"/>
                </a:cubicBezTo>
                <a:cubicBezTo>
                  <a:pt x="2173" y="570"/>
                  <a:pt x="2171" y="567"/>
                  <a:pt x="2170" y="564"/>
                </a:cubicBezTo>
                <a:cubicBezTo>
                  <a:pt x="2164" y="556"/>
                  <a:pt x="2164" y="556"/>
                  <a:pt x="2164" y="556"/>
                </a:cubicBezTo>
                <a:cubicBezTo>
                  <a:pt x="2153" y="539"/>
                  <a:pt x="2153" y="539"/>
                  <a:pt x="2153" y="539"/>
                </a:cubicBezTo>
                <a:cubicBezTo>
                  <a:pt x="2142" y="522"/>
                  <a:pt x="2142" y="522"/>
                  <a:pt x="2142" y="522"/>
                </a:cubicBezTo>
                <a:cubicBezTo>
                  <a:pt x="2140" y="518"/>
                  <a:pt x="2140" y="518"/>
                  <a:pt x="2140" y="518"/>
                </a:cubicBezTo>
                <a:cubicBezTo>
                  <a:pt x="2137" y="513"/>
                  <a:pt x="2137" y="513"/>
                  <a:pt x="2137" y="513"/>
                </a:cubicBezTo>
                <a:cubicBezTo>
                  <a:pt x="2131" y="505"/>
                  <a:pt x="2131" y="505"/>
                  <a:pt x="2131" y="505"/>
                </a:cubicBezTo>
                <a:cubicBezTo>
                  <a:pt x="2123" y="494"/>
                  <a:pt x="2115" y="483"/>
                  <a:pt x="2108" y="473"/>
                </a:cubicBezTo>
                <a:cubicBezTo>
                  <a:pt x="2100" y="462"/>
                  <a:pt x="2091" y="451"/>
                  <a:pt x="2083" y="441"/>
                </a:cubicBezTo>
                <a:cubicBezTo>
                  <a:pt x="2079" y="436"/>
                  <a:pt x="2075" y="430"/>
                  <a:pt x="2071" y="425"/>
                </a:cubicBezTo>
                <a:cubicBezTo>
                  <a:pt x="2057" y="410"/>
                  <a:pt x="2057" y="410"/>
                  <a:pt x="2057" y="410"/>
                </a:cubicBezTo>
                <a:cubicBezTo>
                  <a:pt x="2044" y="395"/>
                  <a:pt x="2044" y="395"/>
                  <a:pt x="2044" y="395"/>
                </a:cubicBezTo>
                <a:cubicBezTo>
                  <a:pt x="2040" y="390"/>
                  <a:pt x="2036" y="385"/>
                  <a:pt x="2031" y="380"/>
                </a:cubicBezTo>
                <a:cubicBezTo>
                  <a:pt x="2022" y="371"/>
                  <a:pt x="2013" y="361"/>
                  <a:pt x="2004" y="351"/>
                </a:cubicBezTo>
                <a:cubicBezTo>
                  <a:pt x="1997" y="344"/>
                  <a:pt x="1997" y="344"/>
                  <a:pt x="1997" y="344"/>
                </a:cubicBezTo>
                <a:cubicBezTo>
                  <a:pt x="1990" y="337"/>
                  <a:pt x="1990" y="337"/>
                  <a:pt x="1990" y="337"/>
                </a:cubicBezTo>
                <a:cubicBezTo>
                  <a:pt x="1975" y="324"/>
                  <a:pt x="1975" y="324"/>
                  <a:pt x="1975" y="324"/>
                </a:cubicBezTo>
                <a:cubicBezTo>
                  <a:pt x="1956" y="305"/>
                  <a:pt x="1936" y="288"/>
                  <a:pt x="1916" y="271"/>
                </a:cubicBezTo>
                <a:cubicBezTo>
                  <a:pt x="1914" y="269"/>
                  <a:pt x="1911" y="267"/>
                  <a:pt x="1909" y="265"/>
                </a:cubicBezTo>
                <a:cubicBezTo>
                  <a:pt x="1901" y="259"/>
                  <a:pt x="1901" y="259"/>
                  <a:pt x="1901" y="259"/>
                </a:cubicBezTo>
                <a:cubicBezTo>
                  <a:pt x="1886" y="246"/>
                  <a:pt x="1886" y="246"/>
                  <a:pt x="1886" y="246"/>
                </a:cubicBezTo>
                <a:cubicBezTo>
                  <a:pt x="1870" y="234"/>
                  <a:pt x="1870" y="234"/>
                  <a:pt x="1870" y="234"/>
                </a:cubicBezTo>
                <a:cubicBezTo>
                  <a:pt x="1865" y="230"/>
                  <a:pt x="1859" y="227"/>
                  <a:pt x="1854" y="223"/>
                </a:cubicBezTo>
                <a:cubicBezTo>
                  <a:pt x="1844" y="215"/>
                  <a:pt x="1833" y="208"/>
                  <a:pt x="1822" y="200"/>
                </a:cubicBezTo>
                <a:cubicBezTo>
                  <a:pt x="1811" y="193"/>
                  <a:pt x="1800" y="186"/>
                  <a:pt x="1789" y="179"/>
                </a:cubicBezTo>
                <a:cubicBezTo>
                  <a:pt x="1784" y="176"/>
                  <a:pt x="1779" y="172"/>
                  <a:pt x="1773" y="169"/>
                </a:cubicBezTo>
                <a:cubicBezTo>
                  <a:pt x="1756" y="159"/>
                  <a:pt x="1756" y="159"/>
                  <a:pt x="1756" y="159"/>
                </a:cubicBezTo>
                <a:cubicBezTo>
                  <a:pt x="1745" y="153"/>
                  <a:pt x="1734" y="146"/>
                  <a:pt x="1723" y="140"/>
                </a:cubicBezTo>
                <a:cubicBezTo>
                  <a:pt x="1711" y="134"/>
                  <a:pt x="1700" y="128"/>
                  <a:pt x="1688" y="122"/>
                </a:cubicBezTo>
                <a:cubicBezTo>
                  <a:pt x="1680" y="118"/>
                  <a:pt x="1680" y="118"/>
                  <a:pt x="1680" y="118"/>
                </a:cubicBezTo>
                <a:cubicBezTo>
                  <a:pt x="1677" y="117"/>
                  <a:pt x="1674" y="115"/>
                  <a:pt x="1671" y="114"/>
                </a:cubicBezTo>
                <a:cubicBezTo>
                  <a:pt x="1665" y="111"/>
                  <a:pt x="1659" y="109"/>
                  <a:pt x="1654" y="106"/>
                </a:cubicBezTo>
                <a:cubicBezTo>
                  <a:pt x="1648" y="103"/>
                  <a:pt x="1642" y="101"/>
                  <a:pt x="1636" y="98"/>
                </a:cubicBezTo>
                <a:cubicBezTo>
                  <a:pt x="1627" y="94"/>
                  <a:pt x="1627" y="94"/>
                  <a:pt x="1627" y="94"/>
                </a:cubicBezTo>
                <a:cubicBezTo>
                  <a:pt x="1623" y="92"/>
                  <a:pt x="1623" y="92"/>
                  <a:pt x="1623" y="92"/>
                </a:cubicBezTo>
                <a:cubicBezTo>
                  <a:pt x="1619" y="90"/>
                  <a:pt x="1619" y="90"/>
                  <a:pt x="1619" y="90"/>
                </a:cubicBezTo>
                <a:cubicBezTo>
                  <a:pt x="1607" y="86"/>
                  <a:pt x="1595" y="81"/>
                  <a:pt x="1583" y="76"/>
                </a:cubicBezTo>
                <a:cubicBezTo>
                  <a:pt x="1574" y="73"/>
                  <a:pt x="1574" y="73"/>
                  <a:pt x="1574" y="73"/>
                </a:cubicBezTo>
                <a:cubicBezTo>
                  <a:pt x="1571" y="72"/>
                  <a:pt x="1569" y="71"/>
                  <a:pt x="1566" y="70"/>
                </a:cubicBezTo>
                <a:cubicBezTo>
                  <a:pt x="1560" y="68"/>
                  <a:pt x="1554" y="66"/>
                  <a:pt x="1548" y="64"/>
                </a:cubicBezTo>
                <a:cubicBezTo>
                  <a:pt x="1536" y="60"/>
                  <a:pt x="1524" y="55"/>
                  <a:pt x="1512" y="52"/>
                </a:cubicBezTo>
                <a:cubicBezTo>
                  <a:pt x="1500" y="48"/>
                  <a:pt x="1488" y="45"/>
                  <a:pt x="1476" y="41"/>
                </a:cubicBezTo>
                <a:cubicBezTo>
                  <a:pt x="1470" y="40"/>
                  <a:pt x="1464" y="38"/>
                  <a:pt x="1458" y="36"/>
                </a:cubicBezTo>
                <a:cubicBezTo>
                  <a:pt x="1452" y="35"/>
                  <a:pt x="1445" y="34"/>
                  <a:pt x="1439" y="32"/>
                </a:cubicBezTo>
                <a:cubicBezTo>
                  <a:pt x="1427" y="29"/>
                  <a:pt x="1415" y="27"/>
                  <a:pt x="1403" y="24"/>
                </a:cubicBezTo>
                <a:cubicBezTo>
                  <a:pt x="1391" y="22"/>
                  <a:pt x="1379" y="19"/>
                  <a:pt x="1367" y="17"/>
                </a:cubicBezTo>
                <a:cubicBezTo>
                  <a:pt x="1361" y="16"/>
                  <a:pt x="1355" y="15"/>
                  <a:pt x="1349" y="14"/>
                </a:cubicBezTo>
                <a:cubicBezTo>
                  <a:pt x="1343" y="13"/>
                  <a:pt x="1337" y="12"/>
                  <a:pt x="1330" y="12"/>
                </a:cubicBezTo>
                <a:cubicBezTo>
                  <a:pt x="1318" y="10"/>
                  <a:pt x="1306" y="8"/>
                  <a:pt x="1294" y="7"/>
                </a:cubicBezTo>
                <a:cubicBezTo>
                  <a:pt x="1291" y="7"/>
                  <a:pt x="1288" y="6"/>
                  <a:pt x="1285" y="6"/>
                </a:cubicBezTo>
                <a:cubicBezTo>
                  <a:pt x="1276" y="5"/>
                  <a:pt x="1276" y="5"/>
                  <a:pt x="1276" y="5"/>
                </a:cubicBezTo>
                <a:cubicBezTo>
                  <a:pt x="1270" y="5"/>
                  <a:pt x="1264" y="4"/>
                  <a:pt x="1258" y="4"/>
                </a:cubicBezTo>
                <a:cubicBezTo>
                  <a:pt x="1252" y="3"/>
                  <a:pt x="1246" y="3"/>
                  <a:pt x="1240" y="2"/>
                </a:cubicBezTo>
                <a:cubicBezTo>
                  <a:pt x="1231" y="2"/>
                  <a:pt x="1231" y="2"/>
                  <a:pt x="1231" y="2"/>
                </a:cubicBezTo>
                <a:cubicBezTo>
                  <a:pt x="1226" y="1"/>
                  <a:pt x="1226" y="1"/>
                  <a:pt x="1226" y="1"/>
                </a:cubicBezTo>
                <a:cubicBezTo>
                  <a:pt x="1222" y="1"/>
                  <a:pt x="1222" y="1"/>
                  <a:pt x="1222" y="1"/>
                </a:cubicBezTo>
                <a:cubicBezTo>
                  <a:pt x="1210" y="1"/>
                  <a:pt x="1198" y="1"/>
                  <a:pt x="1186" y="0"/>
                </a:cubicBezTo>
                <a:cubicBezTo>
                  <a:pt x="1180" y="0"/>
                  <a:pt x="1174" y="0"/>
                  <a:pt x="1168" y="0"/>
                </a:cubicBezTo>
                <a:cubicBezTo>
                  <a:pt x="1162" y="0"/>
                  <a:pt x="1156" y="0"/>
                  <a:pt x="1150" y="0"/>
                </a:cubicBezTo>
                <a:cubicBezTo>
                  <a:pt x="1139" y="0"/>
                  <a:pt x="1127" y="1"/>
                  <a:pt x="1115" y="1"/>
                </a:cubicBezTo>
                <a:cubicBezTo>
                  <a:pt x="1109" y="1"/>
                  <a:pt x="1103" y="2"/>
                  <a:pt x="1097" y="2"/>
                </a:cubicBezTo>
                <a:cubicBezTo>
                  <a:pt x="1092" y="2"/>
                  <a:pt x="1086" y="3"/>
                  <a:pt x="1080" y="3"/>
                </a:cubicBezTo>
                <a:cubicBezTo>
                  <a:pt x="1074" y="4"/>
                  <a:pt x="1068" y="4"/>
                  <a:pt x="1062" y="4"/>
                </a:cubicBezTo>
                <a:cubicBezTo>
                  <a:pt x="1059" y="5"/>
                  <a:pt x="1057" y="5"/>
                  <a:pt x="1054" y="5"/>
                </a:cubicBezTo>
                <a:cubicBezTo>
                  <a:pt x="1045" y="6"/>
                  <a:pt x="1045" y="6"/>
                  <a:pt x="1045" y="6"/>
                </a:cubicBezTo>
                <a:cubicBezTo>
                  <a:pt x="1033" y="8"/>
                  <a:pt x="1022" y="9"/>
                  <a:pt x="1010" y="10"/>
                </a:cubicBezTo>
                <a:cubicBezTo>
                  <a:pt x="999" y="11"/>
                  <a:pt x="988" y="14"/>
                  <a:pt x="976" y="15"/>
                </a:cubicBezTo>
                <a:cubicBezTo>
                  <a:pt x="965" y="17"/>
                  <a:pt x="954" y="19"/>
                  <a:pt x="943" y="21"/>
                </a:cubicBezTo>
                <a:cubicBezTo>
                  <a:pt x="931" y="24"/>
                  <a:pt x="920" y="26"/>
                  <a:pt x="909" y="28"/>
                </a:cubicBezTo>
                <a:cubicBezTo>
                  <a:pt x="904" y="29"/>
                  <a:pt x="898" y="31"/>
                  <a:pt x="893" y="32"/>
                </a:cubicBezTo>
                <a:cubicBezTo>
                  <a:pt x="887" y="33"/>
                  <a:pt x="882" y="35"/>
                  <a:pt x="876" y="36"/>
                </a:cubicBezTo>
                <a:cubicBezTo>
                  <a:pt x="866" y="39"/>
                  <a:pt x="855" y="42"/>
                  <a:pt x="844" y="45"/>
                </a:cubicBezTo>
                <a:cubicBezTo>
                  <a:pt x="833" y="48"/>
                  <a:pt x="823" y="51"/>
                  <a:pt x="812" y="54"/>
                </a:cubicBezTo>
                <a:cubicBezTo>
                  <a:pt x="791" y="60"/>
                  <a:pt x="771" y="68"/>
                  <a:pt x="750" y="76"/>
                </a:cubicBezTo>
                <a:cubicBezTo>
                  <a:pt x="740" y="79"/>
                  <a:pt x="730" y="84"/>
                  <a:pt x="720" y="88"/>
                </a:cubicBezTo>
                <a:cubicBezTo>
                  <a:pt x="710" y="92"/>
                  <a:pt x="701" y="96"/>
                  <a:pt x="691" y="100"/>
                </a:cubicBezTo>
                <a:cubicBezTo>
                  <a:pt x="681" y="104"/>
                  <a:pt x="672" y="109"/>
                  <a:pt x="662" y="113"/>
                </a:cubicBezTo>
                <a:cubicBezTo>
                  <a:pt x="653" y="118"/>
                  <a:pt x="643" y="122"/>
                  <a:pt x="634" y="127"/>
                </a:cubicBezTo>
                <a:cubicBezTo>
                  <a:pt x="615" y="137"/>
                  <a:pt x="597" y="146"/>
                  <a:pt x="579" y="157"/>
                </a:cubicBezTo>
                <a:cubicBezTo>
                  <a:pt x="509" y="198"/>
                  <a:pt x="445" y="244"/>
                  <a:pt x="389" y="294"/>
                </a:cubicBezTo>
                <a:cubicBezTo>
                  <a:pt x="333" y="343"/>
                  <a:pt x="285" y="395"/>
                  <a:pt x="244" y="447"/>
                </a:cubicBezTo>
                <a:cubicBezTo>
                  <a:pt x="203" y="499"/>
                  <a:pt x="169" y="551"/>
                  <a:pt x="141" y="601"/>
                </a:cubicBezTo>
                <a:cubicBezTo>
                  <a:pt x="126" y="626"/>
                  <a:pt x="115" y="651"/>
                  <a:pt x="103" y="675"/>
                </a:cubicBezTo>
                <a:cubicBezTo>
                  <a:pt x="92" y="699"/>
                  <a:pt x="82" y="722"/>
                  <a:pt x="73" y="744"/>
                </a:cubicBezTo>
                <a:cubicBezTo>
                  <a:pt x="38" y="833"/>
                  <a:pt x="21" y="906"/>
                  <a:pt x="12" y="957"/>
                </a:cubicBezTo>
                <a:cubicBezTo>
                  <a:pt x="7" y="982"/>
                  <a:pt x="5" y="1001"/>
                  <a:pt x="3" y="1014"/>
                </a:cubicBezTo>
                <a:cubicBezTo>
                  <a:pt x="1" y="1027"/>
                  <a:pt x="0" y="1034"/>
                  <a:pt x="0" y="1034"/>
                </a:cubicBezTo>
                <a:lnTo>
                  <a:pt x="153" y="1052"/>
                </a:lnTo>
                <a:close/>
              </a:path>
            </a:pathLst>
          </a:custGeom>
          <a:solidFill>
            <a:schemeClr val="bg2">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TextBox 9"/>
          <p:cNvSpPr txBox="1"/>
          <p:nvPr/>
        </p:nvSpPr>
        <p:spPr>
          <a:xfrm>
            <a:off x="1675701" y="3988765"/>
            <a:ext cx="2004380" cy="584775"/>
          </a:xfrm>
          <a:prstGeom prst="rect">
            <a:avLst/>
          </a:prstGeom>
          <a:noFill/>
        </p:spPr>
        <p:txBody>
          <a:bodyPr wrap="square" rtlCol="0">
            <a:spAutoFit/>
          </a:bodyPr>
          <a:lstStyle/>
          <a:p>
            <a:pPr algn="ctr"/>
            <a:r>
              <a:rPr lang="id-ID" b="1" dirty="0" smtClean="0">
                <a:latin typeface="+mj-lt"/>
              </a:rPr>
              <a:t>I</a:t>
            </a:r>
            <a:r>
              <a:rPr lang="es-EC" b="1" dirty="0" smtClean="0">
                <a:latin typeface="+mj-lt"/>
              </a:rPr>
              <a:t>TERACIÓN </a:t>
            </a:r>
          </a:p>
          <a:p>
            <a:pPr algn="ctr"/>
            <a:r>
              <a:rPr lang="es-EC" sz="1400" b="1" dirty="0" smtClean="0">
                <a:latin typeface="+mj-lt"/>
              </a:rPr>
              <a:t>15 o 30 días</a:t>
            </a:r>
            <a:endParaRPr lang="id-ID" sz="1400" b="1" dirty="0">
              <a:latin typeface="+mj-lt"/>
            </a:endParaRPr>
          </a:p>
        </p:txBody>
      </p:sp>
      <p:sp>
        <p:nvSpPr>
          <p:cNvPr id="14" name="Oval 13"/>
          <p:cNvSpPr/>
          <p:nvPr/>
        </p:nvSpPr>
        <p:spPr>
          <a:xfrm>
            <a:off x="243117" y="3125337"/>
            <a:ext cx="1323605" cy="13236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1968560" y="1390622"/>
            <a:ext cx="1394034" cy="13940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p:nvSpPr>
        <p:spPr>
          <a:xfrm>
            <a:off x="1993960" y="4938505"/>
            <a:ext cx="1323605" cy="13236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788394" y="3125337"/>
            <a:ext cx="1323605" cy="13236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2" name="Group 31"/>
          <p:cNvGrpSpPr/>
          <p:nvPr/>
        </p:nvGrpSpPr>
        <p:grpSpPr>
          <a:xfrm>
            <a:off x="2202518" y="3140596"/>
            <a:ext cx="831298" cy="757602"/>
            <a:chOff x="2481918" y="3140596"/>
            <a:chExt cx="831298" cy="757602"/>
          </a:xfrm>
        </p:grpSpPr>
        <p:sp>
          <p:nvSpPr>
            <p:cNvPr id="27" name="Rectangle 12"/>
            <p:cNvSpPr>
              <a:spLocks noChangeArrowheads="1"/>
            </p:cNvSpPr>
            <p:nvPr/>
          </p:nvSpPr>
          <p:spPr bwMode="auto">
            <a:xfrm>
              <a:off x="2533014" y="3741961"/>
              <a:ext cx="156237" cy="156237"/>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8" name="Rectangle 13"/>
            <p:cNvSpPr>
              <a:spLocks noChangeArrowheads="1"/>
            </p:cNvSpPr>
            <p:nvPr/>
          </p:nvSpPr>
          <p:spPr bwMode="auto">
            <a:xfrm>
              <a:off x="2741330" y="3636820"/>
              <a:ext cx="156237" cy="261377"/>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9" name="Rectangle 14"/>
            <p:cNvSpPr>
              <a:spLocks noChangeArrowheads="1"/>
            </p:cNvSpPr>
            <p:nvPr/>
          </p:nvSpPr>
          <p:spPr bwMode="auto">
            <a:xfrm>
              <a:off x="2949646" y="3532662"/>
              <a:ext cx="156237" cy="365535"/>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0" name="Rectangle 15"/>
            <p:cNvSpPr>
              <a:spLocks noChangeArrowheads="1"/>
            </p:cNvSpPr>
            <p:nvPr/>
          </p:nvSpPr>
          <p:spPr bwMode="auto">
            <a:xfrm>
              <a:off x="3157962" y="3428504"/>
              <a:ext cx="155254" cy="469693"/>
            </a:xfrm>
            <a:prstGeom prst="rect">
              <a:avLst/>
            </a:pr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1" name="Freeform 16"/>
            <p:cNvSpPr>
              <a:spLocks/>
            </p:cNvSpPr>
            <p:nvPr/>
          </p:nvSpPr>
          <p:spPr bwMode="auto">
            <a:xfrm>
              <a:off x="2481918" y="3140596"/>
              <a:ext cx="831298" cy="496224"/>
            </a:xfrm>
            <a:custGeom>
              <a:avLst/>
              <a:gdLst>
                <a:gd name="T0" fmla="*/ 727 w 846"/>
                <a:gd name="T1" fmla="*/ 120 h 505"/>
                <a:gd name="T2" fmla="*/ 569 w 846"/>
                <a:gd name="T3" fmla="*/ 120 h 505"/>
                <a:gd name="T4" fmla="*/ 370 w 846"/>
                <a:gd name="T5" fmla="*/ 266 h 505"/>
                <a:gd name="T6" fmla="*/ 264 w 846"/>
                <a:gd name="T7" fmla="*/ 213 h 505"/>
                <a:gd name="T8" fmla="*/ 0 w 846"/>
                <a:gd name="T9" fmla="*/ 439 h 505"/>
                <a:gd name="T10" fmla="*/ 0 w 846"/>
                <a:gd name="T11" fmla="*/ 505 h 505"/>
                <a:gd name="T12" fmla="*/ 264 w 846"/>
                <a:gd name="T13" fmla="*/ 279 h 505"/>
                <a:gd name="T14" fmla="*/ 370 w 846"/>
                <a:gd name="T15" fmla="*/ 333 h 505"/>
                <a:gd name="T16" fmla="*/ 595 w 846"/>
                <a:gd name="T17" fmla="*/ 173 h 505"/>
                <a:gd name="T18" fmla="*/ 754 w 846"/>
                <a:gd name="T19" fmla="*/ 173 h 505"/>
                <a:gd name="T20" fmla="*/ 846 w 846"/>
                <a:gd name="T21" fmla="*/ 80 h 505"/>
                <a:gd name="T22" fmla="*/ 846 w 846"/>
                <a:gd name="T23" fmla="*/ 0 h 505"/>
                <a:gd name="T24" fmla="*/ 727 w 846"/>
                <a:gd name="T25" fmla="*/ 12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6" h="505">
                  <a:moveTo>
                    <a:pt x="727" y="120"/>
                  </a:moveTo>
                  <a:lnTo>
                    <a:pt x="569" y="120"/>
                  </a:lnTo>
                  <a:lnTo>
                    <a:pt x="370" y="266"/>
                  </a:lnTo>
                  <a:lnTo>
                    <a:pt x="264" y="213"/>
                  </a:lnTo>
                  <a:lnTo>
                    <a:pt x="0" y="439"/>
                  </a:lnTo>
                  <a:lnTo>
                    <a:pt x="0" y="505"/>
                  </a:lnTo>
                  <a:lnTo>
                    <a:pt x="264" y="279"/>
                  </a:lnTo>
                  <a:lnTo>
                    <a:pt x="370" y="333"/>
                  </a:lnTo>
                  <a:lnTo>
                    <a:pt x="595" y="173"/>
                  </a:lnTo>
                  <a:lnTo>
                    <a:pt x="754" y="173"/>
                  </a:lnTo>
                  <a:lnTo>
                    <a:pt x="846" y="80"/>
                  </a:lnTo>
                  <a:lnTo>
                    <a:pt x="846" y="0"/>
                  </a:lnTo>
                  <a:lnTo>
                    <a:pt x="727" y="12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id-ID"/>
            </a:p>
          </p:txBody>
        </p:sp>
      </p:grpSp>
      <p:sp>
        <p:nvSpPr>
          <p:cNvPr id="33" name="TextBox 32"/>
          <p:cNvSpPr txBox="1"/>
          <p:nvPr/>
        </p:nvSpPr>
        <p:spPr>
          <a:xfrm>
            <a:off x="9386244" y="4991652"/>
            <a:ext cx="1441420" cy="369332"/>
          </a:xfrm>
          <a:prstGeom prst="rect">
            <a:avLst/>
          </a:prstGeom>
          <a:noFill/>
        </p:spPr>
        <p:txBody>
          <a:bodyPr wrap="none" rtlCol="0">
            <a:spAutoFit/>
          </a:bodyPr>
          <a:lstStyle/>
          <a:p>
            <a:r>
              <a:rPr lang="es-EC" b="1" dirty="0" smtClean="0">
                <a:latin typeface="Raleway" panose="020B0003030101060003" pitchFamily="34" charset="0"/>
              </a:rPr>
              <a:t>A</a:t>
            </a:r>
            <a:r>
              <a:rPr lang="id-ID" b="1" dirty="0" smtClean="0">
                <a:latin typeface="Raleway" panose="020B0003030101060003" pitchFamily="34" charset="0"/>
              </a:rPr>
              <a:t>daptación</a:t>
            </a:r>
            <a:endParaRPr lang="id-ID" b="1" dirty="0">
              <a:latin typeface="Raleway" panose="020B0003030101060003" pitchFamily="34" charset="0"/>
            </a:endParaRPr>
          </a:p>
        </p:txBody>
      </p:sp>
      <p:sp>
        <p:nvSpPr>
          <p:cNvPr id="34" name="Rectangle 33"/>
          <p:cNvSpPr/>
          <p:nvPr/>
        </p:nvSpPr>
        <p:spPr>
          <a:xfrm>
            <a:off x="9386245" y="5291741"/>
            <a:ext cx="2200516" cy="1077218"/>
          </a:xfrm>
          <a:prstGeom prst="rect">
            <a:avLst/>
          </a:prstGeom>
        </p:spPr>
        <p:txBody>
          <a:bodyPr wrap="square">
            <a:spAutoFit/>
          </a:bodyPr>
          <a:lstStyle/>
          <a:p>
            <a:r>
              <a:rPr lang="es-EC" sz="1600" dirty="0" smtClean="0">
                <a:solidFill>
                  <a:schemeClr val="tx2"/>
                </a:solidFill>
              </a:rPr>
              <a:t>Evaluación del </a:t>
            </a:r>
            <a:r>
              <a:rPr lang="es-EC" sz="1600" dirty="0">
                <a:solidFill>
                  <a:schemeClr val="tx2"/>
                </a:solidFill>
              </a:rPr>
              <a:t>trabajo </a:t>
            </a:r>
            <a:r>
              <a:rPr lang="es-EC" sz="1600" dirty="0" smtClean="0">
                <a:solidFill>
                  <a:schemeClr val="tx2"/>
                </a:solidFill>
              </a:rPr>
              <a:t>Identificar problemas Mejora continua de </a:t>
            </a:r>
            <a:r>
              <a:rPr lang="es-EC" sz="1600" dirty="0">
                <a:solidFill>
                  <a:schemeClr val="tx2"/>
                </a:solidFill>
              </a:rPr>
              <a:t>la </a:t>
            </a:r>
            <a:r>
              <a:rPr lang="es-EC" sz="1600" dirty="0" smtClean="0">
                <a:solidFill>
                  <a:schemeClr val="tx2"/>
                </a:solidFill>
              </a:rPr>
              <a:t>productividad.</a:t>
            </a:r>
            <a:endParaRPr lang="id-ID" sz="1600" dirty="0">
              <a:solidFill>
                <a:schemeClr val="tx2"/>
              </a:solidFill>
            </a:endParaRPr>
          </a:p>
        </p:txBody>
      </p:sp>
      <p:sp>
        <p:nvSpPr>
          <p:cNvPr id="35" name="TextBox 34"/>
          <p:cNvSpPr txBox="1"/>
          <p:nvPr/>
        </p:nvSpPr>
        <p:spPr>
          <a:xfrm>
            <a:off x="9388988" y="3561391"/>
            <a:ext cx="1274708" cy="369332"/>
          </a:xfrm>
          <a:prstGeom prst="rect">
            <a:avLst/>
          </a:prstGeom>
          <a:noFill/>
        </p:spPr>
        <p:txBody>
          <a:bodyPr wrap="none" rtlCol="0">
            <a:spAutoFit/>
          </a:bodyPr>
          <a:lstStyle/>
          <a:p>
            <a:r>
              <a:rPr lang="es-EC" b="1" dirty="0" smtClean="0">
                <a:latin typeface="Raleway" panose="020B0003030101060003" pitchFamily="34" charset="0"/>
              </a:rPr>
              <a:t>Ejecución</a:t>
            </a:r>
            <a:endParaRPr lang="id-ID" b="1" dirty="0">
              <a:latin typeface="Raleway" panose="020B0003030101060003" pitchFamily="34" charset="0"/>
            </a:endParaRPr>
          </a:p>
        </p:txBody>
      </p:sp>
      <p:sp>
        <p:nvSpPr>
          <p:cNvPr id="36" name="Rectangle 35"/>
          <p:cNvSpPr/>
          <p:nvPr/>
        </p:nvSpPr>
        <p:spPr>
          <a:xfrm>
            <a:off x="9388989" y="3891297"/>
            <a:ext cx="2200516" cy="830997"/>
          </a:xfrm>
          <a:prstGeom prst="rect">
            <a:avLst/>
          </a:prstGeom>
        </p:spPr>
        <p:txBody>
          <a:bodyPr wrap="square">
            <a:spAutoFit/>
          </a:bodyPr>
          <a:lstStyle/>
          <a:p>
            <a:r>
              <a:rPr lang="es-EC" sz="1600" dirty="0" smtClean="0">
                <a:solidFill>
                  <a:schemeClr val="tx2"/>
                </a:solidFill>
              </a:rPr>
              <a:t>Corta </a:t>
            </a:r>
            <a:r>
              <a:rPr lang="es-EC" sz="1600" dirty="0">
                <a:solidFill>
                  <a:schemeClr val="tx2"/>
                </a:solidFill>
              </a:rPr>
              <a:t>reunión </a:t>
            </a:r>
            <a:r>
              <a:rPr lang="es-EC" sz="1600" dirty="0" smtClean="0">
                <a:solidFill>
                  <a:schemeClr val="tx2"/>
                </a:solidFill>
              </a:rPr>
              <a:t>Inspección del </a:t>
            </a:r>
            <a:r>
              <a:rPr lang="es-EC" sz="1600" dirty="0">
                <a:solidFill>
                  <a:schemeClr val="tx2"/>
                </a:solidFill>
              </a:rPr>
              <a:t>trabajo </a:t>
            </a:r>
            <a:r>
              <a:rPr lang="es-EC" sz="1600" dirty="0" smtClean="0">
                <a:solidFill>
                  <a:schemeClr val="tx2"/>
                </a:solidFill>
              </a:rPr>
              <a:t>Avances </a:t>
            </a:r>
            <a:r>
              <a:rPr lang="es-EC" sz="1600" dirty="0">
                <a:solidFill>
                  <a:schemeClr val="tx2"/>
                </a:solidFill>
              </a:rPr>
              <a:t>y </a:t>
            </a:r>
            <a:r>
              <a:rPr lang="es-EC" sz="1600" dirty="0" smtClean="0">
                <a:solidFill>
                  <a:schemeClr val="tx2"/>
                </a:solidFill>
              </a:rPr>
              <a:t>obstáculos.</a:t>
            </a:r>
            <a:endParaRPr lang="id-ID" sz="1600" dirty="0">
              <a:solidFill>
                <a:schemeClr val="tx2"/>
              </a:solidFill>
            </a:endParaRPr>
          </a:p>
        </p:txBody>
      </p:sp>
      <p:sp>
        <p:nvSpPr>
          <p:cNvPr id="37" name="TextBox 36"/>
          <p:cNvSpPr txBox="1"/>
          <p:nvPr/>
        </p:nvSpPr>
        <p:spPr>
          <a:xfrm>
            <a:off x="6215640" y="3520747"/>
            <a:ext cx="1608133" cy="369332"/>
          </a:xfrm>
          <a:prstGeom prst="rect">
            <a:avLst/>
          </a:prstGeom>
          <a:noFill/>
        </p:spPr>
        <p:txBody>
          <a:bodyPr wrap="none" rtlCol="0">
            <a:spAutoFit/>
          </a:bodyPr>
          <a:lstStyle/>
          <a:p>
            <a:r>
              <a:rPr lang="id-ID" b="1" dirty="0" smtClean="0">
                <a:latin typeface="Raleway" panose="020B0003030101060003" pitchFamily="34" charset="0"/>
              </a:rPr>
              <a:t>Planificació</a:t>
            </a:r>
            <a:r>
              <a:rPr lang="es-EC" b="1" dirty="0" smtClean="0">
                <a:latin typeface="Raleway" panose="020B0003030101060003" pitchFamily="34" charset="0"/>
              </a:rPr>
              <a:t>n</a:t>
            </a:r>
            <a:endParaRPr lang="id-ID" b="1" dirty="0">
              <a:latin typeface="Raleway" panose="020B0003030101060003" pitchFamily="34" charset="0"/>
            </a:endParaRPr>
          </a:p>
        </p:txBody>
      </p:sp>
      <p:sp>
        <p:nvSpPr>
          <p:cNvPr id="38" name="Rectangle 37"/>
          <p:cNvSpPr/>
          <p:nvPr/>
        </p:nvSpPr>
        <p:spPr>
          <a:xfrm>
            <a:off x="6215640" y="3820836"/>
            <a:ext cx="2896641" cy="830997"/>
          </a:xfrm>
          <a:prstGeom prst="rect">
            <a:avLst/>
          </a:prstGeom>
        </p:spPr>
        <p:txBody>
          <a:bodyPr wrap="square">
            <a:spAutoFit/>
          </a:bodyPr>
          <a:lstStyle/>
          <a:p>
            <a:r>
              <a:rPr lang="es-EC" sz="1600" dirty="0" smtClean="0"/>
              <a:t>Selección </a:t>
            </a:r>
            <a:r>
              <a:rPr lang="es-EC" sz="1600" dirty="0"/>
              <a:t>requisitos </a:t>
            </a:r>
            <a:r>
              <a:rPr lang="es-EC" sz="1600" dirty="0" smtClean="0"/>
              <a:t>prioritarios</a:t>
            </a:r>
          </a:p>
          <a:p>
            <a:r>
              <a:rPr lang="es-EC" sz="1600" dirty="0" smtClean="0"/>
              <a:t>Lista </a:t>
            </a:r>
            <a:r>
              <a:rPr lang="es-EC" sz="1600" dirty="0"/>
              <a:t>de tareas </a:t>
            </a:r>
            <a:r>
              <a:rPr lang="es-EC" sz="1600" dirty="0" smtClean="0"/>
              <a:t>con esfuerzos</a:t>
            </a:r>
          </a:p>
          <a:p>
            <a:r>
              <a:rPr lang="es-EC" sz="1600" dirty="0" smtClean="0"/>
              <a:t>Auto-asignación.</a:t>
            </a:r>
            <a:endParaRPr lang="id-ID" sz="1600" dirty="0">
              <a:solidFill>
                <a:schemeClr val="tx2"/>
              </a:solidFill>
            </a:endParaRPr>
          </a:p>
        </p:txBody>
      </p:sp>
      <p:sp>
        <p:nvSpPr>
          <p:cNvPr id="39" name="TextBox 38"/>
          <p:cNvSpPr txBox="1"/>
          <p:nvPr/>
        </p:nvSpPr>
        <p:spPr>
          <a:xfrm>
            <a:off x="6191990" y="4931994"/>
            <a:ext cx="1454244" cy="369332"/>
          </a:xfrm>
          <a:prstGeom prst="rect">
            <a:avLst/>
          </a:prstGeom>
          <a:noFill/>
        </p:spPr>
        <p:txBody>
          <a:bodyPr wrap="none" rtlCol="0">
            <a:spAutoFit/>
          </a:bodyPr>
          <a:lstStyle/>
          <a:p>
            <a:r>
              <a:rPr lang="id-ID" b="1" dirty="0">
                <a:latin typeface="Raleway" panose="020B0003030101060003" pitchFamily="34" charset="0"/>
              </a:rPr>
              <a:t>Inspección </a:t>
            </a:r>
          </a:p>
        </p:txBody>
      </p:sp>
      <p:sp>
        <p:nvSpPr>
          <p:cNvPr id="40" name="Rectangle 39"/>
          <p:cNvSpPr/>
          <p:nvPr/>
        </p:nvSpPr>
        <p:spPr>
          <a:xfrm>
            <a:off x="6191990" y="5252569"/>
            <a:ext cx="2200516" cy="1323439"/>
          </a:xfrm>
          <a:prstGeom prst="rect">
            <a:avLst/>
          </a:prstGeom>
        </p:spPr>
        <p:txBody>
          <a:bodyPr wrap="square">
            <a:spAutoFit/>
          </a:bodyPr>
          <a:lstStyle/>
          <a:p>
            <a:r>
              <a:rPr lang="es-EC" sz="1600" dirty="0" smtClean="0">
                <a:solidFill>
                  <a:schemeClr val="tx2"/>
                </a:solidFill>
              </a:rPr>
              <a:t>Revisión </a:t>
            </a:r>
            <a:r>
              <a:rPr lang="es-EC" sz="1600" dirty="0">
                <a:solidFill>
                  <a:schemeClr val="tx2"/>
                </a:solidFill>
              </a:rPr>
              <a:t>del </a:t>
            </a:r>
            <a:r>
              <a:rPr lang="es-EC" sz="1600" dirty="0" smtClean="0">
                <a:solidFill>
                  <a:schemeClr val="tx2"/>
                </a:solidFill>
              </a:rPr>
              <a:t>sprint</a:t>
            </a:r>
          </a:p>
          <a:p>
            <a:r>
              <a:rPr lang="es-EC" sz="1600" dirty="0" smtClean="0">
                <a:solidFill>
                  <a:schemeClr val="tx2"/>
                </a:solidFill>
              </a:rPr>
              <a:t>Demostración de requisitos terminados</a:t>
            </a:r>
          </a:p>
          <a:p>
            <a:r>
              <a:rPr lang="es-EC" sz="1600" dirty="0" smtClean="0">
                <a:solidFill>
                  <a:schemeClr val="tx2"/>
                </a:solidFill>
              </a:rPr>
              <a:t>Realizar adaptaciones Re-planificación.</a:t>
            </a:r>
            <a:endParaRPr lang="id-ID" sz="1600" dirty="0">
              <a:solidFill>
                <a:schemeClr val="tx2"/>
              </a:solidFill>
            </a:endParaRPr>
          </a:p>
        </p:txBody>
      </p:sp>
      <p:sp>
        <p:nvSpPr>
          <p:cNvPr id="41" name="TextBox 40"/>
          <p:cNvSpPr txBox="1"/>
          <p:nvPr/>
        </p:nvSpPr>
        <p:spPr>
          <a:xfrm>
            <a:off x="5752817" y="1951749"/>
            <a:ext cx="2236981" cy="369332"/>
          </a:xfrm>
          <a:prstGeom prst="rect">
            <a:avLst/>
          </a:prstGeom>
          <a:noFill/>
        </p:spPr>
        <p:txBody>
          <a:bodyPr wrap="square" rtlCol="0">
            <a:spAutoFit/>
          </a:bodyPr>
          <a:lstStyle/>
          <a:p>
            <a:r>
              <a:rPr lang="id-ID" b="1" dirty="0" smtClean="0">
                <a:latin typeface="Raleway" panose="020B0003030101060003" pitchFamily="34" charset="0"/>
              </a:rPr>
              <a:t>Descrip</a:t>
            </a:r>
            <a:r>
              <a:rPr lang="es-EC" b="1" dirty="0" smtClean="0">
                <a:latin typeface="Raleway" panose="020B0003030101060003" pitchFamily="34" charset="0"/>
              </a:rPr>
              <a:t>c</a:t>
            </a:r>
            <a:r>
              <a:rPr lang="id-ID" b="1" dirty="0" smtClean="0">
                <a:latin typeface="Raleway" panose="020B0003030101060003" pitchFamily="34" charset="0"/>
              </a:rPr>
              <a:t>i</a:t>
            </a:r>
            <a:r>
              <a:rPr lang="es-EC" b="1" dirty="0" err="1" smtClean="0">
                <a:latin typeface="Raleway" panose="020B0003030101060003" pitchFamily="34" charset="0"/>
              </a:rPr>
              <a:t>ó</a:t>
            </a:r>
            <a:r>
              <a:rPr lang="id-ID" b="1" dirty="0" smtClean="0">
                <a:latin typeface="Raleway" panose="020B0003030101060003" pitchFamily="34" charset="0"/>
              </a:rPr>
              <a:t>n</a:t>
            </a:r>
            <a:endParaRPr lang="id-ID" b="1" dirty="0">
              <a:latin typeface="Raleway" panose="020B0003030101060003" pitchFamily="34" charset="0"/>
            </a:endParaRPr>
          </a:p>
        </p:txBody>
      </p:sp>
      <p:sp>
        <p:nvSpPr>
          <p:cNvPr id="42" name="Rectangle 41"/>
          <p:cNvSpPr/>
          <p:nvPr/>
        </p:nvSpPr>
        <p:spPr>
          <a:xfrm>
            <a:off x="5752817" y="2281002"/>
            <a:ext cx="5192485" cy="830997"/>
          </a:xfrm>
          <a:prstGeom prst="rect">
            <a:avLst/>
          </a:prstGeom>
        </p:spPr>
        <p:txBody>
          <a:bodyPr wrap="square">
            <a:spAutoFit/>
          </a:bodyPr>
          <a:lstStyle/>
          <a:p>
            <a:pPr algn="just"/>
            <a:r>
              <a:rPr lang="en-US" sz="1600" dirty="0">
                <a:solidFill>
                  <a:schemeClr val="tx2"/>
                </a:solidFill>
              </a:rPr>
              <a:t>E</a:t>
            </a:r>
            <a:r>
              <a:rPr lang="es-EC" sz="1600" dirty="0" err="1" smtClean="0">
                <a:solidFill>
                  <a:schemeClr val="tx2"/>
                </a:solidFill>
              </a:rPr>
              <a:t>jecución</a:t>
            </a:r>
            <a:r>
              <a:rPr lang="es-EC" sz="1600" dirty="0" smtClean="0">
                <a:solidFill>
                  <a:schemeClr val="tx2"/>
                </a:solidFill>
              </a:rPr>
              <a:t> en </a:t>
            </a:r>
            <a:r>
              <a:rPr lang="es-EC" sz="1600" dirty="0">
                <a:solidFill>
                  <a:schemeClr val="tx2"/>
                </a:solidFill>
              </a:rPr>
              <a:t>bloques de tiempo cortos y fijos </a:t>
            </a:r>
            <a:endParaRPr lang="es-EC" sz="1600" dirty="0" smtClean="0">
              <a:solidFill>
                <a:schemeClr val="tx2"/>
              </a:solidFill>
            </a:endParaRPr>
          </a:p>
          <a:p>
            <a:pPr algn="just"/>
            <a:r>
              <a:rPr lang="es-EC" sz="1600" dirty="0" smtClean="0">
                <a:solidFill>
                  <a:schemeClr val="tx2"/>
                </a:solidFill>
              </a:rPr>
              <a:t>Proporcionar </a:t>
            </a:r>
            <a:r>
              <a:rPr lang="es-EC" sz="1600" dirty="0">
                <a:solidFill>
                  <a:schemeClr val="tx2"/>
                </a:solidFill>
              </a:rPr>
              <a:t>un resultado completo el mismo que representará un incremento del producto</a:t>
            </a:r>
            <a:r>
              <a:rPr lang="en-US" sz="1600" dirty="0" smtClean="0">
                <a:solidFill>
                  <a:schemeClr val="tx2"/>
                </a:solidFill>
              </a:rPr>
              <a:t>. </a:t>
            </a:r>
            <a:endParaRPr lang="en-US" sz="1600" b="1" dirty="0">
              <a:solidFill>
                <a:schemeClr val="tx2"/>
              </a:solidFill>
              <a:latin typeface="Signika Negative" pitchFamily="2" charset="0"/>
            </a:endParaRPr>
          </a:p>
        </p:txBody>
      </p:sp>
      <p:sp>
        <p:nvSpPr>
          <p:cNvPr id="61" name="TextBox 60"/>
          <p:cNvSpPr txBox="1"/>
          <p:nvPr/>
        </p:nvSpPr>
        <p:spPr>
          <a:xfrm>
            <a:off x="221661" y="3820079"/>
            <a:ext cx="1274773" cy="369332"/>
          </a:xfrm>
          <a:prstGeom prst="rect">
            <a:avLst/>
          </a:prstGeom>
          <a:noFill/>
        </p:spPr>
        <p:txBody>
          <a:bodyPr wrap="none" rtlCol="0">
            <a:spAutoFit/>
          </a:bodyPr>
          <a:lstStyle/>
          <a:p>
            <a:pPr algn="ctr"/>
            <a:r>
              <a:rPr lang="id-ID" b="1" dirty="0" smtClean="0">
                <a:solidFill>
                  <a:schemeClr val="bg1"/>
                </a:solidFill>
              </a:rPr>
              <a:t>A</a:t>
            </a:r>
            <a:r>
              <a:rPr lang="es-EC" b="1" dirty="0" err="1" smtClean="0">
                <a:solidFill>
                  <a:schemeClr val="bg1"/>
                </a:solidFill>
              </a:rPr>
              <a:t>daptación</a:t>
            </a:r>
            <a:endParaRPr lang="id-ID" b="1" dirty="0">
              <a:solidFill>
                <a:schemeClr val="bg1"/>
              </a:solidFill>
            </a:endParaRPr>
          </a:p>
        </p:txBody>
      </p:sp>
      <p:sp>
        <p:nvSpPr>
          <p:cNvPr id="62" name="TextBox 61"/>
          <p:cNvSpPr txBox="1"/>
          <p:nvPr/>
        </p:nvSpPr>
        <p:spPr>
          <a:xfrm>
            <a:off x="1958171" y="2127663"/>
            <a:ext cx="1395190" cy="369332"/>
          </a:xfrm>
          <a:prstGeom prst="rect">
            <a:avLst/>
          </a:prstGeom>
          <a:noFill/>
        </p:spPr>
        <p:txBody>
          <a:bodyPr wrap="none" rtlCol="0">
            <a:spAutoFit/>
          </a:bodyPr>
          <a:lstStyle/>
          <a:p>
            <a:pPr algn="ctr"/>
            <a:r>
              <a:rPr lang="id-ID" b="1" dirty="0" smtClean="0">
                <a:solidFill>
                  <a:schemeClr val="bg1"/>
                </a:solidFill>
              </a:rPr>
              <a:t>Plan</a:t>
            </a:r>
            <a:r>
              <a:rPr lang="es-EC" b="1" dirty="0" err="1" smtClean="0">
                <a:solidFill>
                  <a:schemeClr val="bg1"/>
                </a:solidFill>
              </a:rPr>
              <a:t>ificación</a:t>
            </a:r>
            <a:endParaRPr lang="id-ID" b="1" dirty="0">
              <a:solidFill>
                <a:schemeClr val="bg1"/>
              </a:solidFill>
            </a:endParaRPr>
          </a:p>
        </p:txBody>
      </p:sp>
      <p:sp>
        <p:nvSpPr>
          <p:cNvPr id="63" name="TextBox 62"/>
          <p:cNvSpPr txBox="1"/>
          <p:nvPr/>
        </p:nvSpPr>
        <p:spPr>
          <a:xfrm>
            <a:off x="2058485" y="5645779"/>
            <a:ext cx="1194559" cy="369332"/>
          </a:xfrm>
          <a:prstGeom prst="rect">
            <a:avLst/>
          </a:prstGeom>
          <a:noFill/>
        </p:spPr>
        <p:txBody>
          <a:bodyPr wrap="none" rtlCol="0">
            <a:spAutoFit/>
          </a:bodyPr>
          <a:lstStyle/>
          <a:p>
            <a:pPr algn="ctr"/>
            <a:r>
              <a:rPr lang="es-EC" b="1" dirty="0" smtClean="0">
                <a:solidFill>
                  <a:schemeClr val="bg1"/>
                </a:solidFill>
              </a:rPr>
              <a:t>Inspección</a:t>
            </a:r>
            <a:endParaRPr lang="id-ID" b="1" dirty="0">
              <a:solidFill>
                <a:schemeClr val="bg1"/>
              </a:solidFill>
            </a:endParaRPr>
          </a:p>
        </p:txBody>
      </p:sp>
      <p:sp>
        <p:nvSpPr>
          <p:cNvPr id="64" name="TextBox 63"/>
          <p:cNvSpPr txBox="1"/>
          <p:nvPr/>
        </p:nvSpPr>
        <p:spPr>
          <a:xfrm>
            <a:off x="3915710" y="3884588"/>
            <a:ext cx="1090363" cy="369332"/>
          </a:xfrm>
          <a:prstGeom prst="rect">
            <a:avLst/>
          </a:prstGeom>
          <a:noFill/>
        </p:spPr>
        <p:txBody>
          <a:bodyPr wrap="none" rtlCol="0">
            <a:spAutoFit/>
          </a:bodyPr>
          <a:lstStyle/>
          <a:p>
            <a:pPr algn="ctr"/>
            <a:r>
              <a:rPr lang="es-EC" b="1" dirty="0" smtClean="0">
                <a:solidFill>
                  <a:schemeClr val="bg1"/>
                </a:solidFill>
              </a:rPr>
              <a:t>Ejecución</a:t>
            </a:r>
            <a:endParaRPr lang="id-ID" b="1" dirty="0">
              <a:solidFill>
                <a:schemeClr val="bg1"/>
              </a:solidFill>
            </a:endParaRPr>
          </a:p>
        </p:txBody>
      </p:sp>
      <p:grpSp>
        <p:nvGrpSpPr>
          <p:cNvPr id="65" name="Group 64"/>
          <p:cNvGrpSpPr/>
          <p:nvPr/>
        </p:nvGrpSpPr>
        <p:grpSpPr>
          <a:xfrm>
            <a:off x="2463240" y="1680910"/>
            <a:ext cx="427198" cy="403017"/>
            <a:chOff x="3498850" y="1541463"/>
            <a:chExt cx="504825" cy="476250"/>
          </a:xfrm>
          <a:solidFill>
            <a:schemeClr val="bg1"/>
          </a:solidFill>
        </p:grpSpPr>
        <p:sp>
          <p:nvSpPr>
            <p:cNvPr id="66" name="Oval 5"/>
            <p:cNvSpPr>
              <a:spLocks noChangeArrowheads="1"/>
            </p:cNvSpPr>
            <p:nvPr/>
          </p:nvSpPr>
          <p:spPr bwMode="auto">
            <a:xfrm>
              <a:off x="3743325" y="1801813"/>
              <a:ext cx="61913" cy="61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82" name="Group 81"/>
          <p:cNvGrpSpPr/>
          <p:nvPr/>
        </p:nvGrpSpPr>
        <p:grpSpPr>
          <a:xfrm>
            <a:off x="675059" y="3389594"/>
            <a:ext cx="400024" cy="398703"/>
            <a:chOff x="2437300" y="1144829"/>
            <a:chExt cx="400024" cy="398703"/>
          </a:xfrm>
          <a:solidFill>
            <a:schemeClr val="bg1"/>
          </a:solidFill>
        </p:grpSpPr>
        <p:sp>
          <p:nvSpPr>
            <p:cNvPr id="83" name="Freeform 129"/>
            <p:cNvSpPr>
              <a:spLocks noEditPoints="1"/>
            </p:cNvSpPr>
            <p:nvPr/>
          </p:nvSpPr>
          <p:spPr bwMode="auto">
            <a:xfrm>
              <a:off x="2437300" y="1144829"/>
              <a:ext cx="400024" cy="398703"/>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130"/>
            <p:cNvSpPr>
              <a:spLocks noEditPoints="1"/>
            </p:cNvSpPr>
            <p:nvPr/>
          </p:nvSpPr>
          <p:spPr bwMode="auto">
            <a:xfrm>
              <a:off x="2686820" y="1193678"/>
              <a:ext cx="100336" cy="100336"/>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85" name="Freeform 60"/>
          <p:cNvSpPr>
            <a:spLocks noEditPoints="1"/>
          </p:cNvSpPr>
          <p:nvPr/>
        </p:nvSpPr>
        <p:spPr bwMode="auto">
          <a:xfrm>
            <a:off x="4238737" y="3456910"/>
            <a:ext cx="400024" cy="400024"/>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86" name="Group 85"/>
          <p:cNvGrpSpPr/>
          <p:nvPr/>
        </p:nvGrpSpPr>
        <p:grpSpPr>
          <a:xfrm>
            <a:off x="2455750" y="5300096"/>
            <a:ext cx="400024" cy="348536"/>
            <a:chOff x="837205" y="5167510"/>
            <a:chExt cx="400024" cy="348536"/>
          </a:xfrm>
          <a:solidFill>
            <a:schemeClr val="bg1"/>
          </a:solidFill>
        </p:grpSpPr>
        <p:sp>
          <p:nvSpPr>
            <p:cNvPr id="87" name="Freeform 44"/>
            <p:cNvSpPr>
              <a:spLocks noEditPoints="1"/>
            </p:cNvSpPr>
            <p:nvPr/>
          </p:nvSpPr>
          <p:spPr bwMode="auto">
            <a:xfrm>
              <a:off x="837205" y="5167510"/>
              <a:ext cx="400024" cy="286486"/>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Freeform 45"/>
            <p:cNvSpPr>
              <a:spLocks/>
            </p:cNvSpPr>
            <p:nvPr/>
          </p:nvSpPr>
          <p:spPr bwMode="auto">
            <a:xfrm>
              <a:off x="1200263" y="5291610"/>
              <a:ext cx="23764" cy="13730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Oval 46"/>
            <p:cNvSpPr>
              <a:spLocks noChangeArrowheads="1"/>
            </p:cNvSpPr>
            <p:nvPr/>
          </p:nvSpPr>
          <p:spPr bwMode="auto">
            <a:xfrm>
              <a:off x="1187061" y="5442114"/>
              <a:ext cx="50168" cy="7393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01" name="Group 100"/>
          <p:cNvGrpSpPr/>
          <p:nvPr/>
        </p:nvGrpSpPr>
        <p:grpSpPr>
          <a:xfrm>
            <a:off x="5752817" y="3549809"/>
            <a:ext cx="427198" cy="403017"/>
            <a:chOff x="3498850" y="1541463"/>
            <a:chExt cx="504825" cy="476250"/>
          </a:xfrm>
          <a:solidFill>
            <a:schemeClr val="accent2"/>
          </a:solidFill>
        </p:grpSpPr>
        <p:sp>
          <p:nvSpPr>
            <p:cNvPr id="102" name="Oval 5"/>
            <p:cNvSpPr>
              <a:spLocks noChangeArrowheads="1"/>
            </p:cNvSpPr>
            <p:nvPr/>
          </p:nvSpPr>
          <p:spPr bwMode="auto">
            <a:xfrm>
              <a:off x="3743325" y="1801813"/>
              <a:ext cx="61913" cy="61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04" name="Group 103"/>
          <p:cNvGrpSpPr/>
          <p:nvPr/>
        </p:nvGrpSpPr>
        <p:grpSpPr>
          <a:xfrm>
            <a:off x="8924491" y="5022871"/>
            <a:ext cx="400024" cy="398703"/>
            <a:chOff x="2437300" y="1144829"/>
            <a:chExt cx="400024" cy="398703"/>
          </a:xfrm>
          <a:solidFill>
            <a:schemeClr val="accent1"/>
          </a:solidFill>
        </p:grpSpPr>
        <p:sp>
          <p:nvSpPr>
            <p:cNvPr id="105" name="Freeform 129"/>
            <p:cNvSpPr>
              <a:spLocks noEditPoints="1"/>
            </p:cNvSpPr>
            <p:nvPr/>
          </p:nvSpPr>
          <p:spPr bwMode="auto">
            <a:xfrm>
              <a:off x="2437300" y="1144829"/>
              <a:ext cx="400024" cy="398703"/>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Freeform 130"/>
            <p:cNvSpPr>
              <a:spLocks noEditPoints="1"/>
            </p:cNvSpPr>
            <p:nvPr/>
          </p:nvSpPr>
          <p:spPr bwMode="auto">
            <a:xfrm>
              <a:off x="2686820" y="1193678"/>
              <a:ext cx="100336" cy="100336"/>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07" name="Freeform 60"/>
          <p:cNvSpPr>
            <a:spLocks noEditPoints="1"/>
          </p:cNvSpPr>
          <p:nvPr/>
        </p:nvSpPr>
        <p:spPr bwMode="auto">
          <a:xfrm>
            <a:off x="8924491" y="3569966"/>
            <a:ext cx="400024" cy="400024"/>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108" name="Group 107"/>
          <p:cNvGrpSpPr/>
          <p:nvPr/>
        </p:nvGrpSpPr>
        <p:grpSpPr>
          <a:xfrm>
            <a:off x="5752817" y="5012448"/>
            <a:ext cx="400024" cy="348536"/>
            <a:chOff x="837205" y="5167510"/>
            <a:chExt cx="400024" cy="348536"/>
          </a:xfrm>
          <a:solidFill>
            <a:schemeClr val="accent4"/>
          </a:solidFill>
        </p:grpSpPr>
        <p:sp>
          <p:nvSpPr>
            <p:cNvPr id="109" name="Freeform 44"/>
            <p:cNvSpPr>
              <a:spLocks noEditPoints="1"/>
            </p:cNvSpPr>
            <p:nvPr/>
          </p:nvSpPr>
          <p:spPr bwMode="auto">
            <a:xfrm>
              <a:off x="837205" y="5167510"/>
              <a:ext cx="400024" cy="286486"/>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 name="Freeform 45"/>
            <p:cNvSpPr>
              <a:spLocks/>
            </p:cNvSpPr>
            <p:nvPr/>
          </p:nvSpPr>
          <p:spPr bwMode="auto">
            <a:xfrm>
              <a:off x="1200263" y="5291610"/>
              <a:ext cx="23764" cy="13730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 name="Oval 46"/>
            <p:cNvSpPr>
              <a:spLocks noChangeArrowheads="1"/>
            </p:cNvSpPr>
            <p:nvPr/>
          </p:nvSpPr>
          <p:spPr bwMode="auto">
            <a:xfrm>
              <a:off x="1187061" y="5442114"/>
              <a:ext cx="50168" cy="7393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3" name="TextBox 2"/>
          <p:cNvSpPr txBox="1"/>
          <p:nvPr/>
        </p:nvSpPr>
        <p:spPr>
          <a:xfrm>
            <a:off x="5230364" y="1079172"/>
            <a:ext cx="1668726" cy="400110"/>
          </a:xfrm>
          <a:prstGeom prst="rect">
            <a:avLst/>
          </a:prstGeom>
          <a:noFill/>
        </p:spPr>
        <p:txBody>
          <a:bodyPr wrap="none" rtlCol="0">
            <a:spAutoFit/>
          </a:bodyPr>
          <a:lstStyle/>
          <a:p>
            <a:pPr algn="ctr"/>
            <a:r>
              <a:rPr lang="es-EC" sz="2000" dirty="0"/>
              <a:t>Marco Teórico</a:t>
            </a:r>
            <a:endParaRPr lang="id-ID" sz="2000" dirty="0"/>
          </a:p>
        </p:txBody>
      </p:sp>
      <p:pic>
        <p:nvPicPr>
          <p:cNvPr id="54"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55"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4"/>
          <p:cNvSpPr>
            <a:spLocks/>
          </p:cNvSpPr>
          <p:nvPr/>
        </p:nvSpPr>
        <p:spPr bwMode="auto">
          <a:xfrm>
            <a:off x="4263117" y="5106985"/>
            <a:ext cx="1351115" cy="1355616"/>
          </a:xfrm>
          <a:custGeom>
            <a:avLst/>
            <a:gdLst>
              <a:gd name="T0" fmla="*/ 365 w 2340"/>
              <a:gd name="T1" fmla="*/ 542 h 2348"/>
              <a:gd name="T2" fmla="*/ 805 w 2340"/>
              <a:gd name="T3" fmla="*/ 220 h 2348"/>
              <a:gd name="T4" fmla="*/ 1001 w 2340"/>
              <a:gd name="T5" fmla="*/ 167 h 2348"/>
              <a:gd name="T6" fmla="*/ 1122 w 2340"/>
              <a:gd name="T7" fmla="*/ 155 h 2348"/>
              <a:gd name="T8" fmla="*/ 1230 w 2340"/>
              <a:gd name="T9" fmla="*/ 156 h 2348"/>
              <a:gd name="T10" fmla="*/ 1341 w 2340"/>
              <a:gd name="T11" fmla="*/ 169 h 2348"/>
              <a:gd name="T12" fmla="*/ 1513 w 2340"/>
              <a:gd name="T13" fmla="*/ 215 h 2348"/>
              <a:gd name="T14" fmla="*/ 1590 w 2340"/>
              <a:gd name="T15" fmla="*/ 246 h 2348"/>
              <a:gd name="T16" fmla="*/ 1708 w 2340"/>
              <a:gd name="T17" fmla="*/ 310 h 2348"/>
              <a:gd name="T18" fmla="*/ 1818 w 2340"/>
              <a:gd name="T19" fmla="*/ 389 h 2348"/>
              <a:gd name="T20" fmla="*/ 1940 w 2340"/>
              <a:gd name="T21" fmla="*/ 510 h 2348"/>
              <a:gd name="T22" fmla="*/ 2014 w 2340"/>
              <a:gd name="T23" fmla="*/ 608 h 2348"/>
              <a:gd name="T24" fmla="*/ 2076 w 2340"/>
              <a:gd name="T25" fmla="*/ 714 h 2348"/>
              <a:gd name="T26" fmla="*/ 2137 w 2340"/>
              <a:gd name="T27" fmla="*/ 860 h 2348"/>
              <a:gd name="T28" fmla="*/ 2174 w 2340"/>
              <a:gd name="T29" fmla="*/ 1015 h 2348"/>
              <a:gd name="T30" fmla="*/ 2186 w 2340"/>
              <a:gd name="T31" fmla="*/ 1192 h 2348"/>
              <a:gd name="T32" fmla="*/ 2174 w 2340"/>
              <a:gd name="T33" fmla="*/ 1333 h 2348"/>
              <a:gd name="T34" fmla="*/ 2131 w 2340"/>
              <a:gd name="T35" fmla="*/ 1505 h 2348"/>
              <a:gd name="T36" fmla="*/ 2077 w 2340"/>
              <a:gd name="T37" fmla="*/ 1634 h 2348"/>
              <a:gd name="T38" fmla="*/ 1985 w 2340"/>
              <a:gd name="T39" fmla="*/ 1782 h 2348"/>
              <a:gd name="T40" fmla="*/ 1859 w 2340"/>
              <a:gd name="T41" fmla="*/ 1922 h 2348"/>
              <a:gd name="T42" fmla="*/ 1740 w 2340"/>
              <a:gd name="T43" fmla="*/ 2017 h 2348"/>
              <a:gd name="T44" fmla="*/ 1611 w 2340"/>
              <a:gd name="T45" fmla="*/ 2092 h 2348"/>
              <a:gd name="T46" fmla="*/ 1382 w 2340"/>
              <a:gd name="T47" fmla="*/ 2171 h 2348"/>
              <a:gd name="T48" fmla="*/ 1167 w 2340"/>
              <a:gd name="T49" fmla="*/ 2194 h 2348"/>
              <a:gd name="T50" fmla="*/ 1018 w 2340"/>
              <a:gd name="T51" fmla="*/ 2183 h 2348"/>
              <a:gd name="T52" fmla="*/ 906 w 2340"/>
              <a:gd name="T53" fmla="*/ 2161 h 2348"/>
              <a:gd name="T54" fmla="*/ 775 w 2340"/>
              <a:gd name="T55" fmla="*/ 2117 h 2348"/>
              <a:gd name="T56" fmla="*/ 669 w 2340"/>
              <a:gd name="T57" fmla="*/ 2065 h 2348"/>
              <a:gd name="T58" fmla="*/ 435 w 2340"/>
              <a:gd name="T59" fmla="*/ 1886 h 2348"/>
              <a:gd name="T60" fmla="*/ 486 w 2340"/>
              <a:gd name="T61" fmla="*/ 1739 h 2348"/>
              <a:gd name="T62" fmla="*/ 283 w 2340"/>
              <a:gd name="T63" fmla="*/ 1948 h 2348"/>
              <a:gd name="T64" fmla="*/ 532 w 2340"/>
              <a:gd name="T65" fmla="*/ 2162 h 2348"/>
              <a:gd name="T66" fmla="*/ 660 w 2340"/>
              <a:gd name="T67" fmla="*/ 2234 h 2348"/>
              <a:gd name="T68" fmla="*/ 836 w 2340"/>
              <a:gd name="T69" fmla="*/ 2301 h 2348"/>
              <a:gd name="T70" fmla="*/ 963 w 2340"/>
              <a:gd name="T71" fmla="*/ 2331 h 2348"/>
              <a:gd name="T72" fmla="*/ 1098 w 2340"/>
              <a:gd name="T73" fmla="*/ 2346 h 2348"/>
              <a:gd name="T74" fmla="*/ 1343 w 2340"/>
              <a:gd name="T75" fmla="*/ 2335 h 2348"/>
              <a:gd name="T76" fmla="*/ 1626 w 2340"/>
              <a:gd name="T77" fmla="*/ 2254 h 2348"/>
              <a:gd name="T78" fmla="*/ 1795 w 2340"/>
              <a:gd name="T79" fmla="*/ 2166 h 2348"/>
              <a:gd name="T80" fmla="*/ 1949 w 2340"/>
              <a:gd name="T81" fmla="*/ 2049 h 2348"/>
              <a:gd name="T82" fmla="*/ 2072 w 2340"/>
              <a:gd name="T83" fmla="*/ 1921 h 2348"/>
              <a:gd name="T84" fmla="*/ 2195 w 2340"/>
              <a:gd name="T85" fmla="*/ 1739 h 2348"/>
              <a:gd name="T86" fmla="*/ 2267 w 2340"/>
              <a:gd name="T87" fmla="*/ 1583 h 2348"/>
              <a:gd name="T88" fmla="*/ 2306 w 2340"/>
              <a:gd name="T89" fmla="*/ 1457 h 2348"/>
              <a:gd name="T90" fmla="*/ 2336 w 2340"/>
              <a:gd name="T91" fmla="*/ 1276 h 2348"/>
              <a:gd name="T92" fmla="*/ 2334 w 2340"/>
              <a:gd name="T93" fmla="*/ 1052 h 2348"/>
              <a:gd name="T94" fmla="*/ 2301 w 2340"/>
              <a:gd name="T95" fmla="*/ 871 h 2348"/>
              <a:gd name="T96" fmla="*/ 2231 w 2340"/>
              <a:gd name="T97" fmla="*/ 680 h 2348"/>
              <a:gd name="T98" fmla="*/ 2164 w 2340"/>
              <a:gd name="T99" fmla="*/ 556 h 2348"/>
              <a:gd name="T100" fmla="*/ 2083 w 2340"/>
              <a:gd name="T101" fmla="*/ 441 h 2348"/>
              <a:gd name="T102" fmla="*/ 1990 w 2340"/>
              <a:gd name="T103" fmla="*/ 337 h 2348"/>
              <a:gd name="T104" fmla="*/ 1854 w 2340"/>
              <a:gd name="T105" fmla="*/ 223 h 2348"/>
              <a:gd name="T106" fmla="*/ 1680 w 2340"/>
              <a:gd name="T107" fmla="*/ 118 h 2348"/>
              <a:gd name="T108" fmla="*/ 1583 w 2340"/>
              <a:gd name="T109" fmla="*/ 76 h 2348"/>
              <a:gd name="T110" fmla="*/ 1439 w 2340"/>
              <a:gd name="T111" fmla="*/ 32 h 2348"/>
              <a:gd name="T112" fmla="*/ 1276 w 2340"/>
              <a:gd name="T113" fmla="*/ 5 h 2348"/>
              <a:gd name="T114" fmla="*/ 1168 w 2340"/>
              <a:gd name="T115" fmla="*/ 0 h 2348"/>
              <a:gd name="T116" fmla="*/ 1045 w 2340"/>
              <a:gd name="T117" fmla="*/ 6 h 2348"/>
              <a:gd name="T118" fmla="*/ 844 w 2340"/>
              <a:gd name="T119" fmla="*/ 45 h 2348"/>
              <a:gd name="T120" fmla="*/ 579 w 2340"/>
              <a:gd name="T121" fmla="*/ 157 h 2348"/>
              <a:gd name="T122" fmla="*/ 3 w 2340"/>
              <a:gd name="T123" fmla="*/ 1014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0" h="2348">
                <a:moveTo>
                  <a:pt x="153" y="1052"/>
                </a:moveTo>
                <a:cubicBezTo>
                  <a:pt x="153" y="1052"/>
                  <a:pt x="154" y="1046"/>
                  <a:pt x="155" y="1035"/>
                </a:cubicBezTo>
                <a:cubicBezTo>
                  <a:pt x="157" y="1024"/>
                  <a:pt x="159" y="1007"/>
                  <a:pt x="164" y="985"/>
                </a:cubicBezTo>
                <a:cubicBezTo>
                  <a:pt x="172" y="941"/>
                  <a:pt x="186" y="878"/>
                  <a:pt x="217" y="801"/>
                </a:cubicBezTo>
                <a:cubicBezTo>
                  <a:pt x="224" y="781"/>
                  <a:pt x="233" y="761"/>
                  <a:pt x="242" y="740"/>
                </a:cubicBezTo>
                <a:cubicBezTo>
                  <a:pt x="253" y="720"/>
                  <a:pt x="263" y="698"/>
                  <a:pt x="275" y="677"/>
                </a:cubicBezTo>
                <a:cubicBezTo>
                  <a:pt x="300" y="633"/>
                  <a:pt x="329" y="588"/>
                  <a:pt x="365" y="542"/>
                </a:cubicBezTo>
                <a:cubicBezTo>
                  <a:pt x="401" y="497"/>
                  <a:pt x="443" y="452"/>
                  <a:pt x="491" y="409"/>
                </a:cubicBezTo>
                <a:cubicBezTo>
                  <a:pt x="540" y="366"/>
                  <a:pt x="595" y="326"/>
                  <a:pt x="656" y="290"/>
                </a:cubicBezTo>
                <a:cubicBezTo>
                  <a:pt x="672" y="281"/>
                  <a:pt x="688" y="273"/>
                  <a:pt x="704" y="265"/>
                </a:cubicBezTo>
                <a:cubicBezTo>
                  <a:pt x="712" y="260"/>
                  <a:pt x="720" y="256"/>
                  <a:pt x="728" y="253"/>
                </a:cubicBezTo>
                <a:cubicBezTo>
                  <a:pt x="737" y="249"/>
                  <a:pt x="745" y="245"/>
                  <a:pt x="753" y="241"/>
                </a:cubicBezTo>
                <a:cubicBezTo>
                  <a:pt x="762" y="237"/>
                  <a:pt x="770" y="234"/>
                  <a:pt x="779" y="230"/>
                </a:cubicBezTo>
                <a:cubicBezTo>
                  <a:pt x="787" y="227"/>
                  <a:pt x="796" y="223"/>
                  <a:pt x="805" y="220"/>
                </a:cubicBezTo>
                <a:cubicBezTo>
                  <a:pt x="823" y="213"/>
                  <a:pt x="840" y="207"/>
                  <a:pt x="859" y="201"/>
                </a:cubicBezTo>
                <a:cubicBezTo>
                  <a:pt x="868" y="198"/>
                  <a:pt x="877" y="195"/>
                  <a:pt x="886" y="193"/>
                </a:cubicBezTo>
                <a:cubicBezTo>
                  <a:pt x="896" y="190"/>
                  <a:pt x="905" y="188"/>
                  <a:pt x="914" y="185"/>
                </a:cubicBezTo>
                <a:cubicBezTo>
                  <a:pt x="919" y="184"/>
                  <a:pt x="924" y="183"/>
                  <a:pt x="929" y="182"/>
                </a:cubicBezTo>
                <a:cubicBezTo>
                  <a:pt x="933" y="181"/>
                  <a:pt x="938" y="180"/>
                  <a:pt x="943" y="179"/>
                </a:cubicBezTo>
                <a:cubicBezTo>
                  <a:pt x="952" y="177"/>
                  <a:pt x="962" y="174"/>
                  <a:pt x="972" y="172"/>
                </a:cubicBezTo>
                <a:cubicBezTo>
                  <a:pt x="981" y="170"/>
                  <a:pt x="991" y="169"/>
                  <a:pt x="1001" y="167"/>
                </a:cubicBezTo>
                <a:cubicBezTo>
                  <a:pt x="1011" y="166"/>
                  <a:pt x="1021" y="164"/>
                  <a:pt x="1031" y="163"/>
                </a:cubicBezTo>
                <a:cubicBezTo>
                  <a:pt x="1041" y="162"/>
                  <a:pt x="1051" y="161"/>
                  <a:pt x="1061" y="159"/>
                </a:cubicBezTo>
                <a:cubicBezTo>
                  <a:pt x="1068" y="159"/>
                  <a:pt x="1068" y="159"/>
                  <a:pt x="1068" y="159"/>
                </a:cubicBezTo>
                <a:cubicBezTo>
                  <a:pt x="1071" y="158"/>
                  <a:pt x="1073" y="158"/>
                  <a:pt x="1076" y="158"/>
                </a:cubicBezTo>
                <a:cubicBezTo>
                  <a:pt x="1081" y="158"/>
                  <a:pt x="1086" y="157"/>
                  <a:pt x="1091" y="157"/>
                </a:cubicBezTo>
                <a:cubicBezTo>
                  <a:pt x="1096" y="157"/>
                  <a:pt x="1101" y="156"/>
                  <a:pt x="1106" y="156"/>
                </a:cubicBezTo>
                <a:cubicBezTo>
                  <a:pt x="1111" y="156"/>
                  <a:pt x="1116" y="155"/>
                  <a:pt x="1122" y="155"/>
                </a:cubicBezTo>
                <a:cubicBezTo>
                  <a:pt x="1132" y="155"/>
                  <a:pt x="1142" y="154"/>
                  <a:pt x="1152" y="154"/>
                </a:cubicBezTo>
                <a:cubicBezTo>
                  <a:pt x="1158" y="154"/>
                  <a:pt x="1163" y="154"/>
                  <a:pt x="1168" y="154"/>
                </a:cubicBezTo>
                <a:cubicBezTo>
                  <a:pt x="1173" y="154"/>
                  <a:pt x="1178" y="154"/>
                  <a:pt x="1183" y="154"/>
                </a:cubicBezTo>
                <a:cubicBezTo>
                  <a:pt x="1194" y="155"/>
                  <a:pt x="1204" y="155"/>
                  <a:pt x="1215" y="155"/>
                </a:cubicBezTo>
                <a:cubicBezTo>
                  <a:pt x="1219" y="155"/>
                  <a:pt x="1219" y="155"/>
                  <a:pt x="1219" y="155"/>
                </a:cubicBezTo>
                <a:cubicBezTo>
                  <a:pt x="1223" y="156"/>
                  <a:pt x="1223" y="156"/>
                  <a:pt x="1223" y="156"/>
                </a:cubicBezTo>
                <a:cubicBezTo>
                  <a:pt x="1230" y="156"/>
                  <a:pt x="1230" y="156"/>
                  <a:pt x="1230" y="156"/>
                </a:cubicBezTo>
                <a:cubicBezTo>
                  <a:pt x="1236" y="157"/>
                  <a:pt x="1241" y="157"/>
                  <a:pt x="1246" y="157"/>
                </a:cubicBezTo>
                <a:cubicBezTo>
                  <a:pt x="1251" y="158"/>
                  <a:pt x="1257" y="158"/>
                  <a:pt x="1262" y="159"/>
                </a:cubicBezTo>
                <a:cubicBezTo>
                  <a:pt x="1270" y="159"/>
                  <a:pt x="1270" y="159"/>
                  <a:pt x="1270" y="159"/>
                </a:cubicBezTo>
                <a:cubicBezTo>
                  <a:pt x="1272" y="159"/>
                  <a:pt x="1275" y="160"/>
                  <a:pt x="1278" y="160"/>
                </a:cubicBezTo>
                <a:cubicBezTo>
                  <a:pt x="1288" y="161"/>
                  <a:pt x="1299" y="163"/>
                  <a:pt x="1309" y="164"/>
                </a:cubicBezTo>
                <a:cubicBezTo>
                  <a:pt x="1314" y="165"/>
                  <a:pt x="1320" y="165"/>
                  <a:pt x="1325" y="166"/>
                </a:cubicBezTo>
                <a:cubicBezTo>
                  <a:pt x="1330" y="167"/>
                  <a:pt x="1335" y="168"/>
                  <a:pt x="1341" y="169"/>
                </a:cubicBezTo>
                <a:cubicBezTo>
                  <a:pt x="1351" y="171"/>
                  <a:pt x="1362" y="173"/>
                  <a:pt x="1372" y="175"/>
                </a:cubicBezTo>
                <a:cubicBezTo>
                  <a:pt x="1383" y="177"/>
                  <a:pt x="1393" y="180"/>
                  <a:pt x="1404" y="182"/>
                </a:cubicBezTo>
                <a:cubicBezTo>
                  <a:pt x="1409" y="183"/>
                  <a:pt x="1414" y="184"/>
                  <a:pt x="1419" y="186"/>
                </a:cubicBezTo>
                <a:cubicBezTo>
                  <a:pt x="1425" y="187"/>
                  <a:pt x="1430" y="189"/>
                  <a:pt x="1435" y="190"/>
                </a:cubicBezTo>
                <a:cubicBezTo>
                  <a:pt x="1446" y="193"/>
                  <a:pt x="1456" y="196"/>
                  <a:pt x="1466" y="199"/>
                </a:cubicBezTo>
                <a:cubicBezTo>
                  <a:pt x="1477" y="202"/>
                  <a:pt x="1487" y="206"/>
                  <a:pt x="1498" y="209"/>
                </a:cubicBezTo>
                <a:cubicBezTo>
                  <a:pt x="1503" y="211"/>
                  <a:pt x="1508" y="213"/>
                  <a:pt x="1513" y="215"/>
                </a:cubicBezTo>
                <a:cubicBezTo>
                  <a:pt x="1516" y="215"/>
                  <a:pt x="1518" y="216"/>
                  <a:pt x="1521" y="217"/>
                </a:cubicBezTo>
                <a:cubicBezTo>
                  <a:pt x="1528" y="220"/>
                  <a:pt x="1528" y="220"/>
                  <a:pt x="1528" y="220"/>
                </a:cubicBezTo>
                <a:cubicBezTo>
                  <a:pt x="1539" y="224"/>
                  <a:pt x="1549" y="228"/>
                  <a:pt x="1559" y="233"/>
                </a:cubicBezTo>
                <a:cubicBezTo>
                  <a:pt x="1563" y="234"/>
                  <a:pt x="1563" y="234"/>
                  <a:pt x="1563" y="234"/>
                </a:cubicBezTo>
                <a:cubicBezTo>
                  <a:pt x="1567" y="236"/>
                  <a:pt x="1567" y="236"/>
                  <a:pt x="1567" y="236"/>
                </a:cubicBezTo>
                <a:cubicBezTo>
                  <a:pt x="1574" y="239"/>
                  <a:pt x="1574" y="239"/>
                  <a:pt x="1574" y="239"/>
                </a:cubicBezTo>
                <a:cubicBezTo>
                  <a:pt x="1590" y="246"/>
                  <a:pt x="1590" y="246"/>
                  <a:pt x="1590" y="246"/>
                </a:cubicBezTo>
                <a:cubicBezTo>
                  <a:pt x="1605" y="253"/>
                  <a:pt x="1605" y="253"/>
                  <a:pt x="1605" y="253"/>
                </a:cubicBezTo>
                <a:cubicBezTo>
                  <a:pt x="1607" y="254"/>
                  <a:pt x="1610" y="255"/>
                  <a:pt x="1612" y="257"/>
                </a:cubicBezTo>
                <a:cubicBezTo>
                  <a:pt x="1620" y="260"/>
                  <a:pt x="1620" y="260"/>
                  <a:pt x="1620" y="260"/>
                </a:cubicBezTo>
                <a:cubicBezTo>
                  <a:pt x="1630" y="265"/>
                  <a:pt x="1640" y="270"/>
                  <a:pt x="1649" y="276"/>
                </a:cubicBezTo>
                <a:cubicBezTo>
                  <a:pt x="1659" y="281"/>
                  <a:pt x="1669" y="287"/>
                  <a:pt x="1679" y="292"/>
                </a:cubicBezTo>
                <a:cubicBezTo>
                  <a:pt x="1693" y="301"/>
                  <a:pt x="1693" y="301"/>
                  <a:pt x="1693" y="301"/>
                </a:cubicBezTo>
                <a:cubicBezTo>
                  <a:pt x="1698" y="303"/>
                  <a:pt x="1703" y="307"/>
                  <a:pt x="1708" y="310"/>
                </a:cubicBezTo>
                <a:cubicBezTo>
                  <a:pt x="1717" y="316"/>
                  <a:pt x="1727" y="322"/>
                  <a:pt x="1736" y="328"/>
                </a:cubicBezTo>
                <a:cubicBezTo>
                  <a:pt x="1745" y="334"/>
                  <a:pt x="1755" y="341"/>
                  <a:pt x="1764" y="348"/>
                </a:cubicBezTo>
                <a:cubicBezTo>
                  <a:pt x="1768" y="351"/>
                  <a:pt x="1773" y="354"/>
                  <a:pt x="1778" y="358"/>
                </a:cubicBezTo>
                <a:cubicBezTo>
                  <a:pt x="1791" y="368"/>
                  <a:pt x="1791" y="368"/>
                  <a:pt x="1791" y="368"/>
                </a:cubicBezTo>
                <a:cubicBezTo>
                  <a:pt x="1804" y="379"/>
                  <a:pt x="1804" y="379"/>
                  <a:pt x="1804" y="379"/>
                </a:cubicBezTo>
                <a:cubicBezTo>
                  <a:pt x="1811" y="384"/>
                  <a:pt x="1811" y="384"/>
                  <a:pt x="1811" y="384"/>
                </a:cubicBezTo>
                <a:cubicBezTo>
                  <a:pt x="1813" y="386"/>
                  <a:pt x="1816" y="387"/>
                  <a:pt x="1818" y="389"/>
                </a:cubicBezTo>
                <a:cubicBezTo>
                  <a:pt x="1835" y="404"/>
                  <a:pt x="1853" y="419"/>
                  <a:pt x="1869" y="435"/>
                </a:cubicBezTo>
                <a:cubicBezTo>
                  <a:pt x="1882" y="447"/>
                  <a:pt x="1882" y="447"/>
                  <a:pt x="1882" y="447"/>
                </a:cubicBezTo>
                <a:cubicBezTo>
                  <a:pt x="1888" y="453"/>
                  <a:pt x="1888" y="453"/>
                  <a:pt x="1888" y="453"/>
                </a:cubicBezTo>
                <a:cubicBezTo>
                  <a:pt x="1894" y="459"/>
                  <a:pt x="1894" y="459"/>
                  <a:pt x="1894" y="459"/>
                </a:cubicBezTo>
                <a:cubicBezTo>
                  <a:pt x="1902" y="468"/>
                  <a:pt x="1910" y="476"/>
                  <a:pt x="1918" y="484"/>
                </a:cubicBezTo>
                <a:cubicBezTo>
                  <a:pt x="1922" y="489"/>
                  <a:pt x="1925" y="493"/>
                  <a:pt x="1929" y="497"/>
                </a:cubicBezTo>
                <a:cubicBezTo>
                  <a:pt x="1940" y="510"/>
                  <a:pt x="1940" y="510"/>
                  <a:pt x="1940" y="510"/>
                </a:cubicBezTo>
                <a:cubicBezTo>
                  <a:pt x="1952" y="524"/>
                  <a:pt x="1952" y="524"/>
                  <a:pt x="1952" y="524"/>
                </a:cubicBezTo>
                <a:cubicBezTo>
                  <a:pt x="1956" y="528"/>
                  <a:pt x="1959" y="533"/>
                  <a:pt x="1963" y="537"/>
                </a:cubicBezTo>
                <a:cubicBezTo>
                  <a:pt x="1970" y="546"/>
                  <a:pt x="1977" y="556"/>
                  <a:pt x="1984" y="565"/>
                </a:cubicBezTo>
                <a:cubicBezTo>
                  <a:pt x="1991" y="574"/>
                  <a:pt x="1998" y="584"/>
                  <a:pt x="2004" y="593"/>
                </a:cubicBezTo>
                <a:cubicBezTo>
                  <a:pt x="2010" y="600"/>
                  <a:pt x="2010" y="600"/>
                  <a:pt x="2010" y="600"/>
                </a:cubicBezTo>
                <a:cubicBezTo>
                  <a:pt x="2012" y="604"/>
                  <a:pt x="2012" y="604"/>
                  <a:pt x="2012" y="604"/>
                </a:cubicBezTo>
                <a:cubicBezTo>
                  <a:pt x="2014" y="608"/>
                  <a:pt x="2014" y="608"/>
                  <a:pt x="2014" y="608"/>
                </a:cubicBezTo>
                <a:cubicBezTo>
                  <a:pt x="2024" y="622"/>
                  <a:pt x="2024" y="622"/>
                  <a:pt x="2024" y="622"/>
                </a:cubicBezTo>
                <a:cubicBezTo>
                  <a:pt x="2033" y="637"/>
                  <a:pt x="2033" y="637"/>
                  <a:pt x="2033" y="637"/>
                </a:cubicBezTo>
                <a:cubicBezTo>
                  <a:pt x="2038" y="644"/>
                  <a:pt x="2038" y="644"/>
                  <a:pt x="2038" y="644"/>
                </a:cubicBezTo>
                <a:cubicBezTo>
                  <a:pt x="2040" y="647"/>
                  <a:pt x="2041" y="649"/>
                  <a:pt x="2042" y="652"/>
                </a:cubicBezTo>
                <a:cubicBezTo>
                  <a:pt x="2048" y="662"/>
                  <a:pt x="2054" y="672"/>
                  <a:pt x="2060" y="682"/>
                </a:cubicBezTo>
                <a:cubicBezTo>
                  <a:pt x="2063" y="687"/>
                  <a:pt x="2066" y="693"/>
                  <a:pt x="2068" y="698"/>
                </a:cubicBezTo>
                <a:cubicBezTo>
                  <a:pt x="2076" y="714"/>
                  <a:pt x="2076" y="714"/>
                  <a:pt x="2076" y="714"/>
                </a:cubicBezTo>
                <a:cubicBezTo>
                  <a:pt x="2084" y="729"/>
                  <a:pt x="2084" y="729"/>
                  <a:pt x="2084" y="729"/>
                </a:cubicBezTo>
                <a:cubicBezTo>
                  <a:pt x="2087" y="734"/>
                  <a:pt x="2089" y="740"/>
                  <a:pt x="2092" y="745"/>
                </a:cubicBezTo>
                <a:cubicBezTo>
                  <a:pt x="2096" y="756"/>
                  <a:pt x="2101" y="767"/>
                  <a:pt x="2106" y="777"/>
                </a:cubicBezTo>
                <a:cubicBezTo>
                  <a:pt x="2110" y="788"/>
                  <a:pt x="2115" y="799"/>
                  <a:pt x="2119" y="810"/>
                </a:cubicBezTo>
                <a:cubicBezTo>
                  <a:pt x="2121" y="816"/>
                  <a:pt x="2124" y="821"/>
                  <a:pt x="2125" y="827"/>
                </a:cubicBezTo>
                <a:cubicBezTo>
                  <a:pt x="2131" y="843"/>
                  <a:pt x="2131" y="843"/>
                  <a:pt x="2131" y="843"/>
                </a:cubicBezTo>
                <a:cubicBezTo>
                  <a:pt x="2137" y="860"/>
                  <a:pt x="2137" y="860"/>
                  <a:pt x="2137" y="860"/>
                </a:cubicBezTo>
                <a:cubicBezTo>
                  <a:pt x="2139" y="866"/>
                  <a:pt x="2141" y="871"/>
                  <a:pt x="2142" y="877"/>
                </a:cubicBezTo>
                <a:cubicBezTo>
                  <a:pt x="2152" y="911"/>
                  <a:pt x="2152" y="911"/>
                  <a:pt x="2152" y="911"/>
                </a:cubicBezTo>
                <a:cubicBezTo>
                  <a:pt x="2154" y="920"/>
                  <a:pt x="2154" y="920"/>
                  <a:pt x="2154" y="920"/>
                </a:cubicBezTo>
                <a:cubicBezTo>
                  <a:pt x="2156" y="928"/>
                  <a:pt x="2156" y="928"/>
                  <a:pt x="2156" y="928"/>
                </a:cubicBezTo>
                <a:cubicBezTo>
                  <a:pt x="2160" y="945"/>
                  <a:pt x="2160" y="945"/>
                  <a:pt x="2160" y="945"/>
                </a:cubicBezTo>
                <a:cubicBezTo>
                  <a:pt x="2163" y="957"/>
                  <a:pt x="2166" y="968"/>
                  <a:pt x="2167" y="980"/>
                </a:cubicBezTo>
                <a:cubicBezTo>
                  <a:pt x="2174" y="1015"/>
                  <a:pt x="2174" y="1015"/>
                  <a:pt x="2174" y="1015"/>
                </a:cubicBezTo>
                <a:cubicBezTo>
                  <a:pt x="2176" y="1027"/>
                  <a:pt x="2177" y="1038"/>
                  <a:pt x="2178" y="1050"/>
                </a:cubicBezTo>
                <a:cubicBezTo>
                  <a:pt x="2181" y="1068"/>
                  <a:pt x="2181" y="1068"/>
                  <a:pt x="2181" y="1068"/>
                </a:cubicBezTo>
                <a:cubicBezTo>
                  <a:pt x="2181" y="1074"/>
                  <a:pt x="2182" y="1080"/>
                  <a:pt x="2182" y="1086"/>
                </a:cubicBezTo>
                <a:cubicBezTo>
                  <a:pt x="2185" y="1121"/>
                  <a:pt x="2185" y="1121"/>
                  <a:pt x="2185" y="1121"/>
                </a:cubicBezTo>
                <a:cubicBezTo>
                  <a:pt x="2186" y="1156"/>
                  <a:pt x="2186" y="1156"/>
                  <a:pt x="2186" y="1156"/>
                </a:cubicBezTo>
                <a:cubicBezTo>
                  <a:pt x="2186" y="1174"/>
                  <a:pt x="2186" y="1174"/>
                  <a:pt x="2186" y="1174"/>
                </a:cubicBezTo>
                <a:cubicBezTo>
                  <a:pt x="2186" y="1192"/>
                  <a:pt x="2186" y="1192"/>
                  <a:pt x="2186" y="1192"/>
                </a:cubicBezTo>
                <a:cubicBezTo>
                  <a:pt x="2185" y="1228"/>
                  <a:pt x="2185" y="1228"/>
                  <a:pt x="2185" y="1228"/>
                </a:cubicBezTo>
                <a:cubicBezTo>
                  <a:pt x="2182" y="1263"/>
                  <a:pt x="2182" y="1263"/>
                  <a:pt x="2182" y="1263"/>
                </a:cubicBezTo>
                <a:cubicBezTo>
                  <a:pt x="2182" y="1269"/>
                  <a:pt x="2181" y="1275"/>
                  <a:pt x="2181" y="1281"/>
                </a:cubicBezTo>
                <a:cubicBezTo>
                  <a:pt x="2178" y="1298"/>
                  <a:pt x="2178" y="1298"/>
                  <a:pt x="2178" y="1298"/>
                </a:cubicBezTo>
                <a:cubicBezTo>
                  <a:pt x="2176" y="1316"/>
                  <a:pt x="2176" y="1316"/>
                  <a:pt x="2176" y="1316"/>
                </a:cubicBezTo>
                <a:cubicBezTo>
                  <a:pt x="2175" y="1325"/>
                  <a:pt x="2175" y="1325"/>
                  <a:pt x="2175" y="1325"/>
                </a:cubicBezTo>
                <a:cubicBezTo>
                  <a:pt x="2175" y="1327"/>
                  <a:pt x="2174" y="1330"/>
                  <a:pt x="2174" y="1333"/>
                </a:cubicBezTo>
                <a:cubicBezTo>
                  <a:pt x="2169" y="1357"/>
                  <a:pt x="2166" y="1380"/>
                  <a:pt x="2160" y="1403"/>
                </a:cubicBezTo>
                <a:cubicBezTo>
                  <a:pt x="2156" y="1420"/>
                  <a:pt x="2156" y="1420"/>
                  <a:pt x="2156" y="1420"/>
                </a:cubicBezTo>
                <a:cubicBezTo>
                  <a:pt x="2154" y="1429"/>
                  <a:pt x="2154" y="1429"/>
                  <a:pt x="2154" y="1429"/>
                </a:cubicBezTo>
                <a:cubicBezTo>
                  <a:pt x="2152" y="1437"/>
                  <a:pt x="2152" y="1437"/>
                  <a:pt x="2152" y="1437"/>
                </a:cubicBezTo>
                <a:cubicBezTo>
                  <a:pt x="2149" y="1448"/>
                  <a:pt x="2145" y="1460"/>
                  <a:pt x="2142" y="1471"/>
                </a:cubicBezTo>
                <a:cubicBezTo>
                  <a:pt x="2141" y="1477"/>
                  <a:pt x="2139" y="1482"/>
                  <a:pt x="2137" y="1488"/>
                </a:cubicBezTo>
                <a:cubicBezTo>
                  <a:pt x="2131" y="1505"/>
                  <a:pt x="2131" y="1505"/>
                  <a:pt x="2131" y="1505"/>
                </a:cubicBezTo>
                <a:cubicBezTo>
                  <a:pt x="2125" y="1521"/>
                  <a:pt x="2125" y="1521"/>
                  <a:pt x="2125" y="1521"/>
                </a:cubicBezTo>
                <a:cubicBezTo>
                  <a:pt x="2125" y="1524"/>
                  <a:pt x="2124" y="1527"/>
                  <a:pt x="2122" y="1529"/>
                </a:cubicBezTo>
                <a:cubicBezTo>
                  <a:pt x="2119" y="1538"/>
                  <a:pt x="2119" y="1538"/>
                  <a:pt x="2119" y="1538"/>
                </a:cubicBezTo>
                <a:cubicBezTo>
                  <a:pt x="2115" y="1549"/>
                  <a:pt x="2111" y="1559"/>
                  <a:pt x="2106" y="1570"/>
                </a:cubicBezTo>
                <a:cubicBezTo>
                  <a:pt x="2101" y="1581"/>
                  <a:pt x="2097" y="1592"/>
                  <a:pt x="2092" y="1602"/>
                </a:cubicBezTo>
                <a:cubicBezTo>
                  <a:pt x="2089" y="1608"/>
                  <a:pt x="2087" y="1613"/>
                  <a:pt x="2085" y="1618"/>
                </a:cubicBezTo>
                <a:cubicBezTo>
                  <a:pt x="2077" y="1634"/>
                  <a:pt x="2077" y="1634"/>
                  <a:pt x="2077" y="1634"/>
                </a:cubicBezTo>
                <a:cubicBezTo>
                  <a:pt x="2069" y="1649"/>
                  <a:pt x="2069" y="1649"/>
                  <a:pt x="2069" y="1649"/>
                </a:cubicBezTo>
                <a:cubicBezTo>
                  <a:pt x="2066" y="1655"/>
                  <a:pt x="2063" y="1660"/>
                  <a:pt x="2060" y="1665"/>
                </a:cubicBezTo>
                <a:cubicBezTo>
                  <a:pt x="2055" y="1675"/>
                  <a:pt x="2049" y="1685"/>
                  <a:pt x="2043" y="1695"/>
                </a:cubicBezTo>
                <a:cubicBezTo>
                  <a:pt x="2039" y="1703"/>
                  <a:pt x="2039" y="1703"/>
                  <a:pt x="2039" y="1703"/>
                </a:cubicBezTo>
                <a:cubicBezTo>
                  <a:pt x="2034" y="1710"/>
                  <a:pt x="2034" y="1710"/>
                  <a:pt x="2034" y="1710"/>
                </a:cubicBezTo>
                <a:cubicBezTo>
                  <a:pt x="2025" y="1725"/>
                  <a:pt x="2025" y="1725"/>
                  <a:pt x="2025" y="1725"/>
                </a:cubicBezTo>
                <a:cubicBezTo>
                  <a:pt x="2012" y="1744"/>
                  <a:pt x="1999" y="1763"/>
                  <a:pt x="1985" y="1782"/>
                </a:cubicBezTo>
                <a:cubicBezTo>
                  <a:pt x="1978" y="1791"/>
                  <a:pt x="1971" y="1800"/>
                  <a:pt x="1964" y="1809"/>
                </a:cubicBezTo>
                <a:cubicBezTo>
                  <a:pt x="1953" y="1823"/>
                  <a:pt x="1953" y="1823"/>
                  <a:pt x="1953" y="1823"/>
                </a:cubicBezTo>
                <a:cubicBezTo>
                  <a:pt x="1942" y="1836"/>
                  <a:pt x="1942" y="1836"/>
                  <a:pt x="1942" y="1836"/>
                </a:cubicBezTo>
                <a:cubicBezTo>
                  <a:pt x="1934" y="1844"/>
                  <a:pt x="1927" y="1853"/>
                  <a:pt x="1919" y="1862"/>
                </a:cubicBezTo>
                <a:cubicBezTo>
                  <a:pt x="1911" y="1870"/>
                  <a:pt x="1904" y="1878"/>
                  <a:pt x="1896" y="1887"/>
                </a:cubicBezTo>
                <a:cubicBezTo>
                  <a:pt x="1888" y="1895"/>
                  <a:pt x="1880" y="1903"/>
                  <a:pt x="1871" y="1911"/>
                </a:cubicBezTo>
                <a:cubicBezTo>
                  <a:pt x="1859" y="1922"/>
                  <a:pt x="1859" y="1922"/>
                  <a:pt x="1859" y="1922"/>
                </a:cubicBezTo>
                <a:cubicBezTo>
                  <a:pt x="1853" y="1928"/>
                  <a:pt x="1853" y="1928"/>
                  <a:pt x="1853" y="1928"/>
                </a:cubicBezTo>
                <a:cubicBezTo>
                  <a:pt x="1851" y="1930"/>
                  <a:pt x="1849" y="1932"/>
                  <a:pt x="1846" y="1934"/>
                </a:cubicBezTo>
                <a:cubicBezTo>
                  <a:pt x="1838" y="1941"/>
                  <a:pt x="1829" y="1949"/>
                  <a:pt x="1821" y="1956"/>
                </a:cubicBezTo>
                <a:cubicBezTo>
                  <a:pt x="1819" y="1958"/>
                  <a:pt x="1816" y="1960"/>
                  <a:pt x="1814" y="1962"/>
                </a:cubicBezTo>
                <a:cubicBezTo>
                  <a:pt x="1808" y="1967"/>
                  <a:pt x="1808" y="1967"/>
                  <a:pt x="1808" y="1967"/>
                </a:cubicBezTo>
                <a:cubicBezTo>
                  <a:pt x="1794" y="1977"/>
                  <a:pt x="1794" y="1977"/>
                  <a:pt x="1794" y="1977"/>
                </a:cubicBezTo>
                <a:cubicBezTo>
                  <a:pt x="1777" y="1992"/>
                  <a:pt x="1758" y="2004"/>
                  <a:pt x="1740" y="2017"/>
                </a:cubicBezTo>
                <a:cubicBezTo>
                  <a:pt x="1736" y="2021"/>
                  <a:pt x="1731" y="2023"/>
                  <a:pt x="1726" y="2027"/>
                </a:cubicBezTo>
                <a:cubicBezTo>
                  <a:pt x="1712" y="2036"/>
                  <a:pt x="1712" y="2036"/>
                  <a:pt x="1712" y="2036"/>
                </a:cubicBezTo>
                <a:cubicBezTo>
                  <a:pt x="1698" y="2045"/>
                  <a:pt x="1698" y="2045"/>
                  <a:pt x="1698" y="2045"/>
                </a:cubicBezTo>
                <a:cubicBezTo>
                  <a:pt x="1693" y="2048"/>
                  <a:pt x="1688" y="2050"/>
                  <a:pt x="1684" y="2053"/>
                </a:cubicBezTo>
                <a:cubicBezTo>
                  <a:pt x="1674" y="2059"/>
                  <a:pt x="1664" y="2064"/>
                  <a:pt x="1655" y="2070"/>
                </a:cubicBezTo>
                <a:cubicBezTo>
                  <a:pt x="1645" y="2075"/>
                  <a:pt x="1635" y="2080"/>
                  <a:pt x="1625" y="2085"/>
                </a:cubicBezTo>
                <a:cubicBezTo>
                  <a:pt x="1621" y="2087"/>
                  <a:pt x="1616" y="2090"/>
                  <a:pt x="1611" y="2092"/>
                </a:cubicBezTo>
                <a:cubicBezTo>
                  <a:pt x="1606" y="2095"/>
                  <a:pt x="1601" y="2097"/>
                  <a:pt x="1596" y="2099"/>
                </a:cubicBezTo>
                <a:cubicBezTo>
                  <a:pt x="1586" y="2104"/>
                  <a:pt x="1576" y="2108"/>
                  <a:pt x="1566" y="2113"/>
                </a:cubicBezTo>
                <a:cubicBezTo>
                  <a:pt x="1526" y="2129"/>
                  <a:pt x="1485" y="2145"/>
                  <a:pt x="1444" y="2156"/>
                </a:cubicBezTo>
                <a:cubicBezTo>
                  <a:pt x="1439" y="2157"/>
                  <a:pt x="1434" y="2158"/>
                  <a:pt x="1429" y="2160"/>
                </a:cubicBezTo>
                <a:cubicBezTo>
                  <a:pt x="1421" y="2162"/>
                  <a:pt x="1421" y="2162"/>
                  <a:pt x="1421" y="2162"/>
                </a:cubicBezTo>
                <a:cubicBezTo>
                  <a:pt x="1413" y="2164"/>
                  <a:pt x="1413" y="2164"/>
                  <a:pt x="1413" y="2164"/>
                </a:cubicBezTo>
                <a:cubicBezTo>
                  <a:pt x="1403" y="2166"/>
                  <a:pt x="1392" y="2169"/>
                  <a:pt x="1382" y="2171"/>
                </a:cubicBezTo>
                <a:cubicBezTo>
                  <a:pt x="1372" y="2174"/>
                  <a:pt x="1362" y="2175"/>
                  <a:pt x="1351" y="2177"/>
                </a:cubicBezTo>
                <a:cubicBezTo>
                  <a:pt x="1341" y="2179"/>
                  <a:pt x="1331" y="2181"/>
                  <a:pt x="1320" y="2183"/>
                </a:cubicBezTo>
                <a:cubicBezTo>
                  <a:pt x="1310" y="2184"/>
                  <a:pt x="1300" y="2185"/>
                  <a:pt x="1289" y="2186"/>
                </a:cubicBezTo>
                <a:cubicBezTo>
                  <a:pt x="1284" y="2187"/>
                  <a:pt x="1279" y="2188"/>
                  <a:pt x="1274" y="2188"/>
                </a:cubicBezTo>
                <a:cubicBezTo>
                  <a:pt x="1269" y="2189"/>
                  <a:pt x="1264" y="2189"/>
                  <a:pt x="1258" y="2190"/>
                </a:cubicBezTo>
                <a:cubicBezTo>
                  <a:pt x="1238" y="2191"/>
                  <a:pt x="1218" y="2193"/>
                  <a:pt x="1197" y="2193"/>
                </a:cubicBezTo>
                <a:cubicBezTo>
                  <a:pt x="1187" y="2194"/>
                  <a:pt x="1177" y="2194"/>
                  <a:pt x="1167" y="2194"/>
                </a:cubicBezTo>
                <a:cubicBezTo>
                  <a:pt x="1157" y="2194"/>
                  <a:pt x="1146" y="2194"/>
                  <a:pt x="1136" y="2194"/>
                </a:cubicBezTo>
                <a:cubicBezTo>
                  <a:pt x="1126" y="2194"/>
                  <a:pt x="1116" y="2193"/>
                  <a:pt x="1106" y="2192"/>
                </a:cubicBezTo>
                <a:cubicBezTo>
                  <a:pt x="1102" y="2192"/>
                  <a:pt x="1097" y="2192"/>
                  <a:pt x="1092" y="2191"/>
                </a:cubicBezTo>
                <a:cubicBezTo>
                  <a:pt x="1084" y="2191"/>
                  <a:pt x="1084" y="2191"/>
                  <a:pt x="1084" y="2191"/>
                </a:cubicBezTo>
                <a:cubicBezTo>
                  <a:pt x="1077" y="2190"/>
                  <a:pt x="1077" y="2190"/>
                  <a:pt x="1077" y="2190"/>
                </a:cubicBezTo>
                <a:cubicBezTo>
                  <a:pt x="1067" y="2189"/>
                  <a:pt x="1057" y="2188"/>
                  <a:pt x="1047" y="2187"/>
                </a:cubicBezTo>
                <a:cubicBezTo>
                  <a:pt x="1038" y="2186"/>
                  <a:pt x="1028" y="2185"/>
                  <a:pt x="1018" y="2183"/>
                </a:cubicBezTo>
                <a:cubicBezTo>
                  <a:pt x="1014" y="2183"/>
                  <a:pt x="1009" y="2182"/>
                  <a:pt x="1004" y="2181"/>
                </a:cubicBezTo>
                <a:cubicBezTo>
                  <a:pt x="999" y="2181"/>
                  <a:pt x="994" y="2180"/>
                  <a:pt x="990" y="2179"/>
                </a:cubicBezTo>
                <a:cubicBezTo>
                  <a:pt x="985" y="2178"/>
                  <a:pt x="980" y="2177"/>
                  <a:pt x="975" y="2176"/>
                </a:cubicBezTo>
                <a:cubicBezTo>
                  <a:pt x="971" y="2175"/>
                  <a:pt x="966" y="2175"/>
                  <a:pt x="961" y="2174"/>
                </a:cubicBezTo>
                <a:cubicBezTo>
                  <a:pt x="952" y="2172"/>
                  <a:pt x="943" y="2170"/>
                  <a:pt x="933" y="2167"/>
                </a:cubicBezTo>
                <a:cubicBezTo>
                  <a:pt x="929" y="2167"/>
                  <a:pt x="924" y="2165"/>
                  <a:pt x="920" y="2164"/>
                </a:cubicBezTo>
                <a:cubicBezTo>
                  <a:pt x="915" y="2163"/>
                  <a:pt x="910" y="2162"/>
                  <a:pt x="906" y="2161"/>
                </a:cubicBezTo>
                <a:cubicBezTo>
                  <a:pt x="901" y="2159"/>
                  <a:pt x="897" y="2158"/>
                  <a:pt x="892" y="2157"/>
                </a:cubicBezTo>
                <a:cubicBezTo>
                  <a:pt x="888" y="2156"/>
                  <a:pt x="883" y="2154"/>
                  <a:pt x="879" y="2153"/>
                </a:cubicBezTo>
                <a:cubicBezTo>
                  <a:pt x="870" y="2150"/>
                  <a:pt x="861" y="2148"/>
                  <a:pt x="852" y="2145"/>
                </a:cubicBezTo>
                <a:cubicBezTo>
                  <a:pt x="844" y="2142"/>
                  <a:pt x="835" y="2139"/>
                  <a:pt x="826" y="2136"/>
                </a:cubicBezTo>
                <a:cubicBezTo>
                  <a:pt x="822" y="2135"/>
                  <a:pt x="818" y="2133"/>
                  <a:pt x="813" y="2132"/>
                </a:cubicBezTo>
                <a:cubicBezTo>
                  <a:pt x="809" y="2130"/>
                  <a:pt x="805" y="2128"/>
                  <a:pt x="801" y="2127"/>
                </a:cubicBezTo>
                <a:cubicBezTo>
                  <a:pt x="792" y="2123"/>
                  <a:pt x="784" y="2120"/>
                  <a:pt x="775" y="2117"/>
                </a:cubicBezTo>
                <a:cubicBezTo>
                  <a:pt x="767" y="2113"/>
                  <a:pt x="759" y="2110"/>
                  <a:pt x="751" y="2106"/>
                </a:cubicBezTo>
                <a:cubicBezTo>
                  <a:pt x="743" y="2103"/>
                  <a:pt x="735" y="2099"/>
                  <a:pt x="727" y="2095"/>
                </a:cubicBezTo>
                <a:cubicBezTo>
                  <a:pt x="723" y="2093"/>
                  <a:pt x="719" y="2091"/>
                  <a:pt x="715" y="2089"/>
                </a:cubicBezTo>
                <a:cubicBezTo>
                  <a:pt x="709" y="2086"/>
                  <a:pt x="709" y="2086"/>
                  <a:pt x="709" y="2086"/>
                </a:cubicBezTo>
                <a:cubicBezTo>
                  <a:pt x="703" y="2083"/>
                  <a:pt x="703" y="2083"/>
                  <a:pt x="703" y="2083"/>
                </a:cubicBezTo>
                <a:cubicBezTo>
                  <a:pt x="696" y="2079"/>
                  <a:pt x="688" y="2075"/>
                  <a:pt x="680" y="2071"/>
                </a:cubicBezTo>
                <a:cubicBezTo>
                  <a:pt x="677" y="2069"/>
                  <a:pt x="673" y="2067"/>
                  <a:pt x="669" y="2065"/>
                </a:cubicBezTo>
                <a:cubicBezTo>
                  <a:pt x="665" y="2063"/>
                  <a:pt x="662" y="2061"/>
                  <a:pt x="658" y="2059"/>
                </a:cubicBezTo>
                <a:cubicBezTo>
                  <a:pt x="643" y="2051"/>
                  <a:pt x="629" y="2041"/>
                  <a:pt x="615" y="2033"/>
                </a:cubicBezTo>
                <a:cubicBezTo>
                  <a:pt x="610" y="2029"/>
                  <a:pt x="610" y="2029"/>
                  <a:pt x="610" y="2029"/>
                </a:cubicBezTo>
                <a:cubicBezTo>
                  <a:pt x="605" y="2026"/>
                  <a:pt x="605" y="2026"/>
                  <a:pt x="605" y="2026"/>
                </a:cubicBezTo>
                <a:cubicBezTo>
                  <a:pt x="601" y="2024"/>
                  <a:pt x="598" y="2021"/>
                  <a:pt x="594" y="2019"/>
                </a:cubicBezTo>
                <a:cubicBezTo>
                  <a:pt x="588" y="2014"/>
                  <a:pt x="581" y="2010"/>
                  <a:pt x="574" y="2005"/>
                </a:cubicBezTo>
                <a:cubicBezTo>
                  <a:pt x="522" y="1967"/>
                  <a:pt x="475" y="1927"/>
                  <a:pt x="435" y="1886"/>
                </a:cubicBezTo>
                <a:cubicBezTo>
                  <a:pt x="425" y="1875"/>
                  <a:pt x="415" y="1865"/>
                  <a:pt x="406" y="1854"/>
                </a:cubicBezTo>
                <a:cubicBezTo>
                  <a:pt x="403" y="1852"/>
                  <a:pt x="401" y="1849"/>
                  <a:pt x="399" y="1846"/>
                </a:cubicBezTo>
                <a:cubicBezTo>
                  <a:pt x="398" y="1845"/>
                  <a:pt x="397" y="1844"/>
                  <a:pt x="396" y="1843"/>
                </a:cubicBezTo>
                <a:cubicBezTo>
                  <a:pt x="394" y="1841"/>
                  <a:pt x="392" y="1839"/>
                  <a:pt x="391" y="1837"/>
                </a:cubicBezTo>
                <a:cubicBezTo>
                  <a:pt x="388" y="1833"/>
                  <a:pt x="385" y="1831"/>
                  <a:pt x="384" y="1829"/>
                </a:cubicBezTo>
                <a:cubicBezTo>
                  <a:pt x="382" y="1827"/>
                  <a:pt x="381" y="1826"/>
                  <a:pt x="381" y="1826"/>
                </a:cubicBezTo>
                <a:cubicBezTo>
                  <a:pt x="486" y="1739"/>
                  <a:pt x="486" y="1739"/>
                  <a:pt x="486" y="1739"/>
                </a:cubicBezTo>
                <a:cubicBezTo>
                  <a:pt x="368" y="1708"/>
                  <a:pt x="247" y="1648"/>
                  <a:pt x="138" y="1558"/>
                </a:cubicBezTo>
                <a:cubicBezTo>
                  <a:pt x="114" y="1697"/>
                  <a:pt x="119" y="1853"/>
                  <a:pt x="158" y="2011"/>
                </a:cubicBezTo>
                <a:cubicBezTo>
                  <a:pt x="263" y="1924"/>
                  <a:pt x="263" y="1924"/>
                  <a:pt x="263" y="1924"/>
                </a:cubicBezTo>
                <a:cubicBezTo>
                  <a:pt x="263" y="1924"/>
                  <a:pt x="264" y="1925"/>
                  <a:pt x="265" y="1928"/>
                </a:cubicBezTo>
                <a:cubicBezTo>
                  <a:pt x="267" y="1930"/>
                  <a:pt x="270" y="1933"/>
                  <a:pt x="274" y="1937"/>
                </a:cubicBezTo>
                <a:cubicBezTo>
                  <a:pt x="275" y="1939"/>
                  <a:pt x="277" y="1941"/>
                  <a:pt x="280" y="1944"/>
                </a:cubicBezTo>
                <a:cubicBezTo>
                  <a:pt x="281" y="1945"/>
                  <a:pt x="282" y="1946"/>
                  <a:pt x="283" y="1948"/>
                </a:cubicBezTo>
                <a:cubicBezTo>
                  <a:pt x="286" y="1951"/>
                  <a:pt x="288" y="1954"/>
                  <a:pt x="291" y="1957"/>
                </a:cubicBezTo>
                <a:cubicBezTo>
                  <a:pt x="302" y="1969"/>
                  <a:pt x="313" y="1981"/>
                  <a:pt x="325" y="1993"/>
                </a:cubicBezTo>
                <a:cubicBezTo>
                  <a:pt x="371" y="2040"/>
                  <a:pt x="424" y="2087"/>
                  <a:pt x="485" y="2131"/>
                </a:cubicBezTo>
                <a:cubicBezTo>
                  <a:pt x="492" y="2136"/>
                  <a:pt x="500" y="2141"/>
                  <a:pt x="508" y="2146"/>
                </a:cubicBezTo>
                <a:cubicBezTo>
                  <a:pt x="512" y="2149"/>
                  <a:pt x="516" y="2152"/>
                  <a:pt x="520" y="2154"/>
                </a:cubicBezTo>
                <a:cubicBezTo>
                  <a:pt x="526" y="2158"/>
                  <a:pt x="526" y="2158"/>
                  <a:pt x="526" y="2158"/>
                </a:cubicBezTo>
                <a:cubicBezTo>
                  <a:pt x="532" y="2162"/>
                  <a:pt x="532" y="2162"/>
                  <a:pt x="532" y="2162"/>
                </a:cubicBezTo>
                <a:cubicBezTo>
                  <a:pt x="548" y="2172"/>
                  <a:pt x="564" y="2183"/>
                  <a:pt x="581" y="2192"/>
                </a:cubicBezTo>
                <a:cubicBezTo>
                  <a:pt x="585" y="2195"/>
                  <a:pt x="590" y="2197"/>
                  <a:pt x="594" y="2200"/>
                </a:cubicBezTo>
                <a:cubicBezTo>
                  <a:pt x="598" y="2202"/>
                  <a:pt x="603" y="2205"/>
                  <a:pt x="607" y="2207"/>
                </a:cubicBezTo>
                <a:cubicBezTo>
                  <a:pt x="616" y="2211"/>
                  <a:pt x="625" y="2216"/>
                  <a:pt x="633" y="2221"/>
                </a:cubicBezTo>
                <a:cubicBezTo>
                  <a:pt x="640" y="2224"/>
                  <a:pt x="640" y="2224"/>
                  <a:pt x="640" y="2224"/>
                </a:cubicBezTo>
                <a:cubicBezTo>
                  <a:pt x="647" y="2227"/>
                  <a:pt x="647" y="2227"/>
                  <a:pt x="647" y="2227"/>
                </a:cubicBezTo>
                <a:cubicBezTo>
                  <a:pt x="651" y="2230"/>
                  <a:pt x="656" y="2232"/>
                  <a:pt x="660" y="2234"/>
                </a:cubicBezTo>
                <a:cubicBezTo>
                  <a:pt x="670" y="2238"/>
                  <a:pt x="679" y="2243"/>
                  <a:pt x="688" y="2247"/>
                </a:cubicBezTo>
                <a:cubicBezTo>
                  <a:pt x="698" y="2251"/>
                  <a:pt x="707" y="2255"/>
                  <a:pt x="716" y="2259"/>
                </a:cubicBezTo>
                <a:cubicBezTo>
                  <a:pt x="726" y="2263"/>
                  <a:pt x="736" y="2267"/>
                  <a:pt x="745" y="2270"/>
                </a:cubicBezTo>
                <a:cubicBezTo>
                  <a:pt x="750" y="2272"/>
                  <a:pt x="755" y="2274"/>
                  <a:pt x="760" y="2276"/>
                </a:cubicBezTo>
                <a:cubicBezTo>
                  <a:pt x="765" y="2278"/>
                  <a:pt x="770" y="2280"/>
                  <a:pt x="775" y="2281"/>
                </a:cubicBezTo>
                <a:cubicBezTo>
                  <a:pt x="785" y="2285"/>
                  <a:pt x="795" y="2288"/>
                  <a:pt x="805" y="2292"/>
                </a:cubicBezTo>
                <a:cubicBezTo>
                  <a:pt x="815" y="2295"/>
                  <a:pt x="825" y="2298"/>
                  <a:pt x="836" y="2301"/>
                </a:cubicBezTo>
                <a:cubicBezTo>
                  <a:pt x="841" y="2302"/>
                  <a:pt x="846" y="2304"/>
                  <a:pt x="851" y="2305"/>
                </a:cubicBezTo>
                <a:cubicBezTo>
                  <a:pt x="856" y="2307"/>
                  <a:pt x="862" y="2308"/>
                  <a:pt x="867" y="2310"/>
                </a:cubicBezTo>
                <a:cubicBezTo>
                  <a:pt x="872" y="2311"/>
                  <a:pt x="877" y="2312"/>
                  <a:pt x="883" y="2314"/>
                </a:cubicBezTo>
                <a:cubicBezTo>
                  <a:pt x="888" y="2315"/>
                  <a:pt x="893" y="2316"/>
                  <a:pt x="898" y="2318"/>
                </a:cubicBezTo>
                <a:cubicBezTo>
                  <a:pt x="909" y="2320"/>
                  <a:pt x="920" y="2322"/>
                  <a:pt x="931" y="2325"/>
                </a:cubicBezTo>
                <a:cubicBezTo>
                  <a:pt x="936" y="2326"/>
                  <a:pt x="941" y="2327"/>
                  <a:pt x="947" y="2328"/>
                </a:cubicBezTo>
                <a:cubicBezTo>
                  <a:pt x="952" y="2329"/>
                  <a:pt x="958" y="2330"/>
                  <a:pt x="963" y="2331"/>
                </a:cubicBezTo>
                <a:cubicBezTo>
                  <a:pt x="969" y="2332"/>
                  <a:pt x="974" y="2333"/>
                  <a:pt x="980" y="2334"/>
                </a:cubicBezTo>
                <a:cubicBezTo>
                  <a:pt x="985" y="2334"/>
                  <a:pt x="991" y="2335"/>
                  <a:pt x="996" y="2336"/>
                </a:cubicBezTo>
                <a:cubicBezTo>
                  <a:pt x="1007" y="2337"/>
                  <a:pt x="1018" y="2339"/>
                  <a:pt x="1030" y="2340"/>
                </a:cubicBezTo>
                <a:cubicBezTo>
                  <a:pt x="1041" y="2341"/>
                  <a:pt x="1052" y="2343"/>
                  <a:pt x="1063" y="2344"/>
                </a:cubicBezTo>
                <a:cubicBezTo>
                  <a:pt x="1072" y="2345"/>
                  <a:pt x="1072" y="2345"/>
                  <a:pt x="1072" y="2345"/>
                </a:cubicBezTo>
                <a:cubicBezTo>
                  <a:pt x="1081" y="2345"/>
                  <a:pt x="1081" y="2345"/>
                  <a:pt x="1081" y="2345"/>
                </a:cubicBezTo>
                <a:cubicBezTo>
                  <a:pt x="1086" y="2345"/>
                  <a:pt x="1092" y="2346"/>
                  <a:pt x="1098" y="2346"/>
                </a:cubicBezTo>
                <a:cubicBezTo>
                  <a:pt x="1109" y="2347"/>
                  <a:pt x="1121" y="2348"/>
                  <a:pt x="1132" y="2348"/>
                </a:cubicBezTo>
                <a:cubicBezTo>
                  <a:pt x="1144" y="2348"/>
                  <a:pt x="1155" y="2348"/>
                  <a:pt x="1167" y="2348"/>
                </a:cubicBezTo>
                <a:cubicBezTo>
                  <a:pt x="1178" y="2348"/>
                  <a:pt x="1190" y="2348"/>
                  <a:pt x="1202" y="2347"/>
                </a:cubicBezTo>
                <a:cubicBezTo>
                  <a:pt x="1225" y="2347"/>
                  <a:pt x="1249" y="2345"/>
                  <a:pt x="1272" y="2343"/>
                </a:cubicBezTo>
                <a:cubicBezTo>
                  <a:pt x="1278" y="2343"/>
                  <a:pt x="1284" y="2343"/>
                  <a:pt x="1290" y="2342"/>
                </a:cubicBezTo>
                <a:cubicBezTo>
                  <a:pt x="1296" y="2341"/>
                  <a:pt x="1302" y="2340"/>
                  <a:pt x="1308" y="2339"/>
                </a:cubicBezTo>
                <a:cubicBezTo>
                  <a:pt x="1320" y="2338"/>
                  <a:pt x="1331" y="2336"/>
                  <a:pt x="1343" y="2335"/>
                </a:cubicBezTo>
                <a:cubicBezTo>
                  <a:pt x="1355" y="2333"/>
                  <a:pt x="1367" y="2331"/>
                  <a:pt x="1379" y="2329"/>
                </a:cubicBezTo>
                <a:cubicBezTo>
                  <a:pt x="1391" y="2326"/>
                  <a:pt x="1403" y="2325"/>
                  <a:pt x="1415" y="2322"/>
                </a:cubicBezTo>
                <a:cubicBezTo>
                  <a:pt x="1427" y="2319"/>
                  <a:pt x="1438" y="2316"/>
                  <a:pt x="1450" y="2313"/>
                </a:cubicBezTo>
                <a:cubicBezTo>
                  <a:pt x="1459" y="2311"/>
                  <a:pt x="1459" y="2311"/>
                  <a:pt x="1459" y="2311"/>
                </a:cubicBezTo>
                <a:cubicBezTo>
                  <a:pt x="1468" y="2309"/>
                  <a:pt x="1468" y="2309"/>
                  <a:pt x="1468" y="2309"/>
                </a:cubicBezTo>
                <a:cubicBezTo>
                  <a:pt x="1474" y="2307"/>
                  <a:pt x="1480" y="2305"/>
                  <a:pt x="1486" y="2304"/>
                </a:cubicBezTo>
                <a:cubicBezTo>
                  <a:pt x="1533" y="2291"/>
                  <a:pt x="1580" y="2273"/>
                  <a:pt x="1626" y="2254"/>
                </a:cubicBezTo>
                <a:cubicBezTo>
                  <a:pt x="1638" y="2249"/>
                  <a:pt x="1649" y="2244"/>
                  <a:pt x="1661" y="2239"/>
                </a:cubicBezTo>
                <a:cubicBezTo>
                  <a:pt x="1667" y="2236"/>
                  <a:pt x="1672" y="2234"/>
                  <a:pt x="1678" y="2231"/>
                </a:cubicBezTo>
                <a:cubicBezTo>
                  <a:pt x="1684" y="2228"/>
                  <a:pt x="1689" y="2225"/>
                  <a:pt x="1695" y="2222"/>
                </a:cubicBezTo>
                <a:cubicBezTo>
                  <a:pt x="1706" y="2216"/>
                  <a:pt x="1718" y="2211"/>
                  <a:pt x="1729" y="2205"/>
                </a:cubicBezTo>
                <a:cubicBezTo>
                  <a:pt x="1740" y="2198"/>
                  <a:pt x="1751" y="2192"/>
                  <a:pt x="1762" y="2186"/>
                </a:cubicBezTo>
                <a:cubicBezTo>
                  <a:pt x="1767" y="2182"/>
                  <a:pt x="1773" y="2180"/>
                  <a:pt x="1778" y="2176"/>
                </a:cubicBezTo>
                <a:cubicBezTo>
                  <a:pt x="1784" y="2173"/>
                  <a:pt x="1789" y="2169"/>
                  <a:pt x="1795" y="2166"/>
                </a:cubicBezTo>
                <a:cubicBezTo>
                  <a:pt x="1800" y="2162"/>
                  <a:pt x="1805" y="2159"/>
                  <a:pt x="1811" y="2155"/>
                </a:cubicBezTo>
                <a:cubicBezTo>
                  <a:pt x="1816" y="2152"/>
                  <a:pt x="1822" y="2148"/>
                  <a:pt x="1827" y="2145"/>
                </a:cubicBezTo>
                <a:cubicBezTo>
                  <a:pt x="1848" y="2130"/>
                  <a:pt x="1869" y="2115"/>
                  <a:pt x="1889" y="2099"/>
                </a:cubicBezTo>
                <a:cubicBezTo>
                  <a:pt x="1905" y="2087"/>
                  <a:pt x="1905" y="2087"/>
                  <a:pt x="1905" y="2087"/>
                </a:cubicBezTo>
                <a:cubicBezTo>
                  <a:pt x="1912" y="2081"/>
                  <a:pt x="1912" y="2081"/>
                  <a:pt x="1912" y="2081"/>
                </a:cubicBezTo>
                <a:cubicBezTo>
                  <a:pt x="1915" y="2079"/>
                  <a:pt x="1917" y="2076"/>
                  <a:pt x="1920" y="2074"/>
                </a:cubicBezTo>
                <a:cubicBezTo>
                  <a:pt x="1930" y="2066"/>
                  <a:pt x="1939" y="2057"/>
                  <a:pt x="1949" y="2049"/>
                </a:cubicBezTo>
                <a:cubicBezTo>
                  <a:pt x="1952" y="2046"/>
                  <a:pt x="1954" y="2044"/>
                  <a:pt x="1957" y="2042"/>
                </a:cubicBezTo>
                <a:cubicBezTo>
                  <a:pt x="1964" y="2035"/>
                  <a:pt x="1964" y="2035"/>
                  <a:pt x="1964" y="2035"/>
                </a:cubicBezTo>
                <a:cubicBezTo>
                  <a:pt x="1978" y="2022"/>
                  <a:pt x="1978" y="2022"/>
                  <a:pt x="1978" y="2022"/>
                </a:cubicBezTo>
                <a:cubicBezTo>
                  <a:pt x="1987" y="2013"/>
                  <a:pt x="1997" y="2004"/>
                  <a:pt x="2006" y="1994"/>
                </a:cubicBezTo>
                <a:cubicBezTo>
                  <a:pt x="2015" y="1985"/>
                  <a:pt x="2024" y="1975"/>
                  <a:pt x="2033" y="1966"/>
                </a:cubicBezTo>
                <a:cubicBezTo>
                  <a:pt x="2042" y="1956"/>
                  <a:pt x="2050" y="1946"/>
                  <a:pt x="2059" y="1936"/>
                </a:cubicBezTo>
                <a:cubicBezTo>
                  <a:pt x="2072" y="1921"/>
                  <a:pt x="2072" y="1921"/>
                  <a:pt x="2072" y="1921"/>
                </a:cubicBezTo>
                <a:cubicBezTo>
                  <a:pt x="2084" y="1905"/>
                  <a:pt x="2084" y="1905"/>
                  <a:pt x="2084" y="1905"/>
                </a:cubicBezTo>
                <a:cubicBezTo>
                  <a:pt x="2093" y="1895"/>
                  <a:pt x="2101" y="1884"/>
                  <a:pt x="2109" y="1874"/>
                </a:cubicBezTo>
                <a:cubicBezTo>
                  <a:pt x="2124" y="1852"/>
                  <a:pt x="2140" y="1831"/>
                  <a:pt x="2154" y="1808"/>
                </a:cubicBezTo>
                <a:cubicBezTo>
                  <a:pt x="2165" y="1791"/>
                  <a:pt x="2165" y="1791"/>
                  <a:pt x="2165" y="1791"/>
                </a:cubicBezTo>
                <a:cubicBezTo>
                  <a:pt x="2170" y="1783"/>
                  <a:pt x="2170" y="1783"/>
                  <a:pt x="2170" y="1783"/>
                </a:cubicBezTo>
                <a:cubicBezTo>
                  <a:pt x="2175" y="1774"/>
                  <a:pt x="2175" y="1774"/>
                  <a:pt x="2175" y="1774"/>
                </a:cubicBezTo>
                <a:cubicBezTo>
                  <a:pt x="2182" y="1762"/>
                  <a:pt x="2189" y="1751"/>
                  <a:pt x="2195" y="1739"/>
                </a:cubicBezTo>
                <a:cubicBezTo>
                  <a:pt x="2199" y="1733"/>
                  <a:pt x="2202" y="1727"/>
                  <a:pt x="2205" y="1721"/>
                </a:cubicBezTo>
                <a:cubicBezTo>
                  <a:pt x="2214" y="1703"/>
                  <a:pt x="2214" y="1703"/>
                  <a:pt x="2214" y="1703"/>
                </a:cubicBezTo>
                <a:cubicBezTo>
                  <a:pt x="2223" y="1685"/>
                  <a:pt x="2223" y="1685"/>
                  <a:pt x="2223" y="1685"/>
                </a:cubicBezTo>
                <a:cubicBezTo>
                  <a:pt x="2226" y="1679"/>
                  <a:pt x="2229" y="1673"/>
                  <a:pt x="2232" y="1667"/>
                </a:cubicBezTo>
                <a:cubicBezTo>
                  <a:pt x="2237" y="1655"/>
                  <a:pt x="2243" y="1643"/>
                  <a:pt x="2248" y="1630"/>
                </a:cubicBezTo>
                <a:cubicBezTo>
                  <a:pt x="2253" y="1618"/>
                  <a:pt x="2258" y="1605"/>
                  <a:pt x="2263" y="1593"/>
                </a:cubicBezTo>
                <a:cubicBezTo>
                  <a:pt x="2267" y="1583"/>
                  <a:pt x="2267" y="1583"/>
                  <a:pt x="2267" y="1583"/>
                </a:cubicBezTo>
                <a:cubicBezTo>
                  <a:pt x="2268" y="1580"/>
                  <a:pt x="2269" y="1577"/>
                  <a:pt x="2270" y="1574"/>
                </a:cubicBezTo>
                <a:cubicBezTo>
                  <a:pt x="2277" y="1554"/>
                  <a:pt x="2277" y="1554"/>
                  <a:pt x="2277" y="1554"/>
                </a:cubicBezTo>
                <a:cubicBezTo>
                  <a:pt x="2283" y="1535"/>
                  <a:pt x="2283" y="1535"/>
                  <a:pt x="2283" y="1535"/>
                </a:cubicBezTo>
                <a:cubicBezTo>
                  <a:pt x="2286" y="1529"/>
                  <a:pt x="2288" y="1522"/>
                  <a:pt x="2289" y="1516"/>
                </a:cubicBezTo>
                <a:cubicBezTo>
                  <a:pt x="2293" y="1503"/>
                  <a:pt x="2297" y="1490"/>
                  <a:pt x="2301" y="1477"/>
                </a:cubicBezTo>
                <a:cubicBezTo>
                  <a:pt x="2303" y="1467"/>
                  <a:pt x="2303" y="1467"/>
                  <a:pt x="2303" y="1467"/>
                </a:cubicBezTo>
                <a:cubicBezTo>
                  <a:pt x="2306" y="1457"/>
                  <a:pt x="2306" y="1457"/>
                  <a:pt x="2306" y="1457"/>
                </a:cubicBezTo>
                <a:cubicBezTo>
                  <a:pt x="2310" y="1437"/>
                  <a:pt x="2310" y="1437"/>
                  <a:pt x="2310" y="1437"/>
                </a:cubicBezTo>
                <a:cubicBezTo>
                  <a:pt x="2317" y="1411"/>
                  <a:pt x="2321" y="1384"/>
                  <a:pt x="2326" y="1357"/>
                </a:cubicBezTo>
                <a:cubicBezTo>
                  <a:pt x="2327" y="1354"/>
                  <a:pt x="2327" y="1350"/>
                  <a:pt x="2327" y="1347"/>
                </a:cubicBezTo>
                <a:cubicBezTo>
                  <a:pt x="2329" y="1337"/>
                  <a:pt x="2329" y="1337"/>
                  <a:pt x="2329" y="1337"/>
                </a:cubicBezTo>
                <a:cubicBezTo>
                  <a:pt x="2331" y="1317"/>
                  <a:pt x="2331" y="1317"/>
                  <a:pt x="2331" y="1317"/>
                </a:cubicBezTo>
                <a:cubicBezTo>
                  <a:pt x="2334" y="1296"/>
                  <a:pt x="2334" y="1296"/>
                  <a:pt x="2334" y="1296"/>
                </a:cubicBezTo>
                <a:cubicBezTo>
                  <a:pt x="2335" y="1290"/>
                  <a:pt x="2335" y="1283"/>
                  <a:pt x="2336" y="1276"/>
                </a:cubicBezTo>
                <a:cubicBezTo>
                  <a:pt x="2339" y="1235"/>
                  <a:pt x="2339" y="1235"/>
                  <a:pt x="2339" y="1235"/>
                </a:cubicBezTo>
                <a:cubicBezTo>
                  <a:pt x="2340" y="1195"/>
                  <a:pt x="2340" y="1195"/>
                  <a:pt x="2340" y="1195"/>
                </a:cubicBezTo>
                <a:cubicBezTo>
                  <a:pt x="2340" y="1174"/>
                  <a:pt x="2340" y="1174"/>
                  <a:pt x="2340" y="1174"/>
                </a:cubicBezTo>
                <a:cubicBezTo>
                  <a:pt x="2340" y="1154"/>
                  <a:pt x="2340" y="1154"/>
                  <a:pt x="2340" y="1154"/>
                </a:cubicBezTo>
                <a:cubicBezTo>
                  <a:pt x="2339" y="1113"/>
                  <a:pt x="2339" y="1113"/>
                  <a:pt x="2339" y="1113"/>
                </a:cubicBezTo>
                <a:cubicBezTo>
                  <a:pt x="2336" y="1072"/>
                  <a:pt x="2336" y="1072"/>
                  <a:pt x="2336" y="1072"/>
                </a:cubicBezTo>
                <a:cubicBezTo>
                  <a:pt x="2335" y="1066"/>
                  <a:pt x="2335" y="1059"/>
                  <a:pt x="2334" y="1052"/>
                </a:cubicBezTo>
                <a:cubicBezTo>
                  <a:pt x="2331" y="1032"/>
                  <a:pt x="2331" y="1032"/>
                  <a:pt x="2331" y="1032"/>
                </a:cubicBezTo>
                <a:cubicBezTo>
                  <a:pt x="2330" y="1018"/>
                  <a:pt x="2328" y="1005"/>
                  <a:pt x="2326" y="991"/>
                </a:cubicBezTo>
                <a:cubicBezTo>
                  <a:pt x="2319" y="951"/>
                  <a:pt x="2319" y="951"/>
                  <a:pt x="2319" y="951"/>
                </a:cubicBezTo>
                <a:cubicBezTo>
                  <a:pt x="2317" y="938"/>
                  <a:pt x="2313" y="924"/>
                  <a:pt x="2310" y="911"/>
                </a:cubicBezTo>
                <a:cubicBezTo>
                  <a:pt x="2306" y="891"/>
                  <a:pt x="2306" y="891"/>
                  <a:pt x="2306" y="891"/>
                </a:cubicBezTo>
                <a:cubicBezTo>
                  <a:pt x="2303" y="881"/>
                  <a:pt x="2303" y="881"/>
                  <a:pt x="2303" y="881"/>
                </a:cubicBezTo>
                <a:cubicBezTo>
                  <a:pt x="2301" y="871"/>
                  <a:pt x="2301" y="871"/>
                  <a:pt x="2301" y="871"/>
                </a:cubicBezTo>
                <a:cubicBezTo>
                  <a:pt x="2289" y="832"/>
                  <a:pt x="2289" y="832"/>
                  <a:pt x="2289" y="832"/>
                </a:cubicBezTo>
                <a:cubicBezTo>
                  <a:pt x="2288" y="826"/>
                  <a:pt x="2285" y="819"/>
                  <a:pt x="2283" y="813"/>
                </a:cubicBezTo>
                <a:cubicBezTo>
                  <a:pt x="2277" y="793"/>
                  <a:pt x="2277" y="793"/>
                  <a:pt x="2277" y="793"/>
                </a:cubicBezTo>
                <a:cubicBezTo>
                  <a:pt x="2270" y="774"/>
                  <a:pt x="2270" y="774"/>
                  <a:pt x="2270" y="774"/>
                </a:cubicBezTo>
                <a:cubicBezTo>
                  <a:pt x="2268" y="768"/>
                  <a:pt x="2265" y="762"/>
                  <a:pt x="2263" y="755"/>
                </a:cubicBezTo>
                <a:cubicBezTo>
                  <a:pt x="2258" y="743"/>
                  <a:pt x="2253" y="730"/>
                  <a:pt x="2248" y="717"/>
                </a:cubicBezTo>
                <a:cubicBezTo>
                  <a:pt x="2242" y="705"/>
                  <a:pt x="2237" y="693"/>
                  <a:pt x="2231" y="680"/>
                </a:cubicBezTo>
                <a:cubicBezTo>
                  <a:pt x="2229" y="674"/>
                  <a:pt x="2226" y="668"/>
                  <a:pt x="2223" y="662"/>
                </a:cubicBezTo>
                <a:cubicBezTo>
                  <a:pt x="2214" y="644"/>
                  <a:pt x="2214" y="644"/>
                  <a:pt x="2214" y="644"/>
                </a:cubicBezTo>
                <a:cubicBezTo>
                  <a:pt x="2204" y="626"/>
                  <a:pt x="2204" y="626"/>
                  <a:pt x="2204" y="626"/>
                </a:cubicBezTo>
                <a:cubicBezTo>
                  <a:pt x="2201" y="620"/>
                  <a:pt x="2198" y="614"/>
                  <a:pt x="2195" y="608"/>
                </a:cubicBezTo>
                <a:cubicBezTo>
                  <a:pt x="2188" y="596"/>
                  <a:pt x="2181" y="585"/>
                  <a:pt x="2175" y="573"/>
                </a:cubicBezTo>
                <a:cubicBezTo>
                  <a:pt x="2173" y="570"/>
                  <a:pt x="2171" y="567"/>
                  <a:pt x="2170" y="564"/>
                </a:cubicBezTo>
                <a:cubicBezTo>
                  <a:pt x="2164" y="556"/>
                  <a:pt x="2164" y="556"/>
                  <a:pt x="2164" y="556"/>
                </a:cubicBezTo>
                <a:cubicBezTo>
                  <a:pt x="2153" y="539"/>
                  <a:pt x="2153" y="539"/>
                  <a:pt x="2153" y="539"/>
                </a:cubicBezTo>
                <a:cubicBezTo>
                  <a:pt x="2142" y="522"/>
                  <a:pt x="2142" y="522"/>
                  <a:pt x="2142" y="522"/>
                </a:cubicBezTo>
                <a:cubicBezTo>
                  <a:pt x="2140" y="518"/>
                  <a:pt x="2140" y="518"/>
                  <a:pt x="2140" y="518"/>
                </a:cubicBezTo>
                <a:cubicBezTo>
                  <a:pt x="2137" y="513"/>
                  <a:pt x="2137" y="513"/>
                  <a:pt x="2137" y="513"/>
                </a:cubicBezTo>
                <a:cubicBezTo>
                  <a:pt x="2131" y="505"/>
                  <a:pt x="2131" y="505"/>
                  <a:pt x="2131" y="505"/>
                </a:cubicBezTo>
                <a:cubicBezTo>
                  <a:pt x="2123" y="494"/>
                  <a:pt x="2115" y="483"/>
                  <a:pt x="2108" y="473"/>
                </a:cubicBezTo>
                <a:cubicBezTo>
                  <a:pt x="2100" y="462"/>
                  <a:pt x="2091" y="451"/>
                  <a:pt x="2083" y="441"/>
                </a:cubicBezTo>
                <a:cubicBezTo>
                  <a:pt x="2079" y="436"/>
                  <a:pt x="2075" y="430"/>
                  <a:pt x="2071" y="425"/>
                </a:cubicBezTo>
                <a:cubicBezTo>
                  <a:pt x="2057" y="410"/>
                  <a:pt x="2057" y="410"/>
                  <a:pt x="2057" y="410"/>
                </a:cubicBezTo>
                <a:cubicBezTo>
                  <a:pt x="2044" y="395"/>
                  <a:pt x="2044" y="395"/>
                  <a:pt x="2044" y="395"/>
                </a:cubicBezTo>
                <a:cubicBezTo>
                  <a:pt x="2040" y="390"/>
                  <a:pt x="2036" y="385"/>
                  <a:pt x="2031" y="380"/>
                </a:cubicBezTo>
                <a:cubicBezTo>
                  <a:pt x="2022" y="371"/>
                  <a:pt x="2013" y="361"/>
                  <a:pt x="2004" y="351"/>
                </a:cubicBezTo>
                <a:cubicBezTo>
                  <a:pt x="1997" y="344"/>
                  <a:pt x="1997" y="344"/>
                  <a:pt x="1997" y="344"/>
                </a:cubicBezTo>
                <a:cubicBezTo>
                  <a:pt x="1990" y="337"/>
                  <a:pt x="1990" y="337"/>
                  <a:pt x="1990" y="337"/>
                </a:cubicBezTo>
                <a:cubicBezTo>
                  <a:pt x="1975" y="324"/>
                  <a:pt x="1975" y="324"/>
                  <a:pt x="1975" y="324"/>
                </a:cubicBezTo>
                <a:cubicBezTo>
                  <a:pt x="1956" y="305"/>
                  <a:pt x="1936" y="288"/>
                  <a:pt x="1916" y="271"/>
                </a:cubicBezTo>
                <a:cubicBezTo>
                  <a:pt x="1914" y="269"/>
                  <a:pt x="1911" y="267"/>
                  <a:pt x="1909" y="265"/>
                </a:cubicBezTo>
                <a:cubicBezTo>
                  <a:pt x="1901" y="259"/>
                  <a:pt x="1901" y="259"/>
                  <a:pt x="1901" y="259"/>
                </a:cubicBezTo>
                <a:cubicBezTo>
                  <a:pt x="1886" y="246"/>
                  <a:pt x="1886" y="246"/>
                  <a:pt x="1886" y="246"/>
                </a:cubicBezTo>
                <a:cubicBezTo>
                  <a:pt x="1870" y="234"/>
                  <a:pt x="1870" y="234"/>
                  <a:pt x="1870" y="234"/>
                </a:cubicBezTo>
                <a:cubicBezTo>
                  <a:pt x="1865" y="230"/>
                  <a:pt x="1859" y="227"/>
                  <a:pt x="1854" y="223"/>
                </a:cubicBezTo>
                <a:cubicBezTo>
                  <a:pt x="1844" y="215"/>
                  <a:pt x="1833" y="208"/>
                  <a:pt x="1822" y="200"/>
                </a:cubicBezTo>
                <a:cubicBezTo>
                  <a:pt x="1811" y="193"/>
                  <a:pt x="1800" y="186"/>
                  <a:pt x="1789" y="179"/>
                </a:cubicBezTo>
                <a:cubicBezTo>
                  <a:pt x="1784" y="176"/>
                  <a:pt x="1779" y="172"/>
                  <a:pt x="1773" y="169"/>
                </a:cubicBezTo>
                <a:cubicBezTo>
                  <a:pt x="1756" y="159"/>
                  <a:pt x="1756" y="159"/>
                  <a:pt x="1756" y="159"/>
                </a:cubicBezTo>
                <a:cubicBezTo>
                  <a:pt x="1745" y="153"/>
                  <a:pt x="1734" y="146"/>
                  <a:pt x="1723" y="140"/>
                </a:cubicBezTo>
                <a:cubicBezTo>
                  <a:pt x="1711" y="134"/>
                  <a:pt x="1700" y="128"/>
                  <a:pt x="1688" y="122"/>
                </a:cubicBezTo>
                <a:cubicBezTo>
                  <a:pt x="1680" y="118"/>
                  <a:pt x="1680" y="118"/>
                  <a:pt x="1680" y="118"/>
                </a:cubicBezTo>
                <a:cubicBezTo>
                  <a:pt x="1677" y="117"/>
                  <a:pt x="1674" y="115"/>
                  <a:pt x="1671" y="114"/>
                </a:cubicBezTo>
                <a:cubicBezTo>
                  <a:pt x="1665" y="111"/>
                  <a:pt x="1659" y="109"/>
                  <a:pt x="1654" y="106"/>
                </a:cubicBezTo>
                <a:cubicBezTo>
                  <a:pt x="1648" y="103"/>
                  <a:pt x="1642" y="101"/>
                  <a:pt x="1636" y="98"/>
                </a:cubicBezTo>
                <a:cubicBezTo>
                  <a:pt x="1627" y="94"/>
                  <a:pt x="1627" y="94"/>
                  <a:pt x="1627" y="94"/>
                </a:cubicBezTo>
                <a:cubicBezTo>
                  <a:pt x="1623" y="92"/>
                  <a:pt x="1623" y="92"/>
                  <a:pt x="1623" y="92"/>
                </a:cubicBezTo>
                <a:cubicBezTo>
                  <a:pt x="1619" y="90"/>
                  <a:pt x="1619" y="90"/>
                  <a:pt x="1619" y="90"/>
                </a:cubicBezTo>
                <a:cubicBezTo>
                  <a:pt x="1607" y="86"/>
                  <a:pt x="1595" y="81"/>
                  <a:pt x="1583" y="76"/>
                </a:cubicBezTo>
                <a:cubicBezTo>
                  <a:pt x="1574" y="73"/>
                  <a:pt x="1574" y="73"/>
                  <a:pt x="1574" y="73"/>
                </a:cubicBezTo>
                <a:cubicBezTo>
                  <a:pt x="1571" y="72"/>
                  <a:pt x="1569" y="71"/>
                  <a:pt x="1566" y="70"/>
                </a:cubicBezTo>
                <a:cubicBezTo>
                  <a:pt x="1560" y="68"/>
                  <a:pt x="1554" y="66"/>
                  <a:pt x="1548" y="64"/>
                </a:cubicBezTo>
                <a:cubicBezTo>
                  <a:pt x="1536" y="60"/>
                  <a:pt x="1524" y="55"/>
                  <a:pt x="1512" y="52"/>
                </a:cubicBezTo>
                <a:cubicBezTo>
                  <a:pt x="1500" y="48"/>
                  <a:pt x="1488" y="45"/>
                  <a:pt x="1476" y="41"/>
                </a:cubicBezTo>
                <a:cubicBezTo>
                  <a:pt x="1470" y="40"/>
                  <a:pt x="1464" y="38"/>
                  <a:pt x="1458" y="36"/>
                </a:cubicBezTo>
                <a:cubicBezTo>
                  <a:pt x="1452" y="35"/>
                  <a:pt x="1445" y="34"/>
                  <a:pt x="1439" y="32"/>
                </a:cubicBezTo>
                <a:cubicBezTo>
                  <a:pt x="1427" y="29"/>
                  <a:pt x="1415" y="27"/>
                  <a:pt x="1403" y="24"/>
                </a:cubicBezTo>
                <a:cubicBezTo>
                  <a:pt x="1391" y="22"/>
                  <a:pt x="1379" y="19"/>
                  <a:pt x="1367" y="17"/>
                </a:cubicBezTo>
                <a:cubicBezTo>
                  <a:pt x="1361" y="16"/>
                  <a:pt x="1355" y="15"/>
                  <a:pt x="1349" y="14"/>
                </a:cubicBezTo>
                <a:cubicBezTo>
                  <a:pt x="1343" y="13"/>
                  <a:pt x="1337" y="12"/>
                  <a:pt x="1330" y="12"/>
                </a:cubicBezTo>
                <a:cubicBezTo>
                  <a:pt x="1318" y="10"/>
                  <a:pt x="1306" y="8"/>
                  <a:pt x="1294" y="7"/>
                </a:cubicBezTo>
                <a:cubicBezTo>
                  <a:pt x="1291" y="7"/>
                  <a:pt x="1288" y="6"/>
                  <a:pt x="1285" y="6"/>
                </a:cubicBezTo>
                <a:cubicBezTo>
                  <a:pt x="1276" y="5"/>
                  <a:pt x="1276" y="5"/>
                  <a:pt x="1276" y="5"/>
                </a:cubicBezTo>
                <a:cubicBezTo>
                  <a:pt x="1270" y="5"/>
                  <a:pt x="1264" y="4"/>
                  <a:pt x="1258" y="4"/>
                </a:cubicBezTo>
                <a:cubicBezTo>
                  <a:pt x="1252" y="3"/>
                  <a:pt x="1246" y="3"/>
                  <a:pt x="1240" y="2"/>
                </a:cubicBezTo>
                <a:cubicBezTo>
                  <a:pt x="1231" y="2"/>
                  <a:pt x="1231" y="2"/>
                  <a:pt x="1231" y="2"/>
                </a:cubicBezTo>
                <a:cubicBezTo>
                  <a:pt x="1226" y="1"/>
                  <a:pt x="1226" y="1"/>
                  <a:pt x="1226" y="1"/>
                </a:cubicBezTo>
                <a:cubicBezTo>
                  <a:pt x="1222" y="1"/>
                  <a:pt x="1222" y="1"/>
                  <a:pt x="1222" y="1"/>
                </a:cubicBezTo>
                <a:cubicBezTo>
                  <a:pt x="1210" y="1"/>
                  <a:pt x="1198" y="1"/>
                  <a:pt x="1186" y="0"/>
                </a:cubicBezTo>
                <a:cubicBezTo>
                  <a:pt x="1180" y="0"/>
                  <a:pt x="1174" y="0"/>
                  <a:pt x="1168" y="0"/>
                </a:cubicBezTo>
                <a:cubicBezTo>
                  <a:pt x="1162" y="0"/>
                  <a:pt x="1156" y="0"/>
                  <a:pt x="1150" y="0"/>
                </a:cubicBezTo>
                <a:cubicBezTo>
                  <a:pt x="1139" y="0"/>
                  <a:pt x="1127" y="1"/>
                  <a:pt x="1115" y="1"/>
                </a:cubicBezTo>
                <a:cubicBezTo>
                  <a:pt x="1109" y="1"/>
                  <a:pt x="1103" y="2"/>
                  <a:pt x="1097" y="2"/>
                </a:cubicBezTo>
                <a:cubicBezTo>
                  <a:pt x="1092" y="2"/>
                  <a:pt x="1086" y="3"/>
                  <a:pt x="1080" y="3"/>
                </a:cubicBezTo>
                <a:cubicBezTo>
                  <a:pt x="1074" y="4"/>
                  <a:pt x="1068" y="4"/>
                  <a:pt x="1062" y="4"/>
                </a:cubicBezTo>
                <a:cubicBezTo>
                  <a:pt x="1059" y="5"/>
                  <a:pt x="1057" y="5"/>
                  <a:pt x="1054" y="5"/>
                </a:cubicBezTo>
                <a:cubicBezTo>
                  <a:pt x="1045" y="6"/>
                  <a:pt x="1045" y="6"/>
                  <a:pt x="1045" y="6"/>
                </a:cubicBezTo>
                <a:cubicBezTo>
                  <a:pt x="1033" y="8"/>
                  <a:pt x="1022" y="9"/>
                  <a:pt x="1010" y="10"/>
                </a:cubicBezTo>
                <a:cubicBezTo>
                  <a:pt x="999" y="11"/>
                  <a:pt x="988" y="14"/>
                  <a:pt x="976" y="15"/>
                </a:cubicBezTo>
                <a:cubicBezTo>
                  <a:pt x="965" y="17"/>
                  <a:pt x="954" y="19"/>
                  <a:pt x="943" y="21"/>
                </a:cubicBezTo>
                <a:cubicBezTo>
                  <a:pt x="931" y="24"/>
                  <a:pt x="920" y="26"/>
                  <a:pt x="909" y="28"/>
                </a:cubicBezTo>
                <a:cubicBezTo>
                  <a:pt x="904" y="29"/>
                  <a:pt x="898" y="31"/>
                  <a:pt x="893" y="32"/>
                </a:cubicBezTo>
                <a:cubicBezTo>
                  <a:pt x="887" y="33"/>
                  <a:pt x="882" y="35"/>
                  <a:pt x="876" y="36"/>
                </a:cubicBezTo>
                <a:cubicBezTo>
                  <a:pt x="866" y="39"/>
                  <a:pt x="855" y="42"/>
                  <a:pt x="844" y="45"/>
                </a:cubicBezTo>
                <a:cubicBezTo>
                  <a:pt x="833" y="48"/>
                  <a:pt x="823" y="51"/>
                  <a:pt x="812" y="54"/>
                </a:cubicBezTo>
                <a:cubicBezTo>
                  <a:pt x="791" y="60"/>
                  <a:pt x="771" y="68"/>
                  <a:pt x="750" y="76"/>
                </a:cubicBezTo>
                <a:cubicBezTo>
                  <a:pt x="740" y="79"/>
                  <a:pt x="730" y="84"/>
                  <a:pt x="720" y="88"/>
                </a:cubicBezTo>
                <a:cubicBezTo>
                  <a:pt x="710" y="92"/>
                  <a:pt x="701" y="96"/>
                  <a:pt x="691" y="100"/>
                </a:cubicBezTo>
                <a:cubicBezTo>
                  <a:pt x="681" y="104"/>
                  <a:pt x="672" y="109"/>
                  <a:pt x="662" y="113"/>
                </a:cubicBezTo>
                <a:cubicBezTo>
                  <a:pt x="653" y="118"/>
                  <a:pt x="643" y="122"/>
                  <a:pt x="634" y="127"/>
                </a:cubicBezTo>
                <a:cubicBezTo>
                  <a:pt x="615" y="137"/>
                  <a:pt x="597" y="146"/>
                  <a:pt x="579" y="157"/>
                </a:cubicBezTo>
                <a:cubicBezTo>
                  <a:pt x="509" y="198"/>
                  <a:pt x="445" y="244"/>
                  <a:pt x="389" y="294"/>
                </a:cubicBezTo>
                <a:cubicBezTo>
                  <a:pt x="333" y="343"/>
                  <a:pt x="285" y="395"/>
                  <a:pt x="244" y="447"/>
                </a:cubicBezTo>
                <a:cubicBezTo>
                  <a:pt x="203" y="499"/>
                  <a:pt x="169" y="551"/>
                  <a:pt x="141" y="601"/>
                </a:cubicBezTo>
                <a:cubicBezTo>
                  <a:pt x="126" y="626"/>
                  <a:pt x="115" y="651"/>
                  <a:pt x="103" y="675"/>
                </a:cubicBezTo>
                <a:cubicBezTo>
                  <a:pt x="92" y="699"/>
                  <a:pt x="82" y="722"/>
                  <a:pt x="73" y="744"/>
                </a:cubicBezTo>
                <a:cubicBezTo>
                  <a:pt x="38" y="833"/>
                  <a:pt x="21" y="906"/>
                  <a:pt x="12" y="957"/>
                </a:cubicBezTo>
                <a:cubicBezTo>
                  <a:pt x="7" y="982"/>
                  <a:pt x="5" y="1001"/>
                  <a:pt x="3" y="1014"/>
                </a:cubicBezTo>
                <a:cubicBezTo>
                  <a:pt x="1" y="1027"/>
                  <a:pt x="0" y="1034"/>
                  <a:pt x="0" y="1034"/>
                </a:cubicBezTo>
                <a:lnTo>
                  <a:pt x="153" y="1052"/>
                </a:lnTo>
                <a:close/>
              </a:path>
            </a:pathLst>
          </a:custGeom>
          <a:solidFill>
            <a:schemeClr val="bg2">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TextBox 9"/>
          <p:cNvSpPr txBox="1"/>
          <p:nvPr/>
        </p:nvSpPr>
        <p:spPr>
          <a:xfrm>
            <a:off x="3928962" y="5586072"/>
            <a:ext cx="2004380" cy="646331"/>
          </a:xfrm>
          <a:prstGeom prst="rect">
            <a:avLst/>
          </a:prstGeom>
          <a:noFill/>
        </p:spPr>
        <p:txBody>
          <a:bodyPr wrap="square" rtlCol="0">
            <a:spAutoFit/>
          </a:bodyPr>
          <a:lstStyle/>
          <a:p>
            <a:pPr algn="ctr"/>
            <a:r>
              <a:rPr lang="es-EC" sz="1200" b="1" dirty="0" smtClean="0">
                <a:latin typeface="+mj-lt"/>
              </a:rPr>
              <a:t>Sincronizaciones </a:t>
            </a:r>
          </a:p>
          <a:p>
            <a:pPr algn="ctr"/>
            <a:r>
              <a:rPr lang="es-EC" sz="1200" b="1" dirty="0" smtClean="0">
                <a:latin typeface="+mj-lt"/>
              </a:rPr>
              <a:t>Diarias</a:t>
            </a:r>
          </a:p>
          <a:p>
            <a:pPr algn="ctr"/>
            <a:r>
              <a:rPr lang="es-EC" sz="1200" b="1" dirty="0" smtClean="0">
                <a:latin typeface="+mj-lt"/>
              </a:rPr>
              <a:t>15’</a:t>
            </a:r>
            <a:endParaRPr lang="id-ID" sz="1050" b="1" dirty="0">
              <a:latin typeface="+mj-lt"/>
            </a:endParaRPr>
          </a:p>
        </p:txBody>
      </p:sp>
    </p:spTree>
    <p:extLst>
      <p:ext uri="{BB962C8B-B14F-4D97-AF65-F5344CB8AC3E}">
        <p14:creationId xmlns:p14="http://schemas.microsoft.com/office/powerpoint/2010/main" val="27184448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12" presetClass="entr" presetSubtype="4"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p:tgtEl>
                                          <p:spTgt spid="53"/>
                                        </p:tgtEl>
                                        <p:attrNameLst>
                                          <p:attrName>ppt_y</p:attrName>
                                        </p:attrNameLst>
                                      </p:cBhvr>
                                      <p:tavLst>
                                        <p:tav tm="0">
                                          <p:val>
                                            <p:strVal val="#ppt_y+#ppt_h*1.125000"/>
                                          </p:val>
                                        </p:tav>
                                        <p:tav tm="100000">
                                          <p:val>
                                            <p:strVal val="#ppt_y"/>
                                          </p:val>
                                        </p:tav>
                                      </p:tavLst>
                                    </p:anim>
                                    <p:animEffect transition="in" filter="wipe(up)">
                                      <p:cBhvr>
                                        <p:cTn id="16" dur="500"/>
                                        <p:tgtEl>
                                          <p:spTgt spid="5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p:cTn id="31" dur="500" fill="hold"/>
                                        <p:tgtEl>
                                          <p:spTgt spid="65"/>
                                        </p:tgtEl>
                                        <p:attrNameLst>
                                          <p:attrName>ppt_w</p:attrName>
                                        </p:attrNameLst>
                                      </p:cBhvr>
                                      <p:tavLst>
                                        <p:tav tm="0">
                                          <p:val>
                                            <p:fltVal val="0"/>
                                          </p:val>
                                        </p:tav>
                                        <p:tav tm="100000">
                                          <p:val>
                                            <p:strVal val="#ppt_w"/>
                                          </p:val>
                                        </p:tav>
                                      </p:tavLst>
                                    </p:anim>
                                    <p:anim calcmode="lin" valueType="num">
                                      <p:cBhvr>
                                        <p:cTn id="32" dur="500" fill="hold"/>
                                        <p:tgtEl>
                                          <p:spTgt spid="65"/>
                                        </p:tgtEl>
                                        <p:attrNameLst>
                                          <p:attrName>ppt_h</p:attrName>
                                        </p:attrNameLst>
                                      </p:cBhvr>
                                      <p:tavLst>
                                        <p:tav tm="0">
                                          <p:val>
                                            <p:fltVal val="0"/>
                                          </p:val>
                                        </p:tav>
                                        <p:tav tm="100000">
                                          <p:val>
                                            <p:strVal val="#ppt_h"/>
                                          </p:val>
                                        </p:tav>
                                      </p:tavLst>
                                    </p:anim>
                                    <p:animEffect transition="in" filter="fade">
                                      <p:cBhvr>
                                        <p:cTn id="33" dur="500"/>
                                        <p:tgtEl>
                                          <p:spTgt spid="6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par>
                                <p:cTn id="44" presetID="53" presetClass="entr" presetSubtype="16" fill="hold" nodeType="with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500" fill="hold"/>
                                        <p:tgtEl>
                                          <p:spTgt spid="82"/>
                                        </p:tgtEl>
                                        <p:attrNameLst>
                                          <p:attrName>ppt_w</p:attrName>
                                        </p:attrNameLst>
                                      </p:cBhvr>
                                      <p:tavLst>
                                        <p:tav tm="0">
                                          <p:val>
                                            <p:fltVal val="0"/>
                                          </p:val>
                                        </p:tav>
                                        <p:tav tm="100000">
                                          <p:val>
                                            <p:strVal val="#ppt_w"/>
                                          </p:val>
                                        </p:tav>
                                      </p:tavLst>
                                    </p:anim>
                                    <p:anim calcmode="lin" valueType="num">
                                      <p:cBhvr>
                                        <p:cTn id="47" dur="500" fill="hold"/>
                                        <p:tgtEl>
                                          <p:spTgt spid="82"/>
                                        </p:tgtEl>
                                        <p:attrNameLst>
                                          <p:attrName>ppt_h</p:attrName>
                                        </p:attrNameLst>
                                      </p:cBhvr>
                                      <p:tavLst>
                                        <p:tav tm="0">
                                          <p:val>
                                            <p:fltVal val="0"/>
                                          </p:val>
                                        </p:tav>
                                        <p:tav tm="100000">
                                          <p:val>
                                            <p:strVal val="#ppt_h"/>
                                          </p:val>
                                        </p:tav>
                                      </p:tavLst>
                                    </p:anim>
                                    <p:animEffect transition="in" filter="fade">
                                      <p:cBhvr>
                                        <p:cTn id="48" dur="500"/>
                                        <p:tgtEl>
                                          <p:spTgt spid="8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p:cTn id="56" dur="500" fill="hold"/>
                                        <p:tgtEl>
                                          <p:spTgt spid="62"/>
                                        </p:tgtEl>
                                        <p:attrNameLst>
                                          <p:attrName>ppt_w</p:attrName>
                                        </p:attrNameLst>
                                      </p:cBhvr>
                                      <p:tavLst>
                                        <p:tav tm="0">
                                          <p:val>
                                            <p:fltVal val="0"/>
                                          </p:val>
                                        </p:tav>
                                        <p:tav tm="100000">
                                          <p:val>
                                            <p:strVal val="#ppt_w"/>
                                          </p:val>
                                        </p:tav>
                                      </p:tavLst>
                                    </p:anim>
                                    <p:anim calcmode="lin" valueType="num">
                                      <p:cBhvr>
                                        <p:cTn id="57" dur="500" fill="hold"/>
                                        <p:tgtEl>
                                          <p:spTgt spid="62"/>
                                        </p:tgtEl>
                                        <p:attrNameLst>
                                          <p:attrName>ppt_h</p:attrName>
                                        </p:attrNameLst>
                                      </p:cBhvr>
                                      <p:tavLst>
                                        <p:tav tm="0">
                                          <p:val>
                                            <p:fltVal val="0"/>
                                          </p:val>
                                        </p:tav>
                                        <p:tav tm="100000">
                                          <p:val>
                                            <p:strVal val="#ppt_h"/>
                                          </p:val>
                                        </p:tav>
                                      </p:tavLst>
                                    </p:anim>
                                    <p:animEffect transition="in" filter="fade">
                                      <p:cBhvr>
                                        <p:cTn id="58" dur="500"/>
                                        <p:tgtEl>
                                          <p:spTgt spid="6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Effect transition="in" filter="fade">
                                      <p:cBhvr>
                                        <p:cTn id="68" dur="500"/>
                                        <p:tgtEl>
                                          <p:spTgt spid="6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anim calcmode="lin" valueType="num">
                                      <p:cBhvr>
                                        <p:cTn id="71" dur="500" fill="hold"/>
                                        <p:tgtEl>
                                          <p:spTgt spid="85"/>
                                        </p:tgtEl>
                                        <p:attrNameLst>
                                          <p:attrName>ppt_w</p:attrName>
                                        </p:attrNameLst>
                                      </p:cBhvr>
                                      <p:tavLst>
                                        <p:tav tm="0">
                                          <p:val>
                                            <p:fltVal val="0"/>
                                          </p:val>
                                        </p:tav>
                                        <p:tav tm="100000">
                                          <p:val>
                                            <p:strVal val="#ppt_w"/>
                                          </p:val>
                                        </p:tav>
                                      </p:tavLst>
                                    </p:anim>
                                    <p:anim calcmode="lin" valueType="num">
                                      <p:cBhvr>
                                        <p:cTn id="72" dur="500" fill="hold"/>
                                        <p:tgtEl>
                                          <p:spTgt spid="85"/>
                                        </p:tgtEl>
                                        <p:attrNameLst>
                                          <p:attrName>ppt_h</p:attrName>
                                        </p:attrNameLst>
                                      </p:cBhvr>
                                      <p:tavLst>
                                        <p:tav tm="0">
                                          <p:val>
                                            <p:fltVal val="0"/>
                                          </p:val>
                                        </p:tav>
                                        <p:tav tm="100000">
                                          <p:val>
                                            <p:strVal val="#ppt_h"/>
                                          </p:val>
                                        </p:tav>
                                      </p:tavLst>
                                    </p:anim>
                                    <p:animEffect transition="in" filter="fade">
                                      <p:cBhvr>
                                        <p:cTn id="73" dur="500"/>
                                        <p:tgtEl>
                                          <p:spTgt spid="8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nodeType="with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2000"/>
                            </p:stCondLst>
                            <p:childTnLst>
                              <p:par>
                                <p:cTn id="90" presetID="22" presetClass="entr" presetSubtype="1"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up)">
                                      <p:cBhvr>
                                        <p:cTn id="92" dur="500"/>
                                        <p:tgtEl>
                                          <p:spTgt spid="5"/>
                                        </p:tgtEl>
                                      </p:cBhvr>
                                    </p:animEffect>
                                  </p:childTnLst>
                                </p:cTn>
                              </p:par>
                            </p:childTnLst>
                          </p:cTn>
                        </p:par>
                        <p:par>
                          <p:cTn id="93" fill="hold">
                            <p:stCondLst>
                              <p:cond delay="25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7"/>
                                        </p:tgtEl>
                                        <p:attrNameLst>
                                          <p:attrName>style.visibility</p:attrName>
                                        </p:attrNameLst>
                                      </p:cBhvr>
                                      <p:to>
                                        <p:strVal val="visible"/>
                                      </p:to>
                                    </p:set>
                                    <p:anim calcmode="lin" valueType="num">
                                      <p:cBhvr>
                                        <p:cTn id="99" dur="500" fill="hold"/>
                                        <p:tgtEl>
                                          <p:spTgt spid="57"/>
                                        </p:tgtEl>
                                        <p:attrNameLst>
                                          <p:attrName>ppt_w</p:attrName>
                                        </p:attrNameLst>
                                      </p:cBhvr>
                                      <p:tavLst>
                                        <p:tav tm="0">
                                          <p:val>
                                            <p:fltVal val="0"/>
                                          </p:val>
                                        </p:tav>
                                        <p:tav tm="100000">
                                          <p:val>
                                            <p:strVal val="#ppt_w"/>
                                          </p:val>
                                        </p:tav>
                                      </p:tavLst>
                                    </p:anim>
                                    <p:anim calcmode="lin" valueType="num">
                                      <p:cBhvr>
                                        <p:cTn id="100" dur="500" fill="hold"/>
                                        <p:tgtEl>
                                          <p:spTgt spid="57"/>
                                        </p:tgtEl>
                                        <p:attrNameLst>
                                          <p:attrName>ppt_h</p:attrName>
                                        </p:attrNameLst>
                                      </p:cBhvr>
                                      <p:tavLst>
                                        <p:tav tm="0">
                                          <p:val>
                                            <p:fltVal val="0"/>
                                          </p:val>
                                        </p:tav>
                                        <p:tav tm="100000">
                                          <p:val>
                                            <p:strVal val="#ppt_h"/>
                                          </p:val>
                                        </p:tav>
                                      </p:tavLst>
                                    </p:anim>
                                    <p:animEffect transition="in" filter="fade">
                                      <p:cBhvr>
                                        <p:cTn id="101" dur="500"/>
                                        <p:tgtEl>
                                          <p:spTgt spid="57"/>
                                        </p:tgtEl>
                                      </p:cBhvr>
                                    </p:animEffect>
                                  </p:childTnLst>
                                </p:cTn>
                              </p:par>
                            </p:childTnLst>
                          </p:cTn>
                        </p:par>
                        <p:par>
                          <p:cTn id="102" fill="hold">
                            <p:stCondLst>
                              <p:cond delay="3000"/>
                            </p:stCondLst>
                            <p:childTnLst>
                              <p:par>
                                <p:cTn id="103" presetID="10" presetClass="entr" presetSubtype="0" fill="hold" grpId="0" nodeType="after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fade">
                                      <p:cBhvr>
                                        <p:cTn id="105" dur="500"/>
                                        <p:tgtEl>
                                          <p:spTgt spid="4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500"/>
                                        <p:tgtEl>
                                          <p:spTgt spid="42"/>
                                        </p:tgtEl>
                                      </p:cBhvr>
                                    </p:animEffect>
                                  </p:childTnLst>
                                </p:cTn>
                              </p:par>
                            </p:childTnLst>
                          </p:cTn>
                        </p:par>
                        <p:par>
                          <p:cTn id="109" fill="hold">
                            <p:stCondLst>
                              <p:cond delay="3500"/>
                            </p:stCondLst>
                            <p:childTnLst>
                              <p:par>
                                <p:cTn id="110" presetID="53" presetClass="entr" presetSubtype="16" fill="hold" nodeType="afterEffect">
                                  <p:stCondLst>
                                    <p:cond delay="0"/>
                                  </p:stCondLst>
                                  <p:childTnLst>
                                    <p:set>
                                      <p:cBhvr>
                                        <p:cTn id="111" dur="1" fill="hold">
                                          <p:stCondLst>
                                            <p:cond delay="0"/>
                                          </p:stCondLst>
                                        </p:cTn>
                                        <p:tgtEl>
                                          <p:spTgt spid="101"/>
                                        </p:tgtEl>
                                        <p:attrNameLst>
                                          <p:attrName>style.visibility</p:attrName>
                                        </p:attrNameLst>
                                      </p:cBhvr>
                                      <p:to>
                                        <p:strVal val="visible"/>
                                      </p:to>
                                    </p:set>
                                    <p:anim calcmode="lin" valueType="num">
                                      <p:cBhvr>
                                        <p:cTn id="112" dur="500" fill="hold"/>
                                        <p:tgtEl>
                                          <p:spTgt spid="101"/>
                                        </p:tgtEl>
                                        <p:attrNameLst>
                                          <p:attrName>ppt_w</p:attrName>
                                        </p:attrNameLst>
                                      </p:cBhvr>
                                      <p:tavLst>
                                        <p:tav tm="0">
                                          <p:val>
                                            <p:fltVal val="0"/>
                                          </p:val>
                                        </p:tav>
                                        <p:tav tm="100000">
                                          <p:val>
                                            <p:strVal val="#ppt_w"/>
                                          </p:val>
                                        </p:tav>
                                      </p:tavLst>
                                    </p:anim>
                                    <p:anim calcmode="lin" valueType="num">
                                      <p:cBhvr>
                                        <p:cTn id="113" dur="500" fill="hold"/>
                                        <p:tgtEl>
                                          <p:spTgt spid="101"/>
                                        </p:tgtEl>
                                        <p:attrNameLst>
                                          <p:attrName>ppt_h</p:attrName>
                                        </p:attrNameLst>
                                      </p:cBhvr>
                                      <p:tavLst>
                                        <p:tav tm="0">
                                          <p:val>
                                            <p:fltVal val="0"/>
                                          </p:val>
                                        </p:tav>
                                        <p:tav tm="100000">
                                          <p:val>
                                            <p:strVal val="#ppt_h"/>
                                          </p:val>
                                        </p:tav>
                                      </p:tavLst>
                                    </p:anim>
                                    <p:animEffect transition="in" filter="fade">
                                      <p:cBhvr>
                                        <p:cTn id="114" dur="500"/>
                                        <p:tgtEl>
                                          <p:spTgt spid="101"/>
                                        </p:tgtEl>
                                      </p:cBhvr>
                                    </p:animEffect>
                                  </p:childTnLst>
                                </p:cTn>
                              </p:par>
                              <p:par>
                                <p:cTn id="115" presetID="53" presetClass="entr" presetSubtype="16" fill="hold" nodeType="withEffect">
                                  <p:stCondLst>
                                    <p:cond delay="0"/>
                                  </p:stCondLst>
                                  <p:childTnLst>
                                    <p:set>
                                      <p:cBhvr>
                                        <p:cTn id="116" dur="1" fill="hold">
                                          <p:stCondLst>
                                            <p:cond delay="0"/>
                                          </p:stCondLst>
                                        </p:cTn>
                                        <p:tgtEl>
                                          <p:spTgt spid="104"/>
                                        </p:tgtEl>
                                        <p:attrNameLst>
                                          <p:attrName>style.visibility</p:attrName>
                                        </p:attrNameLst>
                                      </p:cBhvr>
                                      <p:to>
                                        <p:strVal val="visible"/>
                                      </p:to>
                                    </p:set>
                                    <p:anim calcmode="lin" valueType="num">
                                      <p:cBhvr>
                                        <p:cTn id="117" dur="500" fill="hold"/>
                                        <p:tgtEl>
                                          <p:spTgt spid="104"/>
                                        </p:tgtEl>
                                        <p:attrNameLst>
                                          <p:attrName>ppt_w</p:attrName>
                                        </p:attrNameLst>
                                      </p:cBhvr>
                                      <p:tavLst>
                                        <p:tav tm="0">
                                          <p:val>
                                            <p:fltVal val="0"/>
                                          </p:val>
                                        </p:tav>
                                        <p:tav tm="100000">
                                          <p:val>
                                            <p:strVal val="#ppt_w"/>
                                          </p:val>
                                        </p:tav>
                                      </p:tavLst>
                                    </p:anim>
                                    <p:anim calcmode="lin" valueType="num">
                                      <p:cBhvr>
                                        <p:cTn id="118" dur="500" fill="hold"/>
                                        <p:tgtEl>
                                          <p:spTgt spid="104"/>
                                        </p:tgtEl>
                                        <p:attrNameLst>
                                          <p:attrName>ppt_h</p:attrName>
                                        </p:attrNameLst>
                                      </p:cBhvr>
                                      <p:tavLst>
                                        <p:tav tm="0">
                                          <p:val>
                                            <p:fltVal val="0"/>
                                          </p:val>
                                        </p:tav>
                                        <p:tav tm="100000">
                                          <p:val>
                                            <p:strVal val="#ppt_h"/>
                                          </p:val>
                                        </p:tav>
                                      </p:tavLst>
                                    </p:anim>
                                    <p:animEffect transition="in" filter="fade">
                                      <p:cBhvr>
                                        <p:cTn id="119" dur="500"/>
                                        <p:tgtEl>
                                          <p:spTgt spid="10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07"/>
                                        </p:tgtEl>
                                        <p:attrNameLst>
                                          <p:attrName>style.visibility</p:attrName>
                                        </p:attrNameLst>
                                      </p:cBhvr>
                                      <p:to>
                                        <p:strVal val="visible"/>
                                      </p:to>
                                    </p:set>
                                    <p:anim calcmode="lin" valueType="num">
                                      <p:cBhvr>
                                        <p:cTn id="122" dur="500" fill="hold"/>
                                        <p:tgtEl>
                                          <p:spTgt spid="107"/>
                                        </p:tgtEl>
                                        <p:attrNameLst>
                                          <p:attrName>ppt_w</p:attrName>
                                        </p:attrNameLst>
                                      </p:cBhvr>
                                      <p:tavLst>
                                        <p:tav tm="0">
                                          <p:val>
                                            <p:fltVal val="0"/>
                                          </p:val>
                                        </p:tav>
                                        <p:tav tm="100000">
                                          <p:val>
                                            <p:strVal val="#ppt_w"/>
                                          </p:val>
                                        </p:tav>
                                      </p:tavLst>
                                    </p:anim>
                                    <p:anim calcmode="lin" valueType="num">
                                      <p:cBhvr>
                                        <p:cTn id="123" dur="500" fill="hold"/>
                                        <p:tgtEl>
                                          <p:spTgt spid="107"/>
                                        </p:tgtEl>
                                        <p:attrNameLst>
                                          <p:attrName>ppt_h</p:attrName>
                                        </p:attrNameLst>
                                      </p:cBhvr>
                                      <p:tavLst>
                                        <p:tav tm="0">
                                          <p:val>
                                            <p:fltVal val="0"/>
                                          </p:val>
                                        </p:tav>
                                        <p:tav tm="100000">
                                          <p:val>
                                            <p:strVal val="#ppt_h"/>
                                          </p:val>
                                        </p:tav>
                                      </p:tavLst>
                                    </p:anim>
                                    <p:animEffect transition="in" filter="fade">
                                      <p:cBhvr>
                                        <p:cTn id="124" dur="500"/>
                                        <p:tgtEl>
                                          <p:spTgt spid="107"/>
                                        </p:tgtEl>
                                      </p:cBhvr>
                                    </p:animEffect>
                                  </p:childTnLst>
                                </p:cTn>
                              </p:par>
                              <p:par>
                                <p:cTn id="125" presetID="53" presetClass="entr" presetSubtype="16" fill="hold" nodeType="withEffect">
                                  <p:stCondLst>
                                    <p:cond delay="0"/>
                                  </p:stCondLst>
                                  <p:childTnLst>
                                    <p:set>
                                      <p:cBhvr>
                                        <p:cTn id="126" dur="1" fill="hold">
                                          <p:stCondLst>
                                            <p:cond delay="0"/>
                                          </p:stCondLst>
                                        </p:cTn>
                                        <p:tgtEl>
                                          <p:spTgt spid="108"/>
                                        </p:tgtEl>
                                        <p:attrNameLst>
                                          <p:attrName>style.visibility</p:attrName>
                                        </p:attrNameLst>
                                      </p:cBhvr>
                                      <p:to>
                                        <p:strVal val="visible"/>
                                      </p:to>
                                    </p:set>
                                    <p:anim calcmode="lin" valueType="num">
                                      <p:cBhvr>
                                        <p:cTn id="127" dur="500" fill="hold"/>
                                        <p:tgtEl>
                                          <p:spTgt spid="108"/>
                                        </p:tgtEl>
                                        <p:attrNameLst>
                                          <p:attrName>ppt_w</p:attrName>
                                        </p:attrNameLst>
                                      </p:cBhvr>
                                      <p:tavLst>
                                        <p:tav tm="0">
                                          <p:val>
                                            <p:fltVal val="0"/>
                                          </p:val>
                                        </p:tav>
                                        <p:tav tm="100000">
                                          <p:val>
                                            <p:strVal val="#ppt_w"/>
                                          </p:val>
                                        </p:tav>
                                      </p:tavLst>
                                    </p:anim>
                                    <p:anim calcmode="lin" valueType="num">
                                      <p:cBhvr>
                                        <p:cTn id="128" dur="500" fill="hold"/>
                                        <p:tgtEl>
                                          <p:spTgt spid="108"/>
                                        </p:tgtEl>
                                        <p:attrNameLst>
                                          <p:attrName>ppt_h</p:attrName>
                                        </p:attrNameLst>
                                      </p:cBhvr>
                                      <p:tavLst>
                                        <p:tav tm="0">
                                          <p:val>
                                            <p:fltVal val="0"/>
                                          </p:val>
                                        </p:tav>
                                        <p:tav tm="100000">
                                          <p:val>
                                            <p:strVal val="#ppt_h"/>
                                          </p:val>
                                        </p:tav>
                                      </p:tavLst>
                                    </p:anim>
                                    <p:animEffect transition="in" filter="fade">
                                      <p:cBhvr>
                                        <p:cTn id="129" dur="500"/>
                                        <p:tgtEl>
                                          <p:spTgt spid="108"/>
                                        </p:tgtEl>
                                      </p:cBhvr>
                                    </p:animEffect>
                                  </p:childTnLst>
                                </p:cTn>
                              </p:par>
                            </p:childTnLst>
                          </p:cTn>
                        </p:par>
                        <p:par>
                          <p:cTn id="130" fill="hold">
                            <p:stCondLst>
                              <p:cond delay="4000"/>
                            </p:stCondLst>
                            <p:childTnLst>
                              <p:par>
                                <p:cTn id="131" presetID="10"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Effect transition="in" filter="fade">
                                      <p:cBhvr>
                                        <p:cTn id="133" dur="500"/>
                                        <p:tgtEl>
                                          <p:spTgt spid="33"/>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fade">
                                      <p:cBhvr>
                                        <p:cTn id="136" dur="500"/>
                                        <p:tgtEl>
                                          <p:spTgt spid="3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fade">
                                      <p:cBhvr>
                                        <p:cTn id="139" dur="500"/>
                                        <p:tgtEl>
                                          <p:spTgt spid="3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fade">
                                      <p:cBhvr>
                                        <p:cTn id="142" dur="500"/>
                                        <p:tgtEl>
                                          <p:spTgt spid="38"/>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500"/>
                                        <p:tgtEl>
                                          <p:spTgt spid="3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fade">
                                      <p:cBhvr>
                                        <p:cTn id="148" dur="500"/>
                                        <p:tgtEl>
                                          <p:spTgt spid="36"/>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9"/>
                                        </p:tgtEl>
                                        <p:attrNameLst>
                                          <p:attrName>style.visibility</p:attrName>
                                        </p:attrNameLst>
                                      </p:cBhvr>
                                      <p:to>
                                        <p:strVal val="visible"/>
                                      </p:to>
                                    </p:set>
                                    <p:animEffect transition="in" filter="fade">
                                      <p:cBhvr>
                                        <p:cTn id="151" dur="500"/>
                                        <p:tgtEl>
                                          <p:spTgt spid="39"/>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40"/>
                                        </p:tgtEl>
                                        <p:attrNameLst>
                                          <p:attrName>style.visibility</p:attrName>
                                        </p:attrNameLst>
                                      </p:cBhvr>
                                      <p:to>
                                        <p:strVal val="visible"/>
                                      </p:to>
                                    </p:set>
                                    <p:animEffect transition="in" filter="fade">
                                      <p:cBhvr>
                                        <p:cTn id="1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p:bldP spid="14" grpId="0" animBg="1"/>
      <p:bldP spid="15" grpId="0" animBg="1"/>
      <p:bldP spid="16" grpId="0" animBg="1"/>
      <p:bldP spid="17" grpId="0" animBg="1"/>
      <p:bldP spid="33" grpId="0"/>
      <p:bldP spid="34" grpId="0"/>
      <p:bldP spid="35" grpId="0"/>
      <p:bldP spid="36" grpId="0"/>
      <p:bldP spid="37" grpId="0"/>
      <p:bldP spid="38" grpId="0"/>
      <p:bldP spid="39" grpId="0"/>
      <p:bldP spid="40" grpId="0"/>
      <p:bldP spid="41" grpId="0"/>
      <p:bldP spid="42" grpId="0"/>
      <p:bldP spid="61" grpId="0"/>
      <p:bldP spid="62" grpId="0"/>
      <p:bldP spid="63" grpId="0"/>
      <p:bldP spid="64" grpId="0"/>
      <p:bldP spid="85" grpId="0" animBg="1"/>
      <p:bldP spid="107" grpId="0" animBg="1"/>
      <p:bldP spid="53" grpId="0"/>
      <p:bldP spid="56" grpId="0" animBg="1"/>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7"/>
          <p:cNvSpPr/>
          <p:nvPr/>
        </p:nvSpPr>
        <p:spPr>
          <a:xfrm>
            <a:off x="1044755" y="4727997"/>
            <a:ext cx="10235646" cy="1754326"/>
          </a:xfrm>
          <a:prstGeom prst="rect">
            <a:avLst/>
          </a:prstGeom>
          <a:noFill/>
        </p:spPr>
        <p:txBody>
          <a:bodyPr wrap="square">
            <a:spAutoFit/>
          </a:bodyPr>
          <a:lstStyle/>
          <a:p>
            <a:pPr lvl="1"/>
            <a:r>
              <a:rPr lang="es-EC" dirty="0">
                <a:solidFill>
                  <a:schemeClr val="tx2"/>
                </a:solidFill>
              </a:rPr>
              <a:t>Framework estándar orientado a la construcción de soluciones robustas y </a:t>
            </a:r>
            <a:r>
              <a:rPr lang="es-EC" dirty="0" smtClean="0">
                <a:solidFill>
                  <a:schemeClr val="tx2"/>
                </a:solidFill>
              </a:rPr>
              <a:t>escalables</a:t>
            </a:r>
          </a:p>
          <a:p>
            <a:pPr lvl="1"/>
            <a:r>
              <a:rPr lang="es-EC" dirty="0" smtClean="0">
                <a:solidFill>
                  <a:schemeClr val="tx2"/>
                </a:solidFill>
              </a:rPr>
              <a:t>Permite al programador enfocarse en la lógica del negocio</a:t>
            </a:r>
          </a:p>
          <a:p>
            <a:pPr lvl="1"/>
            <a:r>
              <a:rPr lang="es-EC" dirty="0" smtClean="0">
                <a:solidFill>
                  <a:schemeClr val="tx2"/>
                </a:solidFill>
              </a:rPr>
              <a:t>Soporta </a:t>
            </a:r>
            <a:r>
              <a:rPr lang="es-EC" dirty="0">
                <a:solidFill>
                  <a:schemeClr val="tx2"/>
                </a:solidFill>
              </a:rPr>
              <a:t>las capas de: </a:t>
            </a:r>
          </a:p>
          <a:p>
            <a:pPr lvl="2"/>
            <a:r>
              <a:rPr lang="es-EC" dirty="0">
                <a:solidFill>
                  <a:schemeClr val="tx2"/>
                </a:solidFill>
              </a:rPr>
              <a:t>Sesión: representan los procesos de alto nivel de la aplicación</a:t>
            </a:r>
          </a:p>
          <a:p>
            <a:pPr lvl="2"/>
            <a:r>
              <a:rPr lang="es-EC" dirty="0">
                <a:solidFill>
                  <a:schemeClr val="tx2"/>
                </a:solidFill>
              </a:rPr>
              <a:t>Entidad: representa en formato de objetos la existencia de información en la base de datos</a:t>
            </a:r>
          </a:p>
          <a:p>
            <a:pPr lvl="2"/>
            <a:r>
              <a:rPr lang="es-EC" dirty="0">
                <a:solidFill>
                  <a:schemeClr val="tx2"/>
                </a:solidFill>
              </a:rPr>
              <a:t>Mensajes: componentes que se encuentran en escucha y actúan de forma </a:t>
            </a:r>
            <a:r>
              <a:rPr lang="es-EC" dirty="0" smtClean="0">
                <a:solidFill>
                  <a:schemeClr val="tx2"/>
                </a:solidFill>
              </a:rPr>
              <a:t>asíncrona</a:t>
            </a:r>
            <a:endParaRPr lang="id-ID" dirty="0">
              <a:solidFill>
                <a:schemeClr val="tx2"/>
              </a:solidFill>
            </a:endParaRPr>
          </a:p>
        </p:txBody>
      </p:sp>
      <p:sp>
        <p:nvSpPr>
          <p:cNvPr id="20" name="Rectangle 19"/>
          <p:cNvSpPr/>
          <p:nvPr/>
        </p:nvSpPr>
        <p:spPr>
          <a:xfrm rot="20348769">
            <a:off x="6872854" y="2707763"/>
            <a:ext cx="3425951" cy="504146"/>
          </a:xfrm>
          <a:prstGeom prst="rect">
            <a:avLst/>
          </a:prstGeom>
          <a:solidFill>
            <a:srgbClr val="246A67"/>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rot="20138224">
            <a:off x="6107422" y="2604064"/>
            <a:ext cx="3011286" cy="3715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rot="20056354">
            <a:off x="4248368" y="2895658"/>
            <a:ext cx="3617841" cy="3715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rot="20240778">
            <a:off x="3017345" y="3093929"/>
            <a:ext cx="3012551" cy="4583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rot="20240778">
            <a:off x="1981522" y="2960015"/>
            <a:ext cx="3169018" cy="4583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Slide Number Placeholder 2"/>
          <p:cNvSpPr>
            <a:spLocks noGrp="1"/>
          </p:cNvSpPr>
          <p:nvPr>
            <p:ph type="sldNum" sz="quarter" idx="12"/>
          </p:nvPr>
        </p:nvSpPr>
        <p:spPr/>
        <p:txBody>
          <a:bodyPr/>
          <a:lstStyle/>
          <a:p>
            <a:fld id="{06BF0A5B-CA18-47D2-801E-5D97420A52F4}" type="slidenum">
              <a:rPr lang="id-ID" smtClean="0"/>
              <a:pPr/>
              <a:t>16</a:t>
            </a:fld>
            <a:endParaRPr lang="id-ID"/>
          </a:p>
        </p:txBody>
      </p:sp>
      <p:sp>
        <p:nvSpPr>
          <p:cNvPr id="4" name="TextBox 3"/>
          <p:cNvSpPr txBox="1"/>
          <p:nvPr/>
        </p:nvSpPr>
        <p:spPr>
          <a:xfrm>
            <a:off x="4333685" y="600349"/>
            <a:ext cx="3516411" cy="954107"/>
          </a:xfrm>
          <a:prstGeom prst="rect">
            <a:avLst/>
          </a:prstGeom>
          <a:noFill/>
        </p:spPr>
        <p:txBody>
          <a:bodyPr wrap="none" rtlCol="0">
            <a:spAutoFit/>
          </a:bodyPr>
          <a:lstStyle/>
          <a:p>
            <a:pPr algn="ctr"/>
            <a:r>
              <a:rPr lang="es-EC" sz="2800" dirty="0"/>
              <a:t>Definiciones Generales</a:t>
            </a:r>
            <a:endParaRPr lang="id-ID" sz="2800" dirty="0"/>
          </a:p>
          <a:p>
            <a:pPr algn="ctr"/>
            <a:endParaRPr lang="id-ID" sz="2800" dirty="0">
              <a:latin typeface="+mj-lt"/>
            </a:endParaRPr>
          </a:p>
        </p:txBody>
      </p:sp>
      <p:cxnSp>
        <p:nvCxnSpPr>
          <p:cNvPr id="5" name="Straight Connector 4"/>
          <p:cNvCxnSpPr/>
          <p:nvPr/>
        </p:nvCxnSpPr>
        <p:spPr>
          <a:xfrm>
            <a:off x="4211431" y="1117625"/>
            <a:ext cx="363866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9607313">
            <a:off x="2074095" y="2971499"/>
            <a:ext cx="4029629" cy="523220"/>
          </a:xfrm>
          <a:prstGeom prst="rect">
            <a:avLst/>
          </a:prstGeom>
          <a:solidFill>
            <a:schemeClr val="accent3"/>
          </a:solidFill>
        </p:spPr>
        <p:txBody>
          <a:bodyPr wrap="none" rtlCol="0">
            <a:spAutoFit/>
          </a:bodyPr>
          <a:lstStyle/>
          <a:p>
            <a:pPr algn="ctr"/>
            <a:r>
              <a:rPr lang="es-EC" sz="2800" b="1" dirty="0" smtClean="0">
                <a:solidFill>
                  <a:schemeClr val="bg1"/>
                </a:solidFill>
                <a:latin typeface="Raleway" panose="020B0003030101060003" pitchFamily="34" charset="0"/>
              </a:rPr>
              <a:t>    </a:t>
            </a:r>
            <a:r>
              <a:rPr lang="id-ID" sz="2800" b="1" dirty="0" smtClean="0">
                <a:solidFill>
                  <a:schemeClr val="bg1"/>
                </a:solidFill>
                <a:latin typeface="Raleway" panose="020B0003030101060003" pitchFamily="34" charset="0"/>
              </a:rPr>
              <a:t>Enterprise </a:t>
            </a:r>
            <a:r>
              <a:rPr lang="id-ID" sz="2800" b="1" dirty="0">
                <a:solidFill>
                  <a:schemeClr val="bg1"/>
                </a:solidFill>
                <a:latin typeface="Raleway" panose="020B0003030101060003" pitchFamily="34" charset="0"/>
              </a:rPr>
              <a:t>Java </a:t>
            </a:r>
            <a:r>
              <a:rPr lang="id-ID" sz="2800" b="1" dirty="0" smtClean="0">
                <a:solidFill>
                  <a:schemeClr val="bg1"/>
                </a:solidFill>
                <a:latin typeface="Raleway" panose="020B0003030101060003" pitchFamily="34" charset="0"/>
              </a:rPr>
              <a:t>Bean</a:t>
            </a:r>
            <a:r>
              <a:rPr lang="es-EC" sz="2800" b="1" dirty="0" smtClean="0">
                <a:solidFill>
                  <a:schemeClr val="bg1"/>
                </a:solidFill>
                <a:latin typeface="Raleway" panose="020B0003030101060003" pitchFamily="34" charset="0"/>
              </a:rPr>
              <a:t>    </a:t>
            </a:r>
            <a:endParaRPr lang="id-ID" sz="2800" b="1" dirty="0">
              <a:solidFill>
                <a:schemeClr val="bg1"/>
              </a:solidFill>
              <a:latin typeface="Raleway" panose="020B0003030101060003" pitchFamily="34" charset="0"/>
            </a:endParaRPr>
          </a:p>
        </p:txBody>
      </p:sp>
      <p:sp>
        <p:nvSpPr>
          <p:cNvPr id="9" name="TextBox 8"/>
          <p:cNvSpPr txBox="1"/>
          <p:nvPr/>
        </p:nvSpPr>
        <p:spPr>
          <a:xfrm rot="19607313">
            <a:off x="4170678" y="2941791"/>
            <a:ext cx="2229086" cy="523220"/>
          </a:xfrm>
          <a:prstGeom prst="rect">
            <a:avLst/>
          </a:prstGeom>
          <a:solidFill>
            <a:schemeClr val="accent4"/>
          </a:solidFill>
        </p:spPr>
        <p:txBody>
          <a:bodyPr wrap="square" rtlCol="0">
            <a:spAutoFit/>
          </a:bodyPr>
          <a:lstStyle/>
          <a:p>
            <a:pPr algn="ctr"/>
            <a:r>
              <a:rPr lang="es-EC" sz="2800" b="1" dirty="0" smtClean="0">
                <a:solidFill>
                  <a:schemeClr val="bg1"/>
                </a:solidFill>
                <a:latin typeface="Raleway" panose="020B0003030101060003" pitchFamily="34" charset="0"/>
              </a:rPr>
              <a:t>  </a:t>
            </a:r>
            <a:r>
              <a:rPr lang="id-ID" sz="2800" b="1" dirty="0" smtClean="0">
                <a:solidFill>
                  <a:schemeClr val="bg1"/>
                </a:solidFill>
                <a:latin typeface="Raleway" panose="020B0003030101060003" pitchFamily="34" charset="0"/>
              </a:rPr>
              <a:t>Ajax</a:t>
            </a:r>
            <a:endParaRPr lang="id-ID" sz="2800" b="1" dirty="0">
              <a:solidFill>
                <a:schemeClr val="bg1"/>
              </a:solidFill>
              <a:latin typeface="Raleway" panose="020B0003030101060003" pitchFamily="34" charset="0"/>
            </a:endParaRPr>
          </a:p>
        </p:txBody>
      </p:sp>
      <p:sp>
        <p:nvSpPr>
          <p:cNvPr id="14" name="TextBox 13"/>
          <p:cNvSpPr txBox="1"/>
          <p:nvPr/>
        </p:nvSpPr>
        <p:spPr>
          <a:xfrm rot="19607313">
            <a:off x="5226735" y="2568961"/>
            <a:ext cx="3503524" cy="523220"/>
          </a:xfrm>
          <a:prstGeom prst="rect">
            <a:avLst/>
          </a:prstGeom>
          <a:solidFill>
            <a:schemeClr val="accent5"/>
          </a:solidFill>
        </p:spPr>
        <p:txBody>
          <a:bodyPr wrap="none" rtlCol="0">
            <a:spAutoFit/>
          </a:bodyPr>
          <a:lstStyle/>
          <a:p>
            <a:pPr algn="ctr"/>
            <a:r>
              <a:rPr lang="es-EC" sz="2800" b="1" dirty="0" smtClean="0">
                <a:solidFill>
                  <a:schemeClr val="bg1"/>
                </a:solidFill>
                <a:latin typeface="Raleway" panose="020B0003030101060003" pitchFamily="34" charset="0"/>
              </a:rPr>
              <a:t>    Java Server Faces    </a:t>
            </a:r>
            <a:endParaRPr lang="id-ID" sz="2800" b="1" dirty="0">
              <a:solidFill>
                <a:schemeClr val="bg1"/>
              </a:solidFill>
              <a:latin typeface="Raleway" panose="020B0003030101060003" pitchFamily="34" charset="0"/>
            </a:endParaRPr>
          </a:p>
        </p:txBody>
      </p:sp>
      <p:pic>
        <p:nvPicPr>
          <p:cNvPr id="29"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30"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rot="19607313">
            <a:off x="5819069" y="2640597"/>
            <a:ext cx="4360937" cy="523220"/>
          </a:xfrm>
          <a:prstGeom prst="rect">
            <a:avLst/>
          </a:prstGeom>
          <a:solidFill>
            <a:schemeClr val="accent6"/>
          </a:solidFill>
          <a:ln>
            <a:solidFill>
              <a:schemeClr val="accent6"/>
            </a:solidFill>
          </a:ln>
        </p:spPr>
        <p:txBody>
          <a:bodyPr wrap="none" rtlCol="0">
            <a:spAutoFit/>
          </a:bodyPr>
          <a:lstStyle/>
          <a:p>
            <a:pPr algn="just"/>
            <a:r>
              <a:rPr lang="es-EC" sz="2800" b="1" dirty="0" smtClean="0">
                <a:solidFill>
                  <a:schemeClr val="bg1"/>
                </a:solidFill>
                <a:latin typeface="Raleway" panose="020B0003030101060003" pitchFamily="34" charset="0"/>
              </a:rPr>
              <a:t>    </a:t>
            </a:r>
            <a:r>
              <a:rPr lang="id-ID" sz="2800" b="1" dirty="0" smtClean="0">
                <a:solidFill>
                  <a:schemeClr val="bg1"/>
                </a:solidFill>
                <a:latin typeface="Raleway" panose="020B0003030101060003" pitchFamily="34" charset="0"/>
              </a:rPr>
              <a:t>Java </a:t>
            </a:r>
            <a:r>
              <a:rPr lang="id-ID" sz="2800" b="1" dirty="0">
                <a:solidFill>
                  <a:schemeClr val="bg1"/>
                </a:solidFill>
                <a:latin typeface="Raleway" panose="020B0003030101060003" pitchFamily="34" charset="0"/>
              </a:rPr>
              <a:t>Enterprise </a:t>
            </a:r>
            <a:r>
              <a:rPr lang="id-ID" sz="2800" b="1" dirty="0" smtClean="0">
                <a:solidFill>
                  <a:schemeClr val="bg1"/>
                </a:solidFill>
                <a:latin typeface="Raleway" panose="020B0003030101060003" pitchFamily="34" charset="0"/>
              </a:rPr>
              <a:t>Edition</a:t>
            </a:r>
            <a:r>
              <a:rPr lang="es-EC" sz="2800" b="1" dirty="0" smtClean="0">
                <a:solidFill>
                  <a:schemeClr val="bg1"/>
                </a:solidFill>
                <a:latin typeface="Raleway" panose="020B0003030101060003" pitchFamily="34" charset="0"/>
              </a:rPr>
              <a:t>    </a:t>
            </a:r>
            <a:endParaRPr lang="id-ID" sz="2800" b="1" dirty="0">
              <a:solidFill>
                <a:schemeClr val="bg1"/>
              </a:solidFill>
              <a:latin typeface="Raleway" panose="020B0003030101060003" pitchFamily="34" charset="0"/>
            </a:endParaRPr>
          </a:p>
        </p:txBody>
      </p:sp>
      <p:sp>
        <p:nvSpPr>
          <p:cNvPr id="31" name="Rectangle 27"/>
          <p:cNvSpPr/>
          <p:nvPr/>
        </p:nvSpPr>
        <p:spPr>
          <a:xfrm>
            <a:off x="1055779" y="4972214"/>
            <a:ext cx="10377022" cy="923330"/>
          </a:xfrm>
          <a:prstGeom prst="rect">
            <a:avLst/>
          </a:prstGeom>
        </p:spPr>
        <p:txBody>
          <a:bodyPr wrap="square">
            <a:spAutoFit/>
          </a:bodyPr>
          <a:lstStyle/>
          <a:p>
            <a:pPr algn="ctr"/>
            <a:r>
              <a:rPr lang="es-EC" dirty="0">
                <a:solidFill>
                  <a:schemeClr val="tx2"/>
                </a:solidFill>
              </a:rPr>
              <a:t>Tecnología para generación de vistas desde el </a:t>
            </a:r>
            <a:r>
              <a:rPr lang="es-EC" dirty="0" smtClean="0">
                <a:solidFill>
                  <a:schemeClr val="tx2"/>
                </a:solidFill>
              </a:rPr>
              <a:t>servidor</a:t>
            </a:r>
          </a:p>
          <a:p>
            <a:pPr algn="ctr"/>
            <a:r>
              <a:rPr lang="es-EC" dirty="0" smtClean="0">
                <a:solidFill>
                  <a:schemeClr val="tx2"/>
                </a:solidFill>
              </a:rPr>
              <a:t>Utiliza </a:t>
            </a:r>
            <a:r>
              <a:rPr lang="es-EC" dirty="0">
                <a:solidFill>
                  <a:schemeClr val="tx2"/>
                </a:solidFill>
              </a:rPr>
              <a:t>scripts cortos para integrar los componentes de una aplicación web, estos son representados por el motor de interpretación para ser enviados al cliente final como código HTML.</a:t>
            </a:r>
            <a:endParaRPr lang="id-ID" dirty="0">
              <a:solidFill>
                <a:schemeClr val="tx2"/>
              </a:solidFill>
            </a:endParaRPr>
          </a:p>
        </p:txBody>
      </p:sp>
      <p:sp>
        <p:nvSpPr>
          <p:cNvPr id="32" name="Rectangle 27"/>
          <p:cNvSpPr/>
          <p:nvPr/>
        </p:nvSpPr>
        <p:spPr>
          <a:xfrm>
            <a:off x="1050267" y="4972214"/>
            <a:ext cx="10377022" cy="923330"/>
          </a:xfrm>
          <a:prstGeom prst="rect">
            <a:avLst/>
          </a:prstGeom>
        </p:spPr>
        <p:txBody>
          <a:bodyPr wrap="square">
            <a:spAutoFit/>
          </a:bodyPr>
          <a:lstStyle/>
          <a:p>
            <a:pPr algn="ctr"/>
            <a:r>
              <a:rPr lang="es-EC" dirty="0" smtClean="0">
                <a:solidFill>
                  <a:schemeClr val="tx2"/>
                </a:solidFill>
              </a:rPr>
              <a:t>Tecnología </a:t>
            </a:r>
            <a:r>
              <a:rPr lang="es-EC" dirty="0">
                <a:solidFill>
                  <a:schemeClr val="tx2"/>
                </a:solidFill>
              </a:rPr>
              <a:t>orientada a minimizar el tráfico web</a:t>
            </a:r>
          </a:p>
          <a:p>
            <a:pPr algn="ctr"/>
            <a:r>
              <a:rPr lang="es-EC" dirty="0">
                <a:solidFill>
                  <a:schemeClr val="tx2"/>
                </a:solidFill>
              </a:rPr>
              <a:t>Basada en llamadas asíncronas utilizando JavaScript y XML</a:t>
            </a:r>
          </a:p>
          <a:p>
            <a:pPr algn="ctr"/>
            <a:r>
              <a:rPr lang="es-EC" dirty="0">
                <a:solidFill>
                  <a:schemeClr val="tx2"/>
                </a:solidFill>
              </a:rPr>
              <a:t>Envío y recuperación de información en un ambiente web en porciones reducidas</a:t>
            </a:r>
            <a:endParaRPr lang="id-ID" dirty="0">
              <a:solidFill>
                <a:schemeClr val="tx2"/>
              </a:solidFill>
            </a:endParaRPr>
          </a:p>
        </p:txBody>
      </p:sp>
      <p:sp>
        <p:nvSpPr>
          <p:cNvPr id="28" name="Rectangle 27"/>
          <p:cNvSpPr/>
          <p:nvPr/>
        </p:nvSpPr>
        <p:spPr>
          <a:xfrm>
            <a:off x="903379" y="4819814"/>
            <a:ext cx="10377022" cy="1200329"/>
          </a:xfrm>
          <a:prstGeom prst="rect">
            <a:avLst/>
          </a:prstGeom>
          <a:noFill/>
        </p:spPr>
        <p:txBody>
          <a:bodyPr wrap="square">
            <a:spAutoFit/>
          </a:bodyPr>
          <a:lstStyle/>
          <a:p>
            <a:pPr algn="ctr"/>
            <a:r>
              <a:rPr lang="es-EC" dirty="0" smtClean="0">
                <a:solidFill>
                  <a:schemeClr val="tx2"/>
                </a:solidFill>
              </a:rPr>
              <a:t>Consiste </a:t>
            </a:r>
            <a:r>
              <a:rPr lang="es-EC" dirty="0">
                <a:solidFill>
                  <a:schemeClr val="tx2"/>
                </a:solidFill>
              </a:rPr>
              <a:t>en la concentración de servicios y tecnología basada en Java en un servidor de aplicaciones </a:t>
            </a:r>
            <a:endParaRPr lang="es-EC" dirty="0" smtClean="0">
              <a:solidFill>
                <a:schemeClr val="tx2"/>
              </a:solidFill>
            </a:endParaRPr>
          </a:p>
          <a:p>
            <a:pPr algn="ctr"/>
            <a:r>
              <a:rPr lang="es-EC" dirty="0" smtClean="0">
                <a:solidFill>
                  <a:schemeClr val="tx2"/>
                </a:solidFill>
              </a:rPr>
              <a:t>Plataforma que comprende </a:t>
            </a:r>
            <a:r>
              <a:rPr lang="es-EC" dirty="0">
                <a:solidFill>
                  <a:schemeClr val="tx2"/>
                </a:solidFill>
              </a:rPr>
              <a:t>una serie de servicios y estándares que permiten el funcionamiento de aplicaciones accediendo a diversos servicios y capas implementadas como JDBC, RMI, e-mail, JMS, servicios web, XML, etc</a:t>
            </a:r>
            <a:r>
              <a:rPr lang="es-EC" dirty="0" smtClean="0">
                <a:solidFill>
                  <a:schemeClr val="tx2"/>
                </a:solidFill>
              </a:rPr>
              <a:t>.</a:t>
            </a:r>
            <a:r>
              <a:rPr lang="en-US" dirty="0" smtClean="0">
                <a:solidFill>
                  <a:schemeClr val="tx2"/>
                </a:solidFill>
              </a:rPr>
              <a:t> </a:t>
            </a:r>
            <a:endParaRPr lang="id-ID" dirty="0">
              <a:solidFill>
                <a:schemeClr val="tx2"/>
              </a:solidFill>
            </a:endParaRPr>
          </a:p>
        </p:txBody>
      </p:sp>
    </p:spTree>
    <p:extLst>
      <p:ext uri="{BB962C8B-B14F-4D97-AF65-F5344CB8AC3E}">
        <p14:creationId xmlns:p14="http://schemas.microsoft.com/office/powerpoint/2010/main" val="1786917318"/>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par>
                                <p:cTn id="9" presetID="16" presetClass="entr" presetSubtype="37"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10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right)">
                                      <p:cBhvr>
                                        <p:cTn id="70" dur="500"/>
                                        <p:tgtEl>
                                          <p:spTgt spid="15"/>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par>
                          <p:cTn id="75" fill="hold">
                            <p:stCondLst>
                              <p:cond delay="2000"/>
                            </p:stCondLst>
                            <p:childTnLst>
                              <p:par>
                                <p:cTn id="76" presetID="22" presetClass="entr" presetSubtype="8"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left)">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20" grpId="0" animBg="1"/>
      <p:bldP spid="25" grpId="0" animBg="1"/>
      <p:bldP spid="24" grpId="0" animBg="1"/>
      <p:bldP spid="23" grpId="0" animBg="1"/>
      <p:bldP spid="22" grpId="0" animBg="1"/>
      <p:bldP spid="4" grpId="0"/>
      <p:bldP spid="8" grpId="0" animBg="1"/>
      <p:bldP spid="9" grpId="0" animBg="1"/>
      <p:bldP spid="14" grpId="0" animBg="1"/>
      <p:bldP spid="15" grpId="0" animBg="1"/>
      <p:bldP spid="31" grpId="0"/>
      <p:bldP spid="31" grpId="1"/>
      <p:bldP spid="32" grpId="0"/>
      <p:bldP spid="32" grpId="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pPr/>
              <a:t>17</a:t>
            </a:fld>
            <a:endParaRPr lang="id-ID" dirty="0"/>
          </a:p>
        </p:txBody>
      </p:sp>
      <p:sp>
        <p:nvSpPr>
          <p:cNvPr id="3" name="TextBox 2"/>
          <p:cNvSpPr txBox="1"/>
          <p:nvPr/>
        </p:nvSpPr>
        <p:spPr>
          <a:xfrm>
            <a:off x="4139308" y="600349"/>
            <a:ext cx="3905236" cy="523220"/>
          </a:xfrm>
          <a:prstGeom prst="rect">
            <a:avLst/>
          </a:prstGeom>
          <a:noFill/>
        </p:spPr>
        <p:txBody>
          <a:bodyPr wrap="none" rtlCol="0">
            <a:spAutoFit/>
          </a:bodyPr>
          <a:lstStyle/>
          <a:p>
            <a:pPr algn="ctr"/>
            <a:r>
              <a:rPr lang="es-EC" sz="2800" dirty="0" smtClean="0">
                <a:latin typeface="+mj-lt"/>
              </a:rPr>
              <a:t>Definiciones Generales</a:t>
            </a:r>
            <a:endParaRPr lang="id-ID" sz="2800" dirty="0">
              <a:latin typeface="+mj-lt"/>
            </a:endParaRPr>
          </a:p>
        </p:txBody>
      </p:sp>
      <p:cxnSp>
        <p:nvCxnSpPr>
          <p:cNvPr id="4" name="Straight Connector 3"/>
          <p:cNvCxnSpPr/>
          <p:nvPr/>
        </p:nvCxnSpPr>
        <p:spPr>
          <a:xfrm>
            <a:off x="4041913" y="1123569"/>
            <a:ext cx="3978687"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reeform 14"/>
          <p:cNvSpPr>
            <a:spLocks/>
          </p:cNvSpPr>
          <p:nvPr/>
        </p:nvSpPr>
        <p:spPr bwMode="auto">
          <a:xfrm rot="5400000" flipH="1">
            <a:off x="1469342" y="5007050"/>
            <a:ext cx="458114" cy="1197907"/>
          </a:xfrm>
          <a:custGeom>
            <a:avLst/>
            <a:gdLst>
              <a:gd name="T0" fmla="*/ 14 w 32"/>
              <a:gd name="T1" fmla="*/ 9 h 83"/>
              <a:gd name="T2" fmla="*/ 18 w 32"/>
              <a:gd name="T3" fmla="*/ 16 h 83"/>
              <a:gd name="T4" fmla="*/ 3 w 32"/>
              <a:gd name="T5" fmla="*/ 73 h 83"/>
              <a:gd name="T6" fmla="*/ 0 w 32"/>
              <a:gd name="T7" fmla="*/ 78 h 83"/>
              <a:gd name="T8" fmla="*/ 5 w 32"/>
              <a:gd name="T9" fmla="*/ 83 h 83"/>
              <a:gd name="T10" fmla="*/ 10 w 32"/>
              <a:gd name="T11" fmla="*/ 78 h 83"/>
              <a:gd name="T12" fmla="*/ 7 w 32"/>
              <a:gd name="T13" fmla="*/ 74 h 83"/>
              <a:gd name="T14" fmla="*/ 21 w 32"/>
              <a:gd name="T15" fmla="*/ 17 h 83"/>
              <a:gd name="T16" fmla="*/ 23 w 32"/>
              <a:gd name="T17" fmla="*/ 18 h 83"/>
              <a:gd name="T18" fmla="*/ 32 w 32"/>
              <a:gd name="T19" fmla="*/ 9 h 83"/>
              <a:gd name="T20" fmla="*/ 23 w 32"/>
              <a:gd name="T21" fmla="*/ 0 h 83"/>
              <a:gd name="T22" fmla="*/ 14 w 32"/>
              <a:gd name="T23"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83">
                <a:moveTo>
                  <a:pt x="14" y="9"/>
                </a:moveTo>
                <a:cubicBezTo>
                  <a:pt x="14" y="12"/>
                  <a:pt x="16" y="14"/>
                  <a:pt x="18" y="16"/>
                </a:cubicBezTo>
                <a:cubicBezTo>
                  <a:pt x="9" y="34"/>
                  <a:pt x="4" y="53"/>
                  <a:pt x="3" y="73"/>
                </a:cubicBezTo>
                <a:cubicBezTo>
                  <a:pt x="2" y="74"/>
                  <a:pt x="0" y="76"/>
                  <a:pt x="0" y="78"/>
                </a:cubicBezTo>
                <a:cubicBezTo>
                  <a:pt x="0" y="81"/>
                  <a:pt x="2" y="83"/>
                  <a:pt x="5" y="83"/>
                </a:cubicBezTo>
                <a:cubicBezTo>
                  <a:pt x="8" y="83"/>
                  <a:pt x="10" y="81"/>
                  <a:pt x="10" y="78"/>
                </a:cubicBezTo>
                <a:cubicBezTo>
                  <a:pt x="10" y="76"/>
                  <a:pt x="8" y="74"/>
                  <a:pt x="7" y="74"/>
                </a:cubicBezTo>
                <a:cubicBezTo>
                  <a:pt x="7" y="54"/>
                  <a:pt x="12" y="35"/>
                  <a:pt x="21" y="17"/>
                </a:cubicBezTo>
                <a:cubicBezTo>
                  <a:pt x="22" y="17"/>
                  <a:pt x="22" y="18"/>
                  <a:pt x="23" y="18"/>
                </a:cubicBezTo>
                <a:cubicBezTo>
                  <a:pt x="28" y="18"/>
                  <a:pt x="32" y="14"/>
                  <a:pt x="32" y="9"/>
                </a:cubicBezTo>
                <a:cubicBezTo>
                  <a:pt x="32" y="4"/>
                  <a:pt x="28" y="0"/>
                  <a:pt x="23" y="0"/>
                </a:cubicBezTo>
                <a:cubicBezTo>
                  <a:pt x="18" y="0"/>
                  <a:pt x="14" y="4"/>
                  <a:pt x="14" y="9"/>
                </a:cubicBezTo>
                <a:close/>
              </a:path>
            </a:pathLst>
          </a:custGeom>
          <a:solidFill>
            <a:schemeClr val="accent6"/>
          </a:solidFill>
          <a:ln>
            <a:noFill/>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6" name="Freeform 15"/>
          <p:cNvSpPr>
            <a:spLocks/>
          </p:cNvSpPr>
          <p:nvPr/>
        </p:nvSpPr>
        <p:spPr bwMode="auto">
          <a:xfrm rot="5400000" flipH="1">
            <a:off x="2113178" y="4643860"/>
            <a:ext cx="916228" cy="923450"/>
          </a:xfrm>
          <a:custGeom>
            <a:avLst/>
            <a:gdLst>
              <a:gd name="T0" fmla="*/ 46 w 64"/>
              <a:gd name="T1" fmla="*/ 9 h 64"/>
              <a:gd name="T2" fmla="*/ 47 w 64"/>
              <a:gd name="T3" fmla="*/ 12 h 64"/>
              <a:gd name="T4" fmla="*/ 6 w 64"/>
              <a:gd name="T5" fmla="*/ 55 h 64"/>
              <a:gd name="T6" fmla="*/ 5 w 64"/>
              <a:gd name="T7" fmla="*/ 55 h 64"/>
              <a:gd name="T8" fmla="*/ 0 w 64"/>
              <a:gd name="T9" fmla="*/ 59 h 64"/>
              <a:gd name="T10" fmla="*/ 5 w 64"/>
              <a:gd name="T11" fmla="*/ 64 h 64"/>
              <a:gd name="T12" fmla="*/ 9 w 64"/>
              <a:gd name="T13" fmla="*/ 59 h 64"/>
              <a:gd name="T14" fmla="*/ 8 w 64"/>
              <a:gd name="T15" fmla="*/ 56 h 64"/>
              <a:gd name="T16" fmla="*/ 49 w 64"/>
              <a:gd name="T17" fmla="*/ 15 h 64"/>
              <a:gd name="T18" fmla="*/ 55 w 64"/>
              <a:gd name="T19" fmla="*/ 18 h 64"/>
              <a:gd name="T20" fmla="*/ 64 w 64"/>
              <a:gd name="T21" fmla="*/ 9 h 64"/>
              <a:gd name="T22" fmla="*/ 55 w 64"/>
              <a:gd name="T23" fmla="*/ 0 h 64"/>
              <a:gd name="T24" fmla="*/ 46 w 64"/>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46" y="9"/>
                </a:moveTo>
                <a:cubicBezTo>
                  <a:pt x="46" y="10"/>
                  <a:pt x="47" y="11"/>
                  <a:pt x="47" y="12"/>
                </a:cubicBezTo>
                <a:cubicBezTo>
                  <a:pt x="30" y="23"/>
                  <a:pt x="16" y="38"/>
                  <a:pt x="6" y="55"/>
                </a:cubicBezTo>
                <a:cubicBezTo>
                  <a:pt x="5" y="55"/>
                  <a:pt x="5" y="55"/>
                  <a:pt x="5" y="55"/>
                </a:cubicBezTo>
                <a:cubicBezTo>
                  <a:pt x="2" y="55"/>
                  <a:pt x="0" y="57"/>
                  <a:pt x="0" y="59"/>
                </a:cubicBezTo>
                <a:cubicBezTo>
                  <a:pt x="0" y="62"/>
                  <a:pt x="2" y="64"/>
                  <a:pt x="5" y="64"/>
                </a:cubicBezTo>
                <a:cubicBezTo>
                  <a:pt x="7" y="64"/>
                  <a:pt x="9" y="62"/>
                  <a:pt x="9" y="59"/>
                </a:cubicBezTo>
                <a:cubicBezTo>
                  <a:pt x="9" y="58"/>
                  <a:pt x="9" y="57"/>
                  <a:pt x="8" y="56"/>
                </a:cubicBezTo>
                <a:cubicBezTo>
                  <a:pt x="19" y="40"/>
                  <a:pt x="32" y="25"/>
                  <a:pt x="49" y="15"/>
                </a:cubicBezTo>
                <a:cubicBezTo>
                  <a:pt x="50" y="16"/>
                  <a:pt x="53" y="18"/>
                  <a:pt x="55" y="18"/>
                </a:cubicBezTo>
                <a:cubicBezTo>
                  <a:pt x="60" y="18"/>
                  <a:pt x="64" y="14"/>
                  <a:pt x="64" y="9"/>
                </a:cubicBezTo>
                <a:cubicBezTo>
                  <a:pt x="64" y="4"/>
                  <a:pt x="60" y="0"/>
                  <a:pt x="55" y="0"/>
                </a:cubicBezTo>
                <a:cubicBezTo>
                  <a:pt x="50" y="0"/>
                  <a:pt x="46" y="4"/>
                  <a:pt x="46" y="9"/>
                </a:cubicBezTo>
                <a:close/>
              </a:path>
            </a:pathLst>
          </a:custGeom>
          <a:solidFill>
            <a:schemeClr val="accent5"/>
          </a:solidFill>
          <a:ln>
            <a:noFill/>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7" name="Freeform 16"/>
          <p:cNvSpPr>
            <a:spLocks/>
          </p:cNvSpPr>
          <p:nvPr/>
        </p:nvSpPr>
        <p:spPr bwMode="auto">
          <a:xfrm rot="5400000" flipH="1">
            <a:off x="2483074" y="4008795"/>
            <a:ext cx="1186556" cy="462241"/>
          </a:xfrm>
          <a:custGeom>
            <a:avLst/>
            <a:gdLst>
              <a:gd name="T0" fmla="*/ 65 w 83"/>
              <a:gd name="T1" fmla="*/ 8 h 32"/>
              <a:gd name="T2" fmla="*/ 7 w 83"/>
              <a:gd name="T3" fmla="*/ 24 h 32"/>
              <a:gd name="T4" fmla="*/ 4 w 83"/>
              <a:gd name="T5" fmla="*/ 23 h 32"/>
              <a:gd name="T6" fmla="*/ 0 w 83"/>
              <a:gd name="T7" fmla="*/ 28 h 32"/>
              <a:gd name="T8" fmla="*/ 4 w 83"/>
              <a:gd name="T9" fmla="*/ 32 h 32"/>
              <a:gd name="T10" fmla="*/ 9 w 83"/>
              <a:gd name="T11" fmla="*/ 28 h 32"/>
              <a:gd name="T12" fmla="*/ 9 w 83"/>
              <a:gd name="T13" fmla="*/ 27 h 32"/>
              <a:gd name="T14" fmla="*/ 65 w 83"/>
              <a:gd name="T15" fmla="*/ 11 h 32"/>
              <a:gd name="T16" fmla="*/ 74 w 83"/>
              <a:gd name="T17" fmla="*/ 18 h 32"/>
              <a:gd name="T18" fmla="*/ 83 w 83"/>
              <a:gd name="T19" fmla="*/ 9 h 32"/>
              <a:gd name="T20" fmla="*/ 74 w 83"/>
              <a:gd name="T21" fmla="*/ 0 h 32"/>
              <a:gd name="T22" fmla="*/ 65 w 83"/>
              <a:gd name="T2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2">
                <a:moveTo>
                  <a:pt x="65" y="8"/>
                </a:moveTo>
                <a:cubicBezTo>
                  <a:pt x="45" y="9"/>
                  <a:pt x="25" y="15"/>
                  <a:pt x="7" y="24"/>
                </a:cubicBezTo>
                <a:cubicBezTo>
                  <a:pt x="7" y="23"/>
                  <a:pt x="5" y="23"/>
                  <a:pt x="4" y="23"/>
                </a:cubicBezTo>
                <a:cubicBezTo>
                  <a:pt x="2" y="23"/>
                  <a:pt x="0" y="25"/>
                  <a:pt x="0" y="28"/>
                </a:cubicBezTo>
                <a:cubicBezTo>
                  <a:pt x="0" y="30"/>
                  <a:pt x="2" y="32"/>
                  <a:pt x="4" y="32"/>
                </a:cubicBezTo>
                <a:cubicBezTo>
                  <a:pt x="7" y="32"/>
                  <a:pt x="9" y="30"/>
                  <a:pt x="9" y="28"/>
                </a:cubicBezTo>
                <a:cubicBezTo>
                  <a:pt x="9" y="27"/>
                  <a:pt x="9" y="27"/>
                  <a:pt x="9" y="27"/>
                </a:cubicBezTo>
                <a:cubicBezTo>
                  <a:pt x="26" y="17"/>
                  <a:pt x="46" y="12"/>
                  <a:pt x="65" y="11"/>
                </a:cubicBezTo>
                <a:cubicBezTo>
                  <a:pt x="66" y="15"/>
                  <a:pt x="70" y="18"/>
                  <a:pt x="74" y="18"/>
                </a:cubicBezTo>
                <a:cubicBezTo>
                  <a:pt x="79" y="18"/>
                  <a:pt x="83" y="14"/>
                  <a:pt x="83" y="9"/>
                </a:cubicBezTo>
                <a:cubicBezTo>
                  <a:pt x="83" y="4"/>
                  <a:pt x="79" y="0"/>
                  <a:pt x="74" y="0"/>
                </a:cubicBezTo>
                <a:cubicBezTo>
                  <a:pt x="70" y="0"/>
                  <a:pt x="66" y="3"/>
                  <a:pt x="65" y="8"/>
                </a:cubicBezTo>
                <a:close/>
              </a:path>
            </a:pathLst>
          </a:custGeom>
          <a:solidFill>
            <a:schemeClr val="accent4"/>
          </a:solidFill>
          <a:ln>
            <a:noFill/>
          </a:ln>
          <a:effectLst>
            <a:outerShdw blurRad="50800" dist="38100" dir="2700000" algn="tl" rotWithShape="0">
              <a:prstClr val="black">
                <a:alpha val="35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8" name="Freeform 17"/>
          <p:cNvSpPr>
            <a:spLocks/>
          </p:cNvSpPr>
          <p:nvPr/>
        </p:nvSpPr>
        <p:spPr bwMode="auto">
          <a:xfrm rot="5400000" flipH="1">
            <a:off x="2424777" y="3021890"/>
            <a:ext cx="1187588" cy="462241"/>
          </a:xfrm>
          <a:custGeom>
            <a:avLst/>
            <a:gdLst>
              <a:gd name="T0" fmla="*/ 5 w 83"/>
              <a:gd name="T1" fmla="*/ 0 h 32"/>
              <a:gd name="T2" fmla="*/ 0 w 83"/>
              <a:gd name="T3" fmla="*/ 5 h 32"/>
              <a:gd name="T4" fmla="*/ 5 w 83"/>
              <a:gd name="T5" fmla="*/ 10 h 32"/>
              <a:gd name="T6" fmla="*/ 9 w 83"/>
              <a:gd name="T7" fmla="*/ 7 h 32"/>
              <a:gd name="T8" fmla="*/ 66 w 83"/>
              <a:gd name="T9" fmla="*/ 21 h 32"/>
              <a:gd name="T10" fmla="*/ 66 w 83"/>
              <a:gd name="T11" fmla="*/ 23 h 32"/>
              <a:gd name="T12" fmla="*/ 74 w 83"/>
              <a:gd name="T13" fmla="*/ 32 h 32"/>
              <a:gd name="T14" fmla="*/ 83 w 83"/>
              <a:gd name="T15" fmla="*/ 23 h 32"/>
              <a:gd name="T16" fmla="*/ 74 w 83"/>
              <a:gd name="T17" fmla="*/ 15 h 32"/>
              <a:gd name="T18" fmla="*/ 67 w 83"/>
              <a:gd name="T19" fmla="*/ 18 h 32"/>
              <a:gd name="T20" fmla="*/ 10 w 83"/>
              <a:gd name="T21" fmla="*/ 3 h 32"/>
              <a:gd name="T22" fmla="*/ 5 w 8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2">
                <a:moveTo>
                  <a:pt x="5" y="0"/>
                </a:moveTo>
                <a:cubicBezTo>
                  <a:pt x="2" y="0"/>
                  <a:pt x="0" y="2"/>
                  <a:pt x="0" y="5"/>
                </a:cubicBezTo>
                <a:cubicBezTo>
                  <a:pt x="0" y="8"/>
                  <a:pt x="2" y="10"/>
                  <a:pt x="5" y="10"/>
                </a:cubicBezTo>
                <a:cubicBezTo>
                  <a:pt x="7" y="10"/>
                  <a:pt x="9" y="8"/>
                  <a:pt x="9" y="7"/>
                </a:cubicBezTo>
                <a:cubicBezTo>
                  <a:pt x="29" y="7"/>
                  <a:pt x="48" y="12"/>
                  <a:pt x="66" y="21"/>
                </a:cubicBezTo>
                <a:cubicBezTo>
                  <a:pt x="66" y="22"/>
                  <a:pt x="66" y="23"/>
                  <a:pt x="66" y="23"/>
                </a:cubicBezTo>
                <a:cubicBezTo>
                  <a:pt x="66" y="28"/>
                  <a:pt x="70" y="32"/>
                  <a:pt x="74" y="32"/>
                </a:cubicBezTo>
                <a:cubicBezTo>
                  <a:pt x="79" y="32"/>
                  <a:pt x="83" y="28"/>
                  <a:pt x="83" y="23"/>
                </a:cubicBezTo>
                <a:cubicBezTo>
                  <a:pt x="83" y="19"/>
                  <a:pt x="79" y="15"/>
                  <a:pt x="74" y="15"/>
                </a:cubicBezTo>
                <a:cubicBezTo>
                  <a:pt x="72" y="15"/>
                  <a:pt x="69" y="16"/>
                  <a:pt x="67" y="18"/>
                </a:cubicBezTo>
                <a:cubicBezTo>
                  <a:pt x="50" y="9"/>
                  <a:pt x="30" y="4"/>
                  <a:pt x="10" y="3"/>
                </a:cubicBezTo>
                <a:cubicBezTo>
                  <a:pt x="9" y="2"/>
                  <a:pt x="7" y="0"/>
                  <a:pt x="5" y="0"/>
                </a:cubicBezTo>
                <a:close/>
              </a:path>
            </a:pathLst>
          </a:custGeom>
          <a:solidFill>
            <a:schemeClr val="accent3"/>
          </a:solidFill>
          <a:ln>
            <a:noFill/>
          </a:ln>
          <a:effectLst>
            <a:outerShdw blurRad="50800" dist="381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9" name="Freeform 18"/>
          <p:cNvSpPr>
            <a:spLocks/>
          </p:cNvSpPr>
          <p:nvPr/>
        </p:nvSpPr>
        <p:spPr bwMode="auto">
          <a:xfrm rot="5400000" flipH="1">
            <a:off x="2048175" y="1917876"/>
            <a:ext cx="916228" cy="937895"/>
          </a:xfrm>
          <a:custGeom>
            <a:avLst/>
            <a:gdLst>
              <a:gd name="T0" fmla="*/ 0 w 64"/>
              <a:gd name="T1" fmla="*/ 4 h 65"/>
              <a:gd name="T2" fmla="*/ 4 w 64"/>
              <a:gd name="T3" fmla="*/ 9 h 65"/>
              <a:gd name="T4" fmla="*/ 8 w 64"/>
              <a:gd name="T5" fmla="*/ 8 h 65"/>
              <a:gd name="T6" fmla="*/ 50 w 64"/>
              <a:gd name="T7" fmla="*/ 49 h 65"/>
              <a:gd name="T8" fmla="*/ 47 w 64"/>
              <a:gd name="T9" fmla="*/ 56 h 65"/>
              <a:gd name="T10" fmla="*/ 56 w 64"/>
              <a:gd name="T11" fmla="*/ 65 h 65"/>
              <a:gd name="T12" fmla="*/ 64 w 64"/>
              <a:gd name="T13" fmla="*/ 56 h 65"/>
              <a:gd name="T14" fmla="*/ 56 w 64"/>
              <a:gd name="T15" fmla="*/ 47 h 65"/>
              <a:gd name="T16" fmla="*/ 52 w 64"/>
              <a:gd name="T17" fmla="*/ 47 h 65"/>
              <a:gd name="T18" fmla="*/ 9 w 64"/>
              <a:gd name="T19" fmla="*/ 5 h 65"/>
              <a:gd name="T20" fmla="*/ 9 w 64"/>
              <a:gd name="T21" fmla="*/ 4 h 65"/>
              <a:gd name="T22" fmla="*/ 4 w 64"/>
              <a:gd name="T23" fmla="*/ 0 h 65"/>
              <a:gd name="T24" fmla="*/ 0 w 64"/>
              <a:gd name="T25"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5">
                <a:moveTo>
                  <a:pt x="0" y="4"/>
                </a:moveTo>
                <a:cubicBezTo>
                  <a:pt x="0" y="7"/>
                  <a:pt x="2" y="9"/>
                  <a:pt x="4" y="9"/>
                </a:cubicBezTo>
                <a:cubicBezTo>
                  <a:pt x="6" y="9"/>
                  <a:pt x="7" y="9"/>
                  <a:pt x="8" y="8"/>
                </a:cubicBezTo>
                <a:cubicBezTo>
                  <a:pt x="24" y="19"/>
                  <a:pt x="39" y="33"/>
                  <a:pt x="50" y="49"/>
                </a:cubicBezTo>
                <a:cubicBezTo>
                  <a:pt x="48" y="51"/>
                  <a:pt x="47" y="53"/>
                  <a:pt x="47" y="56"/>
                </a:cubicBezTo>
                <a:cubicBezTo>
                  <a:pt x="47" y="61"/>
                  <a:pt x="51" y="65"/>
                  <a:pt x="56" y="65"/>
                </a:cubicBezTo>
                <a:cubicBezTo>
                  <a:pt x="60" y="65"/>
                  <a:pt x="64" y="61"/>
                  <a:pt x="64" y="56"/>
                </a:cubicBezTo>
                <a:cubicBezTo>
                  <a:pt x="64" y="51"/>
                  <a:pt x="60" y="47"/>
                  <a:pt x="56" y="47"/>
                </a:cubicBezTo>
                <a:cubicBezTo>
                  <a:pt x="54" y="47"/>
                  <a:pt x="53" y="47"/>
                  <a:pt x="52" y="47"/>
                </a:cubicBezTo>
                <a:cubicBezTo>
                  <a:pt x="41" y="30"/>
                  <a:pt x="26" y="16"/>
                  <a:pt x="9" y="5"/>
                </a:cubicBezTo>
                <a:cubicBezTo>
                  <a:pt x="9" y="5"/>
                  <a:pt x="9" y="5"/>
                  <a:pt x="9" y="4"/>
                </a:cubicBezTo>
                <a:cubicBezTo>
                  <a:pt x="9" y="2"/>
                  <a:pt x="7" y="0"/>
                  <a:pt x="4" y="0"/>
                </a:cubicBezTo>
                <a:cubicBezTo>
                  <a:pt x="2" y="0"/>
                  <a:pt x="0" y="2"/>
                  <a:pt x="0" y="4"/>
                </a:cubicBezTo>
                <a:close/>
              </a:path>
            </a:pathLst>
          </a:custGeom>
          <a:solidFill>
            <a:schemeClr val="accent2"/>
          </a:solidFill>
          <a:ln>
            <a:noFill/>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10" name="Freeform 19"/>
          <p:cNvSpPr>
            <a:spLocks/>
          </p:cNvSpPr>
          <p:nvPr/>
        </p:nvSpPr>
        <p:spPr bwMode="auto">
          <a:xfrm rot="5400000" flipH="1">
            <a:off x="1411561" y="1287454"/>
            <a:ext cx="458114" cy="1197907"/>
          </a:xfrm>
          <a:custGeom>
            <a:avLst/>
            <a:gdLst>
              <a:gd name="T0" fmla="*/ 0 w 32"/>
              <a:gd name="T1" fmla="*/ 5 h 83"/>
              <a:gd name="T2" fmla="*/ 5 w 32"/>
              <a:gd name="T3" fmla="*/ 9 h 83"/>
              <a:gd name="T4" fmla="*/ 5 w 32"/>
              <a:gd name="T5" fmla="*/ 9 h 83"/>
              <a:gd name="T6" fmla="*/ 21 w 32"/>
              <a:gd name="T7" fmla="*/ 65 h 83"/>
              <a:gd name="T8" fmla="*/ 14 w 32"/>
              <a:gd name="T9" fmla="*/ 74 h 83"/>
              <a:gd name="T10" fmla="*/ 23 w 32"/>
              <a:gd name="T11" fmla="*/ 83 h 83"/>
              <a:gd name="T12" fmla="*/ 32 w 32"/>
              <a:gd name="T13" fmla="*/ 74 h 83"/>
              <a:gd name="T14" fmla="*/ 24 w 32"/>
              <a:gd name="T15" fmla="*/ 65 h 83"/>
              <a:gd name="T16" fmla="*/ 8 w 32"/>
              <a:gd name="T17" fmla="*/ 8 h 83"/>
              <a:gd name="T18" fmla="*/ 9 w 32"/>
              <a:gd name="T19" fmla="*/ 5 h 83"/>
              <a:gd name="T20" fmla="*/ 5 w 32"/>
              <a:gd name="T21" fmla="*/ 0 h 83"/>
              <a:gd name="T22" fmla="*/ 0 w 32"/>
              <a:gd name="T23"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83">
                <a:moveTo>
                  <a:pt x="0" y="5"/>
                </a:moveTo>
                <a:cubicBezTo>
                  <a:pt x="0" y="7"/>
                  <a:pt x="2" y="9"/>
                  <a:pt x="5" y="9"/>
                </a:cubicBezTo>
                <a:cubicBezTo>
                  <a:pt x="5" y="9"/>
                  <a:pt x="5" y="9"/>
                  <a:pt x="5" y="9"/>
                </a:cubicBezTo>
                <a:cubicBezTo>
                  <a:pt x="15" y="27"/>
                  <a:pt x="20" y="46"/>
                  <a:pt x="21" y="65"/>
                </a:cubicBezTo>
                <a:cubicBezTo>
                  <a:pt x="17" y="66"/>
                  <a:pt x="14" y="70"/>
                  <a:pt x="14" y="74"/>
                </a:cubicBezTo>
                <a:cubicBezTo>
                  <a:pt x="14" y="79"/>
                  <a:pt x="18" y="83"/>
                  <a:pt x="23" y="83"/>
                </a:cubicBezTo>
                <a:cubicBezTo>
                  <a:pt x="28" y="83"/>
                  <a:pt x="32" y="79"/>
                  <a:pt x="32" y="74"/>
                </a:cubicBezTo>
                <a:cubicBezTo>
                  <a:pt x="32" y="69"/>
                  <a:pt x="29" y="66"/>
                  <a:pt x="24" y="65"/>
                </a:cubicBezTo>
                <a:cubicBezTo>
                  <a:pt x="23" y="45"/>
                  <a:pt x="18" y="25"/>
                  <a:pt x="8" y="8"/>
                </a:cubicBezTo>
                <a:cubicBezTo>
                  <a:pt x="9" y="7"/>
                  <a:pt x="9" y="6"/>
                  <a:pt x="9" y="5"/>
                </a:cubicBezTo>
                <a:cubicBezTo>
                  <a:pt x="9" y="2"/>
                  <a:pt x="7" y="0"/>
                  <a:pt x="5" y="0"/>
                </a:cubicBezTo>
                <a:cubicBezTo>
                  <a:pt x="2" y="0"/>
                  <a:pt x="0" y="2"/>
                  <a:pt x="0" y="5"/>
                </a:cubicBezTo>
                <a:close/>
              </a:path>
            </a:pathLst>
          </a:custGeom>
          <a:solidFill>
            <a:schemeClr val="accent1"/>
          </a:solidFill>
          <a:ln>
            <a:noFill/>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id-ID"/>
          </a:p>
        </p:txBody>
      </p:sp>
      <p:grpSp>
        <p:nvGrpSpPr>
          <p:cNvPr id="11" name="Group 10"/>
          <p:cNvGrpSpPr/>
          <p:nvPr/>
        </p:nvGrpSpPr>
        <p:grpSpPr>
          <a:xfrm>
            <a:off x="-686570" y="2100667"/>
            <a:ext cx="3418547" cy="3420003"/>
            <a:chOff x="6186882" y="2316967"/>
            <a:chExt cx="2522272" cy="2523346"/>
          </a:xfrm>
        </p:grpSpPr>
        <p:sp>
          <p:nvSpPr>
            <p:cNvPr id="12" name="Oval 11"/>
            <p:cNvSpPr/>
            <p:nvPr/>
          </p:nvSpPr>
          <p:spPr>
            <a:xfrm>
              <a:off x="6186882" y="2320313"/>
              <a:ext cx="2520000" cy="25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13" name="Group 12"/>
            <p:cNvGrpSpPr/>
            <p:nvPr/>
          </p:nvGrpSpPr>
          <p:grpSpPr>
            <a:xfrm>
              <a:off x="6333473" y="2316967"/>
              <a:ext cx="2375681" cy="2484160"/>
              <a:chOff x="5749925" y="3063875"/>
              <a:chExt cx="695325" cy="727075"/>
            </a:xfrm>
            <a:solidFill>
              <a:schemeClr val="tx2"/>
            </a:solidFill>
          </p:grpSpPr>
          <p:sp>
            <p:nvSpPr>
              <p:cNvPr id="14" name="Freeform 38"/>
              <p:cNvSpPr>
                <a:spLocks/>
              </p:cNvSpPr>
              <p:nvPr/>
            </p:nvSpPr>
            <p:spPr bwMode="auto">
              <a:xfrm>
                <a:off x="5749925" y="3143250"/>
                <a:ext cx="442913" cy="647700"/>
              </a:xfrm>
              <a:custGeom>
                <a:avLst/>
                <a:gdLst>
                  <a:gd name="T0" fmla="*/ 96 w 116"/>
                  <a:gd name="T1" fmla="*/ 161 h 170"/>
                  <a:gd name="T2" fmla="*/ 103 w 116"/>
                  <a:gd name="T3" fmla="*/ 152 h 170"/>
                  <a:gd name="T4" fmla="*/ 111 w 116"/>
                  <a:gd name="T5" fmla="*/ 141 h 170"/>
                  <a:gd name="T6" fmla="*/ 114 w 116"/>
                  <a:gd name="T7" fmla="*/ 128 h 170"/>
                  <a:gd name="T8" fmla="*/ 114 w 116"/>
                  <a:gd name="T9" fmla="*/ 118 h 170"/>
                  <a:gd name="T10" fmla="*/ 103 w 116"/>
                  <a:gd name="T11" fmla="*/ 113 h 170"/>
                  <a:gd name="T12" fmla="*/ 96 w 116"/>
                  <a:gd name="T13" fmla="*/ 109 h 170"/>
                  <a:gd name="T14" fmla="*/ 85 w 116"/>
                  <a:gd name="T15" fmla="*/ 101 h 170"/>
                  <a:gd name="T16" fmla="*/ 72 w 116"/>
                  <a:gd name="T17" fmla="*/ 97 h 170"/>
                  <a:gd name="T18" fmla="*/ 67 w 116"/>
                  <a:gd name="T19" fmla="*/ 97 h 170"/>
                  <a:gd name="T20" fmla="*/ 59 w 116"/>
                  <a:gd name="T21" fmla="*/ 99 h 170"/>
                  <a:gd name="T22" fmla="*/ 51 w 116"/>
                  <a:gd name="T23" fmla="*/ 90 h 170"/>
                  <a:gd name="T24" fmla="*/ 49 w 116"/>
                  <a:gd name="T25" fmla="*/ 84 h 170"/>
                  <a:gd name="T26" fmla="*/ 41 w 116"/>
                  <a:gd name="T27" fmla="*/ 82 h 170"/>
                  <a:gd name="T28" fmla="*/ 45 w 116"/>
                  <a:gd name="T29" fmla="*/ 73 h 170"/>
                  <a:gd name="T30" fmla="*/ 53 w 116"/>
                  <a:gd name="T31" fmla="*/ 72 h 170"/>
                  <a:gd name="T32" fmla="*/ 59 w 116"/>
                  <a:gd name="T33" fmla="*/ 77 h 170"/>
                  <a:gd name="T34" fmla="*/ 62 w 116"/>
                  <a:gd name="T35" fmla="*/ 65 h 170"/>
                  <a:gd name="T36" fmla="*/ 64 w 116"/>
                  <a:gd name="T37" fmla="*/ 57 h 170"/>
                  <a:gd name="T38" fmla="*/ 69 w 116"/>
                  <a:gd name="T39" fmla="*/ 50 h 170"/>
                  <a:gd name="T40" fmla="*/ 66 w 116"/>
                  <a:gd name="T41" fmla="*/ 47 h 170"/>
                  <a:gd name="T42" fmla="*/ 76 w 116"/>
                  <a:gd name="T43" fmla="*/ 41 h 170"/>
                  <a:gd name="T44" fmla="*/ 77 w 116"/>
                  <a:gd name="T45" fmla="*/ 35 h 170"/>
                  <a:gd name="T46" fmla="*/ 68 w 116"/>
                  <a:gd name="T47" fmla="*/ 26 h 170"/>
                  <a:gd name="T48" fmla="*/ 61 w 116"/>
                  <a:gd name="T49" fmla="*/ 22 h 170"/>
                  <a:gd name="T50" fmla="*/ 55 w 116"/>
                  <a:gd name="T51" fmla="*/ 27 h 170"/>
                  <a:gd name="T52" fmla="*/ 56 w 116"/>
                  <a:gd name="T53" fmla="*/ 40 h 170"/>
                  <a:gd name="T54" fmla="*/ 49 w 116"/>
                  <a:gd name="T55" fmla="*/ 34 h 170"/>
                  <a:gd name="T56" fmla="*/ 39 w 116"/>
                  <a:gd name="T57" fmla="*/ 27 h 170"/>
                  <a:gd name="T58" fmla="*/ 44 w 116"/>
                  <a:gd name="T59" fmla="*/ 18 h 170"/>
                  <a:gd name="T60" fmla="*/ 46 w 116"/>
                  <a:gd name="T61" fmla="*/ 13 h 170"/>
                  <a:gd name="T62" fmla="*/ 49 w 116"/>
                  <a:gd name="T63" fmla="*/ 9 h 170"/>
                  <a:gd name="T64" fmla="*/ 46 w 116"/>
                  <a:gd name="T65" fmla="*/ 7 h 170"/>
                  <a:gd name="T66" fmla="*/ 42 w 116"/>
                  <a:gd name="T67" fmla="*/ 9 h 170"/>
                  <a:gd name="T68" fmla="*/ 35 w 116"/>
                  <a:gd name="T69" fmla="*/ 3 h 170"/>
                  <a:gd name="T70" fmla="*/ 32 w 116"/>
                  <a:gd name="T71" fmla="*/ 10 h 170"/>
                  <a:gd name="T72" fmla="*/ 21 w 116"/>
                  <a:gd name="T73" fmla="*/ 10 h 170"/>
                  <a:gd name="T74" fmla="*/ 2 w 116"/>
                  <a:gd name="T75" fmla="*/ 33 h 170"/>
                  <a:gd name="T76" fmla="*/ 10 w 116"/>
                  <a:gd name="T77" fmla="*/ 45 h 170"/>
                  <a:gd name="T78" fmla="*/ 10 w 116"/>
                  <a:gd name="T79" fmla="*/ 48 h 170"/>
                  <a:gd name="T80" fmla="*/ 16 w 116"/>
                  <a:gd name="T81" fmla="*/ 66 h 170"/>
                  <a:gd name="T82" fmla="*/ 23 w 116"/>
                  <a:gd name="T83" fmla="*/ 76 h 170"/>
                  <a:gd name="T84" fmla="*/ 26 w 116"/>
                  <a:gd name="T85" fmla="*/ 78 h 170"/>
                  <a:gd name="T86" fmla="*/ 23 w 116"/>
                  <a:gd name="T87" fmla="*/ 72 h 170"/>
                  <a:gd name="T88" fmla="*/ 31 w 116"/>
                  <a:gd name="T89" fmla="*/ 81 h 170"/>
                  <a:gd name="T90" fmla="*/ 42 w 116"/>
                  <a:gd name="T91" fmla="*/ 91 h 170"/>
                  <a:gd name="T92" fmla="*/ 55 w 116"/>
                  <a:gd name="T93" fmla="*/ 96 h 170"/>
                  <a:gd name="T94" fmla="*/ 64 w 116"/>
                  <a:gd name="T95" fmla="*/ 102 h 170"/>
                  <a:gd name="T96" fmla="*/ 63 w 116"/>
                  <a:gd name="T97" fmla="*/ 117 h 170"/>
                  <a:gd name="T98" fmla="*/ 73 w 116"/>
                  <a:gd name="T99" fmla="*/ 131 h 170"/>
                  <a:gd name="T100" fmla="*/ 79 w 116"/>
                  <a:gd name="T101" fmla="*/ 157 h 170"/>
                  <a:gd name="T102" fmla="*/ 79 w 116"/>
                  <a:gd name="T103"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170">
                    <a:moveTo>
                      <a:pt x="89" y="166"/>
                    </a:moveTo>
                    <a:cubicBezTo>
                      <a:pt x="88" y="165"/>
                      <a:pt x="90" y="166"/>
                      <a:pt x="91" y="166"/>
                    </a:cubicBezTo>
                    <a:cubicBezTo>
                      <a:pt x="92" y="166"/>
                      <a:pt x="91" y="165"/>
                      <a:pt x="91" y="164"/>
                    </a:cubicBezTo>
                    <a:cubicBezTo>
                      <a:pt x="91" y="163"/>
                      <a:pt x="93" y="163"/>
                      <a:pt x="93" y="163"/>
                    </a:cubicBezTo>
                    <a:cubicBezTo>
                      <a:pt x="94" y="163"/>
                      <a:pt x="95" y="162"/>
                      <a:pt x="96" y="161"/>
                    </a:cubicBezTo>
                    <a:cubicBezTo>
                      <a:pt x="97" y="160"/>
                      <a:pt x="96" y="160"/>
                      <a:pt x="96" y="159"/>
                    </a:cubicBezTo>
                    <a:cubicBezTo>
                      <a:pt x="96" y="158"/>
                      <a:pt x="95" y="156"/>
                      <a:pt x="95" y="156"/>
                    </a:cubicBezTo>
                    <a:cubicBezTo>
                      <a:pt x="95" y="156"/>
                      <a:pt x="98" y="157"/>
                      <a:pt x="99" y="157"/>
                    </a:cubicBezTo>
                    <a:cubicBezTo>
                      <a:pt x="100" y="157"/>
                      <a:pt x="101" y="156"/>
                      <a:pt x="101" y="155"/>
                    </a:cubicBezTo>
                    <a:cubicBezTo>
                      <a:pt x="102" y="153"/>
                      <a:pt x="102" y="152"/>
                      <a:pt x="103" y="152"/>
                    </a:cubicBezTo>
                    <a:cubicBezTo>
                      <a:pt x="103" y="151"/>
                      <a:pt x="103" y="150"/>
                      <a:pt x="104" y="149"/>
                    </a:cubicBezTo>
                    <a:cubicBezTo>
                      <a:pt x="105" y="148"/>
                      <a:pt x="105" y="147"/>
                      <a:pt x="105" y="145"/>
                    </a:cubicBezTo>
                    <a:cubicBezTo>
                      <a:pt x="104" y="144"/>
                      <a:pt x="105" y="144"/>
                      <a:pt x="105" y="143"/>
                    </a:cubicBezTo>
                    <a:cubicBezTo>
                      <a:pt x="106" y="143"/>
                      <a:pt x="107" y="143"/>
                      <a:pt x="108" y="142"/>
                    </a:cubicBezTo>
                    <a:cubicBezTo>
                      <a:pt x="108" y="141"/>
                      <a:pt x="110" y="141"/>
                      <a:pt x="111" y="141"/>
                    </a:cubicBezTo>
                    <a:cubicBezTo>
                      <a:pt x="113" y="141"/>
                      <a:pt x="112" y="139"/>
                      <a:pt x="112" y="139"/>
                    </a:cubicBezTo>
                    <a:cubicBezTo>
                      <a:pt x="112" y="138"/>
                      <a:pt x="113" y="138"/>
                      <a:pt x="113" y="137"/>
                    </a:cubicBezTo>
                    <a:cubicBezTo>
                      <a:pt x="113" y="136"/>
                      <a:pt x="113" y="135"/>
                      <a:pt x="114" y="134"/>
                    </a:cubicBezTo>
                    <a:cubicBezTo>
                      <a:pt x="114" y="134"/>
                      <a:pt x="113" y="129"/>
                      <a:pt x="113" y="128"/>
                    </a:cubicBezTo>
                    <a:cubicBezTo>
                      <a:pt x="113" y="128"/>
                      <a:pt x="114" y="128"/>
                      <a:pt x="114" y="128"/>
                    </a:cubicBezTo>
                    <a:cubicBezTo>
                      <a:pt x="114" y="128"/>
                      <a:pt x="114" y="127"/>
                      <a:pt x="114" y="126"/>
                    </a:cubicBezTo>
                    <a:cubicBezTo>
                      <a:pt x="114" y="126"/>
                      <a:pt x="115" y="126"/>
                      <a:pt x="115" y="125"/>
                    </a:cubicBezTo>
                    <a:cubicBezTo>
                      <a:pt x="115" y="124"/>
                      <a:pt x="116" y="124"/>
                      <a:pt x="116" y="123"/>
                    </a:cubicBezTo>
                    <a:cubicBezTo>
                      <a:pt x="116" y="122"/>
                      <a:pt x="116" y="119"/>
                      <a:pt x="115" y="119"/>
                    </a:cubicBezTo>
                    <a:cubicBezTo>
                      <a:pt x="115" y="119"/>
                      <a:pt x="114" y="118"/>
                      <a:pt x="114" y="118"/>
                    </a:cubicBezTo>
                    <a:cubicBezTo>
                      <a:pt x="113" y="118"/>
                      <a:pt x="112" y="117"/>
                      <a:pt x="111" y="116"/>
                    </a:cubicBezTo>
                    <a:cubicBezTo>
                      <a:pt x="110" y="115"/>
                      <a:pt x="109" y="115"/>
                      <a:pt x="108" y="115"/>
                    </a:cubicBezTo>
                    <a:cubicBezTo>
                      <a:pt x="108" y="115"/>
                      <a:pt x="107" y="115"/>
                      <a:pt x="107" y="115"/>
                    </a:cubicBezTo>
                    <a:cubicBezTo>
                      <a:pt x="106" y="114"/>
                      <a:pt x="104" y="115"/>
                      <a:pt x="104" y="115"/>
                    </a:cubicBezTo>
                    <a:cubicBezTo>
                      <a:pt x="104" y="115"/>
                      <a:pt x="103" y="113"/>
                      <a:pt x="103" y="113"/>
                    </a:cubicBezTo>
                    <a:cubicBezTo>
                      <a:pt x="102" y="113"/>
                      <a:pt x="101" y="113"/>
                      <a:pt x="101" y="112"/>
                    </a:cubicBezTo>
                    <a:cubicBezTo>
                      <a:pt x="100" y="112"/>
                      <a:pt x="99" y="113"/>
                      <a:pt x="99" y="113"/>
                    </a:cubicBezTo>
                    <a:cubicBezTo>
                      <a:pt x="99" y="113"/>
                      <a:pt x="99" y="113"/>
                      <a:pt x="99" y="112"/>
                    </a:cubicBezTo>
                    <a:cubicBezTo>
                      <a:pt x="99" y="112"/>
                      <a:pt x="98" y="112"/>
                      <a:pt x="97" y="111"/>
                    </a:cubicBezTo>
                    <a:cubicBezTo>
                      <a:pt x="96" y="110"/>
                      <a:pt x="96" y="109"/>
                      <a:pt x="96" y="109"/>
                    </a:cubicBezTo>
                    <a:cubicBezTo>
                      <a:pt x="96" y="108"/>
                      <a:pt x="96" y="107"/>
                      <a:pt x="95" y="107"/>
                    </a:cubicBezTo>
                    <a:cubicBezTo>
                      <a:pt x="94" y="106"/>
                      <a:pt x="93" y="105"/>
                      <a:pt x="93" y="104"/>
                    </a:cubicBezTo>
                    <a:cubicBezTo>
                      <a:pt x="92" y="104"/>
                      <a:pt x="90" y="104"/>
                      <a:pt x="90" y="104"/>
                    </a:cubicBezTo>
                    <a:cubicBezTo>
                      <a:pt x="89" y="104"/>
                      <a:pt x="87" y="103"/>
                      <a:pt x="87" y="103"/>
                    </a:cubicBezTo>
                    <a:cubicBezTo>
                      <a:pt x="87" y="102"/>
                      <a:pt x="86" y="101"/>
                      <a:pt x="85" y="101"/>
                    </a:cubicBezTo>
                    <a:cubicBezTo>
                      <a:pt x="85" y="101"/>
                      <a:pt x="84" y="100"/>
                      <a:pt x="83" y="100"/>
                    </a:cubicBezTo>
                    <a:cubicBezTo>
                      <a:pt x="83" y="99"/>
                      <a:pt x="80" y="98"/>
                      <a:pt x="79" y="98"/>
                    </a:cubicBezTo>
                    <a:cubicBezTo>
                      <a:pt x="78" y="98"/>
                      <a:pt x="77" y="97"/>
                      <a:pt x="76" y="98"/>
                    </a:cubicBezTo>
                    <a:cubicBezTo>
                      <a:pt x="75" y="98"/>
                      <a:pt x="75" y="98"/>
                      <a:pt x="74" y="97"/>
                    </a:cubicBezTo>
                    <a:cubicBezTo>
                      <a:pt x="74" y="96"/>
                      <a:pt x="72" y="97"/>
                      <a:pt x="72" y="97"/>
                    </a:cubicBezTo>
                    <a:cubicBezTo>
                      <a:pt x="71" y="98"/>
                      <a:pt x="72" y="99"/>
                      <a:pt x="72" y="99"/>
                    </a:cubicBezTo>
                    <a:cubicBezTo>
                      <a:pt x="71" y="100"/>
                      <a:pt x="71" y="97"/>
                      <a:pt x="71" y="97"/>
                    </a:cubicBezTo>
                    <a:cubicBezTo>
                      <a:pt x="71" y="97"/>
                      <a:pt x="71" y="96"/>
                      <a:pt x="71" y="95"/>
                    </a:cubicBezTo>
                    <a:cubicBezTo>
                      <a:pt x="70" y="95"/>
                      <a:pt x="70" y="96"/>
                      <a:pt x="69" y="97"/>
                    </a:cubicBezTo>
                    <a:cubicBezTo>
                      <a:pt x="69" y="97"/>
                      <a:pt x="68" y="97"/>
                      <a:pt x="67" y="97"/>
                    </a:cubicBezTo>
                    <a:cubicBezTo>
                      <a:pt x="67" y="97"/>
                      <a:pt x="66" y="99"/>
                      <a:pt x="66" y="99"/>
                    </a:cubicBezTo>
                    <a:cubicBezTo>
                      <a:pt x="66" y="100"/>
                      <a:pt x="66" y="101"/>
                      <a:pt x="65" y="101"/>
                    </a:cubicBezTo>
                    <a:cubicBezTo>
                      <a:pt x="65" y="101"/>
                      <a:pt x="64" y="99"/>
                      <a:pt x="63" y="99"/>
                    </a:cubicBezTo>
                    <a:cubicBezTo>
                      <a:pt x="63" y="98"/>
                      <a:pt x="62" y="99"/>
                      <a:pt x="61" y="100"/>
                    </a:cubicBezTo>
                    <a:cubicBezTo>
                      <a:pt x="60" y="100"/>
                      <a:pt x="60" y="99"/>
                      <a:pt x="59" y="99"/>
                    </a:cubicBezTo>
                    <a:cubicBezTo>
                      <a:pt x="58" y="98"/>
                      <a:pt x="58" y="97"/>
                      <a:pt x="57" y="96"/>
                    </a:cubicBezTo>
                    <a:cubicBezTo>
                      <a:pt x="57" y="95"/>
                      <a:pt x="58" y="93"/>
                      <a:pt x="58" y="93"/>
                    </a:cubicBezTo>
                    <a:cubicBezTo>
                      <a:pt x="57" y="92"/>
                      <a:pt x="56" y="91"/>
                      <a:pt x="56" y="91"/>
                    </a:cubicBezTo>
                    <a:cubicBezTo>
                      <a:pt x="56" y="90"/>
                      <a:pt x="54" y="91"/>
                      <a:pt x="54" y="91"/>
                    </a:cubicBezTo>
                    <a:cubicBezTo>
                      <a:pt x="53" y="91"/>
                      <a:pt x="51" y="91"/>
                      <a:pt x="51" y="90"/>
                    </a:cubicBezTo>
                    <a:cubicBezTo>
                      <a:pt x="50" y="90"/>
                      <a:pt x="51" y="89"/>
                      <a:pt x="52" y="88"/>
                    </a:cubicBezTo>
                    <a:cubicBezTo>
                      <a:pt x="52" y="88"/>
                      <a:pt x="52" y="87"/>
                      <a:pt x="52" y="86"/>
                    </a:cubicBezTo>
                    <a:cubicBezTo>
                      <a:pt x="52" y="85"/>
                      <a:pt x="53" y="84"/>
                      <a:pt x="53" y="84"/>
                    </a:cubicBezTo>
                    <a:cubicBezTo>
                      <a:pt x="53" y="84"/>
                      <a:pt x="52" y="83"/>
                      <a:pt x="51" y="84"/>
                    </a:cubicBezTo>
                    <a:cubicBezTo>
                      <a:pt x="51" y="84"/>
                      <a:pt x="49" y="84"/>
                      <a:pt x="49" y="84"/>
                    </a:cubicBezTo>
                    <a:cubicBezTo>
                      <a:pt x="49" y="85"/>
                      <a:pt x="49" y="86"/>
                      <a:pt x="48" y="87"/>
                    </a:cubicBezTo>
                    <a:cubicBezTo>
                      <a:pt x="48" y="87"/>
                      <a:pt x="47" y="87"/>
                      <a:pt x="46" y="88"/>
                    </a:cubicBezTo>
                    <a:cubicBezTo>
                      <a:pt x="45" y="88"/>
                      <a:pt x="43" y="87"/>
                      <a:pt x="43" y="87"/>
                    </a:cubicBezTo>
                    <a:cubicBezTo>
                      <a:pt x="43" y="86"/>
                      <a:pt x="42" y="85"/>
                      <a:pt x="41" y="84"/>
                    </a:cubicBezTo>
                    <a:cubicBezTo>
                      <a:pt x="41" y="83"/>
                      <a:pt x="41" y="83"/>
                      <a:pt x="41" y="82"/>
                    </a:cubicBezTo>
                    <a:cubicBezTo>
                      <a:pt x="41" y="81"/>
                      <a:pt x="41" y="80"/>
                      <a:pt x="41" y="80"/>
                    </a:cubicBezTo>
                    <a:cubicBezTo>
                      <a:pt x="40" y="79"/>
                      <a:pt x="40" y="79"/>
                      <a:pt x="40" y="79"/>
                    </a:cubicBezTo>
                    <a:cubicBezTo>
                      <a:pt x="40" y="79"/>
                      <a:pt x="40" y="75"/>
                      <a:pt x="41" y="75"/>
                    </a:cubicBezTo>
                    <a:cubicBezTo>
                      <a:pt x="41" y="75"/>
                      <a:pt x="42" y="74"/>
                      <a:pt x="43" y="73"/>
                    </a:cubicBezTo>
                    <a:cubicBezTo>
                      <a:pt x="43" y="73"/>
                      <a:pt x="44" y="73"/>
                      <a:pt x="45" y="73"/>
                    </a:cubicBezTo>
                    <a:cubicBezTo>
                      <a:pt x="46" y="73"/>
                      <a:pt x="46" y="73"/>
                      <a:pt x="47" y="73"/>
                    </a:cubicBezTo>
                    <a:cubicBezTo>
                      <a:pt x="47" y="73"/>
                      <a:pt x="48" y="73"/>
                      <a:pt x="48" y="73"/>
                    </a:cubicBezTo>
                    <a:cubicBezTo>
                      <a:pt x="49" y="73"/>
                      <a:pt x="48" y="72"/>
                      <a:pt x="48" y="72"/>
                    </a:cubicBezTo>
                    <a:cubicBezTo>
                      <a:pt x="48" y="72"/>
                      <a:pt x="50" y="72"/>
                      <a:pt x="51" y="72"/>
                    </a:cubicBezTo>
                    <a:cubicBezTo>
                      <a:pt x="52" y="71"/>
                      <a:pt x="52" y="72"/>
                      <a:pt x="53" y="72"/>
                    </a:cubicBezTo>
                    <a:cubicBezTo>
                      <a:pt x="53" y="72"/>
                      <a:pt x="54" y="73"/>
                      <a:pt x="54" y="72"/>
                    </a:cubicBezTo>
                    <a:cubicBezTo>
                      <a:pt x="55" y="72"/>
                      <a:pt x="55" y="73"/>
                      <a:pt x="56" y="74"/>
                    </a:cubicBezTo>
                    <a:cubicBezTo>
                      <a:pt x="56" y="75"/>
                      <a:pt x="56" y="76"/>
                      <a:pt x="56" y="76"/>
                    </a:cubicBezTo>
                    <a:cubicBezTo>
                      <a:pt x="57" y="76"/>
                      <a:pt x="58" y="78"/>
                      <a:pt x="58" y="79"/>
                    </a:cubicBezTo>
                    <a:cubicBezTo>
                      <a:pt x="59" y="79"/>
                      <a:pt x="59" y="78"/>
                      <a:pt x="59" y="77"/>
                    </a:cubicBezTo>
                    <a:cubicBezTo>
                      <a:pt x="59" y="77"/>
                      <a:pt x="59" y="76"/>
                      <a:pt x="59" y="75"/>
                    </a:cubicBezTo>
                    <a:cubicBezTo>
                      <a:pt x="58" y="75"/>
                      <a:pt x="57" y="73"/>
                      <a:pt x="57" y="72"/>
                    </a:cubicBezTo>
                    <a:cubicBezTo>
                      <a:pt x="57" y="71"/>
                      <a:pt x="57" y="70"/>
                      <a:pt x="58" y="69"/>
                    </a:cubicBezTo>
                    <a:cubicBezTo>
                      <a:pt x="58" y="69"/>
                      <a:pt x="59" y="67"/>
                      <a:pt x="60" y="67"/>
                    </a:cubicBezTo>
                    <a:cubicBezTo>
                      <a:pt x="60" y="66"/>
                      <a:pt x="62" y="66"/>
                      <a:pt x="62" y="65"/>
                    </a:cubicBezTo>
                    <a:cubicBezTo>
                      <a:pt x="63" y="65"/>
                      <a:pt x="62" y="64"/>
                      <a:pt x="62" y="63"/>
                    </a:cubicBezTo>
                    <a:cubicBezTo>
                      <a:pt x="62" y="62"/>
                      <a:pt x="61" y="62"/>
                      <a:pt x="61" y="61"/>
                    </a:cubicBezTo>
                    <a:cubicBezTo>
                      <a:pt x="61" y="61"/>
                      <a:pt x="62" y="60"/>
                      <a:pt x="62" y="60"/>
                    </a:cubicBezTo>
                    <a:cubicBezTo>
                      <a:pt x="63" y="59"/>
                      <a:pt x="63" y="59"/>
                      <a:pt x="63" y="58"/>
                    </a:cubicBezTo>
                    <a:cubicBezTo>
                      <a:pt x="64" y="57"/>
                      <a:pt x="64" y="57"/>
                      <a:pt x="64" y="57"/>
                    </a:cubicBezTo>
                    <a:cubicBezTo>
                      <a:pt x="65" y="56"/>
                      <a:pt x="66" y="56"/>
                      <a:pt x="67" y="56"/>
                    </a:cubicBezTo>
                    <a:cubicBezTo>
                      <a:pt x="67" y="55"/>
                      <a:pt x="66" y="54"/>
                      <a:pt x="66" y="53"/>
                    </a:cubicBezTo>
                    <a:cubicBezTo>
                      <a:pt x="66" y="53"/>
                      <a:pt x="67" y="52"/>
                      <a:pt x="67" y="52"/>
                    </a:cubicBezTo>
                    <a:cubicBezTo>
                      <a:pt x="67" y="52"/>
                      <a:pt x="67" y="51"/>
                      <a:pt x="67" y="51"/>
                    </a:cubicBezTo>
                    <a:cubicBezTo>
                      <a:pt x="68" y="51"/>
                      <a:pt x="69" y="50"/>
                      <a:pt x="69" y="50"/>
                    </a:cubicBezTo>
                    <a:cubicBezTo>
                      <a:pt x="69" y="50"/>
                      <a:pt x="71" y="48"/>
                      <a:pt x="71" y="48"/>
                    </a:cubicBezTo>
                    <a:cubicBezTo>
                      <a:pt x="71" y="48"/>
                      <a:pt x="72" y="48"/>
                      <a:pt x="72" y="48"/>
                    </a:cubicBezTo>
                    <a:cubicBezTo>
                      <a:pt x="72" y="47"/>
                      <a:pt x="72" y="46"/>
                      <a:pt x="72" y="46"/>
                    </a:cubicBezTo>
                    <a:cubicBezTo>
                      <a:pt x="72" y="45"/>
                      <a:pt x="71" y="44"/>
                      <a:pt x="71" y="44"/>
                    </a:cubicBezTo>
                    <a:cubicBezTo>
                      <a:pt x="66" y="47"/>
                      <a:pt x="66" y="47"/>
                      <a:pt x="66" y="47"/>
                    </a:cubicBezTo>
                    <a:cubicBezTo>
                      <a:pt x="66" y="47"/>
                      <a:pt x="67" y="44"/>
                      <a:pt x="68" y="44"/>
                    </a:cubicBezTo>
                    <a:cubicBezTo>
                      <a:pt x="69" y="43"/>
                      <a:pt x="69" y="42"/>
                      <a:pt x="69" y="42"/>
                    </a:cubicBezTo>
                    <a:cubicBezTo>
                      <a:pt x="69" y="42"/>
                      <a:pt x="73" y="42"/>
                      <a:pt x="74" y="42"/>
                    </a:cubicBezTo>
                    <a:cubicBezTo>
                      <a:pt x="74" y="42"/>
                      <a:pt x="75" y="42"/>
                      <a:pt x="75" y="42"/>
                    </a:cubicBezTo>
                    <a:cubicBezTo>
                      <a:pt x="75" y="41"/>
                      <a:pt x="76" y="41"/>
                      <a:pt x="76" y="41"/>
                    </a:cubicBezTo>
                    <a:cubicBezTo>
                      <a:pt x="76" y="40"/>
                      <a:pt x="76" y="40"/>
                      <a:pt x="76" y="40"/>
                    </a:cubicBezTo>
                    <a:cubicBezTo>
                      <a:pt x="76" y="40"/>
                      <a:pt x="77" y="41"/>
                      <a:pt x="77" y="41"/>
                    </a:cubicBezTo>
                    <a:cubicBezTo>
                      <a:pt x="78" y="41"/>
                      <a:pt x="78" y="40"/>
                      <a:pt x="78" y="40"/>
                    </a:cubicBezTo>
                    <a:cubicBezTo>
                      <a:pt x="79" y="40"/>
                      <a:pt x="78" y="37"/>
                      <a:pt x="78" y="37"/>
                    </a:cubicBezTo>
                    <a:cubicBezTo>
                      <a:pt x="79" y="36"/>
                      <a:pt x="78" y="36"/>
                      <a:pt x="77" y="35"/>
                    </a:cubicBezTo>
                    <a:cubicBezTo>
                      <a:pt x="77" y="35"/>
                      <a:pt x="75" y="34"/>
                      <a:pt x="75" y="34"/>
                    </a:cubicBezTo>
                    <a:cubicBezTo>
                      <a:pt x="74" y="34"/>
                      <a:pt x="74" y="33"/>
                      <a:pt x="73" y="32"/>
                    </a:cubicBezTo>
                    <a:cubicBezTo>
                      <a:pt x="73" y="32"/>
                      <a:pt x="71" y="28"/>
                      <a:pt x="71" y="28"/>
                    </a:cubicBezTo>
                    <a:cubicBezTo>
                      <a:pt x="69" y="25"/>
                      <a:pt x="69" y="25"/>
                      <a:pt x="69" y="25"/>
                    </a:cubicBezTo>
                    <a:cubicBezTo>
                      <a:pt x="69" y="25"/>
                      <a:pt x="68" y="26"/>
                      <a:pt x="68" y="26"/>
                    </a:cubicBezTo>
                    <a:cubicBezTo>
                      <a:pt x="68" y="27"/>
                      <a:pt x="67" y="28"/>
                      <a:pt x="66" y="28"/>
                    </a:cubicBezTo>
                    <a:cubicBezTo>
                      <a:pt x="65" y="28"/>
                      <a:pt x="64" y="27"/>
                      <a:pt x="64" y="27"/>
                    </a:cubicBezTo>
                    <a:cubicBezTo>
                      <a:pt x="64" y="27"/>
                      <a:pt x="64" y="26"/>
                      <a:pt x="64" y="25"/>
                    </a:cubicBezTo>
                    <a:cubicBezTo>
                      <a:pt x="64" y="24"/>
                      <a:pt x="63" y="23"/>
                      <a:pt x="63" y="23"/>
                    </a:cubicBezTo>
                    <a:cubicBezTo>
                      <a:pt x="62" y="24"/>
                      <a:pt x="62" y="23"/>
                      <a:pt x="61" y="22"/>
                    </a:cubicBezTo>
                    <a:cubicBezTo>
                      <a:pt x="61" y="21"/>
                      <a:pt x="58" y="21"/>
                      <a:pt x="58" y="21"/>
                    </a:cubicBezTo>
                    <a:cubicBezTo>
                      <a:pt x="55" y="20"/>
                      <a:pt x="55" y="20"/>
                      <a:pt x="55" y="20"/>
                    </a:cubicBezTo>
                    <a:cubicBezTo>
                      <a:pt x="55" y="20"/>
                      <a:pt x="55" y="22"/>
                      <a:pt x="55" y="23"/>
                    </a:cubicBezTo>
                    <a:cubicBezTo>
                      <a:pt x="55" y="23"/>
                      <a:pt x="56" y="24"/>
                      <a:pt x="56" y="25"/>
                    </a:cubicBezTo>
                    <a:cubicBezTo>
                      <a:pt x="56" y="26"/>
                      <a:pt x="55" y="27"/>
                      <a:pt x="55" y="27"/>
                    </a:cubicBezTo>
                    <a:cubicBezTo>
                      <a:pt x="55" y="28"/>
                      <a:pt x="56" y="28"/>
                      <a:pt x="56" y="29"/>
                    </a:cubicBezTo>
                    <a:cubicBezTo>
                      <a:pt x="57" y="29"/>
                      <a:pt x="58" y="30"/>
                      <a:pt x="58" y="32"/>
                    </a:cubicBezTo>
                    <a:cubicBezTo>
                      <a:pt x="58" y="34"/>
                      <a:pt x="55" y="35"/>
                      <a:pt x="55" y="35"/>
                    </a:cubicBezTo>
                    <a:cubicBezTo>
                      <a:pt x="55" y="35"/>
                      <a:pt x="56" y="37"/>
                      <a:pt x="56" y="37"/>
                    </a:cubicBezTo>
                    <a:cubicBezTo>
                      <a:pt x="56" y="38"/>
                      <a:pt x="56" y="40"/>
                      <a:pt x="56" y="40"/>
                    </a:cubicBezTo>
                    <a:cubicBezTo>
                      <a:pt x="56" y="40"/>
                      <a:pt x="55" y="41"/>
                      <a:pt x="55" y="41"/>
                    </a:cubicBezTo>
                    <a:cubicBezTo>
                      <a:pt x="55" y="41"/>
                      <a:pt x="54" y="39"/>
                      <a:pt x="53" y="39"/>
                    </a:cubicBezTo>
                    <a:cubicBezTo>
                      <a:pt x="53" y="38"/>
                      <a:pt x="52" y="36"/>
                      <a:pt x="52" y="36"/>
                    </a:cubicBezTo>
                    <a:cubicBezTo>
                      <a:pt x="52" y="35"/>
                      <a:pt x="51" y="34"/>
                      <a:pt x="51" y="34"/>
                    </a:cubicBezTo>
                    <a:cubicBezTo>
                      <a:pt x="51" y="34"/>
                      <a:pt x="50" y="34"/>
                      <a:pt x="49" y="34"/>
                    </a:cubicBezTo>
                    <a:cubicBezTo>
                      <a:pt x="48" y="34"/>
                      <a:pt x="47" y="32"/>
                      <a:pt x="46" y="32"/>
                    </a:cubicBezTo>
                    <a:cubicBezTo>
                      <a:pt x="46" y="32"/>
                      <a:pt x="45" y="31"/>
                      <a:pt x="44" y="31"/>
                    </a:cubicBezTo>
                    <a:cubicBezTo>
                      <a:pt x="44" y="30"/>
                      <a:pt x="42" y="31"/>
                      <a:pt x="42" y="31"/>
                    </a:cubicBezTo>
                    <a:cubicBezTo>
                      <a:pt x="41" y="31"/>
                      <a:pt x="41" y="29"/>
                      <a:pt x="41" y="29"/>
                    </a:cubicBezTo>
                    <a:cubicBezTo>
                      <a:pt x="41" y="28"/>
                      <a:pt x="39" y="27"/>
                      <a:pt x="39" y="27"/>
                    </a:cubicBezTo>
                    <a:cubicBezTo>
                      <a:pt x="38" y="26"/>
                      <a:pt x="38" y="25"/>
                      <a:pt x="39" y="24"/>
                    </a:cubicBezTo>
                    <a:cubicBezTo>
                      <a:pt x="39" y="22"/>
                      <a:pt x="40" y="21"/>
                      <a:pt x="40" y="21"/>
                    </a:cubicBezTo>
                    <a:cubicBezTo>
                      <a:pt x="41" y="21"/>
                      <a:pt x="41" y="20"/>
                      <a:pt x="42" y="19"/>
                    </a:cubicBezTo>
                    <a:cubicBezTo>
                      <a:pt x="42" y="18"/>
                      <a:pt x="42" y="18"/>
                      <a:pt x="42" y="18"/>
                    </a:cubicBezTo>
                    <a:cubicBezTo>
                      <a:pt x="43" y="18"/>
                      <a:pt x="43" y="18"/>
                      <a:pt x="44" y="18"/>
                    </a:cubicBezTo>
                    <a:cubicBezTo>
                      <a:pt x="45" y="17"/>
                      <a:pt x="45" y="16"/>
                      <a:pt x="45" y="16"/>
                    </a:cubicBezTo>
                    <a:cubicBezTo>
                      <a:pt x="45" y="16"/>
                      <a:pt x="44" y="15"/>
                      <a:pt x="43" y="15"/>
                    </a:cubicBezTo>
                    <a:cubicBezTo>
                      <a:pt x="43" y="15"/>
                      <a:pt x="42" y="14"/>
                      <a:pt x="42" y="13"/>
                    </a:cubicBezTo>
                    <a:cubicBezTo>
                      <a:pt x="43" y="13"/>
                      <a:pt x="44" y="14"/>
                      <a:pt x="44" y="14"/>
                    </a:cubicBezTo>
                    <a:cubicBezTo>
                      <a:pt x="45" y="15"/>
                      <a:pt x="45" y="14"/>
                      <a:pt x="46" y="13"/>
                    </a:cubicBezTo>
                    <a:cubicBezTo>
                      <a:pt x="47" y="13"/>
                      <a:pt x="46" y="12"/>
                      <a:pt x="47" y="13"/>
                    </a:cubicBezTo>
                    <a:cubicBezTo>
                      <a:pt x="48" y="13"/>
                      <a:pt x="48" y="13"/>
                      <a:pt x="49" y="13"/>
                    </a:cubicBezTo>
                    <a:cubicBezTo>
                      <a:pt x="49" y="13"/>
                      <a:pt x="49" y="13"/>
                      <a:pt x="49" y="12"/>
                    </a:cubicBezTo>
                    <a:cubicBezTo>
                      <a:pt x="50" y="11"/>
                      <a:pt x="50" y="11"/>
                      <a:pt x="50" y="10"/>
                    </a:cubicBezTo>
                    <a:cubicBezTo>
                      <a:pt x="50" y="10"/>
                      <a:pt x="50" y="9"/>
                      <a:pt x="49" y="9"/>
                    </a:cubicBezTo>
                    <a:cubicBezTo>
                      <a:pt x="49" y="8"/>
                      <a:pt x="50" y="8"/>
                      <a:pt x="50" y="8"/>
                    </a:cubicBezTo>
                    <a:cubicBezTo>
                      <a:pt x="51" y="7"/>
                      <a:pt x="50" y="6"/>
                      <a:pt x="50" y="6"/>
                    </a:cubicBezTo>
                    <a:cubicBezTo>
                      <a:pt x="49" y="7"/>
                      <a:pt x="48" y="6"/>
                      <a:pt x="48" y="6"/>
                    </a:cubicBezTo>
                    <a:cubicBezTo>
                      <a:pt x="48" y="5"/>
                      <a:pt x="46" y="5"/>
                      <a:pt x="46" y="6"/>
                    </a:cubicBezTo>
                    <a:cubicBezTo>
                      <a:pt x="46" y="6"/>
                      <a:pt x="46" y="7"/>
                      <a:pt x="46" y="7"/>
                    </a:cubicBezTo>
                    <a:cubicBezTo>
                      <a:pt x="46" y="8"/>
                      <a:pt x="46" y="9"/>
                      <a:pt x="46" y="10"/>
                    </a:cubicBezTo>
                    <a:cubicBezTo>
                      <a:pt x="45" y="11"/>
                      <a:pt x="44" y="10"/>
                      <a:pt x="44" y="10"/>
                    </a:cubicBezTo>
                    <a:cubicBezTo>
                      <a:pt x="43" y="10"/>
                      <a:pt x="44" y="9"/>
                      <a:pt x="44" y="8"/>
                    </a:cubicBezTo>
                    <a:cubicBezTo>
                      <a:pt x="44" y="7"/>
                      <a:pt x="43" y="7"/>
                      <a:pt x="43" y="6"/>
                    </a:cubicBezTo>
                    <a:cubicBezTo>
                      <a:pt x="42" y="6"/>
                      <a:pt x="42" y="9"/>
                      <a:pt x="42" y="9"/>
                    </a:cubicBezTo>
                    <a:cubicBezTo>
                      <a:pt x="41" y="9"/>
                      <a:pt x="41" y="8"/>
                      <a:pt x="41" y="7"/>
                    </a:cubicBezTo>
                    <a:cubicBezTo>
                      <a:pt x="41" y="6"/>
                      <a:pt x="41" y="6"/>
                      <a:pt x="40" y="6"/>
                    </a:cubicBezTo>
                    <a:cubicBezTo>
                      <a:pt x="39" y="6"/>
                      <a:pt x="39" y="4"/>
                      <a:pt x="39" y="3"/>
                    </a:cubicBezTo>
                    <a:cubicBezTo>
                      <a:pt x="39" y="3"/>
                      <a:pt x="38" y="2"/>
                      <a:pt x="37" y="1"/>
                    </a:cubicBezTo>
                    <a:cubicBezTo>
                      <a:pt x="37" y="0"/>
                      <a:pt x="36" y="2"/>
                      <a:pt x="35" y="3"/>
                    </a:cubicBezTo>
                    <a:cubicBezTo>
                      <a:pt x="34" y="3"/>
                      <a:pt x="36" y="5"/>
                      <a:pt x="36" y="6"/>
                    </a:cubicBezTo>
                    <a:cubicBezTo>
                      <a:pt x="37" y="7"/>
                      <a:pt x="38" y="8"/>
                      <a:pt x="38" y="8"/>
                    </a:cubicBezTo>
                    <a:cubicBezTo>
                      <a:pt x="37" y="9"/>
                      <a:pt x="37" y="9"/>
                      <a:pt x="37" y="10"/>
                    </a:cubicBezTo>
                    <a:cubicBezTo>
                      <a:pt x="36" y="11"/>
                      <a:pt x="35" y="10"/>
                      <a:pt x="34" y="9"/>
                    </a:cubicBezTo>
                    <a:cubicBezTo>
                      <a:pt x="34" y="9"/>
                      <a:pt x="33" y="10"/>
                      <a:pt x="32" y="10"/>
                    </a:cubicBezTo>
                    <a:cubicBezTo>
                      <a:pt x="32" y="10"/>
                      <a:pt x="30" y="10"/>
                      <a:pt x="30" y="10"/>
                    </a:cubicBezTo>
                    <a:cubicBezTo>
                      <a:pt x="29" y="10"/>
                      <a:pt x="27" y="9"/>
                      <a:pt x="26" y="9"/>
                    </a:cubicBezTo>
                    <a:cubicBezTo>
                      <a:pt x="25" y="9"/>
                      <a:pt x="25" y="10"/>
                      <a:pt x="25" y="11"/>
                    </a:cubicBezTo>
                    <a:cubicBezTo>
                      <a:pt x="25" y="11"/>
                      <a:pt x="24" y="12"/>
                      <a:pt x="24" y="11"/>
                    </a:cubicBezTo>
                    <a:cubicBezTo>
                      <a:pt x="24" y="10"/>
                      <a:pt x="22" y="10"/>
                      <a:pt x="21" y="10"/>
                    </a:cubicBezTo>
                    <a:cubicBezTo>
                      <a:pt x="20" y="10"/>
                      <a:pt x="18" y="10"/>
                      <a:pt x="17" y="10"/>
                    </a:cubicBezTo>
                    <a:cubicBezTo>
                      <a:pt x="17" y="10"/>
                      <a:pt x="18" y="9"/>
                      <a:pt x="18" y="8"/>
                    </a:cubicBezTo>
                    <a:cubicBezTo>
                      <a:pt x="18" y="8"/>
                      <a:pt x="18" y="8"/>
                      <a:pt x="17" y="8"/>
                    </a:cubicBezTo>
                    <a:cubicBezTo>
                      <a:pt x="11" y="15"/>
                      <a:pt x="5" y="23"/>
                      <a:pt x="0" y="32"/>
                    </a:cubicBezTo>
                    <a:cubicBezTo>
                      <a:pt x="1" y="32"/>
                      <a:pt x="2" y="32"/>
                      <a:pt x="2" y="33"/>
                    </a:cubicBezTo>
                    <a:cubicBezTo>
                      <a:pt x="3" y="34"/>
                      <a:pt x="4" y="34"/>
                      <a:pt x="4" y="35"/>
                    </a:cubicBezTo>
                    <a:cubicBezTo>
                      <a:pt x="4" y="36"/>
                      <a:pt x="5" y="38"/>
                      <a:pt x="6" y="39"/>
                    </a:cubicBezTo>
                    <a:cubicBezTo>
                      <a:pt x="8" y="40"/>
                      <a:pt x="8" y="40"/>
                      <a:pt x="8" y="41"/>
                    </a:cubicBezTo>
                    <a:cubicBezTo>
                      <a:pt x="8" y="42"/>
                      <a:pt x="10" y="42"/>
                      <a:pt x="11" y="43"/>
                    </a:cubicBezTo>
                    <a:cubicBezTo>
                      <a:pt x="11" y="44"/>
                      <a:pt x="11" y="45"/>
                      <a:pt x="10" y="45"/>
                    </a:cubicBezTo>
                    <a:cubicBezTo>
                      <a:pt x="10" y="44"/>
                      <a:pt x="9" y="42"/>
                      <a:pt x="8" y="42"/>
                    </a:cubicBezTo>
                    <a:cubicBezTo>
                      <a:pt x="8" y="41"/>
                      <a:pt x="6" y="42"/>
                      <a:pt x="6" y="42"/>
                    </a:cubicBezTo>
                    <a:cubicBezTo>
                      <a:pt x="6" y="42"/>
                      <a:pt x="7" y="43"/>
                      <a:pt x="8" y="44"/>
                    </a:cubicBezTo>
                    <a:cubicBezTo>
                      <a:pt x="9" y="44"/>
                      <a:pt x="9" y="45"/>
                      <a:pt x="10" y="46"/>
                    </a:cubicBezTo>
                    <a:cubicBezTo>
                      <a:pt x="10" y="47"/>
                      <a:pt x="10" y="48"/>
                      <a:pt x="10" y="48"/>
                    </a:cubicBezTo>
                    <a:cubicBezTo>
                      <a:pt x="11" y="49"/>
                      <a:pt x="10" y="54"/>
                      <a:pt x="10" y="54"/>
                    </a:cubicBezTo>
                    <a:cubicBezTo>
                      <a:pt x="10" y="55"/>
                      <a:pt x="10" y="57"/>
                      <a:pt x="10" y="57"/>
                    </a:cubicBezTo>
                    <a:cubicBezTo>
                      <a:pt x="11" y="58"/>
                      <a:pt x="12" y="60"/>
                      <a:pt x="12" y="61"/>
                    </a:cubicBezTo>
                    <a:cubicBezTo>
                      <a:pt x="12" y="61"/>
                      <a:pt x="14" y="65"/>
                      <a:pt x="14" y="65"/>
                    </a:cubicBezTo>
                    <a:cubicBezTo>
                      <a:pt x="14" y="65"/>
                      <a:pt x="15" y="66"/>
                      <a:pt x="16" y="66"/>
                    </a:cubicBezTo>
                    <a:cubicBezTo>
                      <a:pt x="17" y="67"/>
                      <a:pt x="17" y="67"/>
                      <a:pt x="18" y="68"/>
                    </a:cubicBezTo>
                    <a:cubicBezTo>
                      <a:pt x="19" y="68"/>
                      <a:pt x="20" y="71"/>
                      <a:pt x="20" y="71"/>
                    </a:cubicBezTo>
                    <a:cubicBezTo>
                      <a:pt x="20" y="72"/>
                      <a:pt x="22" y="74"/>
                      <a:pt x="22" y="74"/>
                    </a:cubicBezTo>
                    <a:cubicBezTo>
                      <a:pt x="23" y="75"/>
                      <a:pt x="21" y="75"/>
                      <a:pt x="21" y="75"/>
                    </a:cubicBezTo>
                    <a:cubicBezTo>
                      <a:pt x="21" y="75"/>
                      <a:pt x="22" y="76"/>
                      <a:pt x="23" y="76"/>
                    </a:cubicBezTo>
                    <a:cubicBezTo>
                      <a:pt x="23" y="77"/>
                      <a:pt x="23" y="77"/>
                      <a:pt x="24" y="77"/>
                    </a:cubicBezTo>
                    <a:cubicBezTo>
                      <a:pt x="25" y="78"/>
                      <a:pt x="24" y="78"/>
                      <a:pt x="25" y="79"/>
                    </a:cubicBezTo>
                    <a:cubicBezTo>
                      <a:pt x="25" y="79"/>
                      <a:pt x="27" y="82"/>
                      <a:pt x="27" y="82"/>
                    </a:cubicBezTo>
                    <a:cubicBezTo>
                      <a:pt x="27" y="82"/>
                      <a:pt x="28" y="81"/>
                      <a:pt x="27" y="80"/>
                    </a:cubicBezTo>
                    <a:cubicBezTo>
                      <a:pt x="27" y="80"/>
                      <a:pt x="26" y="79"/>
                      <a:pt x="26" y="78"/>
                    </a:cubicBezTo>
                    <a:cubicBezTo>
                      <a:pt x="26" y="78"/>
                      <a:pt x="26" y="77"/>
                      <a:pt x="25" y="77"/>
                    </a:cubicBezTo>
                    <a:cubicBezTo>
                      <a:pt x="25" y="76"/>
                      <a:pt x="24" y="75"/>
                      <a:pt x="24" y="74"/>
                    </a:cubicBezTo>
                    <a:cubicBezTo>
                      <a:pt x="24" y="74"/>
                      <a:pt x="22" y="73"/>
                      <a:pt x="22" y="72"/>
                    </a:cubicBezTo>
                    <a:cubicBezTo>
                      <a:pt x="21" y="72"/>
                      <a:pt x="22" y="70"/>
                      <a:pt x="22" y="70"/>
                    </a:cubicBezTo>
                    <a:cubicBezTo>
                      <a:pt x="22" y="70"/>
                      <a:pt x="23" y="71"/>
                      <a:pt x="23" y="72"/>
                    </a:cubicBezTo>
                    <a:cubicBezTo>
                      <a:pt x="24" y="72"/>
                      <a:pt x="24" y="73"/>
                      <a:pt x="25" y="74"/>
                    </a:cubicBezTo>
                    <a:cubicBezTo>
                      <a:pt x="25" y="74"/>
                      <a:pt x="27" y="76"/>
                      <a:pt x="27" y="76"/>
                    </a:cubicBezTo>
                    <a:cubicBezTo>
                      <a:pt x="27" y="76"/>
                      <a:pt x="28" y="77"/>
                      <a:pt x="28" y="78"/>
                    </a:cubicBezTo>
                    <a:cubicBezTo>
                      <a:pt x="28" y="79"/>
                      <a:pt x="29" y="79"/>
                      <a:pt x="29" y="79"/>
                    </a:cubicBezTo>
                    <a:cubicBezTo>
                      <a:pt x="30" y="79"/>
                      <a:pt x="31" y="80"/>
                      <a:pt x="31" y="81"/>
                    </a:cubicBezTo>
                    <a:cubicBezTo>
                      <a:pt x="31" y="81"/>
                      <a:pt x="32" y="83"/>
                      <a:pt x="32" y="84"/>
                    </a:cubicBezTo>
                    <a:cubicBezTo>
                      <a:pt x="32" y="85"/>
                      <a:pt x="33" y="86"/>
                      <a:pt x="34" y="86"/>
                    </a:cubicBezTo>
                    <a:cubicBezTo>
                      <a:pt x="34" y="87"/>
                      <a:pt x="35" y="88"/>
                      <a:pt x="36" y="88"/>
                    </a:cubicBezTo>
                    <a:cubicBezTo>
                      <a:pt x="36" y="88"/>
                      <a:pt x="37" y="88"/>
                      <a:pt x="38" y="89"/>
                    </a:cubicBezTo>
                    <a:cubicBezTo>
                      <a:pt x="38" y="90"/>
                      <a:pt x="42" y="91"/>
                      <a:pt x="42" y="91"/>
                    </a:cubicBezTo>
                    <a:cubicBezTo>
                      <a:pt x="42" y="91"/>
                      <a:pt x="44" y="91"/>
                      <a:pt x="45" y="90"/>
                    </a:cubicBezTo>
                    <a:cubicBezTo>
                      <a:pt x="46" y="90"/>
                      <a:pt x="47" y="92"/>
                      <a:pt x="47" y="93"/>
                    </a:cubicBezTo>
                    <a:cubicBezTo>
                      <a:pt x="48" y="93"/>
                      <a:pt x="49" y="93"/>
                      <a:pt x="50" y="94"/>
                    </a:cubicBezTo>
                    <a:cubicBezTo>
                      <a:pt x="50" y="94"/>
                      <a:pt x="52" y="94"/>
                      <a:pt x="52" y="94"/>
                    </a:cubicBezTo>
                    <a:cubicBezTo>
                      <a:pt x="53" y="95"/>
                      <a:pt x="54" y="95"/>
                      <a:pt x="55" y="96"/>
                    </a:cubicBezTo>
                    <a:cubicBezTo>
                      <a:pt x="55" y="97"/>
                      <a:pt x="56" y="98"/>
                      <a:pt x="57" y="99"/>
                    </a:cubicBezTo>
                    <a:cubicBezTo>
                      <a:pt x="58" y="100"/>
                      <a:pt x="58" y="100"/>
                      <a:pt x="59" y="101"/>
                    </a:cubicBezTo>
                    <a:cubicBezTo>
                      <a:pt x="60" y="101"/>
                      <a:pt x="62" y="102"/>
                      <a:pt x="62" y="102"/>
                    </a:cubicBezTo>
                    <a:cubicBezTo>
                      <a:pt x="62" y="102"/>
                      <a:pt x="62" y="100"/>
                      <a:pt x="63" y="100"/>
                    </a:cubicBezTo>
                    <a:cubicBezTo>
                      <a:pt x="63" y="100"/>
                      <a:pt x="64" y="102"/>
                      <a:pt x="64" y="102"/>
                    </a:cubicBezTo>
                    <a:cubicBezTo>
                      <a:pt x="64" y="102"/>
                      <a:pt x="65" y="104"/>
                      <a:pt x="65" y="104"/>
                    </a:cubicBezTo>
                    <a:cubicBezTo>
                      <a:pt x="66" y="105"/>
                      <a:pt x="66" y="107"/>
                      <a:pt x="65" y="108"/>
                    </a:cubicBezTo>
                    <a:cubicBezTo>
                      <a:pt x="65" y="108"/>
                      <a:pt x="64" y="110"/>
                      <a:pt x="63" y="111"/>
                    </a:cubicBezTo>
                    <a:cubicBezTo>
                      <a:pt x="62" y="112"/>
                      <a:pt x="63" y="113"/>
                      <a:pt x="63" y="114"/>
                    </a:cubicBezTo>
                    <a:cubicBezTo>
                      <a:pt x="64" y="116"/>
                      <a:pt x="63" y="116"/>
                      <a:pt x="63" y="117"/>
                    </a:cubicBezTo>
                    <a:cubicBezTo>
                      <a:pt x="63" y="118"/>
                      <a:pt x="63" y="119"/>
                      <a:pt x="63" y="119"/>
                    </a:cubicBezTo>
                    <a:cubicBezTo>
                      <a:pt x="64" y="120"/>
                      <a:pt x="65" y="120"/>
                      <a:pt x="67" y="122"/>
                    </a:cubicBezTo>
                    <a:cubicBezTo>
                      <a:pt x="68" y="124"/>
                      <a:pt x="67" y="124"/>
                      <a:pt x="68" y="125"/>
                    </a:cubicBezTo>
                    <a:cubicBezTo>
                      <a:pt x="68" y="126"/>
                      <a:pt x="70" y="128"/>
                      <a:pt x="70" y="129"/>
                    </a:cubicBezTo>
                    <a:cubicBezTo>
                      <a:pt x="70" y="130"/>
                      <a:pt x="72" y="131"/>
                      <a:pt x="73" y="131"/>
                    </a:cubicBezTo>
                    <a:cubicBezTo>
                      <a:pt x="74" y="132"/>
                      <a:pt x="77" y="134"/>
                      <a:pt x="78" y="135"/>
                    </a:cubicBezTo>
                    <a:cubicBezTo>
                      <a:pt x="78" y="136"/>
                      <a:pt x="78" y="138"/>
                      <a:pt x="78" y="139"/>
                    </a:cubicBezTo>
                    <a:cubicBezTo>
                      <a:pt x="78" y="140"/>
                      <a:pt x="78" y="142"/>
                      <a:pt x="78" y="144"/>
                    </a:cubicBezTo>
                    <a:cubicBezTo>
                      <a:pt x="79" y="145"/>
                      <a:pt x="79" y="146"/>
                      <a:pt x="78" y="148"/>
                    </a:cubicBezTo>
                    <a:cubicBezTo>
                      <a:pt x="77" y="150"/>
                      <a:pt x="79" y="155"/>
                      <a:pt x="79" y="157"/>
                    </a:cubicBezTo>
                    <a:cubicBezTo>
                      <a:pt x="78" y="160"/>
                      <a:pt x="77" y="160"/>
                      <a:pt x="78" y="161"/>
                    </a:cubicBezTo>
                    <a:cubicBezTo>
                      <a:pt x="78" y="162"/>
                      <a:pt x="78" y="164"/>
                      <a:pt x="78" y="165"/>
                    </a:cubicBezTo>
                    <a:cubicBezTo>
                      <a:pt x="78" y="165"/>
                      <a:pt x="78" y="167"/>
                      <a:pt x="78" y="169"/>
                    </a:cubicBezTo>
                    <a:cubicBezTo>
                      <a:pt x="78" y="170"/>
                      <a:pt x="79" y="167"/>
                      <a:pt x="79" y="166"/>
                    </a:cubicBezTo>
                    <a:cubicBezTo>
                      <a:pt x="80" y="166"/>
                      <a:pt x="80" y="168"/>
                      <a:pt x="79" y="170"/>
                    </a:cubicBezTo>
                    <a:cubicBezTo>
                      <a:pt x="82" y="170"/>
                      <a:pt x="84" y="170"/>
                      <a:pt x="86" y="170"/>
                    </a:cubicBezTo>
                    <a:cubicBezTo>
                      <a:pt x="87" y="170"/>
                      <a:pt x="88" y="170"/>
                      <a:pt x="89" y="170"/>
                    </a:cubicBezTo>
                    <a:cubicBezTo>
                      <a:pt x="89" y="170"/>
                      <a:pt x="89" y="169"/>
                      <a:pt x="89" y="169"/>
                    </a:cubicBezTo>
                    <a:cubicBezTo>
                      <a:pt x="90" y="168"/>
                      <a:pt x="89" y="166"/>
                      <a:pt x="89"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39"/>
              <p:cNvSpPr>
                <a:spLocks/>
              </p:cNvSpPr>
              <p:nvPr/>
            </p:nvSpPr>
            <p:spPr bwMode="auto">
              <a:xfrm>
                <a:off x="5945188" y="3448050"/>
                <a:ext cx="49213" cy="22225"/>
              </a:xfrm>
              <a:custGeom>
                <a:avLst/>
                <a:gdLst>
                  <a:gd name="T0" fmla="*/ 12 w 13"/>
                  <a:gd name="T1" fmla="*/ 4 h 6"/>
                  <a:gd name="T2" fmla="*/ 9 w 13"/>
                  <a:gd name="T3" fmla="*/ 3 h 6"/>
                  <a:gd name="T4" fmla="*/ 6 w 13"/>
                  <a:gd name="T5" fmla="*/ 1 h 6"/>
                  <a:gd name="T6" fmla="*/ 4 w 13"/>
                  <a:gd name="T7" fmla="*/ 1 h 6"/>
                  <a:gd name="T8" fmla="*/ 2 w 13"/>
                  <a:gd name="T9" fmla="*/ 0 h 6"/>
                  <a:gd name="T10" fmla="*/ 0 w 13"/>
                  <a:gd name="T11" fmla="*/ 2 h 6"/>
                  <a:gd name="T12" fmla="*/ 2 w 13"/>
                  <a:gd name="T13" fmla="*/ 1 h 6"/>
                  <a:gd name="T14" fmla="*/ 4 w 13"/>
                  <a:gd name="T15" fmla="*/ 2 h 6"/>
                  <a:gd name="T16" fmla="*/ 7 w 13"/>
                  <a:gd name="T17" fmla="*/ 3 h 6"/>
                  <a:gd name="T18" fmla="*/ 9 w 13"/>
                  <a:gd name="T19" fmla="*/ 5 h 6"/>
                  <a:gd name="T20" fmla="*/ 12 w 13"/>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6">
                    <a:moveTo>
                      <a:pt x="12" y="4"/>
                    </a:moveTo>
                    <a:cubicBezTo>
                      <a:pt x="12" y="3"/>
                      <a:pt x="10" y="3"/>
                      <a:pt x="9" y="3"/>
                    </a:cubicBezTo>
                    <a:cubicBezTo>
                      <a:pt x="9" y="2"/>
                      <a:pt x="7" y="2"/>
                      <a:pt x="6" y="1"/>
                    </a:cubicBezTo>
                    <a:cubicBezTo>
                      <a:pt x="5" y="1"/>
                      <a:pt x="5" y="1"/>
                      <a:pt x="4" y="1"/>
                    </a:cubicBezTo>
                    <a:cubicBezTo>
                      <a:pt x="4" y="0"/>
                      <a:pt x="3" y="0"/>
                      <a:pt x="2" y="0"/>
                    </a:cubicBezTo>
                    <a:cubicBezTo>
                      <a:pt x="2" y="0"/>
                      <a:pt x="0" y="2"/>
                      <a:pt x="0" y="2"/>
                    </a:cubicBezTo>
                    <a:cubicBezTo>
                      <a:pt x="0" y="2"/>
                      <a:pt x="2" y="2"/>
                      <a:pt x="2" y="1"/>
                    </a:cubicBezTo>
                    <a:cubicBezTo>
                      <a:pt x="3" y="1"/>
                      <a:pt x="4" y="2"/>
                      <a:pt x="4" y="2"/>
                    </a:cubicBezTo>
                    <a:cubicBezTo>
                      <a:pt x="5" y="2"/>
                      <a:pt x="6" y="3"/>
                      <a:pt x="7" y="3"/>
                    </a:cubicBezTo>
                    <a:cubicBezTo>
                      <a:pt x="8" y="3"/>
                      <a:pt x="8" y="4"/>
                      <a:pt x="9" y="5"/>
                    </a:cubicBezTo>
                    <a:cubicBezTo>
                      <a:pt x="10" y="6"/>
                      <a:pt x="13"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40"/>
              <p:cNvSpPr>
                <a:spLocks/>
              </p:cNvSpPr>
              <p:nvPr/>
            </p:nvSpPr>
            <p:spPr bwMode="auto">
              <a:xfrm>
                <a:off x="5988050" y="3463925"/>
                <a:ext cx="30163" cy="11113"/>
              </a:xfrm>
              <a:custGeom>
                <a:avLst/>
                <a:gdLst>
                  <a:gd name="T0" fmla="*/ 6 w 8"/>
                  <a:gd name="T1" fmla="*/ 2 h 3"/>
                  <a:gd name="T2" fmla="*/ 5 w 8"/>
                  <a:gd name="T3" fmla="*/ 1 h 3"/>
                  <a:gd name="T4" fmla="*/ 3 w 8"/>
                  <a:gd name="T5" fmla="*/ 1 h 3"/>
                  <a:gd name="T6" fmla="*/ 2 w 8"/>
                  <a:gd name="T7" fmla="*/ 0 h 3"/>
                  <a:gd name="T8" fmla="*/ 2 w 8"/>
                  <a:gd name="T9" fmla="*/ 1 h 3"/>
                  <a:gd name="T10" fmla="*/ 0 w 8"/>
                  <a:gd name="T11" fmla="*/ 2 h 3"/>
                  <a:gd name="T12" fmla="*/ 2 w 8"/>
                  <a:gd name="T13" fmla="*/ 3 h 3"/>
                  <a:gd name="T14" fmla="*/ 4 w 8"/>
                  <a:gd name="T15" fmla="*/ 3 h 3"/>
                  <a:gd name="T16" fmla="*/ 7 w 8"/>
                  <a:gd name="T17" fmla="*/ 3 h 3"/>
                  <a:gd name="T18" fmla="*/ 6 w 8"/>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
                    <a:moveTo>
                      <a:pt x="6" y="2"/>
                    </a:moveTo>
                    <a:cubicBezTo>
                      <a:pt x="6" y="2"/>
                      <a:pt x="5" y="1"/>
                      <a:pt x="5" y="1"/>
                    </a:cubicBezTo>
                    <a:cubicBezTo>
                      <a:pt x="5" y="1"/>
                      <a:pt x="4" y="1"/>
                      <a:pt x="3" y="1"/>
                    </a:cubicBezTo>
                    <a:cubicBezTo>
                      <a:pt x="3" y="1"/>
                      <a:pt x="3" y="0"/>
                      <a:pt x="2" y="0"/>
                    </a:cubicBezTo>
                    <a:cubicBezTo>
                      <a:pt x="2" y="0"/>
                      <a:pt x="2" y="1"/>
                      <a:pt x="2" y="1"/>
                    </a:cubicBezTo>
                    <a:cubicBezTo>
                      <a:pt x="2" y="2"/>
                      <a:pt x="0" y="2"/>
                      <a:pt x="0" y="2"/>
                    </a:cubicBezTo>
                    <a:cubicBezTo>
                      <a:pt x="2" y="3"/>
                      <a:pt x="2" y="3"/>
                      <a:pt x="2" y="3"/>
                    </a:cubicBezTo>
                    <a:cubicBezTo>
                      <a:pt x="2" y="3"/>
                      <a:pt x="3" y="3"/>
                      <a:pt x="4" y="3"/>
                    </a:cubicBezTo>
                    <a:cubicBezTo>
                      <a:pt x="5" y="3"/>
                      <a:pt x="6" y="3"/>
                      <a:pt x="7" y="3"/>
                    </a:cubicBezTo>
                    <a:cubicBezTo>
                      <a:pt x="8" y="3"/>
                      <a:pt x="6"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41"/>
              <p:cNvSpPr>
                <a:spLocks/>
              </p:cNvSpPr>
              <p:nvPr/>
            </p:nvSpPr>
            <p:spPr bwMode="auto">
              <a:xfrm>
                <a:off x="6007100" y="3338513"/>
                <a:ext cx="6350" cy="3175"/>
              </a:xfrm>
              <a:custGeom>
                <a:avLst/>
                <a:gdLst>
                  <a:gd name="T0" fmla="*/ 0 w 2"/>
                  <a:gd name="T1" fmla="*/ 1 h 1"/>
                  <a:gd name="T2" fmla="*/ 0 w 2"/>
                  <a:gd name="T3" fmla="*/ 1 h 1"/>
                  <a:gd name="T4" fmla="*/ 1 w 2"/>
                  <a:gd name="T5" fmla="*/ 1 h 1"/>
                  <a:gd name="T6" fmla="*/ 2 w 2"/>
                  <a:gd name="T7" fmla="*/ 0 h 1"/>
                  <a:gd name="T8" fmla="*/ 2 w 2"/>
                  <a:gd name="T9" fmla="*/ 1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0" y="1"/>
                      <a:pt x="0" y="1"/>
                    </a:cubicBezTo>
                    <a:cubicBezTo>
                      <a:pt x="1" y="1"/>
                      <a:pt x="1" y="1"/>
                      <a:pt x="1" y="1"/>
                    </a:cubicBezTo>
                    <a:cubicBezTo>
                      <a:pt x="1" y="1"/>
                      <a:pt x="2" y="1"/>
                      <a:pt x="2" y="0"/>
                    </a:cubicBezTo>
                    <a:cubicBezTo>
                      <a:pt x="2" y="0"/>
                      <a:pt x="2" y="0"/>
                      <a:pt x="2"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42"/>
              <p:cNvSpPr>
                <a:spLocks/>
              </p:cNvSpPr>
              <p:nvPr/>
            </p:nvSpPr>
            <p:spPr bwMode="auto">
              <a:xfrm>
                <a:off x="6021388" y="3322638"/>
                <a:ext cx="11113" cy="11113"/>
              </a:xfrm>
              <a:custGeom>
                <a:avLst/>
                <a:gdLst>
                  <a:gd name="T0" fmla="*/ 0 w 3"/>
                  <a:gd name="T1" fmla="*/ 3 h 3"/>
                  <a:gd name="T2" fmla="*/ 1 w 3"/>
                  <a:gd name="T3" fmla="*/ 3 h 3"/>
                  <a:gd name="T4" fmla="*/ 3 w 3"/>
                  <a:gd name="T5" fmla="*/ 2 h 3"/>
                  <a:gd name="T6" fmla="*/ 2 w 3"/>
                  <a:gd name="T7" fmla="*/ 1 h 3"/>
                  <a:gd name="T8" fmla="*/ 1 w 3"/>
                  <a:gd name="T9" fmla="*/ 1 h 3"/>
                  <a:gd name="T10" fmla="*/ 1 w 3"/>
                  <a:gd name="T11" fmla="*/ 2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3"/>
                      <a:pt x="1" y="3"/>
                      <a:pt x="1" y="3"/>
                    </a:cubicBezTo>
                    <a:cubicBezTo>
                      <a:pt x="2" y="2"/>
                      <a:pt x="2" y="2"/>
                      <a:pt x="3" y="2"/>
                    </a:cubicBezTo>
                    <a:cubicBezTo>
                      <a:pt x="3" y="2"/>
                      <a:pt x="2" y="0"/>
                      <a:pt x="2" y="1"/>
                    </a:cubicBezTo>
                    <a:cubicBezTo>
                      <a:pt x="2" y="1"/>
                      <a:pt x="1" y="1"/>
                      <a:pt x="1" y="1"/>
                    </a:cubicBezTo>
                    <a:cubicBezTo>
                      <a:pt x="1" y="1"/>
                      <a:pt x="1" y="1"/>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43"/>
              <p:cNvSpPr>
                <a:spLocks/>
              </p:cNvSpPr>
              <p:nvPr/>
            </p:nvSpPr>
            <p:spPr bwMode="auto">
              <a:xfrm>
                <a:off x="6007100" y="3325813"/>
                <a:ext cx="19050" cy="15875"/>
              </a:xfrm>
              <a:custGeom>
                <a:avLst/>
                <a:gdLst>
                  <a:gd name="T0" fmla="*/ 4 w 5"/>
                  <a:gd name="T1" fmla="*/ 0 h 4"/>
                  <a:gd name="T2" fmla="*/ 2 w 5"/>
                  <a:gd name="T3" fmla="*/ 2 h 4"/>
                  <a:gd name="T4" fmla="*/ 0 w 5"/>
                  <a:gd name="T5" fmla="*/ 3 h 4"/>
                  <a:gd name="T6" fmla="*/ 0 w 5"/>
                  <a:gd name="T7" fmla="*/ 4 h 4"/>
                  <a:gd name="T8" fmla="*/ 2 w 5"/>
                  <a:gd name="T9" fmla="*/ 4 h 4"/>
                  <a:gd name="T10" fmla="*/ 2 w 5"/>
                  <a:gd name="T11" fmla="*/ 3 h 4"/>
                  <a:gd name="T12" fmla="*/ 3 w 5"/>
                  <a:gd name="T13" fmla="*/ 3 h 4"/>
                  <a:gd name="T14" fmla="*/ 4 w 5"/>
                  <a:gd name="T15" fmla="*/ 2 h 4"/>
                  <a:gd name="T16" fmla="*/ 5 w 5"/>
                  <a:gd name="T17" fmla="*/ 1 h 4"/>
                  <a:gd name="T18" fmla="*/ 5 w 5"/>
                  <a:gd name="T19" fmla="*/ 0 h 4"/>
                  <a:gd name="T20" fmla="*/ 4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4" y="0"/>
                    </a:moveTo>
                    <a:cubicBezTo>
                      <a:pt x="4" y="0"/>
                      <a:pt x="2" y="2"/>
                      <a:pt x="2" y="2"/>
                    </a:cubicBezTo>
                    <a:cubicBezTo>
                      <a:pt x="2" y="2"/>
                      <a:pt x="1" y="3"/>
                      <a:pt x="0" y="3"/>
                    </a:cubicBezTo>
                    <a:cubicBezTo>
                      <a:pt x="0" y="3"/>
                      <a:pt x="0" y="4"/>
                      <a:pt x="0" y="4"/>
                    </a:cubicBezTo>
                    <a:cubicBezTo>
                      <a:pt x="1" y="4"/>
                      <a:pt x="1" y="4"/>
                      <a:pt x="2" y="4"/>
                    </a:cubicBezTo>
                    <a:cubicBezTo>
                      <a:pt x="2" y="3"/>
                      <a:pt x="2" y="3"/>
                      <a:pt x="2" y="3"/>
                    </a:cubicBezTo>
                    <a:cubicBezTo>
                      <a:pt x="3" y="3"/>
                      <a:pt x="3" y="3"/>
                      <a:pt x="3" y="3"/>
                    </a:cubicBezTo>
                    <a:cubicBezTo>
                      <a:pt x="3" y="2"/>
                      <a:pt x="4" y="2"/>
                      <a:pt x="4" y="2"/>
                    </a:cubicBezTo>
                    <a:cubicBezTo>
                      <a:pt x="5" y="2"/>
                      <a:pt x="5" y="1"/>
                      <a:pt x="5" y="1"/>
                    </a:cubicBezTo>
                    <a:cubicBezTo>
                      <a:pt x="5" y="0"/>
                      <a:pt x="5" y="0"/>
                      <a:pt x="5" y="0"/>
                    </a:cubicBezTo>
                    <a:cubicBezTo>
                      <a:pt x="5"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44"/>
              <p:cNvSpPr>
                <a:spLocks/>
              </p:cNvSpPr>
              <p:nvPr/>
            </p:nvSpPr>
            <p:spPr bwMode="auto">
              <a:xfrm>
                <a:off x="6032500" y="3300413"/>
                <a:ext cx="31750" cy="25400"/>
              </a:xfrm>
              <a:custGeom>
                <a:avLst/>
                <a:gdLst>
                  <a:gd name="T0" fmla="*/ 1 w 8"/>
                  <a:gd name="T1" fmla="*/ 1 h 7"/>
                  <a:gd name="T2" fmla="*/ 1 w 8"/>
                  <a:gd name="T3" fmla="*/ 2 h 7"/>
                  <a:gd name="T4" fmla="*/ 0 w 8"/>
                  <a:gd name="T5" fmla="*/ 4 h 7"/>
                  <a:gd name="T6" fmla="*/ 3 w 8"/>
                  <a:gd name="T7" fmla="*/ 6 h 7"/>
                  <a:gd name="T8" fmla="*/ 5 w 8"/>
                  <a:gd name="T9" fmla="*/ 6 h 7"/>
                  <a:gd name="T10" fmla="*/ 7 w 8"/>
                  <a:gd name="T11" fmla="*/ 7 h 7"/>
                  <a:gd name="T12" fmla="*/ 6 w 8"/>
                  <a:gd name="T13" fmla="*/ 3 h 7"/>
                  <a:gd name="T14" fmla="*/ 5 w 8"/>
                  <a:gd name="T15" fmla="*/ 2 h 7"/>
                  <a:gd name="T16" fmla="*/ 3 w 8"/>
                  <a:gd name="T17" fmla="*/ 1 h 7"/>
                  <a:gd name="T18" fmla="*/ 3 w 8"/>
                  <a:gd name="T19" fmla="*/ 0 h 7"/>
                  <a:gd name="T20" fmla="*/ 3 w 8"/>
                  <a:gd name="T21" fmla="*/ 0 h 7"/>
                  <a:gd name="T22" fmla="*/ 1 w 8"/>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1" y="1"/>
                    </a:moveTo>
                    <a:cubicBezTo>
                      <a:pt x="1" y="1"/>
                      <a:pt x="1" y="2"/>
                      <a:pt x="1" y="2"/>
                    </a:cubicBezTo>
                    <a:cubicBezTo>
                      <a:pt x="0" y="2"/>
                      <a:pt x="0" y="4"/>
                      <a:pt x="0" y="4"/>
                    </a:cubicBezTo>
                    <a:cubicBezTo>
                      <a:pt x="0" y="4"/>
                      <a:pt x="3" y="6"/>
                      <a:pt x="3" y="6"/>
                    </a:cubicBezTo>
                    <a:cubicBezTo>
                      <a:pt x="4" y="6"/>
                      <a:pt x="5" y="6"/>
                      <a:pt x="5" y="6"/>
                    </a:cubicBezTo>
                    <a:cubicBezTo>
                      <a:pt x="5" y="6"/>
                      <a:pt x="7" y="7"/>
                      <a:pt x="7" y="7"/>
                    </a:cubicBezTo>
                    <a:cubicBezTo>
                      <a:pt x="8" y="6"/>
                      <a:pt x="6" y="4"/>
                      <a:pt x="6" y="3"/>
                    </a:cubicBezTo>
                    <a:cubicBezTo>
                      <a:pt x="6" y="3"/>
                      <a:pt x="5" y="2"/>
                      <a:pt x="5" y="2"/>
                    </a:cubicBezTo>
                    <a:cubicBezTo>
                      <a:pt x="4" y="2"/>
                      <a:pt x="3" y="2"/>
                      <a:pt x="3" y="1"/>
                    </a:cubicBezTo>
                    <a:cubicBezTo>
                      <a:pt x="3" y="1"/>
                      <a:pt x="3" y="1"/>
                      <a:pt x="3" y="0"/>
                    </a:cubicBezTo>
                    <a:cubicBezTo>
                      <a:pt x="3" y="0"/>
                      <a:pt x="3" y="0"/>
                      <a:pt x="3" y="0"/>
                    </a:cubicBezTo>
                    <a:cubicBezTo>
                      <a:pt x="2" y="1"/>
                      <a:pt x="2"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45"/>
              <p:cNvSpPr>
                <a:spLocks/>
              </p:cNvSpPr>
              <p:nvPr/>
            </p:nvSpPr>
            <p:spPr bwMode="auto">
              <a:xfrm>
                <a:off x="5918200" y="3197225"/>
                <a:ext cx="34925" cy="19050"/>
              </a:xfrm>
              <a:custGeom>
                <a:avLst/>
                <a:gdLst>
                  <a:gd name="T0" fmla="*/ 7 w 9"/>
                  <a:gd name="T1" fmla="*/ 4 h 5"/>
                  <a:gd name="T2" fmla="*/ 6 w 9"/>
                  <a:gd name="T3" fmla="*/ 2 h 5"/>
                  <a:gd name="T4" fmla="*/ 4 w 9"/>
                  <a:gd name="T5" fmla="*/ 1 h 5"/>
                  <a:gd name="T6" fmla="*/ 3 w 9"/>
                  <a:gd name="T7" fmla="*/ 0 h 5"/>
                  <a:gd name="T8" fmla="*/ 2 w 9"/>
                  <a:gd name="T9" fmla="*/ 1 h 5"/>
                  <a:gd name="T10" fmla="*/ 2 w 9"/>
                  <a:gd name="T11" fmla="*/ 2 h 5"/>
                  <a:gd name="T12" fmla="*/ 0 w 9"/>
                  <a:gd name="T13" fmla="*/ 4 h 5"/>
                  <a:gd name="T14" fmla="*/ 3 w 9"/>
                  <a:gd name="T15" fmla="*/ 5 h 5"/>
                  <a:gd name="T16" fmla="*/ 5 w 9"/>
                  <a:gd name="T17" fmla="*/ 4 h 5"/>
                  <a:gd name="T18" fmla="*/ 8 w 9"/>
                  <a:gd name="T19" fmla="*/ 5 h 5"/>
                  <a:gd name="T20" fmla="*/ 7 w 9"/>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5">
                    <a:moveTo>
                      <a:pt x="7" y="4"/>
                    </a:moveTo>
                    <a:cubicBezTo>
                      <a:pt x="7" y="3"/>
                      <a:pt x="6" y="2"/>
                      <a:pt x="6" y="2"/>
                    </a:cubicBezTo>
                    <a:cubicBezTo>
                      <a:pt x="5" y="1"/>
                      <a:pt x="4" y="1"/>
                      <a:pt x="4" y="1"/>
                    </a:cubicBezTo>
                    <a:cubicBezTo>
                      <a:pt x="4" y="1"/>
                      <a:pt x="3" y="0"/>
                      <a:pt x="3" y="0"/>
                    </a:cubicBezTo>
                    <a:cubicBezTo>
                      <a:pt x="3" y="0"/>
                      <a:pt x="2" y="1"/>
                      <a:pt x="2" y="1"/>
                    </a:cubicBezTo>
                    <a:cubicBezTo>
                      <a:pt x="2" y="2"/>
                      <a:pt x="2" y="2"/>
                      <a:pt x="2" y="2"/>
                    </a:cubicBezTo>
                    <a:cubicBezTo>
                      <a:pt x="2" y="2"/>
                      <a:pt x="1" y="4"/>
                      <a:pt x="0" y="4"/>
                    </a:cubicBezTo>
                    <a:cubicBezTo>
                      <a:pt x="0" y="4"/>
                      <a:pt x="3" y="5"/>
                      <a:pt x="3" y="5"/>
                    </a:cubicBezTo>
                    <a:cubicBezTo>
                      <a:pt x="3" y="5"/>
                      <a:pt x="5" y="4"/>
                      <a:pt x="5" y="4"/>
                    </a:cubicBezTo>
                    <a:cubicBezTo>
                      <a:pt x="5" y="4"/>
                      <a:pt x="7" y="5"/>
                      <a:pt x="8" y="5"/>
                    </a:cubicBezTo>
                    <a:cubicBezTo>
                      <a:pt x="9" y="5"/>
                      <a:pt x="8" y="4"/>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46"/>
              <p:cNvSpPr>
                <a:spLocks/>
              </p:cNvSpPr>
              <p:nvPr/>
            </p:nvSpPr>
            <p:spPr bwMode="auto">
              <a:xfrm>
                <a:off x="5903913" y="3128963"/>
                <a:ext cx="122238" cy="98425"/>
              </a:xfrm>
              <a:custGeom>
                <a:avLst/>
                <a:gdLst>
                  <a:gd name="T0" fmla="*/ 30 w 32"/>
                  <a:gd name="T1" fmla="*/ 16 h 26"/>
                  <a:gd name="T2" fmla="*/ 28 w 32"/>
                  <a:gd name="T3" fmla="*/ 14 h 26"/>
                  <a:gd name="T4" fmla="*/ 26 w 32"/>
                  <a:gd name="T5" fmla="*/ 13 h 26"/>
                  <a:gd name="T6" fmla="*/ 24 w 32"/>
                  <a:gd name="T7" fmla="*/ 11 h 26"/>
                  <a:gd name="T8" fmla="*/ 24 w 32"/>
                  <a:gd name="T9" fmla="*/ 9 h 26"/>
                  <a:gd name="T10" fmla="*/ 23 w 32"/>
                  <a:gd name="T11" fmla="*/ 8 h 26"/>
                  <a:gd name="T12" fmla="*/ 21 w 32"/>
                  <a:gd name="T13" fmla="*/ 7 h 26"/>
                  <a:gd name="T14" fmla="*/ 19 w 32"/>
                  <a:gd name="T15" fmla="*/ 6 h 26"/>
                  <a:gd name="T16" fmla="*/ 16 w 32"/>
                  <a:gd name="T17" fmla="*/ 5 h 26"/>
                  <a:gd name="T18" fmla="*/ 15 w 32"/>
                  <a:gd name="T19" fmla="*/ 4 h 26"/>
                  <a:gd name="T20" fmla="*/ 12 w 32"/>
                  <a:gd name="T21" fmla="*/ 5 h 26"/>
                  <a:gd name="T22" fmla="*/ 11 w 32"/>
                  <a:gd name="T23" fmla="*/ 3 h 26"/>
                  <a:gd name="T24" fmla="*/ 14 w 32"/>
                  <a:gd name="T25" fmla="*/ 3 h 26"/>
                  <a:gd name="T26" fmla="*/ 13 w 32"/>
                  <a:gd name="T27" fmla="*/ 1 h 26"/>
                  <a:gd name="T28" fmla="*/ 11 w 32"/>
                  <a:gd name="T29" fmla="*/ 1 h 26"/>
                  <a:gd name="T30" fmla="*/ 9 w 32"/>
                  <a:gd name="T31" fmla="*/ 1 h 26"/>
                  <a:gd name="T32" fmla="*/ 6 w 32"/>
                  <a:gd name="T33" fmla="*/ 2 h 26"/>
                  <a:gd name="T34" fmla="*/ 5 w 32"/>
                  <a:gd name="T35" fmla="*/ 4 h 26"/>
                  <a:gd name="T36" fmla="*/ 4 w 32"/>
                  <a:gd name="T37" fmla="*/ 3 h 26"/>
                  <a:gd name="T38" fmla="*/ 5 w 32"/>
                  <a:gd name="T39" fmla="*/ 0 h 26"/>
                  <a:gd name="T40" fmla="*/ 4 w 32"/>
                  <a:gd name="T41" fmla="*/ 0 h 26"/>
                  <a:gd name="T42" fmla="*/ 2 w 32"/>
                  <a:gd name="T43" fmla="*/ 2 h 26"/>
                  <a:gd name="T44" fmla="*/ 0 w 32"/>
                  <a:gd name="T45" fmla="*/ 5 h 26"/>
                  <a:gd name="T46" fmla="*/ 3 w 32"/>
                  <a:gd name="T47" fmla="*/ 7 h 26"/>
                  <a:gd name="T48" fmla="*/ 1 w 32"/>
                  <a:gd name="T49" fmla="*/ 7 h 26"/>
                  <a:gd name="T50" fmla="*/ 2 w 32"/>
                  <a:gd name="T51" fmla="*/ 8 h 26"/>
                  <a:gd name="T52" fmla="*/ 4 w 32"/>
                  <a:gd name="T53" fmla="*/ 9 h 26"/>
                  <a:gd name="T54" fmla="*/ 6 w 32"/>
                  <a:gd name="T55" fmla="*/ 9 h 26"/>
                  <a:gd name="T56" fmla="*/ 9 w 32"/>
                  <a:gd name="T57" fmla="*/ 9 h 26"/>
                  <a:gd name="T58" fmla="*/ 12 w 32"/>
                  <a:gd name="T59" fmla="*/ 10 h 26"/>
                  <a:gd name="T60" fmla="*/ 12 w 32"/>
                  <a:gd name="T61" fmla="*/ 8 h 26"/>
                  <a:gd name="T62" fmla="*/ 14 w 32"/>
                  <a:gd name="T63" fmla="*/ 9 h 26"/>
                  <a:gd name="T64" fmla="*/ 15 w 32"/>
                  <a:gd name="T65" fmla="*/ 11 h 26"/>
                  <a:gd name="T66" fmla="*/ 17 w 32"/>
                  <a:gd name="T67" fmla="*/ 12 h 26"/>
                  <a:gd name="T68" fmla="*/ 19 w 32"/>
                  <a:gd name="T69" fmla="*/ 14 h 26"/>
                  <a:gd name="T70" fmla="*/ 20 w 32"/>
                  <a:gd name="T71" fmla="*/ 16 h 26"/>
                  <a:gd name="T72" fmla="*/ 18 w 32"/>
                  <a:gd name="T73" fmla="*/ 17 h 26"/>
                  <a:gd name="T74" fmla="*/ 20 w 32"/>
                  <a:gd name="T75" fmla="*/ 19 h 26"/>
                  <a:gd name="T76" fmla="*/ 17 w 32"/>
                  <a:gd name="T77" fmla="*/ 19 h 26"/>
                  <a:gd name="T78" fmla="*/ 17 w 32"/>
                  <a:gd name="T79" fmla="*/ 20 h 26"/>
                  <a:gd name="T80" fmla="*/ 16 w 32"/>
                  <a:gd name="T81" fmla="*/ 19 h 26"/>
                  <a:gd name="T82" fmla="*/ 14 w 32"/>
                  <a:gd name="T83" fmla="*/ 19 h 26"/>
                  <a:gd name="T84" fmla="*/ 13 w 32"/>
                  <a:gd name="T85" fmla="*/ 20 h 26"/>
                  <a:gd name="T86" fmla="*/ 15 w 32"/>
                  <a:gd name="T87" fmla="*/ 21 h 26"/>
                  <a:gd name="T88" fmla="*/ 17 w 32"/>
                  <a:gd name="T89" fmla="*/ 20 h 26"/>
                  <a:gd name="T90" fmla="*/ 19 w 32"/>
                  <a:gd name="T91" fmla="*/ 20 h 26"/>
                  <a:gd name="T92" fmla="*/ 21 w 32"/>
                  <a:gd name="T93" fmla="*/ 22 h 26"/>
                  <a:gd name="T94" fmla="*/ 22 w 32"/>
                  <a:gd name="T95" fmla="*/ 24 h 26"/>
                  <a:gd name="T96" fmla="*/ 25 w 32"/>
                  <a:gd name="T97" fmla="*/ 25 h 26"/>
                  <a:gd name="T98" fmla="*/ 29 w 32"/>
                  <a:gd name="T99" fmla="*/ 26 h 26"/>
                  <a:gd name="T100" fmla="*/ 27 w 32"/>
                  <a:gd name="T101" fmla="*/ 24 h 26"/>
                  <a:gd name="T102" fmla="*/ 25 w 32"/>
                  <a:gd name="T103" fmla="*/ 22 h 26"/>
                  <a:gd name="T104" fmla="*/ 30 w 32"/>
                  <a:gd name="T105" fmla="*/ 24 h 26"/>
                  <a:gd name="T106" fmla="*/ 29 w 32"/>
                  <a:gd name="T107" fmla="*/ 23 h 26"/>
                  <a:gd name="T108" fmla="*/ 29 w 32"/>
                  <a:gd name="T109" fmla="*/ 21 h 26"/>
                  <a:gd name="T110" fmla="*/ 26 w 32"/>
                  <a:gd name="T111" fmla="*/ 19 h 26"/>
                  <a:gd name="T112" fmla="*/ 26 w 32"/>
                  <a:gd name="T113" fmla="*/ 17 h 26"/>
                  <a:gd name="T114" fmla="*/ 28 w 32"/>
                  <a:gd name="T115" fmla="*/ 18 h 26"/>
                  <a:gd name="T116" fmla="*/ 30 w 32"/>
                  <a:gd name="T117" fmla="*/ 20 h 26"/>
                  <a:gd name="T118" fmla="*/ 31 w 32"/>
                  <a:gd name="T119" fmla="*/ 18 h 26"/>
                  <a:gd name="T120" fmla="*/ 32 w 32"/>
                  <a:gd name="T121" fmla="*/ 16 h 26"/>
                  <a:gd name="T122" fmla="*/ 30 w 32"/>
                  <a:gd name="T123"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26">
                    <a:moveTo>
                      <a:pt x="30" y="16"/>
                    </a:moveTo>
                    <a:cubicBezTo>
                      <a:pt x="29" y="16"/>
                      <a:pt x="29" y="14"/>
                      <a:pt x="28" y="14"/>
                    </a:cubicBezTo>
                    <a:cubicBezTo>
                      <a:pt x="28" y="13"/>
                      <a:pt x="26" y="13"/>
                      <a:pt x="26" y="13"/>
                    </a:cubicBezTo>
                    <a:cubicBezTo>
                      <a:pt x="25" y="13"/>
                      <a:pt x="24" y="12"/>
                      <a:pt x="24" y="11"/>
                    </a:cubicBezTo>
                    <a:cubicBezTo>
                      <a:pt x="24" y="11"/>
                      <a:pt x="25" y="10"/>
                      <a:pt x="24" y="9"/>
                    </a:cubicBezTo>
                    <a:cubicBezTo>
                      <a:pt x="24" y="9"/>
                      <a:pt x="23" y="8"/>
                      <a:pt x="23" y="8"/>
                    </a:cubicBezTo>
                    <a:cubicBezTo>
                      <a:pt x="22" y="8"/>
                      <a:pt x="21" y="8"/>
                      <a:pt x="21" y="7"/>
                    </a:cubicBezTo>
                    <a:cubicBezTo>
                      <a:pt x="21" y="7"/>
                      <a:pt x="20" y="6"/>
                      <a:pt x="19" y="6"/>
                    </a:cubicBezTo>
                    <a:cubicBezTo>
                      <a:pt x="18" y="6"/>
                      <a:pt x="17" y="5"/>
                      <a:pt x="16" y="5"/>
                    </a:cubicBezTo>
                    <a:cubicBezTo>
                      <a:pt x="16" y="5"/>
                      <a:pt x="15" y="4"/>
                      <a:pt x="15" y="4"/>
                    </a:cubicBezTo>
                    <a:cubicBezTo>
                      <a:pt x="14" y="3"/>
                      <a:pt x="13" y="5"/>
                      <a:pt x="12" y="5"/>
                    </a:cubicBezTo>
                    <a:cubicBezTo>
                      <a:pt x="12" y="5"/>
                      <a:pt x="10" y="3"/>
                      <a:pt x="11" y="3"/>
                    </a:cubicBezTo>
                    <a:cubicBezTo>
                      <a:pt x="11" y="3"/>
                      <a:pt x="14" y="3"/>
                      <a:pt x="14" y="3"/>
                    </a:cubicBezTo>
                    <a:cubicBezTo>
                      <a:pt x="14" y="2"/>
                      <a:pt x="13" y="1"/>
                      <a:pt x="13" y="1"/>
                    </a:cubicBezTo>
                    <a:cubicBezTo>
                      <a:pt x="13" y="1"/>
                      <a:pt x="11" y="1"/>
                      <a:pt x="11" y="1"/>
                    </a:cubicBezTo>
                    <a:cubicBezTo>
                      <a:pt x="10" y="1"/>
                      <a:pt x="9" y="1"/>
                      <a:pt x="9" y="1"/>
                    </a:cubicBezTo>
                    <a:cubicBezTo>
                      <a:pt x="8" y="1"/>
                      <a:pt x="7" y="1"/>
                      <a:pt x="6" y="2"/>
                    </a:cubicBezTo>
                    <a:cubicBezTo>
                      <a:pt x="6" y="2"/>
                      <a:pt x="5" y="4"/>
                      <a:pt x="5" y="4"/>
                    </a:cubicBezTo>
                    <a:cubicBezTo>
                      <a:pt x="5" y="5"/>
                      <a:pt x="4" y="4"/>
                      <a:pt x="4" y="3"/>
                    </a:cubicBezTo>
                    <a:cubicBezTo>
                      <a:pt x="4" y="3"/>
                      <a:pt x="5" y="1"/>
                      <a:pt x="5" y="0"/>
                    </a:cubicBezTo>
                    <a:cubicBezTo>
                      <a:pt x="6" y="0"/>
                      <a:pt x="5" y="0"/>
                      <a:pt x="4" y="0"/>
                    </a:cubicBezTo>
                    <a:cubicBezTo>
                      <a:pt x="3" y="0"/>
                      <a:pt x="2" y="1"/>
                      <a:pt x="2" y="2"/>
                    </a:cubicBezTo>
                    <a:cubicBezTo>
                      <a:pt x="1" y="2"/>
                      <a:pt x="0" y="4"/>
                      <a:pt x="0" y="5"/>
                    </a:cubicBezTo>
                    <a:cubicBezTo>
                      <a:pt x="1" y="6"/>
                      <a:pt x="3" y="7"/>
                      <a:pt x="3" y="7"/>
                    </a:cubicBezTo>
                    <a:cubicBezTo>
                      <a:pt x="1" y="7"/>
                      <a:pt x="1" y="7"/>
                      <a:pt x="1" y="7"/>
                    </a:cubicBezTo>
                    <a:cubicBezTo>
                      <a:pt x="1" y="7"/>
                      <a:pt x="1" y="8"/>
                      <a:pt x="2" y="8"/>
                    </a:cubicBezTo>
                    <a:cubicBezTo>
                      <a:pt x="2" y="8"/>
                      <a:pt x="4" y="8"/>
                      <a:pt x="4" y="9"/>
                    </a:cubicBezTo>
                    <a:cubicBezTo>
                      <a:pt x="4" y="9"/>
                      <a:pt x="6" y="9"/>
                      <a:pt x="6" y="9"/>
                    </a:cubicBezTo>
                    <a:cubicBezTo>
                      <a:pt x="7" y="9"/>
                      <a:pt x="9" y="9"/>
                      <a:pt x="9" y="9"/>
                    </a:cubicBezTo>
                    <a:cubicBezTo>
                      <a:pt x="10" y="10"/>
                      <a:pt x="12" y="10"/>
                      <a:pt x="12" y="10"/>
                    </a:cubicBezTo>
                    <a:cubicBezTo>
                      <a:pt x="12" y="9"/>
                      <a:pt x="12" y="8"/>
                      <a:pt x="12" y="8"/>
                    </a:cubicBezTo>
                    <a:cubicBezTo>
                      <a:pt x="12" y="8"/>
                      <a:pt x="13" y="9"/>
                      <a:pt x="14" y="9"/>
                    </a:cubicBezTo>
                    <a:cubicBezTo>
                      <a:pt x="14" y="10"/>
                      <a:pt x="15" y="10"/>
                      <a:pt x="15" y="11"/>
                    </a:cubicBezTo>
                    <a:cubicBezTo>
                      <a:pt x="15" y="11"/>
                      <a:pt x="16" y="12"/>
                      <a:pt x="17" y="12"/>
                    </a:cubicBezTo>
                    <a:cubicBezTo>
                      <a:pt x="17" y="12"/>
                      <a:pt x="19" y="13"/>
                      <a:pt x="19" y="14"/>
                    </a:cubicBezTo>
                    <a:cubicBezTo>
                      <a:pt x="19" y="14"/>
                      <a:pt x="20" y="16"/>
                      <a:pt x="20" y="16"/>
                    </a:cubicBezTo>
                    <a:cubicBezTo>
                      <a:pt x="19" y="16"/>
                      <a:pt x="19" y="16"/>
                      <a:pt x="18" y="17"/>
                    </a:cubicBezTo>
                    <a:cubicBezTo>
                      <a:pt x="18" y="17"/>
                      <a:pt x="20" y="18"/>
                      <a:pt x="20" y="19"/>
                    </a:cubicBezTo>
                    <a:cubicBezTo>
                      <a:pt x="20" y="19"/>
                      <a:pt x="18" y="19"/>
                      <a:pt x="17" y="19"/>
                    </a:cubicBezTo>
                    <a:cubicBezTo>
                      <a:pt x="17" y="19"/>
                      <a:pt x="17" y="20"/>
                      <a:pt x="17" y="20"/>
                    </a:cubicBezTo>
                    <a:cubicBezTo>
                      <a:pt x="16" y="19"/>
                      <a:pt x="16" y="19"/>
                      <a:pt x="16" y="19"/>
                    </a:cubicBezTo>
                    <a:cubicBezTo>
                      <a:pt x="16" y="19"/>
                      <a:pt x="15" y="19"/>
                      <a:pt x="14" y="19"/>
                    </a:cubicBezTo>
                    <a:cubicBezTo>
                      <a:pt x="14" y="19"/>
                      <a:pt x="13" y="20"/>
                      <a:pt x="13" y="20"/>
                    </a:cubicBezTo>
                    <a:cubicBezTo>
                      <a:pt x="13" y="20"/>
                      <a:pt x="14" y="21"/>
                      <a:pt x="15" y="21"/>
                    </a:cubicBezTo>
                    <a:cubicBezTo>
                      <a:pt x="15" y="21"/>
                      <a:pt x="17" y="20"/>
                      <a:pt x="17" y="20"/>
                    </a:cubicBezTo>
                    <a:cubicBezTo>
                      <a:pt x="17" y="20"/>
                      <a:pt x="18" y="21"/>
                      <a:pt x="19" y="20"/>
                    </a:cubicBezTo>
                    <a:cubicBezTo>
                      <a:pt x="19" y="20"/>
                      <a:pt x="20" y="22"/>
                      <a:pt x="21" y="22"/>
                    </a:cubicBezTo>
                    <a:cubicBezTo>
                      <a:pt x="21" y="22"/>
                      <a:pt x="22" y="24"/>
                      <a:pt x="22" y="24"/>
                    </a:cubicBezTo>
                    <a:cubicBezTo>
                      <a:pt x="23" y="24"/>
                      <a:pt x="25" y="25"/>
                      <a:pt x="25" y="25"/>
                    </a:cubicBezTo>
                    <a:cubicBezTo>
                      <a:pt x="25" y="26"/>
                      <a:pt x="29" y="26"/>
                      <a:pt x="29" y="26"/>
                    </a:cubicBezTo>
                    <a:cubicBezTo>
                      <a:pt x="29" y="26"/>
                      <a:pt x="28" y="25"/>
                      <a:pt x="27" y="24"/>
                    </a:cubicBezTo>
                    <a:cubicBezTo>
                      <a:pt x="27" y="24"/>
                      <a:pt x="25" y="23"/>
                      <a:pt x="25" y="22"/>
                    </a:cubicBezTo>
                    <a:cubicBezTo>
                      <a:pt x="25" y="21"/>
                      <a:pt x="29" y="24"/>
                      <a:pt x="30" y="24"/>
                    </a:cubicBezTo>
                    <a:cubicBezTo>
                      <a:pt x="30" y="24"/>
                      <a:pt x="30" y="23"/>
                      <a:pt x="29" y="23"/>
                    </a:cubicBezTo>
                    <a:cubicBezTo>
                      <a:pt x="29" y="22"/>
                      <a:pt x="29" y="21"/>
                      <a:pt x="29" y="21"/>
                    </a:cubicBezTo>
                    <a:cubicBezTo>
                      <a:pt x="28" y="20"/>
                      <a:pt x="26" y="19"/>
                      <a:pt x="26" y="19"/>
                    </a:cubicBezTo>
                    <a:cubicBezTo>
                      <a:pt x="26" y="19"/>
                      <a:pt x="25" y="17"/>
                      <a:pt x="26" y="17"/>
                    </a:cubicBezTo>
                    <a:cubicBezTo>
                      <a:pt x="26" y="16"/>
                      <a:pt x="28" y="17"/>
                      <a:pt x="28" y="18"/>
                    </a:cubicBezTo>
                    <a:cubicBezTo>
                      <a:pt x="29" y="18"/>
                      <a:pt x="29" y="19"/>
                      <a:pt x="30" y="20"/>
                    </a:cubicBezTo>
                    <a:cubicBezTo>
                      <a:pt x="31" y="20"/>
                      <a:pt x="31" y="19"/>
                      <a:pt x="31" y="18"/>
                    </a:cubicBezTo>
                    <a:cubicBezTo>
                      <a:pt x="31" y="18"/>
                      <a:pt x="32" y="17"/>
                      <a:pt x="32" y="16"/>
                    </a:cubicBezTo>
                    <a:cubicBezTo>
                      <a:pt x="32" y="16"/>
                      <a:pt x="31" y="16"/>
                      <a:pt x="3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47"/>
              <p:cNvSpPr>
                <a:spLocks/>
              </p:cNvSpPr>
              <p:nvPr/>
            </p:nvSpPr>
            <p:spPr bwMode="auto">
              <a:xfrm>
                <a:off x="5953125" y="3178175"/>
                <a:ext cx="14288" cy="7938"/>
              </a:xfrm>
              <a:custGeom>
                <a:avLst/>
                <a:gdLst>
                  <a:gd name="T0" fmla="*/ 3 w 4"/>
                  <a:gd name="T1" fmla="*/ 2 h 2"/>
                  <a:gd name="T2" fmla="*/ 3 w 4"/>
                  <a:gd name="T3" fmla="*/ 0 h 2"/>
                  <a:gd name="T4" fmla="*/ 2 w 4"/>
                  <a:gd name="T5" fmla="*/ 0 h 2"/>
                  <a:gd name="T6" fmla="*/ 1 w 4"/>
                  <a:gd name="T7" fmla="*/ 1 h 2"/>
                  <a:gd name="T8" fmla="*/ 3 w 4"/>
                  <a:gd name="T9" fmla="*/ 2 h 2"/>
                </a:gdLst>
                <a:ahLst/>
                <a:cxnLst>
                  <a:cxn ang="0">
                    <a:pos x="T0" y="T1"/>
                  </a:cxn>
                  <a:cxn ang="0">
                    <a:pos x="T2" y="T3"/>
                  </a:cxn>
                  <a:cxn ang="0">
                    <a:pos x="T4" y="T5"/>
                  </a:cxn>
                  <a:cxn ang="0">
                    <a:pos x="T6" y="T7"/>
                  </a:cxn>
                  <a:cxn ang="0">
                    <a:pos x="T8" y="T9"/>
                  </a:cxn>
                </a:cxnLst>
                <a:rect l="0" t="0" r="r" b="b"/>
                <a:pathLst>
                  <a:path w="4" h="2">
                    <a:moveTo>
                      <a:pt x="3" y="2"/>
                    </a:moveTo>
                    <a:cubicBezTo>
                      <a:pt x="4" y="1"/>
                      <a:pt x="3" y="0"/>
                      <a:pt x="3" y="0"/>
                    </a:cubicBezTo>
                    <a:cubicBezTo>
                      <a:pt x="3" y="0"/>
                      <a:pt x="2" y="0"/>
                      <a:pt x="2" y="0"/>
                    </a:cubicBezTo>
                    <a:cubicBezTo>
                      <a:pt x="1" y="0"/>
                      <a:pt x="0" y="0"/>
                      <a:pt x="1" y="1"/>
                    </a:cubicBezTo>
                    <a:cubicBezTo>
                      <a:pt x="1" y="2"/>
                      <a:pt x="3"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48"/>
              <p:cNvSpPr>
                <a:spLocks/>
              </p:cNvSpPr>
              <p:nvPr/>
            </p:nvSpPr>
            <p:spPr bwMode="auto">
              <a:xfrm>
                <a:off x="5819775" y="3140075"/>
                <a:ext cx="57150" cy="34925"/>
              </a:xfrm>
              <a:custGeom>
                <a:avLst/>
                <a:gdLst>
                  <a:gd name="T0" fmla="*/ 3 w 15"/>
                  <a:gd name="T1" fmla="*/ 9 h 9"/>
                  <a:gd name="T2" fmla="*/ 6 w 15"/>
                  <a:gd name="T3" fmla="*/ 9 h 9"/>
                  <a:gd name="T4" fmla="*/ 8 w 15"/>
                  <a:gd name="T5" fmla="*/ 7 h 9"/>
                  <a:gd name="T6" fmla="*/ 9 w 15"/>
                  <a:gd name="T7" fmla="*/ 8 h 9"/>
                  <a:gd name="T8" fmla="*/ 13 w 15"/>
                  <a:gd name="T9" fmla="*/ 9 h 9"/>
                  <a:gd name="T10" fmla="*/ 15 w 15"/>
                  <a:gd name="T11" fmla="*/ 8 h 9"/>
                  <a:gd name="T12" fmla="*/ 14 w 15"/>
                  <a:gd name="T13" fmla="*/ 8 h 9"/>
                  <a:gd name="T14" fmla="*/ 14 w 15"/>
                  <a:gd name="T15" fmla="*/ 8 h 9"/>
                  <a:gd name="T16" fmla="*/ 13 w 15"/>
                  <a:gd name="T17" fmla="*/ 7 h 9"/>
                  <a:gd name="T18" fmla="*/ 15 w 15"/>
                  <a:gd name="T19" fmla="*/ 6 h 9"/>
                  <a:gd name="T20" fmla="*/ 13 w 15"/>
                  <a:gd name="T21" fmla="*/ 5 h 9"/>
                  <a:gd name="T22" fmla="*/ 11 w 15"/>
                  <a:gd name="T23" fmla="*/ 4 h 9"/>
                  <a:gd name="T24" fmla="*/ 10 w 15"/>
                  <a:gd name="T25" fmla="*/ 3 h 9"/>
                  <a:gd name="T26" fmla="*/ 9 w 15"/>
                  <a:gd name="T27" fmla="*/ 1 h 9"/>
                  <a:gd name="T28" fmla="*/ 9 w 15"/>
                  <a:gd name="T29" fmla="*/ 0 h 9"/>
                  <a:gd name="T30" fmla="*/ 7 w 15"/>
                  <a:gd name="T31" fmla="*/ 2 h 9"/>
                  <a:gd name="T32" fmla="*/ 7 w 15"/>
                  <a:gd name="T33" fmla="*/ 2 h 9"/>
                  <a:gd name="T34" fmla="*/ 6 w 15"/>
                  <a:gd name="T35" fmla="*/ 2 h 9"/>
                  <a:gd name="T36" fmla="*/ 0 w 15"/>
                  <a:gd name="T37" fmla="*/ 8 h 9"/>
                  <a:gd name="T38" fmla="*/ 1 w 15"/>
                  <a:gd name="T39" fmla="*/ 9 h 9"/>
                  <a:gd name="T40" fmla="*/ 3 w 15"/>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9">
                    <a:moveTo>
                      <a:pt x="3" y="9"/>
                    </a:moveTo>
                    <a:cubicBezTo>
                      <a:pt x="4" y="9"/>
                      <a:pt x="5" y="9"/>
                      <a:pt x="6" y="9"/>
                    </a:cubicBezTo>
                    <a:cubicBezTo>
                      <a:pt x="7" y="9"/>
                      <a:pt x="8" y="7"/>
                      <a:pt x="8" y="7"/>
                    </a:cubicBezTo>
                    <a:cubicBezTo>
                      <a:pt x="8" y="7"/>
                      <a:pt x="9" y="8"/>
                      <a:pt x="9" y="8"/>
                    </a:cubicBezTo>
                    <a:cubicBezTo>
                      <a:pt x="10" y="9"/>
                      <a:pt x="12" y="9"/>
                      <a:pt x="13" y="9"/>
                    </a:cubicBezTo>
                    <a:cubicBezTo>
                      <a:pt x="14" y="9"/>
                      <a:pt x="15" y="9"/>
                      <a:pt x="15" y="8"/>
                    </a:cubicBezTo>
                    <a:cubicBezTo>
                      <a:pt x="14" y="8"/>
                      <a:pt x="14" y="8"/>
                      <a:pt x="14" y="8"/>
                    </a:cubicBezTo>
                    <a:cubicBezTo>
                      <a:pt x="14" y="8"/>
                      <a:pt x="14" y="8"/>
                      <a:pt x="14" y="8"/>
                    </a:cubicBezTo>
                    <a:cubicBezTo>
                      <a:pt x="13" y="7"/>
                      <a:pt x="13" y="7"/>
                      <a:pt x="13" y="7"/>
                    </a:cubicBezTo>
                    <a:cubicBezTo>
                      <a:pt x="12" y="7"/>
                      <a:pt x="15" y="7"/>
                      <a:pt x="15" y="6"/>
                    </a:cubicBezTo>
                    <a:cubicBezTo>
                      <a:pt x="15" y="6"/>
                      <a:pt x="13" y="5"/>
                      <a:pt x="13" y="5"/>
                    </a:cubicBezTo>
                    <a:cubicBezTo>
                      <a:pt x="12" y="5"/>
                      <a:pt x="11" y="4"/>
                      <a:pt x="11" y="4"/>
                    </a:cubicBezTo>
                    <a:cubicBezTo>
                      <a:pt x="10" y="4"/>
                      <a:pt x="10" y="3"/>
                      <a:pt x="10" y="3"/>
                    </a:cubicBezTo>
                    <a:cubicBezTo>
                      <a:pt x="10" y="2"/>
                      <a:pt x="9" y="1"/>
                      <a:pt x="9" y="1"/>
                    </a:cubicBezTo>
                    <a:cubicBezTo>
                      <a:pt x="9" y="0"/>
                      <a:pt x="9" y="0"/>
                      <a:pt x="9" y="0"/>
                    </a:cubicBezTo>
                    <a:cubicBezTo>
                      <a:pt x="8" y="1"/>
                      <a:pt x="8" y="1"/>
                      <a:pt x="7" y="2"/>
                    </a:cubicBezTo>
                    <a:cubicBezTo>
                      <a:pt x="7" y="2"/>
                      <a:pt x="7" y="2"/>
                      <a:pt x="7" y="2"/>
                    </a:cubicBezTo>
                    <a:cubicBezTo>
                      <a:pt x="7" y="3"/>
                      <a:pt x="7" y="3"/>
                      <a:pt x="6" y="2"/>
                    </a:cubicBezTo>
                    <a:cubicBezTo>
                      <a:pt x="4" y="4"/>
                      <a:pt x="2" y="6"/>
                      <a:pt x="0" y="8"/>
                    </a:cubicBezTo>
                    <a:cubicBezTo>
                      <a:pt x="0" y="8"/>
                      <a:pt x="1" y="9"/>
                      <a:pt x="1" y="9"/>
                    </a:cubicBezTo>
                    <a:cubicBezTo>
                      <a:pt x="1" y="9"/>
                      <a:pt x="2"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49"/>
              <p:cNvSpPr>
                <a:spLocks/>
              </p:cNvSpPr>
              <p:nvPr/>
            </p:nvSpPr>
            <p:spPr bwMode="auto">
              <a:xfrm>
                <a:off x="5872163" y="3162300"/>
                <a:ext cx="15875" cy="12700"/>
              </a:xfrm>
              <a:custGeom>
                <a:avLst/>
                <a:gdLst>
                  <a:gd name="T0" fmla="*/ 1 w 4"/>
                  <a:gd name="T1" fmla="*/ 2 h 3"/>
                  <a:gd name="T2" fmla="*/ 1 w 4"/>
                  <a:gd name="T3" fmla="*/ 2 h 3"/>
                  <a:gd name="T4" fmla="*/ 4 w 4"/>
                  <a:gd name="T5" fmla="*/ 3 h 3"/>
                  <a:gd name="T6" fmla="*/ 4 w 4"/>
                  <a:gd name="T7" fmla="*/ 2 h 3"/>
                  <a:gd name="T8" fmla="*/ 2 w 4"/>
                  <a:gd name="T9" fmla="*/ 0 h 3"/>
                  <a:gd name="T10" fmla="*/ 0 w 4"/>
                  <a:gd name="T11" fmla="*/ 2 h 3"/>
                  <a:gd name="T12" fmla="*/ 1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2"/>
                    </a:moveTo>
                    <a:cubicBezTo>
                      <a:pt x="1" y="2"/>
                      <a:pt x="1" y="2"/>
                      <a:pt x="1" y="2"/>
                    </a:cubicBezTo>
                    <a:cubicBezTo>
                      <a:pt x="2" y="3"/>
                      <a:pt x="3" y="3"/>
                      <a:pt x="4" y="3"/>
                    </a:cubicBezTo>
                    <a:cubicBezTo>
                      <a:pt x="4" y="3"/>
                      <a:pt x="4" y="3"/>
                      <a:pt x="4" y="2"/>
                    </a:cubicBezTo>
                    <a:cubicBezTo>
                      <a:pt x="4" y="1"/>
                      <a:pt x="2" y="0"/>
                      <a:pt x="2" y="0"/>
                    </a:cubicBezTo>
                    <a:cubicBezTo>
                      <a:pt x="2" y="0"/>
                      <a:pt x="0" y="1"/>
                      <a:pt x="0" y="2"/>
                    </a:cubicBezTo>
                    <a:cubicBezTo>
                      <a:pt x="0"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50"/>
              <p:cNvSpPr>
                <a:spLocks/>
              </p:cNvSpPr>
              <p:nvPr/>
            </p:nvSpPr>
            <p:spPr bwMode="auto">
              <a:xfrm>
                <a:off x="5857875" y="3124200"/>
                <a:ext cx="30163" cy="26988"/>
              </a:xfrm>
              <a:custGeom>
                <a:avLst/>
                <a:gdLst>
                  <a:gd name="T0" fmla="*/ 1 w 8"/>
                  <a:gd name="T1" fmla="*/ 5 h 7"/>
                  <a:gd name="T2" fmla="*/ 4 w 8"/>
                  <a:gd name="T3" fmla="*/ 7 h 7"/>
                  <a:gd name="T4" fmla="*/ 6 w 8"/>
                  <a:gd name="T5" fmla="*/ 7 h 7"/>
                  <a:gd name="T6" fmla="*/ 8 w 8"/>
                  <a:gd name="T7" fmla="*/ 6 h 7"/>
                  <a:gd name="T8" fmla="*/ 7 w 8"/>
                  <a:gd name="T9" fmla="*/ 4 h 7"/>
                  <a:gd name="T10" fmla="*/ 7 w 8"/>
                  <a:gd name="T11" fmla="*/ 4 h 7"/>
                  <a:gd name="T12" fmla="*/ 7 w 8"/>
                  <a:gd name="T13" fmla="*/ 4 h 7"/>
                  <a:gd name="T14" fmla="*/ 5 w 8"/>
                  <a:gd name="T15" fmla="*/ 3 h 7"/>
                  <a:gd name="T16" fmla="*/ 6 w 8"/>
                  <a:gd name="T17" fmla="*/ 1 h 7"/>
                  <a:gd name="T18" fmla="*/ 4 w 8"/>
                  <a:gd name="T19" fmla="*/ 1 h 7"/>
                  <a:gd name="T20" fmla="*/ 3 w 8"/>
                  <a:gd name="T21" fmla="*/ 1 h 7"/>
                  <a:gd name="T22" fmla="*/ 2 w 8"/>
                  <a:gd name="T23" fmla="*/ 2 h 7"/>
                  <a:gd name="T24" fmla="*/ 3 w 8"/>
                  <a:gd name="T25" fmla="*/ 3 h 7"/>
                  <a:gd name="T26" fmla="*/ 1 w 8"/>
                  <a:gd name="T27" fmla="*/ 3 h 7"/>
                  <a:gd name="T28" fmla="*/ 0 w 8"/>
                  <a:gd name="T29" fmla="*/ 3 h 7"/>
                  <a:gd name="T30" fmla="*/ 1 w 8"/>
                  <a:gd name="T3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7">
                    <a:moveTo>
                      <a:pt x="1" y="5"/>
                    </a:moveTo>
                    <a:cubicBezTo>
                      <a:pt x="2" y="5"/>
                      <a:pt x="4" y="6"/>
                      <a:pt x="4" y="7"/>
                    </a:cubicBezTo>
                    <a:cubicBezTo>
                      <a:pt x="5" y="7"/>
                      <a:pt x="6" y="7"/>
                      <a:pt x="6" y="7"/>
                    </a:cubicBezTo>
                    <a:cubicBezTo>
                      <a:pt x="7" y="6"/>
                      <a:pt x="7" y="6"/>
                      <a:pt x="8" y="6"/>
                    </a:cubicBezTo>
                    <a:cubicBezTo>
                      <a:pt x="8" y="5"/>
                      <a:pt x="8" y="5"/>
                      <a:pt x="7" y="4"/>
                    </a:cubicBezTo>
                    <a:cubicBezTo>
                      <a:pt x="7" y="4"/>
                      <a:pt x="7" y="4"/>
                      <a:pt x="7" y="4"/>
                    </a:cubicBezTo>
                    <a:cubicBezTo>
                      <a:pt x="7" y="4"/>
                      <a:pt x="7" y="4"/>
                      <a:pt x="7" y="4"/>
                    </a:cubicBezTo>
                    <a:cubicBezTo>
                      <a:pt x="6" y="3"/>
                      <a:pt x="6" y="3"/>
                      <a:pt x="5" y="3"/>
                    </a:cubicBezTo>
                    <a:cubicBezTo>
                      <a:pt x="5" y="2"/>
                      <a:pt x="6" y="1"/>
                      <a:pt x="6" y="1"/>
                    </a:cubicBezTo>
                    <a:cubicBezTo>
                      <a:pt x="5" y="0"/>
                      <a:pt x="4" y="1"/>
                      <a:pt x="4" y="1"/>
                    </a:cubicBezTo>
                    <a:cubicBezTo>
                      <a:pt x="3" y="1"/>
                      <a:pt x="3" y="1"/>
                      <a:pt x="3" y="1"/>
                    </a:cubicBezTo>
                    <a:cubicBezTo>
                      <a:pt x="3" y="1"/>
                      <a:pt x="2" y="2"/>
                      <a:pt x="2" y="2"/>
                    </a:cubicBezTo>
                    <a:cubicBezTo>
                      <a:pt x="2" y="2"/>
                      <a:pt x="3" y="3"/>
                      <a:pt x="3" y="3"/>
                    </a:cubicBezTo>
                    <a:cubicBezTo>
                      <a:pt x="2" y="4"/>
                      <a:pt x="1" y="3"/>
                      <a:pt x="1" y="3"/>
                    </a:cubicBezTo>
                    <a:cubicBezTo>
                      <a:pt x="0" y="3"/>
                      <a:pt x="0" y="3"/>
                      <a:pt x="0" y="3"/>
                    </a:cubicBezTo>
                    <a:cubicBezTo>
                      <a:pt x="0" y="4"/>
                      <a:pt x="1"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51"/>
              <p:cNvSpPr>
                <a:spLocks/>
              </p:cNvSpPr>
              <p:nvPr/>
            </p:nvSpPr>
            <p:spPr bwMode="auto">
              <a:xfrm>
                <a:off x="5884863" y="3124200"/>
                <a:ext cx="22225" cy="19050"/>
              </a:xfrm>
              <a:custGeom>
                <a:avLst/>
                <a:gdLst>
                  <a:gd name="T0" fmla="*/ 2 w 6"/>
                  <a:gd name="T1" fmla="*/ 4 h 5"/>
                  <a:gd name="T2" fmla="*/ 4 w 6"/>
                  <a:gd name="T3" fmla="*/ 3 h 5"/>
                  <a:gd name="T4" fmla="*/ 6 w 6"/>
                  <a:gd name="T5" fmla="*/ 1 h 5"/>
                  <a:gd name="T6" fmla="*/ 3 w 6"/>
                  <a:gd name="T7" fmla="*/ 0 h 5"/>
                  <a:gd name="T8" fmla="*/ 1 w 6"/>
                  <a:gd name="T9" fmla="*/ 1 h 5"/>
                  <a:gd name="T10" fmla="*/ 0 w 6"/>
                  <a:gd name="T11" fmla="*/ 2 h 5"/>
                  <a:gd name="T12" fmla="*/ 0 w 6"/>
                  <a:gd name="T13" fmla="*/ 4 h 5"/>
                  <a:gd name="T14" fmla="*/ 0 w 6"/>
                  <a:gd name="T15" fmla="*/ 4 h 5"/>
                  <a:gd name="T16" fmla="*/ 0 w 6"/>
                  <a:gd name="T17" fmla="*/ 4 h 5"/>
                  <a:gd name="T18" fmla="*/ 2 w 6"/>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2" y="4"/>
                    </a:moveTo>
                    <a:cubicBezTo>
                      <a:pt x="2" y="4"/>
                      <a:pt x="4" y="4"/>
                      <a:pt x="4" y="3"/>
                    </a:cubicBezTo>
                    <a:cubicBezTo>
                      <a:pt x="5" y="3"/>
                      <a:pt x="5" y="1"/>
                      <a:pt x="6" y="1"/>
                    </a:cubicBezTo>
                    <a:cubicBezTo>
                      <a:pt x="6" y="0"/>
                      <a:pt x="4" y="1"/>
                      <a:pt x="3" y="0"/>
                    </a:cubicBezTo>
                    <a:cubicBezTo>
                      <a:pt x="3" y="0"/>
                      <a:pt x="2" y="0"/>
                      <a:pt x="1" y="1"/>
                    </a:cubicBezTo>
                    <a:cubicBezTo>
                      <a:pt x="1" y="1"/>
                      <a:pt x="1" y="2"/>
                      <a:pt x="0" y="2"/>
                    </a:cubicBezTo>
                    <a:cubicBezTo>
                      <a:pt x="0" y="2"/>
                      <a:pt x="0" y="3"/>
                      <a:pt x="0" y="4"/>
                    </a:cubicBezTo>
                    <a:cubicBezTo>
                      <a:pt x="0" y="4"/>
                      <a:pt x="0" y="4"/>
                      <a:pt x="0" y="4"/>
                    </a:cubicBezTo>
                    <a:cubicBezTo>
                      <a:pt x="0" y="4"/>
                      <a:pt x="0" y="4"/>
                      <a:pt x="0" y="4"/>
                    </a:cubicBezTo>
                    <a:cubicBezTo>
                      <a:pt x="1" y="5"/>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52"/>
              <p:cNvSpPr>
                <a:spLocks/>
              </p:cNvSpPr>
              <p:nvPr/>
            </p:nvSpPr>
            <p:spPr bwMode="auto">
              <a:xfrm>
                <a:off x="5907088" y="3082925"/>
                <a:ext cx="57150" cy="26988"/>
              </a:xfrm>
              <a:custGeom>
                <a:avLst/>
                <a:gdLst>
                  <a:gd name="T0" fmla="*/ 2 w 15"/>
                  <a:gd name="T1" fmla="*/ 6 h 7"/>
                  <a:gd name="T2" fmla="*/ 9 w 15"/>
                  <a:gd name="T3" fmla="*/ 6 h 7"/>
                  <a:gd name="T4" fmla="*/ 12 w 15"/>
                  <a:gd name="T5" fmla="*/ 5 h 7"/>
                  <a:gd name="T6" fmla="*/ 11 w 15"/>
                  <a:gd name="T7" fmla="*/ 4 h 7"/>
                  <a:gd name="T8" fmla="*/ 13 w 15"/>
                  <a:gd name="T9" fmla="*/ 2 h 7"/>
                  <a:gd name="T10" fmla="*/ 14 w 15"/>
                  <a:gd name="T11" fmla="*/ 2 h 7"/>
                  <a:gd name="T12" fmla="*/ 14 w 15"/>
                  <a:gd name="T13" fmla="*/ 1 h 7"/>
                  <a:gd name="T14" fmla="*/ 14 w 15"/>
                  <a:gd name="T15" fmla="*/ 1 h 7"/>
                  <a:gd name="T16" fmla="*/ 15 w 15"/>
                  <a:gd name="T17" fmla="*/ 0 h 7"/>
                  <a:gd name="T18" fmla="*/ 15 w 15"/>
                  <a:gd name="T19" fmla="*/ 0 h 7"/>
                  <a:gd name="T20" fmla="*/ 0 w 15"/>
                  <a:gd name="T21" fmla="*/ 6 h 7"/>
                  <a:gd name="T22" fmla="*/ 2 w 15"/>
                  <a:gd name="T2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2" y="6"/>
                    </a:moveTo>
                    <a:cubicBezTo>
                      <a:pt x="4" y="6"/>
                      <a:pt x="8" y="6"/>
                      <a:pt x="9" y="6"/>
                    </a:cubicBezTo>
                    <a:cubicBezTo>
                      <a:pt x="9" y="7"/>
                      <a:pt x="11" y="6"/>
                      <a:pt x="12" y="5"/>
                    </a:cubicBezTo>
                    <a:cubicBezTo>
                      <a:pt x="12" y="4"/>
                      <a:pt x="10" y="4"/>
                      <a:pt x="11" y="4"/>
                    </a:cubicBezTo>
                    <a:cubicBezTo>
                      <a:pt x="11" y="4"/>
                      <a:pt x="12" y="2"/>
                      <a:pt x="13" y="2"/>
                    </a:cubicBezTo>
                    <a:cubicBezTo>
                      <a:pt x="13" y="2"/>
                      <a:pt x="13" y="2"/>
                      <a:pt x="14" y="2"/>
                    </a:cubicBezTo>
                    <a:cubicBezTo>
                      <a:pt x="13" y="1"/>
                      <a:pt x="13" y="1"/>
                      <a:pt x="14" y="1"/>
                    </a:cubicBezTo>
                    <a:cubicBezTo>
                      <a:pt x="14" y="1"/>
                      <a:pt x="14" y="1"/>
                      <a:pt x="14" y="1"/>
                    </a:cubicBezTo>
                    <a:cubicBezTo>
                      <a:pt x="14" y="0"/>
                      <a:pt x="15" y="0"/>
                      <a:pt x="15" y="0"/>
                    </a:cubicBezTo>
                    <a:cubicBezTo>
                      <a:pt x="15" y="0"/>
                      <a:pt x="15" y="0"/>
                      <a:pt x="15" y="0"/>
                    </a:cubicBezTo>
                    <a:cubicBezTo>
                      <a:pt x="9" y="1"/>
                      <a:pt x="4" y="4"/>
                      <a:pt x="0" y="6"/>
                    </a:cubicBezTo>
                    <a:cubicBezTo>
                      <a:pt x="1" y="6"/>
                      <a:pt x="2"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53"/>
              <p:cNvSpPr>
                <a:spLocks/>
              </p:cNvSpPr>
              <p:nvPr/>
            </p:nvSpPr>
            <p:spPr bwMode="auto">
              <a:xfrm>
                <a:off x="5895975" y="3109913"/>
                <a:ext cx="57150" cy="14288"/>
              </a:xfrm>
              <a:custGeom>
                <a:avLst/>
                <a:gdLst>
                  <a:gd name="T0" fmla="*/ 0 w 15"/>
                  <a:gd name="T1" fmla="*/ 3 h 4"/>
                  <a:gd name="T2" fmla="*/ 4 w 15"/>
                  <a:gd name="T3" fmla="*/ 4 h 4"/>
                  <a:gd name="T4" fmla="*/ 9 w 15"/>
                  <a:gd name="T5" fmla="*/ 4 h 4"/>
                  <a:gd name="T6" fmla="*/ 15 w 15"/>
                  <a:gd name="T7" fmla="*/ 4 h 4"/>
                  <a:gd name="T8" fmla="*/ 14 w 15"/>
                  <a:gd name="T9" fmla="*/ 1 h 4"/>
                  <a:gd name="T10" fmla="*/ 9 w 15"/>
                  <a:gd name="T11" fmla="*/ 1 h 4"/>
                  <a:gd name="T12" fmla="*/ 5 w 15"/>
                  <a:gd name="T13" fmla="*/ 1 h 4"/>
                  <a:gd name="T14" fmla="*/ 2 w 15"/>
                  <a:gd name="T15" fmla="*/ 0 h 4"/>
                  <a:gd name="T16" fmla="*/ 0 w 15"/>
                  <a:gd name="T17" fmla="*/ 1 h 4"/>
                  <a:gd name="T18" fmla="*/ 0 w 15"/>
                  <a:gd name="T19" fmla="*/ 2 h 4"/>
                  <a:gd name="T20" fmla="*/ 0 w 15"/>
                  <a:gd name="T2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
                    <a:moveTo>
                      <a:pt x="0" y="3"/>
                    </a:moveTo>
                    <a:cubicBezTo>
                      <a:pt x="0" y="4"/>
                      <a:pt x="3" y="3"/>
                      <a:pt x="4" y="4"/>
                    </a:cubicBezTo>
                    <a:cubicBezTo>
                      <a:pt x="6" y="4"/>
                      <a:pt x="8" y="4"/>
                      <a:pt x="9" y="4"/>
                    </a:cubicBezTo>
                    <a:cubicBezTo>
                      <a:pt x="11" y="4"/>
                      <a:pt x="14" y="4"/>
                      <a:pt x="15" y="4"/>
                    </a:cubicBezTo>
                    <a:cubicBezTo>
                      <a:pt x="15" y="4"/>
                      <a:pt x="15" y="2"/>
                      <a:pt x="14" y="1"/>
                    </a:cubicBezTo>
                    <a:cubicBezTo>
                      <a:pt x="14" y="0"/>
                      <a:pt x="10" y="0"/>
                      <a:pt x="9" y="1"/>
                    </a:cubicBezTo>
                    <a:cubicBezTo>
                      <a:pt x="7" y="1"/>
                      <a:pt x="6" y="1"/>
                      <a:pt x="5" y="1"/>
                    </a:cubicBezTo>
                    <a:cubicBezTo>
                      <a:pt x="4" y="1"/>
                      <a:pt x="3" y="0"/>
                      <a:pt x="2" y="0"/>
                    </a:cubicBezTo>
                    <a:cubicBezTo>
                      <a:pt x="1" y="0"/>
                      <a:pt x="0" y="0"/>
                      <a:pt x="0" y="1"/>
                    </a:cubicBezTo>
                    <a:cubicBezTo>
                      <a:pt x="0" y="1"/>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54"/>
              <p:cNvSpPr>
                <a:spLocks/>
              </p:cNvSpPr>
              <p:nvPr/>
            </p:nvSpPr>
            <p:spPr bwMode="auto">
              <a:xfrm>
                <a:off x="5961063" y="3063875"/>
                <a:ext cx="217488" cy="182563"/>
              </a:xfrm>
              <a:custGeom>
                <a:avLst/>
                <a:gdLst>
                  <a:gd name="T0" fmla="*/ 6 w 57"/>
                  <a:gd name="T1" fmla="*/ 4 h 48"/>
                  <a:gd name="T2" fmla="*/ 3 w 57"/>
                  <a:gd name="T3" fmla="*/ 5 h 48"/>
                  <a:gd name="T4" fmla="*/ 0 w 57"/>
                  <a:gd name="T5" fmla="*/ 6 h 48"/>
                  <a:gd name="T6" fmla="*/ 0 w 57"/>
                  <a:gd name="T7" fmla="*/ 7 h 48"/>
                  <a:gd name="T8" fmla="*/ 0 w 57"/>
                  <a:gd name="T9" fmla="*/ 7 h 48"/>
                  <a:gd name="T10" fmla="*/ 4 w 57"/>
                  <a:gd name="T11" fmla="*/ 8 h 48"/>
                  <a:gd name="T12" fmla="*/ 1 w 57"/>
                  <a:gd name="T13" fmla="*/ 9 h 48"/>
                  <a:gd name="T14" fmla="*/ 3 w 57"/>
                  <a:gd name="T15" fmla="*/ 10 h 48"/>
                  <a:gd name="T16" fmla="*/ 4 w 57"/>
                  <a:gd name="T17" fmla="*/ 11 h 48"/>
                  <a:gd name="T18" fmla="*/ 7 w 57"/>
                  <a:gd name="T19" fmla="*/ 12 h 48"/>
                  <a:gd name="T20" fmla="*/ 13 w 57"/>
                  <a:gd name="T21" fmla="*/ 12 h 48"/>
                  <a:gd name="T22" fmla="*/ 15 w 57"/>
                  <a:gd name="T23" fmla="*/ 14 h 48"/>
                  <a:gd name="T24" fmla="*/ 18 w 57"/>
                  <a:gd name="T25" fmla="*/ 17 h 48"/>
                  <a:gd name="T26" fmla="*/ 18 w 57"/>
                  <a:gd name="T27" fmla="*/ 21 h 48"/>
                  <a:gd name="T28" fmla="*/ 19 w 57"/>
                  <a:gd name="T29" fmla="*/ 23 h 48"/>
                  <a:gd name="T30" fmla="*/ 21 w 57"/>
                  <a:gd name="T31" fmla="*/ 22 h 48"/>
                  <a:gd name="T32" fmla="*/ 23 w 57"/>
                  <a:gd name="T33" fmla="*/ 26 h 48"/>
                  <a:gd name="T34" fmla="*/ 23 w 57"/>
                  <a:gd name="T35" fmla="*/ 26 h 48"/>
                  <a:gd name="T36" fmla="*/ 24 w 57"/>
                  <a:gd name="T37" fmla="*/ 27 h 48"/>
                  <a:gd name="T38" fmla="*/ 23 w 57"/>
                  <a:gd name="T39" fmla="*/ 27 h 48"/>
                  <a:gd name="T40" fmla="*/ 22 w 57"/>
                  <a:gd name="T41" fmla="*/ 29 h 48"/>
                  <a:gd name="T42" fmla="*/ 21 w 57"/>
                  <a:gd name="T43" fmla="*/ 32 h 48"/>
                  <a:gd name="T44" fmla="*/ 23 w 57"/>
                  <a:gd name="T45" fmla="*/ 37 h 48"/>
                  <a:gd name="T46" fmla="*/ 23 w 57"/>
                  <a:gd name="T47" fmla="*/ 40 h 48"/>
                  <a:gd name="T48" fmla="*/ 27 w 57"/>
                  <a:gd name="T49" fmla="*/ 43 h 48"/>
                  <a:gd name="T50" fmla="*/ 31 w 57"/>
                  <a:gd name="T51" fmla="*/ 45 h 48"/>
                  <a:gd name="T52" fmla="*/ 33 w 57"/>
                  <a:gd name="T53" fmla="*/ 47 h 48"/>
                  <a:gd name="T54" fmla="*/ 34 w 57"/>
                  <a:gd name="T55" fmla="*/ 45 h 48"/>
                  <a:gd name="T56" fmla="*/ 35 w 57"/>
                  <a:gd name="T57" fmla="*/ 42 h 48"/>
                  <a:gd name="T58" fmla="*/ 36 w 57"/>
                  <a:gd name="T59" fmla="*/ 39 h 48"/>
                  <a:gd name="T60" fmla="*/ 37 w 57"/>
                  <a:gd name="T61" fmla="*/ 37 h 48"/>
                  <a:gd name="T62" fmla="*/ 42 w 57"/>
                  <a:gd name="T63" fmla="*/ 35 h 48"/>
                  <a:gd name="T64" fmla="*/ 44 w 57"/>
                  <a:gd name="T65" fmla="*/ 32 h 48"/>
                  <a:gd name="T66" fmla="*/ 48 w 57"/>
                  <a:gd name="T67" fmla="*/ 30 h 48"/>
                  <a:gd name="T68" fmla="*/ 52 w 57"/>
                  <a:gd name="T69" fmla="*/ 29 h 48"/>
                  <a:gd name="T70" fmla="*/ 56 w 57"/>
                  <a:gd name="T71" fmla="*/ 26 h 48"/>
                  <a:gd name="T72" fmla="*/ 53 w 57"/>
                  <a:gd name="T73" fmla="*/ 26 h 48"/>
                  <a:gd name="T74" fmla="*/ 51 w 57"/>
                  <a:gd name="T75" fmla="*/ 26 h 48"/>
                  <a:gd name="T76" fmla="*/ 53 w 57"/>
                  <a:gd name="T77" fmla="*/ 24 h 48"/>
                  <a:gd name="T78" fmla="*/ 56 w 57"/>
                  <a:gd name="T79" fmla="*/ 25 h 48"/>
                  <a:gd name="T80" fmla="*/ 56 w 57"/>
                  <a:gd name="T81" fmla="*/ 23 h 48"/>
                  <a:gd name="T82" fmla="*/ 54 w 57"/>
                  <a:gd name="T83" fmla="*/ 22 h 48"/>
                  <a:gd name="T84" fmla="*/ 51 w 57"/>
                  <a:gd name="T85" fmla="*/ 19 h 48"/>
                  <a:gd name="T86" fmla="*/ 55 w 57"/>
                  <a:gd name="T87" fmla="*/ 18 h 48"/>
                  <a:gd name="T88" fmla="*/ 57 w 57"/>
                  <a:gd name="T89" fmla="*/ 16 h 48"/>
                  <a:gd name="T90" fmla="*/ 57 w 57"/>
                  <a:gd name="T91" fmla="*/ 14 h 48"/>
                  <a:gd name="T92" fmla="*/ 54 w 57"/>
                  <a:gd name="T93" fmla="*/ 11 h 48"/>
                  <a:gd name="T94" fmla="*/ 57 w 57"/>
                  <a:gd name="T95" fmla="*/ 10 h 48"/>
                  <a:gd name="T96" fmla="*/ 55 w 57"/>
                  <a:gd name="T97" fmla="*/ 8 h 48"/>
                  <a:gd name="T98" fmla="*/ 53 w 57"/>
                  <a:gd name="T99" fmla="*/ 7 h 48"/>
                  <a:gd name="T100" fmla="*/ 53 w 57"/>
                  <a:gd name="T101" fmla="*/ 5 h 48"/>
                  <a:gd name="T102" fmla="*/ 54 w 57"/>
                  <a:gd name="T103" fmla="*/ 3 h 48"/>
                  <a:gd name="T104" fmla="*/ 31 w 57"/>
                  <a:gd name="T105" fmla="*/ 0 h 48"/>
                  <a:gd name="T106" fmla="*/ 8 w 57"/>
                  <a:gd name="T107" fmla="*/ 3 h 48"/>
                  <a:gd name="T108" fmla="*/ 6 w 57"/>
                  <a:gd name="T10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 h="48">
                    <a:moveTo>
                      <a:pt x="6" y="4"/>
                    </a:moveTo>
                    <a:cubicBezTo>
                      <a:pt x="5" y="4"/>
                      <a:pt x="4" y="4"/>
                      <a:pt x="3" y="5"/>
                    </a:cubicBezTo>
                    <a:cubicBezTo>
                      <a:pt x="2" y="5"/>
                      <a:pt x="1" y="5"/>
                      <a:pt x="0" y="6"/>
                    </a:cubicBezTo>
                    <a:cubicBezTo>
                      <a:pt x="0" y="6"/>
                      <a:pt x="0" y="6"/>
                      <a:pt x="0" y="7"/>
                    </a:cubicBezTo>
                    <a:cubicBezTo>
                      <a:pt x="0" y="7"/>
                      <a:pt x="0" y="7"/>
                      <a:pt x="0" y="7"/>
                    </a:cubicBezTo>
                    <a:cubicBezTo>
                      <a:pt x="1" y="7"/>
                      <a:pt x="4" y="8"/>
                      <a:pt x="4" y="8"/>
                    </a:cubicBezTo>
                    <a:cubicBezTo>
                      <a:pt x="4" y="9"/>
                      <a:pt x="1" y="9"/>
                      <a:pt x="1" y="9"/>
                    </a:cubicBezTo>
                    <a:cubicBezTo>
                      <a:pt x="1" y="9"/>
                      <a:pt x="2" y="10"/>
                      <a:pt x="3" y="10"/>
                    </a:cubicBezTo>
                    <a:cubicBezTo>
                      <a:pt x="3" y="10"/>
                      <a:pt x="4" y="11"/>
                      <a:pt x="4" y="11"/>
                    </a:cubicBezTo>
                    <a:cubicBezTo>
                      <a:pt x="5" y="12"/>
                      <a:pt x="6" y="12"/>
                      <a:pt x="7" y="12"/>
                    </a:cubicBezTo>
                    <a:cubicBezTo>
                      <a:pt x="8" y="11"/>
                      <a:pt x="11" y="12"/>
                      <a:pt x="13" y="12"/>
                    </a:cubicBezTo>
                    <a:cubicBezTo>
                      <a:pt x="14" y="12"/>
                      <a:pt x="14" y="13"/>
                      <a:pt x="15" y="14"/>
                    </a:cubicBezTo>
                    <a:cubicBezTo>
                      <a:pt x="15" y="14"/>
                      <a:pt x="17" y="16"/>
                      <a:pt x="18" y="17"/>
                    </a:cubicBezTo>
                    <a:cubicBezTo>
                      <a:pt x="18" y="18"/>
                      <a:pt x="19" y="20"/>
                      <a:pt x="18" y="21"/>
                    </a:cubicBezTo>
                    <a:cubicBezTo>
                      <a:pt x="18" y="22"/>
                      <a:pt x="18" y="23"/>
                      <a:pt x="19" y="23"/>
                    </a:cubicBezTo>
                    <a:cubicBezTo>
                      <a:pt x="19" y="24"/>
                      <a:pt x="20" y="23"/>
                      <a:pt x="21" y="22"/>
                    </a:cubicBezTo>
                    <a:cubicBezTo>
                      <a:pt x="21" y="22"/>
                      <a:pt x="23" y="24"/>
                      <a:pt x="23" y="26"/>
                    </a:cubicBezTo>
                    <a:cubicBezTo>
                      <a:pt x="23" y="26"/>
                      <a:pt x="23" y="26"/>
                      <a:pt x="23" y="26"/>
                    </a:cubicBezTo>
                    <a:cubicBezTo>
                      <a:pt x="24" y="26"/>
                      <a:pt x="24" y="26"/>
                      <a:pt x="24" y="27"/>
                    </a:cubicBezTo>
                    <a:cubicBezTo>
                      <a:pt x="24" y="27"/>
                      <a:pt x="24" y="27"/>
                      <a:pt x="23" y="27"/>
                    </a:cubicBezTo>
                    <a:cubicBezTo>
                      <a:pt x="23" y="28"/>
                      <a:pt x="23" y="29"/>
                      <a:pt x="22" y="29"/>
                    </a:cubicBezTo>
                    <a:cubicBezTo>
                      <a:pt x="21" y="30"/>
                      <a:pt x="21" y="31"/>
                      <a:pt x="21" y="32"/>
                    </a:cubicBezTo>
                    <a:cubicBezTo>
                      <a:pt x="20" y="33"/>
                      <a:pt x="22" y="36"/>
                      <a:pt x="23" y="37"/>
                    </a:cubicBezTo>
                    <a:cubicBezTo>
                      <a:pt x="24" y="38"/>
                      <a:pt x="23" y="39"/>
                      <a:pt x="23" y="40"/>
                    </a:cubicBezTo>
                    <a:cubicBezTo>
                      <a:pt x="23" y="41"/>
                      <a:pt x="26" y="41"/>
                      <a:pt x="27" y="43"/>
                    </a:cubicBezTo>
                    <a:cubicBezTo>
                      <a:pt x="28" y="45"/>
                      <a:pt x="30" y="45"/>
                      <a:pt x="31" y="45"/>
                    </a:cubicBezTo>
                    <a:cubicBezTo>
                      <a:pt x="32" y="45"/>
                      <a:pt x="33" y="47"/>
                      <a:pt x="33" y="47"/>
                    </a:cubicBezTo>
                    <a:cubicBezTo>
                      <a:pt x="34" y="48"/>
                      <a:pt x="34" y="46"/>
                      <a:pt x="34" y="45"/>
                    </a:cubicBezTo>
                    <a:cubicBezTo>
                      <a:pt x="35" y="45"/>
                      <a:pt x="35" y="43"/>
                      <a:pt x="35" y="42"/>
                    </a:cubicBezTo>
                    <a:cubicBezTo>
                      <a:pt x="35" y="41"/>
                      <a:pt x="35" y="40"/>
                      <a:pt x="36" y="39"/>
                    </a:cubicBezTo>
                    <a:cubicBezTo>
                      <a:pt x="37" y="38"/>
                      <a:pt x="36" y="38"/>
                      <a:pt x="37" y="37"/>
                    </a:cubicBezTo>
                    <a:cubicBezTo>
                      <a:pt x="38" y="36"/>
                      <a:pt x="40" y="35"/>
                      <a:pt x="42" y="35"/>
                    </a:cubicBezTo>
                    <a:cubicBezTo>
                      <a:pt x="44" y="34"/>
                      <a:pt x="44" y="33"/>
                      <a:pt x="44" y="32"/>
                    </a:cubicBezTo>
                    <a:cubicBezTo>
                      <a:pt x="45" y="31"/>
                      <a:pt x="47" y="31"/>
                      <a:pt x="48" y="30"/>
                    </a:cubicBezTo>
                    <a:cubicBezTo>
                      <a:pt x="49" y="30"/>
                      <a:pt x="50" y="30"/>
                      <a:pt x="52" y="29"/>
                    </a:cubicBezTo>
                    <a:cubicBezTo>
                      <a:pt x="54" y="28"/>
                      <a:pt x="56" y="26"/>
                      <a:pt x="56" y="26"/>
                    </a:cubicBezTo>
                    <a:cubicBezTo>
                      <a:pt x="56" y="26"/>
                      <a:pt x="54" y="26"/>
                      <a:pt x="53" y="26"/>
                    </a:cubicBezTo>
                    <a:cubicBezTo>
                      <a:pt x="52" y="26"/>
                      <a:pt x="50" y="26"/>
                      <a:pt x="51" y="26"/>
                    </a:cubicBezTo>
                    <a:cubicBezTo>
                      <a:pt x="52" y="25"/>
                      <a:pt x="52" y="23"/>
                      <a:pt x="53" y="24"/>
                    </a:cubicBezTo>
                    <a:cubicBezTo>
                      <a:pt x="54" y="25"/>
                      <a:pt x="55" y="25"/>
                      <a:pt x="56" y="25"/>
                    </a:cubicBezTo>
                    <a:cubicBezTo>
                      <a:pt x="57" y="25"/>
                      <a:pt x="56" y="24"/>
                      <a:pt x="56" y="23"/>
                    </a:cubicBezTo>
                    <a:cubicBezTo>
                      <a:pt x="56" y="22"/>
                      <a:pt x="55" y="22"/>
                      <a:pt x="54" y="22"/>
                    </a:cubicBezTo>
                    <a:cubicBezTo>
                      <a:pt x="52" y="21"/>
                      <a:pt x="52" y="20"/>
                      <a:pt x="51" y="19"/>
                    </a:cubicBezTo>
                    <a:cubicBezTo>
                      <a:pt x="51" y="18"/>
                      <a:pt x="54" y="19"/>
                      <a:pt x="55" y="18"/>
                    </a:cubicBezTo>
                    <a:cubicBezTo>
                      <a:pt x="57" y="18"/>
                      <a:pt x="56" y="17"/>
                      <a:pt x="57" y="16"/>
                    </a:cubicBezTo>
                    <a:cubicBezTo>
                      <a:pt x="57" y="15"/>
                      <a:pt x="56" y="15"/>
                      <a:pt x="57" y="14"/>
                    </a:cubicBezTo>
                    <a:cubicBezTo>
                      <a:pt x="57" y="12"/>
                      <a:pt x="56" y="13"/>
                      <a:pt x="54" y="11"/>
                    </a:cubicBezTo>
                    <a:cubicBezTo>
                      <a:pt x="53" y="10"/>
                      <a:pt x="56" y="10"/>
                      <a:pt x="57" y="10"/>
                    </a:cubicBezTo>
                    <a:cubicBezTo>
                      <a:pt x="57" y="10"/>
                      <a:pt x="56" y="8"/>
                      <a:pt x="55" y="8"/>
                    </a:cubicBezTo>
                    <a:cubicBezTo>
                      <a:pt x="55" y="7"/>
                      <a:pt x="54" y="7"/>
                      <a:pt x="53" y="7"/>
                    </a:cubicBezTo>
                    <a:cubicBezTo>
                      <a:pt x="52" y="7"/>
                      <a:pt x="53" y="6"/>
                      <a:pt x="53" y="5"/>
                    </a:cubicBezTo>
                    <a:cubicBezTo>
                      <a:pt x="54" y="5"/>
                      <a:pt x="54" y="4"/>
                      <a:pt x="54" y="3"/>
                    </a:cubicBezTo>
                    <a:cubicBezTo>
                      <a:pt x="47" y="1"/>
                      <a:pt x="39" y="0"/>
                      <a:pt x="31" y="0"/>
                    </a:cubicBezTo>
                    <a:cubicBezTo>
                      <a:pt x="23" y="0"/>
                      <a:pt x="15" y="1"/>
                      <a:pt x="8" y="3"/>
                    </a:cubicBezTo>
                    <a:cubicBezTo>
                      <a:pt x="7" y="3"/>
                      <a:pt x="6"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55"/>
              <p:cNvSpPr>
                <a:spLocks/>
              </p:cNvSpPr>
              <p:nvPr/>
            </p:nvSpPr>
            <p:spPr bwMode="auto">
              <a:xfrm>
                <a:off x="6151563" y="3189288"/>
                <a:ext cx="46038" cy="26988"/>
              </a:xfrm>
              <a:custGeom>
                <a:avLst/>
                <a:gdLst>
                  <a:gd name="T0" fmla="*/ 9 w 12"/>
                  <a:gd name="T1" fmla="*/ 1 h 7"/>
                  <a:gd name="T2" fmla="*/ 7 w 12"/>
                  <a:gd name="T3" fmla="*/ 1 h 7"/>
                  <a:gd name="T4" fmla="*/ 3 w 12"/>
                  <a:gd name="T5" fmla="*/ 2 h 7"/>
                  <a:gd name="T6" fmla="*/ 2 w 12"/>
                  <a:gd name="T7" fmla="*/ 0 h 7"/>
                  <a:gd name="T8" fmla="*/ 0 w 12"/>
                  <a:gd name="T9" fmla="*/ 1 h 7"/>
                  <a:gd name="T10" fmla="*/ 1 w 12"/>
                  <a:gd name="T11" fmla="*/ 2 h 7"/>
                  <a:gd name="T12" fmla="*/ 1 w 12"/>
                  <a:gd name="T13" fmla="*/ 4 h 7"/>
                  <a:gd name="T14" fmla="*/ 2 w 12"/>
                  <a:gd name="T15" fmla="*/ 5 h 7"/>
                  <a:gd name="T16" fmla="*/ 5 w 12"/>
                  <a:gd name="T17" fmla="*/ 6 h 7"/>
                  <a:gd name="T18" fmla="*/ 8 w 12"/>
                  <a:gd name="T19" fmla="*/ 6 h 7"/>
                  <a:gd name="T20" fmla="*/ 11 w 12"/>
                  <a:gd name="T21" fmla="*/ 5 h 7"/>
                  <a:gd name="T22" fmla="*/ 11 w 12"/>
                  <a:gd name="T23" fmla="*/ 3 h 7"/>
                  <a:gd name="T24" fmla="*/ 9 w 12"/>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7">
                    <a:moveTo>
                      <a:pt x="9" y="1"/>
                    </a:moveTo>
                    <a:cubicBezTo>
                      <a:pt x="8" y="0"/>
                      <a:pt x="7" y="1"/>
                      <a:pt x="7" y="1"/>
                    </a:cubicBezTo>
                    <a:cubicBezTo>
                      <a:pt x="6" y="1"/>
                      <a:pt x="5" y="2"/>
                      <a:pt x="3" y="2"/>
                    </a:cubicBezTo>
                    <a:cubicBezTo>
                      <a:pt x="2" y="2"/>
                      <a:pt x="2" y="0"/>
                      <a:pt x="2" y="0"/>
                    </a:cubicBezTo>
                    <a:cubicBezTo>
                      <a:pt x="2" y="0"/>
                      <a:pt x="1" y="0"/>
                      <a:pt x="0" y="1"/>
                    </a:cubicBezTo>
                    <a:cubicBezTo>
                      <a:pt x="0" y="1"/>
                      <a:pt x="0" y="2"/>
                      <a:pt x="1" y="2"/>
                    </a:cubicBezTo>
                    <a:cubicBezTo>
                      <a:pt x="1" y="2"/>
                      <a:pt x="1" y="3"/>
                      <a:pt x="1" y="4"/>
                    </a:cubicBezTo>
                    <a:cubicBezTo>
                      <a:pt x="1" y="4"/>
                      <a:pt x="2" y="5"/>
                      <a:pt x="2" y="5"/>
                    </a:cubicBezTo>
                    <a:cubicBezTo>
                      <a:pt x="2" y="6"/>
                      <a:pt x="3" y="5"/>
                      <a:pt x="5" y="6"/>
                    </a:cubicBezTo>
                    <a:cubicBezTo>
                      <a:pt x="6" y="7"/>
                      <a:pt x="7" y="6"/>
                      <a:pt x="8" y="6"/>
                    </a:cubicBezTo>
                    <a:cubicBezTo>
                      <a:pt x="8" y="6"/>
                      <a:pt x="10" y="5"/>
                      <a:pt x="11" y="5"/>
                    </a:cubicBezTo>
                    <a:cubicBezTo>
                      <a:pt x="11" y="5"/>
                      <a:pt x="12" y="4"/>
                      <a:pt x="11" y="3"/>
                    </a:cubicBezTo>
                    <a:cubicBezTo>
                      <a:pt x="11" y="2"/>
                      <a:pt x="10"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56"/>
              <p:cNvSpPr>
                <a:spLocks/>
              </p:cNvSpPr>
              <p:nvPr/>
            </p:nvSpPr>
            <p:spPr bwMode="auto">
              <a:xfrm>
                <a:off x="6303963" y="3208338"/>
                <a:ext cx="122238" cy="125413"/>
              </a:xfrm>
              <a:custGeom>
                <a:avLst/>
                <a:gdLst>
                  <a:gd name="T0" fmla="*/ 20 w 32"/>
                  <a:gd name="T1" fmla="*/ 4 h 33"/>
                  <a:gd name="T2" fmla="*/ 17 w 32"/>
                  <a:gd name="T3" fmla="*/ 1 h 33"/>
                  <a:gd name="T4" fmla="*/ 17 w 32"/>
                  <a:gd name="T5" fmla="*/ 6 h 33"/>
                  <a:gd name="T6" fmla="*/ 13 w 32"/>
                  <a:gd name="T7" fmla="*/ 9 h 33"/>
                  <a:gd name="T8" fmla="*/ 11 w 32"/>
                  <a:gd name="T9" fmla="*/ 12 h 33"/>
                  <a:gd name="T10" fmla="*/ 8 w 32"/>
                  <a:gd name="T11" fmla="*/ 13 h 33"/>
                  <a:gd name="T12" fmla="*/ 5 w 32"/>
                  <a:gd name="T13" fmla="*/ 14 h 33"/>
                  <a:gd name="T14" fmla="*/ 8 w 32"/>
                  <a:gd name="T15" fmla="*/ 17 h 33"/>
                  <a:gd name="T16" fmla="*/ 8 w 32"/>
                  <a:gd name="T17" fmla="*/ 22 h 33"/>
                  <a:gd name="T18" fmla="*/ 2 w 32"/>
                  <a:gd name="T19" fmla="*/ 22 h 33"/>
                  <a:gd name="T20" fmla="*/ 1 w 32"/>
                  <a:gd name="T21" fmla="*/ 25 h 33"/>
                  <a:gd name="T22" fmla="*/ 1 w 32"/>
                  <a:gd name="T23" fmla="*/ 30 h 33"/>
                  <a:gd name="T24" fmla="*/ 3 w 32"/>
                  <a:gd name="T25" fmla="*/ 31 h 33"/>
                  <a:gd name="T26" fmla="*/ 6 w 32"/>
                  <a:gd name="T27" fmla="*/ 32 h 33"/>
                  <a:gd name="T28" fmla="*/ 9 w 32"/>
                  <a:gd name="T29" fmla="*/ 29 h 33"/>
                  <a:gd name="T30" fmla="*/ 10 w 32"/>
                  <a:gd name="T31" fmla="*/ 27 h 33"/>
                  <a:gd name="T32" fmla="*/ 12 w 32"/>
                  <a:gd name="T33" fmla="*/ 24 h 33"/>
                  <a:gd name="T34" fmla="*/ 15 w 32"/>
                  <a:gd name="T35" fmla="*/ 22 h 33"/>
                  <a:gd name="T36" fmla="*/ 18 w 32"/>
                  <a:gd name="T37" fmla="*/ 21 h 33"/>
                  <a:gd name="T38" fmla="*/ 21 w 32"/>
                  <a:gd name="T39" fmla="*/ 24 h 33"/>
                  <a:gd name="T40" fmla="*/ 24 w 32"/>
                  <a:gd name="T41" fmla="*/ 28 h 33"/>
                  <a:gd name="T42" fmla="*/ 24 w 32"/>
                  <a:gd name="T43" fmla="*/ 30 h 33"/>
                  <a:gd name="T44" fmla="*/ 25 w 32"/>
                  <a:gd name="T45" fmla="*/ 27 h 33"/>
                  <a:gd name="T46" fmla="*/ 25 w 32"/>
                  <a:gd name="T47" fmla="*/ 25 h 33"/>
                  <a:gd name="T48" fmla="*/ 22 w 32"/>
                  <a:gd name="T49" fmla="*/ 21 h 33"/>
                  <a:gd name="T50" fmla="*/ 23 w 32"/>
                  <a:gd name="T51" fmla="*/ 20 h 33"/>
                  <a:gd name="T52" fmla="*/ 26 w 32"/>
                  <a:gd name="T53" fmla="*/ 24 h 33"/>
                  <a:gd name="T54" fmla="*/ 27 w 32"/>
                  <a:gd name="T55" fmla="*/ 27 h 33"/>
                  <a:gd name="T56" fmla="*/ 31 w 32"/>
                  <a:gd name="T57" fmla="*/ 32 h 33"/>
                  <a:gd name="T58" fmla="*/ 31 w 32"/>
                  <a:gd name="T59" fmla="*/ 28 h 33"/>
                  <a:gd name="T60" fmla="*/ 32 w 32"/>
                  <a:gd name="T61" fmla="*/ 27 h 33"/>
                  <a:gd name="T62" fmla="*/ 20 w 32"/>
                  <a:gd name="T63"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33">
                    <a:moveTo>
                      <a:pt x="20" y="4"/>
                    </a:moveTo>
                    <a:cubicBezTo>
                      <a:pt x="20" y="4"/>
                      <a:pt x="20" y="4"/>
                      <a:pt x="20" y="4"/>
                    </a:cubicBezTo>
                    <a:cubicBezTo>
                      <a:pt x="19" y="2"/>
                      <a:pt x="18" y="1"/>
                      <a:pt x="17" y="0"/>
                    </a:cubicBezTo>
                    <a:cubicBezTo>
                      <a:pt x="17" y="0"/>
                      <a:pt x="17" y="1"/>
                      <a:pt x="17" y="1"/>
                    </a:cubicBezTo>
                    <a:cubicBezTo>
                      <a:pt x="17" y="2"/>
                      <a:pt x="17" y="4"/>
                      <a:pt x="17" y="4"/>
                    </a:cubicBezTo>
                    <a:cubicBezTo>
                      <a:pt x="18" y="5"/>
                      <a:pt x="18" y="6"/>
                      <a:pt x="17" y="6"/>
                    </a:cubicBezTo>
                    <a:cubicBezTo>
                      <a:pt x="16" y="6"/>
                      <a:pt x="16" y="5"/>
                      <a:pt x="15" y="6"/>
                    </a:cubicBezTo>
                    <a:cubicBezTo>
                      <a:pt x="14" y="7"/>
                      <a:pt x="13" y="8"/>
                      <a:pt x="13" y="9"/>
                    </a:cubicBezTo>
                    <a:cubicBezTo>
                      <a:pt x="13" y="9"/>
                      <a:pt x="12" y="10"/>
                      <a:pt x="12" y="10"/>
                    </a:cubicBezTo>
                    <a:cubicBezTo>
                      <a:pt x="11" y="11"/>
                      <a:pt x="11" y="11"/>
                      <a:pt x="11" y="12"/>
                    </a:cubicBezTo>
                    <a:cubicBezTo>
                      <a:pt x="10" y="12"/>
                      <a:pt x="9" y="13"/>
                      <a:pt x="9" y="13"/>
                    </a:cubicBezTo>
                    <a:cubicBezTo>
                      <a:pt x="9" y="13"/>
                      <a:pt x="8" y="12"/>
                      <a:pt x="8" y="13"/>
                    </a:cubicBezTo>
                    <a:cubicBezTo>
                      <a:pt x="8" y="13"/>
                      <a:pt x="8" y="14"/>
                      <a:pt x="7" y="14"/>
                    </a:cubicBezTo>
                    <a:cubicBezTo>
                      <a:pt x="7" y="14"/>
                      <a:pt x="5" y="14"/>
                      <a:pt x="5" y="14"/>
                    </a:cubicBezTo>
                    <a:cubicBezTo>
                      <a:pt x="5" y="15"/>
                      <a:pt x="6" y="16"/>
                      <a:pt x="6" y="16"/>
                    </a:cubicBezTo>
                    <a:cubicBezTo>
                      <a:pt x="7" y="16"/>
                      <a:pt x="8" y="17"/>
                      <a:pt x="8" y="17"/>
                    </a:cubicBezTo>
                    <a:cubicBezTo>
                      <a:pt x="8" y="18"/>
                      <a:pt x="8" y="19"/>
                      <a:pt x="8" y="20"/>
                    </a:cubicBezTo>
                    <a:cubicBezTo>
                      <a:pt x="9" y="20"/>
                      <a:pt x="8" y="22"/>
                      <a:pt x="8" y="22"/>
                    </a:cubicBezTo>
                    <a:cubicBezTo>
                      <a:pt x="8" y="22"/>
                      <a:pt x="5" y="22"/>
                      <a:pt x="4" y="22"/>
                    </a:cubicBezTo>
                    <a:cubicBezTo>
                      <a:pt x="4" y="22"/>
                      <a:pt x="3" y="21"/>
                      <a:pt x="2" y="22"/>
                    </a:cubicBezTo>
                    <a:cubicBezTo>
                      <a:pt x="2" y="22"/>
                      <a:pt x="1" y="22"/>
                      <a:pt x="1" y="23"/>
                    </a:cubicBezTo>
                    <a:cubicBezTo>
                      <a:pt x="1" y="24"/>
                      <a:pt x="1" y="24"/>
                      <a:pt x="1" y="25"/>
                    </a:cubicBezTo>
                    <a:cubicBezTo>
                      <a:pt x="1" y="25"/>
                      <a:pt x="2" y="27"/>
                      <a:pt x="1" y="28"/>
                    </a:cubicBezTo>
                    <a:cubicBezTo>
                      <a:pt x="0" y="28"/>
                      <a:pt x="1" y="29"/>
                      <a:pt x="1" y="30"/>
                    </a:cubicBezTo>
                    <a:cubicBezTo>
                      <a:pt x="1" y="30"/>
                      <a:pt x="1" y="31"/>
                      <a:pt x="2" y="31"/>
                    </a:cubicBezTo>
                    <a:cubicBezTo>
                      <a:pt x="2" y="31"/>
                      <a:pt x="3" y="31"/>
                      <a:pt x="3" y="31"/>
                    </a:cubicBezTo>
                    <a:cubicBezTo>
                      <a:pt x="3" y="31"/>
                      <a:pt x="4" y="33"/>
                      <a:pt x="4" y="33"/>
                    </a:cubicBezTo>
                    <a:cubicBezTo>
                      <a:pt x="4" y="33"/>
                      <a:pt x="5" y="32"/>
                      <a:pt x="6" y="32"/>
                    </a:cubicBezTo>
                    <a:cubicBezTo>
                      <a:pt x="6" y="32"/>
                      <a:pt x="8" y="32"/>
                      <a:pt x="8" y="31"/>
                    </a:cubicBezTo>
                    <a:cubicBezTo>
                      <a:pt x="8" y="31"/>
                      <a:pt x="9" y="29"/>
                      <a:pt x="9" y="29"/>
                    </a:cubicBezTo>
                    <a:cubicBezTo>
                      <a:pt x="9" y="29"/>
                      <a:pt x="10" y="29"/>
                      <a:pt x="10" y="29"/>
                    </a:cubicBezTo>
                    <a:cubicBezTo>
                      <a:pt x="10" y="28"/>
                      <a:pt x="9" y="27"/>
                      <a:pt x="10" y="27"/>
                    </a:cubicBezTo>
                    <a:cubicBezTo>
                      <a:pt x="10" y="26"/>
                      <a:pt x="11" y="25"/>
                      <a:pt x="11" y="25"/>
                    </a:cubicBezTo>
                    <a:cubicBezTo>
                      <a:pt x="12" y="25"/>
                      <a:pt x="12" y="24"/>
                      <a:pt x="12" y="24"/>
                    </a:cubicBezTo>
                    <a:cubicBezTo>
                      <a:pt x="12" y="23"/>
                      <a:pt x="13" y="22"/>
                      <a:pt x="13" y="22"/>
                    </a:cubicBezTo>
                    <a:cubicBezTo>
                      <a:pt x="14" y="22"/>
                      <a:pt x="15" y="22"/>
                      <a:pt x="15" y="22"/>
                    </a:cubicBezTo>
                    <a:cubicBezTo>
                      <a:pt x="16" y="22"/>
                      <a:pt x="16" y="22"/>
                      <a:pt x="17" y="21"/>
                    </a:cubicBezTo>
                    <a:cubicBezTo>
                      <a:pt x="17" y="21"/>
                      <a:pt x="18" y="20"/>
                      <a:pt x="18" y="21"/>
                    </a:cubicBezTo>
                    <a:cubicBezTo>
                      <a:pt x="19" y="21"/>
                      <a:pt x="19" y="23"/>
                      <a:pt x="19" y="23"/>
                    </a:cubicBezTo>
                    <a:cubicBezTo>
                      <a:pt x="20" y="23"/>
                      <a:pt x="20" y="24"/>
                      <a:pt x="21" y="24"/>
                    </a:cubicBezTo>
                    <a:cubicBezTo>
                      <a:pt x="21" y="25"/>
                      <a:pt x="23" y="26"/>
                      <a:pt x="23" y="26"/>
                    </a:cubicBezTo>
                    <a:cubicBezTo>
                      <a:pt x="23" y="26"/>
                      <a:pt x="23" y="28"/>
                      <a:pt x="24" y="28"/>
                    </a:cubicBezTo>
                    <a:cubicBezTo>
                      <a:pt x="24" y="28"/>
                      <a:pt x="25" y="29"/>
                      <a:pt x="24" y="29"/>
                    </a:cubicBezTo>
                    <a:cubicBezTo>
                      <a:pt x="24" y="29"/>
                      <a:pt x="24" y="30"/>
                      <a:pt x="24" y="30"/>
                    </a:cubicBezTo>
                    <a:cubicBezTo>
                      <a:pt x="25" y="30"/>
                      <a:pt x="25" y="30"/>
                      <a:pt x="25" y="29"/>
                    </a:cubicBezTo>
                    <a:cubicBezTo>
                      <a:pt x="26" y="28"/>
                      <a:pt x="25" y="27"/>
                      <a:pt x="25" y="27"/>
                    </a:cubicBezTo>
                    <a:cubicBezTo>
                      <a:pt x="26" y="27"/>
                      <a:pt x="26" y="28"/>
                      <a:pt x="27" y="28"/>
                    </a:cubicBezTo>
                    <a:cubicBezTo>
                      <a:pt x="27" y="27"/>
                      <a:pt x="26" y="25"/>
                      <a:pt x="25" y="25"/>
                    </a:cubicBezTo>
                    <a:cubicBezTo>
                      <a:pt x="25" y="25"/>
                      <a:pt x="24" y="25"/>
                      <a:pt x="23" y="24"/>
                    </a:cubicBezTo>
                    <a:cubicBezTo>
                      <a:pt x="23" y="23"/>
                      <a:pt x="22" y="21"/>
                      <a:pt x="22" y="21"/>
                    </a:cubicBezTo>
                    <a:cubicBezTo>
                      <a:pt x="21" y="21"/>
                      <a:pt x="21" y="19"/>
                      <a:pt x="21" y="19"/>
                    </a:cubicBezTo>
                    <a:cubicBezTo>
                      <a:pt x="21" y="19"/>
                      <a:pt x="23" y="19"/>
                      <a:pt x="23" y="20"/>
                    </a:cubicBezTo>
                    <a:cubicBezTo>
                      <a:pt x="23" y="20"/>
                      <a:pt x="24" y="22"/>
                      <a:pt x="25" y="22"/>
                    </a:cubicBezTo>
                    <a:cubicBezTo>
                      <a:pt x="25" y="22"/>
                      <a:pt x="26" y="23"/>
                      <a:pt x="26" y="24"/>
                    </a:cubicBezTo>
                    <a:cubicBezTo>
                      <a:pt x="27" y="24"/>
                      <a:pt x="27" y="25"/>
                      <a:pt x="27" y="25"/>
                    </a:cubicBezTo>
                    <a:cubicBezTo>
                      <a:pt x="27" y="25"/>
                      <a:pt x="27" y="26"/>
                      <a:pt x="27" y="27"/>
                    </a:cubicBezTo>
                    <a:cubicBezTo>
                      <a:pt x="28" y="27"/>
                      <a:pt x="29" y="29"/>
                      <a:pt x="29" y="30"/>
                    </a:cubicBezTo>
                    <a:cubicBezTo>
                      <a:pt x="30" y="30"/>
                      <a:pt x="30" y="32"/>
                      <a:pt x="31" y="32"/>
                    </a:cubicBezTo>
                    <a:cubicBezTo>
                      <a:pt x="31" y="32"/>
                      <a:pt x="31" y="31"/>
                      <a:pt x="31" y="30"/>
                    </a:cubicBezTo>
                    <a:cubicBezTo>
                      <a:pt x="32" y="29"/>
                      <a:pt x="31" y="28"/>
                      <a:pt x="31" y="28"/>
                    </a:cubicBezTo>
                    <a:cubicBezTo>
                      <a:pt x="31" y="27"/>
                      <a:pt x="30" y="26"/>
                      <a:pt x="31" y="26"/>
                    </a:cubicBezTo>
                    <a:cubicBezTo>
                      <a:pt x="31" y="26"/>
                      <a:pt x="31" y="27"/>
                      <a:pt x="32" y="27"/>
                    </a:cubicBezTo>
                    <a:cubicBezTo>
                      <a:pt x="29" y="19"/>
                      <a:pt x="25" y="11"/>
                      <a:pt x="21" y="4"/>
                    </a:cubicBezTo>
                    <a:cubicBezTo>
                      <a:pt x="20" y="5"/>
                      <a:pt x="20" y="5"/>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57"/>
              <p:cNvSpPr>
                <a:spLocks noEditPoints="1"/>
              </p:cNvSpPr>
              <p:nvPr/>
            </p:nvSpPr>
            <p:spPr bwMode="auto">
              <a:xfrm>
                <a:off x="6276975" y="3325813"/>
                <a:ext cx="168275" cy="288925"/>
              </a:xfrm>
              <a:custGeom>
                <a:avLst/>
                <a:gdLst>
                  <a:gd name="T0" fmla="*/ 40 w 44"/>
                  <a:gd name="T1" fmla="*/ 8 h 76"/>
                  <a:gd name="T2" fmla="*/ 37 w 44"/>
                  <a:gd name="T3" fmla="*/ 6 h 76"/>
                  <a:gd name="T4" fmla="*/ 34 w 44"/>
                  <a:gd name="T5" fmla="*/ 10 h 76"/>
                  <a:gd name="T6" fmla="*/ 29 w 44"/>
                  <a:gd name="T7" fmla="*/ 6 h 76"/>
                  <a:gd name="T8" fmla="*/ 27 w 44"/>
                  <a:gd name="T9" fmla="*/ 2 h 76"/>
                  <a:gd name="T10" fmla="*/ 21 w 44"/>
                  <a:gd name="T11" fmla="*/ 1 h 76"/>
                  <a:gd name="T12" fmla="*/ 14 w 44"/>
                  <a:gd name="T13" fmla="*/ 3 h 76"/>
                  <a:gd name="T14" fmla="*/ 11 w 44"/>
                  <a:gd name="T15" fmla="*/ 3 h 76"/>
                  <a:gd name="T16" fmla="*/ 8 w 44"/>
                  <a:gd name="T17" fmla="*/ 6 h 76"/>
                  <a:gd name="T18" fmla="*/ 7 w 44"/>
                  <a:gd name="T19" fmla="*/ 11 h 76"/>
                  <a:gd name="T20" fmla="*/ 4 w 44"/>
                  <a:gd name="T21" fmla="*/ 15 h 76"/>
                  <a:gd name="T22" fmla="*/ 1 w 44"/>
                  <a:gd name="T23" fmla="*/ 22 h 76"/>
                  <a:gd name="T24" fmla="*/ 1 w 44"/>
                  <a:gd name="T25" fmla="*/ 29 h 76"/>
                  <a:gd name="T26" fmla="*/ 4 w 44"/>
                  <a:gd name="T27" fmla="*/ 37 h 76"/>
                  <a:gd name="T28" fmla="*/ 8 w 44"/>
                  <a:gd name="T29" fmla="*/ 42 h 76"/>
                  <a:gd name="T30" fmla="*/ 13 w 44"/>
                  <a:gd name="T31" fmla="*/ 42 h 76"/>
                  <a:gd name="T32" fmla="*/ 19 w 44"/>
                  <a:gd name="T33" fmla="*/ 41 h 76"/>
                  <a:gd name="T34" fmla="*/ 22 w 44"/>
                  <a:gd name="T35" fmla="*/ 44 h 76"/>
                  <a:gd name="T36" fmla="*/ 26 w 44"/>
                  <a:gd name="T37" fmla="*/ 48 h 76"/>
                  <a:gd name="T38" fmla="*/ 27 w 44"/>
                  <a:gd name="T39" fmla="*/ 54 h 76"/>
                  <a:gd name="T40" fmla="*/ 29 w 44"/>
                  <a:gd name="T41" fmla="*/ 60 h 76"/>
                  <a:gd name="T42" fmla="*/ 28 w 44"/>
                  <a:gd name="T43" fmla="*/ 65 h 76"/>
                  <a:gd name="T44" fmla="*/ 28 w 44"/>
                  <a:gd name="T45" fmla="*/ 72 h 76"/>
                  <a:gd name="T46" fmla="*/ 44 w 44"/>
                  <a:gd name="T47" fmla="*/ 27 h 76"/>
                  <a:gd name="T48" fmla="*/ 8 w 44"/>
                  <a:gd name="T49" fmla="*/ 10 h 76"/>
                  <a:gd name="T50" fmla="*/ 8 w 44"/>
                  <a:gd name="T51" fmla="*/ 11 h 76"/>
                  <a:gd name="T52" fmla="*/ 8 w 44"/>
                  <a:gd name="T53" fmla="*/ 10 h 76"/>
                  <a:gd name="T54" fmla="*/ 8 w 44"/>
                  <a:gd name="T55" fmla="*/ 14 h 76"/>
                  <a:gd name="T56" fmla="*/ 9 w 44"/>
                  <a:gd name="T57" fmla="*/ 13 h 76"/>
                  <a:gd name="T58" fmla="*/ 13 w 44"/>
                  <a:gd name="T59" fmla="*/ 18 h 76"/>
                  <a:gd name="T60" fmla="*/ 13 w 44"/>
                  <a:gd name="T61" fmla="*/ 16 h 76"/>
                  <a:gd name="T62" fmla="*/ 13 w 44"/>
                  <a:gd name="T63"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76">
                    <a:moveTo>
                      <a:pt x="42" y="8"/>
                    </a:moveTo>
                    <a:cubicBezTo>
                      <a:pt x="41" y="8"/>
                      <a:pt x="41" y="8"/>
                      <a:pt x="40" y="8"/>
                    </a:cubicBezTo>
                    <a:cubicBezTo>
                      <a:pt x="40" y="8"/>
                      <a:pt x="38" y="8"/>
                      <a:pt x="38" y="7"/>
                    </a:cubicBezTo>
                    <a:cubicBezTo>
                      <a:pt x="38" y="7"/>
                      <a:pt x="38" y="6"/>
                      <a:pt x="37" y="6"/>
                    </a:cubicBezTo>
                    <a:cubicBezTo>
                      <a:pt x="36" y="7"/>
                      <a:pt x="35" y="7"/>
                      <a:pt x="35" y="8"/>
                    </a:cubicBezTo>
                    <a:cubicBezTo>
                      <a:pt x="35" y="9"/>
                      <a:pt x="35" y="10"/>
                      <a:pt x="34" y="10"/>
                    </a:cubicBezTo>
                    <a:cubicBezTo>
                      <a:pt x="33" y="9"/>
                      <a:pt x="31" y="9"/>
                      <a:pt x="31" y="8"/>
                    </a:cubicBezTo>
                    <a:cubicBezTo>
                      <a:pt x="30" y="7"/>
                      <a:pt x="30" y="7"/>
                      <a:pt x="29" y="6"/>
                    </a:cubicBezTo>
                    <a:cubicBezTo>
                      <a:pt x="28" y="6"/>
                      <a:pt x="26" y="5"/>
                      <a:pt x="26" y="5"/>
                    </a:cubicBezTo>
                    <a:cubicBezTo>
                      <a:pt x="26" y="4"/>
                      <a:pt x="27" y="3"/>
                      <a:pt x="27" y="2"/>
                    </a:cubicBezTo>
                    <a:cubicBezTo>
                      <a:pt x="27" y="1"/>
                      <a:pt x="26" y="0"/>
                      <a:pt x="24" y="0"/>
                    </a:cubicBezTo>
                    <a:cubicBezTo>
                      <a:pt x="23" y="1"/>
                      <a:pt x="22" y="2"/>
                      <a:pt x="21" y="1"/>
                    </a:cubicBezTo>
                    <a:cubicBezTo>
                      <a:pt x="20" y="1"/>
                      <a:pt x="19" y="1"/>
                      <a:pt x="18" y="1"/>
                    </a:cubicBezTo>
                    <a:cubicBezTo>
                      <a:pt x="18" y="2"/>
                      <a:pt x="15" y="4"/>
                      <a:pt x="14" y="3"/>
                    </a:cubicBezTo>
                    <a:cubicBezTo>
                      <a:pt x="14" y="3"/>
                      <a:pt x="14" y="3"/>
                      <a:pt x="13" y="3"/>
                    </a:cubicBezTo>
                    <a:cubicBezTo>
                      <a:pt x="12" y="3"/>
                      <a:pt x="12" y="3"/>
                      <a:pt x="11" y="3"/>
                    </a:cubicBezTo>
                    <a:cubicBezTo>
                      <a:pt x="11" y="3"/>
                      <a:pt x="11" y="3"/>
                      <a:pt x="10" y="4"/>
                    </a:cubicBezTo>
                    <a:cubicBezTo>
                      <a:pt x="10" y="5"/>
                      <a:pt x="9" y="5"/>
                      <a:pt x="8" y="6"/>
                    </a:cubicBezTo>
                    <a:cubicBezTo>
                      <a:pt x="8" y="7"/>
                      <a:pt x="7" y="7"/>
                      <a:pt x="7" y="8"/>
                    </a:cubicBezTo>
                    <a:cubicBezTo>
                      <a:pt x="7" y="9"/>
                      <a:pt x="8" y="10"/>
                      <a:pt x="7" y="11"/>
                    </a:cubicBezTo>
                    <a:cubicBezTo>
                      <a:pt x="6" y="12"/>
                      <a:pt x="5" y="13"/>
                      <a:pt x="5" y="13"/>
                    </a:cubicBezTo>
                    <a:cubicBezTo>
                      <a:pt x="5" y="14"/>
                      <a:pt x="4" y="15"/>
                      <a:pt x="4" y="15"/>
                    </a:cubicBezTo>
                    <a:cubicBezTo>
                      <a:pt x="4" y="16"/>
                      <a:pt x="2" y="18"/>
                      <a:pt x="2" y="19"/>
                    </a:cubicBezTo>
                    <a:cubicBezTo>
                      <a:pt x="2" y="19"/>
                      <a:pt x="1" y="22"/>
                      <a:pt x="1" y="22"/>
                    </a:cubicBezTo>
                    <a:cubicBezTo>
                      <a:pt x="1" y="22"/>
                      <a:pt x="2" y="24"/>
                      <a:pt x="1" y="25"/>
                    </a:cubicBezTo>
                    <a:cubicBezTo>
                      <a:pt x="1" y="27"/>
                      <a:pt x="1" y="29"/>
                      <a:pt x="1" y="29"/>
                    </a:cubicBezTo>
                    <a:cubicBezTo>
                      <a:pt x="1" y="30"/>
                      <a:pt x="0" y="32"/>
                      <a:pt x="1" y="33"/>
                    </a:cubicBezTo>
                    <a:cubicBezTo>
                      <a:pt x="2" y="34"/>
                      <a:pt x="4" y="36"/>
                      <a:pt x="4" y="37"/>
                    </a:cubicBezTo>
                    <a:cubicBezTo>
                      <a:pt x="4" y="38"/>
                      <a:pt x="4" y="39"/>
                      <a:pt x="5" y="40"/>
                    </a:cubicBezTo>
                    <a:cubicBezTo>
                      <a:pt x="6" y="40"/>
                      <a:pt x="8" y="41"/>
                      <a:pt x="8" y="42"/>
                    </a:cubicBezTo>
                    <a:cubicBezTo>
                      <a:pt x="9" y="42"/>
                      <a:pt x="10" y="44"/>
                      <a:pt x="10" y="43"/>
                    </a:cubicBezTo>
                    <a:cubicBezTo>
                      <a:pt x="11" y="43"/>
                      <a:pt x="12" y="42"/>
                      <a:pt x="13" y="42"/>
                    </a:cubicBezTo>
                    <a:cubicBezTo>
                      <a:pt x="14" y="42"/>
                      <a:pt x="14" y="43"/>
                      <a:pt x="15" y="43"/>
                    </a:cubicBezTo>
                    <a:cubicBezTo>
                      <a:pt x="16" y="42"/>
                      <a:pt x="19" y="41"/>
                      <a:pt x="19" y="41"/>
                    </a:cubicBezTo>
                    <a:cubicBezTo>
                      <a:pt x="20" y="41"/>
                      <a:pt x="21" y="41"/>
                      <a:pt x="21" y="42"/>
                    </a:cubicBezTo>
                    <a:cubicBezTo>
                      <a:pt x="22" y="43"/>
                      <a:pt x="22" y="44"/>
                      <a:pt x="22" y="44"/>
                    </a:cubicBezTo>
                    <a:cubicBezTo>
                      <a:pt x="23" y="44"/>
                      <a:pt x="25" y="43"/>
                      <a:pt x="25" y="44"/>
                    </a:cubicBezTo>
                    <a:cubicBezTo>
                      <a:pt x="26" y="45"/>
                      <a:pt x="26" y="47"/>
                      <a:pt x="26" y="48"/>
                    </a:cubicBezTo>
                    <a:cubicBezTo>
                      <a:pt x="25" y="48"/>
                      <a:pt x="25" y="50"/>
                      <a:pt x="25" y="51"/>
                    </a:cubicBezTo>
                    <a:cubicBezTo>
                      <a:pt x="25" y="51"/>
                      <a:pt x="26" y="53"/>
                      <a:pt x="27" y="54"/>
                    </a:cubicBezTo>
                    <a:cubicBezTo>
                      <a:pt x="27" y="55"/>
                      <a:pt x="29" y="57"/>
                      <a:pt x="29" y="58"/>
                    </a:cubicBezTo>
                    <a:cubicBezTo>
                      <a:pt x="29" y="59"/>
                      <a:pt x="28" y="59"/>
                      <a:pt x="29" y="60"/>
                    </a:cubicBezTo>
                    <a:cubicBezTo>
                      <a:pt x="29" y="61"/>
                      <a:pt x="30" y="62"/>
                      <a:pt x="29" y="63"/>
                    </a:cubicBezTo>
                    <a:cubicBezTo>
                      <a:pt x="29" y="64"/>
                      <a:pt x="29" y="65"/>
                      <a:pt x="28" y="65"/>
                    </a:cubicBezTo>
                    <a:cubicBezTo>
                      <a:pt x="28" y="66"/>
                      <a:pt x="28" y="68"/>
                      <a:pt x="28" y="69"/>
                    </a:cubicBezTo>
                    <a:cubicBezTo>
                      <a:pt x="28" y="69"/>
                      <a:pt x="26" y="70"/>
                      <a:pt x="28" y="72"/>
                    </a:cubicBezTo>
                    <a:cubicBezTo>
                      <a:pt x="29" y="73"/>
                      <a:pt x="29" y="75"/>
                      <a:pt x="30" y="76"/>
                    </a:cubicBezTo>
                    <a:cubicBezTo>
                      <a:pt x="39" y="62"/>
                      <a:pt x="44" y="45"/>
                      <a:pt x="44" y="27"/>
                    </a:cubicBezTo>
                    <a:cubicBezTo>
                      <a:pt x="44" y="20"/>
                      <a:pt x="43" y="14"/>
                      <a:pt x="42" y="8"/>
                    </a:cubicBezTo>
                    <a:close/>
                    <a:moveTo>
                      <a:pt x="8" y="10"/>
                    </a:moveTo>
                    <a:cubicBezTo>
                      <a:pt x="8" y="10"/>
                      <a:pt x="9" y="10"/>
                      <a:pt x="9" y="10"/>
                    </a:cubicBezTo>
                    <a:cubicBezTo>
                      <a:pt x="9" y="10"/>
                      <a:pt x="9" y="11"/>
                      <a:pt x="8" y="11"/>
                    </a:cubicBezTo>
                    <a:cubicBezTo>
                      <a:pt x="8" y="12"/>
                      <a:pt x="8" y="11"/>
                      <a:pt x="8" y="11"/>
                    </a:cubicBezTo>
                    <a:cubicBezTo>
                      <a:pt x="8" y="10"/>
                      <a:pt x="8" y="10"/>
                      <a:pt x="8" y="10"/>
                    </a:cubicBezTo>
                    <a:close/>
                    <a:moveTo>
                      <a:pt x="8" y="15"/>
                    </a:moveTo>
                    <a:cubicBezTo>
                      <a:pt x="8" y="15"/>
                      <a:pt x="8" y="15"/>
                      <a:pt x="8" y="14"/>
                    </a:cubicBezTo>
                    <a:cubicBezTo>
                      <a:pt x="8" y="14"/>
                      <a:pt x="8" y="13"/>
                      <a:pt x="8" y="13"/>
                    </a:cubicBezTo>
                    <a:cubicBezTo>
                      <a:pt x="8" y="12"/>
                      <a:pt x="9" y="12"/>
                      <a:pt x="9" y="13"/>
                    </a:cubicBezTo>
                    <a:cubicBezTo>
                      <a:pt x="9" y="14"/>
                      <a:pt x="9" y="14"/>
                      <a:pt x="8" y="15"/>
                    </a:cubicBezTo>
                    <a:close/>
                    <a:moveTo>
                      <a:pt x="13" y="18"/>
                    </a:moveTo>
                    <a:cubicBezTo>
                      <a:pt x="13" y="17"/>
                      <a:pt x="11" y="16"/>
                      <a:pt x="11" y="16"/>
                    </a:cubicBezTo>
                    <a:cubicBezTo>
                      <a:pt x="12" y="16"/>
                      <a:pt x="13" y="16"/>
                      <a:pt x="13" y="16"/>
                    </a:cubicBezTo>
                    <a:cubicBezTo>
                      <a:pt x="14" y="16"/>
                      <a:pt x="14" y="16"/>
                      <a:pt x="14" y="17"/>
                    </a:cubicBezTo>
                    <a:cubicBezTo>
                      <a:pt x="14" y="17"/>
                      <a:pt x="14" y="18"/>
                      <a:pt x="1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58"/>
              <p:cNvSpPr>
                <a:spLocks/>
              </p:cNvSpPr>
              <p:nvPr/>
            </p:nvSpPr>
            <p:spPr bwMode="auto">
              <a:xfrm>
                <a:off x="6303963" y="3219450"/>
                <a:ext cx="19050" cy="26988"/>
              </a:xfrm>
              <a:custGeom>
                <a:avLst/>
                <a:gdLst>
                  <a:gd name="T0" fmla="*/ 0 w 5"/>
                  <a:gd name="T1" fmla="*/ 6 h 7"/>
                  <a:gd name="T2" fmla="*/ 2 w 5"/>
                  <a:gd name="T3" fmla="*/ 6 h 7"/>
                  <a:gd name="T4" fmla="*/ 3 w 5"/>
                  <a:gd name="T5" fmla="*/ 5 h 7"/>
                  <a:gd name="T6" fmla="*/ 4 w 5"/>
                  <a:gd name="T7" fmla="*/ 5 h 7"/>
                  <a:gd name="T8" fmla="*/ 4 w 5"/>
                  <a:gd name="T9" fmla="*/ 3 h 7"/>
                  <a:gd name="T10" fmla="*/ 4 w 5"/>
                  <a:gd name="T11" fmla="*/ 1 h 7"/>
                  <a:gd name="T12" fmla="*/ 4 w 5"/>
                  <a:gd name="T13" fmla="*/ 0 h 7"/>
                  <a:gd name="T14" fmla="*/ 3 w 5"/>
                  <a:gd name="T15" fmla="*/ 0 h 7"/>
                  <a:gd name="T16" fmla="*/ 2 w 5"/>
                  <a:gd name="T17" fmla="*/ 1 h 7"/>
                  <a:gd name="T18" fmla="*/ 1 w 5"/>
                  <a:gd name="T19" fmla="*/ 2 h 7"/>
                  <a:gd name="T20" fmla="*/ 1 w 5"/>
                  <a:gd name="T21" fmla="*/ 1 h 7"/>
                  <a:gd name="T22" fmla="*/ 0 w 5"/>
                  <a:gd name="T23" fmla="*/ 2 h 7"/>
                  <a:gd name="T24" fmla="*/ 1 w 5"/>
                  <a:gd name="T25" fmla="*/ 4 h 7"/>
                  <a:gd name="T26" fmla="*/ 0 w 5"/>
                  <a:gd name="T27" fmla="*/ 5 h 7"/>
                  <a:gd name="T28" fmla="*/ 0 w 5"/>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
                    <a:moveTo>
                      <a:pt x="0" y="6"/>
                    </a:moveTo>
                    <a:cubicBezTo>
                      <a:pt x="1" y="7"/>
                      <a:pt x="1" y="6"/>
                      <a:pt x="2" y="6"/>
                    </a:cubicBezTo>
                    <a:cubicBezTo>
                      <a:pt x="2" y="6"/>
                      <a:pt x="2" y="6"/>
                      <a:pt x="3" y="5"/>
                    </a:cubicBezTo>
                    <a:cubicBezTo>
                      <a:pt x="3" y="5"/>
                      <a:pt x="4" y="5"/>
                      <a:pt x="4" y="5"/>
                    </a:cubicBezTo>
                    <a:cubicBezTo>
                      <a:pt x="4" y="4"/>
                      <a:pt x="4" y="3"/>
                      <a:pt x="4" y="3"/>
                    </a:cubicBezTo>
                    <a:cubicBezTo>
                      <a:pt x="4" y="2"/>
                      <a:pt x="4" y="2"/>
                      <a:pt x="4" y="1"/>
                    </a:cubicBezTo>
                    <a:cubicBezTo>
                      <a:pt x="5" y="1"/>
                      <a:pt x="4" y="0"/>
                      <a:pt x="4" y="0"/>
                    </a:cubicBezTo>
                    <a:cubicBezTo>
                      <a:pt x="4" y="0"/>
                      <a:pt x="3" y="0"/>
                      <a:pt x="3" y="0"/>
                    </a:cubicBezTo>
                    <a:cubicBezTo>
                      <a:pt x="3" y="0"/>
                      <a:pt x="2" y="0"/>
                      <a:pt x="2" y="1"/>
                    </a:cubicBezTo>
                    <a:cubicBezTo>
                      <a:pt x="1" y="1"/>
                      <a:pt x="2" y="1"/>
                      <a:pt x="1" y="2"/>
                    </a:cubicBezTo>
                    <a:cubicBezTo>
                      <a:pt x="1" y="2"/>
                      <a:pt x="1" y="1"/>
                      <a:pt x="1" y="1"/>
                    </a:cubicBezTo>
                    <a:cubicBezTo>
                      <a:pt x="0" y="2"/>
                      <a:pt x="0" y="2"/>
                      <a:pt x="0" y="2"/>
                    </a:cubicBezTo>
                    <a:cubicBezTo>
                      <a:pt x="0" y="3"/>
                      <a:pt x="1" y="3"/>
                      <a:pt x="1" y="4"/>
                    </a:cubicBezTo>
                    <a:cubicBezTo>
                      <a:pt x="1" y="4"/>
                      <a:pt x="0" y="5"/>
                      <a:pt x="0" y="5"/>
                    </a:cubicBezTo>
                    <a:cubicBezTo>
                      <a:pt x="0" y="5"/>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59"/>
              <p:cNvSpPr>
                <a:spLocks/>
              </p:cNvSpPr>
              <p:nvPr/>
            </p:nvSpPr>
            <p:spPr bwMode="auto">
              <a:xfrm>
                <a:off x="6319838" y="3197225"/>
                <a:ext cx="26988" cy="57150"/>
              </a:xfrm>
              <a:custGeom>
                <a:avLst/>
                <a:gdLst>
                  <a:gd name="T0" fmla="*/ 1 w 7"/>
                  <a:gd name="T1" fmla="*/ 5 h 15"/>
                  <a:gd name="T2" fmla="*/ 1 w 7"/>
                  <a:gd name="T3" fmla="*/ 6 h 15"/>
                  <a:gd name="T4" fmla="*/ 2 w 7"/>
                  <a:gd name="T5" fmla="*/ 7 h 15"/>
                  <a:gd name="T6" fmla="*/ 2 w 7"/>
                  <a:gd name="T7" fmla="*/ 7 h 15"/>
                  <a:gd name="T8" fmla="*/ 3 w 7"/>
                  <a:gd name="T9" fmla="*/ 8 h 15"/>
                  <a:gd name="T10" fmla="*/ 2 w 7"/>
                  <a:gd name="T11" fmla="*/ 9 h 15"/>
                  <a:gd name="T12" fmla="*/ 1 w 7"/>
                  <a:gd name="T13" fmla="*/ 9 h 15"/>
                  <a:gd name="T14" fmla="*/ 1 w 7"/>
                  <a:gd name="T15" fmla="*/ 11 h 15"/>
                  <a:gd name="T16" fmla="*/ 1 w 7"/>
                  <a:gd name="T17" fmla="*/ 12 h 15"/>
                  <a:gd name="T18" fmla="*/ 2 w 7"/>
                  <a:gd name="T19" fmla="*/ 12 h 15"/>
                  <a:gd name="T20" fmla="*/ 2 w 7"/>
                  <a:gd name="T21" fmla="*/ 13 h 15"/>
                  <a:gd name="T22" fmla="*/ 0 w 7"/>
                  <a:gd name="T23" fmla="*/ 14 h 15"/>
                  <a:gd name="T24" fmla="*/ 1 w 7"/>
                  <a:gd name="T25" fmla="*/ 15 h 15"/>
                  <a:gd name="T26" fmla="*/ 2 w 7"/>
                  <a:gd name="T27" fmla="*/ 14 h 15"/>
                  <a:gd name="T28" fmla="*/ 4 w 7"/>
                  <a:gd name="T29" fmla="*/ 14 h 15"/>
                  <a:gd name="T30" fmla="*/ 6 w 7"/>
                  <a:gd name="T31" fmla="*/ 13 h 15"/>
                  <a:gd name="T32" fmla="*/ 7 w 7"/>
                  <a:gd name="T33" fmla="*/ 12 h 15"/>
                  <a:gd name="T34" fmla="*/ 7 w 7"/>
                  <a:gd name="T35" fmla="*/ 11 h 15"/>
                  <a:gd name="T36" fmla="*/ 7 w 7"/>
                  <a:gd name="T37" fmla="*/ 10 h 15"/>
                  <a:gd name="T38" fmla="*/ 6 w 7"/>
                  <a:gd name="T39" fmla="*/ 10 h 15"/>
                  <a:gd name="T40" fmla="*/ 6 w 7"/>
                  <a:gd name="T41" fmla="*/ 8 h 15"/>
                  <a:gd name="T42" fmla="*/ 5 w 7"/>
                  <a:gd name="T43" fmla="*/ 7 h 15"/>
                  <a:gd name="T44" fmla="*/ 4 w 7"/>
                  <a:gd name="T45" fmla="*/ 5 h 15"/>
                  <a:gd name="T46" fmla="*/ 3 w 7"/>
                  <a:gd name="T47" fmla="*/ 4 h 15"/>
                  <a:gd name="T48" fmla="*/ 4 w 7"/>
                  <a:gd name="T49" fmla="*/ 2 h 15"/>
                  <a:gd name="T50" fmla="*/ 2 w 7"/>
                  <a:gd name="T51" fmla="*/ 2 h 15"/>
                  <a:gd name="T52" fmla="*/ 3 w 7"/>
                  <a:gd name="T53" fmla="*/ 0 h 15"/>
                  <a:gd name="T54" fmla="*/ 2 w 7"/>
                  <a:gd name="T55" fmla="*/ 0 h 15"/>
                  <a:gd name="T56" fmla="*/ 0 w 7"/>
                  <a:gd name="T57" fmla="*/ 1 h 15"/>
                  <a:gd name="T58" fmla="*/ 0 w 7"/>
                  <a:gd name="T59" fmla="*/ 3 h 15"/>
                  <a:gd name="T60" fmla="*/ 0 w 7"/>
                  <a:gd name="T61" fmla="*/ 4 h 15"/>
                  <a:gd name="T62" fmla="*/ 0 w 7"/>
                  <a:gd name="T63" fmla="*/ 5 h 15"/>
                  <a:gd name="T64" fmla="*/ 1 w 7"/>
                  <a:gd name="T65"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15">
                    <a:moveTo>
                      <a:pt x="1" y="5"/>
                    </a:moveTo>
                    <a:cubicBezTo>
                      <a:pt x="1" y="5"/>
                      <a:pt x="1" y="6"/>
                      <a:pt x="1" y="6"/>
                    </a:cubicBezTo>
                    <a:cubicBezTo>
                      <a:pt x="1" y="6"/>
                      <a:pt x="1" y="7"/>
                      <a:pt x="2" y="7"/>
                    </a:cubicBezTo>
                    <a:cubicBezTo>
                      <a:pt x="2" y="7"/>
                      <a:pt x="2" y="7"/>
                      <a:pt x="2" y="7"/>
                    </a:cubicBezTo>
                    <a:cubicBezTo>
                      <a:pt x="3" y="7"/>
                      <a:pt x="2" y="7"/>
                      <a:pt x="3" y="8"/>
                    </a:cubicBezTo>
                    <a:cubicBezTo>
                      <a:pt x="3" y="8"/>
                      <a:pt x="3" y="9"/>
                      <a:pt x="2" y="9"/>
                    </a:cubicBezTo>
                    <a:cubicBezTo>
                      <a:pt x="2" y="9"/>
                      <a:pt x="1" y="9"/>
                      <a:pt x="1" y="9"/>
                    </a:cubicBezTo>
                    <a:cubicBezTo>
                      <a:pt x="1" y="10"/>
                      <a:pt x="1" y="10"/>
                      <a:pt x="1" y="11"/>
                    </a:cubicBezTo>
                    <a:cubicBezTo>
                      <a:pt x="1" y="11"/>
                      <a:pt x="1" y="12"/>
                      <a:pt x="1" y="12"/>
                    </a:cubicBezTo>
                    <a:cubicBezTo>
                      <a:pt x="1" y="12"/>
                      <a:pt x="2" y="12"/>
                      <a:pt x="2" y="12"/>
                    </a:cubicBezTo>
                    <a:cubicBezTo>
                      <a:pt x="2" y="13"/>
                      <a:pt x="2" y="13"/>
                      <a:pt x="2" y="13"/>
                    </a:cubicBezTo>
                    <a:cubicBezTo>
                      <a:pt x="1" y="13"/>
                      <a:pt x="1" y="14"/>
                      <a:pt x="0" y="14"/>
                    </a:cubicBezTo>
                    <a:cubicBezTo>
                      <a:pt x="0" y="15"/>
                      <a:pt x="1" y="15"/>
                      <a:pt x="1" y="15"/>
                    </a:cubicBezTo>
                    <a:cubicBezTo>
                      <a:pt x="2" y="14"/>
                      <a:pt x="2" y="14"/>
                      <a:pt x="2" y="14"/>
                    </a:cubicBezTo>
                    <a:cubicBezTo>
                      <a:pt x="3" y="14"/>
                      <a:pt x="3" y="14"/>
                      <a:pt x="4" y="14"/>
                    </a:cubicBezTo>
                    <a:cubicBezTo>
                      <a:pt x="4" y="14"/>
                      <a:pt x="5" y="13"/>
                      <a:pt x="6" y="13"/>
                    </a:cubicBezTo>
                    <a:cubicBezTo>
                      <a:pt x="6" y="13"/>
                      <a:pt x="7" y="13"/>
                      <a:pt x="7" y="12"/>
                    </a:cubicBezTo>
                    <a:cubicBezTo>
                      <a:pt x="7" y="12"/>
                      <a:pt x="7" y="12"/>
                      <a:pt x="7" y="11"/>
                    </a:cubicBezTo>
                    <a:cubicBezTo>
                      <a:pt x="7" y="11"/>
                      <a:pt x="7" y="10"/>
                      <a:pt x="7" y="10"/>
                    </a:cubicBezTo>
                    <a:cubicBezTo>
                      <a:pt x="7" y="10"/>
                      <a:pt x="6" y="10"/>
                      <a:pt x="6" y="10"/>
                    </a:cubicBezTo>
                    <a:cubicBezTo>
                      <a:pt x="6" y="10"/>
                      <a:pt x="6" y="9"/>
                      <a:pt x="6" y="8"/>
                    </a:cubicBezTo>
                    <a:cubicBezTo>
                      <a:pt x="6" y="7"/>
                      <a:pt x="5" y="7"/>
                      <a:pt x="5" y="7"/>
                    </a:cubicBezTo>
                    <a:cubicBezTo>
                      <a:pt x="4" y="7"/>
                      <a:pt x="4" y="6"/>
                      <a:pt x="4" y="5"/>
                    </a:cubicBezTo>
                    <a:cubicBezTo>
                      <a:pt x="4" y="5"/>
                      <a:pt x="3" y="5"/>
                      <a:pt x="3" y="4"/>
                    </a:cubicBezTo>
                    <a:cubicBezTo>
                      <a:pt x="3" y="3"/>
                      <a:pt x="4" y="2"/>
                      <a:pt x="4" y="2"/>
                    </a:cubicBezTo>
                    <a:cubicBezTo>
                      <a:pt x="4" y="1"/>
                      <a:pt x="2" y="2"/>
                      <a:pt x="2" y="2"/>
                    </a:cubicBezTo>
                    <a:cubicBezTo>
                      <a:pt x="2" y="1"/>
                      <a:pt x="3" y="0"/>
                      <a:pt x="3" y="0"/>
                    </a:cubicBezTo>
                    <a:cubicBezTo>
                      <a:pt x="3" y="0"/>
                      <a:pt x="2" y="0"/>
                      <a:pt x="2" y="0"/>
                    </a:cubicBezTo>
                    <a:cubicBezTo>
                      <a:pt x="1" y="0"/>
                      <a:pt x="0" y="1"/>
                      <a:pt x="0" y="1"/>
                    </a:cubicBezTo>
                    <a:cubicBezTo>
                      <a:pt x="0" y="2"/>
                      <a:pt x="0" y="2"/>
                      <a:pt x="0" y="3"/>
                    </a:cubicBezTo>
                    <a:cubicBezTo>
                      <a:pt x="0" y="3"/>
                      <a:pt x="0" y="4"/>
                      <a:pt x="0" y="4"/>
                    </a:cubicBezTo>
                    <a:cubicBezTo>
                      <a:pt x="0" y="4"/>
                      <a:pt x="0" y="5"/>
                      <a:pt x="0" y="5"/>
                    </a:cubicBezTo>
                    <a:cubicBezTo>
                      <a:pt x="0" y="5"/>
                      <a:pt x="1"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cxnSp>
        <p:nvCxnSpPr>
          <p:cNvPr id="74" name="Straight Arrow Connector 73"/>
          <p:cNvCxnSpPr/>
          <p:nvPr/>
        </p:nvCxnSpPr>
        <p:spPr>
          <a:xfrm>
            <a:off x="2431249" y="2019300"/>
            <a:ext cx="2012993" cy="0"/>
          </a:xfrm>
          <a:prstGeom prst="straightConnector1">
            <a:avLst/>
          </a:prstGeom>
          <a:ln w="22225">
            <a:tailEnd type="diamon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069201" y="2762284"/>
            <a:ext cx="2012993" cy="0"/>
          </a:xfrm>
          <a:prstGeom prst="straightConnector1">
            <a:avLst/>
          </a:prstGeom>
          <a:ln w="22225">
            <a:solidFill>
              <a:schemeClr val="accent2"/>
            </a:solidFill>
            <a:tailEnd type="diamon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3345649" y="3762375"/>
            <a:ext cx="2012993" cy="0"/>
          </a:xfrm>
          <a:prstGeom prst="straightConnector1">
            <a:avLst/>
          </a:prstGeom>
          <a:ln w="22225">
            <a:solidFill>
              <a:schemeClr val="accent3"/>
            </a:solidFill>
            <a:tailEnd type="diamon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3069201" y="4833194"/>
            <a:ext cx="2012993" cy="0"/>
          </a:xfrm>
          <a:prstGeom prst="straightConnector1">
            <a:avLst/>
          </a:prstGeom>
          <a:ln w="22225">
            <a:solidFill>
              <a:schemeClr val="accent4"/>
            </a:solidFill>
            <a:tailEnd type="diamon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2431249" y="5563699"/>
            <a:ext cx="2012993" cy="0"/>
          </a:xfrm>
          <a:prstGeom prst="straightConnector1">
            <a:avLst/>
          </a:prstGeom>
          <a:ln w="22225">
            <a:solidFill>
              <a:schemeClr val="accent5"/>
            </a:solidFill>
            <a:tailEnd type="diamon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303376" y="1844376"/>
            <a:ext cx="1578317" cy="369332"/>
          </a:xfrm>
          <a:prstGeom prst="rect">
            <a:avLst/>
          </a:prstGeom>
          <a:noFill/>
        </p:spPr>
        <p:txBody>
          <a:bodyPr wrap="none" rtlCol="0">
            <a:spAutoFit/>
          </a:bodyPr>
          <a:lstStyle/>
          <a:p>
            <a:r>
              <a:rPr lang="id-ID" b="1" dirty="0">
                <a:latin typeface="Raleway" panose="020B0003030101060003" pitchFamily="34" charset="0"/>
              </a:rPr>
              <a:t>PostgreSQL </a:t>
            </a:r>
          </a:p>
        </p:txBody>
      </p:sp>
      <p:sp>
        <p:nvSpPr>
          <p:cNvPr id="81" name="Rectangle 80"/>
          <p:cNvSpPr/>
          <p:nvPr/>
        </p:nvSpPr>
        <p:spPr>
          <a:xfrm>
            <a:off x="5480234" y="2168473"/>
            <a:ext cx="6583824" cy="584775"/>
          </a:xfrm>
          <a:prstGeom prst="rect">
            <a:avLst/>
          </a:prstGeom>
        </p:spPr>
        <p:txBody>
          <a:bodyPr wrap="square">
            <a:spAutoFit/>
          </a:bodyPr>
          <a:lstStyle/>
          <a:p>
            <a:r>
              <a:rPr lang="es-EC" sz="1600" dirty="0" smtClean="0"/>
              <a:t>Base </a:t>
            </a:r>
            <a:r>
              <a:rPr lang="es-EC" sz="1600" dirty="0"/>
              <a:t>de datos relacional  bajo licencia BSD </a:t>
            </a:r>
            <a:endParaRPr lang="es-EC" sz="1600" dirty="0" smtClean="0"/>
          </a:p>
          <a:p>
            <a:r>
              <a:rPr lang="es-EC" sz="1600" dirty="0" smtClean="0"/>
              <a:t>Motor </a:t>
            </a:r>
            <a:r>
              <a:rPr lang="es-EC" sz="1600" dirty="0"/>
              <a:t>de transacciones </a:t>
            </a:r>
            <a:r>
              <a:rPr lang="es-EC" sz="1600" dirty="0" smtClean="0"/>
              <a:t>basado </a:t>
            </a:r>
            <a:r>
              <a:rPr lang="es-EC" sz="1600" dirty="0"/>
              <a:t>en procesos en lugar de </a:t>
            </a:r>
            <a:r>
              <a:rPr lang="es-EC" sz="1600" dirty="0" smtClean="0"/>
              <a:t>hilos.</a:t>
            </a:r>
            <a:endParaRPr lang="id-ID" sz="1600" dirty="0"/>
          </a:p>
        </p:txBody>
      </p:sp>
      <p:grpSp>
        <p:nvGrpSpPr>
          <p:cNvPr id="83" name="Group 82"/>
          <p:cNvGrpSpPr/>
          <p:nvPr/>
        </p:nvGrpSpPr>
        <p:grpSpPr>
          <a:xfrm>
            <a:off x="4702174" y="1787201"/>
            <a:ext cx="504825" cy="476250"/>
            <a:chOff x="3498850" y="1541463"/>
            <a:chExt cx="504825" cy="476250"/>
          </a:xfrm>
          <a:solidFill>
            <a:schemeClr val="accent1"/>
          </a:solidFill>
        </p:grpSpPr>
        <p:sp>
          <p:nvSpPr>
            <p:cNvPr id="84" name="Oval 5"/>
            <p:cNvSpPr>
              <a:spLocks noChangeArrowheads="1"/>
            </p:cNvSpPr>
            <p:nvPr/>
          </p:nvSpPr>
          <p:spPr bwMode="auto">
            <a:xfrm>
              <a:off x="3743325" y="1801813"/>
              <a:ext cx="61913" cy="61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86" name="TextBox 85"/>
          <p:cNvSpPr txBox="1"/>
          <p:nvPr/>
        </p:nvSpPr>
        <p:spPr>
          <a:xfrm>
            <a:off x="5999172" y="2609891"/>
            <a:ext cx="1082348" cy="369332"/>
          </a:xfrm>
          <a:prstGeom prst="rect">
            <a:avLst/>
          </a:prstGeom>
          <a:noFill/>
        </p:spPr>
        <p:txBody>
          <a:bodyPr wrap="none" rtlCol="0">
            <a:spAutoFit/>
          </a:bodyPr>
          <a:lstStyle/>
          <a:p>
            <a:r>
              <a:rPr lang="id-ID" b="1" dirty="0">
                <a:latin typeface="Raleway" panose="020B0003030101060003" pitchFamily="34" charset="0"/>
              </a:rPr>
              <a:t>PostGIS</a:t>
            </a:r>
          </a:p>
        </p:txBody>
      </p:sp>
      <p:sp>
        <p:nvSpPr>
          <p:cNvPr id="87" name="Rectangle 86"/>
          <p:cNvSpPr/>
          <p:nvPr/>
        </p:nvSpPr>
        <p:spPr>
          <a:xfrm>
            <a:off x="5999171" y="2842286"/>
            <a:ext cx="5396645" cy="830997"/>
          </a:xfrm>
          <a:prstGeom prst="rect">
            <a:avLst/>
          </a:prstGeom>
        </p:spPr>
        <p:txBody>
          <a:bodyPr wrap="square">
            <a:spAutoFit/>
          </a:bodyPr>
          <a:lstStyle/>
          <a:p>
            <a:r>
              <a:rPr lang="es-EC" sz="1600" dirty="0" smtClean="0"/>
              <a:t>Extensión de </a:t>
            </a:r>
            <a:r>
              <a:rPr lang="es-EC" sz="1600" dirty="0" err="1"/>
              <a:t>PostgreSQL</a:t>
            </a:r>
            <a:r>
              <a:rPr lang="es-EC" sz="1600" dirty="0"/>
              <a:t> </a:t>
            </a:r>
            <a:r>
              <a:rPr lang="es-EC" sz="1600" dirty="0" smtClean="0"/>
              <a:t>para </a:t>
            </a:r>
            <a:r>
              <a:rPr lang="es-EC" sz="1600" dirty="0"/>
              <a:t>uso de información espacial en </a:t>
            </a:r>
            <a:r>
              <a:rPr lang="es-EC" sz="1600" dirty="0" smtClean="0"/>
              <a:t>Permite el </a:t>
            </a:r>
            <a:r>
              <a:rPr lang="es-EC" sz="1600" dirty="0"/>
              <a:t>manejo de objetos geográficos y búsquedas de ubicación.</a:t>
            </a:r>
            <a:endParaRPr lang="id-ID" sz="1600" dirty="0"/>
          </a:p>
        </p:txBody>
      </p:sp>
      <p:grpSp>
        <p:nvGrpSpPr>
          <p:cNvPr id="89" name="Group 88"/>
          <p:cNvGrpSpPr/>
          <p:nvPr/>
        </p:nvGrpSpPr>
        <p:grpSpPr>
          <a:xfrm>
            <a:off x="5417746" y="2556773"/>
            <a:ext cx="490538" cy="492125"/>
            <a:chOff x="3206750" y="1381125"/>
            <a:chExt cx="490538" cy="492125"/>
          </a:xfrm>
          <a:solidFill>
            <a:schemeClr val="accent2"/>
          </a:solidFill>
        </p:grpSpPr>
        <p:sp>
          <p:nvSpPr>
            <p:cNvPr id="90" name="Freeform 10"/>
            <p:cNvSpPr>
              <a:spLocks noEditPoints="1"/>
            </p:cNvSpPr>
            <p:nvPr/>
          </p:nvSpPr>
          <p:spPr bwMode="auto">
            <a:xfrm>
              <a:off x="3206750" y="1381125"/>
              <a:ext cx="490538" cy="492125"/>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11"/>
            <p:cNvSpPr>
              <a:spLocks/>
            </p:cNvSpPr>
            <p:nvPr/>
          </p:nvSpPr>
          <p:spPr bwMode="auto">
            <a:xfrm>
              <a:off x="3406775" y="1458913"/>
              <a:ext cx="114300" cy="114300"/>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2" name="TextBox 91"/>
          <p:cNvSpPr txBox="1"/>
          <p:nvPr/>
        </p:nvSpPr>
        <p:spPr>
          <a:xfrm>
            <a:off x="6165774" y="3513235"/>
            <a:ext cx="1326004" cy="369332"/>
          </a:xfrm>
          <a:prstGeom prst="rect">
            <a:avLst/>
          </a:prstGeom>
          <a:noFill/>
        </p:spPr>
        <p:txBody>
          <a:bodyPr wrap="none" rtlCol="0">
            <a:spAutoFit/>
          </a:bodyPr>
          <a:lstStyle/>
          <a:p>
            <a:r>
              <a:rPr lang="id-ID" b="1" dirty="0">
                <a:latin typeface="Raleway" panose="020B0003030101060003" pitchFamily="34" charset="0"/>
              </a:rPr>
              <a:t>Geoserver</a:t>
            </a:r>
          </a:p>
        </p:txBody>
      </p:sp>
      <p:sp>
        <p:nvSpPr>
          <p:cNvPr id="93" name="Rectangle 92"/>
          <p:cNvSpPr/>
          <p:nvPr/>
        </p:nvSpPr>
        <p:spPr>
          <a:xfrm>
            <a:off x="6165773" y="3758882"/>
            <a:ext cx="5396645" cy="1323439"/>
          </a:xfrm>
          <a:prstGeom prst="rect">
            <a:avLst/>
          </a:prstGeom>
        </p:spPr>
        <p:txBody>
          <a:bodyPr wrap="square">
            <a:spAutoFit/>
          </a:bodyPr>
          <a:lstStyle/>
          <a:p>
            <a:r>
              <a:rPr lang="es-EC" sz="1600" dirty="0"/>
              <a:t>Servidor </a:t>
            </a:r>
            <a:r>
              <a:rPr lang="es-EC" sz="1600" dirty="0" smtClean="0"/>
              <a:t>para </a:t>
            </a:r>
            <a:r>
              <a:rPr lang="es-EC" sz="1600" dirty="0"/>
              <a:t>presentación y edición de información </a:t>
            </a:r>
            <a:r>
              <a:rPr lang="es-EC" sz="1600" dirty="0" smtClean="0"/>
              <a:t>geoespacial</a:t>
            </a:r>
          </a:p>
          <a:p>
            <a:r>
              <a:rPr lang="es-EC" sz="1600" dirty="0" smtClean="0"/>
              <a:t>Escrito </a:t>
            </a:r>
            <a:r>
              <a:rPr lang="es-EC" sz="1600" dirty="0"/>
              <a:t>en java y orientado a la </a:t>
            </a:r>
            <a:r>
              <a:rPr lang="es-EC" sz="1600" dirty="0" smtClean="0"/>
              <a:t>interoperabilidad</a:t>
            </a:r>
          </a:p>
          <a:p>
            <a:r>
              <a:rPr lang="es-EC" sz="1600" dirty="0" smtClean="0"/>
              <a:t>Publica </a:t>
            </a:r>
            <a:r>
              <a:rPr lang="es-EC" sz="1600" dirty="0"/>
              <a:t>información geoespacial utilizando protocolos abiertos. </a:t>
            </a:r>
            <a:r>
              <a:rPr lang="es-EC" sz="1600" dirty="0" smtClean="0"/>
              <a:t>Bajo estándares  de la OGC.</a:t>
            </a:r>
            <a:endParaRPr lang="id-ID" sz="1600" dirty="0"/>
          </a:p>
        </p:txBody>
      </p:sp>
      <p:grpSp>
        <p:nvGrpSpPr>
          <p:cNvPr id="95" name="Group 94"/>
          <p:cNvGrpSpPr/>
          <p:nvPr/>
        </p:nvGrpSpPr>
        <p:grpSpPr>
          <a:xfrm>
            <a:off x="5704971" y="3477645"/>
            <a:ext cx="341313" cy="488950"/>
            <a:chOff x="3741341" y="1604128"/>
            <a:chExt cx="341313" cy="488950"/>
          </a:xfrm>
          <a:solidFill>
            <a:schemeClr val="accent3"/>
          </a:solidFill>
        </p:grpSpPr>
        <p:sp>
          <p:nvSpPr>
            <p:cNvPr id="96" name="Freeform 15"/>
            <p:cNvSpPr>
              <a:spLocks noEditPoints="1"/>
            </p:cNvSpPr>
            <p:nvPr/>
          </p:nvSpPr>
          <p:spPr bwMode="auto">
            <a:xfrm>
              <a:off x="3741341" y="1604128"/>
              <a:ext cx="341313" cy="48895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16"/>
            <p:cNvSpPr>
              <a:spLocks/>
            </p:cNvSpPr>
            <p:nvPr/>
          </p:nvSpPr>
          <p:spPr bwMode="auto">
            <a:xfrm>
              <a:off x="3819128" y="1680328"/>
              <a:ext cx="101600" cy="10001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8" name="TextBox 97"/>
          <p:cNvSpPr txBox="1"/>
          <p:nvPr/>
        </p:nvSpPr>
        <p:spPr>
          <a:xfrm>
            <a:off x="6025050" y="4563589"/>
            <a:ext cx="582211" cy="369332"/>
          </a:xfrm>
          <a:prstGeom prst="rect">
            <a:avLst/>
          </a:prstGeom>
          <a:noFill/>
        </p:spPr>
        <p:txBody>
          <a:bodyPr wrap="none" rtlCol="0">
            <a:spAutoFit/>
          </a:bodyPr>
          <a:lstStyle/>
          <a:p>
            <a:r>
              <a:rPr lang="id-ID" b="1" dirty="0" smtClean="0">
                <a:latin typeface="Raleway" panose="020B0003030101060003" pitchFamily="34" charset="0"/>
              </a:rPr>
              <a:t>GIS</a:t>
            </a:r>
            <a:endParaRPr lang="id-ID" b="1" dirty="0">
              <a:latin typeface="Raleway" panose="020B0003030101060003" pitchFamily="34" charset="0"/>
            </a:endParaRPr>
          </a:p>
        </p:txBody>
      </p:sp>
      <p:sp>
        <p:nvSpPr>
          <p:cNvPr id="100" name="Rectangle 99"/>
          <p:cNvSpPr/>
          <p:nvPr/>
        </p:nvSpPr>
        <p:spPr>
          <a:xfrm>
            <a:off x="6025049" y="4910965"/>
            <a:ext cx="5396645" cy="1323439"/>
          </a:xfrm>
          <a:prstGeom prst="rect">
            <a:avLst/>
          </a:prstGeom>
        </p:spPr>
        <p:txBody>
          <a:bodyPr wrap="square">
            <a:spAutoFit/>
          </a:bodyPr>
          <a:lstStyle/>
          <a:p>
            <a:r>
              <a:rPr lang="es-EC" sz="1600" dirty="0"/>
              <a:t>Sistemas de información geográfica (</a:t>
            </a:r>
            <a:r>
              <a:rPr lang="es-EC" sz="1600" dirty="0" err="1"/>
              <a:t>Geographic</a:t>
            </a:r>
            <a:r>
              <a:rPr lang="es-EC" sz="1600" dirty="0"/>
              <a:t> </a:t>
            </a:r>
            <a:r>
              <a:rPr lang="es-EC" sz="1600" dirty="0" err="1"/>
              <a:t>Information</a:t>
            </a:r>
            <a:r>
              <a:rPr lang="es-EC" sz="1600" dirty="0"/>
              <a:t> </a:t>
            </a:r>
            <a:r>
              <a:rPr lang="es-EC" sz="1600" dirty="0" err="1"/>
              <a:t>Systems</a:t>
            </a:r>
            <a:r>
              <a:rPr lang="es-EC" sz="1600" dirty="0"/>
              <a:t>) Tratamiento de información geo-espacial </a:t>
            </a:r>
          </a:p>
          <a:p>
            <a:r>
              <a:rPr lang="es-EC" sz="1600" dirty="0"/>
              <a:t>Manipulación, registro, ordenamiento, consultas, agrupamiento de información geográfica. </a:t>
            </a:r>
          </a:p>
          <a:p>
            <a:r>
              <a:rPr lang="es-EC" sz="1600" dirty="0"/>
              <a:t>Base para toma de decisiones estratégicas.</a:t>
            </a:r>
            <a:endParaRPr lang="id-ID" sz="1600" dirty="0"/>
          </a:p>
        </p:txBody>
      </p:sp>
      <p:grpSp>
        <p:nvGrpSpPr>
          <p:cNvPr id="101" name="Group 100"/>
          <p:cNvGrpSpPr/>
          <p:nvPr/>
        </p:nvGrpSpPr>
        <p:grpSpPr>
          <a:xfrm rot="21036247">
            <a:off x="5317044" y="4597683"/>
            <a:ext cx="668388" cy="423751"/>
            <a:chOff x="7726363" y="1603045"/>
            <a:chExt cx="876914" cy="555955"/>
          </a:xfrm>
          <a:solidFill>
            <a:schemeClr val="accent4"/>
          </a:solidFill>
        </p:grpSpPr>
        <p:grpSp>
          <p:nvGrpSpPr>
            <p:cNvPr id="102" name="Group 101"/>
            <p:cNvGrpSpPr/>
            <p:nvPr/>
          </p:nvGrpSpPr>
          <p:grpSpPr>
            <a:xfrm>
              <a:off x="7726363" y="1666875"/>
              <a:ext cx="492125" cy="492125"/>
              <a:chOff x="7726363" y="1666875"/>
              <a:chExt cx="492125" cy="492125"/>
            </a:xfrm>
            <a:grpFill/>
          </p:grpSpPr>
          <p:sp>
            <p:nvSpPr>
              <p:cNvPr id="107"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03" name="Group 102"/>
            <p:cNvGrpSpPr/>
            <p:nvPr/>
          </p:nvGrpSpPr>
          <p:grpSpPr>
            <a:xfrm>
              <a:off x="8191089" y="1603045"/>
              <a:ext cx="412188" cy="412188"/>
              <a:chOff x="7726363" y="1666875"/>
              <a:chExt cx="492125" cy="492125"/>
            </a:xfrm>
            <a:grpFill/>
          </p:grpSpPr>
          <p:sp>
            <p:nvSpPr>
              <p:cNvPr id="104"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110" name="TextBox 109"/>
          <p:cNvSpPr txBox="1"/>
          <p:nvPr/>
        </p:nvSpPr>
        <p:spPr>
          <a:xfrm>
            <a:off x="5185032" y="5415496"/>
            <a:ext cx="1441420" cy="369332"/>
          </a:xfrm>
          <a:prstGeom prst="rect">
            <a:avLst/>
          </a:prstGeom>
          <a:noFill/>
        </p:spPr>
        <p:txBody>
          <a:bodyPr wrap="none" rtlCol="0">
            <a:spAutoFit/>
          </a:bodyPr>
          <a:lstStyle/>
          <a:p>
            <a:r>
              <a:rPr lang="id-ID" b="1" dirty="0">
                <a:latin typeface="Raleway" panose="020B0003030101060003" pitchFamily="34" charset="0"/>
              </a:rPr>
              <a:t>Openlayers</a:t>
            </a:r>
          </a:p>
        </p:txBody>
      </p:sp>
      <p:sp>
        <p:nvSpPr>
          <p:cNvPr id="112" name="Rectangle 111"/>
          <p:cNvSpPr/>
          <p:nvPr/>
        </p:nvSpPr>
        <p:spPr>
          <a:xfrm>
            <a:off x="5185031" y="5670108"/>
            <a:ext cx="5396645" cy="830997"/>
          </a:xfrm>
          <a:prstGeom prst="rect">
            <a:avLst/>
          </a:prstGeom>
        </p:spPr>
        <p:txBody>
          <a:bodyPr wrap="square">
            <a:spAutoFit/>
          </a:bodyPr>
          <a:lstStyle/>
          <a:p>
            <a:r>
              <a:rPr lang="es-EC" sz="1600" dirty="0">
                <a:solidFill>
                  <a:schemeClr val="tx2"/>
                </a:solidFill>
              </a:rPr>
              <a:t>Librería </a:t>
            </a:r>
            <a:r>
              <a:rPr lang="es-EC" sz="1600" dirty="0" err="1">
                <a:solidFill>
                  <a:schemeClr val="tx2"/>
                </a:solidFill>
              </a:rPr>
              <a:t>Javascript</a:t>
            </a:r>
            <a:r>
              <a:rPr lang="es-EC" sz="1600" dirty="0">
                <a:solidFill>
                  <a:schemeClr val="tx2"/>
                </a:solidFill>
              </a:rPr>
              <a:t> para componer mapas dinámicos en páginas web. </a:t>
            </a:r>
          </a:p>
          <a:p>
            <a:r>
              <a:rPr lang="es-EC" sz="1600" dirty="0">
                <a:solidFill>
                  <a:schemeClr val="tx2"/>
                </a:solidFill>
              </a:rPr>
              <a:t>Forma parte de los proyectos de la </a:t>
            </a:r>
            <a:r>
              <a:rPr lang="es-EC" sz="1600" dirty="0" smtClean="0">
                <a:solidFill>
                  <a:schemeClr val="tx2"/>
                </a:solidFill>
              </a:rPr>
              <a:t>OSGF.</a:t>
            </a:r>
            <a:endParaRPr lang="id-ID" sz="1600" dirty="0">
              <a:solidFill>
                <a:schemeClr val="tx2"/>
              </a:solidFill>
            </a:endParaRPr>
          </a:p>
        </p:txBody>
      </p:sp>
      <p:grpSp>
        <p:nvGrpSpPr>
          <p:cNvPr id="113" name="Group 112"/>
          <p:cNvGrpSpPr/>
          <p:nvPr/>
        </p:nvGrpSpPr>
        <p:grpSpPr>
          <a:xfrm>
            <a:off x="4688493" y="5364767"/>
            <a:ext cx="452805" cy="427649"/>
            <a:chOff x="10261600" y="2471738"/>
            <a:chExt cx="514350" cy="485775"/>
          </a:xfrm>
          <a:solidFill>
            <a:schemeClr val="accent5"/>
          </a:solidFill>
        </p:grpSpPr>
        <p:sp>
          <p:nvSpPr>
            <p:cNvPr id="114" name="Freeform 16"/>
            <p:cNvSpPr>
              <a:spLocks/>
            </p:cNvSpPr>
            <p:nvPr/>
          </p:nvSpPr>
          <p:spPr bwMode="auto">
            <a:xfrm>
              <a:off x="10261600" y="2722563"/>
              <a:ext cx="476250" cy="234950"/>
            </a:xfrm>
            <a:custGeom>
              <a:avLst/>
              <a:gdLst>
                <a:gd name="T0" fmla="*/ 121 w 124"/>
                <a:gd name="T1" fmla="*/ 19 h 61"/>
                <a:gd name="T2" fmla="*/ 116 w 124"/>
                <a:gd name="T3" fmla="*/ 21 h 61"/>
                <a:gd name="T4" fmla="*/ 66 w 124"/>
                <a:gd name="T5" fmla="*/ 53 h 61"/>
                <a:gd name="T6" fmla="*/ 19 w 124"/>
                <a:gd name="T7" fmla="*/ 25 h 61"/>
                <a:gd name="T8" fmla="*/ 29 w 124"/>
                <a:gd name="T9" fmla="*/ 19 h 61"/>
                <a:gd name="T10" fmla="*/ 29 w 124"/>
                <a:gd name="T11" fmla="*/ 16 h 61"/>
                <a:gd name="T12" fmla="*/ 3 w 124"/>
                <a:gd name="T13" fmla="*/ 1 h 61"/>
                <a:gd name="T14" fmla="*/ 0 w 124"/>
                <a:gd name="T15" fmla="*/ 2 h 61"/>
                <a:gd name="T16" fmla="*/ 0 w 124"/>
                <a:gd name="T17" fmla="*/ 32 h 61"/>
                <a:gd name="T18" fmla="*/ 3 w 124"/>
                <a:gd name="T19" fmla="*/ 34 h 61"/>
                <a:gd name="T20" fmla="*/ 12 w 124"/>
                <a:gd name="T21" fmla="*/ 29 h 61"/>
                <a:gd name="T22" fmla="*/ 66 w 124"/>
                <a:gd name="T23" fmla="*/ 61 h 61"/>
                <a:gd name="T24" fmla="*/ 123 w 124"/>
                <a:gd name="T25" fmla="*/ 24 h 61"/>
                <a:gd name="T26" fmla="*/ 121 w 124"/>
                <a:gd name="T27" fmla="*/ 1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61">
                  <a:moveTo>
                    <a:pt x="121" y="19"/>
                  </a:moveTo>
                  <a:cubicBezTo>
                    <a:pt x="119" y="18"/>
                    <a:pt x="117" y="19"/>
                    <a:pt x="116" y="21"/>
                  </a:cubicBezTo>
                  <a:cubicBezTo>
                    <a:pt x="108" y="41"/>
                    <a:pt x="88" y="53"/>
                    <a:pt x="66" y="53"/>
                  </a:cubicBezTo>
                  <a:cubicBezTo>
                    <a:pt x="46" y="53"/>
                    <a:pt x="28" y="42"/>
                    <a:pt x="19" y="25"/>
                  </a:cubicBezTo>
                  <a:cubicBezTo>
                    <a:pt x="24" y="22"/>
                    <a:pt x="29" y="20"/>
                    <a:pt x="29" y="19"/>
                  </a:cubicBezTo>
                  <a:cubicBezTo>
                    <a:pt x="31" y="18"/>
                    <a:pt x="31" y="17"/>
                    <a:pt x="29" y="16"/>
                  </a:cubicBezTo>
                  <a:cubicBezTo>
                    <a:pt x="28" y="15"/>
                    <a:pt x="4" y="1"/>
                    <a:pt x="3" y="1"/>
                  </a:cubicBezTo>
                  <a:cubicBezTo>
                    <a:pt x="2" y="0"/>
                    <a:pt x="0" y="1"/>
                    <a:pt x="0" y="2"/>
                  </a:cubicBezTo>
                  <a:cubicBezTo>
                    <a:pt x="0" y="4"/>
                    <a:pt x="0" y="30"/>
                    <a:pt x="0" y="32"/>
                  </a:cubicBezTo>
                  <a:cubicBezTo>
                    <a:pt x="0" y="34"/>
                    <a:pt x="1" y="35"/>
                    <a:pt x="3" y="34"/>
                  </a:cubicBezTo>
                  <a:cubicBezTo>
                    <a:pt x="3" y="34"/>
                    <a:pt x="7" y="32"/>
                    <a:pt x="12" y="29"/>
                  </a:cubicBezTo>
                  <a:cubicBezTo>
                    <a:pt x="23" y="49"/>
                    <a:pt x="43" y="61"/>
                    <a:pt x="66" y="61"/>
                  </a:cubicBezTo>
                  <a:cubicBezTo>
                    <a:pt x="91" y="61"/>
                    <a:pt x="114" y="47"/>
                    <a:pt x="123" y="24"/>
                  </a:cubicBezTo>
                  <a:cubicBezTo>
                    <a:pt x="124" y="22"/>
                    <a:pt x="123" y="20"/>
                    <a:pt x="12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Freeform 17"/>
            <p:cNvSpPr>
              <a:spLocks/>
            </p:cNvSpPr>
            <p:nvPr/>
          </p:nvSpPr>
          <p:spPr bwMode="auto">
            <a:xfrm>
              <a:off x="10296525" y="2471738"/>
              <a:ext cx="479425" cy="239712"/>
            </a:xfrm>
            <a:custGeom>
              <a:avLst/>
              <a:gdLst>
                <a:gd name="T0" fmla="*/ 125 w 125"/>
                <a:gd name="T1" fmla="*/ 29 h 62"/>
                <a:gd name="T2" fmla="*/ 122 w 125"/>
                <a:gd name="T3" fmla="*/ 28 h 62"/>
                <a:gd name="T4" fmla="*/ 112 w 125"/>
                <a:gd name="T5" fmla="*/ 33 h 62"/>
                <a:gd name="T6" fmla="*/ 57 w 125"/>
                <a:gd name="T7" fmla="*/ 0 h 62"/>
                <a:gd name="T8" fmla="*/ 0 w 125"/>
                <a:gd name="T9" fmla="*/ 38 h 62"/>
                <a:gd name="T10" fmla="*/ 2 w 125"/>
                <a:gd name="T11" fmla="*/ 43 h 62"/>
                <a:gd name="T12" fmla="*/ 8 w 125"/>
                <a:gd name="T13" fmla="*/ 41 h 62"/>
                <a:gd name="T14" fmla="*/ 57 w 125"/>
                <a:gd name="T15" fmla="*/ 8 h 62"/>
                <a:gd name="T16" fmla="*/ 106 w 125"/>
                <a:gd name="T17" fmla="*/ 37 h 62"/>
                <a:gd name="T18" fmla="*/ 96 w 125"/>
                <a:gd name="T19" fmla="*/ 43 h 62"/>
                <a:gd name="T20" fmla="*/ 96 w 125"/>
                <a:gd name="T21" fmla="*/ 46 h 62"/>
                <a:gd name="T22" fmla="*/ 122 w 125"/>
                <a:gd name="T23" fmla="*/ 61 h 62"/>
                <a:gd name="T24" fmla="*/ 125 w 125"/>
                <a:gd name="T25" fmla="*/ 60 h 62"/>
                <a:gd name="T26" fmla="*/ 125 w 125"/>
                <a:gd name="T27"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62">
                  <a:moveTo>
                    <a:pt x="125" y="29"/>
                  </a:moveTo>
                  <a:cubicBezTo>
                    <a:pt x="125" y="28"/>
                    <a:pt x="124" y="27"/>
                    <a:pt x="122" y="28"/>
                  </a:cubicBezTo>
                  <a:cubicBezTo>
                    <a:pt x="122" y="28"/>
                    <a:pt x="118" y="30"/>
                    <a:pt x="112" y="33"/>
                  </a:cubicBezTo>
                  <a:cubicBezTo>
                    <a:pt x="103" y="13"/>
                    <a:pt x="82" y="0"/>
                    <a:pt x="57" y="0"/>
                  </a:cubicBezTo>
                  <a:cubicBezTo>
                    <a:pt x="32" y="0"/>
                    <a:pt x="10" y="15"/>
                    <a:pt x="0" y="38"/>
                  </a:cubicBezTo>
                  <a:cubicBezTo>
                    <a:pt x="0" y="40"/>
                    <a:pt x="0" y="42"/>
                    <a:pt x="2" y="43"/>
                  </a:cubicBezTo>
                  <a:cubicBezTo>
                    <a:pt x="5" y="44"/>
                    <a:pt x="7" y="43"/>
                    <a:pt x="8" y="41"/>
                  </a:cubicBezTo>
                  <a:cubicBezTo>
                    <a:pt x="16" y="21"/>
                    <a:pt x="36" y="8"/>
                    <a:pt x="57" y="8"/>
                  </a:cubicBezTo>
                  <a:cubicBezTo>
                    <a:pt x="79" y="8"/>
                    <a:pt x="97" y="19"/>
                    <a:pt x="106" y="37"/>
                  </a:cubicBezTo>
                  <a:cubicBezTo>
                    <a:pt x="101" y="40"/>
                    <a:pt x="96" y="43"/>
                    <a:pt x="96" y="43"/>
                  </a:cubicBezTo>
                  <a:cubicBezTo>
                    <a:pt x="94" y="44"/>
                    <a:pt x="94" y="46"/>
                    <a:pt x="96" y="46"/>
                  </a:cubicBezTo>
                  <a:cubicBezTo>
                    <a:pt x="97" y="47"/>
                    <a:pt x="121" y="60"/>
                    <a:pt x="122" y="61"/>
                  </a:cubicBezTo>
                  <a:cubicBezTo>
                    <a:pt x="124" y="62"/>
                    <a:pt x="125" y="61"/>
                    <a:pt x="125" y="60"/>
                  </a:cubicBezTo>
                  <a:cubicBezTo>
                    <a:pt x="125" y="57"/>
                    <a:pt x="125" y="31"/>
                    <a:pt x="12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88"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94" name="3 Imagen"/>
          <p:cNvPicPr>
            <a:picLocks noChangeAspect="1" noChangeArrowheads="1"/>
          </p:cNvPicPr>
          <p:nvPr/>
        </p:nvPicPr>
        <p:blipFill>
          <a:blip r:embed="rId4"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020969"/>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left)">
                                      <p:cBhvr>
                                        <p:cTn id="45" dur="500"/>
                                        <p:tgtEl>
                                          <p:spTgt spid="74"/>
                                        </p:tgtEl>
                                      </p:cBhvr>
                                    </p:animEffect>
                                  </p:childTnLst>
                                </p:cTn>
                              </p:par>
                              <p:par>
                                <p:cTn id="46" presetID="22" presetClass="entr" presetSubtype="8"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wipe(left)">
                                      <p:cBhvr>
                                        <p:cTn id="48" dur="500"/>
                                        <p:tgtEl>
                                          <p:spTgt spid="75"/>
                                        </p:tgtEl>
                                      </p:cBhvr>
                                    </p:animEffect>
                                  </p:childTnLst>
                                </p:cTn>
                              </p:par>
                              <p:par>
                                <p:cTn id="49" presetID="22" presetClass="entr" presetSubtype="8"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par>
                                <p:cTn id="52" presetID="22" presetClass="entr" presetSubtype="8" fill="hold" nodeType="with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wipe(left)">
                                      <p:cBhvr>
                                        <p:cTn id="54" dur="500"/>
                                        <p:tgtEl>
                                          <p:spTgt spid="77"/>
                                        </p:tgtEl>
                                      </p:cBhvr>
                                    </p:animEffect>
                                  </p:childTnLst>
                                </p:cTn>
                              </p:par>
                              <p:par>
                                <p:cTn id="55" presetID="22" presetClass="entr" presetSubtype="8" fill="hold"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wipe(left)">
                                      <p:cBhvr>
                                        <p:cTn id="57" dur="500"/>
                                        <p:tgtEl>
                                          <p:spTgt spid="78"/>
                                        </p:tgtEl>
                                      </p:cBhvr>
                                    </p:animEffect>
                                  </p:childTnLst>
                                </p:cTn>
                              </p:par>
                              <p:par>
                                <p:cTn id="58" presetID="53" presetClass="entr" presetSubtype="16" fill="hold" nodeType="withEffect">
                                  <p:stCondLst>
                                    <p:cond delay="0"/>
                                  </p:stCondLst>
                                  <p:childTnLst>
                                    <p:set>
                                      <p:cBhvr>
                                        <p:cTn id="59" dur="1" fill="hold">
                                          <p:stCondLst>
                                            <p:cond delay="0"/>
                                          </p:stCondLst>
                                        </p:cTn>
                                        <p:tgtEl>
                                          <p:spTgt spid="83"/>
                                        </p:tgtEl>
                                        <p:attrNameLst>
                                          <p:attrName>style.visibility</p:attrName>
                                        </p:attrNameLst>
                                      </p:cBhvr>
                                      <p:to>
                                        <p:strVal val="visible"/>
                                      </p:to>
                                    </p:set>
                                    <p:anim calcmode="lin" valueType="num">
                                      <p:cBhvr>
                                        <p:cTn id="60" dur="500" fill="hold"/>
                                        <p:tgtEl>
                                          <p:spTgt spid="83"/>
                                        </p:tgtEl>
                                        <p:attrNameLst>
                                          <p:attrName>ppt_w</p:attrName>
                                        </p:attrNameLst>
                                      </p:cBhvr>
                                      <p:tavLst>
                                        <p:tav tm="0">
                                          <p:val>
                                            <p:fltVal val="0"/>
                                          </p:val>
                                        </p:tav>
                                        <p:tav tm="100000">
                                          <p:val>
                                            <p:strVal val="#ppt_w"/>
                                          </p:val>
                                        </p:tav>
                                      </p:tavLst>
                                    </p:anim>
                                    <p:anim calcmode="lin" valueType="num">
                                      <p:cBhvr>
                                        <p:cTn id="61" dur="500" fill="hold"/>
                                        <p:tgtEl>
                                          <p:spTgt spid="83"/>
                                        </p:tgtEl>
                                        <p:attrNameLst>
                                          <p:attrName>ppt_h</p:attrName>
                                        </p:attrNameLst>
                                      </p:cBhvr>
                                      <p:tavLst>
                                        <p:tav tm="0">
                                          <p:val>
                                            <p:fltVal val="0"/>
                                          </p:val>
                                        </p:tav>
                                        <p:tav tm="100000">
                                          <p:val>
                                            <p:strVal val="#ppt_h"/>
                                          </p:val>
                                        </p:tav>
                                      </p:tavLst>
                                    </p:anim>
                                    <p:animEffect transition="in" filter="fade">
                                      <p:cBhvr>
                                        <p:cTn id="62" dur="500"/>
                                        <p:tgtEl>
                                          <p:spTgt spid="83"/>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fade">
                                      <p:cBhvr>
                                        <p:cTn id="66" dur="500"/>
                                        <p:tgtEl>
                                          <p:spTgt spid="8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fade">
                                      <p:cBhvr>
                                        <p:cTn id="69" dur="500"/>
                                        <p:tgtEl>
                                          <p:spTgt spid="8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81"/>
                                        </p:tgtEl>
                                        <p:attrNameLst>
                                          <p:attrName>style.visibility</p:attrName>
                                        </p:attrNameLst>
                                      </p:cBhvr>
                                      <p:to>
                                        <p:strVal val="hidden"/>
                                      </p:to>
                                    </p:set>
                                  </p:childTnLst>
                                </p:cTn>
                              </p:par>
                            </p:childTnLst>
                          </p:cTn>
                        </p:par>
                        <p:par>
                          <p:cTn id="74" fill="hold">
                            <p:stCondLst>
                              <p:cond delay="0"/>
                            </p:stCondLst>
                            <p:childTnLst>
                              <p:par>
                                <p:cTn id="75" presetID="53" presetClass="entr" presetSubtype="16" fill="hold" nodeType="afterEffect">
                                  <p:stCondLst>
                                    <p:cond delay="0"/>
                                  </p:stCondLst>
                                  <p:childTnLst>
                                    <p:set>
                                      <p:cBhvr>
                                        <p:cTn id="76" dur="1" fill="hold">
                                          <p:stCondLst>
                                            <p:cond delay="0"/>
                                          </p:stCondLst>
                                        </p:cTn>
                                        <p:tgtEl>
                                          <p:spTgt spid="89"/>
                                        </p:tgtEl>
                                        <p:attrNameLst>
                                          <p:attrName>style.visibility</p:attrName>
                                        </p:attrNameLst>
                                      </p:cBhvr>
                                      <p:to>
                                        <p:strVal val="visible"/>
                                      </p:to>
                                    </p:set>
                                    <p:anim calcmode="lin" valueType="num">
                                      <p:cBhvr>
                                        <p:cTn id="77" dur="500" fill="hold"/>
                                        <p:tgtEl>
                                          <p:spTgt spid="89"/>
                                        </p:tgtEl>
                                        <p:attrNameLst>
                                          <p:attrName>ppt_w</p:attrName>
                                        </p:attrNameLst>
                                      </p:cBhvr>
                                      <p:tavLst>
                                        <p:tav tm="0">
                                          <p:val>
                                            <p:fltVal val="0"/>
                                          </p:val>
                                        </p:tav>
                                        <p:tav tm="100000">
                                          <p:val>
                                            <p:strVal val="#ppt_w"/>
                                          </p:val>
                                        </p:tav>
                                      </p:tavLst>
                                    </p:anim>
                                    <p:anim calcmode="lin" valueType="num">
                                      <p:cBhvr>
                                        <p:cTn id="78" dur="500" fill="hold"/>
                                        <p:tgtEl>
                                          <p:spTgt spid="89"/>
                                        </p:tgtEl>
                                        <p:attrNameLst>
                                          <p:attrName>ppt_h</p:attrName>
                                        </p:attrNameLst>
                                      </p:cBhvr>
                                      <p:tavLst>
                                        <p:tav tm="0">
                                          <p:val>
                                            <p:fltVal val="0"/>
                                          </p:val>
                                        </p:tav>
                                        <p:tav tm="100000">
                                          <p:val>
                                            <p:strVal val="#ppt_h"/>
                                          </p:val>
                                        </p:tav>
                                      </p:tavLst>
                                    </p:anim>
                                    <p:animEffect transition="in" filter="fade">
                                      <p:cBhvr>
                                        <p:cTn id="79" dur="500"/>
                                        <p:tgtEl>
                                          <p:spTgt spid="89"/>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86"/>
                                        </p:tgtEl>
                                        <p:attrNameLst>
                                          <p:attrName>style.visibility</p:attrName>
                                        </p:attrNameLst>
                                      </p:cBhvr>
                                      <p:to>
                                        <p:strVal val="visible"/>
                                      </p:to>
                                    </p:set>
                                    <p:animEffect transition="in" filter="fade">
                                      <p:cBhvr>
                                        <p:cTn id="83" dur="500"/>
                                        <p:tgtEl>
                                          <p:spTgt spid="8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fade">
                                      <p:cBhvr>
                                        <p:cTn id="86" dur="500"/>
                                        <p:tgtEl>
                                          <p:spTgt spid="87"/>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8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95"/>
                                        </p:tgtEl>
                                        <p:attrNameLst>
                                          <p:attrName>style.visibility</p:attrName>
                                        </p:attrNameLst>
                                      </p:cBhvr>
                                      <p:to>
                                        <p:strVal val="visible"/>
                                      </p:to>
                                    </p:set>
                                    <p:anim calcmode="lin" valueType="num">
                                      <p:cBhvr>
                                        <p:cTn id="93" dur="500" fill="hold"/>
                                        <p:tgtEl>
                                          <p:spTgt spid="95"/>
                                        </p:tgtEl>
                                        <p:attrNameLst>
                                          <p:attrName>ppt_w</p:attrName>
                                        </p:attrNameLst>
                                      </p:cBhvr>
                                      <p:tavLst>
                                        <p:tav tm="0">
                                          <p:val>
                                            <p:fltVal val="0"/>
                                          </p:val>
                                        </p:tav>
                                        <p:tav tm="100000">
                                          <p:val>
                                            <p:strVal val="#ppt_w"/>
                                          </p:val>
                                        </p:tav>
                                      </p:tavLst>
                                    </p:anim>
                                    <p:anim calcmode="lin" valueType="num">
                                      <p:cBhvr>
                                        <p:cTn id="94" dur="500" fill="hold"/>
                                        <p:tgtEl>
                                          <p:spTgt spid="95"/>
                                        </p:tgtEl>
                                        <p:attrNameLst>
                                          <p:attrName>ppt_h</p:attrName>
                                        </p:attrNameLst>
                                      </p:cBhvr>
                                      <p:tavLst>
                                        <p:tav tm="0">
                                          <p:val>
                                            <p:fltVal val="0"/>
                                          </p:val>
                                        </p:tav>
                                        <p:tav tm="100000">
                                          <p:val>
                                            <p:strVal val="#ppt_h"/>
                                          </p:val>
                                        </p:tav>
                                      </p:tavLst>
                                    </p:anim>
                                    <p:animEffect transition="in" filter="fade">
                                      <p:cBhvr>
                                        <p:cTn id="95" dur="500"/>
                                        <p:tgtEl>
                                          <p:spTgt spid="95"/>
                                        </p:tgtEl>
                                      </p:cBhvr>
                                    </p:animEffec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fade">
                                      <p:cBhvr>
                                        <p:cTn id="99" dur="500"/>
                                        <p:tgtEl>
                                          <p:spTgt spid="9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3"/>
                                        </p:tgtEl>
                                        <p:attrNameLst>
                                          <p:attrName>style.visibility</p:attrName>
                                        </p:attrNameLst>
                                      </p:cBhvr>
                                      <p:to>
                                        <p:strVal val="visible"/>
                                      </p:to>
                                    </p:set>
                                    <p:animEffect transition="in" filter="fade">
                                      <p:cBhvr>
                                        <p:cTn id="102" dur="500"/>
                                        <p:tgtEl>
                                          <p:spTgt spid="93"/>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93"/>
                                        </p:tgtEl>
                                        <p:attrNameLst>
                                          <p:attrName>style.visibility</p:attrName>
                                        </p:attrNameLst>
                                      </p:cBhvr>
                                      <p:to>
                                        <p:strVal val="hidden"/>
                                      </p:to>
                                    </p:set>
                                  </p:childTnLst>
                                </p:cTn>
                              </p:par>
                              <p:par>
                                <p:cTn id="107" presetID="53" presetClass="entr" presetSubtype="16" fill="hold" nodeType="withEffect">
                                  <p:stCondLst>
                                    <p:cond delay="0"/>
                                  </p:stCondLst>
                                  <p:childTnLst>
                                    <p:set>
                                      <p:cBhvr>
                                        <p:cTn id="108" dur="1" fill="hold">
                                          <p:stCondLst>
                                            <p:cond delay="0"/>
                                          </p:stCondLst>
                                        </p:cTn>
                                        <p:tgtEl>
                                          <p:spTgt spid="101"/>
                                        </p:tgtEl>
                                        <p:attrNameLst>
                                          <p:attrName>style.visibility</p:attrName>
                                        </p:attrNameLst>
                                      </p:cBhvr>
                                      <p:to>
                                        <p:strVal val="visible"/>
                                      </p:to>
                                    </p:set>
                                    <p:anim calcmode="lin" valueType="num">
                                      <p:cBhvr>
                                        <p:cTn id="109" dur="500" fill="hold"/>
                                        <p:tgtEl>
                                          <p:spTgt spid="101"/>
                                        </p:tgtEl>
                                        <p:attrNameLst>
                                          <p:attrName>ppt_w</p:attrName>
                                        </p:attrNameLst>
                                      </p:cBhvr>
                                      <p:tavLst>
                                        <p:tav tm="0">
                                          <p:val>
                                            <p:fltVal val="0"/>
                                          </p:val>
                                        </p:tav>
                                        <p:tav tm="100000">
                                          <p:val>
                                            <p:strVal val="#ppt_w"/>
                                          </p:val>
                                        </p:tav>
                                      </p:tavLst>
                                    </p:anim>
                                    <p:anim calcmode="lin" valueType="num">
                                      <p:cBhvr>
                                        <p:cTn id="110" dur="500" fill="hold"/>
                                        <p:tgtEl>
                                          <p:spTgt spid="101"/>
                                        </p:tgtEl>
                                        <p:attrNameLst>
                                          <p:attrName>ppt_h</p:attrName>
                                        </p:attrNameLst>
                                      </p:cBhvr>
                                      <p:tavLst>
                                        <p:tav tm="0">
                                          <p:val>
                                            <p:fltVal val="0"/>
                                          </p:val>
                                        </p:tav>
                                        <p:tav tm="100000">
                                          <p:val>
                                            <p:strVal val="#ppt_h"/>
                                          </p:val>
                                        </p:tav>
                                      </p:tavLst>
                                    </p:anim>
                                    <p:animEffect transition="in" filter="fade">
                                      <p:cBhvr>
                                        <p:cTn id="111" dur="500"/>
                                        <p:tgtEl>
                                          <p:spTgt spid="101"/>
                                        </p:tgtEl>
                                      </p:cBhvr>
                                    </p:animEffect>
                                  </p:childTnLst>
                                </p:cTn>
                              </p:par>
                            </p:childTnLst>
                          </p:cTn>
                        </p:par>
                        <p:par>
                          <p:cTn id="112" fill="hold">
                            <p:stCondLst>
                              <p:cond delay="500"/>
                            </p:stCondLst>
                            <p:childTnLst>
                              <p:par>
                                <p:cTn id="113" presetID="10" presetClass="entr" presetSubtype="0" fill="hold" grpId="0" nodeType="afterEffect">
                                  <p:stCondLst>
                                    <p:cond delay="0"/>
                                  </p:stCondLst>
                                  <p:childTnLst>
                                    <p:set>
                                      <p:cBhvr>
                                        <p:cTn id="114" dur="1" fill="hold">
                                          <p:stCondLst>
                                            <p:cond delay="0"/>
                                          </p:stCondLst>
                                        </p:cTn>
                                        <p:tgtEl>
                                          <p:spTgt spid="98"/>
                                        </p:tgtEl>
                                        <p:attrNameLst>
                                          <p:attrName>style.visibility</p:attrName>
                                        </p:attrNameLst>
                                      </p:cBhvr>
                                      <p:to>
                                        <p:strVal val="visible"/>
                                      </p:to>
                                    </p:set>
                                    <p:animEffect transition="in" filter="fade">
                                      <p:cBhvr>
                                        <p:cTn id="115" dur="500"/>
                                        <p:tgtEl>
                                          <p:spTgt spid="9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00"/>
                                        </p:tgtEl>
                                        <p:attrNameLst>
                                          <p:attrName>style.visibility</p:attrName>
                                        </p:attrNameLst>
                                      </p:cBhvr>
                                      <p:to>
                                        <p:strVal val="visible"/>
                                      </p:to>
                                    </p:set>
                                    <p:animEffect transition="in" filter="fade">
                                      <p:cBhvr>
                                        <p:cTn id="118" dur="500"/>
                                        <p:tgtEl>
                                          <p:spTgt spid="100"/>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100"/>
                                        </p:tgtEl>
                                        <p:attrNameLst>
                                          <p:attrName>style.visibility</p:attrName>
                                        </p:attrNameLst>
                                      </p:cBhvr>
                                      <p:to>
                                        <p:strVal val="hidden"/>
                                      </p:to>
                                    </p:set>
                                  </p:childTnLst>
                                </p:cTn>
                              </p:par>
                              <p:par>
                                <p:cTn id="123" presetID="53" presetClass="entr" presetSubtype="16" fill="hold" nodeType="withEffect">
                                  <p:stCondLst>
                                    <p:cond delay="0"/>
                                  </p:stCondLst>
                                  <p:childTnLst>
                                    <p:set>
                                      <p:cBhvr>
                                        <p:cTn id="124" dur="1" fill="hold">
                                          <p:stCondLst>
                                            <p:cond delay="0"/>
                                          </p:stCondLst>
                                        </p:cTn>
                                        <p:tgtEl>
                                          <p:spTgt spid="113"/>
                                        </p:tgtEl>
                                        <p:attrNameLst>
                                          <p:attrName>style.visibility</p:attrName>
                                        </p:attrNameLst>
                                      </p:cBhvr>
                                      <p:to>
                                        <p:strVal val="visible"/>
                                      </p:to>
                                    </p:set>
                                    <p:anim calcmode="lin" valueType="num">
                                      <p:cBhvr>
                                        <p:cTn id="125" dur="500" fill="hold"/>
                                        <p:tgtEl>
                                          <p:spTgt spid="113"/>
                                        </p:tgtEl>
                                        <p:attrNameLst>
                                          <p:attrName>ppt_w</p:attrName>
                                        </p:attrNameLst>
                                      </p:cBhvr>
                                      <p:tavLst>
                                        <p:tav tm="0">
                                          <p:val>
                                            <p:fltVal val="0"/>
                                          </p:val>
                                        </p:tav>
                                        <p:tav tm="100000">
                                          <p:val>
                                            <p:strVal val="#ppt_w"/>
                                          </p:val>
                                        </p:tav>
                                      </p:tavLst>
                                    </p:anim>
                                    <p:anim calcmode="lin" valueType="num">
                                      <p:cBhvr>
                                        <p:cTn id="126" dur="500" fill="hold"/>
                                        <p:tgtEl>
                                          <p:spTgt spid="113"/>
                                        </p:tgtEl>
                                        <p:attrNameLst>
                                          <p:attrName>ppt_h</p:attrName>
                                        </p:attrNameLst>
                                      </p:cBhvr>
                                      <p:tavLst>
                                        <p:tav tm="0">
                                          <p:val>
                                            <p:fltVal val="0"/>
                                          </p:val>
                                        </p:tav>
                                        <p:tav tm="100000">
                                          <p:val>
                                            <p:strVal val="#ppt_h"/>
                                          </p:val>
                                        </p:tav>
                                      </p:tavLst>
                                    </p:anim>
                                    <p:animEffect transition="in" filter="fade">
                                      <p:cBhvr>
                                        <p:cTn id="127" dur="500"/>
                                        <p:tgtEl>
                                          <p:spTgt spid="113"/>
                                        </p:tgtEl>
                                      </p:cBhvr>
                                    </p:animEffect>
                                  </p:childTnLst>
                                </p:cTn>
                              </p:par>
                            </p:childTnLst>
                          </p:cTn>
                        </p:par>
                        <p:par>
                          <p:cTn id="128" fill="hold">
                            <p:stCondLst>
                              <p:cond delay="500"/>
                            </p:stCondLst>
                            <p:childTnLst>
                              <p:par>
                                <p:cTn id="129" presetID="10" presetClass="entr" presetSubtype="0" fill="hold" grpId="0" nodeType="afterEffect">
                                  <p:stCondLst>
                                    <p:cond delay="0"/>
                                  </p:stCondLst>
                                  <p:childTnLst>
                                    <p:set>
                                      <p:cBhvr>
                                        <p:cTn id="130" dur="1" fill="hold">
                                          <p:stCondLst>
                                            <p:cond delay="0"/>
                                          </p:stCondLst>
                                        </p:cTn>
                                        <p:tgtEl>
                                          <p:spTgt spid="110"/>
                                        </p:tgtEl>
                                        <p:attrNameLst>
                                          <p:attrName>style.visibility</p:attrName>
                                        </p:attrNameLst>
                                      </p:cBhvr>
                                      <p:to>
                                        <p:strVal val="visible"/>
                                      </p:to>
                                    </p:set>
                                    <p:animEffect transition="in" filter="fade">
                                      <p:cBhvr>
                                        <p:cTn id="131" dur="500"/>
                                        <p:tgtEl>
                                          <p:spTgt spid="11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12"/>
                                        </p:tgtEl>
                                        <p:attrNameLst>
                                          <p:attrName>style.visibility</p:attrName>
                                        </p:attrNameLst>
                                      </p:cBhvr>
                                      <p:to>
                                        <p:strVal val="visible"/>
                                      </p:to>
                                    </p:set>
                                    <p:animEffect transition="in" filter="fade">
                                      <p:cBhvr>
                                        <p:cTn id="134" dur="500"/>
                                        <p:tgtEl>
                                          <p:spTgt spid="112"/>
                                        </p:tgtEl>
                                      </p:cBhvr>
                                    </p:animEffec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1" nodeType="clickEffect">
                                  <p:stCondLst>
                                    <p:cond delay="0"/>
                                  </p:stCondLst>
                                  <p:childTnLst>
                                    <p:set>
                                      <p:cBhvr>
                                        <p:cTn id="138" dur="1" fill="hold">
                                          <p:stCondLst>
                                            <p:cond delay="0"/>
                                          </p:stCondLst>
                                        </p:cTn>
                                        <p:tgtEl>
                                          <p:spTgt spid="1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80" grpId="0"/>
      <p:bldP spid="81" grpId="0"/>
      <p:bldP spid="81" grpId="1"/>
      <p:bldP spid="86" grpId="0"/>
      <p:bldP spid="87" grpId="0"/>
      <p:bldP spid="87" grpId="1"/>
      <p:bldP spid="92" grpId="0"/>
      <p:bldP spid="93" grpId="0"/>
      <p:bldP spid="93" grpId="1"/>
      <p:bldP spid="98" grpId="0"/>
      <p:bldP spid="100" grpId="0"/>
      <p:bldP spid="100" grpId="1"/>
      <p:bldP spid="110" grpId="0"/>
      <p:bldP spid="112" grpId="0"/>
      <p:bldP spid="11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pPr/>
              <a:t>18</a:t>
            </a:fld>
            <a:endParaRPr lang="id-ID" dirty="0"/>
          </a:p>
        </p:txBody>
      </p:sp>
      <p:sp>
        <p:nvSpPr>
          <p:cNvPr id="3" name="TextBox 2"/>
          <p:cNvSpPr txBox="1"/>
          <p:nvPr/>
        </p:nvSpPr>
        <p:spPr>
          <a:xfrm>
            <a:off x="4139308" y="600349"/>
            <a:ext cx="3905236" cy="523220"/>
          </a:xfrm>
          <a:prstGeom prst="rect">
            <a:avLst/>
          </a:prstGeom>
          <a:noFill/>
        </p:spPr>
        <p:txBody>
          <a:bodyPr wrap="none" rtlCol="0">
            <a:spAutoFit/>
          </a:bodyPr>
          <a:lstStyle/>
          <a:p>
            <a:pPr algn="ctr"/>
            <a:r>
              <a:rPr lang="es-EC" sz="2800" dirty="0" smtClean="0">
                <a:latin typeface="+mj-lt"/>
              </a:rPr>
              <a:t>Definiciones Generales</a:t>
            </a:r>
            <a:endParaRPr lang="id-ID" sz="2800" dirty="0">
              <a:latin typeface="+mj-lt"/>
            </a:endParaRPr>
          </a:p>
        </p:txBody>
      </p:sp>
      <p:cxnSp>
        <p:nvCxnSpPr>
          <p:cNvPr id="4" name="Straight Connector 3"/>
          <p:cNvCxnSpPr/>
          <p:nvPr/>
        </p:nvCxnSpPr>
        <p:spPr>
          <a:xfrm>
            <a:off x="4041913" y="1123569"/>
            <a:ext cx="3978687"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reeform 14"/>
          <p:cNvSpPr>
            <a:spLocks/>
          </p:cNvSpPr>
          <p:nvPr/>
        </p:nvSpPr>
        <p:spPr bwMode="auto">
          <a:xfrm rot="5400000" flipH="1">
            <a:off x="1469342" y="5007050"/>
            <a:ext cx="458114" cy="1197907"/>
          </a:xfrm>
          <a:custGeom>
            <a:avLst/>
            <a:gdLst>
              <a:gd name="T0" fmla="*/ 14 w 32"/>
              <a:gd name="T1" fmla="*/ 9 h 83"/>
              <a:gd name="T2" fmla="*/ 18 w 32"/>
              <a:gd name="T3" fmla="*/ 16 h 83"/>
              <a:gd name="T4" fmla="*/ 3 w 32"/>
              <a:gd name="T5" fmla="*/ 73 h 83"/>
              <a:gd name="T6" fmla="*/ 0 w 32"/>
              <a:gd name="T7" fmla="*/ 78 h 83"/>
              <a:gd name="T8" fmla="*/ 5 w 32"/>
              <a:gd name="T9" fmla="*/ 83 h 83"/>
              <a:gd name="T10" fmla="*/ 10 w 32"/>
              <a:gd name="T11" fmla="*/ 78 h 83"/>
              <a:gd name="T12" fmla="*/ 7 w 32"/>
              <a:gd name="T13" fmla="*/ 74 h 83"/>
              <a:gd name="T14" fmla="*/ 21 w 32"/>
              <a:gd name="T15" fmla="*/ 17 h 83"/>
              <a:gd name="T16" fmla="*/ 23 w 32"/>
              <a:gd name="T17" fmla="*/ 18 h 83"/>
              <a:gd name="T18" fmla="*/ 32 w 32"/>
              <a:gd name="T19" fmla="*/ 9 h 83"/>
              <a:gd name="T20" fmla="*/ 23 w 32"/>
              <a:gd name="T21" fmla="*/ 0 h 83"/>
              <a:gd name="T22" fmla="*/ 14 w 32"/>
              <a:gd name="T23"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83">
                <a:moveTo>
                  <a:pt x="14" y="9"/>
                </a:moveTo>
                <a:cubicBezTo>
                  <a:pt x="14" y="12"/>
                  <a:pt x="16" y="14"/>
                  <a:pt x="18" y="16"/>
                </a:cubicBezTo>
                <a:cubicBezTo>
                  <a:pt x="9" y="34"/>
                  <a:pt x="4" y="53"/>
                  <a:pt x="3" y="73"/>
                </a:cubicBezTo>
                <a:cubicBezTo>
                  <a:pt x="2" y="74"/>
                  <a:pt x="0" y="76"/>
                  <a:pt x="0" y="78"/>
                </a:cubicBezTo>
                <a:cubicBezTo>
                  <a:pt x="0" y="81"/>
                  <a:pt x="2" y="83"/>
                  <a:pt x="5" y="83"/>
                </a:cubicBezTo>
                <a:cubicBezTo>
                  <a:pt x="8" y="83"/>
                  <a:pt x="10" y="81"/>
                  <a:pt x="10" y="78"/>
                </a:cubicBezTo>
                <a:cubicBezTo>
                  <a:pt x="10" y="76"/>
                  <a:pt x="8" y="74"/>
                  <a:pt x="7" y="74"/>
                </a:cubicBezTo>
                <a:cubicBezTo>
                  <a:pt x="7" y="54"/>
                  <a:pt x="12" y="35"/>
                  <a:pt x="21" y="17"/>
                </a:cubicBezTo>
                <a:cubicBezTo>
                  <a:pt x="22" y="17"/>
                  <a:pt x="22" y="18"/>
                  <a:pt x="23" y="18"/>
                </a:cubicBezTo>
                <a:cubicBezTo>
                  <a:pt x="28" y="18"/>
                  <a:pt x="32" y="14"/>
                  <a:pt x="32" y="9"/>
                </a:cubicBezTo>
                <a:cubicBezTo>
                  <a:pt x="32" y="4"/>
                  <a:pt x="28" y="0"/>
                  <a:pt x="23" y="0"/>
                </a:cubicBezTo>
                <a:cubicBezTo>
                  <a:pt x="18" y="0"/>
                  <a:pt x="14" y="4"/>
                  <a:pt x="14" y="9"/>
                </a:cubicBezTo>
                <a:close/>
              </a:path>
            </a:pathLst>
          </a:custGeom>
          <a:solidFill>
            <a:schemeClr val="accent6"/>
          </a:solidFill>
          <a:ln>
            <a:noFill/>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6" name="Freeform 15"/>
          <p:cNvSpPr>
            <a:spLocks/>
          </p:cNvSpPr>
          <p:nvPr/>
        </p:nvSpPr>
        <p:spPr bwMode="auto">
          <a:xfrm rot="5400000" flipH="1">
            <a:off x="2113178" y="4643860"/>
            <a:ext cx="916228" cy="923450"/>
          </a:xfrm>
          <a:custGeom>
            <a:avLst/>
            <a:gdLst>
              <a:gd name="T0" fmla="*/ 46 w 64"/>
              <a:gd name="T1" fmla="*/ 9 h 64"/>
              <a:gd name="T2" fmla="*/ 47 w 64"/>
              <a:gd name="T3" fmla="*/ 12 h 64"/>
              <a:gd name="T4" fmla="*/ 6 w 64"/>
              <a:gd name="T5" fmla="*/ 55 h 64"/>
              <a:gd name="T6" fmla="*/ 5 w 64"/>
              <a:gd name="T7" fmla="*/ 55 h 64"/>
              <a:gd name="T8" fmla="*/ 0 w 64"/>
              <a:gd name="T9" fmla="*/ 59 h 64"/>
              <a:gd name="T10" fmla="*/ 5 w 64"/>
              <a:gd name="T11" fmla="*/ 64 h 64"/>
              <a:gd name="T12" fmla="*/ 9 w 64"/>
              <a:gd name="T13" fmla="*/ 59 h 64"/>
              <a:gd name="T14" fmla="*/ 8 w 64"/>
              <a:gd name="T15" fmla="*/ 56 h 64"/>
              <a:gd name="T16" fmla="*/ 49 w 64"/>
              <a:gd name="T17" fmla="*/ 15 h 64"/>
              <a:gd name="T18" fmla="*/ 55 w 64"/>
              <a:gd name="T19" fmla="*/ 18 h 64"/>
              <a:gd name="T20" fmla="*/ 64 w 64"/>
              <a:gd name="T21" fmla="*/ 9 h 64"/>
              <a:gd name="T22" fmla="*/ 55 w 64"/>
              <a:gd name="T23" fmla="*/ 0 h 64"/>
              <a:gd name="T24" fmla="*/ 46 w 64"/>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46" y="9"/>
                </a:moveTo>
                <a:cubicBezTo>
                  <a:pt x="46" y="10"/>
                  <a:pt x="47" y="11"/>
                  <a:pt x="47" y="12"/>
                </a:cubicBezTo>
                <a:cubicBezTo>
                  <a:pt x="30" y="23"/>
                  <a:pt x="16" y="38"/>
                  <a:pt x="6" y="55"/>
                </a:cubicBezTo>
                <a:cubicBezTo>
                  <a:pt x="5" y="55"/>
                  <a:pt x="5" y="55"/>
                  <a:pt x="5" y="55"/>
                </a:cubicBezTo>
                <a:cubicBezTo>
                  <a:pt x="2" y="55"/>
                  <a:pt x="0" y="57"/>
                  <a:pt x="0" y="59"/>
                </a:cubicBezTo>
                <a:cubicBezTo>
                  <a:pt x="0" y="62"/>
                  <a:pt x="2" y="64"/>
                  <a:pt x="5" y="64"/>
                </a:cubicBezTo>
                <a:cubicBezTo>
                  <a:pt x="7" y="64"/>
                  <a:pt x="9" y="62"/>
                  <a:pt x="9" y="59"/>
                </a:cubicBezTo>
                <a:cubicBezTo>
                  <a:pt x="9" y="58"/>
                  <a:pt x="9" y="57"/>
                  <a:pt x="8" y="56"/>
                </a:cubicBezTo>
                <a:cubicBezTo>
                  <a:pt x="19" y="40"/>
                  <a:pt x="32" y="25"/>
                  <a:pt x="49" y="15"/>
                </a:cubicBezTo>
                <a:cubicBezTo>
                  <a:pt x="50" y="16"/>
                  <a:pt x="53" y="18"/>
                  <a:pt x="55" y="18"/>
                </a:cubicBezTo>
                <a:cubicBezTo>
                  <a:pt x="60" y="18"/>
                  <a:pt x="64" y="14"/>
                  <a:pt x="64" y="9"/>
                </a:cubicBezTo>
                <a:cubicBezTo>
                  <a:pt x="64" y="4"/>
                  <a:pt x="60" y="0"/>
                  <a:pt x="55" y="0"/>
                </a:cubicBezTo>
                <a:cubicBezTo>
                  <a:pt x="50" y="0"/>
                  <a:pt x="46" y="4"/>
                  <a:pt x="46" y="9"/>
                </a:cubicBezTo>
                <a:close/>
              </a:path>
            </a:pathLst>
          </a:custGeom>
          <a:solidFill>
            <a:schemeClr val="accent5"/>
          </a:solidFill>
          <a:ln>
            <a:noFill/>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7" name="Freeform 16"/>
          <p:cNvSpPr>
            <a:spLocks/>
          </p:cNvSpPr>
          <p:nvPr/>
        </p:nvSpPr>
        <p:spPr bwMode="auto">
          <a:xfrm rot="5400000" flipH="1">
            <a:off x="2483074" y="4008795"/>
            <a:ext cx="1186556" cy="462241"/>
          </a:xfrm>
          <a:custGeom>
            <a:avLst/>
            <a:gdLst>
              <a:gd name="T0" fmla="*/ 65 w 83"/>
              <a:gd name="T1" fmla="*/ 8 h 32"/>
              <a:gd name="T2" fmla="*/ 7 w 83"/>
              <a:gd name="T3" fmla="*/ 24 h 32"/>
              <a:gd name="T4" fmla="*/ 4 w 83"/>
              <a:gd name="T5" fmla="*/ 23 h 32"/>
              <a:gd name="T6" fmla="*/ 0 w 83"/>
              <a:gd name="T7" fmla="*/ 28 h 32"/>
              <a:gd name="T8" fmla="*/ 4 w 83"/>
              <a:gd name="T9" fmla="*/ 32 h 32"/>
              <a:gd name="T10" fmla="*/ 9 w 83"/>
              <a:gd name="T11" fmla="*/ 28 h 32"/>
              <a:gd name="T12" fmla="*/ 9 w 83"/>
              <a:gd name="T13" fmla="*/ 27 h 32"/>
              <a:gd name="T14" fmla="*/ 65 w 83"/>
              <a:gd name="T15" fmla="*/ 11 h 32"/>
              <a:gd name="T16" fmla="*/ 74 w 83"/>
              <a:gd name="T17" fmla="*/ 18 h 32"/>
              <a:gd name="T18" fmla="*/ 83 w 83"/>
              <a:gd name="T19" fmla="*/ 9 h 32"/>
              <a:gd name="T20" fmla="*/ 74 w 83"/>
              <a:gd name="T21" fmla="*/ 0 h 32"/>
              <a:gd name="T22" fmla="*/ 65 w 83"/>
              <a:gd name="T2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2">
                <a:moveTo>
                  <a:pt x="65" y="8"/>
                </a:moveTo>
                <a:cubicBezTo>
                  <a:pt x="45" y="9"/>
                  <a:pt x="25" y="15"/>
                  <a:pt x="7" y="24"/>
                </a:cubicBezTo>
                <a:cubicBezTo>
                  <a:pt x="7" y="23"/>
                  <a:pt x="5" y="23"/>
                  <a:pt x="4" y="23"/>
                </a:cubicBezTo>
                <a:cubicBezTo>
                  <a:pt x="2" y="23"/>
                  <a:pt x="0" y="25"/>
                  <a:pt x="0" y="28"/>
                </a:cubicBezTo>
                <a:cubicBezTo>
                  <a:pt x="0" y="30"/>
                  <a:pt x="2" y="32"/>
                  <a:pt x="4" y="32"/>
                </a:cubicBezTo>
                <a:cubicBezTo>
                  <a:pt x="7" y="32"/>
                  <a:pt x="9" y="30"/>
                  <a:pt x="9" y="28"/>
                </a:cubicBezTo>
                <a:cubicBezTo>
                  <a:pt x="9" y="27"/>
                  <a:pt x="9" y="27"/>
                  <a:pt x="9" y="27"/>
                </a:cubicBezTo>
                <a:cubicBezTo>
                  <a:pt x="26" y="17"/>
                  <a:pt x="46" y="12"/>
                  <a:pt x="65" y="11"/>
                </a:cubicBezTo>
                <a:cubicBezTo>
                  <a:pt x="66" y="15"/>
                  <a:pt x="70" y="18"/>
                  <a:pt x="74" y="18"/>
                </a:cubicBezTo>
                <a:cubicBezTo>
                  <a:pt x="79" y="18"/>
                  <a:pt x="83" y="14"/>
                  <a:pt x="83" y="9"/>
                </a:cubicBezTo>
                <a:cubicBezTo>
                  <a:pt x="83" y="4"/>
                  <a:pt x="79" y="0"/>
                  <a:pt x="74" y="0"/>
                </a:cubicBezTo>
                <a:cubicBezTo>
                  <a:pt x="70" y="0"/>
                  <a:pt x="66" y="3"/>
                  <a:pt x="65" y="8"/>
                </a:cubicBezTo>
                <a:close/>
              </a:path>
            </a:pathLst>
          </a:custGeom>
          <a:solidFill>
            <a:schemeClr val="accent4"/>
          </a:solidFill>
          <a:ln>
            <a:noFill/>
          </a:ln>
          <a:effectLst>
            <a:outerShdw blurRad="50800" dist="38100" dir="2700000" algn="tl" rotWithShape="0">
              <a:prstClr val="black">
                <a:alpha val="35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8" name="Freeform 17"/>
          <p:cNvSpPr>
            <a:spLocks/>
          </p:cNvSpPr>
          <p:nvPr/>
        </p:nvSpPr>
        <p:spPr bwMode="auto">
          <a:xfrm rot="5400000" flipH="1">
            <a:off x="2424777" y="3021890"/>
            <a:ext cx="1187588" cy="462241"/>
          </a:xfrm>
          <a:custGeom>
            <a:avLst/>
            <a:gdLst>
              <a:gd name="T0" fmla="*/ 5 w 83"/>
              <a:gd name="T1" fmla="*/ 0 h 32"/>
              <a:gd name="T2" fmla="*/ 0 w 83"/>
              <a:gd name="T3" fmla="*/ 5 h 32"/>
              <a:gd name="T4" fmla="*/ 5 w 83"/>
              <a:gd name="T5" fmla="*/ 10 h 32"/>
              <a:gd name="T6" fmla="*/ 9 w 83"/>
              <a:gd name="T7" fmla="*/ 7 h 32"/>
              <a:gd name="T8" fmla="*/ 66 w 83"/>
              <a:gd name="T9" fmla="*/ 21 h 32"/>
              <a:gd name="T10" fmla="*/ 66 w 83"/>
              <a:gd name="T11" fmla="*/ 23 h 32"/>
              <a:gd name="T12" fmla="*/ 74 w 83"/>
              <a:gd name="T13" fmla="*/ 32 h 32"/>
              <a:gd name="T14" fmla="*/ 83 w 83"/>
              <a:gd name="T15" fmla="*/ 23 h 32"/>
              <a:gd name="T16" fmla="*/ 74 w 83"/>
              <a:gd name="T17" fmla="*/ 15 h 32"/>
              <a:gd name="T18" fmla="*/ 67 w 83"/>
              <a:gd name="T19" fmla="*/ 18 h 32"/>
              <a:gd name="T20" fmla="*/ 10 w 83"/>
              <a:gd name="T21" fmla="*/ 3 h 32"/>
              <a:gd name="T22" fmla="*/ 5 w 8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2">
                <a:moveTo>
                  <a:pt x="5" y="0"/>
                </a:moveTo>
                <a:cubicBezTo>
                  <a:pt x="2" y="0"/>
                  <a:pt x="0" y="2"/>
                  <a:pt x="0" y="5"/>
                </a:cubicBezTo>
                <a:cubicBezTo>
                  <a:pt x="0" y="8"/>
                  <a:pt x="2" y="10"/>
                  <a:pt x="5" y="10"/>
                </a:cubicBezTo>
                <a:cubicBezTo>
                  <a:pt x="7" y="10"/>
                  <a:pt x="9" y="8"/>
                  <a:pt x="9" y="7"/>
                </a:cubicBezTo>
                <a:cubicBezTo>
                  <a:pt x="29" y="7"/>
                  <a:pt x="48" y="12"/>
                  <a:pt x="66" y="21"/>
                </a:cubicBezTo>
                <a:cubicBezTo>
                  <a:pt x="66" y="22"/>
                  <a:pt x="66" y="23"/>
                  <a:pt x="66" y="23"/>
                </a:cubicBezTo>
                <a:cubicBezTo>
                  <a:pt x="66" y="28"/>
                  <a:pt x="70" y="32"/>
                  <a:pt x="74" y="32"/>
                </a:cubicBezTo>
                <a:cubicBezTo>
                  <a:pt x="79" y="32"/>
                  <a:pt x="83" y="28"/>
                  <a:pt x="83" y="23"/>
                </a:cubicBezTo>
                <a:cubicBezTo>
                  <a:pt x="83" y="19"/>
                  <a:pt x="79" y="15"/>
                  <a:pt x="74" y="15"/>
                </a:cubicBezTo>
                <a:cubicBezTo>
                  <a:pt x="72" y="15"/>
                  <a:pt x="69" y="16"/>
                  <a:pt x="67" y="18"/>
                </a:cubicBezTo>
                <a:cubicBezTo>
                  <a:pt x="50" y="9"/>
                  <a:pt x="30" y="4"/>
                  <a:pt x="10" y="3"/>
                </a:cubicBezTo>
                <a:cubicBezTo>
                  <a:pt x="9" y="2"/>
                  <a:pt x="7" y="0"/>
                  <a:pt x="5" y="0"/>
                </a:cubicBezTo>
                <a:close/>
              </a:path>
            </a:pathLst>
          </a:custGeom>
          <a:solidFill>
            <a:schemeClr val="accent3"/>
          </a:solidFill>
          <a:ln>
            <a:noFill/>
          </a:ln>
          <a:effectLst>
            <a:outerShdw blurRad="50800" dist="381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9" name="Freeform 18"/>
          <p:cNvSpPr>
            <a:spLocks/>
          </p:cNvSpPr>
          <p:nvPr/>
        </p:nvSpPr>
        <p:spPr bwMode="auto">
          <a:xfrm rot="5400000" flipH="1">
            <a:off x="2048175" y="1917876"/>
            <a:ext cx="916228" cy="937895"/>
          </a:xfrm>
          <a:custGeom>
            <a:avLst/>
            <a:gdLst>
              <a:gd name="T0" fmla="*/ 0 w 64"/>
              <a:gd name="T1" fmla="*/ 4 h 65"/>
              <a:gd name="T2" fmla="*/ 4 w 64"/>
              <a:gd name="T3" fmla="*/ 9 h 65"/>
              <a:gd name="T4" fmla="*/ 8 w 64"/>
              <a:gd name="T5" fmla="*/ 8 h 65"/>
              <a:gd name="T6" fmla="*/ 50 w 64"/>
              <a:gd name="T7" fmla="*/ 49 h 65"/>
              <a:gd name="T8" fmla="*/ 47 w 64"/>
              <a:gd name="T9" fmla="*/ 56 h 65"/>
              <a:gd name="T10" fmla="*/ 56 w 64"/>
              <a:gd name="T11" fmla="*/ 65 h 65"/>
              <a:gd name="T12" fmla="*/ 64 w 64"/>
              <a:gd name="T13" fmla="*/ 56 h 65"/>
              <a:gd name="T14" fmla="*/ 56 w 64"/>
              <a:gd name="T15" fmla="*/ 47 h 65"/>
              <a:gd name="T16" fmla="*/ 52 w 64"/>
              <a:gd name="T17" fmla="*/ 47 h 65"/>
              <a:gd name="T18" fmla="*/ 9 w 64"/>
              <a:gd name="T19" fmla="*/ 5 h 65"/>
              <a:gd name="T20" fmla="*/ 9 w 64"/>
              <a:gd name="T21" fmla="*/ 4 h 65"/>
              <a:gd name="T22" fmla="*/ 4 w 64"/>
              <a:gd name="T23" fmla="*/ 0 h 65"/>
              <a:gd name="T24" fmla="*/ 0 w 64"/>
              <a:gd name="T25"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5">
                <a:moveTo>
                  <a:pt x="0" y="4"/>
                </a:moveTo>
                <a:cubicBezTo>
                  <a:pt x="0" y="7"/>
                  <a:pt x="2" y="9"/>
                  <a:pt x="4" y="9"/>
                </a:cubicBezTo>
                <a:cubicBezTo>
                  <a:pt x="6" y="9"/>
                  <a:pt x="7" y="9"/>
                  <a:pt x="8" y="8"/>
                </a:cubicBezTo>
                <a:cubicBezTo>
                  <a:pt x="24" y="19"/>
                  <a:pt x="39" y="33"/>
                  <a:pt x="50" y="49"/>
                </a:cubicBezTo>
                <a:cubicBezTo>
                  <a:pt x="48" y="51"/>
                  <a:pt x="47" y="53"/>
                  <a:pt x="47" y="56"/>
                </a:cubicBezTo>
                <a:cubicBezTo>
                  <a:pt x="47" y="61"/>
                  <a:pt x="51" y="65"/>
                  <a:pt x="56" y="65"/>
                </a:cubicBezTo>
                <a:cubicBezTo>
                  <a:pt x="60" y="65"/>
                  <a:pt x="64" y="61"/>
                  <a:pt x="64" y="56"/>
                </a:cubicBezTo>
                <a:cubicBezTo>
                  <a:pt x="64" y="51"/>
                  <a:pt x="60" y="47"/>
                  <a:pt x="56" y="47"/>
                </a:cubicBezTo>
                <a:cubicBezTo>
                  <a:pt x="54" y="47"/>
                  <a:pt x="53" y="47"/>
                  <a:pt x="52" y="47"/>
                </a:cubicBezTo>
                <a:cubicBezTo>
                  <a:pt x="41" y="30"/>
                  <a:pt x="26" y="16"/>
                  <a:pt x="9" y="5"/>
                </a:cubicBezTo>
                <a:cubicBezTo>
                  <a:pt x="9" y="5"/>
                  <a:pt x="9" y="5"/>
                  <a:pt x="9" y="4"/>
                </a:cubicBezTo>
                <a:cubicBezTo>
                  <a:pt x="9" y="2"/>
                  <a:pt x="7" y="0"/>
                  <a:pt x="4" y="0"/>
                </a:cubicBezTo>
                <a:cubicBezTo>
                  <a:pt x="2" y="0"/>
                  <a:pt x="0" y="2"/>
                  <a:pt x="0" y="4"/>
                </a:cubicBezTo>
                <a:close/>
              </a:path>
            </a:pathLst>
          </a:custGeom>
          <a:solidFill>
            <a:schemeClr val="accent2"/>
          </a:solidFill>
          <a:ln>
            <a:noFill/>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10" name="Freeform 19"/>
          <p:cNvSpPr>
            <a:spLocks/>
          </p:cNvSpPr>
          <p:nvPr/>
        </p:nvSpPr>
        <p:spPr bwMode="auto">
          <a:xfrm rot="5400000" flipH="1">
            <a:off x="1411561" y="1287454"/>
            <a:ext cx="458114" cy="1197907"/>
          </a:xfrm>
          <a:custGeom>
            <a:avLst/>
            <a:gdLst>
              <a:gd name="T0" fmla="*/ 0 w 32"/>
              <a:gd name="T1" fmla="*/ 5 h 83"/>
              <a:gd name="T2" fmla="*/ 5 w 32"/>
              <a:gd name="T3" fmla="*/ 9 h 83"/>
              <a:gd name="T4" fmla="*/ 5 w 32"/>
              <a:gd name="T5" fmla="*/ 9 h 83"/>
              <a:gd name="T6" fmla="*/ 21 w 32"/>
              <a:gd name="T7" fmla="*/ 65 h 83"/>
              <a:gd name="T8" fmla="*/ 14 w 32"/>
              <a:gd name="T9" fmla="*/ 74 h 83"/>
              <a:gd name="T10" fmla="*/ 23 w 32"/>
              <a:gd name="T11" fmla="*/ 83 h 83"/>
              <a:gd name="T12" fmla="*/ 32 w 32"/>
              <a:gd name="T13" fmla="*/ 74 h 83"/>
              <a:gd name="T14" fmla="*/ 24 w 32"/>
              <a:gd name="T15" fmla="*/ 65 h 83"/>
              <a:gd name="T16" fmla="*/ 8 w 32"/>
              <a:gd name="T17" fmla="*/ 8 h 83"/>
              <a:gd name="T18" fmla="*/ 9 w 32"/>
              <a:gd name="T19" fmla="*/ 5 h 83"/>
              <a:gd name="T20" fmla="*/ 5 w 32"/>
              <a:gd name="T21" fmla="*/ 0 h 83"/>
              <a:gd name="T22" fmla="*/ 0 w 32"/>
              <a:gd name="T23"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83">
                <a:moveTo>
                  <a:pt x="0" y="5"/>
                </a:moveTo>
                <a:cubicBezTo>
                  <a:pt x="0" y="7"/>
                  <a:pt x="2" y="9"/>
                  <a:pt x="5" y="9"/>
                </a:cubicBezTo>
                <a:cubicBezTo>
                  <a:pt x="5" y="9"/>
                  <a:pt x="5" y="9"/>
                  <a:pt x="5" y="9"/>
                </a:cubicBezTo>
                <a:cubicBezTo>
                  <a:pt x="15" y="27"/>
                  <a:pt x="20" y="46"/>
                  <a:pt x="21" y="65"/>
                </a:cubicBezTo>
                <a:cubicBezTo>
                  <a:pt x="17" y="66"/>
                  <a:pt x="14" y="70"/>
                  <a:pt x="14" y="74"/>
                </a:cubicBezTo>
                <a:cubicBezTo>
                  <a:pt x="14" y="79"/>
                  <a:pt x="18" y="83"/>
                  <a:pt x="23" y="83"/>
                </a:cubicBezTo>
                <a:cubicBezTo>
                  <a:pt x="28" y="83"/>
                  <a:pt x="32" y="79"/>
                  <a:pt x="32" y="74"/>
                </a:cubicBezTo>
                <a:cubicBezTo>
                  <a:pt x="32" y="69"/>
                  <a:pt x="29" y="66"/>
                  <a:pt x="24" y="65"/>
                </a:cubicBezTo>
                <a:cubicBezTo>
                  <a:pt x="23" y="45"/>
                  <a:pt x="18" y="25"/>
                  <a:pt x="8" y="8"/>
                </a:cubicBezTo>
                <a:cubicBezTo>
                  <a:pt x="9" y="7"/>
                  <a:pt x="9" y="6"/>
                  <a:pt x="9" y="5"/>
                </a:cubicBezTo>
                <a:cubicBezTo>
                  <a:pt x="9" y="2"/>
                  <a:pt x="7" y="0"/>
                  <a:pt x="5" y="0"/>
                </a:cubicBezTo>
                <a:cubicBezTo>
                  <a:pt x="2" y="0"/>
                  <a:pt x="0" y="2"/>
                  <a:pt x="0" y="5"/>
                </a:cubicBezTo>
                <a:close/>
              </a:path>
            </a:pathLst>
          </a:custGeom>
          <a:solidFill>
            <a:schemeClr val="accent1"/>
          </a:solidFill>
          <a:ln>
            <a:noFill/>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id-ID"/>
          </a:p>
        </p:txBody>
      </p:sp>
      <p:grpSp>
        <p:nvGrpSpPr>
          <p:cNvPr id="11" name="Group 10"/>
          <p:cNvGrpSpPr/>
          <p:nvPr/>
        </p:nvGrpSpPr>
        <p:grpSpPr>
          <a:xfrm>
            <a:off x="-686570" y="2100667"/>
            <a:ext cx="3418547" cy="3420003"/>
            <a:chOff x="6186882" y="2316967"/>
            <a:chExt cx="2522272" cy="2523346"/>
          </a:xfrm>
        </p:grpSpPr>
        <p:sp>
          <p:nvSpPr>
            <p:cNvPr id="12" name="Oval 11"/>
            <p:cNvSpPr/>
            <p:nvPr/>
          </p:nvSpPr>
          <p:spPr>
            <a:xfrm>
              <a:off x="6186882" y="2320313"/>
              <a:ext cx="2520000" cy="25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13" name="Group 12"/>
            <p:cNvGrpSpPr/>
            <p:nvPr/>
          </p:nvGrpSpPr>
          <p:grpSpPr>
            <a:xfrm>
              <a:off x="6333473" y="2316967"/>
              <a:ext cx="2375681" cy="2484160"/>
              <a:chOff x="5749925" y="3063875"/>
              <a:chExt cx="695325" cy="727075"/>
            </a:xfrm>
            <a:solidFill>
              <a:schemeClr val="tx2"/>
            </a:solidFill>
          </p:grpSpPr>
          <p:sp>
            <p:nvSpPr>
              <p:cNvPr id="14" name="Freeform 38"/>
              <p:cNvSpPr>
                <a:spLocks/>
              </p:cNvSpPr>
              <p:nvPr/>
            </p:nvSpPr>
            <p:spPr bwMode="auto">
              <a:xfrm>
                <a:off x="5749925" y="3143250"/>
                <a:ext cx="442913" cy="647700"/>
              </a:xfrm>
              <a:custGeom>
                <a:avLst/>
                <a:gdLst>
                  <a:gd name="T0" fmla="*/ 96 w 116"/>
                  <a:gd name="T1" fmla="*/ 161 h 170"/>
                  <a:gd name="T2" fmla="*/ 103 w 116"/>
                  <a:gd name="T3" fmla="*/ 152 h 170"/>
                  <a:gd name="T4" fmla="*/ 111 w 116"/>
                  <a:gd name="T5" fmla="*/ 141 h 170"/>
                  <a:gd name="T6" fmla="*/ 114 w 116"/>
                  <a:gd name="T7" fmla="*/ 128 h 170"/>
                  <a:gd name="T8" fmla="*/ 114 w 116"/>
                  <a:gd name="T9" fmla="*/ 118 h 170"/>
                  <a:gd name="T10" fmla="*/ 103 w 116"/>
                  <a:gd name="T11" fmla="*/ 113 h 170"/>
                  <a:gd name="T12" fmla="*/ 96 w 116"/>
                  <a:gd name="T13" fmla="*/ 109 h 170"/>
                  <a:gd name="T14" fmla="*/ 85 w 116"/>
                  <a:gd name="T15" fmla="*/ 101 h 170"/>
                  <a:gd name="T16" fmla="*/ 72 w 116"/>
                  <a:gd name="T17" fmla="*/ 97 h 170"/>
                  <a:gd name="T18" fmla="*/ 67 w 116"/>
                  <a:gd name="T19" fmla="*/ 97 h 170"/>
                  <a:gd name="T20" fmla="*/ 59 w 116"/>
                  <a:gd name="T21" fmla="*/ 99 h 170"/>
                  <a:gd name="T22" fmla="*/ 51 w 116"/>
                  <a:gd name="T23" fmla="*/ 90 h 170"/>
                  <a:gd name="T24" fmla="*/ 49 w 116"/>
                  <a:gd name="T25" fmla="*/ 84 h 170"/>
                  <a:gd name="T26" fmla="*/ 41 w 116"/>
                  <a:gd name="T27" fmla="*/ 82 h 170"/>
                  <a:gd name="T28" fmla="*/ 45 w 116"/>
                  <a:gd name="T29" fmla="*/ 73 h 170"/>
                  <a:gd name="T30" fmla="*/ 53 w 116"/>
                  <a:gd name="T31" fmla="*/ 72 h 170"/>
                  <a:gd name="T32" fmla="*/ 59 w 116"/>
                  <a:gd name="T33" fmla="*/ 77 h 170"/>
                  <a:gd name="T34" fmla="*/ 62 w 116"/>
                  <a:gd name="T35" fmla="*/ 65 h 170"/>
                  <a:gd name="T36" fmla="*/ 64 w 116"/>
                  <a:gd name="T37" fmla="*/ 57 h 170"/>
                  <a:gd name="T38" fmla="*/ 69 w 116"/>
                  <a:gd name="T39" fmla="*/ 50 h 170"/>
                  <a:gd name="T40" fmla="*/ 66 w 116"/>
                  <a:gd name="T41" fmla="*/ 47 h 170"/>
                  <a:gd name="T42" fmla="*/ 76 w 116"/>
                  <a:gd name="T43" fmla="*/ 41 h 170"/>
                  <a:gd name="T44" fmla="*/ 77 w 116"/>
                  <a:gd name="T45" fmla="*/ 35 h 170"/>
                  <a:gd name="T46" fmla="*/ 68 w 116"/>
                  <a:gd name="T47" fmla="*/ 26 h 170"/>
                  <a:gd name="T48" fmla="*/ 61 w 116"/>
                  <a:gd name="T49" fmla="*/ 22 h 170"/>
                  <a:gd name="T50" fmla="*/ 55 w 116"/>
                  <a:gd name="T51" fmla="*/ 27 h 170"/>
                  <a:gd name="T52" fmla="*/ 56 w 116"/>
                  <a:gd name="T53" fmla="*/ 40 h 170"/>
                  <a:gd name="T54" fmla="*/ 49 w 116"/>
                  <a:gd name="T55" fmla="*/ 34 h 170"/>
                  <a:gd name="T56" fmla="*/ 39 w 116"/>
                  <a:gd name="T57" fmla="*/ 27 h 170"/>
                  <a:gd name="T58" fmla="*/ 44 w 116"/>
                  <a:gd name="T59" fmla="*/ 18 h 170"/>
                  <a:gd name="T60" fmla="*/ 46 w 116"/>
                  <a:gd name="T61" fmla="*/ 13 h 170"/>
                  <a:gd name="T62" fmla="*/ 49 w 116"/>
                  <a:gd name="T63" fmla="*/ 9 h 170"/>
                  <a:gd name="T64" fmla="*/ 46 w 116"/>
                  <a:gd name="T65" fmla="*/ 7 h 170"/>
                  <a:gd name="T66" fmla="*/ 42 w 116"/>
                  <a:gd name="T67" fmla="*/ 9 h 170"/>
                  <a:gd name="T68" fmla="*/ 35 w 116"/>
                  <a:gd name="T69" fmla="*/ 3 h 170"/>
                  <a:gd name="T70" fmla="*/ 32 w 116"/>
                  <a:gd name="T71" fmla="*/ 10 h 170"/>
                  <a:gd name="T72" fmla="*/ 21 w 116"/>
                  <a:gd name="T73" fmla="*/ 10 h 170"/>
                  <a:gd name="T74" fmla="*/ 2 w 116"/>
                  <a:gd name="T75" fmla="*/ 33 h 170"/>
                  <a:gd name="T76" fmla="*/ 10 w 116"/>
                  <a:gd name="T77" fmla="*/ 45 h 170"/>
                  <a:gd name="T78" fmla="*/ 10 w 116"/>
                  <a:gd name="T79" fmla="*/ 48 h 170"/>
                  <a:gd name="T80" fmla="*/ 16 w 116"/>
                  <a:gd name="T81" fmla="*/ 66 h 170"/>
                  <a:gd name="T82" fmla="*/ 23 w 116"/>
                  <a:gd name="T83" fmla="*/ 76 h 170"/>
                  <a:gd name="T84" fmla="*/ 26 w 116"/>
                  <a:gd name="T85" fmla="*/ 78 h 170"/>
                  <a:gd name="T86" fmla="*/ 23 w 116"/>
                  <a:gd name="T87" fmla="*/ 72 h 170"/>
                  <a:gd name="T88" fmla="*/ 31 w 116"/>
                  <a:gd name="T89" fmla="*/ 81 h 170"/>
                  <a:gd name="T90" fmla="*/ 42 w 116"/>
                  <a:gd name="T91" fmla="*/ 91 h 170"/>
                  <a:gd name="T92" fmla="*/ 55 w 116"/>
                  <a:gd name="T93" fmla="*/ 96 h 170"/>
                  <a:gd name="T94" fmla="*/ 64 w 116"/>
                  <a:gd name="T95" fmla="*/ 102 h 170"/>
                  <a:gd name="T96" fmla="*/ 63 w 116"/>
                  <a:gd name="T97" fmla="*/ 117 h 170"/>
                  <a:gd name="T98" fmla="*/ 73 w 116"/>
                  <a:gd name="T99" fmla="*/ 131 h 170"/>
                  <a:gd name="T100" fmla="*/ 79 w 116"/>
                  <a:gd name="T101" fmla="*/ 157 h 170"/>
                  <a:gd name="T102" fmla="*/ 79 w 116"/>
                  <a:gd name="T103"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170">
                    <a:moveTo>
                      <a:pt x="89" y="166"/>
                    </a:moveTo>
                    <a:cubicBezTo>
                      <a:pt x="88" y="165"/>
                      <a:pt x="90" y="166"/>
                      <a:pt x="91" y="166"/>
                    </a:cubicBezTo>
                    <a:cubicBezTo>
                      <a:pt x="92" y="166"/>
                      <a:pt x="91" y="165"/>
                      <a:pt x="91" y="164"/>
                    </a:cubicBezTo>
                    <a:cubicBezTo>
                      <a:pt x="91" y="163"/>
                      <a:pt x="93" y="163"/>
                      <a:pt x="93" y="163"/>
                    </a:cubicBezTo>
                    <a:cubicBezTo>
                      <a:pt x="94" y="163"/>
                      <a:pt x="95" y="162"/>
                      <a:pt x="96" y="161"/>
                    </a:cubicBezTo>
                    <a:cubicBezTo>
                      <a:pt x="97" y="160"/>
                      <a:pt x="96" y="160"/>
                      <a:pt x="96" y="159"/>
                    </a:cubicBezTo>
                    <a:cubicBezTo>
                      <a:pt x="96" y="158"/>
                      <a:pt x="95" y="156"/>
                      <a:pt x="95" y="156"/>
                    </a:cubicBezTo>
                    <a:cubicBezTo>
                      <a:pt x="95" y="156"/>
                      <a:pt x="98" y="157"/>
                      <a:pt x="99" y="157"/>
                    </a:cubicBezTo>
                    <a:cubicBezTo>
                      <a:pt x="100" y="157"/>
                      <a:pt x="101" y="156"/>
                      <a:pt x="101" y="155"/>
                    </a:cubicBezTo>
                    <a:cubicBezTo>
                      <a:pt x="102" y="153"/>
                      <a:pt x="102" y="152"/>
                      <a:pt x="103" y="152"/>
                    </a:cubicBezTo>
                    <a:cubicBezTo>
                      <a:pt x="103" y="151"/>
                      <a:pt x="103" y="150"/>
                      <a:pt x="104" y="149"/>
                    </a:cubicBezTo>
                    <a:cubicBezTo>
                      <a:pt x="105" y="148"/>
                      <a:pt x="105" y="147"/>
                      <a:pt x="105" y="145"/>
                    </a:cubicBezTo>
                    <a:cubicBezTo>
                      <a:pt x="104" y="144"/>
                      <a:pt x="105" y="144"/>
                      <a:pt x="105" y="143"/>
                    </a:cubicBezTo>
                    <a:cubicBezTo>
                      <a:pt x="106" y="143"/>
                      <a:pt x="107" y="143"/>
                      <a:pt x="108" y="142"/>
                    </a:cubicBezTo>
                    <a:cubicBezTo>
                      <a:pt x="108" y="141"/>
                      <a:pt x="110" y="141"/>
                      <a:pt x="111" y="141"/>
                    </a:cubicBezTo>
                    <a:cubicBezTo>
                      <a:pt x="113" y="141"/>
                      <a:pt x="112" y="139"/>
                      <a:pt x="112" y="139"/>
                    </a:cubicBezTo>
                    <a:cubicBezTo>
                      <a:pt x="112" y="138"/>
                      <a:pt x="113" y="138"/>
                      <a:pt x="113" y="137"/>
                    </a:cubicBezTo>
                    <a:cubicBezTo>
                      <a:pt x="113" y="136"/>
                      <a:pt x="113" y="135"/>
                      <a:pt x="114" y="134"/>
                    </a:cubicBezTo>
                    <a:cubicBezTo>
                      <a:pt x="114" y="134"/>
                      <a:pt x="113" y="129"/>
                      <a:pt x="113" y="128"/>
                    </a:cubicBezTo>
                    <a:cubicBezTo>
                      <a:pt x="113" y="128"/>
                      <a:pt x="114" y="128"/>
                      <a:pt x="114" y="128"/>
                    </a:cubicBezTo>
                    <a:cubicBezTo>
                      <a:pt x="114" y="128"/>
                      <a:pt x="114" y="127"/>
                      <a:pt x="114" y="126"/>
                    </a:cubicBezTo>
                    <a:cubicBezTo>
                      <a:pt x="114" y="126"/>
                      <a:pt x="115" y="126"/>
                      <a:pt x="115" y="125"/>
                    </a:cubicBezTo>
                    <a:cubicBezTo>
                      <a:pt x="115" y="124"/>
                      <a:pt x="116" y="124"/>
                      <a:pt x="116" y="123"/>
                    </a:cubicBezTo>
                    <a:cubicBezTo>
                      <a:pt x="116" y="122"/>
                      <a:pt x="116" y="119"/>
                      <a:pt x="115" y="119"/>
                    </a:cubicBezTo>
                    <a:cubicBezTo>
                      <a:pt x="115" y="119"/>
                      <a:pt x="114" y="118"/>
                      <a:pt x="114" y="118"/>
                    </a:cubicBezTo>
                    <a:cubicBezTo>
                      <a:pt x="113" y="118"/>
                      <a:pt x="112" y="117"/>
                      <a:pt x="111" y="116"/>
                    </a:cubicBezTo>
                    <a:cubicBezTo>
                      <a:pt x="110" y="115"/>
                      <a:pt x="109" y="115"/>
                      <a:pt x="108" y="115"/>
                    </a:cubicBezTo>
                    <a:cubicBezTo>
                      <a:pt x="108" y="115"/>
                      <a:pt x="107" y="115"/>
                      <a:pt x="107" y="115"/>
                    </a:cubicBezTo>
                    <a:cubicBezTo>
                      <a:pt x="106" y="114"/>
                      <a:pt x="104" y="115"/>
                      <a:pt x="104" y="115"/>
                    </a:cubicBezTo>
                    <a:cubicBezTo>
                      <a:pt x="104" y="115"/>
                      <a:pt x="103" y="113"/>
                      <a:pt x="103" y="113"/>
                    </a:cubicBezTo>
                    <a:cubicBezTo>
                      <a:pt x="102" y="113"/>
                      <a:pt x="101" y="113"/>
                      <a:pt x="101" y="112"/>
                    </a:cubicBezTo>
                    <a:cubicBezTo>
                      <a:pt x="100" y="112"/>
                      <a:pt x="99" y="113"/>
                      <a:pt x="99" y="113"/>
                    </a:cubicBezTo>
                    <a:cubicBezTo>
                      <a:pt x="99" y="113"/>
                      <a:pt x="99" y="113"/>
                      <a:pt x="99" y="112"/>
                    </a:cubicBezTo>
                    <a:cubicBezTo>
                      <a:pt x="99" y="112"/>
                      <a:pt x="98" y="112"/>
                      <a:pt x="97" y="111"/>
                    </a:cubicBezTo>
                    <a:cubicBezTo>
                      <a:pt x="96" y="110"/>
                      <a:pt x="96" y="109"/>
                      <a:pt x="96" y="109"/>
                    </a:cubicBezTo>
                    <a:cubicBezTo>
                      <a:pt x="96" y="108"/>
                      <a:pt x="96" y="107"/>
                      <a:pt x="95" y="107"/>
                    </a:cubicBezTo>
                    <a:cubicBezTo>
                      <a:pt x="94" y="106"/>
                      <a:pt x="93" y="105"/>
                      <a:pt x="93" y="104"/>
                    </a:cubicBezTo>
                    <a:cubicBezTo>
                      <a:pt x="92" y="104"/>
                      <a:pt x="90" y="104"/>
                      <a:pt x="90" y="104"/>
                    </a:cubicBezTo>
                    <a:cubicBezTo>
                      <a:pt x="89" y="104"/>
                      <a:pt x="87" y="103"/>
                      <a:pt x="87" y="103"/>
                    </a:cubicBezTo>
                    <a:cubicBezTo>
                      <a:pt x="87" y="102"/>
                      <a:pt x="86" y="101"/>
                      <a:pt x="85" y="101"/>
                    </a:cubicBezTo>
                    <a:cubicBezTo>
                      <a:pt x="85" y="101"/>
                      <a:pt x="84" y="100"/>
                      <a:pt x="83" y="100"/>
                    </a:cubicBezTo>
                    <a:cubicBezTo>
                      <a:pt x="83" y="99"/>
                      <a:pt x="80" y="98"/>
                      <a:pt x="79" y="98"/>
                    </a:cubicBezTo>
                    <a:cubicBezTo>
                      <a:pt x="78" y="98"/>
                      <a:pt x="77" y="97"/>
                      <a:pt x="76" y="98"/>
                    </a:cubicBezTo>
                    <a:cubicBezTo>
                      <a:pt x="75" y="98"/>
                      <a:pt x="75" y="98"/>
                      <a:pt x="74" y="97"/>
                    </a:cubicBezTo>
                    <a:cubicBezTo>
                      <a:pt x="74" y="96"/>
                      <a:pt x="72" y="97"/>
                      <a:pt x="72" y="97"/>
                    </a:cubicBezTo>
                    <a:cubicBezTo>
                      <a:pt x="71" y="98"/>
                      <a:pt x="72" y="99"/>
                      <a:pt x="72" y="99"/>
                    </a:cubicBezTo>
                    <a:cubicBezTo>
                      <a:pt x="71" y="100"/>
                      <a:pt x="71" y="97"/>
                      <a:pt x="71" y="97"/>
                    </a:cubicBezTo>
                    <a:cubicBezTo>
                      <a:pt x="71" y="97"/>
                      <a:pt x="71" y="96"/>
                      <a:pt x="71" y="95"/>
                    </a:cubicBezTo>
                    <a:cubicBezTo>
                      <a:pt x="70" y="95"/>
                      <a:pt x="70" y="96"/>
                      <a:pt x="69" y="97"/>
                    </a:cubicBezTo>
                    <a:cubicBezTo>
                      <a:pt x="69" y="97"/>
                      <a:pt x="68" y="97"/>
                      <a:pt x="67" y="97"/>
                    </a:cubicBezTo>
                    <a:cubicBezTo>
                      <a:pt x="67" y="97"/>
                      <a:pt x="66" y="99"/>
                      <a:pt x="66" y="99"/>
                    </a:cubicBezTo>
                    <a:cubicBezTo>
                      <a:pt x="66" y="100"/>
                      <a:pt x="66" y="101"/>
                      <a:pt x="65" y="101"/>
                    </a:cubicBezTo>
                    <a:cubicBezTo>
                      <a:pt x="65" y="101"/>
                      <a:pt x="64" y="99"/>
                      <a:pt x="63" y="99"/>
                    </a:cubicBezTo>
                    <a:cubicBezTo>
                      <a:pt x="63" y="98"/>
                      <a:pt x="62" y="99"/>
                      <a:pt x="61" y="100"/>
                    </a:cubicBezTo>
                    <a:cubicBezTo>
                      <a:pt x="60" y="100"/>
                      <a:pt x="60" y="99"/>
                      <a:pt x="59" y="99"/>
                    </a:cubicBezTo>
                    <a:cubicBezTo>
                      <a:pt x="58" y="98"/>
                      <a:pt x="58" y="97"/>
                      <a:pt x="57" y="96"/>
                    </a:cubicBezTo>
                    <a:cubicBezTo>
                      <a:pt x="57" y="95"/>
                      <a:pt x="58" y="93"/>
                      <a:pt x="58" y="93"/>
                    </a:cubicBezTo>
                    <a:cubicBezTo>
                      <a:pt x="57" y="92"/>
                      <a:pt x="56" y="91"/>
                      <a:pt x="56" y="91"/>
                    </a:cubicBezTo>
                    <a:cubicBezTo>
                      <a:pt x="56" y="90"/>
                      <a:pt x="54" y="91"/>
                      <a:pt x="54" y="91"/>
                    </a:cubicBezTo>
                    <a:cubicBezTo>
                      <a:pt x="53" y="91"/>
                      <a:pt x="51" y="91"/>
                      <a:pt x="51" y="90"/>
                    </a:cubicBezTo>
                    <a:cubicBezTo>
                      <a:pt x="50" y="90"/>
                      <a:pt x="51" y="89"/>
                      <a:pt x="52" y="88"/>
                    </a:cubicBezTo>
                    <a:cubicBezTo>
                      <a:pt x="52" y="88"/>
                      <a:pt x="52" y="87"/>
                      <a:pt x="52" y="86"/>
                    </a:cubicBezTo>
                    <a:cubicBezTo>
                      <a:pt x="52" y="85"/>
                      <a:pt x="53" y="84"/>
                      <a:pt x="53" y="84"/>
                    </a:cubicBezTo>
                    <a:cubicBezTo>
                      <a:pt x="53" y="84"/>
                      <a:pt x="52" y="83"/>
                      <a:pt x="51" y="84"/>
                    </a:cubicBezTo>
                    <a:cubicBezTo>
                      <a:pt x="51" y="84"/>
                      <a:pt x="49" y="84"/>
                      <a:pt x="49" y="84"/>
                    </a:cubicBezTo>
                    <a:cubicBezTo>
                      <a:pt x="49" y="85"/>
                      <a:pt x="49" y="86"/>
                      <a:pt x="48" y="87"/>
                    </a:cubicBezTo>
                    <a:cubicBezTo>
                      <a:pt x="48" y="87"/>
                      <a:pt x="47" y="87"/>
                      <a:pt x="46" y="88"/>
                    </a:cubicBezTo>
                    <a:cubicBezTo>
                      <a:pt x="45" y="88"/>
                      <a:pt x="43" y="87"/>
                      <a:pt x="43" y="87"/>
                    </a:cubicBezTo>
                    <a:cubicBezTo>
                      <a:pt x="43" y="86"/>
                      <a:pt x="42" y="85"/>
                      <a:pt x="41" y="84"/>
                    </a:cubicBezTo>
                    <a:cubicBezTo>
                      <a:pt x="41" y="83"/>
                      <a:pt x="41" y="83"/>
                      <a:pt x="41" y="82"/>
                    </a:cubicBezTo>
                    <a:cubicBezTo>
                      <a:pt x="41" y="81"/>
                      <a:pt x="41" y="80"/>
                      <a:pt x="41" y="80"/>
                    </a:cubicBezTo>
                    <a:cubicBezTo>
                      <a:pt x="40" y="79"/>
                      <a:pt x="40" y="79"/>
                      <a:pt x="40" y="79"/>
                    </a:cubicBezTo>
                    <a:cubicBezTo>
                      <a:pt x="40" y="79"/>
                      <a:pt x="40" y="75"/>
                      <a:pt x="41" y="75"/>
                    </a:cubicBezTo>
                    <a:cubicBezTo>
                      <a:pt x="41" y="75"/>
                      <a:pt x="42" y="74"/>
                      <a:pt x="43" y="73"/>
                    </a:cubicBezTo>
                    <a:cubicBezTo>
                      <a:pt x="43" y="73"/>
                      <a:pt x="44" y="73"/>
                      <a:pt x="45" y="73"/>
                    </a:cubicBezTo>
                    <a:cubicBezTo>
                      <a:pt x="46" y="73"/>
                      <a:pt x="46" y="73"/>
                      <a:pt x="47" y="73"/>
                    </a:cubicBezTo>
                    <a:cubicBezTo>
                      <a:pt x="47" y="73"/>
                      <a:pt x="48" y="73"/>
                      <a:pt x="48" y="73"/>
                    </a:cubicBezTo>
                    <a:cubicBezTo>
                      <a:pt x="49" y="73"/>
                      <a:pt x="48" y="72"/>
                      <a:pt x="48" y="72"/>
                    </a:cubicBezTo>
                    <a:cubicBezTo>
                      <a:pt x="48" y="72"/>
                      <a:pt x="50" y="72"/>
                      <a:pt x="51" y="72"/>
                    </a:cubicBezTo>
                    <a:cubicBezTo>
                      <a:pt x="52" y="71"/>
                      <a:pt x="52" y="72"/>
                      <a:pt x="53" y="72"/>
                    </a:cubicBezTo>
                    <a:cubicBezTo>
                      <a:pt x="53" y="72"/>
                      <a:pt x="54" y="73"/>
                      <a:pt x="54" y="72"/>
                    </a:cubicBezTo>
                    <a:cubicBezTo>
                      <a:pt x="55" y="72"/>
                      <a:pt x="55" y="73"/>
                      <a:pt x="56" y="74"/>
                    </a:cubicBezTo>
                    <a:cubicBezTo>
                      <a:pt x="56" y="75"/>
                      <a:pt x="56" y="76"/>
                      <a:pt x="56" y="76"/>
                    </a:cubicBezTo>
                    <a:cubicBezTo>
                      <a:pt x="57" y="76"/>
                      <a:pt x="58" y="78"/>
                      <a:pt x="58" y="79"/>
                    </a:cubicBezTo>
                    <a:cubicBezTo>
                      <a:pt x="59" y="79"/>
                      <a:pt x="59" y="78"/>
                      <a:pt x="59" y="77"/>
                    </a:cubicBezTo>
                    <a:cubicBezTo>
                      <a:pt x="59" y="77"/>
                      <a:pt x="59" y="76"/>
                      <a:pt x="59" y="75"/>
                    </a:cubicBezTo>
                    <a:cubicBezTo>
                      <a:pt x="58" y="75"/>
                      <a:pt x="57" y="73"/>
                      <a:pt x="57" y="72"/>
                    </a:cubicBezTo>
                    <a:cubicBezTo>
                      <a:pt x="57" y="71"/>
                      <a:pt x="57" y="70"/>
                      <a:pt x="58" y="69"/>
                    </a:cubicBezTo>
                    <a:cubicBezTo>
                      <a:pt x="58" y="69"/>
                      <a:pt x="59" y="67"/>
                      <a:pt x="60" y="67"/>
                    </a:cubicBezTo>
                    <a:cubicBezTo>
                      <a:pt x="60" y="66"/>
                      <a:pt x="62" y="66"/>
                      <a:pt x="62" y="65"/>
                    </a:cubicBezTo>
                    <a:cubicBezTo>
                      <a:pt x="63" y="65"/>
                      <a:pt x="62" y="64"/>
                      <a:pt x="62" y="63"/>
                    </a:cubicBezTo>
                    <a:cubicBezTo>
                      <a:pt x="62" y="62"/>
                      <a:pt x="61" y="62"/>
                      <a:pt x="61" y="61"/>
                    </a:cubicBezTo>
                    <a:cubicBezTo>
                      <a:pt x="61" y="61"/>
                      <a:pt x="62" y="60"/>
                      <a:pt x="62" y="60"/>
                    </a:cubicBezTo>
                    <a:cubicBezTo>
                      <a:pt x="63" y="59"/>
                      <a:pt x="63" y="59"/>
                      <a:pt x="63" y="58"/>
                    </a:cubicBezTo>
                    <a:cubicBezTo>
                      <a:pt x="64" y="57"/>
                      <a:pt x="64" y="57"/>
                      <a:pt x="64" y="57"/>
                    </a:cubicBezTo>
                    <a:cubicBezTo>
                      <a:pt x="65" y="56"/>
                      <a:pt x="66" y="56"/>
                      <a:pt x="67" y="56"/>
                    </a:cubicBezTo>
                    <a:cubicBezTo>
                      <a:pt x="67" y="55"/>
                      <a:pt x="66" y="54"/>
                      <a:pt x="66" y="53"/>
                    </a:cubicBezTo>
                    <a:cubicBezTo>
                      <a:pt x="66" y="53"/>
                      <a:pt x="67" y="52"/>
                      <a:pt x="67" y="52"/>
                    </a:cubicBezTo>
                    <a:cubicBezTo>
                      <a:pt x="67" y="52"/>
                      <a:pt x="67" y="51"/>
                      <a:pt x="67" y="51"/>
                    </a:cubicBezTo>
                    <a:cubicBezTo>
                      <a:pt x="68" y="51"/>
                      <a:pt x="69" y="50"/>
                      <a:pt x="69" y="50"/>
                    </a:cubicBezTo>
                    <a:cubicBezTo>
                      <a:pt x="69" y="50"/>
                      <a:pt x="71" y="48"/>
                      <a:pt x="71" y="48"/>
                    </a:cubicBezTo>
                    <a:cubicBezTo>
                      <a:pt x="71" y="48"/>
                      <a:pt x="72" y="48"/>
                      <a:pt x="72" y="48"/>
                    </a:cubicBezTo>
                    <a:cubicBezTo>
                      <a:pt x="72" y="47"/>
                      <a:pt x="72" y="46"/>
                      <a:pt x="72" y="46"/>
                    </a:cubicBezTo>
                    <a:cubicBezTo>
                      <a:pt x="72" y="45"/>
                      <a:pt x="71" y="44"/>
                      <a:pt x="71" y="44"/>
                    </a:cubicBezTo>
                    <a:cubicBezTo>
                      <a:pt x="66" y="47"/>
                      <a:pt x="66" y="47"/>
                      <a:pt x="66" y="47"/>
                    </a:cubicBezTo>
                    <a:cubicBezTo>
                      <a:pt x="66" y="47"/>
                      <a:pt x="67" y="44"/>
                      <a:pt x="68" y="44"/>
                    </a:cubicBezTo>
                    <a:cubicBezTo>
                      <a:pt x="69" y="43"/>
                      <a:pt x="69" y="42"/>
                      <a:pt x="69" y="42"/>
                    </a:cubicBezTo>
                    <a:cubicBezTo>
                      <a:pt x="69" y="42"/>
                      <a:pt x="73" y="42"/>
                      <a:pt x="74" y="42"/>
                    </a:cubicBezTo>
                    <a:cubicBezTo>
                      <a:pt x="74" y="42"/>
                      <a:pt x="75" y="42"/>
                      <a:pt x="75" y="42"/>
                    </a:cubicBezTo>
                    <a:cubicBezTo>
                      <a:pt x="75" y="41"/>
                      <a:pt x="76" y="41"/>
                      <a:pt x="76" y="41"/>
                    </a:cubicBezTo>
                    <a:cubicBezTo>
                      <a:pt x="76" y="40"/>
                      <a:pt x="76" y="40"/>
                      <a:pt x="76" y="40"/>
                    </a:cubicBezTo>
                    <a:cubicBezTo>
                      <a:pt x="76" y="40"/>
                      <a:pt x="77" y="41"/>
                      <a:pt x="77" y="41"/>
                    </a:cubicBezTo>
                    <a:cubicBezTo>
                      <a:pt x="78" y="41"/>
                      <a:pt x="78" y="40"/>
                      <a:pt x="78" y="40"/>
                    </a:cubicBezTo>
                    <a:cubicBezTo>
                      <a:pt x="79" y="40"/>
                      <a:pt x="78" y="37"/>
                      <a:pt x="78" y="37"/>
                    </a:cubicBezTo>
                    <a:cubicBezTo>
                      <a:pt x="79" y="36"/>
                      <a:pt x="78" y="36"/>
                      <a:pt x="77" y="35"/>
                    </a:cubicBezTo>
                    <a:cubicBezTo>
                      <a:pt x="77" y="35"/>
                      <a:pt x="75" y="34"/>
                      <a:pt x="75" y="34"/>
                    </a:cubicBezTo>
                    <a:cubicBezTo>
                      <a:pt x="74" y="34"/>
                      <a:pt x="74" y="33"/>
                      <a:pt x="73" y="32"/>
                    </a:cubicBezTo>
                    <a:cubicBezTo>
                      <a:pt x="73" y="32"/>
                      <a:pt x="71" y="28"/>
                      <a:pt x="71" y="28"/>
                    </a:cubicBezTo>
                    <a:cubicBezTo>
                      <a:pt x="69" y="25"/>
                      <a:pt x="69" y="25"/>
                      <a:pt x="69" y="25"/>
                    </a:cubicBezTo>
                    <a:cubicBezTo>
                      <a:pt x="69" y="25"/>
                      <a:pt x="68" y="26"/>
                      <a:pt x="68" y="26"/>
                    </a:cubicBezTo>
                    <a:cubicBezTo>
                      <a:pt x="68" y="27"/>
                      <a:pt x="67" y="28"/>
                      <a:pt x="66" y="28"/>
                    </a:cubicBezTo>
                    <a:cubicBezTo>
                      <a:pt x="65" y="28"/>
                      <a:pt x="64" y="27"/>
                      <a:pt x="64" y="27"/>
                    </a:cubicBezTo>
                    <a:cubicBezTo>
                      <a:pt x="64" y="27"/>
                      <a:pt x="64" y="26"/>
                      <a:pt x="64" y="25"/>
                    </a:cubicBezTo>
                    <a:cubicBezTo>
                      <a:pt x="64" y="24"/>
                      <a:pt x="63" y="23"/>
                      <a:pt x="63" y="23"/>
                    </a:cubicBezTo>
                    <a:cubicBezTo>
                      <a:pt x="62" y="24"/>
                      <a:pt x="62" y="23"/>
                      <a:pt x="61" y="22"/>
                    </a:cubicBezTo>
                    <a:cubicBezTo>
                      <a:pt x="61" y="21"/>
                      <a:pt x="58" y="21"/>
                      <a:pt x="58" y="21"/>
                    </a:cubicBezTo>
                    <a:cubicBezTo>
                      <a:pt x="55" y="20"/>
                      <a:pt x="55" y="20"/>
                      <a:pt x="55" y="20"/>
                    </a:cubicBezTo>
                    <a:cubicBezTo>
                      <a:pt x="55" y="20"/>
                      <a:pt x="55" y="22"/>
                      <a:pt x="55" y="23"/>
                    </a:cubicBezTo>
                    <a:cubicBezTo>
                      <a:pt x="55" y="23"/>
                      <a:pt x="56" y="24"/>
                      <a:pt x="56" y="25"/>
                    </a:cubicBezTo>
                    <a:cubicBezTo>
                      <a:pt x="56" y="26"/>
                      <a:pt x="55" y="27"/>
                      <a:pt x="55" y="27"/>
                    </a:cubicBezTo>
                    <a:cubicBezTo>
                      <a:pt x="55" y="28"/>
                      <a:pt x="56" y="28"/>
                      <a:pt x="56" y="29"/>
                    </a:cubicBezTo>
                    <a:cubicBezTo>
                      <a:pt x="57" y="29"/>
                      <a:pt x="58" y="30"/>
                      <a:pt x="58" y="32"/>
                    </a:cubicBezTo>
                    <a:cubicBezTo>
                      <a:pt x="58" y="34"/>
                      <a:pt x="55" y="35"/>
                      <a:pt x="55" y="35"/>
                    </a:cubicBezTo>
                    <a:cubicBezTo>
                      <a:pt x="55" y="35"/>
                      <a:pt x="56" y="37"/>
                      <a:pt x="56" y="37"/>
                    </a:cubicBezTo>
                    <a:cubicBezTo>
                      <a:pt x="56" y="38"/>
                      <a:pt x="56" y="40"/>
                      <a:pt x="56" y="40"/>
                    </a:cubicBezTo>
                    <a:cubicBezTo>
                      <a:pt x="56" y="40"/>
                      <a:pt x="55" y="41"/>
                      <a:pt x="55" y="41"/>
                    </a:cubicBezTo>
                    <a:cubicBezTo>
                      <a:pt x="55" y="41"/>
                      <a:pt x="54" y="39"/>
                      <a:pt x="53" y="39"/>
                    </a:cubicBezTo>
                    <a:cubicBezTo>
                      <a:pt x="53" y="38"/>
                      <a:pt x="52" y="36"/>
                      <a:pt x="52" y="36"/>
                    </a:cubicBezTo>
                    <a:cubicBezTo>
                      <a:pt x="52" y="35"/>
                      <a:pt x="51" y="34"/>
                      <a:pt x="51" y="34"/>
                    </a:cubicBezTo>
                    <a:cubicBezTo>
                      <a:pt x="51" y="34"/>
                      <a:pt x="50" y="34"/>
                      <a:pt x="49" y="34"/>
                    </a:cubicBezTo>
                    <a:cubicBezTo>
                      <a:pt x="48" y="34"/>
                      <a:pt x="47" y="32"/>
                      <a:pt x="46" y="32"/>
                    </a:cubicBezTo>
                    <a:cubicBezTo>
                      <a:pt x="46" y="32"/>
                      <a:pt x="45" y="31"/>
                      <a:pt x="44" y="31"/>
                    </a:cubicBezTo>
                    <a:cubicBezTo>
                      <a:pt x="44" y="30"/>
                      <a:pt x="42" y="31"/>
                      <a:pt x="42" y="31"/>
                    </a:cubicBezTo>
                    <a:cubicBezTo>
                      <a:pt x="41" y="31"/>
                      <a:pt x="41" y="29"/>
                      <a:pt x="41" y="29"/>
                    </a:cubicBezTo>
                    <a:cubicBezTo>
                      <a:pt x="41" y="28"/>
                      <a:pt x="39" y="27"/>
                      <a:pt x="39" y="27"/>
                    </a:cubicBezTo>
                    <a:cubicBezTo>
                      <a:pt x="38" y="26"/>
                      <a:pt x="38" y="25"/>
                      <a:pt x="39" y="24"/>
                    </a:cubicBezTo>
                    <a:cubicBezTo>
                      <a:pt x="39" y="22"/>
                      <a:pt x="40" y="21"/>
                      <a:pt x="40" y="21"/>
                    </a:cubicBezTo>
                    <a:cubicBezTo>
                      <a:pt x="41" y="21"/>
                      <a:pt x="41" y="20"/>
                      <a:pt x="42" y="19"/>
                    </a:cubicBezTo>
                    <a:cubicBezTo>
                      <a:pt x="42" y="18"/>
                      <a:pt x="42" y="18"/>
                      <a:pt x="42" y="18"/>
                    </a:cubicBezTo>
                    <a:cubicBezTo>
                      <a:pt x="43" y="18"/>
                      <a:pt x="43" y="18"/>
                      <a:pt x="44" y="18"/>
                    </a:cubicBezTo>
                    <a:cubicBezTo>
                      <a:pt x="45" y="17"/>
                      <a:pt x="45" y="16"/>
                      <a:pt x="45" y="16"/>
                    </a:cubicBezTo>
                    <a:cubicBezTo>
                      <a:pt x="45" y="16"/>
                      <a:pt x="44" y="15"/>
                      <a:pt x="43" y="15"/>
                    </a:cubicBezTo>
                    <a:cubicBezTo>
                      <a:pt x="43" y="15"/>
                      <a:pt x="42" y="14"/>
                      <a:pt x="42" y="13"/>
                    </a:cubicBezTo>
                    <a:cubicBezTo>
                      <a:pt x="43" y="13"/>
                      <a:pt x="44" y="14"/>
                      <a:pt x="44" y="14"/>
                    </a:cubicBezTo>
                    <a:cubicBezTo>
                      <a:pt x="45" y="15"/>
                      <a:pt x="45" y="14"/>
                      <a:pt x="46" y="13"/>
                    </a:cubicBezTo>
                    <a:cubicBezTo>
                      <a:pt x="47" y="13"/>
                      <a:pt x="46" y="12"/>
                      <a:pt x="47" y="13"/>
                    </a:cubicBezTo>
                    <a:cubicBezTo>
                      <a:pt x="48" y="13"/>
                      <a:pt x="48" y="13"/>
                      <a:pt x="49" y="13"/>
                    </a:cubicBezTo>
                    <a:cubicBezTo>
                      <a:pt x="49" y="13"/>
                      <a:pt x="49" y="13"/>
                      <a:pt x="49" y="12"/>
                    </a:cubicBezTo>
                    <a:cubicBezTo>
                      <a:pt x="50" y="11"/>
                      <a:pt x="50" y="11"/>
                      <a:pt x="50" y="10"/>
                    </a:cubicBezTo>
                    <a:cubicBezTo>
                      <a:pt x="50" y="10"/>
                      <a:pt x="50" y="9"/>
                      <a:pt x="49" y="9"/>
                    </a:cubicBezTo>
                    <a:cubicBezTo>
                      <a:pt x="49" y="8"/>
                      <a:pt x="50" y="8"/>
                      <a:pt x="50" y="8"/>
                    </a:cubicBezTo>
                    <a:cubicBezTo>
                      <a:pt x="51" y="7"/>
                      <a:pt x="50" y="6"/>
                      <a:pt x="50" y="6"/>
                    </a:cubicBezTo>
                    <a:cubicBezTo>
                      <a:pt x="49" y="7"/>
                      <a:pt x="48" y="6"/>
                      <a:pt x="48" y="6"/>
                    </a:cubicBezTo>
                    <a:cubicBezTo>
                      <a:pt x="48" y="5"/>
                      <a:pt x="46" y="5"/>
                      <a:pt x="46" y="6"/>
                    </a:cubicBezTo>
                    <a:cubicBezTo>
                      <a:pt x="46" y="6"/>
                      <a:pt x="46" y="7"/>
                      <a:pt x="46" y="7"/>
                    </a:cubicBezTo>
                    <a:cubicBezTo>
                      <a:pt x="46" y="8"/>
                      <a:pt x="46" y="9"/>
                      <a:pt x="46" y="10"/>
                    </a:cubicBezTo>
                    <a:cubicBezTo>
                      <a:pt x="45" y="11"/>
                      <a:pt x="44" y="10"/>
                      <a:pt x="44" y="10"/>
                    </a:cubicBezTo>
                    <a:cubicBezTo>
                      <a:pt x="43" y="10"/>
                      <a:pt x="44" y="9"/>
                      <a:pt x="44" y="8"/>
                    </a:cubicBezTo>
                    <a:cubicBezTo>
                      <a:pt x="44" y="7"/>
                      <a:pt x="43" y="7"/>
                      <a:pt x="43" y="6"/>
                    </a:cubicBezTo>
                    <a:cubicBezTo>
                      <a:pt x="42" y="6"/>
                      <a:pt x="42" y="9"/>
                      <a:pt x="42" y="9"/>
                    </a:cubicBezTo>
                    <a:cubicBezTo>
                      <a:pt x="41" y="9"/>
                      <a:pt x="41" y="8"/>
                      <a:pt x="41" y="7"/>
                    </a:cubicBezTo>
                    <a:cubicBezTo>
                      <a:pt x="41" y="6"/>
                      <a:pt x="41" y="6"/>
                      <a:pt x="40" y="6"/>
                    </a:cubicBezTo>
                    <a:cubicBezTo>
                      <a:pt x="39" y="6"/>
                      <a:pt x="39" y="4"/>
                      <a:pt x="39" y="3"/>
                    </a:cubicBezTo>
                    <a:cubicBezTo>
                      <a:pt x="39" y="3"/>
                      <a:pt x="38" y="2"/>
                      <a:pt x="37" y="1"/>
                    </a:cubicBezTo>
                    <a:cubicBezTo>
                      <a:pt x="37" y="0"/>
                      <a:pt x="36" y="2"/>
                      <a:pt x="35" y="3"/>
                    </a:cubicBezTo>
                    <a:cubicBezTo>
                      <a:pt x="34" y="3"/>
                      <a:pt x="36" y="5"/>
                      <a:pt x="36" y="6"/>
                    </a:cubicBezTo>
                    <a:cubicBezTo>
                      <a:pt x="37" y="7"/>
                      <a:pt x="38" y="8"/>
                      <a:pt x="38" y="8"/>
                    </a:cubicBezTo>
                    <a:cubicBezTo>
                      <a:pt x="37" y="9"/>
                      <a:pt x="37" y="9"/>
                      <a:pt x="37" y="10"/>
                    </a:cubicBezTo>
                    <a:cubicBezTo>
                      <a:pt x="36" y="11"/>
                      <a:pt x="35" y="10"/>
                      <a:pt x="34" y="9"/>
                    </a:cubicBezTo>
                    <a:cubicBezTo>
                      <a:pt x="34" y="9"/>
                      <a:pt x="33" y="10"/>
                      <a:pt x="32" y="10"/>
                    </a:cubicBezTo>
                    <a:cubicBezTo>
                      <a:pt x="32" y="10"/>
                      <a:pt x="30" y="10"/>
                      <a:pt x="30" y="10"/>
                    </a:cubicBezTo>
                    <a:cubicBezTo>
                      <a:pt x="29" y="10"/>
                      <a:pt x="27" y="9"/>
                      <a:pt x="26" y="9"/>
                    </a:cubicBezTo>
                    <a:cubicBezTo>
                      <a:pt x="25" y="9"/>
                      <a:pt x="25" y="10"/>
                      <a:pt x="25" y="11"/>
                    </a:cubicBezTo>
                    <a:cubicBezTo>
                      <a:pt x="25" y="11"/>
                      <a:pt x="24" y="12"/>
                      <a:pt x="24" y="11"/>
                    </a:cubicBezTo>
                    <a:cubicBezTo>
                      <a:pt x="24" y="10"/>
                      <a:pt x="22" y="10"/>
                      <a:pt x="21" y="10"/>
                    </a:cubicBezTo>
                    <a:cubicBezTo>
                      <a:pt x="20" y="10"/>
                      <a:pt x="18" y="10"/>
                      <a:pt x="17" y="10"/>
                    </a:cubicBezTo>
                    <a:cubicBezTo>
                      <a:pt x="17" y="10"/>
                      <a:pt x="18" y="9"/>
                      <a:pt x="18" y="8"/>
                    </a:cubicBezTo>
                    <a:cubicBezTo>
                      <a:pt x="18" y="8"/>
                      <a:pt x="18" y="8"/>
                      <a:pt x="17" y="8"/>
                    </a:cubicBezTo>
                    <a:cubicBezTo>
                      <a:pt x="11" y="15"/>
                      <a:pt x="5" y="23"/>
                      <a:pt x="0" y="32"/>
                    </a:cubicBezTo>
                    <a:cubicBezTo>
                      <a:pt x="1" y="32"/>
                      <a:pt x="2" y="32"/>
                      <a:pt x="2" y="33"/>
                    </a:cubicBezTo>
                    <a:cubicBezTo>
                      <a:pt x="3" y="34"/>
                      <a:pt x="4" y="34"/>
                      <a:pt x="4" y="35"/>
                    </a:cubicBezTo>
                    <a:cubicBezTo>
                      <a:pt x="4" y="36"/>
                      <a:pt x="5" y="38"/>
                      <a:pt x="6" y="39"/>
                    </a:cubicBezTo>
                    <a:cubicBezTo>
                      <a:pt x="8" y="40"/>
                      <a:pt x="8" y="40"/>
                      <a:pt x="8" y="41"/>
                    </a:cubicBezTo>
                    <a:cubicBezTo>
                      <a:pt x="8" y="42"/>
                      <a:pt x="10" y="42"/>
                      <a:pt x="11" y="43"/>
                    </a:cubicBezTo>
                    <a:cubicBezTo>
                      <a:pt x="11" y="44"/>
                      <a:pt x="11" y="45"/>
                      <a:pt x="10" y="45"/>
                    </a:cubicBezTo>
                    <a:cubicBezTo>
                      <a:pt x="10" y="44"/>
                      <a:pt x="9" y="42"/>
                      <a:pt x="8" y="42"/>
                    </a:cubicBezTo>
                    <a:cubicBezTo>
                      <a:pt x="8" y="41"/>
                      <a:pt x="6" y="42"/>
                      <a:pt x="6" y="42"/>
                    </a:cubicBezTo>
                    <a:cubicBezTo>
                      <a:pt x="6" y="42"/>
                      <a:pt x="7" y="43"/>
                      <a:pt x="8" y="44"/>
                    </a:cubicBezTo>
                    <a:cubicBezTo>
                      <a:pt x="9" y="44"/>
                      <a:pt x="9" y="45"/>
                      <a:pt x="10" y="46"/>
                    </a:cubicBezTo>
                    <a:cubicBezTo>
                      <a:pt x="10" y="47"/>
                      <a:pt x="10" y="48"/>
                      <a:pt x="10" y="48"/>
                    </a:cubicBezTo>
                    <a:cubicBezTo>
                      <a:pt x="11" y="49"/>
                      <a:pt x="10" y="54"/>
                      <a:pt x="10" y="54"/>
                    </a:cubicBezTo>
                    <a:cubicBezTo>
                      <a:pt x="10" y="55"/>
                      <a:pt x="10" y="57"/>
                      <a:pt x="10" y="57"/>
                    </a:cubicBezTo>
                    <a:cubicBezTo>
                      <a:pt x="11" y="58"/>
                      <a:pt x="12" y="60"/>
                      <a:pt x="12" y="61"/>
                    </a:cubicBezTo>
                    <a:cubicBezTo>
                      <a:pt x="12" y="61"/>
                      <a:pt x="14" y="65"/>
                      <a:pt x="14" y="65"/>
                    </a:cubicBezTo>
                    <a:cubicBezTo>
                      <a:pt x="14" y="65"/>
                      <a:pt x="15" y="66"/>
                      <a:pt x="16" y="66"/>
                    </a:cubicBezTo>
                    <a:cubicBezTo>
                      <a:pt x="17" y="67"/>
                      <a:pt x="17" y="67"/>
                      <a:pt x="18" y="68"/>
                    </a:cubicBezTo>
                    <a:cubicBezTo>
                      <a:pt x="19" y="68"/>
                      <a:pt x="20" y="71"/>
                      <a:pt x="20" y="71"/>
                    </a:cubicBezTo>
                    <a:cubicBezTo>
                      <a:pt x="20" y="72"/>
                      <a:pt x="22" y="74"/>
                      <a:pt x="22" y="74"/>
                    </a:cubicBezTo>
                    <a:cubicBezTo>
                      <a:pt x="23" y="75"/>
                      <a:pt x="21" y="75"/>
                      <a:pt x="21" y="75"/>
                    </a:cubicBezTo>
                    <a:cubicBezTo>
                      <a:pt x="21" y="75"/>
                      <a:pt x="22" y="76"/>
                      <a:pt x="23" y="76"/>
                    </a:cubicBezTo>
                    <a:cubicBezTo>
                      <a:pt x="23" y="77"/>
                      <a:pt x="23" y="77"/>
                      <a:pt x="24" y="77"/>
                    </a:cubicBezTo>
                    <a:cubicBezTo>
                      <a:pt x="25" y="78"/>
                      <a:pt x="24" y="78"/>
                      <a:pt x="25" y="79"/>
                    </a:cubicBezTo>
                    <a:cubicBezTo>
                      <a:pt x="25" y="79"/>
                      <a:pt x="27" y="82"/>
                      <a:pt x="27" y="82"/>
                    </a:cubicBezTo>
                    <a:cubicBezTo>
                      <a:pt x="27" y="82"/>
                      <a:pt x="28" y="81"/>
                      <a:pt x="27" y="80"/>
                    </a:cubicBezTo>
                    <a:cubicBezTo>
                      <a:pt x="27" y="80"/>
                      <a:pt x="26" y="79"/>
                      <a:pt x="26" y="78"/>
                    </a:cubicBezTo>
                    <a:cubicBezTo>
                      <a:pt x="26" y="78"/>
                      <a:pt x="26" y="77"/>
                      <a:pt x="25" y="77"/>
                    </a:cubicBezTo>
                    <a:cubicBezTo>
                      <a:pt x="25" y="76"/>
                      <a:pt x="24" y="75"/>
                      <a:pt x="24" y="74"/>
                    </a:cubicBezTo>
                    <a:cubicBezTo>
                      <a:pt x="24" y="74"/>
                      <a:pt x="22" y="73"/>
                      <a:pt x="22" y="72"/>
                    </a:cubicBezTo>
                    <a:cubicBezTo>
                      <a:pt x="21" y="72"/>
                      <a:pt x="22" y="70"/>
                      <a:pt x="22" y="70"/>
                    </a:cubicBezTo>
                    <a:cubicBezTo>
                      <a:pt x="22" y="70"/>
                      <a:pt x="23" y="71"/>
                      <a:pt x="23" y="72"/>
                    </a:cubicBezTo>
                    <a:cubicBezTo>
                      <a:pt x="24" y="72"/>
                      <a:pt x="24" y="73"/>
                      <a:pt x="25" y="74"/>
                    </a:cubicBezTo>
                    <a:cubicBezTo>
                      <a:pt x="25" y="74"/>
                      <a:pt x="27" y="76"/>
                      <a:pt x="27" y="76"/>
                    </a:cubicBezTo>
                    <a:cubicBezTo>
                      <a:pt x="27" y="76"/>
                      <a:pt x="28" y="77"/>
                      <a:pt x="28" y="78"/>
                    </a:cubicBezTo>
                    <a:cubicBezTo>
                      <a:pt x="28" y="79"/>
                      <a:pt x="29" y="79"/>
                      <a:pt x="29" y="79"/>
                    </a:cubicBezTo>
                    <a:cubicBezTo>
                      <a:pt x="30" y="79"/>
                      <a:pt x="31" y="80"/>
                      <a:pt x="31" y="81"/>
                    </a:cubicBezTo>
                    <a:cubicBezTo>
                      <a:pt x="31" y="81"/>
                      <a:pt x="32" y="83"/>
                      <a:pt x="32" y="84"/>
                    </a:cubicBezTo>
                    <a:cubicBezTo>
                      <a:pt x="32" y="85"/>
                      <a:pt x="33" y="86"/>
                      <a:pt x="34" y="86"/>
                    </a:cubicBezTo>
                    <a:cubicBezTo>
                      <a:pt x="34" y="87"/>
                      <a:pt x="35" y="88"/>
                      <a:pt x="36" y="88"/>
                    </a:cubicBezTo>
                    <a:cubicBezTo>
                      <a:pt x="36" y="88"/>
                      <a:pt x="37" y="88"/>
                      <a:pt x="38" y="89"/>
                    </a:cubicBezTo>
                    <a:cubicBezTo>
                      <a:pt x="38" y="90"/>
                      <a:pt x="42" y="91"/>
                      <a:pt x="42" y="91"/>
                    </a:cubicBezTo>
                    <a:cubicBezTo>
                      <a:pt x="42" y="91"/>
                      <a:pt x="44" y="91"/>
                      <a:pt x="45" y="90"/>
                    </a:cubicBezTo>
                    <a:cubicBezTo>
                      <a:pt x="46" y="90"/>
                      <a:pt x="47" y="92"/>
                      <a:pt x="47" y="93"/>
                    </a:cubicBezTo>
                    <a:cubicBezTo>
                      <a:pt x="48" y="93"/>
                      <a:pt x="49" y="93"/>
                      <a:pt x="50" y="94"/>
                    </a:cubicBezTo>
                    <a:cubicBezTo>
                      <a:pt x="50" y="94"/>
                      <a:pt x="52" y="94"/>
                      <a:pt x="52" y="94"/>
                    </a:cubicBezTo>
                    <a:cubicBezTo>
                      <a:pt x="53" y="95"/>
                      <a:pt x="54" y="95"/>
                      <a:pt x="55" y="96"/>
                    </a:cubicBezTo>
                    <a:cubicBezTo>
                      <a:pt x="55" y="97"/>
                      <a:pt x="56" y="98"/>
                      <a:pt x="57" y="99"/>
                    </a:cubicBezTo>
                    <a:cubicBezTo>
                      <a:pt x="58" y="100"/>
                      <a:pt x="58" y="100"/>
                      <a:pt x="59" y="101"/>
                    </a:cubicBezTo>
                    <a:cubicBezTo>
                      <a:pt x="60" y="101"/>
                      <a:pt x="62" y="102"/>
                      <a:pt x="62" y="102"/>
                    </a:cubicBezTo>
                    <a:cubicBezTo>
                      <a:pt x="62" y="102"/>
                      <a:pt x="62" y="100"/>
                      <a:pt x="63" y="100"/>
                    </a:cubicBezTo>
                    <a:cubicBezTo>
                      <a:pt x="63" y="100"/>
                      <a:pt x="64" y="102"/>
                      <a:pt x="64" y="102"/>
                    </a:cubicBezTo>
                    <a:cubicBezTo>
                      <a:pt x="64" y="102"/>
                      <a:pt x="65" y="104"/>
                      <a:pt x="65" y="104"/>
                    </a:cubicBezTo>
                    <a:cubicBezTo>
                      <a:pt x="66" y="105"/>
                      <a:pt x="66" y="107"/>
                      <a:pt x="65" y="108"/>
                    </a:cubicBezTo>
                    <a:cubicBezTo>
                      <a:pt x="65" y="108"/>
                      <a:pt x="64" y="110"/>
                      <a:pt x="63" y="111"/>
                    </a:cubicBezTo>
                    <a:cubicBezTo>
                      <a:pt x="62" y="112"/>
                      <a:pt x="63" y="113"/>
                      <a:pt x="63" y="114"/>
                    </a:cubicBezTo>
                    <a:cubicBezTo>
                      <a:pt x="64" y="116"/>
                      <a:pt x="63" y="116"/>
                      <a:pt x="63" y="117"/>
                    </a:cubicBezTo>
                    <a:cubicBezTo>
                      <a:pt x="63" y="118"/>
                      <a:pt x="63" y="119"/>
                      <a:pt x="63" y="119"/>
                    </a:cubicBezTo>
                    <a:cubicBezTo>
                      <a:pt x="64" y="120"/>
                      <a:pt x="65" y="120"/>
                      <a:pt x="67" y="122"/>
                    </a:cubicBezTo>
                    <a:cubicBezTo>
                      <a:pt x="68" y="124"/>
                      <a:pt x="67" y="124"/>
                      <a:pt x="68" y="125"/>
                    </a:cubicBezTo>
                    <a:cubicBezTo>
                      <a:pt x="68" y="126"/>
                      <a:pt x="70" y="128"/>
                      <a:pt x="70" y="129"/>
                    </a:cubicBezTo>
                    <a:cubicBezTo>
                      <a:pt x="70" y="130"/>
                      <a:pt x="72" y="131"/>
                      <a:pt x="73" y="131"/>
                    </a:cubicBezTo>
                    <a:cubicBezTo>
                      <a:pt x="74" y="132"/>
                      <a:pt x="77" y="134"/>
                      <a:pt x="78" y="135"/>
                    </a:cubicBezTo>
                    <a:cubicBezTo>
                      <a:pt x="78" y="136"/>
                      <a:pt x="78" y="138"/>
                      <a:pt x="78" y="139"/>
                    </a:cubicBezTo>
                    <a:cubicBezTo>
                      <a:pt x="78" y="140"/>
                      <a:pt x="78" y="142"/>
                      <a:pt x="78" y="144"/>
                    </a:cubicBezTo>
                    <a:cubicBezTo>
                      <a:pt x="79" y="145"/>
                      <a:pt x="79" y="146"/>
                      <a:pt x="78" y="148"/>
                    </a:cubicBezTo>
                    <a:cubicBezTo>
                      <a:pt x="77" y="150"/>
                      <a:pt x="79" y="155"/>
                      <a:pt x="79" y="157"/>
                    </a:cubicBezTo>
                    <a:cubicBezTo>
                      <a:pt x="78" y="160"/>
                      <a:pt x="77" y="160"/>
                      <a:pt x="78" y="161"/>
                    </a:cubicBezTo>
                    <a:cubicBezTo>
                      <a:pt x="78" y="162"/>
                      <a:pt x="78" y="164"/>
                      <a:pt x="78" y="165"/>
                    </a:cubicBezTo>
                    <a:cubicBezTo>
                      <a:pt x="78" y="165"/>
                      <a:pt x="78" y="167"/>
                      <a:pt x="78" y="169"/>
                    </a:cubicBezTo>
                    <a:cubicBezTo>
                      <a:pt x="78" y="170"/>
                      <a:pt x="79" y="167"/>
                      <a:pt x="79" y="166"/>
                    </a:cubicBezTo>
                    <a:cubicBezTo>
                      <a:pt x="80" y="166"/>
                      <a:pt x="80" y="168"/>
                      <a:pt x="79" y="170"/>
                    </a:cubicBezTo>
                    <a:cubicBezTo>
                      <a:pt x="82" y="170"/>
                      <a:pt x="84" y="170"/>
                      <a:pt x="86" y="170"/>
                    </a:cubicBezTo>
                    <a:cubicBezTo>
                      <a:pt x="87" y="170"/>
                      <a:pt x="88" y="170"/>
                      <a:pt x="89" y="170"/>
                    </a:cubicBezTo>
                    <a:cubicBezTo>
                      <a:pt x="89" y="170"/>
                      <a:pt x="89" y="169"/>
                      <a:pt x="89" y="169"/>
                    </a:cubicBezTo>
                    <a:cubicBezTo>
                      <a:pt x="90" y="168"/>
                      <a:pt x="89" y="166"/>
                      <a:pt x="89"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39"/>
              <p:cNvSpPr>
                <a:spLocks/>
              </p:cNvSpPr>
              <p:nvPr/>
            </p:nvSpPr>
            <p:spPr bwMode="auto">
              <a:xfrm>
                <a:off x="5945188" y="3448050"/>
                <a:ext cx="49213" cy="22225"/>
              </a:xfrm>
              <a:custGeom>
                <a:avLst/>
                <a:gdLst>
                  <a:gd name="T0" fmla="*/ 12 w 13"/>
                  <a:gd name="T1" fmla="*/ 4 h 6"/>
                  <a:gd name="T2" fmla="*/ 9 w 13"/>
                  <a:gd name="T3" fmla="*/ 3 h 6"/>
                  <a:gd name="T4" fmla="*/ 6 w 13"/>
                  <a:gd name="T5" fmla="*/ 1 h 6"/>
                  <a:gd name="T6" fmla="*/ 4 w 13"/>
                  <a:gd name="T7" fmla="*/ 1 h 6"/>
                  <a:gd name="T8" fmla="*/ 2 w 13"/>
                  <a:gd name="T9" fmla="*/ 0 h 6"/>
                  <a:gd name="T10" fmla="*/ 0 w 13"/>
                  <a:gd name="T11" fmla="*/ 2 h 6"/>
                  <a:gd name="T12" fmla="*/ 2 w 13"/>
                  <a:gd name="T13" fmla="*/ 1 h 6"/>
                  <a:gd name="T14" fmla="*/ 4 w 13"/>
                  <a:gd name="T15" fmla="*/ 2 h 6"/>
                  <a:gd name="T16" fmla="*/ 7 w 13"/>
                  <a:gd name="T17" fmla="*/ 3 h 6"/>
                  <a:gd name="T18" fmla="*/ 9 w 13"/>
                  <a:gd name="T19" fmla="*/ 5 h 6"/>
                  <a:gd name="T20" fmla="*/ 12 w 13"/>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6">
                    <a:moveTo>
                      <a:pt x="12" y="4"/>
                    </a:moveTo>
                    <a:cubicBezTo>
                      <a:pt x="12" y="3"/>
                      <a:pt x="10" y="3"/>
                      <a:pt x="9" y="3"/>
                    </a:cubicBezTo>
                    <a:cubicBezTo>
                      <a:pt x="9" y="2"/>
                      <a:pt x="7" y="2"/>
                      <a:pt x="6" y="1"/>
                    </a:cubicBezTo>
                    <a:cubicBezTo>
                      <a:pt x="5" y="1"/>
                      <a:pt x="5" y="1"/>
                      <a:pt x="4" y="1"/>
                    </a:cubicBezTo>
                    <a:cubicBezTo>
                      <a:pt x="4" y="0"/>
                      <a:pt x="3" y="0"/>
                      <a:pt x="2" y="0"/>
                    </a:cubicBezTo>
                    <a:cubicBezTo>
                      <a:pt x="2" y="0"/>
                      <a:pt x="0" y="2"/>
                      <a:pt x="0" y="2"/>
                    </a:cubicBezTo>
                    <a:cubicBezTo>
                      <a:pt x="0" y="2"/>
                      <a:pt x="2" y="2"/>
                      <a:pt x="2" y="1"/>
                    </a:cubicBezTo>
                    <a:cubicBezTo>
                      <a:pt x="3" y="1"/>
                      <a:pt x="4" y="2"/>
                      <a:pt x="4" y="2"/>
                    </a:cubicBezTo>
                    <a:cubicBezTo>
                      <a:pt x="5" y="2"/>
                      <a:pt x="6" y="3"/>
                      <a:pt x="7" y="3"/>
                    </a:cubicBezTo>
                    <a:cubicBezTo>
                      <a:pt x="8" y="3"/>
                      <a:pt x="8" y="4"/>
                      <a:pt x="9" y="5"/>
                    </a:cubicBezTo>
                    <a:cubicBezTo>
                      <a:pt x="10" y="6"/>
                      <a:pt x="13"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40"/>
              <p:cNvSpPr>
                <a:spLocks/>
              </p:cNvSpPr>
              <p:nvPr/>
            </p:nvSpPr>
            <p:spPr bwMode="auto">
              <a:xfrm>
                <a:off x="5988050" y="3463925"/>
                <a:ext cx="30163" cy="11113"/>
              </a:xfrm>
              <a:custGeom>
                <a:avLst/>
                <a:gdLst>
                  <a:gd name="T0" fmla="*/ 6 w 8"/>
                  <a:gd name="T1" fmla="*/ 2 h 3"/>
                  <a:gd name="T2" fmla="*/ 5 w 8"/>
                  <a:gd name="T3" fmla="*/ 1 h 3"/>
                  <a:gd name="T4" fmla="*/ 3 w 8"/>
                  <a:gd name="T5" fmla="*/ 1 h 3"/>
                  <a:gd name="T6" fmla="*/ 2 w 8"/>
                  <a:gd name="T7" fmla="*/ 0 h 3"/>
                  <a:gd name="T8" fmla="*/ 2 w 8"/>
                  <a:gd name="T9" fmla="*/ 1 h 3"/>
                  <a:gd name="T10" fmla="*/ 0 w 8"/>
                  <a:gd name="T11" fmla="*/ 2 h 3"/>
                  <a:gd name="T12" fmla="*/ 2 w 8"/>
                  <a:gd name="T13" fmla="*/ 3 h 3"/>
                  <a:gd name="T14" fmla="*/ 4 w 8"/>
                  <a:gd name="T15" fmla="*/ 3 h 3"/>
                  <a:gd name="T16" fmla="*/ 7 w 8"/>
                  <a:gd name="T17" fmla="*/ 3 h 3"/>
                  <a:gd name="T18" fmla="*/ 6 w 8"/>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
                    <a:moveTo>
                      <a:pt x="6" y="2"/>
                    </a:moveTo>
                    <a:cubicBezTo>
                      <a:pt x="6" y="2"/>
                      <a:pt x="5" y="1"/>
                      <a:pt x="5" y="1"/>
                    </a:cubicBezTo>
                    <a:cubicBezTo>
                      <a:pt x="5" y="1"/>
                      <a:pt x="4" y="1"/>
                      <a:pt x="3" y="1"/>
                    </a:cubicBezTo>
                    <a:cubicBezTo>
                      <a:pt x="3" y="1"/>
                      <a:pt x="3" y="0"/>
                      <a:pt x="2" y="0"/>
                    </a:cubicBezTo>
                    <a:cubicBezTo>
                      <a:pt x="2" y="0"/>
                      <a:pt x="2" y="1"/>
                      <a:pt x="2" y="1"/>
                    </a:cubicBezTo>
                    <a:cubicBezTo>
                      <a:pt x="2" y="2"/>
                      <a:pt x="0" y="2"/>
                      <a:pt x="0" y="2"/>
                    </a:cubicBezTo>
                    <a:cubicBezTo>
                      <a:pt x="2" y="3"/>
                      <a:pt x="2" y="3"/>
                      <a:pt x="2" y="3"/>
                    </a:cubicBezTo>
                    <a:cubicBezTo>
                      <a:pt x="2" y="3"/>
                      <a:pt x="3" y="3"/>
                      <a:pt x="4" y="3"/>
                    </a:cubicBezTo>
                    <a:cubicBezTo>
                      <a:pt x="5" y="3"/>
                      <a:pt x="6" y="3"/>
                      <a:pt x="7" y="3"/>
                    </a:cubicBezTo>
                    <a:cubicBezTo>
                      <a:pt x="8" y="3"/>
                      <a:pt x="6"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41"/>
              <p:cNvSpPr>
                <a:spLocks/>
              </p:cNvSpPr>
              <p:nvPr/>
            </p:nvSpPr>
            <p:spPr bwMode="auto">
              <a:xfrm>
                <a:off x="6007100" y="3338513"/>
                <a:ext cx="6350" cy="3175"/>
              </a:xfrm>
              <a:custGeom>
                <a:avLst/>
                <a:gdLst>
                  <a:gd name="T0" fmla="*/ 0 w 2"/>
                  <a:gd name="T1" fmla="*/ 1 h 1"/>
                  <a:gd name="T2" fmla="*/ 0 w 2"/>
                  <a:gd name="T3" fmla="*/ 1 h 1"/>
                  <a:gd name="T4" fmla="*/ 1 w 2"/>
                  <a:gd name="T5" fmla="*/ 1 h 1"/>
                  <a:gd name="T6" fmla="*/ 2 w 2"/>
                  <a:gd name="T7" fmla="*/ 0 h 1"/>
                  <a:gd name="T8" fmla="*/ 2 w 2"/>
                  <a:gd name="T9" fmla="*/ 1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0" y="1"/>
                      <a:pt x="0" y="1"/>
                    </a:cubicBezTo>
                    <a:cubicBezTo>
                      <a:pt x="1" y="1"/>
                      <a:pt x="1" y="1"/>
                      <a:pt x="1" y="1"/>
                    </a:cubicBezTo>
                    <a:cubicBezTo>
                      <a:pt x="1" y="1"/>
                      <a:pt x="2" y="1"/>
                      <a:pt x="2" y="0"/>
                    </a:cubicBezTo>
                    <a:cubicBezTo>
                      <a:pt x="2" y="0"/>
                      <a:pt x="2" y="0"/>
                      <a:pt x="2"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42"/>
              <p:cNvSpPr>
                <a:spLocks/>
              </p:cNvSpPr>
              <p:nvPr/>
            </p:nvSpPr>
            <p:spPr bwMode="auto">
              <a:xfrm>
                <a:off x="6021388" y="3322638"/>
                <a:ext cx="11113" cy="11113"/>
              </a:xfrm>
              <a:custGeom>
                <a:avLst/>
                <a:gdLst>
                  <a:gd name="T0" fmla="*/ 0 w 3"/>
                  <a:gd name="T1" fmla="*/ 3 h 3"/>
                  <a:gd name="T2" fmla="*/ 1 w 3"/>
                  <a:gd name="T3" fmla="*/ 3 h 3"/>
                  <a:gd name="T4" fmla="*/ 3 w 3"/>
                  <a:gd name="T5" fmla="*/ 2 h 3"/>
                  <a:gd name="T6" fmla="*/ 2 w 3"/>
                  <a:gd name="T7" fmla="*/ 1 h 3"/>
                  <a:gd name="T8" fmla="*/ 1 w 3"/>
                  <a:gd name="T9" fmla="*/ 1 h 3"/>
                  <a:gd name="T10" fmla="*/ 1 w 3"/>
                  <a:gd name="T11" fmla="*/ 2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3"/>
                      <a:pt x="1" y="3"/>
                      <a:pt x="1" y="3"/>
                    </a:cubicBezTo>
                    <a:cubicBezTo>
                      <a:pt x="2" y="2"/>
                      <a:pt x="2" y="2"/>
                      <a:pt x="3" y="2"/>
                    </a:cubicBezTo>
                    <a:cubicBezTo>
                      <a:pt x="3" y="2"/>
                      <a:pt x="2" y="0"/>
                      <a:pt x="2" y="1"/>
                    </a:cubicBezTo>
                    <a:cubicBezTo>
                      <a:pt x="2" y="1"/>
                      <a:pt x="1" y="1"/>
                      <a:pt x="1" y="1"/>
                    </a:cubicBezTo>
                    <a:cubicBezTo>
                      <a:pt x="1" y="1"/>
                      <a:pt x="1" y="1"/>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43"/>
              <p:cNvSpPr>
                <a:spLocks/>
              </p:cNvSpPr>
              <p:nvPr/>
            </p:nvSpPr>
            <p:spPr bwMode="auto">
              <a:xfrm>
                <a:off x="6007100" y="3325813"/>
                <a:ext cx="19050" cy="15875"/>
              </a:xfrm>
              <a:custGeom>
                <a:avLst/>
                <a:gdLst>
                  <a:gd name="T0" fmla="*/ 4 w 5"/>
                  <a:gd name="T1" fmla="*/ 0 h 4"/>
                  <a:gd name="T2" fmla="*/ 2 w 5"/>
                  <a:gd name="T3" fmla="*/ 2 h 4"/>
                  <a:gd name="T4" fmla="*/ 0 w 5"/>
                  <a:gd name="T5" fmla="*/ 3 h 4"/>
                  <a:gd name="T6" fmla="*/ 0 w 5"/>
                  <a:gd name="T7" fmla="*/ 4 h 4"/>
                  <a:gd name="T8" fmla="*/ 2 w 5"/>
                  <a:gd name="T9" fmla="*/ 4 h 4"/>
                  <a:gd name="T10" fmla="*/ 2 w 5"/>
                  <a:gd name="T11" fmla="*/ 3 h 4"/>
                  <a:gd name="T12" fmla="*/ 3 w 5"/>
                  <a:gd name="T13" fmla="*/ 3 h 4"/>
                  <a:gd name="T14" fmla="*/ 4 w 5"/>
                  <a:gd name="T15" fmla="*/ 2 h 4"/>
                  <a:gd name="T16" fmla="*/ 5 w 5"/>
                  <a:gd name="T17" fmla="*/ 1 h 4"/>
                  <a:gd name="T18" fmla="*/ 5 w 5"/>
                  <a:gd name="T19" fmla="*/ 0 h 4"/>
                  <a:gd name="T20" fmla="*/ 4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4" y="0"/>
                    </a:moveTo>
                    <a:cubicBezTo>
                      <a:pt x="4" y="0"/>
                      <a:pt x="2" y="2"/>
                      <a:pt x="2" y="2"/>
                    </a:cubicBezTo>
                    <a:cubicBezTo>
                      <a:pt x="2" y="2"/>
                      <a:pt x="1" y="3"/>
                      <a:pt x="0" y="3"/>
                    </a:cubicBezTo>
                    <a:cubicBezTo>
                      <a:pt x="0" y="3"/>
                      <a:pt x="0" y="4"/>
                      <a:pt x="0" y="4"/>
                    </a:cubicBezTo>
                    <a:cubicBezTo>
                      <a:pt x="1" y="4"/>
                      <a:pt x="1" y="4"/>
                      <a:pt x="2" y="4"/>
                    </a:cubicBezTo>
                    <a:cubicBezTo>
                      <a:pt x="2" y="3"/>
                      <a:pt x="2" y="3"/>
                      <a:pt x="2" y="3"/>
                    </a:cubicBezTo>
                    <a:cubicBezTo>
                      <a:pt x="3" y="3"/>
                      <a:pt x="3" y="3"/>
                      <a:pt x="3" y="3"/>
                    </a:cubicBezTo>
                    <a:cubicBezTo>
                      <a:pt x="3" y="2"/>
                      <a:pt x="4" y="2"/>
                      <a:pt x="4" y="2"/>
                    </a:cubicBezTo>
                    <a:cubicBezTo>
                      <a:pt x="5" y="2"/>
                      <a:pt x="5" y="1"/>
                      <a:pt x="5" y="1"/>
                    </a:cubicBezTo>
                    <a:cubicBezTo>
                      <a:pt x="5" y="0"/>
                      <a:pt x="5" y="0"/>
                      <a:pt x="5" y="0"/>
                    </a:cubicBezTo>
                    <a:cubicBezTo>
                      <a:pt x="5"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44"/>
              <p:cNvSpPr>
                <a:spLocks/>
              </p:cNvSpPr>
              <p:nvPr/>
            </p:nvSpPr>
            <p:spPr bwMode="auto">
              <a:xfrm>
                <a:off x="6032500" y="3300413"/>
                <a:ext cx="31750" cy="25400"/>
              </a:xfrm>
              <a:custGeom>
                <a:avLst/>
                <a:gdLst>
                  <a:gd name="T0" fmla="*/ 1 w 8"/>
                  <a:gd name="T1" fmla="*/ 1 h 7"/>
                  <a:gd name="T2" fmla="*/ 1 w 8"/>
                  <a:gd name="T3" fmla="*/ 2 h 7"/>
                  <a:gd name="T4" fmla="*/ 0 w 8"/>
                  <a:gd name="T5" fmla="*/ 4 h 7"/>
                  <a:gd name="T6" fmla="*/ 3 w 8"/>
                  <a:gd name="T7" fmla="*/ 6 h 7"/>
                  <a:gd name="T8" fmla="*/ 5 w 8"/>
                  <a:gd name="T9" fmla="*/ 6 h 7"/>
                  <a:gd name="T10" fmla="*/ 7 w 8"/>
                  <a:gd name="T11" fmla="*/ 7 h 7"/>
                  <a:gd name="T12" fmla="*/ 6 w 8"/>
                  <a:gd name="T13" fmla="*/ 3 h 7"/>
                  <a:gd name="T14" fmla="*/ 5 w 8"/>
                  <a:gd name="T15" fmla="*/ 2 h 7"/>
                  <a:gd name="T16" fmla="*/ 3 w 8"/>
                  <a:gd name="T17" fmla="*/ 1 h 7"/>
                  <a:gd name="T18" fmla="*/ 3 w 8"/>
                  <a:gd name="T19" fmla="*/ 0 h 7"/>
                  <a:gd name="T20" fmla="*/ 3 w 8"/>
                  <a:gd name="T21" fmla="*/ 0 h 7"/>
                  <a:gd name="T22" fmla="*/ 1 w 8"/>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1" y="1"/>
                    </a:moveTo>
                    <a:cubicBezTo>
                      <a:pt x="1" y="1"/>
                      <a:pt x="1" y="2"/>
                      <a:pt x="1" y="2"/>
                    </a:cubicBezTo>
                    <a:cubicBezTo>
                      <a:pt x="0" y="2"/>
                      <a:pt x="0" y="4"/>
                      <a:pt x="0" y="4"/>
                    </a:cubicBezTo>
                    <a:cubicBezTo>
                      <a:pt x="0" y="4"/>
                      <a:pt x="3" y="6"/>
                      <a:pt x="3" y="6"/>
                    </a:cubicBezTo>
                    <a:cubicBezTo>
                      <a:pt x="4" y="6"/>
                      <a:pt x="5" y="6"/>
                      <a:pt x="5" y="6"/>
                    </a:cubicBezTo>
                    <a:cubicBezTo>
                      <a:pt x="5" y="6"/>
                      <a:pt x="7" y="7"/>
                      <a:pt x="7" y="7"/>
                    </a:cubicBezTo>
                    <a:cubicBezTo>
                      <a:pt x="8" y="6"/>
                      <a:pt x="6" y="4"/>
                      <a:pt x="6" y="3"/>
                    </a:cubicBezTo>
                    <a:cubicBezTo>
                      <a:pt x="6" y="3"/>
                      <a:pt x="5" y="2"/>
                      <a:pt x="5" y="2"/>
                    </a:cubicBezTo>
                    <a:cubicBezTo>
                      <a:pt x="4" y="2"/>
                      <a:pt x="3" y="2"/>
                      <a:pt x="3" y="1"/>
                    </a:cubicBezTo>
                    <a:cubicBezTo>
                      <a:pt x="3" y="1"/>
                      <a:pt x="3" y="1"/>
                      <a:pt x="3" y="0"/>
                    </a:cubicBezTo>
                    <a:cubicBezTo>
                      <a:pt x="3" y="0"/>
                      <a:pt x="3" y="0"/>
                      <a:pt x="3" y="0"/>
                    </a:cubicBezTo>
                    <a:cubicBezTo>
                      <a:pt x="2" y="1"/>
                      <a:pt x="2"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45"/>
              <p:cNvSpPr>
                <a:spLocks/>
              </p:cNvSpPr>
              <p:nvPr/>
            </p:nvSpPr>
            <p:spPr bwMode="auto">
              <a:xfrm>
                <a:off x="5918200" y="3197225"/>
                <a:ext cx="34925" cy="19050"/>
              </a:xfrm>
              <a:custGeom>
                <a:avLst/>
                <a:gdLst>
                  <a:gd name="T0" fmla="*/ 7 w 9"/>
                  <a:gd name="T1" fmla="*/ 4 h 5"/>
                  <a:gd name="T2" fmla="*/ 6 w 9"/>
                  <a:gd name="T3" fmla="*/ 2 h 5"/>
                  <a:gd name="T4" fmla="*/ 4 w 9"/>
                  <a:gd name="T5" fmla="*/ 1 h 5"/>
                  <a:gd name="T6" fmla="*/ 3 w 9"/>
                  <a:gd name="T7" fmla="*/ 0 h 5"/>
                  <a:gd name="T8" fmla="*/ 2 w 9"/>
                  <a:gd name="T9" fmla="*/ 1 h 5"/>
                  <a:gd name="T10" fmla="*/ 2 w 9"/>
                  <a:gd name="T11" fmla="*/ 2 h 5"/>
                  <a:gd name="T12" fmla="*/ 0 w 9"/>
                  <a:gd name="T13" fmla="*/ 4 h 5"/>
                  <a:gd name="T14" fmla="*/ 3 w 9"/>
                  <a:gd name="T15" fmla="*/ 5 h 5"/>
                  <a:gd name="T16" fmla="*/ 5 w 9"/>
                  <a:gd name="T17" fmla="*/ 4 h 5"/>
                  <a:gd name="T18" fmla="*/ 8 w 9"/>
                  <a:gd name="T19" fmla="*/ 5 h 5"/>
                  <a:gd name="T20" fmla="*/ 7 w 9"/>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5">
                    <a:moveTo>
                      <a:pt x="7" y="4"/>
                    </a:moveTo>
                    <a:cubicBezTo>
                      <a:pt x="7" y="3"/>
                      <a:pt x="6" y="2"/>
                      <a:pt x="6" y="2"/>
                    </a:cubicBezTo>
                    <a:cubicBezTo>
                      <a:pt x="5" y="1"/>
                      <a:pt x="4" y="1"/>
                      <a:pt x="4" y="1"/>
                    </a:cubicBezTo>
                    <a:cubicBezTo>
                      <a:pt x="4" y="1"/>
                      <a:pt x="3" y="0"/>
                      <a:pt x="3" y="0"/>
                    </a:cubicBezTo>
                    <a:cubicBezTo>
                      <a:pt x="3" y="0"/>
                      <a:pt x="2" y="1"/>
                      <a:pt x="2" y="1"/>
                    </a:cubicBezTo>
                    <a:cubicBezTo>
                      <a:pt x="2" y="2"/>
                      <a:pt x="2" y="2"/>
                      <a:pt x="2" y="2"/>
                    </a:cubicBezTo>
                    <a:cubicBezTo>
                      <a:pt x="2" y="2"/>
                      <a:pt x="1" y="4"/>
                      <a:pt x="0" y="4"/>
                    </a:cubicBezTo>
                    <a:cubicBezTo>
                      <a:pt x="0" y="4"/>
                      <a:pt x="3" y="5"/>
                      <a:pt x="3" y="5"/>
                    </a:cubicBezTo>
                    <a:cubicBezTo>
                      <a:pt x="3" y="5"/>
                      <a:pt x="5" y="4"/>
                      <a:pt x="5" y="4"/>
                    </a:cubicBezTo>
                    <a:cubicBezTo>
                      <a:pt x="5" y="4"/>
                      <a:pt x="7" y="5"/>
                      <a:pt x="8" y="5"/>
                    </a:cubicBezTo>
                    <a:cubicBezTo>
                      <a:pt x="9" y="5"/>
                      <a:pt x="8" y="4"/>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46"/>
              <p:cNvSpPr>
                <a:spLocks/>
              </p:cNvSpPr>
              <p:nvPr/>
            </p:nvSpPr>
            <p:spPr bwMode="auto">
              <a:xfrm>
                <a:off x="5903913" y="3128963"/>
                <a:ext cx="122238" cy="98425"/>
              </a:xfrm>
              <a:custGeom>
                <a:avLst/>
                <a:gdLst>
                  <a:gd name="T0" fmla="*/ 30 w 32"/>
                  <a:gd name="T1" fmla="*/ 16 h 26"/>
                  <a:gd name="T2" fmla="*/ 28 w 32"/>
                  <a:gd name="T3" fmla="*/ 14 h 26"/>
                  <a:gd name="T4" fmla="*/ 26 w 32"/>
                  <a:gd name="T5" fmla="*/ 13 h 26"/>
                  <a:gd name="T6" fmla="*/ 24 w 32"/>
                  <a:gd name="T7" fmla="*/ 11 h 26"/>
                  <a:gd name="T8" fmla="*/ 24 w 32"/>
                  <a:gd name="T9" fmla="*/ 9 h 26"/>
                  <a:gd name="T10" fmla="*/ 23 w 32"/>
                  <a:gd name="T11" fmla="*/ 8 h 26"/>
                  <a:gd name="T12" fmla="*/ 21 w 32"/>
                  <a:gd name="T13" fmla="*/ 7 h 26"/>
                  <a:gd name="T14" fmla="*/ 19 w 32"/>
                  <a:gd name="T15" fmla="*/ 6 h 26"/>
                  <a:gd name="T16" fmla="*/ 16 w 32"/>
                  <a:gd name="T17" fmla="*/ 5 h 26"/>
                  <a:gd name="T18" fmla="*/ 15 w 32"/>
                  <a:gd name="T19" fmla="*/ 4 h 26"/>
                  <a:gd name="T20" fmla="*/ 12 w 32"/>
                  <a:gd name="T21" fmla="*/ 5 h 26"/>
                  <a:gd name="T22" fmla="*/ 11 w 32"/>
                  <a:gd name="T23" fmla="*/ 3 h 26"/>
                  <a:gd name="T24" fmla="*/ 14 w 32"/>
                  <a:gd name="T25" fmla="*/ 3 h 26"/>
                  <a:gd name="T26" fmla="*/ 13 w 32"/>
                  <a:gd name="T27" fmla="*/ 1 h 26"/>
                  <a:gd name="T28" fmla="*/ 11 w 32"/>
                  <a:gd name="T29" fmla="*/ 1 h 26"/>
                  <a:gd name="T30" fmla="*/ 9 w 32"/>
                  <a:gd name="T31" fmla="*/ 1 h 26"/>
                  <a:gd name="T32" fmla="*/ 6 w 32"/>
                  <a:gd name="T33" fmla="*/ 2 h 26"/>
                  <a:gd name="T34" fmla="*/ 5 w 32"/>
                  <a:gd name="T35" fmla="*/ 4 h 26"/>
                  <a:gd name="T36" fmla="*/ 4 w 32"/>
                  <a:gd name="T37" fmla="*/ 3 h 26"/>
                  <a:gd name="T38" fmla="*/ 5 w 32"/>
                  <a:gd name="T39" fmla="*/ 0 h 26"/>
                  <a:gd name="T40" fmla="*/ 4 w 32"/>
                  <a:gd name="T41" fmla="*/ 0 h 26"/>
                  <a:gd name="T42" fmla="*/ 2 w 32"/>
                  <a:gd name="T43" fmla="*/ 2 h 26"/>
                  <a:gd name="T44" fmla="*/ 0 w 32"/>
                  <a:gd name="T45" fmla="*/ 5 h 26"/>
                  <a:gd name="T46" fmla="*/ 3 w 32"/>
                  <a:gd name="T47" fmla="*/ 7 h 26"/>
                  <a:gd name="T48" fmla="*/ 1 w 32"/>
                  <a:gd name="T49" fmla="*/ 7 h 26"/>
                  <a:gd name="T50" fmla="*/ 2 w 32"/>
                  <a:gd name="T51" fmla="*/ 8 h 26"/>
                  <a:gd name="T52" fmla="*/ 4 w 32"/>
                  <a:gd name="T53" fmla="*/ 9 h 26"/>
                  <a:gd name="T54" fmla="*/ 6 w 32"/>
                  <a:gd name="T55" fmla="*/ 9 h 26"/>
                  <a:gd name="T56" fmla="*/ 9 w 32"/>
                  <a:gd name="T57" fmla="*/ 9 h 26"/>
                  <a:gd name="T58" fmla="*/ 12 w 32"/>
                  <a:gd name="T59" fmla="*/ 10 h 26"/>
                  <a:gd name="T60" fmla="*/ 12 w 32"/>
                  <a:gd name="T61" fmla="*/ 8 h 26"/>
                  <a:gd name="T62" fmla="*/ 14 w 32"/>
                  <a:gd name="T63" fmla="*/ 9 h 26"/>
                  <a:gd name="T64" fmla="*/ 15 w 32"/>
                  <a:gd name="T65" fmla="*/ 11 h 26"/>
                  <a:gd name="T66" fmla="*/ 17 w 32"/>
                  <a:gd name="T67" fmla="*/ 12 h 26"/>
                  <a:gd name="T68" fmla="*/ 19 w 32"/>
                  <a:gd name="T69" fmla="*/ 14 h 26"/>
                  <a:gd name="T70" fmla="*/ 20 w 32"/>
                  <a:gd name="T71" fmla="*/ 16 h 26"/>
                  <a:gd name="T72" fmla="*/ 18 w 32"/>
                  <a:gd name="T73" fmla="*/ 17 h 26"/>
                  <a:gd name="T74" fmla="*/ 20 w 32"/>
                  <a:gd name="T75" fmla="*/ 19 h 26"/>
                  <a:gd name="T76" fmla="*/ 17 w 32"/>
                  <a:gd name="T77" fmla="*/ 19 h 26"/>
                  <a:gd name="T78" fmla="*/ 17 w 32"/>
                  <a:gd name="T79" fmla="*/ 20 h 26"/>
                  <a:gd name="T80" fmla="*/ 16 w 32"/>
                  <a:gd name="T81" fmla="*/ 19 h 26"/>
                  <a:gd name="T82" fmla="*/ 14 w 32"/>
                  <a:gd name="T83" fmla="*/ 19 h 26"/>
                  <a:gd name="T84" fmla="*/ 13 w 32"/>
                  <a:gd name="T85" fmla="*/ 20 h 26"/>
                  <a:gd name="T86" fmla="*/ 15 w 32"/>
                  <a:gd name="T87" fmla="*/ 21 h 26"/>
                  <a:gd name="T88" fmla="*/ 17 w 32"/>
                  <a:gd name="T89" fmla="*/ 20 h 26"/>
                  <a:gd name="T90" fmla="*/ 19 w 32"/>
                  <a:gd name="T91" fmla="*/ 20 h 26"/>
                  <a:gd name="T92" fmla="*/ 21 w 32"/>
                  <a:gd name="T93" fmla="*/ 22 h 26"/>
                  <a:gd name="T94" fmla="*/ 22 w 32"/>
                  <a:gd name="T95" fmla="*/ 24 h 26"/>
                  <a:gd name="T96" fmla="*/ 25 w 32"/>
                  <a:gd name="T97" fmla="*/ 25 h 26"/>
                  <a:gd name="T98" fmla="*/ 29 w 32"/>
                  <a:gd name="T99" fmla="*/ 26 h 26"/>
                  <a:gd name="T100" fmla="*/ 27 w 32"/>
                  <a:gd name="T101" fmla="*/ 24 h 26"/>
                  <a:gd name="T102" fmla="*/ 25 w 32"/>
                  <a:gd name="T103" fmla="*/ 22 h 26"/>
                  <a:gd name="T104" fmla="*/ 30 w 32"/>
                  <a:gd name="T105" fmla="*/ 24 h 26"/>
                  <a:gd name="T106" fmla="*/ 29 w 32"/>
                  <a:gd name="T107" fmla="*/ 23 h 26"/>
                  <a:gd name="T108" fmla="*/ 29 w 32"/>
                  <a:gd name="T109" fmla="*/ 21 h 26"/>
                  <a:gd name="T110" fmla="*/ 26 w 32"/>
                  <a:gd name="T111" fmla="*/ 19 h 26"/>
                  <a:gd name="T112" fmla="*/ 26 w 32"/>
                  <a:gd name="T113" fmla="*/ 17 h 26"/>
                  <a:gd name="T114" fmla="*/ 28 w 32"/>
                  <a:gd name="T115" fmla="*/ 18 h 26"/>
                  <a:gd name="T116" fmla="*/ 30 w 32"/>
                  <a:gd name="T117" fmla="*/ 20 h 26"/>
                  <a:gd name="T118" fmla="*/ 31 w 32"/>
                  <a:gd name="T119" fmla="*/ 18 h 26"/>
                  <a:gd name="T120" fmla="*/ 32 w 32"/>
                  <a:gd name="T121" fmla="*/ 16 h 26"/>
                  <a:gd name="T122" fmla="*/ 30 w 32"/>
                  <a:gd name="T123"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26">
                    <a:moveTo>
                      <a:pt x="30" y="16"/>
                    </a:moveTo>
                    <a:cubicBezTo>
                      <a:pt x="29" y="16"/>
                      <a:pt x="29" y="14"/>
                      <a:pt x="28" y="14"/>
                    </a:cubicBezTo>
                    <a:cubicBezTo>
                      <a:pt x="28" y="13"/>
                      <a:pt x="26" y="13"/>
                      <a:pt x="26" y="13"/>
                    </a:cubicBezTo>
                    <a:cubicBezTo>
                      <a:pt x="25" y="13"/>
                      <a:pt x="24" y="12"/>
                      <a:pt x="24" y="11"/>
                    </a:cubicBezTo>
                    <a:cubicBezTo>
                      <a:pt x="24" y="11"/>
                      <a:pt x="25" y="10"/>
                      <a:pt x="24" y="9"/>
                    </a:cubicBezTo>
                    <a:cubicBezTo>
                      <a:pt x="24" y="9"/>
                      <a:pt x="23" y="8"/>
                      <a:pt x="23" y="8"/>
                    </a:cubicBezTo>
                    <a:cubicBezTo>
                      <a:pt x="22" y="8"/>
                      <a:pt x="21" y="8"/>
                      <a:pt x="21" y="7"/>
                    </a:cubicBezTo>
                    <a:cubicBezTo>
                      <a:pt x="21" y="7"/>
                      <a:pt x="20" y="6"/>
                      <a:pt x="19" y="6"/>
                    </a:cubicBezTo>
                    <a:cubicBezTo>
                      <a:pt x="18" y="6"/>
                      <a:pt x="17" y="5"/>
                      <a:pt x="16" y="5"/>
                    </a:cubicBezTo>
                    <a:cubicBezTo>
                      <a:pt x="16" y="5"/>
                      <a:pt x="15" y="4"/>
                      <a:pt x="15" y="4"/>
                    </a:cubicBezTo>
                    <a:cubicBezTo>
                      <a:pt x="14" y="3"/>
                      <a:pt x="13" y="5"/>
                      <a:pt x="12" y="5"/>
                    </a:cubicBezTo>
                    <a:cubicBezTo>
                      <a:pt x="12" y="5"/>
                      <a:pt x="10" y="3"/>
                      <a:pt x="11" y="3"/>
                    </a:cubicBezTo>
                    <a:cubicBezTo>
                      <a:pt x="11" y="3"/>
                      <a:pt x="14" y="3"/>
                      <a:pt x="14" y="3"/>
                    </a:cubicBezTo>
                    <a:cubicBezTo>
                      <a:pt x="14" y="2"/>
                      <a:pt x="13" y="1"/>
                      <a:pt x="13" y="1"/>
                    </a:cubicBezTo>
                    <a:cubicBezTo>
                      <a:pt x="13" y="1"/>
                      <a:pt x="11" y="1"/>
                      <a:pt x="11" y="1"/>
                    </a:cubicBezTo>
                    <a:cubicBezTo>
                      <a:pt x="10" y="1"/>
                      <a:pt x="9" y="1"/>
                      <a:pt x="9" y="1"/>
                    </a:cubicBezTo>
                    <a:cubicBezTo>
                      <a:pt x="8" y="1"/>
                      <a:pt x="7" y="1"/>
                      <a:pt x="6" y="2"/>
                    </a:cubicBezTo>
                    <a:cubicBezTo>
                      <a:pt x="6" y="2"/>
                      <a:pt x="5" y="4"/>
                      <a:pt x="5" y="4"/>
                    </a:cubicBezTo>
                    <a:cubicBezTo>
                      <a:pt x="5" y="5"/>
                      <a:pt x="4" y="4"/>
                      <a:pt x="4" y="3"/>
                    </a:cubicBezTo>
                    <a:cubicBezTo>
                      <a:pt x="4" y="3"/>
                      <a:pt x="5" y="1"/>
                      <a:pt x="5" y="0"/>
                    </a:cubicBezTo>
                    <a:cubicBezTo>
                      <a:pt x="6" y="0"/>
                      <a:pt x="5" y="0"/>
                      <a:pt x="4" y="0"/>
                    </a:cubicBezTo>
                    <a:cubicBezTo>
                      <a:pt x="3" y="0"/>
                      <a:pt x="2" y="1"/>
                      <a:pt x="2" y="2"/>
                    </a:cubicBezTo>
                    <a:cubicBezTo>
                      <a:pt x="1" y="2"/>
                      <a:pt x="0" y="4"/>
                      <a:pt x="0" y="5"/>
                    </a:cubicBezTo>
                    <a:cubicBezTo>
                      <a:pt x="1" y="6"/>
                      <a:pt x="3" y="7"/>
                      <a:pt x="3" y="7"/>
                    </a:cubicBezTo>
                    <a:cubicBezTo>
                      <a:pt x="1" y="7"/>
                      <a:pt x="1" y="7"/>
                      <a:pt x="1" y="7"/>
                    </a:cubicBezTo>
                    <a:cubicBezTo>
                      <a:pt x="1" y="7"/>
                      <a:pt x="1" y="8"/>
                      <a:pt x="2" y="8"/>
                    </a:cubicBezTo>
                    <a:cubicBezTo>
                      <a:pt x="2" y="8"/>
                      <a:pt x="4" y="8"/>
                      <a:pt x="4" y="9"/>
                    </a:cubicBezTo>
                    <a:cubicBezTo>
                      <a:pt x="4" y="9"/>
                      <a:pt x="6" y="9"/>
                      <a:pt x="6" y="9"/>
                    </a:cubicBezTo>
                    <a:cubicBezTo>
                      <a:pt x="7" y="9"/>
                      <a:pt x="9" y="9"/>
                      <a:pt x="9" y="9"/>
                    </a:cubicBezTo>
                    <a:cubicBezTo>
                      <a:pt x="10" y="10"/>
                      <a:pt x="12" y="10"/>
                      <a:pt x="12" y="10"/>
                    </a:cubicBezTo>
                    <a:cubicBezTo>
                      <a:pt x="12" y="9"/>
                      <a:pt x="12" y="8"/>
                      <a:pt x="12" y="8"/>
                    </a:cubicBezTo>
                    <a:cubicBezTo>
                      <a:pt x="12" y="8"/>
                      <a:pt x="13" y="9"/>
                      <a:pt x="14" y="9"/>
                    </a:cubicBezTo>
                    <a:cubicBezTo>
                      <a:pt x="14" y="10"/>
                      <a:pt x="15" y="10"/>
                      <a:pt x="15" y="11"/>
                    </a:cubicBezTo>
                    <a:cubicBezTo>
                      <a:pt x="15" y="11"/>
                      <a:pt x="16" y="12"/>
                      <a:pt x="17" y="12"/>
                    </a:cubicBezTo>
                    <a:cubicBezTo>
                      <a:pt x="17" y="12"/>
                      <a:pt x="19" y="13"/>
                      <a:pt x="19" y="14"/>
                    </a:cubicBezTo>
                    <a:cubicBezTo>
                      <a:pt x="19" y="14"/>
                      <a:pt x="20" y="16"/>
                      <a:pt x="20" y="16"/>
                    </a:cubicBezTo>
                    <a:cubicBezTo>
                      <a:pt x="19" y="16"/>
                      <a:pt x="19" y="16"/>
                      <a:pt x="18" y="17"/>
                    </a:cubicBezTo>
                    <a:cubicBezTo>
                      <a:pt x="18" y="17"/>
                      <a:pt x="20" y="18"/>
                      <a:pt x="20" y="19"/>
                    </a:cubicBezTo>
                    <a:cubicBezTo>
                      <a:pt x="20" y="19"/>
                      <a:pt x="18" y="19"/>
                      <a:pt x="17" y="19"/>
                    </a:cubicBezTo>
                    <a:cubicBezTo>
                      <a:pt x="17" y="19"/>
                      <a:pt x="17" y="20"/>
                      <a:pt x="17" y="20"/>
                    </a:cubicBezTo>
                    <a:cubicBezTo>
                      <a:pt x="16" y="19"/>
                      <a:pt x="16" y="19"/>
                      <a:pt x="16" y="19"/>
                    </a:cubicBezTo>
                    <a:cubicBezTo>
                      <a:pt x="16" y="19"/>
                      <a:pt x="15" y="19"/>
                      <a:pt x="14" y="19"/>
                    </a:cubicBezTo>
                    <a:cubicBezTo>
                      <a:pt x="14" y="19"/>
                      <a:pt x="13" y="20"/>
                      <a:pt x="13" y="20"/>
                    </a:cubicBezTo>
                    <a:cubicBezTo>
                      <a:pt x="13" y="20"/>
                      <a:pt x="14" y="21"/>
                      <a:pt x="15" y="21"/>
                    </a:cubicBezTo>
                    <a:cubicBezTo>
                      <a:pt x="15" y="21"/>
                      <a:pt x="17" y="20"/>
                      <a:pt x="17" y="20"/>
                    </a:cubicBezTo>
                    <a:cubicBezTo>
                      <a:pt x="17" y="20"/>
                      <a:pt x="18" y="21"/>
                      <a:pt x="19" y="20"/>
                    </a:cubicBezTo>
                    <a:cubicBezTo>
                      <a:pt x="19" y="20"/>
                      <a:pt x="20" y="22"/>
                      <a:pt x="21" y="22"/>
                    </a:cubicBezTo>
                    <a:cubicBezTo>
                      <a:pt x="21" y="22"/>
                      <a:pt x="22" y="24"/>
                      <a:pt x="22" y="24"/>
                    </a:cubicBezTo>
                    <a:cubicBezTo>
                      <a:pt x="23" y="24"/>
                      <a:pt x="25" y="25"/>
                      <a:pt x="25" y="25"/>
                    </a:cubicBezTo>
                    <a:cubicBezTo>
                      <a:pt x="25" y="26"/>
                      <a:pt x="29" y="26"/>
                      <a:pt x="29" y="26"/>
                    </a:cubicBezTo>
                    <a:cubicBezTo>
                      <a:pt x="29" y="26"/>
                      <a:pt x="28" y="25"/>
                      <a:pt x="27" y="24"/>
                    </a:cubicBezTo>
                    <a:cubicBezTo>
                      <a:pt x="27" y="24"/>
                      <a:pt x="25" y="23"/>
                      <a:pt x="25" y="22"/>
                    </a:cubicBezTo>
                    <a:cubicBezTo>
                      <a:pt x="25" y="21"/>
                      <a:pt x="29" y="24"/>
                      <a:pt x="30" y="24"/>
                    </a:cubicBezTo>
                    <a:cubicBezTo>
                      <a:pt x="30" y="24"/>
                      <a:pt x="30" y="23"/>
                      <a:pt x="29" y="23"/>
                    </a:cubicBezTo>
                    <a:cubicBezTo>
                      <a:pt x="29" y="22"/>
                      <a:pt x="29" y="21"/>
                      <a:pt x="29" y="21"/>
                    </a:cubicBezTo>
                    <a:cubicBezTo>
                      <a:pt x="28" y="20"/>
                      <a:pt x="26" y="19"/>
                      <a:pt x="26" y="19"/>
                    </a:cubicBezTo>
                    <a:cubicBezTo>
                      <a:pt x="26" y="19"/>
                      <a:pt x="25" y="17"/>
                      <a:pt x="26" y="17"/>
                    </a:cubicBezTo>
                    <a:cubicBezTo>
                      <a:pt x="26" y="16"/>
                      <a:pt x="28" y="17"/>
                      <a:pt x="28" y="18"/>
                    </a:cubicBezTo>
                    <a:cubicBezTo>
                      <a:pt x="29" y="18"/>
                      <a:pt x="29" y="19"/>
                      <a:pt x="30" y="20"/>
                    </a:cubicBezTo>
                    <a:cubicBezTo>
                      <a:pt x="31" y="20"/>
                      <a:pt x="31" y="19"/>
                      <a:pt x="31" y="18"/>
                    </a:cubicBezTo>
                    <a:cubicBezTo>
                      <a:pt x="31" y="18"/>
                      <a:pt x="32" y="17"/>
                      <a:pt x="32" y="16"/>
                    </a:cubicBezTo>
                    <a:cubicBezTo>
                      <a:pt x="32" y="16"/>
                      <a:pt x="31" y="16"/>
                      <a:pt x="3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47"/>
              <p:cNvSpPr>
                <a:spLocks/>
              </p:cNvSpPr>
              <p:nvPr/>
            </p:nvSpPr>
            <p:spPr bwMode="auto">
              <a:xfrm>
                <a:off x="5953125" y="3178175"/>
                <a:ext cx="14288" cy="7938"/>
              </a:xfrm>
              <a:custGeom>
                <a:avLst/>
                <a:gdLst>
                  <a:gd name="T0" fmla="*/ 3 w 4"/>
                  <a:gd name="T1" fmla="*/ 2 h 2"/>
                  <a:gd name="T2" fmla="*/ 3 w 4"/>
                  <a:gd name="T3" fmla="*/ 0 h 2"/>
                  <a:gd name="T4" fmla="*/ 2 w 4"/>
                  <a:gd name="T5" fmla="*/ 0 h 2"/>
                  <a:gd name="T6" fmla="*/ 1 w 4"/>
                  <a:gd name="T7" fmla="*/ 1 h 2"/>
                  <a:gd name="T8" fmla="*/ 3 w 4"/>
                  <a:gd name="T9" fmla="*/ 2 h 2"/>
                </a:gdLst>
                <a:ahLst/>
                <a:cxnLst>
                  <a:cxn ang="0">
                    <a:pos x="T0" y="T1"/>
                  </a:cxn>
                  <a:cxn ang="0">
                    <a:pos x="T2" y="T3"/>
                  </a:cxn>
                  <a:cxn ang="0">
                    <a:pos x="T4" y="T5"/>
                  </a:cxn>
                  <a:cxn ang="0">
                    <a:pos x="T6" y="T7"/>
                  </a:cxn>
                  <a:cxn ang="0">
                    <a:pos x="T8" y="T9"/>
                  </a:cxn>
                </a:cxnLst>
                <a:rect l="0" t="0" r="r" b="b"/>
                <a:pathLst>
                  <a:path w="4" h="2">
                    <a:moveTo>
                      <a:pt x="3" y="2"/>
                    </a:moveTo>
                    <a:cubicBezTo>
                      <a:pt x="4" y="1"/>
                      <a:pt x="3" y="0"/>
                      <a:pt x="3" y="0"/>
                    </a:cubicBezTo>
                    <a:cubicBezTo>
                      <a:pt x="3" y="0"/>
                      <a:pt x="2" y="0"/>
                      <a:pt x="2" y="0"/>
                    </a:cubicBezTo>
                    <a:cubicBezTo>
                      <a:pt x="1" y="0"/>
                      <a:pt x="0" y="0"/>
                      <a:pt x="1" y="1"/>
                    </a:cubicBezTo>
                    <a:cubicBezTo>
                      <a:pt x="1" y="2"/>
                      <a:pt x="3"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48"/>
              <p:cNvSpPr>
                <a:spLocks/>
              </p:cNvSpPr>
              <p:nvPr/>
            </p:nvSpPr>
            <p:spPr bwMode="auto">
              <a:xfrm>
                <a:off x="5819775" y="3140075"/>
                <a:ext cx="57150" cy="34925"/>
              </a:xfrm>
              <a:custGeom>
                <a:avLst/>
                <a:gdLst>
                  <a:gd name="T0" fmla="*/ 3 w 15"/>
                  <a:gd name="T1" fmla="*/ 9 h 9"/>
                  <a:gd name="T2" fmla="*/ 6 w 15"/>
                  <a:gd name="T3" fmla="*/ 9 h 9"/>
                  <a:gd name="T4" fmla="*/ 8 w 15"/>
                  <a:gd name="T5" fmla="*/ 7 h 9"/>
                  <a:gd name="T6" fmla="*/ 9 w 15"/>
                  <a:gd name="T7" fmla="*/ 8 h 9"/>
                  <a:gd name="T8" fmla="*/ 13 w 15"/>
                  <a:gd name="T9" fmla="*/ 9 h 9"/>
                  <a:gd name="T10" fmla="*/ 15 w 15"/>
                  <a:gd name="T11" fmla="*/ 8 h 9"/>
                  <a:gd name="T12" fmla="*/ 14 w 15"/>
                  <a:gd name="T13" fmla="*/ 8 h 9"/>
                  <a:gd name="T14" fmla="*/ 14 w 15"/>
                  <a:gd name="T15" fmla="*/ 8 h 9"/>
                  <a:gd name="T16" fmla="*/ 13 w 15"/>
                  <a:gd name="T17" fmla="*/ 7 h 9"/>
                  <a:gd name="T18" fmla="*/ 15 w 15"/>
                  <a:gd name="T19" fmla="*/ 6 h 9"/>
                  <a:gd name="T20" fmla="*/ 13 w 15"/>
                  <a:gd name="T21" fmla="*/ 5 h 9"/>
                  <a:gd name="T22" fmla="*/ 11 w 15"/>
                  <a:gd name="T23" fmla="*/ 4 h 9"/>
                  <a:gd name="T24" fmla="*/ 10 w 15"/>
                  <a:gd name="T25" fmla="*/ 3 h 9"/>
                  <a:gd name="T26" fmla="*/ 9 w 15"/>
                  <a:gd name="T27" fmla="*/ 1 h 9"/>
                  <a:gd name="T28" fmla="*/ 9 w 15"/>
                  <a:gd name="T29" fmla="*/ 0 h 9"/>
                  <a:gd name="T30" fmla="*/ 7 w 15"/>
                  <a:gd name="T31" fmla="*/ 2 h 9"/>
                  <a:gd name="T32" fmla="*/ 7 w 15"/>
                  <a:gd name="T33" fmla="*/ 2 h 9"/>
                  <a:gd name="T34" fmla="*/ 6 w 15"/>
                  <a:gd name="T35" fmla="*/ 2 h 9"/>
                  <a:gd name="T36" fmla="*/ 0 w 15"/>
                  <a:gd name="T37" fmla="*/ 8 h 9"/>
                  <a:gd name="T38" fmla="*/ 1 w 15"/>
                  <a:gd name="T39" fmla="*/ 9 h 9"/>
                  <a:gd name="T40" fmla="*/ 3 w 15"/>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9">
                    <a:moveTo>
                      <a:pt x="3" y="9"/>
                    </a:moveTo>
                    <a:cubicBezTo>
                      <a:pt x="4" y="9"/>
                      <a:pt x="5" y="9"/>
                      <a:pt x="6" y="9"/>
                    </a:cubicBezTo>
                    <a:cubicBezTo>
                      <a:pt x="7" y="9"/>
                      <a:pt x="8" y="7"/>
                      <a:pt x="8" y="7"/>
                    </a:cubicBezTo>
                    <a:cubicBezTo>
                      <a:pt x="8" y="7"/>
                      <a:pt x="9" y="8"/>
                      <a:pt x="9" y="8"/>
                    </a:cubicBezTo>
                    <a:cubicBezTo>
                      <a:pt x="10" y="9"/>
                      <a:pt x="12" y="9"/>
                      <a:pt x="13" y="9"/>
                    </a:cubicBezTo>
                    <a:cubicBezTo>
                      <a:pt x="14" y="9"/>
                      <a:pt x="15" y="9"/>
                      <a:pt x="15" y="8"/>
                    </a:cubicBezTo>
                    <a:cubicBezTo>
                      <a:pt x="14" y="8"/>
                      <a:pt x="14" y="8"/>
                      <a:pt x="14" y="8"/>
                    </a:cubicBezTo>
                    <a:cubicBezTo>
                      <a:pt x="14" y="8"/>
                      <a:pt x="14" y="8"/>
                      <a:pt x="14" y="8"/>
                    </a:cubicBezTo>
                    <a:cubicBezTo>
                      <a:pt x="13" y="7"/>
                      <a:pt x="13" y="7"/>
                      <a:pt x="13" y="7"/>
                    </a:cubicBezTo>
                    <a:cubicBezTo>
                      <a:pt x="12" y="7"/>
                      <a:pt x="15" y="7"/>
                      <a:pt x="15" y="6"/>
                    </a:cubicBezTo>
                    <a:cubicBezTo>
                      <a:pt x="15" y="6"/>
                      <a:pt x="13" y="5"/>
                      <a:pt x="13" y="5"/>
                    </a:cubicBezTo>
                    <a:cubicBezTo>
                      <a:pt x="12" y="5"/>
                      <a:pt x="11" y="4"/>
                      <a:pt x="11" y="4"/>
                    </a:cubicBezTo>
                    <a:cubicBezTo>
                      <a:pt x="10" y="4"/>
                      <a:pt x="10" y="3"/>
                      <a:pt x="10" y="3"/>
                    </a:cubicBezTo>
                    <a:cubicBezTo>
                      <a:pt x="10" y="2"/>
                      <a:pt x="9" y="1"/>
                      <a:pt x="9" y="1"/>
                    </a:cubicBezTo>
                    <a:cubicBezTo>
                      <a:pt x="9" y="0"/>
                      <a:pt x="9" y="0"/>
                      <a:pt x="9" y="0"/>
                    </a:cubicBezTo>
                    <a:cubicBezTo>
                      <a:pt x="8" y="1"/>
                      <a:pt x="8" y="1"/>
                      <a:pt x="7" y="2"/>
                    </a:cubicBezTo>
                    <a:cubicBezTo>
                      <a:pt x="7" y="2"/>
                      <a:pt x="7" y="2"/>
                      <a:pt x="7" y="2"/>
                    </a:cubicBezTo>
                    <a:cubicBezTo>
                      <a:pt x="7" y="3"/>
                      <a:pt x="7" y="3"/>
                      <a:pt x="6" y="2"/>
                    </a:cubicBezTo>
                    <a:cubicBezTo>
                      <a:pt x="4" y="4"/>
                      <a:pt x="2" y="6"/>
                      <a:pt x="0" y="8"/>
                    </a:cubicBezTo>
                    <a:cubicBezTo>
                      <a:pt x="0" y="8"/>
                      <a:pt x="1" y="9"/>
                      <a:pt x="1" y="9"/>
                    </a:cubicBezTo>
                    <a:cubicBezTo>
                      <a:pt x="1" y="9"/>
                      <a:pt x="2"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49"/>
              <p:cNvSpPr>
                <a:spLocks/>
              </p:cNvSpPr>
              <p:nvPr/>
            </p:nvSpPr>
            <p:spPr bwMode="auto">
              <a:xfrm>
                <a:off x="5872163" y="3162300"/>
                <a:ext cx="15875" cy="12700"/>
              </a:xfrm>
              <a:custGeom>
                <a:avLst/>
                <a:gdLst>
                  <a:gd name="T0" fmla="*/ 1 w 4"/>
                  <a:gd name="T1" fmla="*/ 2 h 3"/>
                  <a:gd name="T2" fmla="*/ 1 w 4"/>
                  <a:gd name="T3" fmla="*/ 2 h 3"/>
                  <a:gd name="T4" fmla="*/ 4 w 4"/>
                  <a:gd name="T5" fmla="*/ 3 h 3"/>
                  <a:gd name="T6" fmla="*/ 4 w 4"/>
                  <a:gd name="T7" fmla="*/ 2 h 3"/>
                  <a:gd name="T8" fmla="*/ 2 w 4"/>
                  <a:gd name="T9" fmla="*/ 0 h 3"/>
                  <a:gd name="T10" fmla="*/ 0 w 4"/>
                  <a:gd name="T11" fmla="*/ 2 h 3"/>
                  <a:gd name="T12" fmla="*/ 1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2"/>
                    </a:moveTo>
                    <a:cubicBezTo>
                      <a:pt x="1" y="2"/>
                      <a:pt x="1" y="2"/>
                      <a:pt x="1" y="2"/>
                    </a:cubicBezTo>
                    <a:cubicBezTo>
                      <a:pt x="2" y="3"/>
                      <a:pt x="3" y="3"/>
                      <a:pt x="4" y="3"/>
                    </a:cubicBezTo>
                    <a:cubicBezTo>
                      <a:pt x="4" y="3"/>
                      <a:pt x="4" y="3"/>
                      <a:pt x="4" y="2"/>
                    </a:cubicBezTo>
                    <a:cubicBezTo>
                      <a:pt x="4" y="1"/>
                      <a:pt x="2" y="0"/>
                      <a:pt x="2" y="0"/>
                    </a:cubicBezTo>
                    <a:cubicBezTo>
                      <a:pt x="2" y="0"/>
                      <a:pt x="0" y="1"/>
                      <a:pt x="0" y="2"/>
                    </a:cubicBezTo>
                    <a:cubicBezTo>
                      <a:pt x="0"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50"/>
              <p:cNvSpPr>
                <a:spLocks/>
              </p:cNvSpPr>
              <p:nvPr/>
            </p:nvSpPr>
            <p:spPr bwMode="auto">
              <a:xfrm>
                <a:off x="5857875" y="3124200"/>
                <a:ext cx="30163" cy="26988"/>
              </a:xfrm>
              <a:custGeom>
                <a:avLst/>
                <a:gdLst>
                  <a:gd name="T0" fmla="*/ 1 w 8"/>
                  <a:gd name="T1" fmla="*/ 5 h 7"/>
                  <a:gd name="T2" fmla="*/ 4 w 8"/>
                  <a:gd name="T3" fmla="*/ 7 h 7"/>
                  <a:gd name="T4" fmla="*/ 6 w 8"/>
                  <a:gd name="T5" fmla="*/ 7 h 7"/>
                  <a:gd name="T6" fmla="*/ 8 w 8"/>
                  <a:gd name="T7" fmla="*/ 6 h 7"/>
                  <a:gd name="T8" fmla="*/ 7 w 8"/>
                  <a:gd name="T9" fmla="*/ 4 h 7"/>
                  <a:gd name="T10" fmla="*/ 7 w 8"/>
                  <a:gd name="T11" fmla="*/ 4 h 7"/>
                  <a:gd name="T12" fmla="*/ 7 w 8"/>
                  <a:gd name="T13" fmla="*/ 4 h 7"/>
                  <a:gd name="T14" fmla="*/ 5 w 8"/>
                  <a:gd name="T15" fmla="*/ 3 h 7"/>
                  <a:gd name="T16" fmla="*/ 6 w 8"/>
                  <a:gd name="T17" fmla="*/ 1 h 7"/>
                  <a:gd name="T18" fmla="*/ 4 w 8"/>
                  <a:gd name="T19" fmla="*/ 1 h 7"/>
                  <a:gd name="T20" fmla="*/ 3 w 8"/>
                  <a:gd name="T21" fmla="*/ 1 h 7"/>
                  <a:gd name="T22" fmla="*/ 2 w 8"/>
                  <a:gd name="T23" fmla="*/ 2 h 7"/>
                  <a:gd name="T24" fmla="*/ 3 w 8"/>
                  <a:gd name="T25" fmla="*/ 3 h 7"/>
                  <a:gd name="T26" fmla="*/ 1 w 8"/>
                  <a:gd name="T27" fmla="*/ 3 h 7"/>
                  <a:gd name="T28" fmla="*/ 0 w 8"/>
                  <a:gd name="T29" fmla="*/ 3 h 7"/>
                  <a:gd name="T30" fmla="*/ 1 w 8"/>
                  <a:gd name="T3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7">
                    <a:moveTo>
                      <a:pt x="1" y="5"/>
                    </a:moveTo>
                    <a:cubicBezTo>
                      <a:pt x="2" y="5"/>
                      <a:pt x="4" y="6"/>
                      <a:pt x="4" y="7"/>
                    </a:cubicBezTo>
                    <a:cubicBezTo>
                      <a:pt x="5" y="7"/>
                      <a:pt x="6" y="7"/>
                      <a:pt x="6" y="7"/>
                    </a:cubicBezTo>
                    <a:cubicBezTo>
                      <a:pt x="7" y="6"/>
                      <a:pt x="7" y="6"/>
                      <a:pt x="8" y="6"/>
                    </a:cubicBezTo>
                    <a:cubicBezTo>
                      <a:pt x="8" y="5"/>
                      <a:pt x="8" y="5"/>
                      <a:pt x="7" y="4"/>
                    </a:cubicBezTo>
                    <a:cubicBezTo>
                      <a:pt x="7" y="4"/>
                      <a:pt x="7" y="4"/>
                      <a:pt x="7" y="4"/>
                    </a:cubicBezTo>
                    <a:cubicBezTo>
                      <a:pt x="7" y="4"/>
                      <a:pt x="7" y="4"/>
                      <a:pt x="7" y="4"/>
                    </a:cubicBezTo>
                    <a:cubicBezTo>
                      <a:pt x="6" y="3"/>
                      <a:pt x="6" y="3"/>
                      <a:pt x="5" y="3"/>
                    </a:cubicBezTo>
                    <a:cubicBezTo>
                      <a:pt x="5" y="2"/>
                      <a:pt x="6" y="1"/>
                      <a:pt x="6" y="1"/>
                    </a:cubicBezTo>
                    <a:cubicBezTo>
                      <a:pt x="5" y="0"/>
                      <a:pt x="4" y="1"/>
                      <a:pt x="4" y="1"/>
                    </a:cubicBezTo>
                    <a:cubicBezTo>
                      <a:pt x="3" y="1"/>
                      <a:pt x="3" y="1"/>
                      <a:pt x="3" y="1"/>
                    </a:cubicBezTo>
                    <a:cubicBezTo>
                      <a:pt x="3" y="1"/>
                      <a:pt x="2" y="2"/>
                      <a:pt x="2" y="2"/>
                    </a:cubicBezTo>
                    <a:cubicBezTo>
                      <a:pt x="2" y="2"/>
                      <a:pt x="3" y="3"/>
                      <a:pt x="3" y="3"/>
                    </a:cubicBezTo>
                    <a:cubicBezTo>
                      <a:pt x="2" y="4"/>
                      <a:pt x="1" y="3"/>
                      <a:pt x="1" y="3"/>
                    </a:cubicBezTo>
                    <a:cubicBezTo>
                      <a:pt x="0" y="3"/>
                      <a:pt x="0" y="3"/>
                      <a:pt x="0" y="3"/>
                    </a:cubicBezTo>
                    <a:cubicBezTo>
                      <a:pt x="0" y="4"/>
                      <a:pt x="1"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51"/>
              <p:cNvSpPr>
                <a:spLocks/>
              </p:cNvSpPr>
              <p:nvPr/>
            </p:nvSpPr>
            <p:spPr bwMode="auto">
              <a:xfrm>
                <a:off x="5884863" y="3124200"/>
                <a:ext cx="22225" cy="19050"/>
              </a:xfrm>
              <a:custGeom>
                <a:avLst/>
                <a:gdLst>
                  <a:gd name="T0" fmla="*/ 2 w 6"/>
                  <a:gd name="T1" fmla="*/ 4 h 5"/>
                  <a:gd name="T2" fmla="*/ 4 w 6"/>
                  <a:gd name="T3" fmla="*/ 3 h 5"/>
                  <a:gd name="T4" fmla="*/ 6 w 6"/>
                  <a:gd name="T5" fmla="*/ 1 h 5"/>
                  <a:gd name="T6" fmla="*/ 3 w 6"/>
                  <a:gd name="T7" fmla="*/ 0 h 5"/>
                  <a:gd name="T8" fmla="*/ 1 w 6"/>
                  <a:gd name="T9" fmla="*/ 1 h 5"/>
                  <a:gd name="T10" fmla="*/ 0 w 6"/>
                  <a:gd name="T11" fmla="*/ 2 h 5"/>
                  <a:gd name="T12" fmla="*/ 0 w 6"/>
                  <a:gd name="T13" fmla="*/ 4 h 5"/>
                  <a:gd name="T14" fmla="*/ 0 w 6"/>
                  <a:gd name="T15" fmla="*/ 4 h 5"/>
                  <a:gd name="T16" fmla="*/ 0 w 6"/>
                  <a:gd name="T17" fmla="*/ 4 h 5"/>
                  <a:gd name="T18" fmla="*/ 2 w 6"/>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2" y="4"/>
                    </a:moveTo>
                    <a:cubicBezTo>
                      <a:pt x="2" y="4"/>
                      <a:pt x="4" y="4"/>
                      <a:pt x="4" y="3"/>
                    </a:cubicBezTo>
                    <a:cubicBezTo>
                      <a:pt x="5" y="3"/>
                      <a:pt x="5" y="1"/>
                      <a:pt x="6" y="1"/>
                    </a:cubicBezTo>
                    <a:cubicBezTo>
                      <a:pt x="6" y="0"/>
                      <a:pt x="4" y="1"/>
                      <a:pt x="3" y="0"/>
                    </a:cubicBezTo>
                    <a:cubicBezTo>
                      <a:pt x="3" y="0"/>
                      <a:pt x="2" y="0"/>
                      <a:pt x="1" y="1"/>
                    </a:cubicBezTo>
                    <a:cubicBezTo>
                      <a:pt x="1" y="1"/>
                      <a:pt x="1" y="2"/>
                      <a:pt x="0" y="2"/>
                    </a:cubicBezTo>
                    <a:cubicBezTo>
                      <a:pt x="0" y="2"/>
                      <a:pt x="0" y="3"/>
                      <a:pt x="0" y="4"/>
                    </a:cubicBezTo>
                    <a:cubicBezTo>
                      <a:pt x="0" y="4"/>
                      <a:pt x="0" y="4"/>
                      <a:pt x="0" y="4"/>
                    </a:cubicBezTo>
                    <a:cubicBezTo>
                      <a:pt x="0" y="4"/>
                      <a:pt x="0" y="4"/>
                      <a:pt x="0" y="4"/>
                    </a:cubicBezTo>
                    <a:cubicBezTo>
                      <a:pt x="1" y="5"/>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52"/>
              <p:cNvSpPr>
                <a:spLocks/>
              </p:cNvSpPr>
              <p:nvPr/>
            </p:nvSpPr>
            <p:spPr bwMode="auto">
              <a:xfrm>
                <a:off x="5907088" y="3082925"/>
                <a:ext cx="57150" cy="26988"/>
              </a:xfrm>
              <a:custGeom>
                <a:avLst/>
                <a:gdLst>
                  <a:gd name="T0" fmla="*/ 2 w 15"/>
                  <a:gd name="T1" fmla="*/ 6 h 7"/>
                  <a:gd name="T2" fmla="*/ 9 w 15"/>
                  <a:gd name="T3" fmla="*/ 6 h 7"/>
                  <a:gd name="T4" fmla="*/ 12 w 15"/>
                  <a:gd name="T5" fmla="*/ 5 h 7"/>
                  <a:gd name="T6" fmla="*/ 11 w 15"/>
                  <a:gd name="T7" fmla="*/ 4 h 7"/>
                  <a:gd name="T8" fmla="*/ 13 w 15"/>
                  <a:gd name="T9" fmla="*/ 2 h 7"/>
                  <a:gd name="T10" fmla="*/ 14 w 15"/>
                  <a:gd name="T11" fmla="*/ 2 h 7"/>
                  <a:gd name="T12" fmla="*/ 14 w 15"/>
                  <a:gd name="T13" fmla="*/ 1 h 7"/>
                  <a:gd name="T14" fmla="*/ 14 w 15"/>
                  <a:gd name="T15" fmla="*/ 1 h 7"/>
                  <a:gd name="T16" fmla="*/ 15 w 15"/>
                  <a:gd name="T17" fmla="*/ 0 h 7"/>
                  <a:gd name="T18" fmla="*/ 15 w 15"/>
                  <a:gd name="T19" fmla="*/ 0 h 7"/>
                  <a:gd name="T20" fmla="*/ 0 w 15"/>
                  <a:gd name="T21" fmla="*/ 6 h 7"/>
                  <a:gd name="T22" fmla="*/ 2 w 15"/>
                  <a:gd name="T2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2" y="6"/>
                    </a:moveTo>
                    <a:cubicBezTo>
                      <a:pt x="4" y="6"/>
                      <a:pt x="8" y="6"/>
                      <a:pt x="9" y="6"/>
                    </a:cubicBezTo>
                    <a:cubicBezTo>
                      <a:pt x="9" y="7"/>
                      <a:pt x="11" y="6"/>
                      <a:pt x="12" y="5"/>
                    </a:cubicBezTo>
                    <a:cubicBezTo>
                      <a:pt x="12" y="4"/>
                      <a:pt x="10" y="4"/>
                      <a:pt x="11" y="4"/>
                    </a:cubicBezTo>
                    <a:cubicBezTo>
                      <a:pt x="11" y="4"/>
                      <a:pt x="12" y="2"/>
                      <a:pt x="13" y="2"/>
                    </a:cubicBezTo>
                    <a:cubicBezTo>
                      <a:pt x="13" y="2"/>
                      <a:pt x="13" y="2"/>
                      <a:pt x="14" y="2"/>
                    </a:cubicBezTo>
                    <a:cubicBezTo>
                      <a:pt x="13" y="1"/>
                      <a:pt x="13" y="1"/>
                      <a:pt x="14" y="1"/>
                    </a:cubicBezTo>
                    <a:cubicBezTo>
                      <a:pt x="14" y="1"/>
                      <a:pt x="14" y="1"/>
                      <a:pt x="14" y="1"/>
                    </a:cubicBezTo>
                    <a:cubicBezTo>
                      <a:pt x="14" y="0"/>
                      <a:pt x="15" y="0"/>
                      <a:pt x="15" y="0"/>
                    </a:cubicBezTo>
                    <a:cubicBezTo>
                      <a:pt x="15" y="0"/>
                      <a:pt x="15" y="0"/>
                      <a:pt x="15" y="0"/>
                    </a:cubicBezTo>
                    <a:cubicBezTo>
                      <a:pt x="9" y="1"/>
                      <a:pt x="4" y="4"/>
                      <a:pt x="0" y="6"/>
                    </a:cubicBezTo>
                    <a:cubicBezTo>
                      <a:pt x="1" y="6"/>
                      <a:pt x="2"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53"/>
              <p:cNvSpPr>
                <a:spLocks/>
              </p:cNvSpPr>
              <p:nvPr/>
            </p:nvSpPr>
            <p:spPr bwMode="auto">
              <a:xfrm>
                <a:off x="5895975" y="3109913"/>
                <a:ext cx="57150" cy="14288"/>
              </a:xfrm>
              <a:custGeom>
                <a:avLst/>
                <a:gdLst>
                  <a:gd name="T0" fmla="*/ 0 w 15"/>
                  <a:gd name="T1" fmla="*/ 3 h 4"/>
                  <a:gd name="T2" fmla="*/ 4 w 15"/>
                  <a:gd name="T3" fmla="*/ 4 h 4"/>
                  <a:gd name="T4" fmla="*/ 9 w 15"/>
                  <a:gd name="T5" fmla="*/ 4 h 4"/>
                  <a:gd name="T6" fmla="*/ 15 w 15"/>
                  <a:gd name="T7" fmla="*/ 4 h 4"/>
                  <a:gd name="T8" fmla="*/ 14 w 15"/>
                  <a:gd name="T9" fmla="*/ 1 h 4"/>
                  <a:gd name="T10" fmla="*/ 9 w 15"/>
                  <a:gd name="T11" fmla="*/ 1 h 4"/>
                  <a:gd name="T12" fmla="*/ 5 w 15"/>
                  <a:gd name="T13" fmla="*/ 1 h 4"/>
                  <a:gd name="T14" fmla="*/ 2 w 15"/>
                  <a:gd name="T15" fmla="*/ 0 h 4"/>
                  <a:gd name="T16" fmla="*/ 0 w 15"/>
                  <a:gd name="T17" fmla="*/ 1 h 4"/>
                  <a:gd name="T18" fmla="*/ 0 w 15"/>
                  <a:gd name="T19" fmla="*/ 2 h 4"/>
                  <a:gd name="T20" fmla="*/ 0 w 15"/>
                  <a:gd name="T2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
                    <a:moveTo>
                      <a:pt x="0" y="3"/>
                    </a:moveTo>
                    <a:cubicBezTo>
                      <a:pt x="0" y="4"/>
                      <a:pt x="3" y="3"/>
                      <a:pt x="4" y="4"/>
                    </a:cubicBezTo>
                    <a:cubicBezTo>
                      <a:pt x="6" y="4"/>
                      <a:pt x="8" y="4"/>
                      <a:pt x="9" y="4"/>
                    </a:cubicBezTo>
                    <a:cubicBezTo>
                      <a:pt x="11" y="4"/>
                      <a:pt x="14" y="4"/>
                      <a:pt x="15" y="4"/>
                    </a:cubicBezTo>
                    <a:cubicBezTo>
                      <a:pt x="15" y="4"/>
                      <a:pt x="15" y="2"/>
                      <a:pt x="14" y="1"/>
                    </a:cubicBezTo>
                    <a:cubicBezTo>
                      <a:pt x="14" y="0"/>
                      <a:pt x="10" y="0"/>
                      <a:pt x="9" y="1"/>
                    </a:cubicBezTo>
                    <a:cubicBezTo>
                      <a:pt x="7" y="1"/>
                      <a:pt x="6" y="1"/>
                      <a:pt x="5" y="1"/>
                    </a:cubicBezTo>
                    <a:cubicBezTo>
                      <a:pt x="4" y="1"/>
                      <a:pt x="3" y="0"/>
                      <a:pt x="2" y="0"/>
                    </a:cubicBezTo>
                    <a:cubicBezTo>
                      <a:pt x="1" y="0"/>
                      <a:pt x="0" y="0"/>
                      <a:pt x="0" y="1"/>
                    </a:cubicBezTo>
                    <a:cubicBezTo>
                      <a:pt x="0" y="1"/>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54"/>
              <p:cNvSpPr>
                <a:spLocks/>
              </p:cNvSpPr>
              <p:nvPr/>
            </p:nvSpPr>
            <p:spPr bwMode="auto">
              <a:xfrm>
                <a:off x="5961063" y="3063875"/>
                <a:ext cx="217488" cy="182563"/>
              </a:xfrm>
              <a:custGeom>
                <a:avLst/>
                <a:gdLst>
                  <a:gd name="T0" fmla="*/ 6 w 57"/>
                  <a:gd name="T1" fmla="*/ 4 h 48"/>
                  <a:gd name="T2" fmla="*/ 3 w 57"/>
                  <a:gd name="T3" fmla="*/ 5 h 48"/>
                  <a:gd name="T4" fmla="*/ 0 w 57"/>
                  <a:gd name="T5" fmla="*/ 6 h 48"/>
                  <a:gd name="T6" fmla="*/ 0 w 57"/>
                  <a:gd name="T7" fmla="*/ 7 h 48"/>
                  <a:gd name="T8" fmla="*/ 0 w 57"/>
                  <a:gd name="T9" fmla="*/ 7 h 48"/>
                  <a:gd name="T10" fmla="*/ 4 w 57"/>
                  <a:gd name="T11" fmla="*/ 8 h 48"/>
                  <a:gd name="T12" fmla="*/ 1 w 57"/>
                  <a:gd name="T13" fmla="*/ 9 h 48"/>
                  <a:gd name="T14" fmla="*/ 3 w 57"/>
                  <a:gd name="T15" fmla="*/ 10 h 48"/>
                  <a:gd name="T16" fmla="*/ 4 w 57"/>
                  <a:gd name="T17" fmla="*/ 11 h 48"/>
                  <a:gd name="T18" fmla="*/ 7 w 57"/>
                  <a:gd name="T19" fmla="*/ 12 h 48"/>
                  <a:gd name="T20" fmla="*/ 13 w 57"/>
                  <a:gd name="T21" fmla="*/ 12 h 48"/>
                  <a:gd name="T22" fmla="*/ 15 w 57"/>
                  <a:gd name="T23" fmla="*/ 14 h 48"/>
                  <a:gd name="T24" fmla="*/ 18 w 57"/>
                  <a:gd name="T25" fmla="*/ 17 h 48"/>
                  <a:gd name="T26" fmla="*/ 18 w 57"/>
                  <a:gd name="T27" fmla="*/ 21 h 48"/>
                  <a:gd name="T28" fmla="*/ 19 w 57"/>
                  <a:gd name="T29" fmla="*/ 23 h 48"/>
                  <a:gd name="T30" fmla="*/ 21 w 57"/>
                  <a:gd name="T31" fmla="*/ 22 h 48"/>
                  <a:gd name="T32" fmla="*/ 23 w 57"/>
                  <a:gd name="T33" fmla="*/ 26 h 48"/>
                  <a:gd name="T34" fmla="*/ 23 w 57"/>
                  <a:gd name="T35" fmla="*/ 26 h 48"/>
                  <a:gd name="T36" fmla="*/ 24 w 57"/>
                  <a:gd name="T37" fmla="*/ 27 h 48"/>
                  <a:gd name="T38" fmla="*/ 23 w 57"/>
                  <a:gd name="T39" fmla="*/ 27 h 48"/>
                  <a:gd name="T40" fmla="*/ 22 w 57"/>
                  <a:gd name="T41" fmla="*/ 29 h 48"/>
                  <a:gd name="T42" fmla="*/ 21 w 57"/>
                  <a:gd name="T43" fmla="*/ 32 h 48"/>
                  <a:gd name="T44" fmla="*/ 23 w 57"/>
                  <a:gd name="T45" fmla="*/ 37 h 48"/>
                  <a:gd name="T46" fmla="*/ 23 w 57"/>
                  <a:gd name="T47" fmla="*/ 40 h 48"/>
                  <a:gd name="T48" fmla="*/ 27 w 57"/>
                  <a:gd name="T49" fmla="*/ 43 h 48"/>
                  <a:gd name="T50" fmla="*/ 31 w 57"/>
                  <a:gd name="T51" fmla="*/ 45 h 48"/>
                  <a:gd name="T52" fmla="*/ 33 w 57"/>
                  <a:gd name="T53" fmla="*/ 47 h 48"/>
                  <a:gd name="T54" fmla="*/ 34 w 57"/>
                  <a:gd name="T55" fmla="*/ 45 h 48"/>
                  <a:gd name="T56" fmla="*/ 35 w 57"/>
                  <a:gd name="T57" fmla="*/ 42 h 48"/>
                  <a:gd name="T58" fmla="*/ 36 w 57"/>
                  <a:gd name="T59" fmla="*/ 39 h 48"/>
                  <a:gd name="T60" fmla="*/ 37 w 57"/>
                  <a:gd name="T61" fmla="*/ 37 h 48"/>
                  <a:gd name="T62" fmla="*/ 42 w 57"/>
                  <a:gd name="T63" fmla="*/ 35 h 48"/>
                  <a:gd name="T64" fmla="*/ 44 w 57"/>
                  <a:gd name="T65" fmla="*/ 32 h 48"/>
                  <a:gd name="T66" fmla="*/ 48 w 57"/>
                  <a:gd name="T67" fmla="*/ 30 h 48"/>
                  <a:gd name="T68" fmla="*/ 52 w 57"/>
                  <a:gd name="T69" fmla="*/ 29 h 48"/>
                  <a:gd name="T70" fmla="*/ 56 w 57"/>
                  <a:gd name="T71" fmla="*/ 26 h 48"/>
                  <a:gd name="T72" fmla="*/ 53 w 57"/>
                  <a:gd name="T73" fmla="*/ 26 h 48"/>
                  <a:gd name="T74" fmla="*/ 51 w 57"/>
                  <a:gd name="T75" fmla="*/ 26 h 48"/>
                  <a:gd name="T76" fmla="*/ 53 w 57"/>
                  <a:gd name="T77" fmla="*/ 24 h 48"/>
                  <a:gd name="T78" fmla="*/ 56 w 57"/>
                  <a:gd name="T79" fmla="*/ 25 h 48"/>
                  <a:gd name="T80" fmla="*/ 56 w 57"/>
                  <a:gd name="T81" fmla="*/ 23 h 48"/>
                  <a:gd name="T82" fmla="*/ 54 w 57"/>
                  <a:gd name="T83" fmla="*/ 22 h 48"/>
                  <a:gd name="T84" fmla="*/ 51 w 57"/>
                  <a:gd name="T85" fmla="*/ 19 h 48"/>
                  <a:gd name="T86" fmla="*/ 55 w 57"/>
                  <a:gd name="T87" fmla="*/ 18 h 48"/>
                  <a:gd name="T88" fmla="*/ 57 w 57"/>
                  <a:gd name="T89" fmla="*/ 16 h 48"/>
                  <a:gd name="T90" fmla="*/ 57 w 57"/>
                  <a:gd name="T91" fmla="*/ 14 h 48"/>
                  <a:gd name="T92" fmla="*/ 54 w 57"/>
                  <a:gd name="T93" fmla="*/ 11 h 48"/>
                  <a:gd name="T94" fmla="*/ 57 w 57"/>
                  <a:gd name="T95" fmla="*/ 10 h 48"/>
                  <a:gd name="T96" fmla="*/ 55 w 57"/>
                  <a:gd name="T97" fmla="*/ 8 h 48"/>
                  <a:gd name="T98" fmla="*/ 53 w 57"/>
                  <a:gd name="T99" fmla="*/ 7 h 48"/>
                  <a:gd name="T100" fmla="*/ 53 w 57"/>
                  <a:gd name="T101" fmla="*/ 5 h 48"/>
                  <a:gd name="T102" fmla="*/ 54 w 57"/>
                  <a:gd name="T103" fmla="*/ 3 h 48"/>
                  <a:gd name="T104" fmla="*/ 31 w 57"/>
                  <a:gd name="T105" fmla="*/ 0 h 48"/>
                  <a:gd name="T106" fmla="*/ 8 w 57"/>
                  <a:gd name="T107" fmla="*/ 3 h 48"/>
                  <a:gd name="T108" fmla="*/ 6 w 57"/>
                  <a:gd name="T10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 h="48">
                    <a:moveTo>
                      <a:pt x="6" y="4"/>
                    </a:moveTo>
                    <a:cubicBezTo>
                      <a:pt x="5" y="4"/>
                      <a:pt x="4" y="4"/>
                      <a:pt x="3" y="5"/>
                    </a:cubicBezTo>
                    <a:cubicBezTo>
                      <a:pt x="2" y="5"/>
                      <a:pt x="1" y="5"/>
                      <a:pt x="0" y="6"/>
                    </a:cubicBezTo>
                    <a:cubicBezTo>
                      <a:pt x="0" y="6"/>
                      <a:pt x="0" y="6"/>
                      <a:pt x="0" y="7"/>
                    </a:cubicBezTo>
                    <a:cubicBezTo>
                      <a:pt x="0" y="7"/>
                      <a:pt x="0" y="7"/>
                      <a:pt x="0" y="7"/>
                    </a:cubicBezTo>
                    <a:cubicBezTo>
                      <a:pt x="1" y="7"/>
                      <a:pt x="4" y="8"/>
                      <a:pt x="4" y="8"/>
                    </a:cubicBezTo>
                    <a:cubicBezTo>
                      <a:pt x="4" y="9"/>
                      <a:pt x="1" y="9"/>
                      <a:pt x="1" y="9"/>
                    </a:cubicBezTo>
                    <a:cubicBezTo>
                      <a:pt x="1" y="9"/>
                      <a:pt x="2" y="10"/>
                      <a:pt x="3" y="10"/>
                    </a:cubicBezTo>
                    <a:cubicBezTo>
                      <a:pt x="3" y="10"/>
                      <a:pt x="4" y="11"/>
                      <a:pt x="4" y="11"/>
                    </a:cubicBezTo>
                    <a:cubicBezTo>
                      <a:pt x="5" y="12"/>
                      <a:pt x="6" y="12"/>
                      <a:pt x="7" y="12"/>
                    </a:cubicBezTo>
                    <a:cubicBezTo>
                      <a:pt x="8" y="11"/>
                      <a:pt x="11" y="12"/>
                      <a:pt x="13" y="12"/>
                    </a:cubicBezTo>
                    <a:cubicBezTo>
                      <a:pt x="14" y="12"/>
                      <a:pt x="14" y="13"/>
                      <a:pt x="15" y="14"/>
                    </a:cubicBezTo>
                    <a:cubicBezTo>
                      <a:pt x="15" y="14"/>
                      <a:pt x="17" y="16"/>
                      <a:pt x="18" y="17"/>
                    </a:cubicBezTo>
                    <a:cubicBezTo>
                      <a:pt x="18" y="18"/>
                      <a:pt x="19" y="20"/>
                      <a:pt x="18" y="21"/>
                    </a:cubicBezTo>
                    <a:cubicBezTo>
                      <a:pt x="18" y="22"/>
                      <a:pt x="18" y="23"/>
                      <a:pt x="19" y="23"/>
                    </a:cubicBezTo>
                    <a:cubicBezTo>
                      <a:pt x="19" y="24"/>
                      <a:pt x="20" y="23"/>
                      <a:pt x="21" y="22"/>
                    </a:cubicBezTo>
                    <a:cubicBezTo>
                      <a:pt x="21" y="22"/>
                      <a:pt x="23" y="24"/>
                      <a:pt x="23" y="26"/>
                    </a:cubicBezTo>
                    <a:cubicBezTo>
                      <a:pt x="23" y="26"/>
                      <a:pt x="23" y="26"/>
                      <a:pt x="23" y="26"/>
                    </a:cubicBezTo>
                    <a:cubicBezTo>
                      <a:pt x="24" y="26"/>
                      <a:pt x="24" y="26"/>
                      <a:pt x="24" y="27"/>
                    </a:cubicBezTo>
                    <a:cubicBezTo>
                      <a:pt x="24" y="27"/>
                      <a:pt x="24" y="27"/>
                      <a:pt x="23" y="27"/>
                    </a:cubicBezTo>
                    <a:cubicBezTo>
                      <a:pt x="23" y="28"/>
                      <a:pt x="23" y="29"/>
                      <a:pt x="22" y="29"/>
                    </a:cubicBezTo>
                    <a:cubicBezTo>
                      <a:pt x="21" y="30"/>
                      <a:pt x="21" y="31"/>
                      <a:pt x="21" y="32"/>
                    </a:cubicBezTo>
                    <a:cubicBezTo>
                      <a:pt x="20" y="33"/>
                      <a:pt x="22" y="36"/>
                      <a:pt x="23" y="37"/>
                    </a:cubicBezTo>
                    <a:cubicBezTo>
                      <a:pt x="24" y="38"/>
                      <a:pt x="23" y="39"/>
                      <a:pt x="23" y="40"/>
                    </a:cubicBezTo>
                    <a:cubicBezTo>
                      <a:pt x="23" y="41"/>
                      <a:pt x="26" y="41"/>
                      <a:pt x="27" y="43"/>
                    </a:cubicBezTo>
                    <a:cubicBezTo>
                      <a:pt x="28" y="45"/>
                      <a:pt x="30" y="45"/>
                      <a:pt x="31" y="45"/>
                    </a:cubicBezTo>
                    <a:cubicBezTo>
                      <a:pt x="32" y="45"/>
                      <a:pt x="33" y="47"/>
                      <a:pt x="33" y="47"/>
                    </a:cubicBezTo>
                    <a:cubicBezTo>
                      <a:pt x="34" y="48"/>
                      <a:pt x="34" y="46"/>
                      <a:pt x="34" y="45"/>
                    </a:cubicBezTo>
                    <a:cubicBezTo>
                      <a:pt x="35" y="45"/>
                      <a:pt x="35" y="43"/>
                      <a:pt x="35" y="42"/>
                    </a:cubicBezTo>
                    <a:cubicBezTo>
                      <a:pt x="35" y="41"/>
                      <a:pt x="35" y="40"/>
                      <a:pt x="36" y="39"/>
                    </a:cubicBezTo>
                    <a:cubicBezTo>
                      <a:pt x="37" y="38"/>
                      <a:pt x="36" y="38"/>
                      <a:pt x="37" y="37"/>
                    </a:cubicBezTo>
                    <a:cubicBezTo>
                      <a:pt x="38" y="36"/>
                      <a:pt x="40" y="35"/>
                      <a:pt x="42" y="35"/>
                    </a:cubicBezTo>
                    <a:cubicBezTo>
                      <a:pt x="44" y="34"/>
                      <a:pt x="44" y="33"/>
                      <a:pt x="44" y="32"/>
                    </a:cubicBezTo>
                    <a:cubicBezTo>
                      <a:pt x="45" y="31"/>
                      <a:pt x="47" y="31"/>
                      <a:pt x="48" y="30"/>
                    </a:cubicBezTo>
                    <a:cubicBezTo>
                      <a:pt x="49" y="30"/>
                      <a:pt x="50" y="30"/>
                      <a:pt x="52" y="29"/>
                    </a:cubicBezTo>
                    <a:cubicBezTo>
                      <a:pt x="54" y="28"/>
                      <a:pt x="56" y="26"/>
                      <a:pt x="56" y="26"/>
                    </a:cubicBezTo>
                    <a:cubicBezTo>
                      <a:pt x="56" y="26"/>
                      <a:pt x="54" y="26"/>
                      <a:pt x="53" y="26"/>
                    </a:cubicBezTo>
                    <a:cubicBezTo>
                      <a:pt x="52" y="26"/>
                      <a:pt x="50" y="26"/>
                      <a:pt x="51" y="26"/>
                    </a:cubicBezTo>
                    <a:cubicBezTo>
                      <a:pt x="52" y="25"/>
                      <a:pt x="52" y="23"/>
                      <a:pt x="53" y="24"/>
                    </a:cubicBezTo>
                    <a:cubicBezTo>
                      <a:pt x="54" y="25"/>
                      <a:pt x="55" y="25"/>
                      <a:pt x="56" y="25"/>
                    </a:cubicBezTo>
                    <a:cubicBezTo>
                      <a:pt x="57" y="25"/>
                      <a:pt x="56" y="24"/>
                      <a:pt x="56" y="23"/>
                    </a:cubicBezTo>
                    <a:cubicBezTo>
                      <a:pt x="56" y="22"/>
                      <a:pt x="55" y="22"/>
                      <a:pt x="54" y="22"/>
                    </a:cubicBezTo>
                    <a:cubicBezTo>
                      <a:pt x="52" y="21"/>
                      <a:pt x="52" y="20"/>
                      <a:pt x="51" y="19"/>
                    </a:cubicBezTo>
                    <a:cubicBezTo>
                      <a:pt x="51" y="18"/>
                      <a:pt x="54" y="19"/>
                      <a:pt x="55" y="18"/>
                    </a:cubicBezTo>
                    <a:cubicBezTo>
                      <a:pt x="57" y="18"/>
                      <a:pt x="56" y="17"/>
                      <a:pt x="57" y="16"/>
                    </a:cubicBezTo>
                    <a:cubicBezTo>
                      <a:pt x="57" y="15"/>
                      <a:pt x="56" y="15"/>
                      <a:pt x="57" y="14"/>
                    </a:cubicBezTo>
                    <a:cubicBezTo>
                      <a:pt x="57" y="12"/>
                      <a:pt x="56" y="13"/>
                      <a:pt x="54" y="11"/>
                    </a:cubicBezTo>
                    <a:cubicBezTo>
                      <a:pt x="53" y="10"/>
                      <a:pt x="56" y="10"/>
                      <a:pt x="57" y="10"/>
                    </a:cubicBezTo>
                    <a:cubicBezTo>
                      <a:pt x="57" y="10"/>
                      <a:pt x="56" y="8"/>
                      <a:pt x="55" y="8"/>
                    </a:cubicBezTo>
                    <a:cubicBezTo>
                      <a:pt x="55" y="7"/>
                      <a:pt x="54" y="7"/>
                      <a:pt x="53" y="7"/>
                    </a:cubicBezTo>
                    <a:cubicBezTo>
                      <a:pt x="52" y="7"/>
                      <a:pt x="53" y="6"/>
                      <a:pt x="53" y="5"/>
                    </a:cubicBezTo>
                    <a:cubicBezTo>
                      <a:pt x="54" y="5"/>
                      <a:pt x="54" y="4"/>
                      <a:pt x="54" y="3"/>
                    </a:cubicBezTo>
                    <a:cubicBezTo>
                      <a:pt x="47" y="1"/>
                      <a:pt x="39" y="0"/>
                      <a:pt x="31" y="0"/>
                    </a:cubicBezTo>
                    <a:cubicBezTo>
                      <a:pt x="23" y="0"/>
                      <a:pt x="15" y="1"/>
                      <a:pt x="8" y="3"/>
                    </a:cubicBezTo>
                    <a:cubicBezTo>
                      <a:pt x="7" y="3"/>
                      <a:pt x="6"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55"/>
              <p:cNvSpPr>
                <a:spLocks/>
              </p:cNvSpPr>
              <p:nvPr/>
            </p:nvSpPr>
            <p:spPr bwMode="auto">
              <a:xfrm>
                <a:off x="6151563" y="3189288"/>
                <a:ext cx="46038" cy="26988"/>
              </a:xfrm>
              <a:custGeom>
                <a:avLst/>
                <a:gdLst>
                  <a:gd name="T0" fmla="*/ 9 w 12"/>
                  <a:gd name="T1" fmla="*/ 1 h 7"/>
                  <a:gd name="T2" fmla="*/ 7 w 12"/>
                  <a:gd name="T3" fmla="*/ 1 h 7"/>
                  <a:gd name="T4" fmla="*/ 3 w 12"/>
                  <a:gd name="T5" fmla="*/ 2 h 7"/>
                  <a:gd name="T6" fmla="*/ 2 w 12"/>
                  <a:gd name="T7" fmla="*/ 0 h 7"/>
                  <a:gd name="T8" fmla="*/ 0 w 12"/>
                  <a:gd name="T9" fmla="*/ 1 h 7"/>
                  <a:gd name="T10" fmla="*/ 1 w 12"/>
                  <a:gd name="T11" fmla="*/ 2 h 7"/>
                  <a:gd name="T12" fmla="*/ 1 w 12"/>
                  <a:gd name="T13" fmla="*/ 4 h 7"/>
                  <a:gd name="T14" fmla="*/ 2 w 12"/>
                  <a:gd name="T15" fmla="*/ 5 h 7"/>
                  <a:gd name="T16" fmla="*/ 5 w 12"/>
                  <a:gd name="T17" fmla="*/ 6 h 7"/>
                  <a:gd name="T18" fmla="*/ 8 w 12"/>
                  <a:gd name="T19" fmla="*/ 6 h 7"/>
                  <a:gd name="T20" fmla="*/ 11 w 12"/>
                  <a:gd name="T21" fmla="*/ 5 h 7"/>
                  <a:gd name="T22" fmla="*/ 11 w 12"/>
                  <a:gd name="T23" fmla="*/ 3 h 7"/>
                  <a:gd name="T24" fmla="*/ 9 w 12"/>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7">
                    <a:moveTo>
                      <a:pt x="9" y="1"/>
                    </a:moveTo>
                    <a:cubicBezTo>
                      <a:pt x="8" y="0"/>
                      <a:pt x="7" y="1"/>
                      <a:pt x="7" y="1"/>
                    </a:cubicBezTo>
                    <a:cubicBezTo>
                      <a:pt x="6" y="1"/>
                      <a:pt x="5" y="2"/>
                      <a:pt x="3" y="2"/>
                    </a:cubicBezTo>
                    <a:cubicBezTo>
                      <a:pt x="2" y="2"/>
                      <a:pt x="2" y="0"/>
                      <a:pt x="2" y="0"/>
                    </a:cubicBezTo>
                    <a:cubicBezTo>
                      <a:pt x="2" y="0"/>
                      <a:pt x="1" y="0"/>
                      <a:pt x="0" y="1"/>
                    </a:cubicBezTo>
                    <a:cubicBezTo>
                      <a:pt x="0" y="1"/>
                      <a:pt x="0" y="2"/>
                      <a:pt x="1" y="2"/>
                    </a:cubicBezTo>
                    <a:cubicBezTo>
                      <a:pt x="1" y="2"/>
                      <a:pt x="1" y="3"/>
                      <a:pt x="1" y="4"/>
                    </a:cubicBezTo>
                    <a:cubicBezTo>
                      <a:pt x="1" y="4"/>
                      <a:pt x="2" y="5"/>
                      <a:pt x="2" y="5"/>
                    </a:cubicBezTo>
                    <a:cubicBezTo>
                      <a:pt x="2" y="6"/>
                      <a:pt x="3" y="5"/>
                      <a:pt x="5" y="6"/>
                    </a:cubicBezTo>
                    <a:cubicBezTo>
                      <a:pt x="6" y="7"/>
                      <a:pt x="7" y="6"/>
                      <a:pt x="8" y="6"/>
                    </a:cubicBezTo>
                    <a:cubicBezTo>
                      <a:pt x="8" y="6"/>
                      <a:pt x="10" y="5"/>
                      <a:pt x="11" y="5"/>
                    </a:cubicBezTo>
                    <a:cubicBezTo>
                      <a:pt x="11" y="5"/>
                      <a:pt x="12" y="4"/>
                      <a:pt x="11" y="3"/>
                    </a:cubicBezTo>
                    <a:cubicBezTo>
                      <a:pt x="11" y="2"/>
                      <a:pt x="10"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56"/>
              <p:cNvSpPr>
                <a:spLocks/>
              </p:cNvSpPr>
              <p:nvPr/>
            </p:nvSpPr>
            <p:spPr bwMode="auto">
              <a:xfrm>
                <a:off x="6303963" y="3208338"/>
                <a:ext cx="122238" cy="125413"/>
              </a:xfrm>
              <a:custGeom>
                <a:avLst/>
                <a:gdLst>
                  <a:gd name="T0" fmla="*/ 20 w 32"/>
                  <a:gd name="T1" fmla="*/ 4 h 33"/>
                  <a:gd name="T2" fmla="*/ 17 w 32"/>
                  <a:gd name="T3" fmla="*/ 1 h 33"/>
                  <a:gd name="T4" fmla="*/ 17 w 32"/>
                  <a:gd name="T5" fmla="*/ 6 h 33"/>
                  <a:gd name="T6" fmla="*/ 13 w 32"/>
                  <a:gd name="T7" fmla="*/ 9 h 33"/>
                  <a:gd name="T8" fmla="*/ 11 w 32"/>
                  <a:gd name="T9" fmla="*/ 12 h 33"/>
                  <a:gd name="T10" fmla="*/ 8 w 32"/>
                  <a:gd name="T11" fmla="*/ 13 h 33"/>
                  <a:gd name="T12" fmla="*/ 5 w 32"/>
                  <a:gd name="T13" fmla="*/ 14 h 33"/>
                  <a:gd name="T14" fmla="*/ 8 w 32"/>
                  <a:gd name="T15" fmla="*/ 17 h 33"/>
                  <a:gd name="T16" fmla="*/ 8 w 32"/>
                  <a:gd name="T17" fmla="*/ 22 h 33"/>
                  <a:gd name="T18" fmla="*/ 2 w 32"/>
                  <a:gd name="T19" fmla="*/ 22 h 33"/>
                  <a:gd name="T20" fmla="*/ 1 w 32"/>
                  <a:gd name="T21" fmla="*/ 25 h 33"/>
                  <a:gd name="T22" fmla="*/ 1 w 32"/>
                  <a:gd name="T23" fmla="*/ 30 h 33"/>
                  <a:gd name="T24" fmla="*/ 3 w 32"/>
                  <a:gd name="T25" fmla="*/ 31 h 33"/>
                  <a:gd name="T26" fmla="*/ 6 w 32"/>
                  <a:gd name="T27" fmla="*/ 32 h 33"/>
                  <a:gd name="T28" fmla="*/ 9 w 32"/>
                  <a:gd name="T29" fmla="*/ 29 h 33"/>
                  <a:gd name="T30" fmla="*/ 10 w 32"/>
                  <a:gd name="T31" fmla="*/ 27 h 33"/>
                  <a:gd name="T32" fmla="*/ 12 w 32"/>
                  <a:gd name="T33" fmla="*/ 24 h 33"/>
                  <a:gd name="T34" fmla="*/ 15 w 32"/>
                  <a:gd name="T35" fmla="*/ 22 h 33"/>
                  <a:gd name="T36" fmla="*/ 18 w 32"/>
                  <a:gd name="T37" fmla="*/ 21 h 33"/>
                  <a:gd name="T38" fmla="*/ 21 w 32"/>
                  <a:gd name="T39" fmla="*/ 24 h 33"/>
                  <a:gd name="T40" fmla="*/ 24 w 32"/>
                  <a:gd name="T41" fmla="*/ 28 h 33"/>
                  <a:gd name="T42" fmla="*/ 24 w 32"/>
                  <a:gd name="T43" fmla="*/ 30 h 33"/>
                  <a:gd name="T44" fmla="*/ 25 w 32"/>
                  <a:gd name="T45" fmla="*/ 27 h 33"/>
                  <a:gd name="T46" fmla="*/ 25 w 32"/>
                  <a:gd name="T47" fmla="*/ 25 h 33"/>
                  <a:gd name="T48" fmla="*/ 22 w 32"/>
                  <a:gd name="T49" fmla="*/ 21 h 33"/>
                  <a:gd name="T50" fmla="*/ 23 w 32"/>
                  <a:gd name="T51" fmla="*/ 20 h 33"/>
                  <a:gd name="T52" fmla="*/ 26 w 32"/>
                  <a:gd name="T53" fmla="*/ 24 h 33"/>
                  <a:gd name="T54" fmla="*/ 27 w 32"/>
                  <a:gd name="T55" fmla="*/ 27 h 33"/>
                  <a:gd name="T56" fmla="*/ 31 w 32"/>
                  <a:gd name="T57" fmla="*/ 32 h 33"/>
                  <a:gd name="T58" fmla="*/ 31 w 32"/>
                  <a:gd name="T59" fmla="*/ 28 h 33"/>
                  <a:gd name="T60" fmla="*/ 32 w 32"/>
                  <a:gd name="T61" fmla="*/ 27 h 33"/>
                  <a:gd name="T62" fmla="*/ 20 w 32"/>
                  <a:gd name="T63"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33">
                    <a:moveTo>
                      <a:pt x="20" y="4"/>
                    </a:moveTo>
                    <a:cubicBezTo>
                      <a:pt x="20" y="4"/>
                      <a:pt x="20" y="4"/>
                      <a:pt x="20" y="4"/>
                    </a:cubicBezTo>
                    <a:cubicBezTo>
                      <a:pt x="19" y="2"/>
                      <a:pt x="18" y="1"/>
                      <a:pt x="17" y="0"/>
                    </a:cubicBezTo>
                    <a:cubicBezTo>
                      <a:pt x="17" y="0"/>
                      <a:pt x="17" y="1"/>
                      <a:pt x="17" y="1"/>
                    </a:cubicBezTo>
                    <a:cubicBezTo>
                      <a:pt x="17" y="2"/>
                      <a:pt x="17" y="4"/>
                      <a:pt x="17" y="4"/>
                    </a:cubicBezTo>
                    <a:cubicBezTo>
                      <a:pt x="18" y="5"/>
                      <a:pt x="18" y="6"/>
                      <a:pt x="17" y="6"/>
                    </a:cubicBezTo>
                    <a:cubicBezTo>
                      <a:pt x="16" y="6"/>
                      <a:pt x="16" y="5"/>
                      <a:pt x="15" y="6"/>
                    </a:cubicBezTo>
                    <a:cubicBezTo>
                      <a:pt x="14" y="7"/>
                      <a:pt x="13" y="8"/>
                      <a:pt x="13" y="9"/>
                    </a:cubicBezTo>
                    <a:cubicBezTo>
                      <a:pt x="13" y="9"/>
                      <a:pt x="12" y="10"/>
                      <a:pt x="12" y="10"/>
                    </a:cubicBezTo>
                    <a:cubicBezTo>
                      <a:pt x="11" y="11"/>
                      <a:pt x="11" y="11"/>
                      <a:pt x="11" y="12"/>
                    </a:cubicBezTo>
                    <a:cubicBezTo>
                      <a:pt x="10" y="12"/>
                      <a:pt x="9" y="13"/>
                      <a:pt x="9" y="13"/>
                    </a:cubicBezTo>
                    <a:cubicBezTo>
                      <a:pt x="9" y="13"/>
                      <a:pt x="8" y="12"/>
                      <a:pt x="8" y="13"/>
                    </a:cubicBezTo>
                    <a:cubicBezTo>
                      <a:pt x="8" y="13"/>
                      <a:pt x="8" y="14"/>
                      <a:pt x="7" y="14"/>
                    </a:cubicBezTo>
                    <a:cubicBezTo>
                      <a:pt x="7" y="14"/>
                      <a:pt x="5" y="14"/>
                      <a:pt x="5" y="14"/>
                    </a:cubicBezTo>
                    <a:cubicBezTo>
                      <a:pt x="5" y="15"/>
                      <a:pt x="6" y="16"/>
                      <a:pt x="6" y="16"/>
                    </a:cubicBezTo>
                    <a:cubicBezTo>
                      <a:pt x="7" y="16"/>
                      <a:pt x="8" y="17"/>
                      <a:pt x="8" y="17"/>
                    </a:cubicBezTo>
                    <a:cubicBezTo>
                      <a:pt x="8" y="18"/>
                      <a:pt x="8" y="19"/>
                      <a:pt x="8" y="20"/>
                    </a:cubicBezTo>
                    <a:cubicBezTo>
                      <a:pt x="9" y="20"/>
                      <a:pt x="8" y="22"/>
                      <a:pt x="8" y="22"/>
                    </a:cubicBezTo>
                    <a:cubicBezTo>
                      <a:pt x="8" y="22"/>
                      <a:pt x="5" y="22"/>
                      <a:pt x="4" y="22"/>
                    </a:cubicBezTo>
                    <a:cubicBezTo>
                      <a:pt x="4" y="22"/>
                      <a:pt x="3" y="21"/>
                      <a:pt x="2" y="22"/>
                    </a:cubicBezTo>
                    <a:cubicBezTo>
                      <a:pt x="2" y="22"/>
                      <a:pt x="1" y="22"/>
                      <a:pt x="1" y="23"/>
                    </a:cubicBezTo>
                    <a:cubicBezTo>
                      <a:pt x="1" y="24"/>
                      <a:pt x="1" y="24"/>
                      <a:pt x="1" y="25"/>
                    </a:cubicBezTo>
                    <a:cubicBezTo>
                      <a:pt x="1" y="25"/>
                      <a:pt x="2" y="27"/>
                      <a:pt x="1" y="28"/>
                    </a:cubicBezTo>
                    <a:cubicBezTo>
                      <a:pt x="0" y="28"/>
                      <a:pt x="1" y="29"/>
                      <a:pt x="1" y="30"/>
                    </a:cubicBezTo>
                    <a:cubicBezTo>
                      <a:pt x="1" y="30"/>
                      <a:pt x="1" y="31"/>
                      <a:pt x="2" y="31"/>
                    </a:cubicBezTo>
                    <a:cubicBezTo>
                      <a:pt x="2" y="31"/>
                      <a:pt x="3" y="31"/>
                      <a:pt x="3" y="31"/>
                    </a:cubicBezTo>
                    <a:cubicBezTo>
                      <a:pt x="3" y="31"/>
                      <a:pt x="4" y="33"/>
                      <a:pt x="4" y="33"/>
                    </a:cubicBezTo>
                    <a:cubicBezTo>
                      <a:pt x="4" y="33"/>
                      <a:pt x="5" y="32"/>
                      <a:pt x="6" y="32"/>
                    </a:cubicBezTo>
                    <a:cubicBezTo>
                      <a:pt x="6" y="32"/>
                      <a:pt x="8" y="32"/>
                      <a:pt x="8" y="31"/>
                    </a:cubicBezTo>
                    <a:cubicBezTo>
                      <a:pt x="8" y="31"/>
                      <a:pt x="9" y="29"/>
                      <a:pt x="9" y="29"/>
                    </a:cubicBezTo>
                    <a:cubicBezTo>
                      <a:pt x="9" y="29"/>
                      <a:pt x="10" y="29"/>
                      <a:pt x="10" y="29"/>
                    </a:cubicBezTo>
                    <a:cubicBezTo>
                      <a:pt x="10" y="28"/>
                      <a:pt x="9" y="27"/>
                      <a:pt x="10" y="27"/>
                    </a:cubicBezTo>
                    <a:cubicBezTo>
                      <a:pt x="10" y="26"/>
                      <a:pt x="11" y="25"/>
                      <a:pt x="11" y="25"/>
                    </a:cubicBezTo>
                    <a:cubicBezTo>
                      <a:pt x="12" y="25"/>
                      <a:pt x="12" y="24"/>
                      <a:pt x="12" y="24"/>
                    </a:cubicBezTo>
                    <a:cubicBezTo>
                      <a:pt x="12" y="23"/>
                      <a:pt x="13" y="22"/>
                      <a:pt x="13" y="22"/>
                    </a:cubicBezTo>
                    <a:cubicBezTo>
                      <a:pt x="14" y="22"/>
                      <a:pt x="15" y="22"/>
                      <a:pt x="15" y="22"/>
                    </a:cubicBezTo>
                    <a:cubicBezTo>
                      <a:pt x="16" y="22"/>
                      <a:pt x="16" y="22"/>
                      <a:pt x="17" y="21"/>
                    </a:cubicBezTo>
                    <a:cubicBezTo>
                      <a:pt x="17" y="21"/>
                      <a:pt x="18" y="20"/>
                      <a:pt x="18" y="21"/>
                    </a:cubicBezTo>
                    <a:cubicBezTo>
                      <a:pt x="19" y="21"/>
                      <a:pt x="19" y="23"/>
                      <a:pt x="19" y="23"/>
                    </a:cubicBezTo>
                    <a:cubicBezTo>
                      <a:pt x="20" y="23"/>
                      <a:pt x="20" y="24"/>
                      <a:pt x="21" y="24"/>
                    </a:cubicBezTo>
                    <a:cubicBezTo>
                      <a:pt x="21" y="25"/>
                      <a:pt x="23" y="26"/>
                      <a:pt x="23" y="26"/>
                    </a:cubicBezTo>
                    <a:cubicBezTo>
                      <a:pt x="23" y="26"/>
                      <a:pt x="23" y="28"/>
                      <a:pt x="24" y="28"/>
                    </a:cubicBezTo>
                    <a:cubicBezTo>
                      <a:pt x="24" y="28"/>
                      <a:pt x="25" y="29"/>
                      <a:pt x="24" y="29"/>
                    </a:cubicBezTo>
                    <a:cubicBezTo>
                      <a:pt x="24" y="29"/>
                      <a:pt x="24" y="30"/>
                      <a:pt x="24" y="30"/>
                    </a:cubicBezTo>
                    <a:cubicBezTo>
                      <a:pt x="25" y="30"/>
                      <a:pt x="25" y="30"/>
                      <a:pt x="25" y="29"/>
                    </a:cubicBezTo>
                    <a:cubicBezTo>
                      <a:pt x="26" y="28"/>
                      <a:pt x="25" y="27"/>
                      <a:pt x="25" y="27"/>
                    </a:cubicBezTo>
                    <a:cubicBezTo>
                      <a:pt x="26" y="27"/>
                      <a:pt x="26" y="28"/>
                      <a:pt x="27" y="28"/>
                    </a:cubicBezTo>
                    <a:cubicBezTo>
                      <a:pt x="27" y="27"/>
                      <a:pt x="26" y="25"/>
                      <a:pt x="25" y="25"/>
                    </a:cubicBezTo>
                    <a:cubicBezTo>
                      <a:pt x="25" y="25"/>
                      <a:pt x="24" y="25"/>
                      <a:pt x="23" y="24"/>
                    </a:cubicBezTo>
                    <a:cubicBezTo>
                      <a:pt x="23" y="23"/>
                      <a:pt x="22" y="21"/>
                      <a:pt x="22" y="21"/>
                    </a:cubicBezTo>
                    <a:cubicBezTo>
                      <a:pt x="21" y="21"/>
                      <a:pt x="21" y="19"/>
                      <a:pt x="21" y="19"/>
                    </a:cubicBezTo>
                    <a:cubicBezTo>
                      <a:pt x="21" y="19"/>
                      <a:pt x="23" y="19"/>
                      <a:pt x="23" y="20"/>
                    </a:cubicBezTo>
                    <a:cubicBezTo>
                      <a:pt x="23" y="20"/>
                      <a:pt x="24" y="22"/>
                      <a:pt x="25" y="22"/>
                    </a:cubicBezTo>
                    <a:cubicBezTo>
                      <a:pt x="25" y="22"/>
                      <a:pt x="26" y="23"/>
                      <a:pt x="26" y="24"/>
                    </a:cubicBezTo>
                    <a:cubicBezTo>
                      <a:pt x="27" y="24"/>
                      <a:pt x="27" y="25"/>
                      <a:pt x="27" y="25"/>
                    </a:cubicBezTo>
                    <a:cubicBezTo>
                      <a:pt x="27" y="25"/>
                      <a:pt x="27" y="26"/>
                      <a:pt x="27" y="27"/>
                    </a:cubicBezTo>
                    <a:cubicBezTo>
                      <a:pt x="28" y="27"/>
                      <a:pt x="29" y="29"/>
                      <a:pt x="29" y="30"/>
                    </a:cubicBezTo>
                    <a:cubicBezTo>
                      <a:pt x="30" y="30"/>
                      <a:pt x="30" y="32"/>
                      <a:pt x="31" y="32"/>
                    </a:cubicBezTo>
                    <a:cubicBezTo>
                      <a:pt x="31" y="32"/>
                      <a:pt x="31" y="31"/>
                      <a:pt x="31" y="30"/>
                    </a:cubicBezTo>
                    <a:cubicBezTo>
                      <a:pt x="32" y="29"/>
                      <a:pt x="31" y="28"/>
                      <a:pt x="31" y="28"/>
                    </a:cubicBezTo>
                    <a:cubicBezTo>
                      <a:pt x="31" y="27"/>
                      <a:pt x="30" y="26"/>
                      <a:pt x="31" y="26"/>
                    </a:cubicBezTo>
                    <a:cubicBezTo>
                      <a:pt x="31" y="26"/>
                      <a:pt x="31" y="27"/>
                      <a:pt x="32" y="27"/>
                    </a:cubicBezTo>
                    <a:cubicBezTo>
                      <a:pt x="29" y="19"/>
                      <a:pt x="25" y="11"/>
                      <a:pt x="21" y="4"/>
                    </a:cubicBezTo>
                    <a:cubicBezTo>
                      <a:pt x="20" y="5"/>
                      <a:pt x="20" y="5"/>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57"/>
              <p:cNvSpPr>
                <a:spLocks noEditPoints="1"/>
              </p:cNvSpPr>
              <p:nvPr/>
            </p:nvSpPr>
            <p:spPr bwMode="auto">
              <a:xfrm>
                <a:off x="6276975" y="3325813"/>
                <a:ext cx="168275" cy="288925"/>
              </a:xfrm>
              <a:custGeom>
                <a:avLst/>
                <a:gdLst>
                  <a:gd name="T0" fmla="*/ 40 w 44"/>
                  <a:gd name="T1" fmla="*/ 8 h 76"/>
                  <a:gd name="T2" fmla="*/ 37 w 44"/>
                  <a:gd name="T3" fmla="*/ 6 h 76"/>
                  <a:gd name="T4" fmla="*/ 34 w 44"/>
                  <a:gd name="T5" fmla="*/ 10 h 76"/>
                  <a:gd name="T6" fmla="*/ 29 w 44"/>
                  <a:gd name="T7" fmla="*/ 6 h 76"/>
                  <a:gd name="T8" fmla="*/ 27 w 44"/>
                  <a:gd name="T9" fmla="*/ 2 h 76"/>
                  <a:gd name="T10" fmla="*/ 21 w 44"/>
                  <a:gd name="T11" fmla="*/ 1 h 76"/>
                  <a:gd name="T12" fmla="*/ 14 w 44"/>
                  <a:gd name="T13" fmla="*/ 3 h 76"/>
                  <a:gd name="T14" fmla="*/ 11 w 44"/>
                  <a:gd name="T15" fmla="*/ 3 h 76"/>
                  <a:gd name="T16" fmla="*/ 8 w 44"/>
                  <a:gd name="T17" fmla="*/ 6 h 76"/>
                  <a:gd name="T18" fmla="*/ 7 w 44"/>
                  <a:gd name="T19" fmla="*/ 11 h 76"/>
                  <a:gd name="T20" fmla="*/ 4 w 44"/>
                  <a:gd name="T21" fmla="*/ 15 h 76"/>
                  <a:gd name="T22" fmla="*/ 1 w 44"/>
                  <a:gd name="T23" fmla="*/ 22 h 76"/>
                  <a:gd name="T24" fmla="*/ 1 w 44"/>
                  <a:gd name="T25" fmla="*/ 29 h 76"/>
                  <a:gd name="T26" fmla="*/ 4 w 44"/>
                  <a:gd name="T27" fmla="*/ 37 h 76"/>
                  <a:gd name="T28" fmla="*/ 8 w 44"/>
                  <a:gd name="T29" fmla="*/ 42 h 76"/>
                  <a:gd name="T30" fmla="*/ 13 w 44"/>
                  <a:gd name="T31" fmla="*/ 42 h 76"/>
                  <a:gd name="T32" fmla="*/ 19 w 44"/>
                  <a:gd name="T33" fmla="*/ 41 h 76"/>
                  <a:gd name="T34" fmla="*/ 22 w 44"/>
                  <a:gd name="T35" fmla="*/ 44 h 76"/>
                  <a:gd name="T36" fmla="*/ 26 w 44"/>
                  <a:gd name="T37" fmla="*/ 48 h 76"/>
                  <a:gd name="T38" fmla="*/ 27 w 44"/>
                  <a:gd name="T39" fmla="*/ 54 h 76"/>
                  <a:gd name="T40" fmla="*/ 29 w 44"/>
                  <a:gd name="T41" fmla="*/ 60 h 76"/>
                  <a:gd name="T42" fmla="*/ 28 w 44"/>
                  <a:gd name="T43" fmla="*/ 65 h 76"/>
                  <a:gd name="T44" fmla="*/ 28 w 44"/>
                  <a:gd name="T45" fmla="*/ 72 h 76"/>
                  <a:gd name="T46" fmla="*/ 44 w 44"/>
                  <a:gd name="T47" fmla="*/ 27 h 76"/>
                  <a:gd name="T48" fmla="*/ 8 w 44"/>
                  <a:gd name="T49" fmla="*/ 10 h 76"/>
                  <a:gd name="T50" fmla="*/ 8 w 44"/>
                  <a:gd name="T51" fmla="*/ 11 h 76"/>
                  <a:gd name="T52" fmla="*/ 8 w 44"/>
                  <a:gd name="T53" fmla="*/ 10 h 76"/>
                  <a:gd name="T54" fmla="*/ 8 w 44"/>
                  <a:gd name="T55" fmla="*/ 14 h 76"/>
                  <a:gd name="T56" fmla="*/ 9 w 44"/>
                  <a:gd name="T57" fmla="*/ 13 h 76"/>
                  <a:gd name="T58" fmla="*/ 13 w 44"/>
                  <a:gd name="T59" fmla="*/ 18 h 76"/>
                  <a:gd name="T60" fmla="*/ 13 w 44"/>
                  <a:gd name="T61" fmla="*/ 16 h 76"/>
                  <a:gd name="T62" fmla="*/ 13 w 44"/>
                  <a:gd name="T63"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76">
                    <a:moveTo>
                      <a:pt x="42" y="8"/>
                    </a:moveTo>
                    <a:cubicBezTo>
                      <a:pt x="41" y="8"/>
                      <a:pt x="41" y="8"/>
                      <a:pt x="40" y="8"/>
                    </a:cubicBezTo>
                    <a:cubicBezTo>
                      <a:pt x="40" y="8"/>
                      <a:pt x="38" y="8"/>
                      <a:pt x="38" y="7"/>
                    </a:cubicBezTo>
                    <a:cubicBezTo>
                      <a:pt x="38" y="7"/>
                      <a:pt x="38" y="6"/>
                      <a:pt x="37" y="6"/>
                    </a:cubicBezTo>
                    <a:cubicBezTo>
                      <a:pt x="36" y="7"/>
                      <a:pt x="35" y="7"/>
                      <a:pt x="35" y="8"/>
                    </a:cubicBezTo>
                    <a:cubicBezTo>
                      <a:pt x="35" y="9"/>
                      <a:pt x="35" y="10"/>
                      <a:pt x="34" y="10"/>
                    </a:cubicBezTo>
                    <a:cubicBezTo>
                      <a:pt x="33" y="9"/>
                      <a:pt x="31" y="9"/>
                      <a:pt x="31" y="8"/>
                    </a:cubicBezTo>
                    <a:cubicBezTo>
                      <a:pt x="30" y="7"/>
                      <a:pt x="30" y="7"/>
                      <a:pt x="29" y="6"/>
                    </a:cubicBezTo>
                    <a:cubicBezTo>
                      <a:pt x="28" y="6"/>
                      <a:pt x="26" y="5"/>
                      <a:pt x="26" y="5"/>
                    </a:cubicBezTo>
                    <a:cubicBezTo>
                      <a:pt x="26" y="4"/>
                      <a:pt x="27" y="3"/>
                      <a:pt x="27" y="2"/>
                    </a:cubicBezTo>
                    <a:cubicBezTo>
                      <a:pt x="27" y="1"/>
                      <a:pt x="26" y="0"/>
                      <a:pt x="24" y="0"/>
                    </a:cubicBezTo>
                    <a:cubicBezTo>
                      <a:pt x="23" y="1"/>
                      <a:pt x="22" y="2"/>
                      <a:pt x="21" y="1"/>
                    </a:cubicBezTo>
                    <a:cubicBezTo>
                      <a:pt x="20" y="1"/>
                      <a:pt x="19" y="1"/>
                      <a:pt x="18" y="1"/>
                    </a:cubicBezTo>
                    <a:cubicBezTo>
                      <a:pt x="18" y="2"/>
                      <a:pt x="15" y="4"/>
                      <a:pt x="14" y="3"/>
                    </a:cubicBezTo>
                    <a:cubicBezTo>
                      <a:pt x="14" y="3"/>
                      <a:pt x="14" y="3"/>
                      <a:pt x="13" y="3"/>
                    </a:cubicBezTo>
                    <a:cubicBezTo>
                      <a:pt x="12" y="3"/>
                      <a:pt x="12" y="3"/>
                      <a:pt x="11" y="3"/>
                    </a:cubicBezTo>
                    <a:cubicBezTo>
                      <a:pt x="11" y="3"/>
                      <a:pt x="11" y="3"/>
                      <a:pt x="10" y="4"/>
                    </a:cubicBezTo>
                    <a:cubicBezTo>
                      <a:pt x="10" y="5"/>
                      <a:pt x="9" y="5"/>
                      <a:pt x="8" y="6"/>
                    </a:cubicBezTo>
                    <a:cubicBezTo>
                      <a:pt x="8" y="7"/>
                      <a:pt x="7" y="7"/>
                      <a:pt x="7" y="8"/>
                    </a:cubicBezTo>
                    <a:cubicBezTo>
                      <a:pt x="7" y="9"/>
                      <a:pt x="8" y="10"/>
                      <a:pt x="7" y="11"/>
                    </a:cubicBezTo>
                    <a:cubicBezTo>
                      <a:pt x="6" y="12"/>
                      <a:pt x="5" y="13"/>
                      <a:pt x="5" y="13"/>
                    </a:cubicBezTo>
                    <a:cubicBezTo>
                      <a:pt x="5" y="14"/>
                      <a:pt x="4" y="15"/>
                      <a:pt x="4" y="15"/>
                    </a:cubicBezTo>
                    <a:cubicBezTo>
                      <a:pt x="4" y="16"/>
                      <a:pt x="2" y="18"/>
                      <a:pt x="2" y="19"/>
                    </a:cubicBezTo>
                    <a:cubicBezTo>
                      <a:pt x="2" y="19"/>
                      <a:pt x="1" y="22"/>
                      <a:pt x="1" y="22"/>
                    </a:cubicBezTo>
                    <a:cubicBezTo>
                      <a:pt x="1" y="22"/>
                      <a:pt x="2" y="24"/>
                      <a:pt x="1" y="25"/>
                    </a:cubicBezTo>
                    <a:cubicBezTo>
                      <a:pt x="1" y="27"/>
                      <a:pt x="1" y="29"/>
                      <a:pt x="1" y="29"/>
                    </a:cubicBezTo>
                    <a:cubicBezTo>
                      <a:pt x="1" y="30"/>
                      <a:pt x="0" y="32"/>
                      <a:pt x="1" y="33"/>
                    </a:cubicBezTo>
                    <a:cubicBezTo>
                      <a:pt x="2" y="34"/>
                      <a:pt x="4" y="36"/>
                      <a:pt x="4" y="37"/>
                    </a:cubicBezTo>
                    <a:cubicBezTo>
                      <a:pt x="4" y="38"/>
                      <a:pt x="4" y="39"/>
                      <a:pt x="5" y="40"/>
                    </a:cubicBezTo>
                    <a:cubicBezTo>
                      <a:pt x="6" y="40"/>
                      <a:pt x="8" y="41"/>
                      <a:pt x="8" y="42"/>
                    </a:cubicBezTo>
                    <a:cubicBezTo>
                      <a:pt x="9" y="42"/>
                      <a:pt x="10" y="44"/>
                      <a:pt x="10" y="43"/>
                    </a:cubicBezTo>
                    <a:cubicBezTo>
                      <a:pt x="11" y="43"/>
                      <a:pt x="12" y="42"/>
                      <a:pt x="13" y="42"/>
                    </a:cubicBezTo>
                    <a:cubicBezTo>
                      <a:pt x="14" y="42"/>
                      <a:pt x="14" y="43"/>
                      <a:pt x="15" y="43"/>
                    </a:cubicBezTo>
                    <a:cubicBezTo>
                      <a:pt x="16" y="42"/>
                      <a:pt x="19" y="41"/>
                      <a:pt x="19" y="41"/>
                    </a:cubicBezTo>
                    <a:cubicBezTo>
                      <a:pt x="20" y="41"/>
                      <a:pt x="21" y="41"/>
                      <a:pt x="21" y="42"/>
                    </a:cubicBezTo>
                    <a:cubicBezTo>
                      <a:pt x="22" y="43"/>
                      <a:pt x="22" y="44"/>
                      <a:pt x="22" y="44"/>
                    </a:cubicBezTo>
                    <a:cubicBezTo>
                      <a:pt x="23" y="44"/>
                      <a:pt x="25" y="43"/>
                      <a:pt x="25" y="44"/>
                    </a:cubicBezTo>
                    <a:cubicBezTo>
                      <a:pt x="26" y="45"/>
                      <a:pt x="26" y="47"/>
                      <a:pt x="26" y="48"/>
                    </a:cubicBezTo>
                    <a:cubicBezTo>
                      <a:pt x="25" y="48"/>
                      <a:pt x="25" y="50"/>
                      <a:pt x="25" y="51"/>
                    </a:cubicBezTo>
                    <a:cubicBezTo>
                      <a:pt x="25" y="51"/>
                      <a:pt x="26" y="53"/>
                      <a:pt x="27" y="54"/>
                    </a:cubicBezTo>
                    <a:cubicBezTo>
                      <a:pt x="27" y="55"/>
                      <a:pt x="29" y="57"/>
                      <a:pt x="29" y="58"/>
                    </a:cubicBezTo>
                    <a:cubicBezTo>
                      <a:pt x="29" y="59"/>
                      <a:pt x="28" y="59"/>
                      <a:pt x="29" y="60"/>
                    </a:cubicBezTo>
                    <a:cubicBezTo>
                      <a:pt x="29" y="61"/>
                      <a:pt x="30" y="62"/>
                      <a:pt x="29" y="63"/>
                    </a:cubicBezTo>
                    <a:cubicBezTo>
                      <a:pt x="29" y="64"/>
                      <a:pt x="29" y="65"/>
                      <a:pt x="28" y="65"/>
                    </a:cubicBezTo>
                    <a:cubicBezTo>
                      <a:pt x="28" y="66"/>
                      <a:pt x="28" y="68"/>
                      <a:pt x="28" y="69"/>
                    </a:cubicBezTo>
                    <a:cubicBezTo>
                      <a:pt x="28" y="69"/>
                      <a:pt x="26" y="70"/>
                      <a:pt x="28" y="72"/>
                    </a:cubicBezTo>
                    <a:cubicBezTo>
                      <a:pt x="29" y="73"/>
                      <a:pt x="29" y="75"/>
                      <a:pt x="30" y="76"/>
                    </a:cubicBezTo>
                    <a:cubicBezTo>
                      <a:pt x="39" y="62"/>
                      <a:pt x="44" y="45"/>
                      <a:pt x="44" y="27"/>
                    </a:cubicBezTo>
                    <a:cubicBezTo>
                      <a:pt x="44" y="20"/>
                      <a:pt x="43" y="14"/>
                      <a:pt x="42" y="8"/>
                    </a:cubicBezTo>
                    <a:close/>
                    <a:moveTo>
                      <a:pt x="8" y="10"/>
                    </a:moveTo>
                    <a:cubicBezTo>
                      <a:pt x="8" y="10"/>
                      <a:pt x="9" y="10"/>
                      <a:pt x="9" y="10"/>
                    </a:cubicBezTo>
                    <a:cubicBezTo>
                      <a:pt x="9" y="10"/>
                      <a:pt x="9" y="11"/>
                      <a:pt x="8" y="11"/>
                    </a:cubicBezTo>
                    <a:cubicBezTo>
                      <a:pt x="8" y="12"/>
                      <a:pt x="8" y="11"/>
                      <a:pt x="8" y="11"/>
                    </a:cubicBezTo>
                    <a:cubicBezTo>
                      <a:pt x="8" y="10"/>
                      <a:pt x="8" y="10"/>
                      <a:pt x="8" y="10"/>
                    </a:cubicBezTo>
                    <a:close/>
                    <a:moveTo>
                      <a:pt x="8" y="15"/>
                    </a:moveTo>
                    <a:cubicBezTo>
                      <a:pt x="8" y="15"/>
                      <a:pt x="8" y="15"/>
                      <a:pt x="8" y="14"/>
                    </a:cubicBezTo>
                    <a:cubicBezTo>
                      <a:pt x="8" y="14"/>
                      <a:pt x="8" y="13"/>
                      <a:pt x="8" y="13"/>
                    </a:cubicBezTo>
                    <a:cubicBezTo>
                      <a:pt x="8" y="12"/>
                      <a:pt x="9" y="12"/>
                      <a:pt x="9" y="13"/>
                    </a:cubicBezTo>
                    <a:cubicBezTo>
                      <a:pt x="9" y="14"/>
                      <a:pt x="9" y="14"/>
                      <a:pt x="8" y="15"/>
                    </a:cubicBezTo>
                    <a:close/>
                    <a:moveTo>
                      <a:pt x="13" y="18"/>
                    </a:moveTo>
                    <a:cubicBezTo>
                      <a:pt x="13" y="17"/>
                      <a:pt x="11" y="16"/>
                      <a:pt x="11" y="16"/>
                    </a:cubicBezTo>
                    <a:cubicBezTo>
                      <a:pt x="12" y="16"/>
                      <a:pt x="13" y="16"/>
                      <a:pt x="13" y="16"/>
                    </a:cubicBezTo>
                    <a:cubicBezTo>
                      <a:pt x="14" y="16"/>
                      <a:pt x="14" y="16"/>
                      <a:pt x="14" y="17"/>
                    </a:cubicBezTo>
                    <a:cubicBezTo>
                      <a:pt x="14" y="17"/>
                      <a:pt x="14" y="18"/>
                      <a:pt x="1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58"/>
              <p:cNvSpPr>
                <a:spLocks/>
              </p:cNvSpPr>
              <p:nvPr/>
            </p:nvSpPr>
            <p:spPr bwMode="auto">
              <a:xfrm>
                <a:off x="6303963" y="3219450"/>
                <a:ext cx="19050" cy="26988"/>
              </a:xfrm>
              <a:custGeom>
                <a:avLst/>
                <a:gdLst>
                  <a:gd name="T0" fmla="*/ 0 w 5"/>
                  <a:gd name="T1" fmla="*/ 6 h 7"/>
                  <a:gd name="T2" fmla="*/ 2 w 5"/>
                  <a:gd name="T3" fmla="*/ 6 h 7"/>
                  <a:gd name="T4" fmla="*/ 3 w 5"/>
                  <a:gd name="T5" fmla="*/ 5 h 7"/>
                  <a:gd name="T6" fmla="*/ 4 w 5"/>
                  <a:gd name="T7" fmla="*/ 5 h 7"/>
                  <a:gd name="T8" fmla="*/ 4 w 5"/>
                  <a:gd name="T9" fmla="*/ 3 h 7"/>
                  <a:gd name="T10" fmla="*/ 4 w 5"/>
                  <a:gd name="T11" fmla="*/ 1 h 7"/>
                  <a:gd name="T12" fmla="*/ 4 w 5"/>
                  <a:gd name="T13" fmla="*/ 0 h 7"/>
                  <a:gd name="T14" fmla="*/ 3 w 5"/>
                  <a:gd name="T15" fmla="*/ 0 h 7"/>
                  <a:gd name="T16" fmla="*/ 2 w 5"/>
                  <a:gd name="T17" fmla="*/ 1 h 7"/>
                  <a:gd name="T18" fmla="*/ 1 w 5"/>
                  <a:gd name="T19" fmla="*/ 2 h 7"/>
                  <a:gd name="T20" fmla="*/ 1 w 5"/>
                  <a:gd name="T21" fmla="*/ 1 h 7"/>
                  <a:gd name="T22" fmla="*/ 0 w 5"/>
                  <a:gd name="T23" fmla="*/ 2 h 7"/>
                  <a:gd name="T24" fmla="*/ 1 w 5"/>
                  <a:gd name="T25" fmla="*/ 4 h 7"/>
                  <a:gd name="T26" fmla="*/ 0 w 5"/>
                  <a:gd name="T27" fmla="*/ 5 h 7"/>
                  <a:gd name="T28" fmla="*/ 0 w 5"/>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
                    <a:moveTo>
                      <a:pt x="0" y="6"/>
                    </a:moveTo>
                    <a:cubicBezTo>
                      <a:pt x="1" y="7"/>
                      <a:pt x="1" y="6"/>
                      <a:pt x="2" y="6"/>
                    </a:cubicBezTo>
                    <a:cubicBezTo>
                      <a:pt x="2" y="6"/>
                      <a:pt x="2" y="6"/>
                      <a:pt x="3" y="5"/>
                    </a:cubicBezTo>
                    <a:cubicBezTo>
                      <a:pt x="3" y="5"/>
                      <a:pt x="4" y="5"/>
                      <a:pt x="4" y="5"/>
                    </a:cubicBezTo>
                    <a:cubicBezTo>
                      <a:pt x="4" y="4"/>
                      <a:pt x="4" y="3"/>
                      <a:pt x="4" y="3"/>
                    </a:cubicBezTo>
                    <a:cubicBezTo>
                      <a:pt x="4" y="2"/>
                      <a:pt x="4" y="2"/>
                      <a:pt x="4" y="1"/>
                    </a:cubicBezTo>
                    <a:cubicBezTo>
                      <a:pt x="5" y="1"/>
                      <a:pt x="4" y="0"/>
                      <a:pt x="4" y="0"/>
                    </a:cubicBezTo>
                    <a:cubicBezTo>
                      <a:pt x="4" y="0"/>
                      <a:pt x="3" y="0"/>
                      <a:pt x="3" y="0"/>
                    </a:cubicBezTo>
                    <a:cubicBezTo>
                      <a:pt x="3" y="0"/>
                      <a:pt x="2" y="0"/>
                      <a:pt x="2" y="1"/>
                    </a:cubicBezTo>
                    <a:cubicBezTo>
                      <a:pt x="1" y="1"/>
                      <a:pt x="2" y="1"/>
                      <a:pt x="1" y="2"/>
                    </a:cubicBezTo>
                    <a:cubicBezTo>
                      <a:pt x="1" y="2"/>
                      <a:pt x="1" y="1"/>
                      <a:pt x="1" y="1"/>
                    </a:cubicBezTo>
                    <a:cubicBezTo>
                      <a:pt x="0" y="2"/>
                      <a:pt x="0" y="2"/>
                      <a:pt x="0" y="2"/>
                    </a:cubicBezTo>
                    <a:cubicBezTo>
                      <a:pt x="0" y="3"/>
                      <a:pt x="1" y="3"/>
                      <a:pt x="1" y="4"/>
                    </a:cubicBezTo>
                    <a:cubicBezTo>
                      <a:pt x="1" y="4"/>
                      <a:pt x="0" y="5"/>
                      <a:pt x="0" y="5"/>
                    </a:cubicBezTo>
                    <a:cubicBezTo>
                      <a:pt x="0" y="5"/>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59"/>
              <p:cNvSpPr>
                <a:spLocks/>
              </p:cNvSpPr>
              <p:nvPr/>
            </p:nvSpPr>
            <p:spPr bwMode="auto">
              <a:xfrm>
                <a:off x="6319838" y="3197225"/>
                <a:ext cx="26988" cy="57150"/>
              </a:xfrm>
              <a:custGeom>
                <a:avLst/>
                <a:gdLst>
                  <a:gd name="T0" fmla="*/ 1 w 7"/>
                  <a:gd name="T1" fmla="*/ 5 h 15"/>
                  <a:gd name="T2" fmla="*/ 1 w 7"/>
                  <a:gd name="T3" fmla="*/ 6 h 15"/>
                  <a:gd name="T4" fmla="*/ 2 w 7"/>
                  <a:gd name="T5" fmla="*/ 7 h 15"/>
                  <a:gd name="T6" fmla="*/ 2 w 7"/>
                  <a:gd name="T7" fmla="*/ 7 h 15"/>
                  <a:gd name="T8" fmla="*/ 3 w 7"/>
                  <a:gd name="T9" fmla="*/ 8 h 15"/>
                  <a:gd name="T10" fmla="*/ 2 w 7"/>
                  <a:gd name="T11" fmla="*/ 9 h 15"/>
                  <a:gd name="T12" fmla="*/ 1 w 7"/>
                  <a:gd name="T13" fmla="*/ 9 h 15"/>
                  <a:gd name="T14" fmla="*/ 1 w 7"/>
                  <a:gd name="T15" fmla="*/ 11 h 15"/>
                  <a:gd name="T16" fmla="*/ 1 w 7"/>
                  <a:gd name="T17" fmla="*/ 12 h 15"/>
                  <a:gd name="T18" fmla="*/ 2 w 7"/>
                  <a:gd name="T19" fmla="*/ 12 h 15"/>
                  <a:gd name="T20" fmla="*/ 2 w 7"/>
                  <a:gd name="T21" fmla="*/ 13 h 15"/>
                  <a:gd name="T22" fmla="*/ 0 w 7"/>
                  <a:gd name="T23" fmla="*/ 14 h 15"/>
                  <a:gd name="T24" fmla="*/ 1 w 7"/>
                  <a:gd name="T25" fmla="*/ 15 h 15"/>
                  <a:gd name="T26" fmla="*/ 2 w 7"/>
                  <a:gd name="T27" fmla="*/ 14 h 15"/>
                  <a:gd name="T28" fmla="*/ 4 w 7"/>
                  <a:gd name="T29" fmla="*/ 14 h 15"/>
                  <a:gd name="T30" fmla="*/ 6 w 7"/>
                  <a:gd name="T31" fmla="*/ 13 h 15"/>
                  <a:gd name="T32" fmla="*/ 7 w 7"/>
                  <a:gd name="T33" fmla="*/ 12 h 15"/>
                  <a:gd name="T34" fmla="*/ 7 w 7"/>
                  <a:gd name="T35" fmla="*/ 11 h 15"/>
                  <a:gd name="T36" fmla="*/ 7 w 7"/>
                  <a:gd name="T37" fmla="*/ 10 h 15"/>
                  <a:gd name="T38" fmla="*/ 6 w 7"/>
                  <a:gd name="T39" fmla="*/ 10 h 15"/>
                  <a:gd name="T40" fmla="*/ 6 w 7"/>
                  <a:gd name="T41" fmla="*/ 8 h 15"/>
                  <a:gd name="T42" fmla="*/ 5 w 7"/>
                  <a:gd name="T43" fmla="*/ 7 h 15"/>
                  <a:gd name="T44" fmla="*/ 4 w 7"/>
                  <a:gd name="T45" fmla="*/ 5 h 15"/>
                  <a:gd name="T46" fmla="*/ 3 w 7"/>
                  <a:gd name="T47" fmla="*/ 4 h 15"/>
                  <a:gd name="T48" fmla="*/ 4 w 7"/>
                  <a:gd name="T49" fmla="*/ 2 h 15"/>
                  <a:gd name="T50" fmla="*/ 2 w 7"/>
                  <a:gd name="T51" fmla="*/ 2 h 15"/>
                  <a:gd name="T52" fmla="*/ 3 w 7"/>
                  <a:gd name="T53" fmla="*/ 0 h 15"/>
                  <a:gd name="T54" fmla="*/ 2 w 7"/>
                  <a:gd name="T55" fmla="*/ 0 h 15"/>
                  <a:gd name="T56" fmla="*/ 0 w 7"/>
                  <a:gd name="T57" fmla="*/ 1 h 15"/>
                  <a:gd name="T58" fmla="*/ 0 w 7"/>
                  <a:gd name="T59" fmla="*/ 3 h 15"/>
                  <a:gd name="T60" fmla="*/ 0 w 7"/>
                  <a:gd name="T61" fmla="*/ 4 h 15"/>
                  <a:gd name="T62" fmla="*/ 0 w 7"/>
                  <a:gd name="T63" fmla="*/ 5 h 15"/>
                  <a:gd name="T64" fmla="*/ 1 w 7"/>
                  <a:gd name="T65"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15">
                    <a:moveTo>
                      <a:pt x="1" y="5"/>
                    </a:moveTo>
                    <a:cubicBezTo>
                      <a:pt x="1" y="5"/>
                      <a:pt x="1" y="6"/>
                      <a:pt x="1" y="6"/>
                    </a:cubicBezTo>
                    <a:cubicBezTo>
                      <a:pt x="1" y="6"/>
                      <a:pt x="1" y="7"/>
                      <a:pt x="2" y="7"/>
                    </a:cubicBezTo>
                    <a:cubicBezTo>
                      <a:pt x="2" y="7"/>
                      <a:pt x="2" y="7"/>
                      <a:pt x="2" y="7"/>
                    </a:cubicBezTo>
                    <a:cubicBezTo>
                      <a:pt x="3" y="7"/>
                      <a:pt x="2" y="7"/>
                      <a:pt x="3" y="8"/>
                    </a:cubicBezTo>
                    <a:cubicBezTo>
                      <a:pt x="3" y="8"/>
                      <a:pt x="3" y="9"/>
                      <a:pt x="2" y="9"/>
                    </a:cubicBezTo>
                    <a:cubicBezTo>
                      <a:pt x="2" y="9"/>
                      <a:pt x="1" y="9"/>
                      <a:pt x="1" y="9"/>
                    </a:cubicBezTo>
                    <a:cubicBezTo>
                      <a:pt x="1" y="10"/>
                      <a:pt x="1" y="10"/>
                      <a:pt x="1" y="11"/>
                    </a:cubicBezTo>
                    <a:cubicBezTo>
                      <a:pt x="1" y="11"/>
                      <a:pt x="1" y="12"/>
                      <a:pt x="1" y="12"/>
                    </a:cubicBezTo>
                    <a:cubicBezTo>
                      <a:pt x="1" y="12"/>
                      <a:pt x="2" y="12"/>
                      <a:pt x="2" y="12"/>
                    </a:cubicBezTo>
                    <a:cubicBezTo>
                      <a:pt x="2" y="13"/>
                      <a:pt x="2" y="13"/>
                      <a:pt x="2" y="13"/>
                    </a:cubicBezTo>
                    <a:cubicBezTo>
                      <a:pt x="1" y="13"/>
                      <a:pt x="1" y="14"/>
                      <a:pt x="0" y="14"/>
                    </a:cubicBezTo>
                    <a:cubicBezTo>
                      <a:pt x="0" y="15"/>
                      <a:pt x="1" y="15"/>
                      <a:pt x="1" y="15"/>
                    </a:cubicBezTo>
                    <a:cubicBezTo>
                      <a:pt x="2" y="14"/>
                      <a:pt x="2" y="14"/>
                      <a:pt x="2" y="14"/>
                    </a:cubicBezTo>
                    <a:cubicBezTo>
                      <a:pt x="3" y="14"/>
                      <a:pt x="3" y="14"/>
                      <a:pt x="4" y="14"/>
                    </a:cubicBezTo>
                    <a:cubicBezTo>
                      <a:pt x="4" y="14"/>
                      <a:pt x="5" y="13"/>
                      <a:pt x="6" y="13"/>
                    </a:cubicBezTo>
                    <a:cubicBezTo>
                      <a:pt x="6" y="13"/>
                      <a:pt x="7" y="13"/>
                      <a:pt x="7" y="12"/>
                    </a:cubicBezTo>
                    <a:cubicBezTo>
                      <a:pt x="7" y="12"/>
                      <a:pt x="7" y="12"/>
                      <a:pt x="7" y="11"/>
                    </a:cubicBezTo>
                    <a:cubicBezTo>
                      <a:pt x="7" y="11"/>
                      <a:pt x="7" y="10"/>
                      <a:pt x="7" y="10"/>
                    </a:cubicBezTo>
                    <a:cubicBezTo>
                      <a:pt x="7" y="10"/>
                      <a:pt x="6" y="10"/>
                      <a:pt x="6" y="10"/>
                    </a:cubicBezTo>
                    <a:cubicBezTo>
                      <a:pt x="6" y="10"/>
                      <a:pt x="6" y="9"/>
                      <a:pt x="6" y="8"/>
                    </a:cubicBezTo>
                    <a:cubicBezTo>
                      <a:pt x="6" y="7"/>
                      <a:pt x="5" y="7"/>
                      <a:pt x="5" y="7"/>
                    </a:cubicBezTo>
                    <a:cubicBezTo>
                      <a:pt x="4" y="7"/>
                      <a:pt x="4" y="6"/>
                      <a:pt x="4" y="5"/>
                    </a:cubicBezTo>
                    <a:cubicBezTo>
                      <a:pt x="4" y="5"/>
                      <a:pt x="3" y="5"/>
                      <a:pt x="3" y="4"/>
                    </a:cubicBezTo>
                    <a:cubicBezTo>
                      <a:pt x="3" y="3"/>
                      <a:pt x="4" y="2"/>
                      <a:pt x="4" y="2"/>
                    </a:cubicBezTo>
                    <a:cubicBezTo>
                      <a:pt x="4" y="1"/>
                      <a:pt x="2" y="2"/>
                      <a:pt x="2" y="2"/>
                    </a:cubicBezTo>
                    <a:cubicBezTo>
                      <a:pt x="2" y="1"/>
                      <a:pt x="3" y="0"/>
                      <a:pt x="3" y="0"/>
                    </a:cubicBezTo>
                    <a:cubicBezTo>
                      <a:pt x="3" y="0"/>
                      <a:pt x="2" y="0"/>
                      <a:pt x="2" y="0"/>
                    </a:cubicBezTo>
                    <a:cubicBezTo>
                      <a:pt x="1" y="0"/>
                      <a:pt x="0" y="1"/>
                      <a:pt x="0" y="1"/>
                    </a:cubicBezTo>
                    <a:cubicBezTo>
                      <a:pt x="0" y="2"/>
                      <a:pt x="0" y="2"/>
                      <a:pt x="0" y="3"/>
                    </a:cubicBezTo>
                    <a:cubicBezTo>
                      <a:pt x="0" y="3"/>
                      <a:pt x="0" y="4"/>
                      <a:pt x="0" y="4"/>
                    </a:cubicBezTo>
                    <a:cubicBezTo>
                      <a:pt x="0" y="4"/>
                      <a:pt x="0" y="5"/>
                      <a:pt x="0" y="5"/>
                    </a:cubicBezTo>
                    <a:cubicBezTo>
                      <a:pt x="0" y="5"/>
                      <a:pt x="1"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cxnSp>
        <p:nvCxnSpPr>
          <p:cNvPr id="74" name="Straight Arrow Connector 73"/>
          <p:cNvCxnSpPr/>
          <p:nvPr/>
        </p:nvCxnSpPr>
        <p:spPr>
          <a:xfrm>
            <a:off x="2431249" y="2019300"/>
            <a:ext cx="2012993" cy="0"/>
          </a:xfrm>
          <a:prstGeom prst="straightConnector1">
            <a:avLst/>
          </a:prstGeom>
          <a:ln w="22225">
            <a:tailEnd type="diamon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3345649" y="3762375"/>
            <a:ext cx="2012993" cy="0"/>
          </a:xfrm>
          <a:prstGeom prst="straightConnector1">
            <a:avLst/>
          </a:prstGeom>
          <a:ln w="22225">
            <a:solidFill>
              <a:schemeClr val="accent3"/>
            </a:solidFill>
            <a:tailEnd type="diamon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2431249" y="5563699"/>
            <a:ext cx="2012993" cy="0"/>
          </a:xfrm>
          <a:prstGeom prst="straightConnector1">
            <a:avLst/>
          </a:prstGeom>
          <a:ln w="22225">
            <a:solidFill>
              <a:schemeClr val="accent5"/>
            </a:solidFill>
            <a:tailEnd type="diamon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303376" y="1844376"/>
            <a:ext cx="889987" cy="369332"/>
          </a:xfrm>
          <a:prstGeom prst="rect">
            <a:avLst/>
          </a:prstGeom>
          <a:noFill/>
        </p:spPr>
        <p:txBody>
          <a:bodyPr wrap="none" rtlCol="0">
            <a:spAutoFit/>
          </a:bodyPr>
          <a:lstStyle/>
          <a:p>
            <a:r>
              <a:rPr lang="id-ID" b="1" dirty="0">
                <a:latin typeface="Raleway" panose="020B0003030101060003" pitchFamily="34" charset="0"/>
              </a:rPr>
              <a:t>Ext </a:t>
            </a:r>
            <a:r>
              <a:rPr lang="id-ID" b="1" dirty="0" smtClean="0">
                <a:latin typeface="Raleway" panose="020B0003030101060003" pitchFamily="34" charset="0"/>
              </a:rPr>
              <a:t>JS</a:t>
            </a:r>
            <a:endParaRPr lang="id-ID" b="1" dirty="0">
              <a:latin typeface="Raleway" panose="020B0003030101060003" pitchFamily="34" charset="0"/>
            </a:endParaRPr>
          </a:p>
        </p:txBody>
      </p:sp>
      <p:sp>
        <p:nvSpPr>
          <p:cNvPr id="81" name="Rectangle 80"/>
          <p:cNvSpPr/>
          <p:nvPr/>
        </p:nvSpPr>
        <p:spPr>
          <a:xfrm>
            <a:off x="5480234" y="2168473"/>
            <a:ext cx="6583824" cy="830997"/>
          </a:xfrm>
          <a:prstGeom prst="rect">
            <a:avLst/>
          </a:prstGeom>
        </p:spPr>
        <p:txBody>
          <a:bodyPr wrap="square">
            <a:spAutoFit/>
          </a:bodyPr>
          <a:lstStyle/>
          <a:p>
            <a:r>
              <a:rPr lang="es-EC" sz="1600" dirty="0"/>
              <a:t>Framework </a:t>
            </a:r>
            <a:r>
              <a:rPr lang="es-EC" sz="1600" dirty="0" err="1"/>
              <a:t>Javascript</a:t>
            </a:r>
            <a:r>
              <a:rPr lang="es-EC" sz="1600" dirty="0"/>
              <a:t> HTML5 para generación de aplicaciones web</a:t>
            </a:r>
          </a:p>
          <a:p>
            <a:r>
              <a:rPr lang="es-EC" sz="1600" dirty="0"/>
              <a:t>Ofrece un ambiente de desarrollo rápido</a:t>
            </a:r>
          </a:p>
          <a:p>
            <a:r>
              <a:rPr lang="es-EC" sz="1600" dirty="0"/>
              <a:t>Manejan la mayoría de interacciones y envío de </a:t>
            </a:r>
            <a:r>
              <a:rPr lang="es-EC" sz="1600" dirty="0" smtClean="0"/>
              <a:t>mensajes.</a:t>
            </a:r>
            <a:endParaRPr lang="es-EC" sz="1600" dirty="0"/>
          </a:p>
        </p:txBody>
      </p:sp>
      <p:grpSp>
        <p:nvGrpSpPr>
          <p:cNvPr id="83" name="Group 82"/>
          <p:cNvGrpSpPr/>
          <p:nvPr/>
        </p:nvGrpSpPr>
        <p:grpSpPr>
          <a:xfrm>
            <a:off x="4702174" y="1787201"/>
            <a:ext cx="504825" cy="476250"/>
            <a:chOff x="3498850" y="1541463"/>
            <a:chExt cx="504825" cy="476250"/>
          </a:xfrm>
          <a:solidFill>
            <a:schemeClr val="accent1"/>
          </a:solidFill>
        </p:grpSpPr>
        <p:sp>
          <p:nvSpPr>
            <p:cNvPr id="84" name="Oval 5"/>
            <p:cNvSpPr>
              <a:spLocks noChangeArrowheads="1"/>
            </p:cNvSpPr>
            <p:nvPr/>
          </p:nvSpPr>
          <p:spPr bwMode="auto">
            <a:xfrm>
              <a:off x="3743325" y="1801813"/>
              <a:ext cx="61913" cy="61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2" name="TextBox 91"/>
          <p:cNvSpPr txBox="1"/>
          <p:nvPr/>
        </p:nvSpPr>
        <p:spPr>
          <a:xfrm>
            <a:off x="6165774" y="3513235"/>
            <a:ext cx="992579" cy="369332"/>
          </a:xfrm>
          <a:prstGeom prst="rect">
            <a:avLst/>
          </a:prstGeom>
          <a:noFill/>
        </p:spPr>
        <p:txBody>
          <a:bodyPr wrap="none" rtlCol="0">
            <a:spAutoFit/>
          </a:bodyPr>
          <a:lstStyle/>
          <a:p>
            <a:r>
              <a:rPr lang="id-ID" b="1" dirty="0">
                <a:latin typeface="Raleway" panose="020B0003030101060003" pitchFamily="34" charset="0"/>
              </a:rPr>
              <a:t>GeoExt</a:t>
            </a:r>
          </a:p>
        </p:txBody>
      </p:sp>
      <p:sp>
        <p:nvSpPr>
          <p:cNvPr id="93" name="Rectangle 92"/>
          <p:cNvSpPr/>
          <p:nvPr/>
        </p:nvSpPr>
        <p:spPr>
          <a:xfrm>
            <a:off x="6165773" y="3758882"/>
            <a:ext cx="5396645" cy="1077218"/>
          </a:xfrm>
          <a:prstGeom prst="rect">
            <a:avLst/>
          </a:prstGeom>
        </p:spPr>
        <p:txBody>
          <a:bodyPr wrap="square">
            <a:spAutoFit/>
          </a:bodyPr>
          <a:lstStyle/>
          <a:p>
            <a:r>
              <a:rPr lang="es-EC" sz="1600" dirty="0"/>
              <a:t>Framework que combina controles de </a:t>
            </a:r>
            <a:r>
              <a:rPr lang="es-EC" sz="1600" dirty="0" err="1"/>
              <a:t>OpenLayers</a:t>
            </a:r>
            <a:r>
              <a:rPr lang="es-EC" sz="1600" dirty="0"/>
              <a:t> con componentes UI </a:t>
            </a:r>
            <a:r>
              <a:rPr lang="es-EC" sz="1600" dirty="0" err="1"/>
              <a:t>deExt</a:t>
            </a:r>
            <a:r>
              <a:rPr lang="es-EC" sz="1600" dirty="0"/>
              <a:t> JS</a:t>
            </a:r>
          </a:p>
          <a:p>
            <a:r>
              <a:rPr lang="es-EC" sz="1600" dirty="0"/>
              <a:t>Permite construir aplicaciones GIS estilo escritorio, pero en un navegador.</a:t>
            </a:r>
          </a:p>
        </p:txBody>
      </p:sp>
      <p:grpSp>
        <p:nvGrpSpPr>
          <p:cNvPr id="95" name="Group 94"/>
          <p:cNvGrpSpPr/>
          <p:nvPr/>
        </p:nvGrpSpPr>
        <p:grpSpPr>
          <a:xfrm>
            <a:off x="5704971" y="3477645"/>
            <a:ext cx="341313" cy="488950"/>
            <a:chOff x="3741341" y="1604128"/>
            <a:chExt cx="341313" cy="488950"/>
          </a:xfrm>
          <a:solidFill>
            <a:schemeClr val="accent3"/>
          </a:solidFill>
        </p:grpSpPr>
        <p:sp>
          <p:nvSpPr>
            <p:cNvPr id="96" name="Freeform 15"/>
            <p:cNvSpPr>
              <a:spLocks noEditPoints="1"/>
            </p:cNvSpPr>
            <p:nvPr/>
          </p:nvSpPr>
          <p:spPr bwMode="auto">
            <a:xfrm>
              <a:off x="3741341" y="1604128"/>
              <a:ext cx="341313" cy="48895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16"/>
            <p:cNvSpPr>
              <a:spLocks/>
            </p:cNvSpPr>
            <p:nvPr/>
          </p:nvSpPr>
          <p:spPr bwMode="auto">
            <a:xfrm>
              <a:off x="3819128" y="1680328"/>
              <a:ext cx="101600" cy="10001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10" name="TextBox 109"/>
          <p:cNvSpPr txBox="1"/>
          <p:nvPr/>
        </p:nvSpPr>
        <p:spPr>
          <a:xfrm>
            <a:off x="5185032" y="5415496"/>
            <a:ext cx="1274708" cy="369332"/>
          </a:xfrm>
          <a:prstGeom prst="rect">
            <a:avLst/>
          </a:prstGeom>
          <a:noFill/>
        </p:spPr>
        <p:txBody>
          <a:bodyPr wrap="none" rtlCol="0">
            <a:spAutoFit/>
          </a:bodyPr>
          <a:lstStyle/>
          <a:p>
            <a:r>
              <a:rPr lang="id-ID" b="1" dirty="0">
                <a:latin typeface="Raleway" panose="020B0003030101060003" pitchFamily="34" charset="0"/>
              </a:rPr>
              <a:t>Heron MC</a:t>
            </a:r>
          </a:p>
        </p:txBody>
      </p:sp>
      <p:sp>
        <p:nvSpPr>
          <p:cNvPr id="112" name="Rectangle 111"/>
          <p:cNvSpPr/>
          <p:nvPr/>
        </p:nvSpPr>
        <p:spPr>
          <a:xfrm>
            <a:off x="5185031" y="5670108"/>
            <a:ext cx="5396645" cy="584775"/>
          </a:xfrm>
          <a:prstGeom prst="rect">
            <a:avLst/>
          </a:prstGeom>
        </p:spPr>
        <p:txBody>
          <a:bodyPr wrap="square">
            <a:spAutoFit/>
          </a:bodyPr>
          <a:lstStyle/>
          <a:p>
            <a:r>
              <a:rPr lang="es-EC" sz="1600" dirty="0" err="1"/>
              <a:t>Heron</a:t>
            </a:r>
            <a:r>
              <a:rPr lang="es-EC" sz="1600" dirty="0"/>
              <a:t> </a:t>
            </a:r>
            <a:r>
              <a:rPr lang="es-EC" sz="1600" dirty="0" err="1"/>
              <a:t>Mapping</a:t>
            </a:r>
            <a:r>
              <a:rPr lang="es-EC" sz="1600" dirty="0"/>
              <a:t> </a:t>
            </a:r>
            <a:r>
              <a:rPr lang="es-EC" sz="1600" dirty="0" err="1"/>
              <a:t>Client</a:t>
            </a:r>
            <a:r>
              <a:rPr lang="es-EC" sz="1600" dirty="0"/>
              <a:t> (MC) facilita creación de aplicaciones web de mapeo haciendo uso de </a:t>
            </a:r>
            <a:r>
              <a:rPr lang="es-EC" sz="1600" dirty="0" err="1"/>
              <a:t>GeoExt</a:t>
            </a:r>
            <a:r>
              <a:rPr lang="es-EC" sz="1600" dirty="0"/>
              <a:t>.</a:t>
            </a:r>
            <a:endParaRPr lang="id-ID" sz="1600" dirty="0"/>
          </a:p>
        </p:txBody>
      </p:sp>
      <p:grpSp>
        <p:nvGrpSpPr>
          <p:cNvPr id="113" name="Group 112"/>
          <p:cNvGrpSpPr/>
          <p:nvPr/>
        </p:nvGrpSpPr>
        <p:grpSpPr>
          <a:xfrm>
            <a:off x="4688493" y="5364767"/>
            <a:ext cx="452805" cy="427649"/>
            <a:chOff x="10261600" y="2471738"/>
            <a:chExt cx="514350" cy="485775"/>
          </a:xfrm>
          <a:solidFill>
            <a:schemeClr val="accent5"/>
          </a:solidFill>
        </p:grpSpPr>
        <p:sp>
          <p:nvSpPr>
            <p:cNvPr id="114" name="Freeform 16"/>
            <p:cNvSpPr>
              <a:spLocks/>
            </p:cNvSpPr>
            <p:nvPr/>
          </p:nvSpPr>
          <p:spPr bwMode="auto">
            <a:xfrm>
              <a:off x="10261600" y="2722563"/>
              <a:ext cx="476250" cy="234950"/>
            </a:xfrm>
            <a:custGeom>
              <a:avLst/>
              <a:gdLst>
                <a:gd name="T0" fmla="*/ 121 w 124"/>
                <a:gd name="T1" fmla="*/ 19 h 61"/>
                <a:gd name="T2" fmla="*/ 116 w 124"/>
                <a:gd name="T3" fmla="*/ 21 h 61"/>
                <a:gd name="T4" fmla="*/ 66 w 124"/>
                <a:gd name="T5" fmla="*/ 53 h 61"/>
                <a:gd name="T6" fmla="*/ 19 w 124"/>
                <a:gd name="T7" fmla="*/ 25 h 61"/>
                <a:gd name="T8" fmla="*/ 29 w 124"/>
                <a:gd name="T9" fmla="*/ 19 h 61"/>
                <a:gd name="T10" fmla="*/ 29 w 124"/>
                <a:gd name="T11" fmla="*/ 16 h 61"/>
                <a:gd name="T12" fmla="*/ 3 w 124"/>
                <a:gd name="T13" fmla="*/ 1 h 61"/>
                <a:gd name="T14" fmla="*/ 0 w 124"/>
                <a:gd name="T15" fmla="*/ 2 h 61"/>
                <a:gd name="T16" fmla="*/ 0 w 124"/>
                <a:gd name="T17" fmla="*/ 32 h 61"/>
                <a:gd name="T18" fmla="*/ 3 w 124"/>
                <a:gd name="T19" fmla="*/ 34 h 61"/>
                <a:gd name="T20" fmla="*/ 12 w 124"/>
                <a:gd name="T21" fmla="*/ 29 h 61"/>
                <a:gd name="T22" fmla="*/ 66 w 124"/>
                <a:gd name="T23" fmla="*/ 61 h 61"/>
                <a:gd name="T24" fmla="*/ 123 w 124"/>
                <a:gd name="T25" fmla="*/ 24 h 61"/>
                <a:gd name="T26" fmla="*/ 121 w 124"/>
                <a:gd name="T27" fmla="*/ 1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61">
                  <a:moveTo>
                    <a:pt x="121" y="19"/>
                  </a:moveTo>
                  <a:cubicBezTo>
                    <a:pt x="119" y="18"/>
                    <a:pt x="117" y="19"/>
                    <a:pt x="116" y="21"/>
                  </a:cubicBezTo>
                  <a:cubicBezTo>
                    <a:pt x="108" y="41"/>
                    <a:pt x="88" y="53"/>
                    <a:pt x="66" y="53"/>
                  </a:cubicBezTo>
                  <a:cubicBezTo>
                    <a:pt x="46" y="53"/>
                    <a:pt x="28" y="42"/>
                    <a:pt x="19" y="25"/>
                  </a:cubicBezTo>
                  <a:cubicBezTo>
                    <a:pt x="24" y="22"/>
                    <a:pt x="29" y="20"/>
                    <a:pt x="29" y="19"/>
                  </a:cubicBezTo>
                  <a:cubicBezTo>
                    <a:pt x="31" y="18"/>
                    <a:pt x="31" y="17"/>
                    <a:pt x="29" y="16"/>
                  </a:cubicBezTo>
                  <a:cubicBezTo>
                    <a:pt x="28" y="15"/>
                    <a:pt x="4" y="1"/>
                    <a:pt x="3" y="1"/>
                  </a:cubicBezTo>
                  <a:cubicBezTo>
                    <a:pt x="2" y="0"/>
                    <a:pt x="0" y="1"/>
                    <a:pt x="0" y="2"/>
                  </a:cubicBezTo>
                  <a:cubicBezTo>
                    <a:pt x="0" y="4"/>
                    <a:pt x="0" y="30"/>
                    <a:pt x="0" y="32"/>
                  </a:cubicBezTo>
                  <a:cubicBezTo>
                    <a:pt x="0" y="34"/>
                    <a:pt x="1" y="35"/>
                    <a:pt x="3" y="34"/>
                  </a:cubicBezTo>
                  <a:cubicBezTo>
                    <a:pt x="3" y="34"/>
                    <a:pt x="7" y="32"/>
                    <a:pt x="12" y="29"/>
                  </a:cubicBezTo>
                  <a:cubicBezTo>
                    <a:pt x="23" y="49"/>
                    <a:pt x="43" y="61"/>
                    <a:pt x="66" y="61"/>
                  </a:cubicBezTo>
                  <a:cubicBezTo>
                    <a:pt x="91" y="61"/>
                    <a:pt x="114" y="47"/>
                    <a:pt x="123" y="24"/>
                  </a:cubicBezTo>
                  <a:cubicBezTo>
                    <a:pt x="124" y="22"/>
                    <a:pt x="123" y="20"/>
                    <a:pt x="12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Freeform 17"/>
            <p:cNvSpPr>
              <a:spLocks/>
            </p:cNvSpPr>
            <p:nvPr/>
          </p:nvSpPr>
          <p:spPr bwMode="auto">
            <a:xfrm>
              <a:off x="10296525" y="2471738"/>
              <a:ext cx="479425" cy="239712"/>
            </a:xfrm>
            <a:custGeom>
              <a:avLst/>
              <a:gdLst>
                <a:gd name="T0" fmla="*/ 125 w 125"/>
                <a:gd name="T1" fmla="*/ 29 h 62"/>
                <a:gd name="T2" fmla="*/ 122 w 125"/>
                <a:gd name="T3" fmla="*/ 28 h 62"/>
                <a:gd name="T4" fmla="*/ 112 w 125"/>
                <a:gd name="T5" fmla="*/ 33 h 62"/>
                <a:gd name="T6" fmla="*/ 57 w 125"/>
                <a:gd name="T7" fmla="*/ 0 h 62"/>
                <a:gd name="T8" fmla="*/ 0 w 125"/>
                <a:gd name="T9" fmla="*/ 38 h 62"/>
                <a:gd name="T10" fmla="*/ 2 w 125"/>
                <a:gd name="T11" fmla="*/ 43 h 62"/>
                <a:gd name="T12" fmla="*/ 8 w 125"/>
                <a:gd name="T13" fmla="*/ 41 h 62"/>
                <a:gd name="T14" fmla="*/ 57 w 125"/>
                <a:gd name="T15" fmla="*/ 8 h 62"/>
                <a:gd name="T16" fmla="*/ 106 w 125"/>
                <a:gd name="T17" fmla="*/ 37 h 62"/>
                <a:gd name="T18" fmla="*/ 96 w 125"/>
                <a:gd name="T19" fmla="*/ 43 h 62"/>
                <a:gd name="T20" fmla="*/ 96 w 125"/>
                <a:gd name="T21" fmla="*/ 46 h 62"/>
                <a:gd name="T22" fmla="*/ 122 w 125"/>
                <a:gd name="T23" fmla="*/ 61 h 62"/>
                <a:gd name="T24" fmla="*/ 125 w 125"/>
                <a:gd name="T25" fmla="*/ 60 h 62"/>
                <a:gd name="T26" fmla="*/ 125 w 125"/>
                <a:gd name="T27"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62">
                  <a:moveTo>
                    <a:pt x="125" y="29"/>
                  </a:moveTo>
                  <a:cubicBezTo>
                    <a:pt x="125" y="28"/>
                    <a:pt x="124" y="27"/>
                    <a:pt x="122" y="28"/>
                  </a:cubicBezTo>
                  <a:cubicBezTo>
                    <a:pt x="122" y="28"/>
                    <a:pt x="118" y="30"/>
                    <a:pt x="112" y="33"/>
                  </a:cubicBezTo>
                  <a:cubicBezTo>
                    <a:pt x="103" y="13"/>
                    <a:pt x="82" y="0"/>
                    <a:pt x="57" y="0"/>
                  </a:cubicBezTo>
                  <a:cubicBezTo>
                    <a:pt x="32" y="0"/>
                    <a:pt x="10" y="15"/>
                    <a:pt x="0" y="38"/>
                  </a:cubicBezTo>
                  <a:cubicBezTo>
                    <a:pt x="0" y="40"/>
                    <a:pt x="0" y="42"/>
                    <a:pt x="2" y="43"/>
                  </a:cubicBezTo>
                  <a:cubicBezTo>
                    <a:pt x="5" y="44"/>
                    <a:pt x="7" y="43"/>
                    <a:pt x="8" y="41"/>
                  </a:cubicBezTo>
                  <a:cubicBezTo>
                    <a:pt x="16" y="21"/>
                    <a:pt x="36" y="8"/>
                    <a:pt x="57" y="8"/>
                  </a:cubicBezTo>
                  <a:cubicBezTo>
                    <a:pt x="79" y="8"/>
                    <a:pt x="97" y="19"/>
                    <a:pt x="106" y="37"/>
                  </a:cubicBezTo>
                  <a:cubicBezTo>
                    <a:pt x="101" y="40"/>
                    <a:pt x="96" y="43"/>
                    <a:pt x="96" y="43"/>
                  </a:cubicBezTo>
                  <a:cubicBezTo>
                    <a:pt x="94" y="44"/>
                    <a:pt x="94" y="46"/>
                    <a:pt x="96" y="46"/>
                  </a:cubicBezTo>
                  <a:cubicBezTo>
                    <a:pt x="97" y="47"/>
                    <a:pt x="121" y="60"/>
                    <a:pt x="122" y="61"/>
                  </a:cubicBezTo>
                  <a:cubicBezTo>
                    <a:pt x="124" y="62"/>
                    <a:pt x="125" y="61"/>
                    <a:pt x="125" y="60"/>
                  </a:cubicBezTo>
                  <a:cubicBezTo>
                    <a:pt x="125" y="57"/>
                    <a:pt x="125" y="31"/>
                    <a:pt x="12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88"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94" name="3 Imagen"/>
          <p:cNvPicPr>
            <a:picLocks noChangeAspect="1" noChangeArrowheads="1"/>
          </p:cNvPicPr>
          <p:nvPr/>
        </p:nvPicPr>
        <p:blipFill>
          <a:blip r:embed="rId4"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376457"/>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left)">
                                      <p:cBhvr>
                                        <p:cTn id="45" dur="500"/>
                                        <p:tgtEl>
                                          <p:spTgt spid="74"/>
                                        </p:tgtEl>
                                      </p:cBhvr>
                                    </p:animEffect>
                                  </p:childTnLst>
                                </p:cTn>
                              </p:par>
                              <p:par>
                                <p:cTn id="46" presetID="22" presetClass="entr" presetSubtype="8" fill="hold"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wipe(left)">
                                      <p:cBhvr>
                                        <p:cTn id="48" dur="500"/>
                                        <p:tgtEl>
                                          <p:spTgt spid="76"/>
                                        </p:tgtEl>
                                      </p:cBhvr>
                                    </p:animEffect>
                                  </p:childTnLst>
                                </p:cTn>
                              </p:par>
                              <p:par>
                                <p:cTn id="49" presetID="22" presetClass="entr" presetSubtype="8"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wipe(left)">
                                      <p:cBhvr>
                                        <p:cTn id="51" dur="500"/>
                                        <p:tgtEl>
                                          <p:spTgt spid="78"/>
                                        </p:tgtEl>
                                      </p:cBhvr>
                                    </p:animEffect>
                                  </p:childTnLst>
                                </p:cTn>
                              </p:par>
                              <p:par>
                                <p:cTn id="52" presetID="53" presetClass="entr" presetSubtype="16" fill="hold" nodeType="withEffect">
                                  <p:stCondLst>
                                    <p:cond delay="0"/>
                                  </p:stCondLst>
                                  <p:childTnLst>
                                    <p:set>
                                      <p:cBhvr>
                                        <p:cTn id="53" dur="1" fill="hold">
                                          <p:stCondLst>
                                            <p:cond delay="0"/>
                                          </p:stCondLst>
                                        </p:cTn>
                                        <p:tgtEl>
                                          <p:spTgt spid="83"/>
                                        </p:tgtEl>
                                        <p:attrNameLst>
                                          <p:attrName>style.visibility</p:attrName>
                                        </p:attrNameLst>
                                      </p:cBhvr>
                                      <p:to>
                                        <p:strVal val="visible"/>
                                      </p:to>
                                    </p:set>
                                    <p:anim calcmode="lin" valueType="num">
                                      <p:cBhvr>
                                        <p:cTn id="54" dur="500" fill="hold"/>
                                        <p:tgtEl>
                                          <p:spTgt spid="83"/>
                                        </p:tgtEl>
                                        <p:attrNameLst>
                                          <p:attrName>ppt_w</p:attrName>
                                        </p:attrNameLst>
                                      </p:cBhvr>
                                      <p:tavLst>
                                        <p:tav tm="0">
                                          <p:val>
                                            <p:fltVal val="0"/>
                                          </p:val>
                                        </p:tav>
                                        <p:tav tm="100000">
                                          <p:val>
                                            <p:strVal val="#ppt_w"/>
                                          </p:val>
                                        </p:tav>
                                      </p:tavLst>
                                    </p:anim>
                                    <p:anim calcmode="lin" valueType="num">
                                      <p:cBhvr>
                                        <p:cTn id="55" dur="500" fill="hold"/>
                                        <p:tgtEl>
                                          <p:spTgt spid="83"/>
                                        </p:tgtEl>
                                        <p:attrNameLst>
                                          <p:attrName>ppt_h</p:attrName>
                                        </p:attrNameLst>
                                      </p:cBhvr>
                                      <p:tavLst>
                                        <p:tav tm="0">
                                          <p:val>
                                            <p:fltVal val="0"/>
                                          </p:val>
                                        </p:tav>
                                        <p:tav tm="100000">
                                          <p:val>
                                            <p:strVal val="#ppt_h"/>
                                          </p:val>
                                        </p:tav>
                                      </p:tavLst>
                                    </p:anim>
                                    <p:animEffect transition="in" filter="fade">
                                      <p:cBhvr>
                                        <p:cTn id="56" dur="500"/>
                                        <p:tgtEl>
                                          <p:spTgt spid="83"/>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fade">
                                      <p:cBhvr>
                                        <p:cTn id="60" dur="500"/>
                                        <p:tgtEl>
                                          <p:spTgt spid="8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81"/>
                                        </p:tgtEl>
                                        <p:attrNameLst>
                                          <p:attrName>style.visibility</p:attrName>
                                        </p:attrNameLst>
                                      </p:cBhvr>
                                      <p:to>
                                        <p:strVal val="hidden"/>
                                      </p:to>
                                    </p:set>
                                  </p:childTnLst>
                                </p:cTn>
                              </p:par>
                              <p:par>
                                <p:cTn id="68" presetID="53" presetClass="entr" presetSubtype="16" fill="hold" nodeType="with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p:cTn id="70" dur="500" fill="hold"/>
                                        <p:tgtEl>
                                          <p:spTgt spid="95"/>
                                        </p:tgtEl>
                                        <p:attrNameLst>
                                          <p:attrName>ppt_w</p:attrName>
                                        </p:attrNameLst>
                                      </p:cBhvr>
                                      <p:tavLst>
                                        <p:tav tm="0">
                                          <p:val>
                                            <p:fltVal val="0"/>
                                          </p:val>
                                        </p:tav>
                                        <p:tav tm="100000">
                                          <p:val>
                                            <p:strVal val="#ppt_w"/>
                                          </p:val>
                                        </p:tav>
                                      </p:tavLst>
                                    </p:anim>
                                    <p:anim calcmode="lin" valueType="num">
                                      <p:cBhvr>
                                        <p:cTn id="71" dur="500" fill="hold"/>
                                        <p:tgtEl>
                                          <p:spTgt spid="95"/>
                                        </p:tgtEl>
                                        <p:attrNameLst>
                                          <p:attrName>ppt_h</p:attrName>
                                        </p:attrNameLst>
                                      </p:cBhvr>
                                      <p:tavLst>
                                        <p:tav tm="0">
                                          <p:val>
                                            <p:fltVal val="0"/>
                                          </p:val>
                                        </p:tav>
                                        <p:tav tm="100000">
                                          <p:val>
                                            <p:strVal val="#ppt_h"/>
                                          </p:val>
                                        </p:tav>
                                      </p:tavLst>
                                    </p:anim>
                                    <p:animEffect transition="in" filter="fade">
                                      <p:cBhvr>
                                        <p:cTn id="72" dur="500"/>
                                        <p:tgtEl>
                                          <p:spTgt spid="95"/>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Effect transition="in" filter="fade">
                                      <p:cBhvr>
                                        <p:cTn id="76" dur="500"/>
                                        <p:tgtEl>
                                          <p:spTgt spid="9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fade">
                                      <p:cBhvr>
                                        <p:cTn id="79" dur="500"/>
                                        <p:tgtEl>
                                          <p:spTgt spid="93"/>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93"/>
                                        </p:tgtEl>
                                        <p:attrNameLst>
                                          <p:attrName>style.visibility</p:attrName>
                                        </p:attrNameLst>
                                      </p:cBhvr>
                                      <p:to>
                                        <p:strVal val="hidden"/>
                                      </p:to>
                                    </p:set>
                                  </p:childTnLst>
                                </p:cTn>
                              </p:par>
                              <p:par>
                                <p:cTn id="84" presetID="53" presetClass="entr" presetSubtype="16" fill="hold" nodeType="withEffect">
                                  <p:stCondLst>
                                    <p:cond delay="0"/>
                                  </p:stCondLst>
                                  <p:childTnLst>
                                    <p:set>
                                      <p:cBhvr>
                                        <p:cTn id="85" dur="1" fill="hold">
                                          <p:stCondLst>
                                            <p:cond delay="0"/>
                                          </p:stCondLst>
                                        </p:cTn>
                                        <p:tgtEl>
                                          <p:spTgt spid="113"/>
                                        </p:tgtEl>
                                        <p:attrNameLst>
                                          <p:attrName>style.visibility</p:attrName>
                                        </p:attrNameLst>
                                      </p:cBhvr>
                                      <p:to>
                                        <p:strVal val="visible"/>
                                      </p:to>
                                    </p:set>
                                    <p:anim calcmode="lin" valueType="num">
                                      <p:cBhvr>
                                        <p:cTn id="86" dur="500" fill="hold"/>
                                        <p:tgtEl>
                                          <p:spTgt spid="113"/>
                                        </p:tgtEl>
                                        <p:attrNameLst>
                                          <p:attrName>ppt_w</p:attrName>
                                        </p:attrNameLst>
                                      </p:cBhvr>
                                      <p:tavLst>
                                        <p:tav tm="0">
                                          <p:val>
                                            <p:fltVal val="0"/>
                                          </p:val>
                                        </p:tav>
                                        <p:tav tm="100000">
                                          <p:val>
                                            <p:strVal val="#ppt_w"/>
                                          </p:val>
                                        </p:tav>
                                      </p:tavLst>
                                    </p:anim>
                                    <p:anim calcmode="lin" valueType="num">
                                      <p:cBhvr>
                                        <p:cTn id="87" dur="500" fill="hold"/>
                                        <p:tgtEl>
                                          <p:spTgt spid="113"/>
                                        </p:tgtEl>
                                        <p:attrNameLst>
                                          <p:attrName>ppt_h</p:attrName>
                                        </p:attrNameLst>
                                      </p:cBhvr>
                                      <p:tavLst>
                                        <p:tav tm="0">
                                          <p:val>
                                            <p:fltVal val="0"/>
                                          </p:val>
                                        </p:tav>
                                        <p:tav tm="100000">
                                          <p:val>
                                            <p:strVal val="#ppt_h"/>
                                          </p:val>
                                        </p:tav>
                                      </p:tavLst>
                                    </p:anim>
                                    <p:animEffect transition="in" filter="fade">
                                      <p:cBhvr>
                                        <p:cTn id="88" dur="500"/>
                                        <p:tgtEl>
                                          <p:spTgt spid="113"/>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110"/>
                                        </p:tgtEl>
                                        <p:attrNameLst>
                                          <p:attrName>style.visibility</p:attrName>
                                        </p:attrNameLst>
                                      </p:cBhvr>
                                      <p:to>
                                        <p:strVal val="visible"/>
                                      </p:to>
                                    </p:set>
                                    <p:animEffect transition="in" filter="fade">
                                      <p:cBhvr>
                                        <p:cTn id="92" dur="500"/>
                                        <p:tgtEl>
                                          <p:spTgt spid="11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500"/>
                                        <p:tgtEl>
                                          <p:spTgt spid="112"/>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grpId="1" nodeType="clickEffect">
                                  <p:stCondLst>
                                    <p:cond delay="0"/>
                                  </p:stCondLst>
                                  <p:childTnLst>
                                    <p:set>
                                      <p:cBhvr>
                                        <p:cTn id="99" dur="1" fill="hold">
                                          <p:stCondLst>
                                            <p:cond delay="0"/>
                                          </p:stCondLst>
                                        </p:cTn>
                                        <p:tgtEl>
                                          <p:spTgt spid="1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80" grpId="0"/>
      <p:bldP spid="81" grpId="0"/>
      <p:bldP spid="81" grpId="1"/>
      <p:bldP spid="92" grpId="0"/>
      <p:bldP spid="93" grpId="0"/>
      <p:bldP spid="93" grpId="1"/>
      <p:bldP spid="110" grpId="0"/>
      <p:bldP spid="112" grpId="0"/>
      <p:bldP spid="11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06BF0A5B-CA18-47D2-801E-5D97420A52F4}" type="slidenum">
              <a:rPr lang="id-ID" smtClean="0"/>
              <a:pPr/>
              <a:t>19</a:t>
            </a:fld>
            <a:endParaRPr lang="id-ID" dirty="0"/>
          </a:p>
        </p:txBody>
      </p:sp>
      <p:sp>
        <p:nvSpPr>
          <p:cNvPr id="3" name="Título 2"/>
          <p:cNvSpPr>
            <a:spLocks noGrp="1"/>
          </p:cNvSpPr>
          <p:nvPr>
            <p:ph type="title"/>
          </p:nvPr>
        </p:nvSpPr>
        <p:spPr/>
        <p:txBody>
          <a:bodyPr/>
          <a:lstStyle/>
          <a:p>
            <a:r>
              <a:rPr lang="es-EC" dirty="0" smtClean="0"/>
              <a:t>Arquitectura</a:t>
            </a:r>
            <a:endParaRPr lang="es-EC" dirty="0"/>
          </a:p>
        </p:txBody>
      </p:sp>
      <p:pic>
        <p:nvPicPr>
          <p:cNvPr id="5" name="image103.png"/>
          <p:cNvPicPr>
            <a:picLocks noGrp="1"/>
          </p:cNvPicPr>
          <p:nvPr>
            <p:ph type="pic" sz="quarter" idx="13"/>
          </p:nvPr>
        </p:nvPicPr>
        <p:blipFill rotWithShape="1">
          <a:blip r:embed="rId2"/>
          <a:srcRect t="-566" b="3"/>
          <a:stretch/>
        </p:blipFill>
        <p:spPr>
          <a:xfrm>
            <a:off x="2735664" y="1080133"/>
            <a:ext cx="6720672" cy="5777867"/>
          </a:xfrm>
          <a:prstGeom prst="rect">
            <a:avLst/>
          </a:prstGeom>
          <a:ln/>
        </p:spPr>
      </p:pic>
    </p:spTree>
    <p:extLst>
      <p:ext uri="{BB962C8B-B14F-4D97-AF65-F5344CB8AC3E}">
        <p14:creationId xmlns:p14="http://schemas.microsoft.com/office/powerpoint/2010/main" val="3838477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81289" y="4410947"/>
            <a:ext cx="3912243" cy="454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Slide Number Placeholder 1"/>
          <p:cNvSpPr>
            <a:spLocks noGrp="1"/>
          </p:cNvSpPr>
          <p:nvPr>
            <p:ph type="sldNum" sz="quarter" idx="12"/>
          </p:nvPr>
        </p:nvSpPr>
        <p:spPr/>
        <p:txBody>
          <a:bodyPr/>
          <a:lstStyle/>
          <a:p>
            <a:fld id="{06BF0A5B-CA18-47D2-801E-5D97420A52F4}" type="slidenum">
              <a:rPr lang="id-ID" smtClean="0"/>
              <a:pPr/>
              <a:t>2</a:t>
            </a:fld>
            <a:endParaRPr lang="id-ID"/>
          </a:p>
        </p:txBody>
      </p:sp>
      <p:sp>
        <p:nvSpPr>
          <p:cNvPr id="6" name="Content Placeholder 11"/>
          <p:cNvSpPr txBox="1">
            <a:spLocks/>
          </p:cNvSpPr>
          <p:nvPr/>
        </p:nvSpPr>
        <p:spPr>
          <a:xfrm>
            <a:off x="363762" y="1093502"/>
            <a:ext cx="11581496" cy="16314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3000" b="1" dirty="0" smtClean="0"/>
              <a:t>ANÁLISIS</a:t>
            </a:r>
            <a:r>
              <a:rPr lang="es-EC" sz="3000" b="1" dirty="0"/>
              <a:t>, DISEÑO, DESARROLLO E IMPLEMENTACIÓN DE UN SISTEMA DE INFORMACIÓN GEOGRÁFICA PARA LA VISUALIZACIÓN DE SERVICIOS </a:t>
            </a:r>
            <a:r>
              <a:rPr lang="es-EC" sz="3000" b="1" dirty="0" smtClean="0"/>
              <a:t>PARA LA EMPRESA </a:t>
            </a:r>
            <a:r>
              <a:rPr lang="id-ID" sz="3000" b="1" dirty="0" smtClean="0"/>
              <a:t>EXCELENCIA CORPORATIVA CÍA. LTDA.</a:t>
            </a:r>
            <a:endParaRPr lang="id-ID" sz="3000" dirty="0">
              <a:latin typeface="Calibri Light" panose="020F0302020204030204" pitchFamily="34" charset="0"/>
            </a:endParaRPr>
          </a:p>
        </p:txBody>
      </p:sp>
      <p:sp>
        <p:nvSpPr>
          <p:cNvPr id="7" name="TextBox 6"/>
          <p:cNvSpPr txBox="1"/>
          <p:nvPr/>
        </p:nvSpPr>
        <p:spPr>
          <a:xfrm>
            <a:off x="2096907" y="4407599"/>
            <a:ext cx="2081019" cy="461665"/>
          </a:xfrm>
          <a:prstGeom prst="rect">
            <a:avLst/>
          </a:prstGeom>
          <a:noFill/>
        </p:spPr>
        <p:txBody>
          <a:bodyPr wrap="none" rtlCol="0">
            <a:spAutoFit/>
          </a:bodyPr>
          <a:lstStyle/>
          <a:p>
            <a:pPr algn="ctr"/>
            <a:r>
              <a:rPr lang="es-EC" sz="2400" b="1" dirty="0" smtClean="0">
                <a:solidFill>
                  <a:schemeClr val="bg1"/>
                </a:solidFill>
                <a:latin typeface="+mj-lt"/>
              </a:rPr>
              <a:t>Diego Cando</a:t>
            </a:r>
            <a:endParaRPr lang="id-ID" sz="2400" b="1" dirty="0">
              <a:solidFill>
                <a:schemeClr val="bg1"/>
              </a:solidFill>
              <a:latin typeface="+mj-lt"/>
            </a:endParaRPr>
          </a:p>
        </p:txBody>
      </p:sp>
      <p:pic>
        <p:nvPicPr>
          <p:cNvPr id="9"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sp>
        <p:nvSpPr>
          <p:cNvPr id="17" name="Rectangle 10"/>
          <p:cNvSpPr/>
          <p:nvPr/>
        </p:nvSpPr>
        <p:spPr>
          <a:xfrm>
            <a:off x="4807382" y="5845126"/>
            <a:ext cx="2566254" cy="404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18" name="TextBox 7"/>
          <p:cNvSpPr txBox="1"/>
          <p:nvPr/>
        </p:nvSpPr>
        <p:spPr>
          <a:xfrm>
            <a:off x="5521979" y="5860630"/>
            <a:ext cx="1224118" cy="338554"/>
          </a:xfrm>
          <a:prstGeom prst="rect">
            <a:avLst/>
          </a:prstGeom>
          <a:noFill/>
        </p:spPr>
        <p:txBody>
          <a:bodyPr wrap="none" rtlCol="0">
            <a:spAutoFit/>
          </a:bodyPr>
          <a:lstStyle/>
          <a:p>
            <a:pPr algn="ctr"/>
            <a:r>
              <a:rPr lang="es-EC" sz="1600" dirty="0" smtClean="0">
                <a:solidFill>
                  <a:schemeClr val="bg1"/>
                </a:solidFill>
              </a:rPr>
              <a:t>Agosto 2015</a:t>
            </a:r>
            <a:endParaRPr lang="id-ID" sz="1600" dirty="0">
              <a:solidFill>
                <a:schemeClr val="bg1"/>
              </a:solidFill>
            </a:endParaRPr>
          </a:p>
        </p:txBody>
      </p:sp>
      <p:sp>
        <p:nvSpPr>
          <p:cNvPr id="22" name="Rectangle 9"/>
          <p:cNvSpPr/>
          <p:nvPr/>
        </p:nvSpPr>
        <p:spPr>
          <a:xfrm>
            <a:off x="7167819" y="4410947"/>
            <a:ext cx="3912243" cy="454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TextBox 6"/>
          <p:cNvSpPr txBox="1"/>
          <p:nvPr/>
        </p:nvSpPr>
        <p:spPr>
          <a:xfrm>
            <a:off x="7989660" y="4407599"/>
            <a:ext cx="2268571" cy="461665"/>
          </a:xfrm>
          <a:prstGeom prst="rect">
            <a:avLst/>
          </a:prstGeom>
          <a:noFill/>
        </p:spPr>
        <p:txBody>
          <a:bodyPr wrap="none" rtlCol="0">
            <a:spAutoFit/>
          </a:bodyPr>
          <a:lstStyle/>
          <a:p>
            <a:pPr algn="ctr"/>
            <a:r>
              <a:rPr lang="es-EC" sz="2400" b="1" dirty="0" smtClean="0">
                <a:solidFill>
                  <a:schemeClr val="bg1"/>
                </a:solidFill>
                <a:latin typeface="+mj-lt"/>
              </a:rPr>
              <a:t>Rolando Soria</a:t>
            </a:r>
            <a:endParaRPr lang="id-ID" sz="2400" b="1" dirty="0">
              <a:solidFill>
                <a:schemeClr val="bg1"/>
              </a:solidFill>
              <a:latin typeface="+mj-lt"/>
            </a:endParaRPr>
          </a:p>
        </p:txBody>
      </p:sp>
      <p:pic>
        <p:nvPicPr>
          <p:cNvPr id="25"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969869"/>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anim calcmode="lin" valueType="num">
                                      <p:cBhvr>
                                        <p:cTn id="12" dur="750" fill="hold"/>
                                        <p:tgtEl>
                                          <p:spTgt spid="10"/>
                                        </p:tgtEl>
                                        <p:attrNameLst>
                                          <p:attrName>ppt_x</p:attrName>
                                        </p:attrNameLst>
                                      </p:cBhvr>
                                      <p:tavLst>
                                        <p:tav tm="0">
                                          <p:val>
                                            <p:strVal val="#ppt_x"/>
                                          </p:val>
                                        </p:tav>
                                        <p:tav tm="100000">
                                          <p:val>
                                            <p:strVal val="#ppt_x"/>
                                          </p:val>
                                        </p:tav>
                                      </p:tavLst>
                                    </p:anim>
                                    <p:anim calcmode="lin" valueType="num">
                                      <p:cBhvr>
                                        <p:cTn id="13" dur="675" decel="100000" fill="hold"/>
                                        <p:tgtEl>
                                          <p:spTgt spid="10"/>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250"/>
                            </p:stCondLst>
                            <p:childTnLst>
                              <p:par>
                                <p:cTn id="16" presetID="22" presetClass="entr" presetSubtype="2"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450" decel="100000" fill="hold"/>
                                        <p:tgtEl>
                                          <p:spTgt spid="22"/>
                                        </p:tgtEl>
                                        <p:attrNameLst>
                                          <p:attrName>ppt_y</p:attrName>
                                        </p:attrNameLst>
                                      </p:cBhvr>
                                      <p:tavLst>
                                        <p:tav tm="0">
                                          <p:val>
                                            <p:strVal val="#ppt_y+1"/>
                                          </p:val>
                                        </p:tav>
                                        <p:tav tm="100000">
                                          <p:val>
                                            <p:strVal val="#ppt_y-.03"/>
                                          </p:val>
                                        </p:tav>
                                      </p:tavLst>
                                    </p:anim>
                                    <p:anim calcmode="lin" valueType="num">
                                      <p:cBhvr>
                                        <p:cTn id="25" dur="50" accel="100000" fill="hold">
                                          <p:stCondLst>
                                            <p:cond delay="450"/>
                                          </p:stCondLst>
                                        </p:cTn>
                                        <p:tgtEl>
                                          <p:spTgt spid="22"/>
                                        </p:tgtEl>
                                        <p:attrNameLst>
                                          <p:attrName>ppt_y</p:attrName>
                                        </p:attrNameLst>
                                      </p:cBhvr>
                                      <p:tavLst>
                                        <p:tav tm="0">
                                          <p:val>
                                            <p:strVal val="#ppt_y-.03"/>
                                          </p:val>
                                        </p:tav>
                                        <p:tav tm="100000">
                                          <p:val>
                                            <p:strVal val="#ppt_y"/>
                                          </p:val>
                                        </p:tav>
                                      </p:tavLst>
                                    </p:anim>
                                  </p:childTnLst>
                                </p:cTn>
                              </p:par>
                            </p:childTnLst>
                          </p:cTn>
                        </p:par>
                        <p:par>
                          <p:cTn id="26" fill="hold">
                            <p:stCondLst>
                              <p:cond delay="2250"/>
                            </p:stCondLst>
                            <p:childTnLst>
                              <p:par>
                                <p:cTn id="27" presetID="22" presetClass="entr" presetSubtype="2"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right)">
                                      <p:cBhvr>
                                        <p:cTn id="29" dur="500"/>
                                        <p:tgtEl>
                                          <p:spTgt spid="23"/>
                                        </p:tgtEl>
                                      </p:cBhvr>
                                    </p:animEffect>
                                  </p:childTnLst>
                                </p:cTn>
                              </p:par>
                            </p:childTnLst>
                          </p:cTn>
                        </p:par>
                        <p:par>
                          <p:cTn id="30" fill="hold">
                            <p:stCondLst>
                              <p:cond delay="2750"/>
                            </p:stCondLst>
                            <p:childTnLst>
                              <p:par>
                                <p:cTn id="31" presetID="37"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450" decel="100000" fill="hold"/>
                                        <p:tgtEl>
                                          <p:spTgt spid="17"/>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17"/>
                                        </p:tgtEl>
                                        <p:attrNameLst>
                                          <p:attrName>ppt_y</p:attrName>
                                        </p:attrNameLst>
                                      </p:cBhvr>
                                      <p:tavLst>
                                        <p:tav tm="0">
                                          <p:val>
                                            <p:strVal val="#ppt_y-.03"/>
                                          </p:val>
                                        </p:tav>
                                        <p:tav tm="100000">
                                          <p:val>
                                            <p:strVal val="#ppt_y"/>
                                          </p:val>
                                        </p:tav>
                                      </p:tavLst>
                                    </p:anim>
                                  </p:childTnLst>
                                </p:cTn>
                              </p:par>
                            </p:childTnLst>
                          </p:cTn>
                        </p:par>
                        <p:par>
                          <p:cTn id="37" fill="hold">
                            <p:stCondLst>
                              <p:cond delay="3250"/>
                            </p:stCondLst>
                            <p:childTnLst>
                              <p:par>
                                <p:cTn id="38" presetID="22" presetClass="entr" presetSubtype="8"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uiExpand="1"/>
      <p:bldP spid="7" grpId="0"/>
      <p:bldP spid="17" grpId="0" animBg="1"/>
      <p:bldP spid="18" grpId="0"/>
      <p:bldP spid="22"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pPr/>
              <a:t>20</a:t>
            </a:fld>
            <a:endParaRPr lang="id-ID" dirty="0"/>
          </a:p>
        </p:txBody>
      </p:sp>
      <p:sp>
        <p:nvSpPr>
          <p:cNvPr id="3" name="TextBox 2"/>
          <p:cNvSpPr txBox="1"/>
          <p:nvPr/>
        </p:nvSpPr>
        <p:spPr>
          <a:xfrm>
            <a:off x="4170581" y="600349"/>
            <a:ext cx="3842720" cy="523220"/>
          </a:xfrm>
          <a:prstGeom prst="rect">
            <a:avLst/>
          </a:prstGeom>
          <a:noFill/>
        </p:spPr>
        <p:txBody>
          <a:bodyPr wrap="none" rtlCol="0">
            <a:spAutoFit/>
          </a:bodyPr>
          <a:lstStyle/>
          <a:p>
            <a:pPr algn="ctr"/>
            <a:r>
              <a:rPr lang="es-EC" sz="2800" dirty="0" smtClean="0">
                <a:latin typeface="+mj-lt"/>
              </a:rPr>
              <a:t>Ejecución del Proyecto</a:t>
            </a:r>
            <a:endParaRPr lang="id-ID" sz="2800" dirty="0">
              <a:latin typeface="+mj-lt"/>
            </a:endParaRPr>
          </a:p>
        </p:txBody>
      </p:sp>
      <p:cxnSp>
        <p:nvCxnSpPr>
          <p:cNvPr id="4" name="Straight Connector 3"/>
          <p:cNvCxnSpPr/>
          <p:nvPr/>
        </p:nvCxnSpPr>
        <p:spPr>
          <a:xfrm>
            <a:off x="4049486" y="1123569"/>
            <a:ext cx="417337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534883" y="1407847"/>
            <a:ext cx="2070100" cy="946150"/>
            <a:chOff x="1524001" y="547688"/>
            <a:chExt cx="2070100" cy="946150"/>
          </a:xfrm>
        </p:grpSpPr>
        <p:sp>
          <p:nvSpPr>
            <p:cNvPr id="20" name="Freeform 9"/>
            <p:cNvSpPr>
              <a:spLocks/>
            </p:cNvSpPr>
            <p:nvPr/>
          </p:nvSpPr>
          <p:spPr bwMode="auto">
            <a:xfrm>
              <a:off x="1524001" y="547688"/>
              <a:ext cx="2070100" cy="946150"/>
            </a:xfrm>
            <a:custGeom>
              <a:avLst/>
              <a:gdLst>
                <a:gd name="T0" fmla="*/ 994 w 1304"/>
                <a:gd name="T1" fmla="*/ 34 h 596"/>
                <a:gd name="T2" fmla="*/ 0 w 1304"/>
                <a:gd name="T3" fmla="*/ 0 h 596"/>
                <a:gd name="T4" fmla="*/ 0 w 1304"/>
                <a:gd name="T5" fmla="*/ 34 h 596"/>
                <a:gd name="T6" fmla="*/ 256 w 1304"/>
                <a:gd name="T7" fmla="*/ 303 h 596"/>
                <a:gd name="T8" fmla="*/ 0 w 1304"/>
                <a:gd name="T9" fmla="*/ 561 h 596"/>
                <a:gd name="T10" fmla="*/ 0 w 1304"/>
                <a:gd name="T11" fmla="*/ 596 h 596"/>
                <a:gd name="T12" fmla="*/ 985 w 1304"/>
                <a:gd name="T13" fmla="*/ 596 h 596"/>
                <a:gd name="T14" fmla="*/ 1304 w 1304"/>
                <a:gd name="T15" fmla="*/ 324 h 596"/>
                <a:gd name="T16" fmla="*/ 1304 w 1304"/>
                <a:gd name="T17" fmla="*/ 282 h 596"/>
                <a:gd name="T18" fmla="*/ 994 w 1304"/>
                <a:gd name="T19" fmla="*/ 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596">
                  <a:moveTo>
                    <a:pt x="994" y="34"/>
                  </a:moveTo>
                  <a:lnTo>
                    <a:pt x="0" y="0"/>
                  </a:lnTo>
                  <a:lnTo>
                    <a:pt x="0" y="34"/>
                  </a:lnTo>
                  <a:lnTo>
                    <a:pt x="256" y="303"/>
                  </a:lnTo>
                  <a:lnTo>
                    <a:pt x="0" y="561"/>
                  </a:lnTo>
                  <a:lnTo>
                    <a:pt x="0" y="596"/>
                  </a:lnTo>
                  <a:lnTo>
                    <a:pt x="985" y="596"/>
                  </a:lnTo>
                  <a:lnTo>
                    <a:pt x="1304" y="324"/>
                  </a:lnTo>
                  <a:lnTo>
                    <a:pt x="1304" y="282"/>
                  </a:lnTo>
                  <a:lnTo>
                    <a:pt x="994" y="3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10"/>
            <p:cNvSpPr>
              <a:spLocks/>
            </p:cNvSpPr>
            <p:nvPr/>
          </p:nvSpPr>
          <p:spPr bwMode="auto">
            <a:xfrm>
              <a:off x="1524001" y="547688"/>
              <a:ext cx="2070100" cy="890588"/>
            </a:xfrm>
            <a:custGeom>
              <a:avLst/>
              <a:gdLst>
                <a:gd name="T0" fmla="*/ 985 w 1304"/>
                <a:gd name="T1" fmla="*/ 0 h 561"/>
                <a:gd name="T2" fmla="*/ 0 w 1304"/>
                <a:gd name="T3" fmla="*/ 0 h 561"/>
                <a:gd name="T4" fmla="*/ 266 w 1304"/>
                <a:gd name="T5" fmla="*/ 282 h 561"/>
                <a:gd name="T6" fmla="*/ 0 w 1304"/>
                <a:gd name="T7" fmla="*/ 561 h 561"/>
                <a:gd name="T8" fmla="*/ 985 w 1304"/>
                <a:gd name="T9" fmla="*/ 561 h 561"/>
                <a:gd name="T10" fmla="*/ 1304 w 1304"/>
                <a:gd name="T11" fmla="*/ 282 h 561"/>
                <a:gd name="T12" fmla="*/ 985 w 1304"/>
                <a:gd name="T13" fmla="*/ 0 h 561"/>
              </a:gdLst>
              <a:ahLst/>
              <a:cxnLst>
                <a:cxn ang="0">
                  <a:pos x="T0" y="T1"/>
                </a:cxn>
                <a:cxn ang="0">
                  <a:pos x="T2" y="T3"/>
                </a:cxn>
                <a:cxn ang="0">
                  <a:pos x="T4" y="T5"/>
                </a:cxn>
                <a:cxn ang="0">
                  <a:pos x="T6" y="T7"/>
                </a:cxn>
                <a:cxn ang="0">
                  <a:pos x="T8" y="T9"/>
                </a:cxn>
                <a:cxn ang="0">
                  <a:pos x="T10" y="T11"/>
                </a:cxn>
                <a:cxn ang="0">
                  <a:pos x="T12" y="T13"/>
                </a:cxn>
              </a:cxnLst>
              <a:rect l="0" t="0" r="r" b="b"/>
              <a:pathLst>
                <a:path w="1304" h="561">
                  <a:moveTo>
                    <a:pt x="985" y="0"/>
                  </a:moveTo>
                  <a:lnTo>
                    <a:pt x="0" y="0"/>
                  </a:lnTo>
                  <a:lnTo>
                    <a:pt x="266" y="282"/>
                  </a:lnTo>
                  <a:lnTo>
                    <a:pt x="0" y="561"/>
                  </a:lnTo>
                  <a:lnTo>
                    <a:pt x="985" y="561"/>
                  </a:lnTo>
                  <a:lnTo>
                    <a:pt x="1304" y="282"/>
                  </a:lnTo>
                  <a:lnTo>
                    <a:pt x="98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2" name="Group 31"/>
          <p:cNvGrpSpPr/>
          <p:nvPr/>
        </p:nvGrpSpPr>
        <p:grpSpPr>
          <a:xfrm>
            <a:off x="1534883" y="2762963"/>
            <a:ext cx="2070100" cy="946150"/>
            <a:chOff x="1524001" y="547688"/>
            <a:chExt cx="2070100" cy="946150"/>
          </a:xfrm>
        </p:grpSpPr>
        <p:sp>
          <p:nvSpPr>
            <p:cNvPr id="33" name="Freeform 9"/>
            <p:cNvSpPr>
              <a:spLocks/>
            </p:cNvSpPr>
            <p:nvPr/>
          </p:nvSpPr>
          <p:spPr bwMode="auto">
            <a:xfrm>
              <a:off x="1524001" y="547688"/>
              <a:ext cx="2070100" cy="946150"/>
            </a:xfrm>
            <a:custGeom>
              <a:avLst/>
              <a:gdLst>
                <a:gd name="T0" fmla="*/ 994 w 1304"/>
                <a:gd name="T1" fmla="*/ 34 h 596"/>
                <a:gd name="T2" fmla="*/ 0 w 1304"/>
                <a:gd name="T3" fmla="*/ 0 h 596"/>
                <a:gd name="T4" fmla="*/ 0 w 1304"/>
                <a:gd name="T5" fmla="*/ 34 h 596"/>
                <a:gd name="T6" fmla="*/ 256 w 1304"/>
                <a:gd name="T7" fmla="*/ 303 h 596"/>
                <a:gd name="T8" fmla="*/ 0 w 1304"/>
                <a:gd name="T9" fmla="*/ 561 h 596"/>
                <a:gd name="T10" fmla="*/ 0 w 1304"/>
                <a:gd name="T11" fmla="*/ 596 h 596"/>
                <a:gd name="T12" fmla="*/ 985 w 1304"/>
                <a:gd name="T13" fmla="*/ 596 h 596"/>
                <a:gd name="T14" fmla="*/ 1304 w 1304"/>
                <a:gd name="T15" fmla="*/ 324 h 596"/>
                <a:gd name="T16" fmla="*/ 1304 w 1304"/>
                <a:gd name="T17" fmla="*/ 282 h 596"/>
                <a:gd name="T18" fmla="*/ 994 w 1304"/>
                <a:gd name="T19" fmla="*/ 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596">
                  <a:moveTo>
                    <a:pt x="994" y="34"/>
                  </a:moveTo>
                  <a:lnTo>
                    <a:pt x="0" y="0"/>
                  </a:lnTo>
                  <a:lnTo>
                    <a:pt x="0" y="34"/>
                  </a:lnTo>
                  <a:lnTo>
                    <a:pt x="256" y="303"/>
                  </a:lnTo>
                  <a:lnTo>
                    <a:pt x="0" y="561"/>
                  </a:lnTo>
                  <a:lnTo>
                    <a:pt x="0" y="596"/>
                  </a:lnTo>
                  <a:lnTo>
                    <a:pt x="985" y="596"/>
                  </a:lnTo>
                  <a:lnTo>
                    <a:pt x="1304" y="324"/>
                  </a:lnTo>
                  <a:lnTo>
                    <a:pt x="1304" y="282"/>
                  </a:lnTo>
                  <a:lnTo>
                    <a:pt x="994" y="34"/>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10"/>
            <p:cNvSpPr>
              <a:spLocks/>
            </p:cNvSpPr>
            <p:nvPr/>
          </p:nvSpPr>
          <p:spPr bwMode="auto">
            <a:xfrm>
              <a:off x="1524001" y="547688"/>
              <a:ext cx="2070100" cy="890588"/>
            </a:xfrm>
            <a:custGeom>
              <a:avLst/>
              <a:gdLst>
                <a:gd name="T0" fmla="*/ 985 w 1304"/>
                <a:gd name="T1" fmla="*/ 0 h 561"/>
                <a:gd name="T2" fmla="*/ 0 w 1304"/>
                <a:gd name="T3" fmla="*/ 0 h 561"/>
                <a:gd name="T4" fmla="*/ 266 w 1304"/>
                <a:gd name="T5" fmla="*/ 282 h 561"/>
                <a:gd name="T6" fmla="*/ 0 w 1304"/>
                <a:gd name="T7" fmla="*/ 561 h 561"/>
                <a:gd name="T8" fmla="*/ 985 w 1304"/>
                <a:gd name="T9" fmla="*/ 561 h 561"/>
                <a:gd name="T10" fmla="*/ 1304 w 1304"/>
                <a:gd name="T11" fmla="*/ 282 h 561"/>
                <a:gd name="T12" fmla="*/ 985 w 1304"/>
                <a:gd name="T13" fmla="*/ 0 h 561"/>
              </a:gdLst>
              <a:ahLst/>
              <a:cxnLst>
                <a:cxn ang="0">
                  <a:pos x="T0" y="T1"/>
                </a:cxn>
                <a:cxn ang="0">
                  <a:pos x="T2" y="T3"/>
                </a:cxn>
                <a:cxn ang="0">
                  <a:pos x="T4" y="T5"/>
                </a:cxn>
                <a:cxn ang="0">
                  <a:pos x="T6" y="T7"/>
                </a:cxn>
                <a:cxn ang="0">
                  <a:pos x="T8" y="T9"/>
                </a:cxn>
                <a:cxn ang="0">
                  <a:pos x="T10" y="T11"/>
                </a:cxn>
                <a:cxn ang="0">
                  <a:pos x="T12" y="T13"/>
                </a:cxn>
              </a:cxnLst>
              <a:rect l="0" t="0" r="r" b="b"/>
              <a:pathLst>
                <a:path w="1304" h="561">
                  <a:moveTo>
                    <a:pt x="985" y="0"/>
                  </a:moveTo>
                  <a:lnTo>
                    <a:pt x="0" y="0"/>
                  </a:lnTo>
                  <a:lnTo>
                    <a:pt x="266" y="282"/>
                  </a:lnTo>
                  <a:lnTo>
                    <a:pt x="0" y="561"/>
                  </a:lnTo>
                  <a:lnTo>
                    <a:pt x="985" y="561"/>
                  </a:lnTo>
                  <a:lnTo>
                    <a:pt x="1304" y="282"/>
                  </a:lnTo>
                  <a:lnTo>
                    <a:pt x="98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8" name="Group 37"/>
          <p:cNvGrpSpPr/>
          <p:nvPr/>
        </p:nvGrpSpPr>
        <p:grpSpPr>
          <a:xfrm>
            <a:off x="1534883" y="4574367"/>
            <a:ext cx="2070100" cy="946150"/>
            <a:chOff x="1524001" y="547688"/>
            <a:chExt cx="2070100" cy="946150"/>
          </a:xfrm>
        </p:grpSpPr>
        <p:sp>
          <p:nvSpPr>
            <p:cNvPr id="39" name="Freeform 9"/>
            <p:cNvSpPr>
              <a:spLocks/>
            </p:cNvSpPr>
            <p:nvPr/>
          </p:nvSpPr>
          <p:spPr bwMode="auto">
            <a:xfrm>
              <a:off x="1524001" y="547688"/>
              <a:ext cx="2070100" cy="946150"/>
            </a:xfrm>
            <a:custGeom>
              <a:avLst/>
              <a:gdLst>
                <a:gd name="T0" fmla="*/ 994 w 1304"/>
                <a:gd name="T1" fmla="*/ 34 h 596"/>
                <a:gd name="T2" fmla="*/ 0 w 1304"/>
                <a:gd name="T3" fmla="*/ 0 h 596"/>
                <a:gd name="T4" fmla="*/ 0 w 1304"/>
                <a:gd name="T5" fmla="*/ 34 h 596"/>
                <a:gd name="T6" fmla="*/ 256 w 1304"/>
                <a:gd name="T7" fmla="*/ 303 h 596"/>
                <a:gd name="T8" fmla="*/ 0 w 1304"/>
                <a:gd name="T9" fmla="*/ 561 h 596"/>
                <a:gd name="T10" fmla="*/ 0 w 1304"/>
                <a:gd name="T11" fmla="*/ 596 h 596"/>
                <a:gd name="T12" fmla="*/ 985 w 1304"/>
                <a:gd name="T13" fmla="*/ 596 h 596"/>
                <a:gd name="T14" fmla="*/ 1304 w 1304"/>
                <a:gd name="T15" fmla="*/ 324 h 596"/>
                <a:gd name="T16" fmla="*/ 1304 w 1304"/>
                <a:gd name="T17" fmla="*/ 282 h 596"/>
                <a:gd name="T18" fmla="*/ 994 w 1304"/>
                <a:gd name="T19" fmla="*/ 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596">
                  <a:moveTo>
                    <a:pt x="994" y="34"/>
                  </a:moveTo>
                  <a:lnTo>
                    <a:pt x="0" y="0"/>
                  </a:lnTo>
                  <a:lnTo>
                    <a:pt x="0" y="34"/>
                  </a:lnTo>
                  <a:lnTo>
                    <a:pt x="256" y="303"/>
                  </a:lnTo>
                  <a:lnTo>
                    <a:pt x="0" y="561"/>
                  </a:lnTo>
                  <a:lnTo>
                    <a:pt x="0" y="596"/>
                  </a:lnTo>
                  <a:lnTo>
                    <a:pt x="985" y="596"/>
                  </a:lnTo>
                  <a:lnTo>
                    <a:pt x="1304" y="324"/>
                  </a:lnTo>
                  <a:lnTo>
                    <a:pt x="1304" y="282"/>
                  </a:lnTo>
                  <a:lnTo>
                    <a:pt x="994" y="34"/>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10"/>
            <p:cNvSpPr>
              <a:spLocks/>
            </p:cNvSpPr>
            <p:nvPr/>
          </p:nvSpPr>
          <p:spPr bwMode="auto">
            <a:xfrm>
              <a:off x="1524001" y="547688"/>
              <a:ext cx="2070100" cy="890588"/>
            </a:xfrm>
            <a:custGeom>
              <a:avLst/>
              <a:gdLst>
                <a:gd name="T0" fmla="*/ 985 w 1304"/>
                <a:gd name="T1" fmla="*/ 0 h 561"/>
                <a:gd name="T2" fmla="*/ 0 w 1304"/>
                <a:gd name="T3" fmla="*/ 0 h 561"/>
                <a:gd name="T4" fmla="*/ 266 w 1304"/>
                <a:gd name="T5" fmla="*/ 282 h 561"/>
                <a:gd name="T6" fmla="*/ 0 w 1304"/>
                <a:gd name="T7" fmla="*/ 561 h 561"/>
                <a:gd name="T8" fmla="*/ 985 w 1304"/>
                <a:gd name="T9" fmla="*/ 561 h 561"/>
                <a:gd name="T10" fmla="*/ 1304 w 1304"/>
                <a:gd name="T11" fmla="*/ 282 h 561"/>
                <a:gd name="T12" fmla="*/ 985 w 1304"/>
                <a:gd name="T13" fmla="*/ 0 h 561"/>
              </a:gdLst>
              <a:ahLst/>
              <a:cxnLst>
                <a:cxn ang="0">
                  <a:pos x="T0" y="T1"/>
                </a:cxn>
                <a:cxn ang="0">
                  <a:pos x="T2" y="T3"/>
                </a:cxn>
                <a:cxn ang="0">
                  <a:pos x="T4" y="T5"/>
                </a:cxn>
                <a:cxn ang="0">
                  <a:pos x="T6" y="T7"/>
                </a:cxn>
                <a:cxn ang="0">
                  <a:pos x="T8" y="T9"/>
                </a:cxn>
                <a:cxn ang="0">
                  <a:pos x="T10" y="T11"/>
                </a:cxn>
                <a:cxn ang="0">
                  <a:pos x="T12" y="T13"/>
                </a:cxn>
              </a:cxnLst>
              <a:rect l="0" t="0" r="r" b="b"/>
              <a:pathLst>
                <a:path w="1304" h="561">
                  <a:moveTo>
                    <a:pt x="985" y="0"/>
                  </a:moveTo>
                  <a:lnTo>
                    <a:pt x="0" y="0"/>
                  </a:lnTo>
                  <a:lnTo>
                    <a:pt x="266" y="282"/>
                  </a:lnTo>
                  <a:lnTo>
                    <a:pt x="0" y="561"/>
                  </a:lnTo>
                  <a:lnTo>
                    <a:pt x="985" y="561"/>
                  </a:lnTo>
                  <a:lnTo>
                    <a:pt x="1304" y="282"/>
                  </a:lnTo>
                  <a:lnTo>
                    <a:pt x="985"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50" name="Group 49"/>
          <p:cNvGrpSpPr/>
          <p:nvPr/>
        </p:nvGrpSpPr>
        <p:grpSpPr>
          <a:xfrm>
            <a:off x="2301967" y="2949278"/>
            <a:ext cx="524490" cy="544492"/>
            <a:chOff x="5719763" y="3041650"/>
            <a:chExt cx="749300" cy="777875"/>
          </a:xfrm>
          <a:solidFill>
            <a:schemeClr val="bg1"/>
          </a:solidFill>
        </p:grpSpPr>
        <p:sp>
          <p:nvSpPr>
            <p:cNvPr id="51" name="Oval 5"/>
            <p:cNvSpPr>
              <a:spLocks noChangeArrowheads="1"/>
            </p:cNvSpPr>
            <p:nvPr/>
          </p:nvSpPr>
          <p:spPr bwMode="auto">
            <a:xfrm>
              <a:off x="6035675" y="3368675"/>
              <a:ext cx="120650"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Oval 6"/>
            <p:cNvSpPr>
              <a:spLocks noChangeArrowheads="1"/>
            </p:cNvSpPr>
            <p:nvPr/>
          </p:nvSpPr>
          <p:spPr bwMode="auto">
            <a:xfrm>
              <a:off x="6281738" y="3186113"/>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Oval 7"/>
            <p:cNvSpPr>
              <a:spLocks noChangeArrowheads="1"/>
            </p:cNvSpPr>
            <p:nvPr/>
          </p:nvSpPr>
          <p:spPr bwMode="auto">
            <a:xfrm>
              <a:off x="5730875" y="3319463"/>
              <a:ext cx="84138"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8"/>
            <p:cNvSpPr>
              <a:spLocks noEditPoints="1"/>
            </p:cNvSpPr>
            <p:nvPr/>
          </p:nvSpPr>
          <p:spPr bwMode="auto">
            <a:xfrm>
              <a:off x="5719763" y="3041650"/>
              <a:ext cx="749300" cy="777875"/>
            </a:xfrm>
            <a:custGeom>
              <a:avLst/>
              <a:gdLst>
                <a:gd name="T0" fmla="*/ 176 w 197"/>
                <a:gd name="T1" fmla="*/ 101 h 205"/>
                <a:gd name="T2" fmla="*/ 174 w 197"/>
                <a:gd name="T3" fmla="*/ 46 h 205"/>
                <a:gd name="T4" fmla="*/ 172 w 197"/>
                <a:gd name="T5" fmla="*/ 56 h 205"/>
                <a:gd name="T6" fmla="*/ 169 w 197"/>
                <a:gd name="T7" fmla="*/ 94 h 205"/>
                <a:gd name="T8" fmla="*/ 140 w 197"/>
                <a:gd name="T9" fmla="*/ 76 h 205"/>
                <a:gd name="T10" fmla="*/ 146 w 197"/>
                <a:gd name="T11" fmla="*/ 54 h 205"/>
                <a:gd name="T12" fmla="*/ 145 w 197"/>
                <a:gd name="T13" fmla="*/ 44 h 205"/>
                <a:gd name="T14" fmla="*/ 130 w 197"/>
                <a:gd name="T15" fmla="*/ 31 h 205"/>
                <a:gd name="T16" fmla="*/ 67 w 197"/>
                <a:gd name="T17" fmla="*/ 31 h 205"/>
                <a:gd name="T18" fmla="*/ 41 w 197"/>
                <a:gd name="T19" fmla="*/ 44 h 205"/>
                <a:gd name="T20" fmla="*/ 4 w 197"/>
                <a:gd name="T21" fmla="*/ 73 h 205"/>
                <a:gd name="T22" fmla="*/ 15 w 197"/>
                <a:gd name="T23" fmla="*/ 63 h 205"/>
                <a:gd name="T24" fmla="*/ 61 w 197"/>
                <a:gd name="T25" fmla="*/ 56 h 205"/>
                <a:gd name="T26" fmla="*/ 30 w 197"/>
                <a:gd name="T27" fmla="*/ 95 h 205"/>
                <a:gd name="T28" fmla="*/ 27 w 197"/>
                <a:gd name="T29" fmla="*/ 92 h 205"/>
                <a:gd name="T30" fmla="*/ 21 w 197"/>
                <a:gd name="T31" fmla="*/ 101 h 205"/>
                <a:gd name="T32" fmla="*/ 21 w 197"/>
                <a:gd name="T33" fmla="*/ 104 h 205"/>
                <a:gd name="T34" fmla="*/ 41 w 197"/>
                <a:gd name="T35" fmla="*/ 161 h 205"/>
                <a:gd name="T36" fmla="*/ 67 w 197"/>
                <a:gd name="T37" fmla="*/ 173 h 205"/>
                <a:gd name="T38" fmla="*/ 118 w 197"/>
                <a:gd name="T39" fmla="*/ 194 h 205"/>
                <a:gd name="T40" fmla="*/ 99 w 197"/>
                <a:gd name="T41" fmla="*/ 195 h 205"/>
                <a:gd name="T42" fmla="*/ 99 w 197"/>
                <a:gd name="T43" fmla="*/ 148 h 205"/>
                <a:gd name="T44" fmla="*/ 122 w 197"/>
                <a:gd name="T45" fmla="*/ 165 h 205"/>
                <a:gd name="T46" fmla="*/ 135 w 197"/>
                <a:gd name="T47" fmla="*/ 158 h 205"/>
                <a:gd name="T48" fmla="*/ 157 w 197"/>
                <a:gd name="T49" fmla="*/ 161 h 205"/>
                <a:gd name="T50" fmla="*/ 176 w 197"/>
                <a:gd name="T51" fmla="*/ 104 h 205"/>
                <a:gd name="T52" fmla="*/ 56 w 197"/>
                <a:gd name="T53" fmla="*/ 88 h 205"/>
                <a:gd name="T54" fmla="*/ 56 w 197"/>
                <a:gd name="T55" fmla="*/ 116 h 205"/>
                <a:gd name="T56" fmla="*/ 56 w 197"/>
                <a:gd name="T57" fmla="*/ 88 h 205"/>
                <a:gd name="T58" fmla="*/ 15 w 197"/>
                <a:gd name="T59" fmla="*/ 141 h 205"/>
                <a:gd name="T60" fmla="*/ 57 w 197"/>
                <a:gd name="T61" fmla="*/ 129 h 205"/>
                <a:gd name="T62" fmla="*/ 41 w 197"/>
                <a:gd name="T63" fmla="*/ 151 h 205"/>
                <a:gd name="T64" fmla="*/ 117 w 197"/>
                <a:gd name="T65" fmla="*/ 63 h 205"/>
                <a:gd name="T66" fmla="*/ 127 w 197"/>
                <a:gd name="T67" fmla="*/ 58 h 205"/>
                <a:gd name="T68" fmla="*/ 99 w 197"/>
                <a:gd name="T69" fmla="*/ 10 h 205"/>
                <a:gd name="T70" fmla="*/ 99 w 197"/>
                <a:gd name="T71" fmla="*/ 56 h 205"/>
                <a:gd name="T72" fmla="*/ 99 w 197"/>
                <a:gd name="T73" fmla="*/ 10 h 205"/>
                <a:gd name="T74" fmla="*/ 85 w 197"/>
                <a:gd name="T75" fmla="*/ 62 h 205"/>
                <a:gd name="T76" fmla="*/ 68 w 197"/>
                <a:gd name="T77" fmla="*/ 70 h 205"/>
                <a:gd name="T78" fmla="*/ 70 w 197"/>
                <a:gd name="T79" fmla="*/ 147 h 205"/>
                <a:gd name="T80" fmla="*/ 81 w 197"/>
                <a:gd name="T81" fmla="*/ 141 h 205"/>
                <a:gd name="T82" fmla="*/ 70 w 197"/>
                <a:gd name="T83" fmla="*/ 147 h 205"/>
                <a:gd name="T84" fmla="*/ 113 w 197"/>
                <a:gd name="T85" fmla="*/ 143 h 205"/>
                <a:gd name="T86" fmla="*/ 129 w 197"/>
                <a:gd name="T87" fmla="*/ 135 h 205"/>
                <a:gd name="T88" fmla="*/ 131 w 197"/>
                <a:gd name="T89" fmla="*/ 123 h 205"/>
                <a:gd name="T90" fmla="*/ 99 w 197"/>
                <a:gd name="T91" fmla="*/ 138 h 205"/>
                <a:gd name="T92" fmla="*/ 67 w 197"/>
                <a:gd name="T93" fmla="*/ 123 h 205"/>
                <a:gd name="T94" fmla="*/ 67 w 197"/>
                <a:gd name="T95" fmla="*/ 82 h 205"/>
                <a:gd name="T96" fmla="*/ 99 w 197"/>
                <a:gd name="T97" fmla="*/ 67 h 205"/>
                <a:gd name="T98" fmla="*/ 131 w 197"/>
                <a:gd name="T99" fmla="*/ 82 h 205"/>
                <a:gd name="T100" fmla="*/ 131 w 197"/>
                <a:gd name="T101" fmla="*/ 123 h 205"/>
                <a:gd name="T102" fmla="*/ 160 w 197"/>
                <a:gd name="T103" fmla="*/ 102 h 205"/>
                <a:gd name="T104" fmla="*/ 141 w 197"/>
                <a:gd name="T105" fmla="*/ 102 h 205"/>
                <a:gd name="T106" fmla="*/ 183 w 197"/>
                <a:gd name="T107" fmla="*/ 141 h 205"/>
                <a:gd name="T108" fmla="*/ 157 w 197"/>
                <a:gd name="T109" fmla="*/ 151 h 205"/>
                <a:gd name="T110" fmla="*/ 140 w 197"/>
                <a:gd name="T111" fmla="*/ 129 h 205"/>
                <a:gd name="T112" fmla="*/ 183 w 197"/>
                <a:gd name="T113" fmla="*/ 14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05">
                  <a:moveTo>
                    <a:pt x="175" y="102"/>
                  </a:moveTo>
                  <a:cubicBezTo>
                    <a:pt x="175" y="102"/>
                    <a:pt x="176" y="101"/>
                    <a:pt x="176" y="101"/>
                  </a:cubicBezTo>
                  <a:cubicBezTo>
                    <a:pt x="192" y="85"/>
                    <a:pt x="197" y="70"/>
                    <a:pt x="192" y="59"/>
                  </a:cubicBezTo>
                  <a:cubicBezTo>
                    <a:pt x="190" y="54"/>
                    <a:pt x="185" y="49"/>
                    <a:pt x="174" y="46"/>
                  </a:cubicBezTo>
                  <a:cubicBezTo>
                    <a:pt x="174" y="47"/>
                    <a:pt x="174" y="48"/>
                    <a:pt x="174" y="49"/>
                  </a:cubicBezTo>
                  <a:cubicBezTo>
                    <a:pt x="174" y="51"/>
                    <a:pt x="173" y="54"/>
                    <a:pt x="172" y="56"/>
                  </a:cubicBezTo>
                  <a:cubicBezTo>
                    <a:pt x="178" y="57"/>
                    <a:pt x="181" y="60"/>
                    <a:pt x="183" y="63"/>
                  </a:cubicBezTo>
                  <a:cubicBezTo>
                    <a:pt x="186" y="70"/>
                    <a:pt x="181" y="82"/>
                    <a:pt x="169" y="94"/>
                  </a:cubicBezTo>
                  <a:cubicBezTo>
                    <a:pt x="169" y="94"/>
                    <a:pt x="168" y="95"/>
                    <a:pt x="168" y="95"/>
                  </a:cubicBezTo>
                  <a:cubicBezTo>
                    <a:pt x="160" y="89"/>
                    <a:pt x="150" y="82"/>
                    <a:pt x="140" y="76"/>
                  </a:cubicBezTo>
                  <a:cubicBezTo>
                    <a:pt x="139" y="69"/>
                    <a:pt x="138" y="62"/>
                    <a:pt x="137" y="56"/>
                  </a:cubicBezTo>
                  <a:cubicBezTo>
                    <a:pt x="140" y="55"/>
                    <a:pt x="143" y="55"/>
                    <a:pt x="146" y="54"/>
                  </a:cubicBezTo>
                  <a:cubicBezTo>
                    <a:pt x="145" y="53"/>
                    <a:pt x="145" y="51"/>
                    <a:pt x="145" y="49"/>
                  </a:cubicBezTo>
                  <a:cubicBezTo>
                    <a:pt x="145" y="47"/>
                    <a:pt x="145" y="46"/>
                    <a:pt x="145" y="44"/>
                  </a:cubicBezTo>
                  <a:cubicBezTo>
                    <a:pt x="142" y="45"/>
                    <a:pt x="138" y="45"/>
                    <a:pt x="135" y="46"/>
                  </a:cubicBezTo>
                  <a:cubicBezTo>
                    <a:pt x="133" y="41"/>
                    <a:pt x="132" y="36"/>
                    <a:pt x="130" y="31"/>
                  </a:cubicBezTo>
                  <a:cubicBezTo>
                    <a:pt x="122" y="11"/>
                    <a:pt x="111" y="0"/>
                    <a:pt x="99" y="0"/>
                  </a:cubicBezTo>
                  <a:cubicBezTo>
                    <a:pt x="86" y="0"/>
                    <a:pt x="75" y="11"/>
                    <a:pt x="67" y="31"/>
                  </a:cubicBezTo>
                  <a:cubicBezTo>
                    <a:pt x="66" y="36"/>
                    <a:pt x="64" y="41"/>
                    <a:pt x="63" y="46"/>
                  </a:cubicBezTo>
                  <a:cubicBezTo>
                    <a:pt x="55" y="45"/>
                    <a:pt x="48" y="44"/>
                    <a:pt x="41" y="44"/>
                  </a:cubicBezTo>
                  <a:cubicBezTo>
                    <a:pt x="18" y="44"/>
                    <a:pt x="9" y="52"/>
                    <a:pt x="6" y="59"/>
                  </a:cubicBezTo>
                  <a:cubicBezTo>
                    <a:pt x="4" y="63"/>
                    <a:pt x="3" y="68"/>
                    <a:pt x="4" y="73"/>
                  </a:cubicBezTo>
                  <a:cubicBezTo>
                    <a:pt x="7" y="71"/>
                    <a:pt x="10" y="69"/>
                    <a:pt x="14" y="69"/>
                  </a:cubicBezTo>
                  <a:cubicBezTo>
                    <a:pt x="14" y="67"/>
                    <a:pt x="14" y="65"/>
                    <a:pt x="15" y="63"/>
                  </a:cubicBezTo>
                  <a:cubicBezTo>
                    <a:pt x="17" y="57"/>
                    <a:pt x="27" y="54"/>
                    <a:pt x="41" y="54"/>
                  </a:cubicBezTo>
                  <a:cubicBezTo>
                    <a:pt x="47" y="54"/>
                    <a:pt x="53" y="54"/>
                    <a:pt x="61" y="56"/>
                  </a:cubicBezTo>
                  <a:cubicBezTo>
                    <a:pt x="59" y="62"/>
                    <a:pt x="58" y="69"/>
                    <a:pt x="57" y="76"/>
                  </a:cubicBezTo>
                  <a:cubicBezTo>
                    <a:pt x="47" y="82"/>
                    <a:pt x="38" y="89"/>
                    <a:pt x="30" y="95"/>
                  </a:cubicBezTo>
                  <a:cubicBezTo>
                    <a:pt x="29" y="95"/>
                    <a:pt x="29" y="94"/>
                    <a:pt x="29" y="94"/>
                  </a:cubicBezTo>
                  <a:cubicBezTo>
                    <a:pt x="28" y="93"/>
                    <a:pt x="27" y="93"/>
                    <a:pt x="27" y="92"/>
                  </a:cubicBezTo>
                  <a:cubicBezTo>
                    <a:pt x="25" y="95"/>
                    <a:pt x="22" y="97"/>
                    <a:pt x="19" y="98"/>
                  </a:cubicBezTo>
                  <a:cubicBezTo>
                    <a:pt x="19" y="99"/>
                    <a:pt x="20" y="100"/>
                    <a:pt x="21" y="101"/>
                  </a:cubicBezTo>
                  <a:cubicBezTo>
                    <a:pt x="22" y="101"/>
                    <a:pt x="22" y="102"/>
                    <a:pt x="23" y="102"/>
                  </a:cubicBezTo>
                  <a:cubicBezTo>
                    <a:pt x="22" y="103"/>
                    <a:pt x="22" y="103"/>
                    <a:pt x="21" y="104"/>
                  </a:cubicBezTo>
                  <a:cubicBezTo>
                    <a:pt x="6" y="119"/>
                    <a:pt x="0" y="134"/>
                    <a:pt x="6" y="145"/>
                  </a:cubicBezTo>
                  <a:cubicBezTo>
                    <a:pt x="9" y="152"/>
                    <a:pt x="18" y="161"/>
                    <a:pt x="41" y="161"/>
                  </a:cubicBezTo>
                  <a:cubicBezTo>
                    <a:pt x="48" y="161"/>
                    <a:pt x="55" y="160"/>
                    <a:pt x="63" y="158"/>
                  </a:cubicBezTo>
                  <a:cubicBezTo>
                    <a:pt x="64" y="164"/>
                    <a:pt x="66" y="169"/>
                    <a:pt x="67" y="173"/>
                  </a:cubicBezTo>
                  <a:cubicBezTo>
                    <a:pt x="75" y="194"/>
                    <a:pt x="86" y="205"/>
                    <a:pt x="99" y="205"/>
                  </a:cubicBezTo>
                  <a:cubicBezTo>
                    <a:pt x="106" y="205"/>
                    <a:pt x="112" y="201"/>
                    <a:pt x="118" y="194"/>
                  </a:cubicBezTo>
                  <a:cubicBezTo>
                    <a:pt x="115" y="193"/>
                    <a:pt x="112" y="191"/>
                    <a:pt x="110" y="188"/>
                  </a:cubicBezTo>
                  <a:cubicBezTo>
                    <a:pt x="106" y="193"/>
                    <a:pt x="103" y="195"/>
                    <a:pt x="99" y="195"/>
                  </a:cubicBezTo>
                  <a:cubicBezTo>
                    <a:pt x="89" y="195"/>
                    <a:pt x="79" y="180"/>
                    <a:pt x="73" y="156"/>
                  </a:cubicBezTo>
                  <a:cubicBezTo>
                    <a:pt x="81" y="154"/>
                    <a:pt x="90" y="152"/>
                    <a:pt x="99" y="148"/>
                  </a:cubicBezTo>
                  <a:cubicBezTo>
                    <a:pt x="108" y="152"/>
                    <a:pt x="116" y="154"/>
                    <a:pt x="125" y="156"/>
                  </a:cubicBezTo>
                  <a:cubicBezTo>
                    <a:pt x="124" y="160"/>
                    <a:pt x="123" y="162"/>
                    <a:pt x="122" y="165"/>
                  </a:cubicBezTo>
                  <a:cubicBezTo>
                    <a:pt x="126" y="165"/>
                    <a:pt x="129" y="167"/>
                    <a:pt x="132" y="169"/>
                  </a:cubicBezTo>
                  <a:cubicBezTo>
                    <a:pt x="133" y="165"/>
                    <a:pt x="134" y="162"/>
                    <a:pt x="135" y="158"/>
                  </a:cubicBezTo>
                  <a:cubicBezTo>
                    <a:pt x="143" y="160"/>
                    <a:pt x="150" y="161"/>
                    <a:pt x="157" y="161"/>
                  </a:cubicBezTo>
                  <a:cubicBezTo>
                    <a:pt x="157" y="161"/>
                    <a:pt x="157" y="161"/>
                    <a:pt x="157" y="161"/>
                  </a:cubicBezTo>
                  <a:cubicBezTo>
                    <a:pt x="180" y="161"/>
                    <a:pt x="189" y="152"/>
                    <a:pt x="192" y="145"/>
                  </a:cubicBezTo>
                  <a:cubicBezTo>
                    <a:pt x="197" y="134"/>
                    <a:pt x="192" y="119"/>
                    <a:pt x="176" y="104"/>
                  </a:cubicBezTo>
                  <a:cubicBezTo>
                    <a:pt x="176" y="103"/>
                    <a:pt x="175" y="103"/>
                    <a:pt x="175" y="102"/>
                  </a:cubicBezTo>
                  <a:close/>
                  <a:moveTo>
                    <a:pt x="56" y="88"/>
                  </a:moveTo>
                  <a:cubicBezTo>
                    <a:pt x="56" y="93"/>
                    <a:pt x="56" y="97"/>
                    <a:pt x="56" y="102"/>
                  </a:cubicBezTo>
                  <a:cubicBezTo>
                    <a:pt x="56" y="107"/>
                    <a:pt x="56" y="112"/>
                    <a:pt x="56" y="116"/>
                  </a:cubicBezTo>
                  <a:cubicBezTo>
                    <a:pt x="49" y="112"/>
                    <a:pt x="43" y="107"/>
                    <a:pt x="37" y="102"/>
                  </a:cubicBezTo>
                  <a:cubicBezTo>
                    <a:pt x="43" y="98"/>
                    <a:pt x="49" y="93"/>
                    <a:pt x="56" y="88"/>
                  </a:cubicBezTo>
                  <a:close/>
                  <a:moveTo>
                    <a:pt x="41" y="151"/>
                  </a:moveTo>
                  <a:cubicBezTo>
                    <a:pt x="27" y="151"/>
                    <a:pt x="17" y="147"/>
                    <a:pt x="15" y="141"/>
                  </a:cubicBezTo>
                  <a:cubicBezTo>
                    <a:pt x="11" y="134"/>
                    <a:pt x="17" y="122"/>
                    <a:pt x="30" y="109"/>
                  </a:cubicBezTo>
                  <a:cubicBezTo>
                    <a:pt x="38" y="116"/>
                    <a:pt x="47" y="122"/>
                    <a:pt x="57" y="129"/>
                  </a:cubicBezTo>
                  <a:cubicBezTo>
                    <a:pt x="58" y="136"/>
                    <a:pt x="59" y="142"/>
                    <a:pt x="61" y="149"/>
                  </a:cubicBezTo>
                  <a:cubicBezTo>
                    <a:pt x="53" y="150"/>
                    <a:pt x="47" y="151"/>
                    <a:pt x="41" y="151"/>
                  </a:cubicBezTo>
                  <a:close/>
                  <a:moveTo>
                    <a:pt x="129" y="70"/>
                  </a:moveTo>
                  <a:cubicBezTo>
                    <a:pt x="125" y="68"/>
                    <a:pt x="121" y="65"/>
                    <a:pt x="117" y="63"/>
                  </a:cubicBezTo>
                  <a:cubicBezTo>
                    <a:pt x="115" y="63"/>
                    <a:pt x="114" y="62"/>
                    <a:pt x="113" y="62"/>
                  </a:cubicBezTo>
                  <a:cubicBezTo>
                    <a:pt x="118" y="60"/>
                    <a:pt x="123" y="59"/>
                    <a:pt x="127" y="58"/>
                  </a:cubicBezTo>
                  <a:cubicBezTo>
                    <a:pt x="128" y="62"/>
                    <a:pt x="129" y="66"/>
                    <a:pt x="129" y="70"/>
                  </a:cubicBezTo>
                  <a:close/>
                  <a:moveTo>
                    <a:pt x="99" y="10"/>
                  </a:moveTo>
                  <a:cubicBezTo>
                    <a:pt x="108" y="10"/>
                    <a:pt x="119" y="24"/>
                    <a:pt x="125" y="48"/>
                  </a:cubicBezTo>
                  <a:cubicBezTo>
                    <a:pt x="116" y="50"/>
                    <a:pt x="108" y="53"/>
                    <a:pt x="99" y="56"/>
                  </a:cubicBezTo>
                  <a:cubicBezTo>
                    <a:pt x="90" y="53"/>
                    <a:pt x="81" y="50"/>
                    <a:pt x="73" y="48"/>
                  </a:cubicBezTo>
                  <a:cubicBezTo>
                    <a:pt x="79" y="24"/>
                    <a:pt x="89" y="10"/>
                    <a:pt x="99" y="10"/>
                  </a:cubicBezTo>
                  <a:close/>
                  <a:moveTo>
                    <a:pt x="70" y="58"/>
                  </a:moveTo>
                  <a:cubicBezTo>
                    <a:pt x="75" y="59"/>
                    <a:pt x="80" y="60"/>
                    <a:pt x="85" y="62"/>
                  </a:cubicBezTo>
                  <a:cubicBezTo>
                    <a:pt x="83" y="62"/>
                    <a:pt x="82" y="63"/>
                    <a:pt x="81" y="63"/>
                  </a:cubicBezTo>
                  <a:cubicBezTo>
                    <a:pt x="77" y="65"/>
                    <a:pt x="72" y="68"/>
                    <a:pt x="68" y="70"/>
                  </a:cubicBezTo>
                  <a:cubicBezTo>
                    <a:pt x="69" y="66"/>
                    <a:pt x="70" y="62"/>
                    <a:pt x="70" y="58"/>
                  </a:cubicBezTo>
                  <a:close/>
                  <a:moveTo>
                    <a:pt x="70" y="147"/>
                  </a:moveTo>
                  <a:cubicBezTo>
                    <a:pt x="70" y="143"/>
                    <a:pt x="69" y="139"/>
                    <a:pt x="68" y="135"/>
                  </a:cubicBezTo>
                  <a:cubicBezTo>
                    <a:pt x="72" y="137"/>
                    <a:pt x="77" y="139"/>
                    <a:pt x="81" y="141"/>
                  </a:cubicBezTo>
                  <a:cubicBezTo>
                    <a:pt x="82" y="142"/>
                    <a:pt x="83" y="142"/>
                    <a:pt x="85" y="143"/>
                  </a:cubicBezTo>
                  <a:cubicBezTo>
                    <a:pt x="80" y="144"/>
                    <a:pt x="75" y="146"/>
                    <a:pt x="70" y="147"/>
                  </a:cubicBezTo>
                  <a:close/>
                  <a:moveTo>
                    <a:pt x="127" y="147"/>
                  </a:moveTo>
                  <a:cubicBezTo>
                    <a:pt x="123" y="146"/>
                    <a:pt x="118" y="144"/>
                    <a:pt x="113" y="143"/>
                  </a:cubicBezTo>
                  <a:cubicBezTo>
                    <a:pt x="114" y="142"/>
                    <a:pt x="115" y="142"/>
                    <a:pt x="117" y="141"/>
                  </a:cubicBezTo>
                  <a:cubicBezTo>
                    <a:pt x="121" y="139"/>
                    <a:pt x="125" y="137"/>
                    <a:pt x="129" y="135"/>
                  </a:cubicBezTo>
                  <a:cubicBezTo>
                    <a:pt x="129" y="139"/>
                    <a:pt x="128" y="143"/>
                    <a:pt x="127" y="147"/>
                  </a:cubicBezTo>
                  <a:close/>
                  <a:moveTo>
                    <a:pt x="131" y="123"/>
                  </a:moveTo>
                  <a:cubicBezTo>
                    <a:pt x="125" y="126"/>
                    <a:pt x="119" y="129"/>
                    <a:pt x="113" y="132"/>
                  </a:cubicBezTo>
                  <a:cubicBezTo>
                    <a:pt x="108" y="134"/>
                    <a:pt x="103" y="136"/>
                    <a:pt x="99" y="138"/>
                  </a:cubicBezTo>
                  <a:cubicBezTo>
                    <a:pt x="94" y="136"/>
                    <a:pt x="90" y="134"/>
                    <a:pt x="85" y="132"/>
                  </a:cubicBezTo>
                  <a:cubicBezTo>
                    <a:pt x="79" y="129"/>
                    <a:pt x="73" y="126"/>
                    <a:pt x="67" y="123"/>
                  </a:cubicBezTo>
                  <a:cubicBezTo>
                    <a:pt x="66" y="116"/>
                    <a:pt x="66" y="109"/>
                    <a:pt x="66" y="102"/>
                  </a:cubicBezTo>
                  <a:cubicBezTo>
                    <a:pt x="66" y="95"/>
                    <a:pt x="66" y="88"/>
                    <a:pt x="67" y="82"/>
                  </a:cubicBezTo>
                  <a:cubicBezTo>
                    <a:pt x="73" y="79"/>
                    <a:pt x="79" y="76"/>
                    <a:pt x="85" y="73"/>
                  </a:cubicBezTo>
                  <a:cubicBezTo>
                    <a:pt x="90" y="70"/>
                    <a:pt x="94" y="68"/>
                    <a:pt x="99" y="67"/>
                  </a:cubicBezTo>
                  <a:cubicBezTo>
                    <a:pt x="103" y="68"/>
                    <a:pt x="108" y="70"/>
                    <a:pt x="113" y="73"/>
                  </a:cubicBezTo>
                  <a:cubicBezTo>
                    <a:pt x="119" y="76"/>
                    <a:pt x="125" y="79"/>
                    <a:pt x="131" y="82"/>
                  </a:cubicBezTo>
                  <a:cubicBezTo>
                    <a:pt x="131" y="88"/>
                    <a:pt x="131" y="95"/>
                    <a:pt x="131" y="102"/>
                  </a:cubicBezTo>
                  <a:cubicBezTo>
                    <a:pt x="131" y="109"/>
                    <a:pt x="131" y="116"/>
                    <a:pt x="131" y="123"/>
                  </a:cubicBezTo>
                  <a:close/>
                  <a:moveTo>
                    <a:pt x="141" y="88"/>
                  </a:moveTo>
                  <a:cubicBezTo>
                    <a:pt x="148" y="93"/>
                    <a:pt x="155" y="98"/>
                    <a:pt x="160" y="102"/>
                  </a:cubicBezTo>
                  <a:cubicBezTo>
                    <a:pt x="154" y="107"/>
                    <a:pt x="148" y="112"/>
                    <a:pt x="141" y="116"/>
                  </a:cubicBezTo>
                  <a:cubicBezTo>
                    <a:pt x="141" y="112"/>
                    <a:pt x="141" y="107"/>
                    <a:pt x="141" y="102"/>
                  </a:cubicBezTo>
                  <a:cubicBezTo>
                    <a:pt x="141" y="97"/>
                    <a:pt x="141" y="93"/>
                    <a:pt x="141" y="88"/>
                  </a:cubicBezTo>
                  <a:close/>
                  <a:moveTo>
                    <a:pt x="183" y="141"/>
                  </a:moveTo>
                  <a:cubicBezTo>
                    <a:pt x="180" y="147"/>
                    <a:pt x="171" y="151"/>
                    <a:pt x="157" y="151"/>
                  </a:cubicBezTo>
                  <a:cubicBezTo>
                    <a:pt x="157" y="151"/>
                    <a:pt x="157" y="151"/>
                    <a:pt x="157" y="151"/>
                  </a:cubicBezTo>
                  <a:cubicBezTo>
                    <a:pt x="151" y="151"/>
                    <a:pt x="144" y="150"/>
                    <a:pt x="137" y="149"/>
                  </a:cubicBezTo>
                  <a:cubicBezTo>
                    <a:pt x="138" y="142"/>
                    <a:pt x="139" y="136"/>
                    <a:pt x="140" y="129"/>
                  </a:cubicBezTo>
                  <a:cubicBezTo>
                    <a:pt x="150" y="122"/>
                    <a:pt x="160" y="116"/>
                    <a:pt x="168" y="109"/>
                  </a:cubicBezTo>
                  <a:cubicBezTo>
                    <a:pt x="181" y="122"/>
                    <a:pt x="186" y="134"/>
                    <a:pt x="183"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Oval 9"/>
            <p:cNvSpPr>
              <a:spLocks noChangeArrowheads="1"/>
            </p:cNvSpPr>
            <p:nvPr/>
          </p:nvSpPr>
          <p:spPr bwMode="auto">
            <a:xfrm>
              <a:off x="6142038" y="3683000"/>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6" name="Group 55"/>
          <p:cNvGrpSpPr/>
          <p:nvPr/>
        </p:nvGrpSpPr>
        <p:grpSpPr>
          <a:xfrm>
            <a:off x="2365755" y="4670789"/>
            <a:ext cx="363282" cy="608167"/>
            <a:chOff x="7375525" y="1689100"/>
            <a:chExt cx="569913" cy="954088"/>
          </a:xfrm>
          <a:solidFill>
            <a:schemeClr val="bg1"/>
          </a:solidFill>
        </p:grpSpPr>
        <p:grpSp>
          <p:nvGrpSpPr>
            <p:cNvPr id="57" name="Group 56"/>
            <p:cNvGrpSpPr/>
            <p:nvPr/>
          </p:nvGrpSpPr>
          <p:grpSpPr>
            <a:xfrm>
              <a:off x="7443788" y="1689100"/>
              <a:ext cx="427038" cy="901701"/>
              <a:chOff x="7443788" y="1689100"/>
              <a:chExt cx="427038" cy="901701"/>
            </a:xfrm>
            <a:grpFill/>
          </p:grpSpPr>
          <p:sp>
            <p:nvSpPr>
              <p:cNvPr id="59" name="Freeform 28"/>
              <p:cNvSpPr>
                <a:spLocks/>
              </p:cNvSpPr>
              <p:nvPr/>
            </p:nvSpPr>
            <p:spPr bwMode="auto">
              <a:xfrm>
                <a:off x="7443788" y="2436813"/>
                <a:ext cx="427038" cy="153988"/>
              </a:xfrm>
              <a:custGeom>
                <a:avLst/>
                <a:gdLst>
                  <a:gd name="T0" fmla="*/ 22 w 166"/>
                  <a:gd name="T1" fmla="*/ 60 h 60"/>
                  <a:gd name="T2" fmla="*/ 1 w 166"/>
                  <a:gd name="T3" fmla="*/ 54 h 60"/>
                  <a:gd name="T4" fmla="*/ 0 w 166"/>
                  <a:gd name="T5" fmla="*/ 52 h 60"/>
                  <a:gd name="T6" fmla="*/ 2 w 166"/>
                  <a:gd name="T7" fmla="*/ 45 h 60"/>
                  <a:gd name="T8" fmla="*/ 26 w 166"/>
                  <a:gd name="T9" fmla="*/ 0 h 60"/>
                  <a:gd name="T10" fmla="*/ 139 w 166"/>
                  <a:gd name="T11" fmla="*/ 0 h 60"/>
                  <a:gd name="T12" fmla="*/ 164 w 166"/>
                  <a:gd name="T13" fmla="*/ 45 h 60"/>
                  <a:gd name="T14" fmla="*/ 166 w 166"/>
                  <a:gd name="T15" fmla="*/ 52 h 60"/>
                  <a:gd name="T16" fmla="*/ 165 w 166"/>
                  <a:gd name="T17" fmla="*/ 54 h 60"/>
                  <a:gd name="T18" fmla="*/ 143 w 166"/>
                  <a:gd name="T19" fmla="*/ 60 h 60"/>
                  <a:gd name="T20" fmla="*/ 22 w 166"/>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60">
                    <a:moveTo>
                      <a:pt x="22" y="60"/>
                    </a:moveTo>
                    <a:cubicBezTo>
                      <a:pt x="9" y="60"/>
                      <a:pt x="2" y="57"/>
                      <a:pt x="1" y="54"/>
                    </a:cubicBezTo>
                    <a:cubicBezTo>
                      <a:pt x="0" y="54"/>
                      <a:pt x="0" y="53"/>
                      <a:pt x="0" y="52"/>
                    </a:cubicBezTo>
                    <a:cubicBezTo>
                      <a:pt x="0" y="49"/>
                      <a:pt x="1" y="46"/>
                      <a:pt x="2" y="45"/>
                    </a:cubicBezTo>
                    <a:cubicBezTo>
                      <a:pt x="26" y="0"/>
                      <a:pt x="26" y="0"/>
                      <a:pt x="26" y="0"/>
                    </a:cubicBezTo>
                    <a:cubicBezTo>
                      <a:pt x="139" y="0"/>
                      <a:pt x="139" y="0"/>
                      <a:pt x="139" y="0"/>
                    </a:cubicBezTo>
                    <a:cubicBezTo>
                      <a:pt x="164" y="45"/>
                      <a:pt x="164" y="45"/>
                      <a:pt x="164" y="45"/>
                    </a:cubicBezTo>
                    <a:cubicBezTo>
                      <a:pt x="164" y="46"/>
                      <a:pt x="166" y="49"/>
                      <a:pt x="166" y="52"/>
                    </a:cubicBezTo>
                    <a:cubicBezTo>
                      <a:pt x="166" y="53"/>
                      <a:pt x="165" y="54"/>
                      <a:pt x="165" y="54"/>
                    </a:cubicBezTo>
                    <a:cubicBezTo>
                      <a:pt x="164" y="57"/>
                      <a:pt x="157" y="60"/>
                      <a:pt x="143" y="60"/>
                    </a:cubicBezTo>
                    <a:lnTo>
                      <a:pt x="2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Oval 29"/>
              <p:cNvSpPr>
                <a:spLocks noChangeArrowheads="1"/>
              </p:cNvSpPr>
              <p:nvPr/>
            </p:nvSpPr>
            <p:spPr bwMode="auto">
              <a:xfrm>
                <a:off x="7580313" y="1870075"/>
                <a:ext cx="74613"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Oval 30"/>
              <p:cNvSpPr>
                <a:spLocks noChangeArrowheads="1"/>
              </p:cNvSpPr>
              <p:nvPr/>
            </p:nvSpPr>
            <p:spPr bwMode="auto">
              <a:xfrm>
                <a:off x="7646988" y="1744663"/>
                <a:ext cx="115888" cy="1158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Oval 31"/>
              <p:cNvSpPr>
                <a:spLocks noChangeArrowheads="1"/>
              </p:cNvSpPr>
              <p:nvPr/>
            </p:nvSpPr>
            <p:spPr bwMode="auto">
              <a:xfrm>
                <a:off x="7596188" y="1689100"/>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8" name="Freeform 32"/>
            <p:cNvSpPr>
              <a:spLocks noEditPoints="1"/>
            </p:cNvSpPr>
            <p:nvPr/>
          </p:nvSpPr>
          <p:spPr bwMode="auto">
            <a:xfrm>
              <a:off x="7375525" y="1985963"/>
              <a:ext cx="569913" cy="657225"/>
            </a:xfrm>
            <a:custGeom>
              <a:avLst/>
              <a:gdLst>
                <a:gd name="T0" fmla="*/ 177 w 222"/>
                <a:gd name="T1" fmla="*/ 258 h 258"/>
                <a:gd name="T2" fmla="*/ 45 w 222"/>
                <a:gd name="T3" fmla="*/ 258 h 258"/>
                <a:gd name="T4" fmla="*/ 7 w 222"/>
                <a:gd name="T5" fmla="*/ 244 h 258"/>
                <a:gd name="T6" fmla="*/ 8 w 222"/>
                <a:gd name="T7" fmla="*/ 218 h 258"/>
                <a:gd name="T8" fmla="*/ 79 w 222"/>
                <a:gd name="T9" fmla="*/ 88 h 258"/>
                <a:gd name="T10" fmla="*/ 79 w 222"/>
                <a:gd name="T11" fmla="*/ 30 h 258"/>
                <a:gd name="T12" fmla="*/ 76 w 222"/>
                <a:gd name="T13" fmla="*/ 29 h 258"/>
                <a:gd name="T14" fmla="*/ 67 w 222"/>
                <a:gd name="T15" fmla="*/ 25 h 258"/>
                <a:gd name="T16" fmla="*/ 65 w 222"/>
                <a:gd name="T17" fmla="*/ 23 h 258"/>
                <a:gd name="T18" fmla="*/ 63 w 222"/>
                <a:gd name="T19" fmla="*/ 6 h 258"/>
                <a:gd name="T20" fmla="*/ 69 w 222"/>
                <a:gd name="T21" fmla="*/ 0 h 258"/>
                <a:gd name="T22" fmla="*/ 153 w 222"/>
                <a:gd name="T23" fmla="*/ 0 h 258"/>
                <a:gd name="T24" fmla="*/ 159 w 222"/>
                <a:gd name="T25" fmla="*/ 6 h 258"/>
                <a:gd name="T26" fmla="*/ 157 w 222"/>
                <a:gd name="T27" fmla="*/ 23 h 258"/>
                <a:gd name="T28" fmla="*/ 155 w 222"/>
                <a:gd name="T29" fmla="*/ 25 h 258"/>
                <a:gd name="T30" fmla="*/ 146 w 222"/>
                <a:gd name="T31" fmla="*/ 29 h 258"/>
                <a:gd name="T32" fmla="*/ 143 w 222"/>
                <a:gd name="T33" fmla="*/ 30 h 258"/>
                <a:gd name="T34" fmla="*/ 143 w 222"/>
                <a:gd name="T35" fmla="*/ 88 h 258"/>
                <a:gd name="T36" fmla="*/ 214 w 222"/>
                <a:gd name="T37" fmla="*/ 218 h 258"/>
                <a:gd name="T38" fmla="*/ 215 w 222"/>
                <a:gd name="T39" fmla="*/ 244 h 258"/>
                <a:gd name="T40" fmla="*/ 177 w 222"/>
                <a:gd name="T41" fmla="*/ 258 h 258"/>
                <a:gd name="T42" fmla="*/ 76 w 222"/>
                <a:gd name="T43" fmla="*/ 17 h 258"/>
                <a:gd name="T44" fmla="*/ 79 w 222"/>
                <a:gd name="T45" fmla="*/ 17 h 258"/>
                <a:gd name="T46" fmla="*/ 91 w 222"/>
                <a:gd name="T47" fmla="*/ 28 h 258"/>
                <a:gd name="T48" fmla="*/ 91 w 222"/>
                <a:gd name="T49" fmla="*/ 29 h 258"/>
                <a:gd name="T50" fmla="*/ 91 w 222"/>
                <a:gd name="T51" fmla="*/ 90 h 258"/>
                <a:gd name="T52" fmla="*/ 90 w 222"/>
                <a:gd name="T53" fmla="*/ 93 h 258"/>
                <a:gd name="T54" fmla="*/ 19 w 222"/>
                <a:gd name="T55" fmla="*/ 224 h 258"/>
                <a:gd name="T56" fmla="*/ 17 w 222"/>
                <a:gd name="T57" fmla="*/ 238 h 258"/>
                <a:gd name="T58" fmla="*/ 45 w 222"/>
                <a:gd name="T59" fmla="*/ 246 h 258"/>
                <a:gd name="T60" fmla="*/ 177 w 222"/>
                <a:gd name="T61" fmla="*/ 246 h 258"/>
                <a:gd name="T62" fmla="*/ 205 w 222"/>
                <a:gd name="T63" fmla="*/ 238 h 258"/>
                <a:gd name="T64" fmla="*/ 203 w 222"/>
                <a:gd name="T65" fmla="*/ 224 h 258"/>
                <a:gd name="T66" fmla="*/ 132 w 222"/>
                <a:gd name="T67" fmla="*/ 93 h 258"/>
                <a:gd name="T68" fmla="*/ 131 w 222"/>
                <a:gd name="T69" fmla="*/ 90 h 258"/>
                <a:gd name="T70" fmla="*/ 131 w 222"/>
                <a:gd name="T71" fmla="*/ 29 h 258"/>
                <a:gd name="T72" fmla="*/ 131 w 222"/>
                <a:gd name="T73" fmla="*/ 28 h 258"/>
                <a:gd name="T74" fmla="*/ 144 w 222"/>
                <a:gd name="T75" fmla="*/ 17 h 258"/>
                <a:gd name="T76" fmla="*/ 146 w 222"/>
                <a:gd name="T77" fmla="*/ 17 h 258"/>
                <a:gd name="T78" fmla="*/ 147 w 222"/>
                <a:gd name="T79" fmla="*/ 12 h 258"/>
                <a:gd name="T80" fmla="*/ 75 w 222"/>
                <a:gd name="T81" fmla="*/ 12 h 258"/>
                <a:gd name="T82" fmla="*/ 76 w 222"/>
                <a:gd name="T83" fmla="*/ 1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 h="258">
                  <a:moveTo>
                    <a:pt x="177" y="258"/>
                  </a:moveTo>
                  <a:cubicBezTo>
                    <a:pt x="45" y="258"/>
                    <a:pt x="45" y="258"/>
                    <a:pt x="45" y="258"/>
                  </a:cubicBezTo>
                  <a:cubicBezTo>
                    <a:pt x="25" y="258"/>
                    <a:pt x="12" y="253"/>
                    <a:pt x="7" y="244"/>
                  </a:cubicBezTo>
                  <a:cubicBezTo>
                    <a:pt x="0" y="232"/>
                    <a:pt x="8" y="219"/>
                    <a:pt x="8" y="218"/>
                  </a:cubicBezTo>
                  <a:cubicBezTo>
                    <a:pt x="79" y="88"/>
                    <a:pt x="79" y="88"/>
                    <a:pt x="79" y="88"/>
                  </a:cubicBezTo>
                  <a:cubicBezTo>
                    <a:pt x="79" y="30"/>
                    <a:pt x="79" y="30"/>
                    <a:pt x="79" y="30"/>
                  </a:cubicBezTo>
                  <a:cubicBezTo>
                    <a:pt x="78" y="30"/>
                    <a:pt x="77" y="29"/>
                    <a:pt x="76" y="29"/>
                  </a:cubicBezTo>
                  <a:cubicBezTo>
                    <a:pt x="73" y="29"/>
                    <a:pt x="70" y="28"/>
                    <a:pt x="67" y="25"/>
                  </a:cubicBezTo>
                  <a:cubicBezTo>
                    <a:pt x="66" y="25"/>
                    <a:pt x="65" y="24"/>
                    <a:pt x="65" y="23"/>
                  </a:cubicBezTo>
                  <a:cubicBezTo>
                    <a:pt x="63" y="17"/>
                    <a:pt x="63" y="8"/>
                    <a:pt x="63" y="6"/>
                  </a:cubicBezTo>
                  <a:cubicBezTo>
                    <a:pt x="63" y="3"/>
                    <a:pt x="65" y="0"/>
                    <a:pt x="69" y="0"/>
                  </a:cubicBezTo>
                  <a:cubicBezTo>
                    <a:pt x="153" y="0"/>
                    <a:pt x="153" y="0"/>
                    <a:pt x="153" y="0"/>
                  </a:cubicBezTo>
                  <a:cubicBezTo>
                    <a:pt x="157" y="0"/>
                    <a:pt x="159" y="3"/>
                    <a:pt x="159" y="6"/>
                  </a:cubicBezTo>
                  <a:cubicBezTo>
                    <a:pt x="159" y="8"/>
                    <a:pt x="159" y="17"/>
                    <a:pt x="157" y="23"/>
                  </a:cubicBezTo>
                  <a:cubicBezTo>
                    <a:pt x="157" y="24"/>
                    <a:pt x="156" y="24"/>
                    <a:pt x="155" y="25"/>
                  </a:cubicBezTo>
                  <a:cubicBezTo>
                    <a:pt x="152" y="28"/>
                    <a:pt x="149" y="29"/>
                    <a:pt x="146" y="29"/>
                  </a:cubicBezTo>
                  <a:cubicBezTo>
                    <a:pt x="145" y="29"/>
                    <a:pt x="144" y="30"/>
                    <a:pt x="143" y="30"/>
                  </a:cubicBezTo>
                  <a:cubicBezTo>
                    <a:pt x="143" y="88"/>
                    <a:pt x="143" y="88"/>
                    <a:pt x="143" y="88"/>
                  </a:cubicBezTo>
                  <a:cubicBezTo>
                    <a:pt x="214" y="218"/>
                    <a:pt x="214" y="218"/>
                    <a:pt x="214" y="218"/>
                  </a:cubicBezTo>
                  <a:cubicBezTo>
                    <a:pt x="214" y="219"/>
                    <a:pt x="222" y="232"/>
                    <a:pt x="215" y="244"/>
                  </a:cubicBezTo>
                  <a:cubicBezTo>
                    <a:pt x="210" y="253"/>
                    <a:pt x="197" y="258"/>
                    <a:pt x="177" y="258"/>
                  </a:cubicBezTo>
                  <a:close/>
                  <a:moveTo>
                    <a:pt x="76" y="17"/>
                  </a:moveTo>
                  <a:cubicBezTo>
                    <a:pt x="77" y="17"/>
                    <a:pt x="78" y="17"/>
                    <a:pt x="79" y="17"/>
                  </a:cubicBezTo>
                  <a:cubicBezTo>
                    <a:pt x="82" y="18"/>
                    <a:pt x="90" y="19"/>
                    <a:pt x="91" y="28"/>
                  </a:cubicBezTo>
                  <a:cubicBezTo>
                    <a:pt x="91" y="29"/>
                    <a:pt x="91" y="29"/>
                    <a:pt x="91" y="29"/>
                  </a:cubicBezTo>
                  <a:cubicBezTo>
                    <a:pt x="91" y="90"/>
                    <a:pt x="91" y="90"/>
                    <a:pt x="91" y="90"/>
                  </a:cubicBezTo>
                  <a:cubicBezTo>
                    <a:pt x="91" y="91"/>
                    <a:pt x="91" y="92"/>
                    <a:pt x="90" y="93"/>
                  </a:cubicBezTo>
                  <a:cubicBezTo>
                    <a:pt x="19" y="224"/>
                    <a:pt x="19" y="224"/>
                    <a:pt x="19" y="224"/>
                  </a:cubicBezTo>
                  <a:cubicBezTo>
                    <a:pt x="19" y="224"/>
                    <a:pt x="14" y="232"/>
                    <a:pt x="17" y="238"/>
                  </a:cubicBezTo>
                  <a:cubicBezTo>
                    <a:pt x="20" y="243"/>
                    <a:pt x="30" y="246"/>
                    <a:pt x="45" y="246"/>
                  </a:cubicBezTo>
                  <a:cubicBezTo>
                    <a:pt x="177" y="246"/>
                    <a:pt x="177" y="246"/>
                    <a:pt x="177" y="246"/>
                  </a:cubicBezTo>
                  <a:cubicBezTo>
                    <a:pt x="192" y="246"/>
                    <a:pt x="202" y="243"/>
                    <a:pt x="205" y="238"/>
                  </a:cubicBezTo>
                  <a:cubicBezTo>
                    <a:pt x="208" y="232"/>
                    <a:pt x="203" y="224"/>
                    <a:pt x="203" y="224"/>
                  </a:cubicBezTo>
                  <a:cubicBezTo>
                    <a:pt x="132" y="93"/>
                    <a:pt x="132" y="93"/>
                    <a:pt x="132" y="93"/>
                  </a:cubicBezTo>
                  <a:cubicBezTo>
                    <a:pt x="131" y="92"/>
                    <a:pt x="131" y="91"/>
                    <a:pt x="131" y="90"/>
                  </a:cubicBezTo>
                  <a:cubicBezTo>
                    <a:pt x="131" y="29"/>
                    <a:pt x="131" y="29"/>
                    <a:pt x="131" y="29"/>
                  </a:cubicBezTo>
                  <a:cubicBezTo>
                    <a:pt x="131" y="28"/>
                    <a:pt x="131" y="28"/>
                    <a:pt x="131" y="28"/>
                  </a:cubicBezTo>
                  <a:cubicBezTo>
                    <a:pt x="132" y="19"/>
                    <a:pt x="140" y="18"/>
                    <a:pt x="144" y="17"/>
                  </a:cubicBezTo>
                  <a:cubicBezTo>
                    <a:pt x="144" y="17"/>
                    <a:pt x="145" y="17"/>
                    <a:pt x="146" y="17"/>
                  </a:cubicBezTo>
                  <a:cubicBezTo>
                    <a:pt x="147" y="15"/>
                    <a:pt x="147" y="14"/>
                    <a:pt x="147" y="12"/>
                  </a:cubicBezTo>
                  <a:cubicBezTo>
                    <a:pt x="75" y="12"/>
                    <a:pt x="75" y="12"/>
                    <a:pt x="75" y="12"/>
                  </a:cubicBezTo>
                  <a:cubicBezTo>
                    <a:pt x="75" y="14"/>
                    <a:pt x="75" y="15"/>
                    <a:pt x="7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3" name="Freeform 13"/>
          <p:cNvSpPr>
            <a:spLocks noEditPoints="1"/>
          </p:cNvSpPr>
          <p:nvPr/>
        </p:nvSpPr>
        <p:spPr bwMode="auto">
          <a:xfrm>
            <a:off x="2313335" y="1654634"/>
            <a:ext cx="495761" cy="394521"/>
          </a:xfrm>
          <a:custGeom>
            <a:avLst/>
            <a:gdLst>
              <a:gd name="T0" fmla="*/ 2178 w 2402"/>
              <a:gd name="T1" fmla="*/ 192 h 1914"/>
              <a:gd name="T2" fmla="*/ 1040 w 2402"/>
              <a:gd name="T3" fmla="*/ 192 h 1914"/>
              <a:gd name="T4" fmla="*/ 818 w 2402"/>
              <a:gd name="T5" fmla="*/ 0 h 1914"/>
              <a:gd name="T6" fmla="*/ 224 w 2402"/>
              <a:gd name="T7" fmla="*/ 0 h 1914"/>
              <a:gd name="T8" fmla="*/ 0 w 2402"/>
              <a:gd name="T9" fmla="*/ 224 h 1914"/>
              <a:gd name="T10" fmla="*/ 0 w 2402"/>
              <a:gd name="T11" fmla="*/ 290 h 1914"/>
              <a:gd name="T12" fmla="*/ 0 w 2402"/>
              <a:gd name="T13" fmla="*/ 567 h 1914"/>
              <a:gd name="T14" fmla="*/ 0 w 2402"/>
              <a:gd name="T15" fmla="*/ 1663 h 1914"/>
              <a:gd name="T16" fmla="*/ 251 w 2402"/>
              <a:gd name="T17" fmla="*/ 1914 h 1914"/>
              <a:gd name="T18" fmla="*/ 944 w 2402"/>
              <a:gd name="T19" fmla="*/ 1914 h 1914"/>
              <a:gd name="T20" fmla="*/ 2151 w 2402"/>
              <a:gd name="T21" fmla="*/ 1914 h 1914"/>
              <a:gd name="T22" fmla="*/ 2402 w 2402"/>
              <a:gd name="T23" fmla="*/ 1663 h 1914"/>
              <a:gd name="T24" fmla="*/ 2402 w 2402"/>
              <a:gd name="T25" fmla="*/ 1445 h 1914"/>
              <a:gd name="T26" fmla="*/ 2402 w 2402"/>
              <a:gd name="T27" fmla="*/ 1045 h 1914"/>
              <a:gd name="T28" fmla="*/ 2402 w 2402"/>
              <a:gd name="T29" fmla="*/ 415 h 1914"/>
              <a:gd name="T30" fmla="*/ 2178 w 2402"/>
              <a:gd name="T31" fmla="*/ 192 h 1914"/>
              <a:gd name="T32" fmla="*/ 2151 w 2402"/>
              <a:gd name="T33" fmla="*/ 1780 h 1914"/>
              <a:gd name="T34" fmla="*/ 251 w 2402"/>
              <a:gd name="T35" fmla="*/ 1780 h 1914"/>
              <a:gd name="T36" fmla="*/ 134 w 2402"/>
              <a:gd name="T37" fmla="*/ 1663 h 1914"/>
              <a:gd name="T38" fmla="*/ 134 w 2402"/>
              <a:gd name="T39" fmla="*/ 602 h 1914"/>
              <a:gd name="T40" fmla="*/ 1789 w 2402"/>
              <a:gd name="T41" fmla="*/ 602 h 1914"/>
              <a:gd name="T42" fmla="*/ 1789 w 2402"/>
              <a:gd name="T43" fmla="*/ 1081 h 1914"/>
              <a:gd name="T44" fmla="*/ 2268 w 2402"/>
              <a:gd name="T45" fmla="*/ 1081 h 1914"/>
              <a:gd name="T46" fmla="*/ 2268 w 2402"/>
              <a:gd name="T47" fmla="*/ 1445 h 1914"/>
              <a:gd name="T48" fmla="*/ 2268 w 2402"/>
              <a:gd name="T49" fmla="*/ 1663 h 1914"/>
              <a:gd name="T50" fmla="*/ 2151 w 2402"/>
              <a:gd name="T51" fmla="*/ 1780 h 1914"/>
              <a:gd name="T52" fmla="*/ 224 w 2402"/>
              <a:gd name="T53" fmla="*/ 134 h 1914"/>
              <a:gd name="T54" fmla="*/ 818 w 2402"/>
              <a:gd name="T55" fmla="*/ 134 h 1914"/>
              <a:gd name="T56" fmla="*/ 908 w 2402"/>
              <a:gd name="T57" fmla="*/ 224 h 1914"/>
              <a:gd name="T58" fmla="*/ 908 w 2402"/>
              <a:gd name="T59" fmla="*/ 325 h 1914"/>
              <a:gd name="T60" fmla="*/ 2178 w 2402"/>
              <a:gd name="T61" fmla="*/ 325 h 1914"/>
              <a:gd name="T62" fmla="*/ 2268 w 2402"/>
              <a:gd name="T63" fmla="*/ 415 h 1914"/>
              <a:gd name="T64" fmla="*/ 2268 w 2402"/>
              <a:gd name="T65" fmla="*/ 965 h 1914"/>
              <a:gd name="T66" fmla="*/ 2195 w 2402"/>
              <a:gd name="T67" fmla="*/ 891 h 1914"/>
              <a:gd name="T68" fmla="*/ 2195 w 2402"/>
              <a:gd name="T69" fmla="*/ 402 h 1914"/>
              <a:gd name="T70" fmla="*/ 207 w 2402"/>
              <a:gd name="T71" fmla="*/ 402 h 1914"/>
              <a:gd name="T72" fmla="*/ 207 w 2402"/>
              <a:gd name="T73" fmla="*/ 531 h 1914"/>
              <a:gd name="T74" fmla="*/ 134 w 2402"/>
              <a:gd name="T75" fmla="*/ 531 h 1914"/>
              <a:gd name="T76" fmla="*/ 134 w 2402"/>
              <a:gd name="T77" fmla="*/ 224 h 1914"/>
              <a:gd name="T78" fmla="*/ 224 w 2402"/>
              <a:gd name="T79" fmla="*/ 134 h 1914"/>
              <a:gd name="T80" fmla="*/ 2125 w 2402"/>
              <a:gd name="T81" fmla="*/ 820 h 1914"/>
              <a:gd name="T82" fmla="*/ 1839 w 2402"/>
              <a:gd name="T83" fmla="*/ 531 h 1914"/>
              <a:gd name="T84" fmla="*/ 277 w 2402"/>
              <a:gd name="T85" fmla="*/ 531 h 1914"/>
              <a:gd name="T86" fmla="*/ 277 w 2402"/>
              <a:gd name="T87" fmla="*/ 472 h 1914"/>
              <a:gd name="T88" fmla="*/ 2125 w 2402"/>
              <a:gd name="T89" fmla="*/ 472 h 1914"/>
              <a:gd name="T90" fmla="*/ 2125 w 2402"/>
              <a:gd name="T91" fmla="*/ 820 h 1914"/>
              <a:gd name="T92" fmla="*/ 1860 w 2402"/>
              <a:gd name="T93" fmla="*/ 652 h 1914"/>
              <a:gd name="T94" fmla="*/ 2214 w 2402"/>
              <a:gd name="T95" fmla="*/ 1010 h 1914"/>
              <a:gd name="T96" fmla="*/ 1860 w 2402"/>
              <a:gd name="T97" fmla="*/ 1010 h 1914"/>
              <a:gd name="T98" fmla="*/ 1860 w 2402"/>
              <a:gd name="T99" fmla="*/ 652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2" h="1914">
                <a:moveTo>
                  <a:pt x="2178" y="192"/>
                </a:moveTo>
                <a:cubicBezTo>
                  <a:pt x="1040" y="192"/>
                  <a:pt x="1040" y="192"/>
                  <a:pt x="1040" y="192"/>
                </a:cubicBezTo>
                <a:cubicBezTo>
                  <a:pt x="1024" y="84"/>
                  <a:pt x="931" y="0"/>
                  <a:pt x="818" y="0"/>
                </a:cubicBezTo>
                <a:cubicBezTo>
                  <a:pt x="224" y="0"/>
                  <a:pt x="224" y="0"/>
                  <a:pt x="224" y="0"/>
                </a:cubicBezTo>
                <a:cubicBezTo>
                  <a:pt x="101" y="0"/>
                  <a:pt x="0" y="100"/>
                  <a:pt x="0" y="224"/>
                </a:cubicBezTo>
                <a:cubicBezTo>
                  <a:pt x="0" y="290"/>
                  <a:pt x="0" y="290"/>
                  <a:pt x="0" y="290"/>
                </a:cubicBezTo>
                <a:cubicBezTo>
                  <a:pt x="0" y="567"/>
                  <a:pt x="0" y="567"/>
                  <a:pt x="0" y="567"/>
                </a:cubicBezTo>
                <a:cubicBezTo>
                  <a:pt x="0" y="1663"/>
                  <a:pt x="0" y="1663"/>
                  <a:pt x="0" y="1663"/>
                </a:cubicBezTo>
                <a:cubicBezTo>
                  <a:pt x="0" y="1801"/>
                  <a:pt x="113" y="1914"/>
                  <a:pt x="251" y="1914"/>
                </a:cubicBezTo>
                <a:cubicBezTo>
                  <a:pt x="944" y="1914"/>
                  <a:pt x="944" y="1914"/>
                  <a:pt x="944" y="1914"/>
                </a:cubicBezTo>
                <a:cubicBezTo>
                  <a:pt x="2151" y="1914"/>
                  <a:pt x="2151" y="1914"/>
                  <a:pt x="2151" y="1914"/>
                </a:cubicBezTo>
                <a:cubicBezTo>
                  <a:pt x="2289" y="1914"/>
                  <a:pt x="2402" y="1801"/>
                  <a:pt x="2402" y="1663"/>
                </a:cubicBezTo>
                <a:cubicBezTo>
                  <a:pt x="2402" y="1445"/>
                  <a:pt x="2402" y="1445"/>
                  <a:pt x="2402" y="1445"/>
                </a:cubicBezTo>
                <a:cubicBezTo>
                  <a:pt x="2402" y="1045"/>
                  <a:pt x="2402" y="1045"/>
                  <a:pt x="2402" y="1045"/>
                </a:cubicBezTo>
                <a:cubicBezTo>
                  <a:pt x="2402" y="415"/>
                  <a:pt x="2402" y="415"/>
                  <a:pt x="2402" y="415"/>
                </a:cubicBezTo>
                <a:cubicBezTo>
                  <a:pt x="2402" y="292"/>
                  <a:pt x="2301" y="192"/>
                  <a:pt x="2178" y="192"/>
                </a:cubicBezTo>
                <a:close/>
                <a:moveTo>
                  <a:pt x="2151" y="1780"/>
                </a:moveTo>
                <a:cubicBezTo>
                  <a:pt x="251" y="1780"/>
                  <a:pt x="251" y="1780"/>
                  <a:pt x="251" y="1780"/>
                </a:cubicBezTo>
                <a:cubicBezTo>
                  <a:pt x="186" y="1780"/>
                  <a:pt x="134" y="1727"/>
                  <a:pt x="134" y="1663"/>
                </a:cubicBezTo>
                <a:cubicBezTo>
                  <a:pt x="134" y="602"/>
                  <a:pt x="134" y="602"/>
                  <a:pt x="134" y="602"/>
                </a:cubicBezTo>
                <a:cubicBezTo>
                  <a:pt x="1789" y="602"/>
                  <a:pt x="1789" y="602"/>
                  <a:pt x="1789" y="602"/>
                </a:cubicBezTo>
                <a:cubicBezTo>
                  <a:pt x="1789" y="1081"/>
                  <a:pt x="1789" y="1081"/>
                  <a:pt x="1789" y="1081"/>
                </a:cubicBezTo>
                <a:cubicBezTo>
                  <a:pt x="2268" y="1081"/>
                  <a:pt x="2268" y="1081"/>
                  <a:pt x="2268" y="1081"/>
                </a:cubicBezTo>
                <a:cubicBezTo>
                  <a:pt x="2268" y="1445"/>
                  <a:pt x="2268" y="1445"/>
                  <a:pt x="2268" y="1445"/>
                </a:cubicBezTo>
                <a:cubicBezTo>
                  <a:pt x="2268" y="1663"/>
                  <a:pt x="2268" y="1663"/>
                  <a:pt x="2268" y="1663"/>
                </a:cubicBezTo>
                <a:cubicBezTo>
                  <a:pt x="2268" y="1727"/>
                  <a:pt x="2216" y="1780"/>
                  <a:pt x="2151" y="1780"/>
                </a:cubicBezTo>
                <a:close/>
                <a:moveTo>
                  <a:pt x="224" y="134"/>
                </a:moveTo>
                <a:cubicBezTo>
                  <a:pt x="818" y="134"/>
                  <a:pt x="818" y="134"/>
                  <a:pt x="818" y="134"/>
                </a:cubicBezTo>
                <a:cubicBezTo>
                  <a:pt x="868" y="134"/>
                  <a:pt x="908" y="174"/>
                  <a:pt x="908" y="224"/>
                </a:cubicBezTo>
                <a:cubicBezTo>
                  <a:pt x="908" y="325"/>
                  <a:pt x="908" y="325"/>
                  <a:pt x="908" y="325"/>
                </a:cubicBezTo>
                <a:cubicBezTo>
                  <a:pt x="2178" y="325"/>
                  <a:pt x="2178" y="325"/>
                  <a:pt x="2178" y="325"/>
                </a:cubicBezTo>
                <a:cubicBezTo>
                  <a:pt x="2228" y="325"/>
                  <a:pt x="2268" y="366"/>
                  <a:pt x="2268" y="415"/>
                </a:cubicBezTo>
                <a:cubicBezTo>
                  <a:pt x="2268" y="965"/>
                  <a:pt x="2268" y="965"/>
                  <a:pt x="2268" y="965"/>
                </a:cubicBezTo>
                <a:cubicBezTo>
                  <a:pt x="2195" y="891"/>
                  <a:pt x="2195" y="891"/>
                  <a:pt x="2195" y="891"/>
                </a:cubicBezTo>
                <a:cubicBezTo>
                  <a:pt x="2195" y="402"/>
                  <a:pt x="2195" y="402"/>
                  <a:pt x="2195" y="402"/>
                </a:cubicBezTo>
                <a:cubicBezTo>
                  <a:pt x="207" y="402"/>
                  <a:pt x="207" y="402"/>
                  <a:pt x="207" y="402"/>
                </a:cubicBezTo>
                <a:cubicBezTo>
                  <a:pt x="207" y="531"/>
                  <a:pt x="207" y="531"/>
                  <a:pt x="207" y="531"/>
                </a:cubicBezTo>
                <a:cubicBezTo>
                  <a:pt x="134" y="531"/>
                  <a:pt x="134" y="531"/>
                  <a:pt x="134" y="531"/>
                </a:cubicBezTo>
                <a:cubicBezTo>
                  <a:pt x="134" y="224"/>
                  <a:pt x="134" y="224"/>
                  <a:pt x="134" y="224"/>
                </a:cubicBezTo>
                <a:cubicBezTo>
                  <a:pt x="134" y="174"/>
                  <a:pt x="174" y="134"/>
                  <a:pt x="224" y="134"/>
                </a:cubicBezTo>
                <a:close/>
                <a:moveTo>
                  <a:pt x="2125" y="820"/>
                </a:moveTo>
                <a:cubicBezTo>
                  <a:pt x="1839" y="531"/>
                  <a:pt x="1839" y="531"/>
                  <a:pt x="1839" y="531"/>
                </a:cubicBezTo>
                <a:cubicBezTo>
                  <a:pt x="277" y="531"/>
                  <a:pt x="277" y="531"/>
                  <a:pt x="277" y="531"/>
                </a:cubicBezTo>
                <a:cubicBezTo>
                  <a:pt x="277" y="472"/>
                  <a:pt x="277" y="472"/>
                  <a:pt x="277" y="472"/>
                </a:cubicBezTo>
                <a:cubicBezTo>
                  <a:pt x="2125" y="472"/>
                  <a:pt x="2125" y="472"/>
                  <a:pt x="2125" y="472"/>
                </a:cubicBezTo>
                <a:lnTo>
                  <a:pt x="2125" y="820"/>
                </a:lnTo>
                <a:close/>
                <a:moveTo>
                  <a:pt x="1860" y="652"/>
                </a:moveTo>
                <a:cubicBezTo>
                  <a:pt x="2214" y="1010"/>
                  <a:pt x="2214" y="1010"/>
                  <a:pt x="2214" y="1010"/>
                </a:cubicBezTo>
                <a:cubicBezTo>
                  <a:pt x="1860" y="1010"/>
                  <a:pt x="1860" y="1010"/>
                  <a:pt x="1860" y="1010"/>
                </a:cubicBezTo>
                <a:lnTo>
                  <a:pt x="1860" y="6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Content Placeholder 2"/>
          <p:cNvSpPr txBox="1">
            <a:spLocks/>
          </p:cNvSpPr>
          <p:nvPr/>
        </p:nvSpPr>
        <p:spPr>
          <a:xfrm>
            <a:off x="3963149" y="3166325"/>
            <a:ext cx="7662798" cy="131112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800" dirty="0" smtClean="0">
                <a:solidFill>
                  <a:schemeClr val="tx1"/>
                </a:solidFill>
              </a:rPr>
              <a:t>Interfaz </a:t>
            </a:r>
            <a:r>
              <a:rPr lang="es-EC" sz="1800" dirty="0">
                <a:solidFill>
                  <a:schemeClr val="tx1"/>
                </a:solidFill>
              </a:rPr>
              <a:t>web de acceso independiente del </a:t>
            </a:r>
            <a:r>
              <a:rPr lang="es-EC" sz="1800" dirty="0" smtClean="0">
                <a:solidFill>
                  <a:schemeClr val="tx1"/>
                </a:solidFill>
              </a:rPr>
              <a:t>navegador.</a:t>
            </a:r>
          </a:p>
          <a:p>
            <a:pPr marL="0" indent="0">
              <a:buNone/>
            </a:pPr>
            <a:r>
              <a:rPr lang="es-EC" sz="1800" dirty="0" smtClean="0">
                <a:solidFill>
                  <a:schemeClr val="tx1"/>
                </a:solidFill>
              </a:rPr>
              <a:t>Información </a:t>
            </a:r>
            <a:r>
              <a:rPr lang="es-EC" sz="1800" dirty="0">
                <a:solidFill>
                  <a:schemeClr val="tx1"/>
                </a:solidFill>
              </a:rPr>
              <a:t>tratada y delimitada </a:t>
            </a:r>
            <a:r>
              <a:rPr lang="es-EC" sz="1800" dirty="0" smtClean="0">
                <a:solidFill>
                  <a:schemeClr val="tx1"/>
                </a:solidFill>
              </a:rPr>
              <a:t>por parámetros de anteriores proyectos en </a:t>
            </a:r>
            <a:r>
              <a:rPr lang="es-EC" sz="1800" dirty="0">
                <a:solidFill>
                  <a:schemeClr val="tx1"/>
                </a:solidFill>
              </a:rPr>
              <a:t>la </a:t>
            </a:r>
            <a:r>
              <a:rPr lang="es-EC" sz="1800" dirty="0" smtClean="0">
                <a:solidFill>
                  <a:schemeClr val="tx1"/>
                </a:solidFill>
              </a:rPr>
              <a:t>empresa.</a:t>
            </a:r>
          </a:p>
          <a:p>
            <a:pPr marL="0" indent="0">
              <a:buNone/>
            </a:pPr>
            <a:r>
              <a:rPr lang="es-EC" sz="1800" dirty="0" smtClean="0">
                <a:solidFill>
                  <a:schemeClr val="tx1"/>
                </a:solidFill>
              </a:rPr>
              <a:t>Integración para </a:t>
            </a:r>
            <a:r>
              <a:rPr lang="es-EC" sz="1800" dirty="0">
                <a:solidFill>
                  <a:schemeClr val="tx1"/>
                </a:solidFill>
              </a:rPr>
              <a:t>control de acceso y permisos de </a:t>
            </a:r>
            <a:r>
              <a:rPr lang="es-EC" sz="1800" dirty="0" smtClean="0">
                <a:solidFill>
                  <a:schemeClr val="tx1"/>
                </a:solidFill>
              </a:rPr>
              <a:t>visualización.</a:t>
            </a:r>
            <a:endParaRPr lang="id-ID" sz="1800" dirty="0">
              <a:solidFill>
                <a:schemeClr val="tx1"/>
              </a:solidFill>
            </a:endParaRPr>
          </a:p>
        </p:txBody>
      </p:sp>
      <p:sp>
        <p:nvSpPr>
          <p:cNvPr id="64" name="TextBox 63"/>
          <p:cNvSpPr txBox="1"/>
          <p:nvPr/>
        </p:nvSpPr>
        <p:spPr>
          <a:xfrm>
            <a:off x="3963149" y="2741256"/>
            <a:ext cx="3860352" cy="461665"/>
          </a:xfrm>
          <a:prstGeom prst="rect">
            <a:avLst/>
          </a:prstGeom>
          <a:noFill/>
        </p:spPr>
        <p:txBody>
          <a:bodyPr wrap="none" rtlCol="0">
            <a:spAutoFit/>
          </a:bodyPr>
          <a:lstStyle/>
          <a:p>
            <a:r>
              <a:rPr lang="id-ID" sz="2400" b="1" dirty="0">
                <a:solidFill>
                  <a:schemeClr val="accent2"/>
                </a:solidFill>
                <a:latin typeface="Raleway" panose="020B0003030101060003" pitchFamily="34" charset="0"/>
              </a:rPr>
              <a:t>Perspectiva del producto</a:t>
            </a:r>
          </a:p>
        </p:txBody>
      </p:sp>
      <p:sp>
        <p:nvSpPr>
          <p:cNvPr id="5" name="Content Placeholder 2"/>
          <p:cNvSpPr txBox="1">
            <a:spLocks/>
          </p:cNvSpPr>
          <p:nvPr/>
        </p:nvSpPr>
        <p:spPr>
          <a:xfrm>
            <a:off x="3963149" y="1769112"/>
            <a:ext cx="7662798" cy="92333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C" sz="1800" dirty="0">
                <a:solidFill>
                  <a:schemeClr val="tx1"/>
                </a:solidFill>
              </a:rPr>
              <a:t>Requisito funcional define el comportamiento interno del software: cálculos, detalles técnicos, manipulación de datos y otras funcionalidades específicas que muestran cómo los casos de uso serán llevados a la práctica.</a:t>
            </a:r>
            <a:endParaRPr lang="id-ID" sz="1800" dirty="0">
              <a:solidFill>
                <a:schemeClr val="tx1"/>
              </a:solidFill>
            </a:endParaRPr>
          </a:p>
        </p:txBody>
      </p:sp>
      <p:sp>
        <p:nvSpPr>
          <p:cNvPr id="65" name="TextBox 64"/>
          <p:cNvSpPr txBox="1"/>
          <p:nvPr/>
        </p:nvSpPr>
        <p:spPr>
          <a:xfrm>
            <a:off x="3963149" y="1384694"/>
            <a:ext cx="4116833" cy="461665"/>
          </a:xfrm>
          <a:prstGeom prst="rect">
            <a:avLst/>
          </a:prstGeom>
          <a:noFill/>
        </p:spPr>
        <p:txBody>
          <a:bodyPr wrap="none" rtlCol="0">
            <a:spAutoFit/>
          </a:bodyPr>
          <a:lstStyle/>
          <a:p>
            <a:r>
              <a:rPr lang="id-ID" sz="2400" b="1" dirty="0">
                <a:solidFill>
                  <a:schemeClr val="accent1"/>
                </a:solidFill>
                <a:latin typeface="Raleway" panose="020B0003030101060003" pitchFamily="34" charset="0"/>
              </a:rPr>
              <a:t>Análisis de requerimientos</a:t>
            </a:r>
          </a:p>
        </p:txBody>
      </p:sp>
      <p:sp>
        <p:nvSpPr>
          <p:cNvPr id="8" name="Content Placeholder 2"/>
          <p:cNvSpPr txBox="1">
            <a:spLocks/>
          </p:cNvSpPr>
          <p:nvPr/>
        </p:nvSpPr>
        <p:spPr>
          <a:xfrm>
            <a:off x="3992102" y="5025051"/>
            <a:ext cx="7662798" cy="136652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800" dirty="0" smtClean="0">
                <a:solidFill>
                  <a:schemeClr val="tx1"/>
                </a:solidFill>
              </a:rPr>
              <a:t>Se parte de la existencia </a:t>
            </a:r>
            <a:r>
              <a:rPr lang="es-EC" sz="1800" dirty="0">
                <a:solidFill>
                  <a:schemeClr val="tx1"/>
                </a:solidFill>
              </a:rPr>
              <a:t>de información </a:t>
            </a:r>
            <a:r>
              <a:rPr lang="es-EC" sz="1800" dirty="0" smtClean="0">
                <a:solidFill>
                  <a:schemeClr val="tx1"/>
                </a:solidFill>
              </a:rPr>
              <a:t>geográfica.</a:t>
            </a:r>
          </a:p>
          <a:p>
            <a:pPr marL="0" indent="0">
              <a:buNone/>
            </a:pPr>
            <a:r>
              <a:rPr lang="es-EC" sz="1800" dirty="0" smtClean="0">
                <a:solidFill>
                  <a:schemeClr val="tx1"/>
                </a:solidFill>
              </a:rPr>
              <a:t>Ubicación </a:t>
            </a:r>
            <a:r>
              <a:rPr lang="es-EC" sz="1800" dirty="0">
                <a:solidFill>
                  <a:schemeClr val="tx1"/>
                </a:solidFill>
              </a:rPr>
              <a:t>física para la publicación del portal </a:t>
            </a:r>
            <a:r>
              <a:rPr lang="es-EC" sz="1800" dirty="0" smtClean="0">
                <a:solidFill>
                  <a:schemeClr val="tx1"/>
                </a:solidFill>
              </a:rPr>
              <a:t>actualizado.</a:t>
            </a:r>
          </a:p>
          <a:p>
            <a:pPr marL="0" indent="0">
              <a:buNone/>
            </a:pPr>
            <a:r>
              <a:rPr lang="es-EC" sz="1800" dirty="0" err="1" smtClean="0">
                <a:solidFill>
                  <a:schemeClr val="tx1"/>
                </a:solidFill>
              </a:rPr>
              <a:t>PostgreSQL</a:t>
            </a:r>
            <a:r>
              <a:rPr lang="es-EC" sz="1800" dirty="0" smtClean="0">
                <a:solidFill>
                  <a:schemeClr val="tx1"/>
                </a:solidFill>
              </a:rPr>
              <a:t> (datos), </a:t>
            </a:r>
            <a:r>
              <a:rPr lang="es-EC" sz="1800" dirty="0" err="1" smtClean="0">
                <a:solidFill>
                  <a:schemeClr val="tx1"/>
                </a:solidFill>
              </a:rPr>
              <a:t>Postgis</a:t>
            </a:r>
            <a:r>
              <a:rPr lang="es-EC" sz="1800" dirty="0" smtClean="0">
                <a:solidFill>
                  <a:schemeClr val="tx1"/>
                </a:solidFill>
              </a:rPr>
              <a:t> (datos espaciales).</a:t>
            </a:r>
          </a:p>
          <a:p>
            <a:pPr marL="0" indent="0">
              <a:buNone/>
            </a:pPr>
            <a:r>
              <a:rPr lang="es-EC" sz="1800" dirty="0" smtClean="0">
                <a:solidFill>
                  <a:schemeClr val="tx1"/>
                </a:solidFill>
              </a:rPr>
              <a:t>Equipo disponible con los </a:t>
            </a:r>
            <a:r>
              <a:rPr lang="es-EC" sz="1800" dirty="0">
                <a:solidFill>
                  <a:schemeClr val="tx1"/>
                </a:solidFill>
              </a:rPr>
              <a:t>recursos y el rendimiento </a:t>
            </a:r>
            <a:r>
              <a:rPr lang="es-EC" sz="1800" dirty="0" smtClean="0">
                <a:solidFill>
                  <a:schemeClr val="tx1"/>
                </a:solidFill>
              </a:rPr>
              <a:t>adecuado.</a:t>
            </a:r>
            <a:endParaRPr lang="id-ID" sz="1800" dirty="0">
              <a:solidFill>
                <a:schemeClr val="tx1"/>
              </a:solidFill>
            </a:endParaRPr>
          </a:p>
        </p:txBody>
      </p:sp>
      <p:sp>
        <p:nvSpPr>
          <p:cNvPr id="66" name="TextBox 65"/>
          <p:cNvSpPr txBox="1"/>
          <p:nvPr/>
        </p:nvSpPr>
        <p:spPr>
          <a:xfrm>
            <a:off x="3963149" y="4554190"/>
            <a:ext cx="2183611" cy="461665"/>
          </a:xfrm>
          <a:prstGeom prst="rect">
            <a:avLst/>
          </a:prstGeom>
          <a:noFill/>
        </p:spPr>
        <p:txBody>
          <a:bodyPr wrap="none" rtlCol="0">
            <a:spAutoFit/>
          </a:bodyPr>
          <a:lstStyle/>
          <a:p>
            <a:r>
              <a:rPr lang="es-EC" sz="2400" b="1" dirty="0" smtClean="0">
                <a:solidFill>
                  <a:schemeClr val="accent4"/>
                </a:solidFill>
                <a:latin typeface="Raleway" panose="020B0003030101060003" pitchFamily="34" charset="0"/>
              </a:rPr>
              <a:t>Suposiciones</a:t>
            </a:r>
            <a:endParaRPr lang="id-ID" sz="2400" b="1" dirty="0">
              <a:solidFill>
                <a:schemeClr val="accent4"/>
              </a:solidFill>
              <a:latin typeface="Raleway" panose="020B0003030101060003" pitchFamily="34" charset="0"/>
            </a:endParaRPr>
          </a:p>
        </p:txBody>
      </p:sp>
      <p:pic>
        <p:nvPicPr>
          <p:cNvPr id="44"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68"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913730"/>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1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ppt_y</p:attrName>
                                        </p:attrNameLst>
                                      </p:cBhvr>
                                      <p:tavLst>
                                        <p:tav tm="0">
                                          <p:val>
                                            <p:strVal val="#ppt_y+#ppt_h*1.125000"/>
                                          </p:val>
                                        </p:tav>
                                        <p:tav tm="100000">
                                          <p:val>
                                            <p:strVal val="#ppt_y"/>
                                          </p:val>
                                        </p:tav>
                                      </p:tavLst>
                                    </p:anim>
                                    <p:animEffect transition="in" filter="wipe(up)">
                                      <p:cBhvr>
                                        <p:cTn id="16" dur="500"/>
                                        <p:tgtEl>
                                          <p:spTgt spid="22"/>
                                        </p:tgtEl>
                                      </p:cBhvr>
                                    </p:animEffect>
                                  </p:childTnLst>
                                </p:cTn>
                              </p:par>
                              <p:par>
                                <p:cTn id="17" presetID="12" presetClass="entr" presetSubtype="4" fill="hold" nodeType="withEffect">
                                  <p:stCondLst>
                                    <p:cond delay="25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p:tgtEl>
                                          <p:spTgt spid="32"/>
                                        </p:tgtEl>
                                        <p:attrNameLst>
                                          <p:attrName>ppt_y</p:attrName>
                                        </p:attrNameLst>
                                      </p:cBhvr>
                                      <p:tavLst>
                                        <p:tav tm="0">
                                          <p:val>
                                            <p:strVal val="#ppt_y+#ppt_h*1.125000"/>
                                          </p:val>
                                        </p:tav>
                                        <p:tav tm="100000">
                                          <p:val>
                                            <p:strVal val="#ppt_y"/>
                                          </p:val>
                                        </p:tav>
                                      </p:tavLst>
                                    </p:anim>
                                    <p:animEffect transition="in" filter="wipe(up)">
                                      <p:cBhvr>
                                        <p:cTn id="20" dur="500"/>
                                        <p:tgtEl>
                                          <p:spTgt spid="32"/>
                                        </p:tgtEl>
                                      </p:cBhvr>
                                    </p:animEffect>
                                  </p:childTnLst>
                                </p:cTn>
                              </p:par>
                              <p:par>
                                <p:cTn id="21" presetID="12" presetClass="entr" presetSubtype="4" fill="hold" nodeType="withEffect">
                                  <p:stCondLst>
                                    <p:cond delay="75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p:tgtEl>
                                          <p:spTgt spid="38"/>
                                        </p:tgtEl>
                                        <p:attrNameLst>
                                          <p:attrName>ppt_y</p:attrName>
                                        </p:attrNameLst>
                                      </p:cBhvr>
                                      <p:tavLst>
                                        <p:tav tm="0">
                                          <p:val>
                                            <p:strVal val="#ppt_y+#ppt_h*1.125000"/>
                                          </p:val>
                                        </p:tav>
                                        <p:tav tm="100000">
                                          <p:val>
                                            <p:strVal val="#ppt_y"/>
                                          </p:val>
                                        </p:tav>
                                      </p:tavLst>
                                    </p:anim>
                                    <p:animEffect transition="in" filter="wipe(up)">
                                      <p:cBhvr>
                                        <p:cTn id="24" dur="500"/>
                                        <p:tgtEl>
                                          <p:spTgt spid="38"/>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p:cTn id="28" dur="500" fill="hold"/>
                                        <p:tgtEl>
                                          <p:spTgt spid="63"/>
                                        </p:tgtEl>
                                        <p:attrNameLst>
                                          <p:attrName>ppt_w</p:attrName>
                                        </p:attrNameLst>
                                      </p:cBhvr>
                                      <p:tavLst>
                                        <p:tav tm="0">
                                          <p:val>
                                            <p:fltVal val="0"/>
                                          </p:val>
                                        </p:tav>
                                        <p:tav tm="100000">
                                          <p:val>
                                            <p:strVal val="#ppt_w"/>
                                          </p:val>
                                        </p:tav>
                                      </p:tavLst>
                                    </p:anim>
                                    <p:anim calcmode="lin" valueType="num">
                                      <p:cBhvr>
                                        <p:cTn id="29" dur="500" fill="hold"/>
                                        <p:tgtEl>
                                          <p:spTgt spid="63"/>
                                        </p:tgtEl>
                                        <p:attrNameLst>
                                          <p:attrName>ppt_h</p:attrName>
                                        </p:attrNameLst>
                                      </p:cBhvr>
                                      <p:tavLst>
                                        <p:tav tm="0">
                                          <p:val>
                                            <p:fltVal val="0"/>
                                          </p:val>
                                        </p:tav>
                                        <p:tav tm="100000">
                                          <p:val>
                                            <p:strVal val="#ppt_h"/>
                                          </p:val>
                                        </p:tav>
                                      </p:tavLst>
                                    </p:anim>
                                    <p:animEffect transition="in" filter="fade">
                                      <p:cBhvr>
                                        <p:cTn id="30" dur="500"/>
                                        <p:tgtEl>
                                          <p:spTgt spid="63"/>
                                        </p:tgtEl>
                                      </p:cBhvr>
                                    </p:animEffect>
                                  </p:childTnLst>
                                </p:cTn>
                              </p:par>
                              <p:par>
                                <p:cTn id="31" presetID="53" presetClass="entr" presetSubtype="16"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Effect transition="in" filter="fade">
                                      <p:cBhvr>
                                        <p:cTn id="35" dur="500"/>
                                        <p:tgtEl>
                                          <p:spTgt spid="50"/>
                                        </p:tgtEl>
                                      </p:cBhvr>
                                    </p:animEffect>
                                  </p:childTnLst>
                                </p:cTn>
                              </p:par>
                              <p:par>
                                <p:cTn id="36" presetID="53" presetClass="entr" presetSubtype="16"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animEffect transition="in" filter="fade">
                                      <p:cBhvr>
                                        <p:cTn id="40" dur="500"/>
                                        <p:tgtEl>
                                          <p:spTgt spid="56"/>
                                        </p:tgtEl>
                                      </p:cBhvr>
                                    </p:animEffect>
                                  </p:childTnLst>
                                </p:cTn>
                              </p:par>
                            </p:childTnLst>
                          </p:cTn>
                        </p:par>
                        <p:par>
                          <p:cTn id="41" fill="hold">
                            <p:stCondLst>
                              <p:cond delay="2250"/>
                            </p:stCondLst>
                            <p:childTnLst>
                              <p:par>
                                <p:cTn id="42" presetID="10" presetClass="entr" presetSubtype="0" fill="hold" grpId="0" nodeType="after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3" grpId="0" animBg="1"/>
      <p:bldP spid="6" grpId="0"/>
      <p:bldP spid="64" grpId="0"/>
      <p:bldP spid="5" grpId="0"/>
      <p:bldP spid="65" grpId="0"/>
      <p:bldP spid="8"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pPr/>
              <a:t>21</a:t>
            </a:fld>
            <a:endParaRPr lang="id-ID" dirty="0"/>
          </a:p>
        </p:txBody>
      </p:sp>
      <p:sp>
        <p:nvSpPr>
          <p:cNvPr id="3" name="TextBox 2"/>
          <p:cNvSpPr txBox="1"/>
          <p:nvPr/>
        </p:nvSpPr>
        <p:spPr>
          <a:xfrm>
            <a:off x="4170581" y="600349"/>
            <a:ext cx="3842720" cy="523220"/>
          </a:xfrm>
          <a:prstGeom prst="rect">
            <a:avLst/>
          </a:prstGeom>
          <a:noFill/>
        </p:spPr>
        <p:txBody>
          <a:bodyPr wrap="none" rtlCol="0">
            <a:spAutoFit/>
          </a:bodyPr>
          <a:lstStyle/>
          <a:p>
            <a:pPr algn="ctr"/>
            <a:r>
              <a:rPr lang="es-EC" sz="2800" dirty="0" smtClean="0">
                <a:latin typeface="+mj-lt"/>
              </a:rPr>
              <a:t>Ejecución del Proyecto</a:t>
            </a:r>
            <a:endParaRPr lang="id-ID" sz="2800" dirty="0">
              <a:latin typeface="+mj-lt"/>
            </a:endParaRPr>
          </a:p>
        </p:txBody>
      </p:sp>
      <p:cxnSp>
        <p:nvCxnSpPr>
          <p:cNvPr id="4" name="Straight Connector 3"/>
          <p:cNvCxnSpPr/>
          <p:nvPr/>
        </p:nvCxnSpPr>
        <p:spPr>
          <a:xfrm>
            <a:off x="4049486" y="1123569"/>
            <a:ext cx="417337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346201" y="1407847"/>
            <a:ext cx="2070100" cy="946150"/>
            <a:chOff x="1524001" y="547688"/>
            <a:chExt cx="2070100" cy="946150"/>
          </a:xfrm>
          <a:solidFill>
            <a:schemeClr val="accent5"/>
          </a:solidFill>
        </p:grpSpPr>
        <p:sp>
          <p:nvSpPr>
            <p:cNvPr id="20" name="Freeform 9"/>
            <p:cNvSpPr>
              <a:spLocks/>
            </p:cNvSpPr>
            <p:nvPr/>
          </p:nvSpPr>
          <p:spPr bwMode="auto">
            <a:xfrm>
              <a:off x="1524001" y="547688"/>
              <a:ext cx="2070100" cy="946150"/>
            </a:xfrm>
            <a:custGeom>
              <a:avLst/>
              <a:gdLst>
                <a:gd name="T0" fmla="*/ 994 w 1304"/>
                <a:gd name="T1" fmla="*/ 34 h 596"/>
                <a:gd name="T2" fmla="*/ 0 w 1304"/>
                <a:gd name="T3" fmla="*/ 0 h 596"/>
                <a:gd name="T4" fmla="*/ 0 w 1304"/>
                <a:gd name="T5" fmla="*/ 34 h 596"/>
                <a:gd name="T6" fmla="*/ 256 w 1304"/>
                <a:gd name="T7" fmla="*/ 303 h 596"/>
                <a:gd name="T8" fmla="*/ 0 w 1304"/>
                <a:gd name="T9" fmla="*/ 561 h 596"/>
                <a:gd name="T10" fmla="*/ 0 w 1304"/>
                <a:gd name="T11" fmla="*/ 596 h 596"/>
                <a:gd name="T12" fmla="*/ 985 w 1304"/>
                <a:gd name="T13" fmla="*/ 596 h 596"/>
                <a:gd name="T14" fmla="*/ 1304 w 1304"/>
                <a:gd name="T15" fmla="*/ 324 h 596"/>
                <a:gd name="T16" fmla="*/ 1304 w 1304"/>
                <a:gd name="T17" fmla="*/ 282 h 596"/>
                <a:gd name="T18" fmla="*/ 994 w 1304"/>
                <a:gd name="T19" fmla="*/ 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596">
                  <a:moveTo>
                    <a:pt x="994" y="34"/>
                  </a:moveTo>
                  <a:lnTo>
                    <a:pt x="0" y="0"/>
                  </a:lnTo>
                  <a:lnTo>
                    <a:pt x="0" y="34"/>
                  </a:lnTo>
                  <a:lnTo>
                    <a:pt x="256" y="303"/>
                  </a:lnTo>
                  <a:lnTo>
                    <a:pt x="0" y="561"/>
                  </a:lnTo>
                  <a:lnTo>
                    <a:pt x="0" y="596"/>
                  </a:lnTo>
                  <a:lnTo>
                    <a:pt x="985" y="596"/>
                  </a:lnTo>
                  <a:lnTo>
                    <a:pt x="1304" y="324"/>
                  </a:lnTo>
                  <a:lnTo>
                    <a:pt x="1304" y="282"/>
                  </a:lnTo>
                  <a:lnTo>
                    <a:pt x="994" y="3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10"/>
            <p:cNvSpPr>
              <a:spLocks/>
            </p:cNvSpPr>
            <p:nvPr/>
          </p:nvSpPr>
          <p:spPr bwMode="auto">
            <a:xfrm>
              <a:off x="1524001" y="547688"/>
              <a:ext cx="2070100" cy="890588"/>
            </a:xfrm>
            <a:custGeom>
              <a:avLst/>
              <a:gdLst>
                <a:gd name="T0" fmla="*/ 985 w 1304"/>
                <a:gd name="T1" fmla="*/ 0 h 561"/>
                <a:gd name="T2" fmla="*/ 0 w 1304"/>
                <a:gd name="T3" fmla="*/ 0 h 561"/>
                <a:gd name="T4" fmla="*/ 266 w 1304"/>
                <a:gd name="T5" fmla="*/ 282 h 561"/>
                <a:gd name="T6" fmla="*/ 0 w 1304"/>
                <a:gd name="T7" fmla="*/ 561 h 561"/>
                <a:gd name="T8" fmla="*/ 985 w 1304"/>
                <a:gd name="T9" fmla="*/ 561 h 561"/>
                <a:gd name="T10" fmla="*/ 1304 w 1304"/>
                <a:gd name="T11" fmla="*/ 282 h 561"/>
                <a:gd name="T12" fmla="*/ 985 w 1304"/>
                <a:gd name="T13" fmla="*/ 0 h 561"/>
              </a:gdLst>
              <a:ahLst/>
              <a:cxnLst>
                <a:cxn ang="0">
                  <a:pos x="T0" y="T1"/>
                </a:cxn>
                <a:cxn ang="0">
                  <a:pos x="T2" y="T3"/>
                </a:cxn>
                <a:cxn ang="0">
                  <a:pos x="T4" y="T5"/>
                </a:cxn>
                <a:cxn ang="0">
                  <a:pos x="T6" y="T7"/>
                </a:cxn>
                <a:cxn ang="0">
                  <a:pos x="T8" y="T9"/>
                </a:cxn>
                <a:cxn ang="0">
                  <a:pos x="T10" y="T11"/>
                </a:cxn>
                <a:cxn ang="0">
                  <a:pos x="T12" y="T13"/>
                </a:cxn>
              </a:cxnLst>
              <a:rect l="0" t="0" r="r" b="b"/>
              <a:pathLst>
                <a:path w="1304" h="561">
                  <a:moveTo>
                    <a:pt x="985" y="0"/>
                  </a:moveTo>
                  <a:lnTo>
                    <a:pt x="0" y="0"/>
                  </a:lnTo>
                  <a:lnTo>
                    <a:pt x="266" y="282"/>
                  </a:lnTo>
                  <a:lnTo>
                    <a:pt x="0" y="561"/>
                  </a:lnTo>
                  <a:lnTo>
                    <a:pt x="985" y="561"/>
                  </a:lnTo>
                  <a:lnTo>
                    <a:pt x="1304" y="282"/>
                  </a:lnTo>
                  <a:lnTo>
                    <a:pt x="985"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5" name="Content Placeholder 2"/>
          <p:cNvSpPr txBox="1">
            <a:spLocks/>
          </p:cNvSpPr>
          <p:nvPr/>
        </p:nvSpPr>
        <p:spPr>
          <a:xfrm>
            <a:off x="3774462" y="1885224"/>
            <a:ext cx="7662798" cy="506600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C" sz="2000" dirty="0">
                <a:solidFill>
                  <a:schemeClr val="tx1"/>
                </a:solidFill>
              </a:rPr>
              <a:t>La información que actualmente posee Excelencia Corporativa, representa el punto de partida de una serie de servicios a </a:t>
            </a:r>
            <a:r>
              <a:rPr lang="es-EC" sz="2000" dirty="0" smtClean="0">
                <a:solidFill>
                  <a:schemeClr val="tx1"/>
                </a:solidFill>
              </a:rPr>
              <a:t>ofrecer:</a:t>
            </a:r>
          </a:p>
          <a:p>
            <a:pPr marL="0" indent="0" algn="just">
              <a:buNone/>
            </a:pPr>
            <a:endParaRPr lang="es-EC" sz="1800" dirty="0" smtClean="0">
              <a:solidFill>
                <a:schemeClr val="tx1"/>
              </a:solidFill>
            </a:endParaRPr>
          </a:p>
          <a:p>
            <a:pPr marL="400050" lvl="1" indent="0" algn="just">
              <a:buNone/>
            </a:pPr>
            <a:r>
              <a:rPr lang="es-EC" sz="2000" dirty="0" smtClean="0">
                <a:solidFill>
                  <a:schemeClr val="tx1"/>
                </a:solidFill>
              </a:rPr>
              <a:t>•</a:t>
            </a:r>
            <a:r>
              <a:rPr lang="es-EC" sz="2000" dirty="0">
                <a:solidFill>
                  <a:schemeClr val="tx1"/>
                </a:solidFill>
              </a:rPr>
              <a:t>	Gestión de capas</a:t>
            </a:r>
          </a:p>
          <a:p>
            <a:pPr marL="400050" lvl="1" indent="0" algn="just">
              <a:buNone/>
            </a:pPr>
            <a:r>
              <a:rPr lang="es-EC" sz="2000" dirty="0">
                <a:solidFill>
                  <a:schemeClr val="tx1"/>
                </a:solidFill>
              </a:rPr>
              <a:t>•	Búsqueda por coordenadas en sistemas de </a:t>
            </a:r>
            <a:r>
              <a:rPr lang="es-EC" sz="2000" dirty="0" smtClean="0">
                <a:solidFill>
                  <a:schemeClr val="tx1"/>
                </a:solidFill>
              </a:rPr>
              <a:t>coordenadas</a:t>
            </a:r>
            <a:endParaRPr lang="es-EC" sz="2000" dirty="0">
              <a:solidFill>
                <a:schemeClr val="tx1"/>
              </a:solidFill>
            </a:endParaRPr>
          </a:p>
          <a:p>
            <a:pPr marL="400050" lvl="1" indent="0" algn="just">
              <a:buNone/>
            </a:pPr>
            <a:r>
              <a:rPr lang="es-EC" sz="2000" dirty="0">
                <a:solidFill>
                  <a:schemeClr val="tx1"/>
                </a:solidFill>
              </a:rPr>
              <a:t>•	Búsqueda por herramienta gráfica</a:t>
            </a:r>
          </a:p>
          <a:p>
            <a:pPr marL="400050" lvl="1" indent="0" algn="just">
              <a:buNone/>
            </a:pPr>
            <a:r>
              <a:rPr lang="es-EC" sz="2000" dirty="0">
                <a:solidFill>
                  <a:schemeClr val="tx1"/>
                </a:solidFill>
              </a:rPr>
              <a:t>•	Visualización de puntos de interés</a:t>
            </a:r>
          </a:p>
          <a:p>
            <a:pPr marL="400050" lvl="1" indent="0" algn="just">
              <a:buNone/>
            </a:pPr>
            <a:r>
              <a:rPr lang="es-EC" sz="2000" dirty="0">
                <a:solidFill>
                  <a:schemeClr val="tx1"/>
                </a:solidFill>
              </a:rPr>
              <a:t>•	Adición de mapas WMS</a:t>
            </a:r>
          </a:p>
          <a:p>
            <a:pPr marL="400050" lvl="1" indent="0" algn="just">
              <a:buNone/>
            </a:pPr>
            <a:r>
              <a:rPr lang="es-EC" sz="2000" dirty="0">
                <a:solidFill>
                  <a:schemeClr val="tx1"/>
                </a:solidFill>
              </a:rPr>
              <a:t>•	Manejo de clúster de información</a:t>
            </a:r>
          </a:p>
          <a:p>
            <a:pPr marL="400050" lvl="1" indent="0" algn="just">
              <a:buNone/>
            </a:pPr>
            <a:r>
              <a:rPr lang="es-EC" sz="2000" dirty="0">
                <a:solidFill>
                  <a:schemeClr val="tx1"/>
                </a:solidFill>
              </a:rPr>
              <a:t>•	Mapeo de indicadores</a:t>
            </a:r>
          </a:p>
          <a:p>
            <a:pPr marL="400050" lvl="1" indent="0" algn="just">
              <a:buNone/>
            </a:pPr>
            <a:r>
              <a:rPr lang="es-EC" sz="2000" dirty="0">
                <a:solidFill>
                  <a:schemeClr val="tx1"/>
                </a:solidFill>
              </a:rPr>
              <a:t>•	Visualización de marcadores</a:t>
            </a:r>
          </a:p>
          <a:p>
            <a:pPr marL="400050" lvl="1" indent="0" algn="just">
              <a:buNone/>
            </a:pPr>
            <a:r>
              <a:rPr lang="es-EC" sz="2000" dirty="0">
                <a:solidFill>
                  <a:schemeClr val="tx1"/>
                </a:solidFill>
              </a:rPr>
              <a:t>•	Geo codificación</a:t>
            </a:r>
          </a:p>
          <a:p>
            <a:pPr marL="400050" lvl="1" indent="0" algn="just">
              <a:buNone/>
            </a:pPr>
            <a:r>
              <a:rPr lang="es-EC" sz="2000" dirty="0">
                <a:solidFill>
                  <a:schemeClr val="tx1"/>
                </a:solidFill>
              </a:rPr>
              <a:t>•	Localización de puntos de interés </a:t>
            </a:r>
            <a:endParaRPr lang="es-EC" sz="1600" dirty="0">
              <a:solidFill>
                <a:schemeClr val="tx1"/>
              </a:solidFill>
            </a:endParaRPr>
          </a:p>
          <a:p>
            <a:pPr marL="0" indent="0" algn="just">
              <a:buNone/>
            </a:pPr>
            <a:endParaRPr lang="id-ID" sz="1800" dirty="0">
              <a:solidFill>
                <a:schemeClr val="tx1"/>
              </a:solidFill>
            </a:endParaRPr>
          </a:p>
        </p:txBody>
      </p:sp>
      <p:sp>
        <p:nvSpPr>
          <p:cNvPr id="65" name="TextBox 64"/>
          <p:cNvSpPr txBox="1"/>
          <p:nvPr/>
        </p:nvSpPr>
        <p:spPr>
          <a:xfrm>
            <a:off x="3774462" y="1399208"/>
            <a:ext cx="3667992" cy="461665"/>
          </a:xfrm>
          <a:prstGeom prst="rect">
            <a:avLst/>
          </a:prstGeom>
          <a:noFill/>
        </p:spPr>
        <p:txBody>
          <a:bodyPr wrap="none" rtlCol="0">
            <a:spAutoFit/>
          </a:bodyPr>
          <a:lstStyle/>
          <a:p>
            <a:r>
              <a:rPr lang="id-ID" sz="2400" b="1" dirty="0">
                <a:solidFill>
                  <a:schemeClr val="accent5"/>
                </a:solidFill>
                <a:latin typeface="Raleway" panose="020B0003030101060003" pitchFamily="34" charset="0"/>
              </a:rPr>
              <a:t>Funciones del producto</a:t>
            </a:r>
          </a:p>
        </p:txBody>
      </p:sp>
      <p:pic>
        <p:nvPicPr>
          <p:cNvPr id="44"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68"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9"/>
          <p:cNvSpPr>
            <a:spLocks noEditPoints="1"/>
          </p:cNvSpPr>
          <p:nvPr/>
        </p:nvSpPr>
        <p:spPr bwMode="auto">
          <a:xfrm>
            <a:off x="2077804" y="1615526"/>
            <a:ext cx="519809" cy="51981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543842165"/>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1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ppt_y</p:attrName>
                                        </p:attrNameLst>
                                      </p:cBhvr>
                                      <p:tavLst>
                                        <p:tav tm="0">
                                          <p:val>
                                            <p:strVal val="#ppt_y+#ppt_h*1.125000"/>
                                          </p:val>
                                        </p:tav>
                                        <p:tav tm="100000">
                                          <p:val>
                                            <p:strVal val="#ppt_y"/>
                                          </p:val>
                                        </p:tav>
                                      </p:tavLst>
                                    </p:anim>
                                    <p:animEffect transition="in" filter="wipe(up)">
                                      <p:cBhvr>
                                        <p:cTn id="16" dur="500"/>
                                        <p:tgtEl>
                                          <p:spTgt spid="22"/>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5" grpId="0"/>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pPr/>
              <a:t>22</a:t>
            </a:fld>
            <a:endParaRPr lang="id-ID" dirty="0"/>
          </a:p>
        </p:txBody>
      </p:sp>
      <p:sp>
        <p:nvSpPr>
          <p:cNvPr id="3" name="TextBox 2"/>
          <p:cNvSpPr txBox="1"/>
          <p:nvPr/>
        </p:nvSpPr>
        <p:spPr>
          <a:xfrm>
            <a:off x="4170581" y="600349"/>
            <a:ext cx="3842720" cy="523220"/>
          </a:xfrm>
          <a:prstGeom prst="rect">
            <a:avLst/>
          </a:prstGeom>
          <a:noFill/>
        </p:spPr>
        <p:txBody>
          <a:bodyPr wrap="none" rtlCol="0">
            <a:spAutoFit/>
          </a:bodyPr>
          <a:lstStyle/>
          <a:p>
            <a:pPr algn="ctr"/>
            <a:r>
              <a:rPr lang="es-EC" sz="2800" dirty="0" smtClean="0">
                <a:latin typeface="+mj-lt"/>
              </a:rPr>
              <a:t>Ejecución del Proyecto</a:t>
            </a:r>
            <a:endParaRPr lang="id-ID" sz="2800" dirty="0">
              <a:latin typeface="+mj-lt"/>
            </a:endParaRPr>
          </a:p>
        </p:txBody>
      </p:sp>
      <p:cxnSp>
        <p:nvCxnSpPr>
          <p:cNvPr id="4" name="Straight Connector 3"/>
          <p:cNvCxnSpPr/>
          <p:nvPr/>
        </p:nvCxnSpPr>
        <p:spPr>
          <a:xfrm>
            <a:off x="4049486" y="1123569"/>
            <a:ext cx="417337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534883" y="1364308"/>
            <a:ext cx="2070100" cy="946150"/>
            <a:chOff x="1524001" y="547688"/>
            <a:chExt cx="2070100" cy="946150"/>
          </a:xfrm>
          <a:solidFill>
            <a:schemeClr val="accent6"/>
          </a:solidFill>
        </p:grpSpPr>
        <p:sp>
          <p:nvSpPr>
            <p:cNvPr id="20" name="Freeform 9"/>
            <p:cNvSpPr>
              <a:spLocks/>
            </p:cNvSpPr>
            <p:nvPr/>
          </p:nvSpPr>
          <p:spPr bwMode="auto">
            <a:xfrm>
              <a:off x="1524001" y="547688"/>
              <a:ext cx="2070100" cy="946150"/>
            </a:xfrm>
            <a:custGeom>
              <a:avLst/>
              <a:gdLst>
                <a:gd name="T0" fmla="*/ 994 w 1304"/>
                <a:gd name="T1" fmla="*/ 34 h 596"/>
                <a:gd name="T2" fmla="*/ 0 w 1304"/>
                <a:gd name="T3" fmla="*/ 0 h 596"/>
                <a:gd name="T4" fmla="*/ 0 w 1304"/>
                <a:gd name="T5" fmla="*/ 34 h 596"/>
                <a:gd name="T6" fmla="*/ 256 w 1304"/>
                <a:gd name="T7" fmla="*/ 303 h 596"/>
                <a:gd name="T8" fmla="*/ 0 w 1304"/>
                <a:gd name="T9" fmla="*/ 561 h 596"/>
                <a:gd name="T10" fmla="*/ 0 w 1304"/>
                <a:gd name="T11" fmla="*/ 596 h 596"/>
                <a:gd name="T12" fmla="*/ 985 w 1304"/>
                <a:gd name="T13" fmla="*/ 596 h 596"/>
                <a:gd name="T14" fmla="*/ 1304 w 1304"/>
                <a:gd name="T15" fmla="*/ 324 h 596"/>
                <a:gd name="T16" fmla="*/ 1304 w 1304"/>
                <a:gd name="T17" fmla="*/ 282 h 596"/>
                <a:gd name="T18" fmla="*/ 994 w 1304"/>
                <a:gd name="T19" fmla="*/ 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596">
                  <a:moveTo>
                    <a:pt x="994" y="34"/>
                  </a:moveTo>
                  <a:lnTo>
                    <a:pt x="0" y="0"/>
                  </a:lnTo>
                  <a:lnTo>
                    <a:pt x="0" y="34"/>
                  </a:lnTo>
                  <a:lnTo>
                    <a:pt x="256" y="303"/>
                  </a:lnTo>
                  <a:lnTo>
                    <a:pt x="0" y="561"/>
                  </a:lnTo>
                  <a:lnTo>
                    <a:pt x="0" y="596"/>
                  </a:lnTo>
                  <a:lnTo>
                    <a:pt x="985" y="596"/>
                  </a:lnTo>
                  <a:lnTo>
                    <a:pt x="1304" y="324"/>
                  </a:lnTo>
                  <a:lnTo>
                    <a:pt x="1304" y="282"/>
                  </a:lnTo>
                  <a:lnTo>
                    <a:pt x="994" y="3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10"/>
            <p:cNvSpPr>
              <a:spLocks/>
            </p:cNvSpPr>
            <p:nvPr/>
          </p:nvSpPr>
          <p:spPr bwMode="auto">
            <a:xfrm>
              <a:off x="1524001" y="547688"/>
              <a:ext cx="2070100" cy="890588"/>
            </a:xfrm>
            <a:custGeom>
              <a:avLst/>
              <a:gdLst>
                <a:gd name="T0" fmla="*/ 985 w 1304"/>
                <a:gd name="T1" fmla="*/ 0 h 561"/>
                <a:gd name="T2" fmla="*/ 0 w 1304"/>
                <a:gd name="T3" fmla="*/ 0 h 561"/>
                <a:gd name="T4" fmla="*/ 266 w 1304"/>
                <a:gd name="T5" fmla="*/ 282 h 561"/>
                <a:gd name="T6" fmla="*/ 0 w 1304"/>
                <a:gd name="T7" fmla="*/ 561 h 561"/>
                <a:gd name="T8" fmla="*/ 985 w 1304"/>
                <a:gd name="T9" fmla="*/ 561 h 561"/>
                <a:gd name="T10" fmla="*/ 1304 w 1304"/>
                <a:gd name="T11" fmla="*/ 282 h 561"/>
                <a:gd name="T12" fmla="*/ 985 w 1304"/>
                <a:gd name="T13" fmla="*/ 0 h 561"/>
              </a:gdLst>
              <a:ahLst/>
              <a:cxnLst>
                <a:cxn ang="0">
                  <a:pos x="T0" y="T1"/>
                </a:cxn>
                <a:cxn ang="0">
                  <a:pos x="T2" y="T3"/>
                </a:cxn>
                <a:cxn ang="0">
                  <a:pos x="T4" y="T5"/>
                </a:cxn>
                <a:cxn ang="0">
                  <a:pos x="T6" y="T7"/>
                </a:cxn>
                <a:cxn ang="0">
                  <a:pos x="T8" y="T9"/>
                </a:cxn>
                <a:cxn ang="0">
                  <a:pos x="T10" y="T11"/>
                </a:cxn>
                <a:cxn ang="0">
                  <a:pos x="T12" y="T13"/>
                </a:cxn>
              </a:cxnLst>
              <a:rect l="0" t="0" r="r" b="b"/>
              <a:pathLst>
                <a:path w="1304" h="561">
                  <a:moveTo>
                    <a:pt x="985" y="0"/>
                  </a:moveTo>
                  <a:lnTo>
                    <a:pt x="0" y="0"/>
                  </a:lnTo>
                  <a:lnTo>
                    <a:pt x="266" y="282"/>
                  </a:lnTo>
                  <a:lnTo>
                    <a:pt x="0" y="561"/>
                  </a:lnTo>
                  <a:lnTo>
                    <a:pt x="985" y="561"/>
                  </a:lnTo>
                  <a:lnTo>
                    <a:pt x="1304" y="282"/>
                  </a:lnTo>
                  <a:lnTo>
                    <a:pt x="985"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2" name="Group 31"/>
          <p:cNvGrpSpPr/>
          <p:nvPr/>
        </p:nvGrpSpPr>
        <p:grpSpPr>
          <a:xfrm>
            <a:off x="1534883" y="2951648"/>
            <a:ext cx="2070100" cy="946150"/>
            <a:chOff x="1524001" y="547688"/>
            <a:chExt cx="2070100" cy="946150"/>
          </a:xfrm>
          <a:solidFill>
            <a:schemeClr val="accent4"/>
          </a:solidFill>
        </p:grpSpPr>
        <p:sp>
          <p:nvSpPr>
            <p:cNvPr id="33" name="Freeform 9"/>
            <p:cNvSpPr>
              <a:spLocks/>
            </p:cNvSpPr>
            <p:nvPr/>
          </p:nvSpPr>
          <p:spPr bwMode="auto">
            <a:xfrm>
              <a:off x="1524001" y="547688"/>
              <a:ext cx="2070100" cy="946150"/>
            </a:xfrm>
            <a:custGeom>
              <a:avLst/>
              <a:gdLst>
                <a:gd name="T0" fmla="*/ 994 w 1304"/>
                <a:gd name="T1" fmla="*/ 34 h 596"/>
                <a:gd name="T2" fmla="*/ 0 w 1304"/>
                <a:gd name="T3" fmla="*/ 0 h 596"/>
                <a:gd name="T4" fmla="*/ 0 w 1304"/>
                <a:gd name="T5" fmla="*/ 34 h 596"/>
                <a:gd name="T6" fmla="*/ 256 w 1304"/>
                <a:gd name="T7" fmla="*/ 303 h 596"/>
                <a:gd name="T8" fmla="*/ 0 w 1304"/>
                <a:gd name="T9" fmla="*/ 561 h 596"/>
                <a:gd name="T10" fmla="*/ 0 w 1304"/>
                <a:gd name="T11" fmla="*/ 596 h 596"/>
                <a:gd name="T12" fmla="*/ 985 w 1304"/>
                <a:gd name="T13" fmla="*/ 596 h 596"/>
                <a:gd name="T14" fmla="*/ 1304 w 1304"/>
                <a:gd name="T15" fmla="*/ 324 h 596"/>
                <a:gd name="T16" fmla="*/ 1304 w 1304"/>
                <a:gd name="T17" fmla="*/ 282 h 596"/>
                <a:gd name="T18" fmla="*/ 994 w 1304"/>
                <a:gd name="T19" fmla="*/ 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596">
                  <a:moveTo>
                    <a:pt x="994" y="34"/>
                  </a:moveTo>
                  <a:lnTo>
                    <a:pt x="0" y="0"/>
                  </a:lnTo>
                  <a:lnTo>
                    <a:pt x="0" y="34"/>
                  </a:lnTo>
                  <a:lnTo>
                    <a:pt x="256" y="303"/>
                  </a:lnTo>
                  <a:lnTo>
                    <a:pt x="0" y="561"/>
                  </a:lnTo>
                  <a:lnTo>
                    <a:pt x="0" y="596"/>
                  </a:lnTo>
                  <a:lnTo>
                    <a:pt x="985" y="596"/>
                  </a:lnTo>
                  <a:lnTo>
                    <a:pt x="1304" y="324"/>
                  </a:lnTo>
                  <a:lnTo>
                    <a:pt x="1304" y="282"/>
                  </a:lnTo>
                  <a:lnTo>
                    <a:pt x="994" y="3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10"/>
            <p:cNvSpPr>
              <a:spLocks/>
            </p:cNvSpPr>
            <p:nvPr/>
          </p:nvSpPr>
          <p:spPr bwMode="auto">
            <a:xfrm>
              <a:off x="1524001" y="547688"/>
              <a:ext cx="2070100" cy="890588"/>
            </a:xfrm>
            <a:custGeom>
              <a:avLst/>
              <a:gdLst>
                <a:gd name="T0" fmla="*/ 985 w 1304"/>
                <a:gd name="T1" fmla="*/ 0 h 561"/>
                <a:gd name="T2" fmla="*/ 0 w 1304"/>
                <a:gd name="T3" fmla="*/ 0 h 561"/>
                <a:gd name="T4" fmla="*/ 266 w 1304"/>
                <a:gd name="T5" fmla="*/ 282 h 561"/>
                <a:gd name="T6" fmla="*/ 0 w 1304"/>
                <a:gd name="T7" fmla="*/ 561 h 561"/>
                <a:gd name="T8" fmla="*/ 985 w 1304"/>
                <a:gd name="T9" fmla="*/ 561 h 561"/>
                <a:gd name="T10" fmla="*/ 1304 w 1304"/>
                <a:gd name="T11" fmla="*/ 282 h 561"/>
                <a:gd name="T12" fmla="*/ 985 w 1304"/>
                <a:gd name="T13" fmla="*/ 0 h 561"/>
              </a:gdLst>
              <a:ahLst/>
              <a:cxnLst>
                <a:cxn ang="0">
                  <a:pos x="T0" y="T1"/>
                </a:cxn>
                <a:cxn ang="0">
                  <a:pos x="T2" y="T3"/>
                </a:cxn>
                <a:cxn ang="0">
                  <a:pos x="T4" y="T5"/>
                </a:cxn>
                <a:cxn ang="0">
                  <a:pos x="T6" y="T7"/>
                </a:cxn>
                <a:cxn ang="0">
                  <a:pos x="T8" y="T9"/>
                </a:cxn>
                <a:cxn ang="0">
                  <a:pos x="T10" y="T11"/>
                </a:cxn>
                <a:cxn ang="0">
                  <a:pos x="T12" y="T13"/>
                </a:cxn>
              </a:cxnLst>
              <a:rect l="0" t="0" r="r" b="b"/>
              <a:pathLst>
                <a:path w="1304" h="561">
                  <a:moveTo>
                    <a:pt x="985" y="0"/>
                  </a:moveTo>
                  <a:lnTo>
                    <a:pt x="0" y="0"/>
                  </a:lnTo>
                  <a:lnTo>
                    <a:pt x="266" y="282"/>
                  </a:lnTo>
                  <a:lnTo>
                    <a:pt x="0" y="561"/>
                  </a:lnTo>
                  <a:lnTo>
                    <a:pt x="985" y="561"/>
                  </a:lnTo>
                  <a:lnTo>
                    <a:pt x="1304" y="282"/>
                  </a:lnTo>
                  <a:lnTo>
                    <a:pt x="985"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Content Placeholder 2"/>
          <p:cNvSpPr txBox="1">
            <a:spLocks/>
          </p:cNvSpPr>
          <p:nvPr/>
        </p:nvSpPr>
        <p:spPr>
          <a:xfrm>
            <a:off x="3963149" y="3355010"/>
            <a:ext cx="7662798" cy="113877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2000" dirty="0">
                <a:solidFill>
                  <a:schemeClr val="tx1"/>
                </a:solidFill>
              </a:rPr>
              <a:t>No se cuenta con información relacionada con orto </a:t>
            </a:r>
            <a:r>
              <a:rPr lang="es-EC" sz="2000" dirty="0" smtClean="0">
                <a:solidFill>
                  <a:schemeClr val="tx1"/>
                </a:solidFill>
              </a:rPr>
              <a:t>fotos.</a:t>
            </a:r>
          </a:p>
          <a:p>
            <a:pPr marL="0" indent="0">
              <a:buNone/>
            </a:pPr>
            <a:r>
              <a:rPr lang="es-EC" sz="2000" dirty="0" smtClean="0">
                <a:solidFill>
                  <a:schemeClr val="tx1"/>
                </a:solidFill>
              </a:rPr>
              <a:t>No </a:t>
            </a:r>
            <a:r>
              <a:rPr lang="es-EC" sz="2000" dirty="0">
                <a:solidFill>
                  <a:schemeClr val="tx1"/>
                </a:solidFill>
              </a:rPr>
              <a:t>realizará edición </a:t>
            </a:r>
            <a:r>
              <a:rPr lang="es-EC" sz="2000" dirty="0" smtClean="0">
                <a:solidFill>
                  <a:schemeClr val="tx1"/>
                </a:solidFill>
              </a:rPr>
              <a:t>geográfica.</a:t>
            </a:r>
            <a:endParaRPr lang="es-EC" sz="2000" dirty="0">
              <a:solidFill>
                <a:schemeClr val="tx1"/>
              </a:solidFill>
            </a:endParaRPr>
          </a:p>
          <a:p>
            <a:pPr marL="0" indent="0">
              <a:buNone/>
            </a:pPr>
            <a:r>
              <a:rPr lang="es-EC" sz="2000" dirty="0" smtClean="0">
                <a:solidFill>
                  <a:schemeClr val="tx1"/>
                </a:solidFill>
              </a:rPr>
              <a:t>No </a:t>
            </a:r>
            <a:r>
              <a:rPr lang="es-EC" sz="2000" dirty="0">
                <a:solidFill>
                  <a:schemeClr val="tx1"/>
                </a:solidFill>
              </a:rPr>
              <a:t>contempla la recolección de datos e </a:t>
            </a:r>
            <a:r>
              <a:rPr lang="es-EC" sz="2000" dirty="0" smtClean="0">
                <a:solidFill>
                  <a:schemeClr val="tx1"/>
                </a:solidFill>
              </a:rPr>
              <a:t>información.</a:t>
            </a:r>
            <a:endParaRPr lang="es-EC" sz="2000" dirty="0">
              <a:solidFill>
                <a:schemeClr val="tx1"/>
              </a:solidFill>
            </a:endParaRPr>
          </a:p>
        </p:txBody>
      </p:sp>
      <p:sp>
        <p:nvSpPr>
          <p:cNvPr id="64" name="TextBox 63"/>
          <p:cNvSpPr txBox="1"/>
          <p:nvPr/>
        </p:nvSpPr>
        <p:spPr>
          <a:xfrm>
            <a:off x="3963149" y="2929941"/>
            <a:ext cx="2204450" cy="461665"/>
          </a:xfrm>
          <a:prstGeom prst="rect">
            <a:avLst/>
          </a:prstGeom>
          <a:noFill/>
        </p:spPr>
        <p:txBody>
          <a:bodyPr wrap="none" rtlCol="0">
            <a:spAutoFit/>
          </a:bodyPr>
          <a:lstStyle/>
          <a:p>
            <a:r>
              <a:rPr lang="id-ID" sz="2400" b="1" dirty="0">
                <a:solidFill>
                  <a:schemeClr val="accent4"/>
                </a:solidFill>
                <a:latin typeface="Raleway" panose="020B0003030101060003" pitchFamily="34" charset="0"/>
              </a:rPr>
              <a:t>Restricciones</a:t>
            </a:r>
          </a:p>
        </p:txBody>
      </p:sp>
      <p:sp>
        <p:nvSpPr>
          <p:cNvPr id="5" name="Content Placeholder 2"/>
          <p:cNvSpPr txBox="1">
            <a:spLocks/>
          </p:cNvSpPr>
          <p:nvPr/>
        </p:nvSpPr>
        <p:spPr>
          <a:xfrm>
            <a:off x="3963149" y="1725573"/>
            <a:ext cx="7662798" cy="113877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C" sz="2000" dirty="0">
                <a:solidFill>
                  <a:schemeClr val="tx1"/>
                </a:solidFill>
              </a:rPr>
              <a:t>Los usuarios </a:t>
            </a:r>
            <a:r>
              <a:rPr lang="es-EC" sz="2000" dirty="0" smtClean="0">
                <a:solidFill>
                  <a:schemeClr val="tx1"/>
                </a:solidFill>
              </a:rPr>
              <a:t>con nivel </a:t>
            </a:r>
            <a:r>
              <a:rPr lang="es-EC" sz="2000" dirty="0">
                <a:solidFill>
                  <a:schemeClr val="tx1"/>
                </a:solidFill>
              </a:rPr>
              <a:t>de preparación </a:t>
            </a:r>
            <a:r>
              <a:rPr lang="es-EC" sz="2000" dirty="0" smtClean="0">
                <a:solidFill>
                  <a:schemeClr val="tx1"/>
                </a:solidFill>
              </a:rPr>
              <a:t>universitario.</a:t>
            </a:r>
          </a:p>
          <a:p>
            <a:pPr marL="0" indent="0" algn="just">
              <a:buNone/>
            </a:pPr>
            <a:r>
              <a:rPr lang="es-EC" sz="2000" dirty="0" smtClean="0">
                <a:solidFill>
                  <a:schemeClr val="tx1"/>
                </a:solidFill>
              </a:rPr>
              <a:t>Experiencia </a:t>
            </a:r>
            <a:r>
              <a:rPr lang="es-EC" sz="2000" dirty="0">
                <a:solidFill>
                  <a:schemeClr val="tx1"/>
                </a:solidFill>
              </a:rPr>
              <a:t>en consulta de datos en visores </a:t>
            </a:r>
            <a:r>
              <a:rPr lang="es-EC" sz="2000" dirty="0" smtClean="0">
                <a:solidFill>
                  <a:schemeClr val="tx1"/>
                </a:solidFill>
              </a:rPr>
              <a:t>geográficos.</a:t>
            </a:r>
          </a:p>
          <a:p>
            <a:pPr marL="0" indent="0" algn="just">
              <a:buNone/>
            </a:pPr>
            <a:r>
              <a:rPr lang="es-EC" sz="2000" dirty="0" smtClean="0">
                <a:solidFill>
                  <a:schemeClr val="tx1"/>
                </a:solidFill>
              </a:rPr>
              <a:t>Conocimiento </a:t>
            </a:r>
            <a:r>
              <a:rPr lang="es-EC" sz="2000" dirty="0">
                <a:solidFill>
                  <a:schemeClr val="tx1"/>
                </a:solidFill>
              </a:rPr>
              <a:t>básico de las herramientas </a:t>
            </a:r>
            <a:r>
              <a:rPr lang="es-EC" sz="2000" dirty="0" smtClean="0">
                <a:solidFill>
                  <a:schemeClr val="tx1"/>
                </a:solidFill>
              </a:rPr>
              <a:t>estándar de visores.</a:t>
            </a:r>
            <a:endParaRPr lang="id-ID" sz="2000" dirty="0">
              <a:solidFill>
                <a:schemeClr val="tx1"/>
              </a:solidFill>
            </a:endParaRPr>
          </a:p>
        </p:txBody>
      </p:sp>
      <p:sp>
        <p:nvSpPr>
          <p:cNvPr id="65" name="TextBox 64"/>
          <p:cNvSpPr txBox="1"/>
          <p:nvPr/>
        </p:nvSpPr>
        <p:spPr>
          <a:xfrm>
            <a:off x="3963149" y="1341155"/>
            <a:ext cx="4735592" cy="461665"/>
          </a:xfrm>
          <a:prstGeom prst="rect">
            <a:avLst/>
          </a:prstGeom>
          <a:noFill/>
        </p:spPr>
        <p:txBody>
          <a:bodyPr wrap="none" rtlCol="0">
            <a:spAutoFit/>
          </a:bodyPr>
          <a:lstStyle/>
          <a:p>
            <a:r>
              <a:rPr lang="id-ID" sz="2400" b="1" dirty="0">
                <a:solidFill>
                  <a:schemeClr val="accent6"/>
                </a:solidFill>
                <a:latin typeface="Raleway" panose="020B0003030101060003" pitchFamily="34" charset="0"/>
              </a:rPr>
              <a:t>Características de los usuarios</a:t>
            </a:r>
          </a:p>
        </p:txBody>
      </p:sp>
      <p:pic>
        <p:nvPicPr>
          <p:cNvPr id="44"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68"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172"/>
          <p:cNvGrpSpPr>
            <a:grpSpLocks noChangeAspect="1"/>
          </p:cNvGrpSpPr>
          <p:nvPr/>
        </p:nvGrpSpPr>
        <p:grpSpPr>
          <a:xfrm>
            <a:off x="2193348" y="1598423"/>
            <a:ext cx="659290" cy="432000"/>
            <a:chOff x="5757863" y="2919413"/>
            <a:chExt cx="695324" cy="455612"/>
          </a:xfrm>
          <a:solidFill>
            <a:schemeClr val="bg1"/>
          </a:solidFill>
        </p:grpSpPr>
        <p:sp>
          <p:nvSpPr>
            <p:cNvPr id="37" name="Freeform 477"/>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41" name="Freeform 478"/>
            <p:cNvSpPr>
              <a:spLocks/>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42" name="Freeform 479"/>
            <p:cNvSpPr>
              <a:spLocks/>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grpSp>
      <p:grpSp>
        <p:nvGrpSpPr>
          <p:cNvPr id="43" name="Group 308"/>
          <p:cNvGrpSpPr/>
          <p:nvPr/>
        </p:nvGrpSpPr>
        <p:grpSpPr>
          <a:xfrm>
            <a:off x="2278129" y="3113853"/>
            <a:ext cx="456135" cy="608850"/>
            <a:chOff x="2487468" y="1943557"/>
            <a:chExt cx="299688" cy="400024"/>
          </a:xfrm>
          <a:solidFill>
            <a:schemeClr val="bg1"/>
          </a:solidFill>
        </p:grpSpPr>
        <p:sp>
          <p:nvSpPr>
            <p:cNvPr id="45" name="Freeform 116"/>
            <p:cNvSpPr>
              <a:spLocks noEditPoints="1"/>
            </p:cNvSpPr>
            <p:nvPr/>
          </p:nvSpPr>
          <p:spPr bwMode="auto">
            <a:xfrm>
              <a:off x="2487468" y="1943557"/>
              <a:ext cx="299688" cy="400024"/>
            </a:xfrm>
            <a:custGeom>
              <a:avLst/>
              <a:gdLst>
                <a:gd name="T0" fmla="*/ 84 w 96"/>
                <a:gd name="T1" fmla="*/ 52 h 128"/>
                <a:gd name="T2" fmla="*/ 84 w 96"/>
                <a:gd name="T3" fmla="*/ 36 h 128"/>
                <a:gd name="T4" fmla="*/ 48 w 96"/>
                <a:gd name="T5" fmla="*/ 0 h 128"/>
                <a:gd name="T6" fmla="*/ 12 w 96"/>
                <a:gd name="T7" fmla="*/ 36 h 128"/>
                <a:gd name="T8" fmla="*/ 12 w 96"/>
                <a:gd name="T9" fmla="*/ 52 h 128"/>
                <a:gd name="T10" fmla="*/ 0 w 96"/>
                <a:gd name="T11" fmla="*/ 64 h 128"/>
                <a:gd name="T12" fmla="*/ 0 w 96"/>
                <a:gd name="T13" fmla="*/ 76 h 128"/>
                <a:gd name="T14" fmla="*/ 0 w 96"/>
                <a:gd name="T15" fmla="*/ 80 h 128"/>
                <a:gd name="T16" fmla="*/ 0 w 96"/>
                <a:gd name="T17" fmla="*/ 88 h 128"/>
                <a:gd name="T18" fmla="*/ 0 w 96"/>
                <a:gd name="T19" fmla="*/ 92 h 128"/>
                <a:gd name="T20" fmla="*/ 36 w 96"/>
                <a:gd name="T21" fmla="*/ 128 h 128"/>
                <a:gd name="T22" fmla="*/ 60 w 96"/>
                <a:gd name="T23" fmla="*/ 128 h 128"/>
                <a:gd name="T24" fmla="*/ 96 w 96"/>
                <a:gd name="T25" fmla="*/ 92 h 128"/>
                <a:gd name="T26" fmla="*/ 96 w 96"/>
                <a:gd name="T27" fmla="*/ 88 h 128"/>
                <a:gd name="T28" fmla="*/ 96 w 96"/>
                <a:gd name="T29" fmla="*/ 80 h 128"/>
                <a:gd name="T30" fmla="*/ 96 w 96"/>
                <a:gd name="T31" fmla="*/ 76 h 128"/>
                <a:gd name="T32" fmla="*/ 96 w 96"/>
                <a:gd name="T33" fmla="*/ 64 h 128"/>
                <a:gd name="T34" fmla="*/ 84 w 96"/>
                <a:gd name="T35" fmla="*/ 52 h 128"/>
                <a:gd name="T36" fmla="*/ 20 w 96"/>
                <a:gd name="T37" fmla="*/ 36 h 128"/>
                <a:gd name="T38" fmla="*/ 48 w 96"/>
                <a:gd name="T39" fmla="*/ 8 h 128"/>
                <a:gd name="T40" fmla="*/ 76 w 96"/>
                <a:gd name="T41" fmla="*/ 36 h 128"/>
                <a:gd name="T42" fmla="*/ 76 w 96"/>
                <a:gd name="T43" fmla="*/ 52 h 128"/>
                <a:gd name="T44" fmla="*/ 68 w 96"/>
                <a:gd name="T45" fmla="*/ 52 h 128"/>
                <a:gd name="T46" fmla="*/ 68 w 96"/>
                <a:gd name="T47" fmla="*/ 36 h 128"/>
                <a:gd name="T48" fmla="*/ 48 w 96"/>
                <a:gd name="T49" fmla="*/ 16 h 128"/>
                <a:gd name="T50" fmla="*/ 28 w 96"/>
                <a:gd name="T51" fmla="*/ 36 h 128"/>
                <a:gd name="T52" fmla="*/ 28 w 96"/>
                <a:gd name="T53" fmla="*/ 52 h 128"/>
                <a:gd name="T54" fmla="*/ 20 w 96"/>
                <a:gd name="T55" fmla="*/ 52 h 128"/>
                <a:gd name="T56" fmla="*/ 20 w 96"/>
                <a:gd name="T57" fmla="*/ 36 h 128"/>
                <a:gd name="T58" fmla="*/ 64 w 96"/>
                <a:gd name="T59" fmla="*/ 36 h 128"/>
                <a:gd name="T60" fmla="*/ 64 w 96"/>
                <a:gd name="T61" fmla="*/ 36 h 128"/>
                <a:gd name="T62" fmla="*/ 64 w 96"/>
                <a:gd name="T63" fmla="*/ 52 h 128"/>
                <a:gd name="T64" fmla="*/ 32 w 96"/>
                <a:gd name="T65" fmla="*/ 52 h 128"/>
                <a:gd name="T66" fmla="*/ 32 w 96"/>
                <a:gd name="T67" fmla="*/ 36 h 128"/>
                <a:gd name="T68" fmla="*/ 32 w 96"/>
                <a:gd name="T69" fmla="*/ 36 h 128"/>
                <a:gd name="T70" fmla="*/ 48 w 96"/>
                <a:gd name="T71" fmla="*/ 20 h 128"/>
                <a:gd name="T72" fmla="*/ 64 w 96"/>
                <a:gd name="T73" fmla="*/ 36 h 128"/>
                <a:gd name="T74" fmla="*/ 88 w 96"/>
                <a:gd name="T75" fmla="*/ 76 h 128"/>
                <a:gd name="T76" fmla="*/ 88 w 96"/>
                <a:gd name="T77" fmla="*/ 80 h 128"/>
                <a:gd name="T78" fmla="*/ 88 w 96"/>
                <a:gd name="T79" fmla="*/ 88 h 128"/>
                <a:gd name="T80" fmla="*/ 88 w 96"/>
                <a:gd name="T81" fmla="*/ 92 h 128"/>
                <a:gd name="T82" fmla="*/ 60 w 96"/>
                <a:gd name="T83" fmla="*/ 120 h 128"/>
                <a:gd name="T84" fmla="*/ 36 w 96"/>
                <a:gd name="T85" fmla="*/ 120 h 128"/>
                <a:gd name="T86" fmla="*/ 8 w 96"/>
                <a:gd name="T87" fmla="*/ 92 h 128"/>
                <a:gd name="T88" fmla="*/ 8 w 96"/>
                <a:gd name="T89" fmla="*/ 88 h 128"/>
                <a:gd name="T90" fmla="*/ 8 w 96"/>
                <a:gd name="T91" fmla="*/ 80 h 128"/>
                <a:gd name="T92" fmla="*/ 8 w 96"/>
                <a:gd name="T93" fmla="*/ 76 h 128"/>
                <a:gd name="T94" fmla="*/ 8 w 96"/>
                <a:gd name="T95" fmla="*/ 64 h 128"/>
                <a:gd name="T96" fmla="*/ 12 w 96"/>
                <a:gd name="T97" fmla="*/ 60 h 128"/>
                <a:gd name="T98" fmla="*/ 20 w 96"/>
                <a:gd name="T99" fmla="*/ 60 h 128"/>
                <a:gd name="T100" fmla="*/ 76 w 96"/>
                <a:gd name="T101" fmla="*/ 60 h 128"/>
                <a:gd name="T102" fmla="*/ 84 w 96"/>
                <a:gd name="T103" fmla="*/ 60 h 128"/>
                <a:gd name="T104" fmla="*/ 88 w 96"/>
                <a:gd name="T105" fmla="*/ 64 h 128"/>
                <a:gd name="T106" fmla="*/ 88 w 96"/>
                <a:gd name="T10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28">
                  <a:moveTo>
                    <a:pt x="84" y="52"/>
                  </a:moveTo>
                  <a:cubicBezTo>
                    <a:pt x="84" y="36"/>
                    <a:pt x="84" y="36"/>
                    <a:pt x="84" y="36"/>
                  </a:cubicBezTo>
                  <a:cubicBezTo>
                    <a:pt x="84" y="16"/>
                    <a:pt x="68" y="0"/>
                    <a:pt x="48" y="0"/>
                  </a:cubicBezTo>
                  <a:cubicBezTo>
                    <a:pt x="28" y="0"/>
                    <a:pt x="12" y="16"/>
                    <a:pt x="12" y="36"/>
                  </a:cubicBezTo>
                  <a:cubicBezTo>
                    <a:pt x="12" y="52"/>
                    <a:pt x="12" y="52"/>
                    <a:pt x="12" y="52"/>
                  </a:cubicBezTo>
                  <a:cubicBezTo>
                    <a:pt x="5" y="52"/>
                    <a:pt x="0" y="57"/>
                    <a:pt x="0" y="64"/>
                  </a:cubicBezTo>
                  <a:cubicBezTo>
                    <a:pt x="0" y="76"/>
                    <a:pt x="0" y="76"/>
                    <a:pt x="0" y="76"/>
                  </a:cubicBezTo>
                  <a:cubicBezTo>
                    <a:pt x="0" y="80"/>
                    <a:pt x="0" y="80"/>
                    <a:pt x="0" y="80"/>
                  </a:cubicBezTo>
                  <a:cubicBezTo>
                    <a:pt x="0" y="88"/>
                    <a:pt x="0" y="88"/>
                    <a:pt x="0" y="88"/>
                  </a:cubicBezTo>
                  <a:cubicBezTo>
                    <a:pt x="0" y="92"/>
                    <a:pt x="0" y="92"/>
                    <a:pt x="0" y="92"/>
                  </a:cubicBezTo>
                  <a:cubicBezTo>
                    <a:pt x="0" y="112"/>
                    <a:pt x="16" y="128"/>
                    <a:pt x="36" y="128"/>
                  </a:cubicBezTo>
                  <a:cubicBezTo>
                    <a:pt x="60" y="128"/>
                    <a:pt x="60" y="128"/>
                    <a:pt x="60" y="128"/>
                  </a:cubicBezTo>
                  <a:cubicBezTo>
                    <a:pt x="80" y="128"/>
                    <a:pt x="96" y="112"/>
                    <a:pt x="96" y="92"/>
                  </a:cubicBezTo>
                  <a:cubicBezTo>
                    <a:pt x="96" y="88"/>
                    <a:pt x="96" y="88"/>
                    <a:pt x="96" y="88"/>
                  </a:cubicBezTo>
                  <a:cubicBezTo>
                    <a:pt x="96" y="80"/>
                    <a:pt x="96" y="80"/>
                    <a:pt x="96" y="80"/>
                  </a:cubicBezTo>
                  <a:cubicBezTo>
                    <a:pt x="96" y="76"/>
                    <a:pt x="96" y="76"/>
                    <a:pt x="96" y="76"/>
                  </a:cubicBezTo>
                  <a:cubicBezTo>
                    <a:pt x="96" y="64"/>
                    <a:pt x="96" y="64"/>
                    <a:pt x="96" y="64"/>
                  </a:cubicBezTo>
                  <a:cubicBezTo>
                    <a:pt x="96" y="57"/>
                    <a:pt x="91" y="52"/>
                    <a:pt x="84" y="52"/>
                  </a:cubicBezTo>
                  <a:close/>
                  <a:moveTo>
                    <a:pt x="20" y="36"/>
                  </a:moveTo>
                  <a:cubicBezTo>
                    <a:pt x="20" y="21"/>
                    <a:pt x="33" y="8"/>
                    <a:pt x="48" y="8"/>
                  </a:cubicBezTo>
                  <a:cubicBezTo>
                    <a:pt x="63" y="8"/>
                    <a:pt x="76" y="21"/>
                    <a:pt x="76" y="36"/>
                  </a:cubicBezTo>
                  <a:cubicBezTo>
                    <a:pt x="76" y="52"/>
                    <a:pt x="76" y="52"/>
                    <a:pt x="76" y="52"/>
                  </a:cubicBezTo>
                  <a:cubicBezTo>
                    <a:pt x="68" y="52"/>
                    <a:pt x="68" y="52"/>
                    <a:pt x="68" y="52"/>
                  </a:cubicBezTo>
                  <a:cubicBezTo>
                    <a:pt x="68" y="36"/>
                    <a:pt x="68" y="36"/>
                    <a:pt x="68" y="36"/>
                  </a:cubicBezTo>
                  <a:cubicBezTo>
                    <a:pt x="68" y="25"/>
                    <a:pt x="59" y="16"/>
                    <a:pt x="48" y="16"/>
                  </a:cubicBezTo>
                  <a:cubicBezTo>
                    <a:pt x="37" y="16"/>
                    <a:pt x="28" y="25"/>
                    <a:pt x="28" y="36"/>
                  </a:cubicBezTo>
                  <a:cubicBezTo>
                    <a:pt x="28" y="52"/>
                    <a:pt x="28" y="52"/>
                    <a:pt x="28" y="52"/>
                  </a:cubicBezTo>
                  <a:cubicBezTo>
                    <a:pt x="20" y="52"/>
                    <a:pt x="20" y="52"/>
                    <a:pt x="20" y="52"/>
                  </a:cubicBezTo>
                  <a:lnTo>
                    <a:pt x="20" y="36"/>
                  </a:lnTo>
                  <a:close/>
                  <a:moveTo>
                    <a:pt x="64" y="36"/>
                  </a:moveTo>
                  <a:cubicBezTo>
                    <a:pt x="64" y="36"/>
                    <a:pt x="64" y="36"/>
                    <a:pt x="64" y="36"/>
                  </a:cubicBezTo>
                  <a:cubicBezTo>
                    <a:pt x="64" y="52"/>
                    <a:pt x="64" y="52"/>
                    <a:pt x="64" y="52"/>
                  </a:cubicBezTo>
                  <a:cubicBezTo>
                    <a:pt x="32" y="52"/>
                    <a:pt x="32" y="52"/>
                    <a:pt x="32" y="52"/>
                  </a:cubicBezTo>
                  <a:cubicBezTo>
                    <a:pt x="32" y="36"/>
                    <a:pt x="32" y="36"/>
                    <a:pt x="32" y="36"/>
                  </a:cubicBezTo>
                  <a:cubicBezTo>
                    <a:pt x="32" y="36"/>
                    <a:pt x="32" y="36"/>
                    <a:pt x="32" y="36"/>
                  </a:cubicBezTo>
                  <a:cubicBezTo>
                    <a:pt x="32" y="27"/>
                    <a:pt x="39" y="20"/>
                    <a:pt x="48" y="20"/>
                  </a:cubicBezTo>
                  <a:cubicBezTo>
                    <a:pt x="57" y="20"/>
                    <a:pt x="64" y="27"/>
                    <a:pt x="64" y="36"/>
                  </a:cubicBezTo>
                  <a:close/>
                  <a:moveTo>
                    <a:pt x="88" y="76"/>
                  </a:moveTo>
                  <a:cubicBezTo>
                    <a:pt x="88" y="80"/>
                    <a:pt x="88" y="80"/>
                    <a:pt x="88" y="80"/>
                  </a:cubicBezTo>
                  <a:cubicBezTo>
                    <a:pt x="88" y="88"/>
                    <a:pt x="88" y="88"/>
                    <a:pt x="88" y="88"/>
                  </a:cubicBezTo>
                  <a:cubicBezTo>
                    <a:pt x="88" y="92"/>
                    <a:pt x="88" y="92"/>
                    <a:pt x="88" y="92"/>
                  </a:cubicBezTo>
                  <a:cubicBezTo>
                    <a:pt x="88" y="107"/>
                    <a:pt x="75" y="120"/>
                    <a:pt x="60" y="120"/>
                  </a:cubicBezTo>
                  <a:cubicBezTo>
                    <a:pt x="36" y="120"/>
                    <a:pt x="36" y="120"/>
                    <a:pt x="36" y="120"/>
                  </a:cubicBezTo>
                  <a:cubicBezTo>
                    <a:pt x="21" y="120"/>
                    <a:pt x="8" y="107"/>
                    <a:pt x="8" y="92"/>
                  </a:cubicBezTo>
                  <a:cubicBezTo>
                    <a:pt x="8" y="88"/>
                    <a:pt x="8" y="88"/>
                    <a:pt x="8" y="88"/>
                  </a:cubicBezTo>
                  <a:cubicBezTo>
                    <a:pt x="8" y="80"/>
                    <a:pt x="8" y="80"/>
                    <a:pt x="8" y="80"/>
                  </a:cubicBezTo>
                  <a:cubicBezTo>
                    <a:pt x="8" y="76"/>
                    <a:pt x="8" y="76"/>
                    <a:pt x="8" y="76"/>
                  </a:cubicBezTo>
                  <a:cubicBezTo>
                    <a:pt x="8" y="64"/>
                    <a:pt x="8" y="64"/>
                    <a:pt x="8" y="64"/>
                  </a:cubicBezTo>
                  <a:cubicBezTo>
                    <a:pt x="8" y="62"/>
                    <a:pt x="10" y="60"/>
                    <a:pt x="12" y="60"/>
                  </a:cubicBezTo>
                  <a:cubicBezTo>
                    <a:pt x="15" y="60"/>
                    <a:pt x="17" y="60"/>
                    <a:pt x="20" y="60"/>
                  </a:cubicBezTo>
                  <a:cubicBezTo>
                    <a:pt x="76" y="60"/>
                    <a:pt x="76" y="60"/>
                    <a:pt x="76" y="60"/>
                  </a:cubicBezTo>
                  <a:cubicBezTo>
                    <a:pt x="79" y="60"/>
                    <a:pt x="81" y="60"/>
                    <a:pt x="84" y="60"/>
                  </a:cubicBezTo>
                  <a:cubicBezTo>
                    <a:pt x="86" y="60"/>
                    <a:pt x="88" y="62"/>
                    <a:pt x="88" y="64"/>
                  </a:cubicBezTo>
                  <a:lnTo>
                    <a:pt x="88" y="76"/>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46" name="Freeform 117"/>
            <p:cNvSpPr>
              <a:spLocks/>
            </p:cNvSpPr>
            <p:nvPr/>
          </p:nvSpPr>
          <p:spPr bwMode="auto">
            <a:xfrm>
              <a:off x="2611567" y="2181195"/>
              <a:ext cx="50168" cy="75252"/>
            </a:xfrm>
            <a:custGeom>
              <a:avLst/>
              <a:gdLst>
                <a:gd name="T0" fmla="*/ 8 w 16"/>
                <a:gd name="T1" fmla="*/ 0 h 24"/>
                <a:gd name="T2" fmla="*/ 0 w 16"/>
                <a:gd name="T3" fmla="*/ 8 h 24"/>
                <a:gd name="T4" fmla="*/ 3 w 16"/>
                <a:gd name="T5" fmla="*/ 19 h 24"/>
                <a:gd name="T6" fmla="*/ 8 w 16"/>
                <a:gd name="T7" fmla="*/ 24 h 24"/>
                <a:gd name="T8" fmla="*/ 13 w 16"/>
                <a:gd name="T9" fmla="*/ 19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0"/>
                    <a:pt x="1" y="15"/>
                    <a:pt x="3" y="19"/>
                  </a:cubicBezTo>
                  <a:cubicBezTo>
                    <a:pt x="4" y="22"/>
                    <a:pt x="5" y="24"/>
                    <a:pt x="8" y="24"/>
                  </a:cubicBezTo>
                  <a:cubicBezTo>
                    <a:pt x="11" y="24"/>
                    <a:pt x="12" y="22"/>
                    <a:pt x="13" y="19"/>
                  </a:cubicBezTo>
                  <a:cubicBezTo>
                    <a:pt x="15" y="15"/>
                    <a:pt x="16" y="10"/>
                    <a:pt x="16" y="8"/>
                  </a:cubicBezTo>
                  <a:cubicBezTo>
                    <a:pt x="16" y="4"/>
                    <a:pt x="12" y="0"/>
                    <a:pt x="8" y="0"/>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id-ID"/>
            </a:p>
          </p:txBody>
        </p:sp>
      </p:grpSp>
      <p:grpSp>
        <p:nvGrpSpPr>
          <p:cNvPr id="47" name="Group 21"/>
          <p:cNvGrpSpPr/>
          <p:nvPr/>
        </p:nvGrpSpPr>
        <p:grpSpPr>
          <a:xfrm>
            <a:off x="1522650" y="4544741"/>
            <a:ext cx="2070100" cy="946150"/>
            <a:chOff x="1524001" y="547688"/>
            <a:chExt cx="2070100" cy="946150"/>
          </a:xfrm>
          <a:solidFill>
            <a:schemeClr val="accent3"/>
          </a:solidFill>
        </p:grpSpPr>
        <p:sp>
          <p:nvSpPr>
            <p:cNvPr id="48" name="Freeform 9"/>
            <p:cNvSpPr>
              <a:spLocks/>
            </p:cNvSpPr>
            <p:nvPr/>
          </p:nvSpPr>
          <p:spPr bwMode="auto">
            <a:xfrm>
              <a:off x="1524001" y="547688"/>
              <a:ext cx="2070100" cy="946150"/>
            </a:xfrm>
            <a:custGeom>
              <a:avLst/>
              <a:gdLst>
                <a:gd name="T0" fmla="*/ 994 w 1304"/>
                <a:gd name="T1" fmla="*/ 34 h 596"/>
                <a:gd name="T2" fmla="*/ 0 w 1304"/>
                <a:gd name="T3" fmla="*/ 0 h 596"/>
                <a:gd name="T4" fmla="*/ 0 w 1304"/>
                <a:gd name="T5" fmla="*/ 34 h 596"/>
                <a:gd name="T6" fmla="*/ 256 w 1304"/>
                <a:gd name="T7" fmla="*/ 303 h 596"/>
                <a:gd name="T8" fmla="*/ 0 w 1304"/>
                <a:gd name="T9" fmla="*/ 561 h 596"/>
                <a:gd name="T10" fmla="*/ 0 w 1304"/>
                <a:gd name="T11" fmla="*/ 596 h 596"/>
                <a:gd name="T12" fmla="*/ 985 w 1304"/>
                <a:gd name="T13" fmla="*/ 596 h 596"/>
                <a:gd name="T14" fmla="*/ 1304 w 1304"/>
                <a:gd name="T15" fmla="*/ 324 h 596"/>
                <a:gd name="T16" fmla="*/ 1304 w 1304"/>
                <a:gd name="T17" fmla="*/ 282 h 596"/>
                <a:gd name="T18" fmla="*/ 994 w 1304"/>
                <a:gd name="T19" fmla="*/ 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596">
                  <a:moveTo>
                    <a:pt x="994" y="34"/>
                  </a:moveTo>
                  <a:lnTo>
                    <a:pt x="0" y="0"/>
                  </a:lnTo>
                  <a:lnTo>
                    <a:pt x="0" y="34"/>
                  </a:lnTo>
                  <a:lnTo>
                    <a:pt x="256" y="303"/>
                  </a:lnTo>
                  <a:lnTo>
                    <a:pt x="0" y="561"/>
                  </a:lnTo>
                  <a:lnTo>
                    <a:pt x="0" y="596"/>
                  </a:lnTo>
                  <a:lnTo>
                    <a:pt x="985" y="596"/>
                  </a:lnTo>
                  <a:lnTo>
                    <a:pt x="1304" y="324"/>
                  </a:lnTo>
                  <a:lnTo>
                    <a:pt x="1304" y="282"/>
                  </a:lnTo>
                  <a:lnTo>
                    <a:pt x="994" y="3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10"/>
            <p:cNvSpPr>
              <a:spLocks/>
            </p:cNvSpPr>
            <p:nvPr/>
          </p:nvSpPr>
          <p:spPr bwMode="auto">
            <a:xfrm>
              <a:off x="1524001" y="547688"/>
              <a:ext cx="2070100" cy="890588"/>
            </a:xfrm>
            <a:custGeom>
              <a:avLst/>
              <a:gdLst>
                <a:gd name="T0" fmla="*/ 985 w 1304"/>
                <a:gd name="T1" fmla="*/ 0 h 561"/>
                <a:gd name="T2" fmla="*/ 0 w 1304"/>
                <a:gd name="T3" fmla="*/ 0 h 561"/>
                <a:gd name="T4" fmla="*/ 266 w 1304"/>
                <a:gd name="T5" fmla="*/ 282 h 561"/>
                <a:gd name="T6" fmla="*/ 0 w 1304"/>
                <a:gd name="T7" fmla="*/ 561 h 561"/>
                <a:gd name="T8" fmla="*/ 985 w 1304"/>
                <a:gd name="T9" fmla="*/ 561 h 561"/>
                <a:gd name="T10" fmla="*/ 1304 w 1304"/>
                <a:gd name="T11" fmla="*/ 282 h 561"/>
                <a:gd name="T12" fmla="*/ 985 w 1304"/>
                <a:gd name="T13" fmla="*/ 0 h 561"/>
              </a:gdLst>
              <a:ahLst/>
              <a:cxnLst>
                <a:cxn ang="0">
                  <a:pos x="T0" y="T1"/>
                </a:cxn>
                <a:cxn ang="0">
                  <a:pos x="T2" y="T3"/>
                </a:cxn>
                <a:cxn ang="0">
                  <a:pos x="T4" y="T5"/>
                </a:cxn>
                <a:cxn ang="0">
                  <a:pos x="T6" y="T7"/>
                </a:cxn>
                <a:cxn ang="0">
                  <a:pos x="T8" y="T9"/>
                </a:cxn>
                <a:cxn ang="0">
                  <a:pos x="T10" y="T11"/>
                </a:cxn>
                <a:cxn ang="0">
                  <a:pos x="T12" y="T13"/>
                </a:cxn>
              </a:cxnLst>
              <a:rect l="0" t="0" r="r" b="b"/>
              <a:pathLst>
                <a:path w="1304" h="561">
                  <a:moveTo>
                    <a:pt x="985" y="0"/>
                  </a:moveTo>
                  <a:lnTo>
                    <a:pt x="0" y="0"/>
                  </a:lnTo>
                  <a:lnTo>
                    <a:pt x="266" y="282"/>
                  </a:lnTo>
                  <a:lnTo>
                    <a:pt x="0" y="561"/>
                  </a:lnTo>
                  <a:lnTo>
                    <a:pt x="985" y="561"/>
                  </a:lnTo>
                  <a:lnTo>
                    <a:pt x="1304" y="282"/>
                  </a:lnTo>
                  <a:lnTo>
                    <a:pt x="985"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67" name="Content Placeholder 2"/>
          <p:cNvSpPr txBox="1">
            <a:spLocks/>
          </p:cNvSpPr>
          <p:nvPr/>
        </p:nvSpPr>
        <p:spPr>
          <a:xfrm>
            <a:off x="3950916" y="4906006"/>
            <a:ext cx="7662798" cy="209903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C" sz="2000" b="1" dirty="0">
                <a:solidFill>
                  <a:schemeClr val="tx1"/>
                </a:solidFill>
              </a:rPr>
              <a:t>Administrador : </a:t>
            </a:r>
            <a:r>
              <a:rPr lang="es-EC" sz="2000" dirty="0">
                <a:solidFill>
                  <a:schemeClr val="tx1"/>
                </a:solidFill>
              </a:rPr>
              <a:t>Persona autorizada con conocimientos en base de datos, herramientas para la gestión de información geográfica y servicios WEB geográficos</a:t>
            </a:r>
            <a:r>
              <a:rPr lang="es-EC" sz="2000" dirty="0" smtClean="0">
                <a:solidFill>
                  <a:schemeClr val="tx1"/>
                </a:solidFill>
              </a:rPr>
              <a:t>.</a:t>
            </a:r>
          </a:p>
          <a:p>
            <a:pPr marL="0" indent="0" algn="just">
              <a:buNone/>
            </a:pPr>
            <a:r>
              <a:rPr lang="es-EC" sz="2000" b="1" dirty="0">
                <a:solidFill>
                  <a:schemeClr val="tx1"/>
                </a:solidFill>
              </a:rPr>
              <a:t>Usuario</a:t>
            </a:r>
            <a:r>
              <a:rPr lang="es-EC" sz="2000" dirty="0">
                <a:solidFill>
                  <a:schemeClr val="tx1"/>
                </a:solidFill>
              </a:rPr>
              <a:t>: Persona que accede al visor de servicios para interactuar con las diferentes funcionalidades asignadas a su perfil.</a:t>
            </a:r>
            <a:endParaRPr lang="es-EC" sz="2000" dirty="0" smtClean="0">
              <a:solidFill>
                <a:schemeClr val="tx1"/>
              </a:solidFill>
            </a:endParaRPr>
          </a:p>
          <a:p>
            <a:pPr marL="0" indent="0" algn="just">
              <a:buNone/>
            </a:pPr>
            <a:endParaRPr lang="id-ID" sz="2000" dirty="0">
              <a:solidFill>
                <a:schemeClr val="tx1"/>
              </a:solidFill>
            </a:endParaRPr>
          </a:p>
        </p:txBody>
      </p:sp>
      <p:sp>
        <p:nvSpPr>
          <p:cNvPr id="69" name="TextBox 64"/>
          <p:cNvSpPr txBox="1"/>
          <p:nvPr/>
        </p:nvSpPr>
        <p:spPr>
          <a:xfrm>
            <a:off x="3950916" y="4521588"/>
            <a:ext cx="4735592" cy="461665"/>
          </a:xfrm>
          <a:prstGeom prst="rect">
            <a:avLst/>
          </a:prstGeom>
          <a:noFill/>
        </p:spPr>
        <p:txBody>
          <a:bodyPr wrap="none" rtlCol="0">
            <a:spAutoFit/>
          </a:bodyPr>
          <a:lstStyle/>
          <a:p>
            <a:r>
              <a:rPr lang="id-ID" sz="2400" b="1" dirty="0">
                <a:solidFill>
                  <a:schemeClr val="accent3"/>
                </a:solidFill>
                <a:latin typeface="Raleway" panose="020B0003030101060003" pitchFamily="34" charset="0"/>
              </a:rPr>
              <a:t>Actores y acciones principales</a:t>
            </a:r>
          </a:p>
        </p:txBody>
      </p:sp>
      <p:grpSp>
        <p:nvGrpSpPr>
          <p:cNvPr id="74" name="Group 198"/>
          <p:cNvGrpSpPr/>
          <p:nvPr/>
        </p:nvGrpSpPr>
        <p:grpSpPr>
          <a:xfrm>
            <a:off x="2260709" y="4822557"/>
            <a:ext cx="565320" cy="390518"/>
            <a:chOff x="3092451" y="1625601"/>
            <a:chExt cx="241300" cy="166688"/>
          </a:xfrm>
          <a:solidFill>
            <a:schemeClr val="bg1"/>
          </a:solidFill>
        </p:grpSpPr>
        <p:sp>
          <p:nvSpPr>
            <p:cNvPr id="75" name="Freeform 112"/>
            <p:cNvSpPr>
              <a:spLocks/>
            </p:cNvSpPr>
            <p:nvPr/>
          </p:nvSpPr>
          <p:spPr bwMode="auto">
            <a:xfrm>
              <a:off x="3092451" y="1625601"/>
              <a:ext cx="165100" cy="166688"/>
            </a:xfrm>
            <a:custGeom>
              <a:avLst/>
              <a:gdLst>
                <a:gd name="T0" fmla="*/ 40 w 44"/>
                <a:gd name="T1" fmla="*/ 0 h 44"/>
                <a:gd name="T2" fmla="*/ 4 w 44"/>
                <a:gd name="T3" fmla="*/ 0 h 44"/>
                <a:gd name="T4" fmla="*/ 0 w 44"/>
                <a:gd name="T5" fmla="*/ 4 h 44"/>
                <a:gd name="T6" fmla="*/ 0 w 44"/>
                <a:gd name="T7" fmla="*/ 40 h 44"/>
                <a:gd name="T8" fmla="*/ 4 w 44"/>
                <a:gd name="T9" fmla="*/ 44 h 44"/>
                <a:gd name="T10" fmla="*/ 40 w 44"/>
                <a:gd name="T11" fmla="*/ 44 h 44"/>
                <a:gd name="T12" fmla="*/ 44 w 44"/>
                <a:gd name="T13" fmla="*/ 40 h 44"/>
                <a:gd name="T14" fmla="*/ 44 w 44"/>
                <a:gd name="T15" fmla="*/ 4 h 44"/>
                <a:gd name="T16" fmla="*/ 40 w 44"/>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40" y="0"/>
                  </a:moveTo>
                  <a:cubicBezTo>
                    <a:pt x="4" y="0"/>
                    <a:pt x="4" y="0"/>
                    <a:pt x="4" y="0"/>
                  </a:cubicBezTo>
                  <a:cubicBezTo>
                    <a:pt x="2" y="0"/>
                    <a:pt x="0" y="2"/>
                    <a:pt x="0" y="4"/>
                  </a:cubicBezTo>
                  <a:cubicBezTo>
                    <a:pt x="0" y="40"/>
                    <a:pt x="0" y="40"/>
                    <a:pt x="0" y="40"/>
                  </a:cubicBezTo>
                  <a:cubicBezTo>
                    <a:pt x="0" y="42"/>
                    <a:pt x="2" y="44"/>
                    <a:pt x="4" y="44"/>
                  </a:cubicBezTo>
                  <a:cubicBezTo>
                    <a:pt x="40" y="44"/>
                    <a:pt x="40" y="44"/>
                    <a:pt x="40" y="44"/>
                  </a:cubicBezTo>
                  <a:cubicBezTo>
                    <a:pt x="42" y="44"/>
                    <a:pt x="44" y="42"/>
                    <a:pt x="44" y="40"/>
                  </a:cubicBezTo>
                  <a:cubicBezTo>
                    <a:pt x="44" y="4"/>
                    <a:pt x="44" y="4"/>
                    <a:pt x="44" y="4"/>
                  </a:cubicBezTo>
                  <a:cubicBezTo>
                    <a:pt x="44" y="2"/>
                    <a:pt x="42"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113"/>
            <p:cNvSpPr>
              <a:spLocks/>
            </p:cNvSpPr>
            <p:nvPr/>
          </p:nvSpPr>
          <p:spPr bwMode="auto">
            <a:xfrm>
              <a:off x="3273426" y="1649413"/>
              <a:ext cx="60325" cy="119063"/>
            </a:xfrm>
            <a:custGeom>
              <a:avLst/>
              <a:gdLst>
                <a:gd name="T0" fmla="*/ 13 w 16"/>
                <a:gd name="T1" fmla="*/ 1 h 32"/>
                <a:gd name="T2" fmla="*/ 5 w 16"/>
                <a:gd name="T3" fmla="*/ 5 h 32"/>
                <a:gd name="T4" fmla="*/ 0 w 16"/>
                <a:gd name="T5" fmla="*/ 8 h 32"/>
                <a:gd name="T6" fmla="*/ 0 w 16"/>
                <a:gd name="T7" fmla="*/ 23 h 32"/>
                <a:gd name="T8" fmla="*/ 5 w 16"/>
                <a:gd name="T9" fmla="*/ 27 h 32"/>
                <a:gd name="T10" fmla="*/ 13 w 16"/>
                <a:gd name="T11" fmla="*/ 31 h 32"/>
                <a:gd name="T12" fmla="*/ 16 w 16"/>
                <a:gd name="T13" fmla="*/ 29 h 32"/>
                <a:gd name="T14" fmla="*/ 16 w 16"/>
                <a:gd name="T15" fmla="*/ 3 h 32"/>
                <a:gd name="T16" fmla="*/ 13 w 16"/>
                <a:gd name="T17"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2">
                  <a:moveTo>
                    <a:pt x="13" y="1"/>
                  </a:moveTo>
                  <a:cubicBezTo>
                    <a:pt x="5" y="5"/>
                    <a:pt x="5" y="5"/>
                    <a:pt x="5" y="5"/>
                  </a:cubicBezTo>
                  <a:cubicBezTo>
                    <a:pt x="4" y="6"/>
                    <a:pt x="2" y="7"/>
                    <a:pt x="0" y="8"/>
                  </a:cubicBezTo>
                  <a:cubicBezTo>
                    <a:pt x="0" y="23"/>
                    <a:pt x="0" y="23"/>
                    <a:pt x="0" y="23"/>
                  </a:cubicBezTo>
                  <a:cubicBezTo>
                    <a:pt x="2" y="24"/>
                    <a:pt x="4" y="26"/>
                    <a:pt x="5" y="27"/>
                  </a:cubicBezTo>
                  <a:cubicBezTo>
                    <a:pt x="13" y="31"/>
                    <a:pt x="13" y="31"/>
                    <a:pt x="13" y="31"/>
                  </a:cubicBezTo>
                  <a:cubicBezTo>
                    <a:pt x="14" y="32"/>
                    <a:pt x="16" y="31"/>
                    <a:pt x="16" y="29"/>
                  </a:cubicBezTo>
                  <a:cubicBezTo>
                    <a:pt x="16" y="3"/>
                    <a:pt x="16" y="3"/>
                    <a:pt x="16" y="3"/>
                  </a:cubicBezTo>
                  <a:cubicBezTo>
                    <a:pt x="16" y="1"/>
                    <a:pt x="14" y="0"/>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245961590"/>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1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ppt_y</p:attrName>
                                        </p:attrNameLst>
                                      </p:cBhvr>
                                      <p:tavLst>
                                        <p:tav tm="0">
                                          <p:val>
                                            <p:strVal val="#ppt_y+#ppt_h*1.125000"/>
                                          </p:val>
                                        </p:tav>
                                        <p:tav tm="100000">
                                          <p:val>
                                            <p:strVal val="#ppt_y"/>
                                          </p:val>
                                        </p:tav>
                                      </p:tavLst>
                                    </p:anim>
                                    <p:animEffect transition="in" filter="wipe(up)">
                                      <p:cBhvr>
                                        <p:cTn id="16" dur="500"/>
                                        <p:tgtEl>
                                          <p:spTgt spid="22"/>
                                        </p:tgtEl>
                                      </p:cBhvr>
                                    </p:animEffect>
                                  </p:childTnLst>
                                </p:cTn>
                              </p:par>
                              <p:par>
                                <p:cTn id="17" presetID="12" presetClass="entr" presetSubtype="4" fill="hold" nodeType="withEffect">
                                  <p:stCondLst>
                                    <p:cond delay="25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p:tgtEl>
                                          <p:spTgt spid="32"/>
                                        </p:tgtEl>
                                        <p:attrNameLst>
                                          <p:attrName>ppt_y</p:attrName>
                                        </p:attrNameLst>
                                      </p:cBhvr>
                                      <p:tavLst>
                                        <p:tav tm="0">
                                          <p:val>
                                            <p:strVal val="#ppt_y+#ppt_h*1.125000"/>
                                          </p:val>
                                        </p:tav>
                                        <p:tav tm="100000">
                                          <p:val>
                                            <p:strVal val="#ppt_y"/>
                                          </p:val>
                                        </p:tav>
                                      </p:tavLst>
                                    </p:anim>
                                    <p:animEffect transition="in" filter="wipe(up)">
                                      <p:cBhvr>
                                        <p:cTn id="20" dur="500"/>
                                        <p:tgtEl>
                                          <p:spTgt spid="32"/>
                                        </p:tgtEl>
                                      </p:cBhvr>
                                    </p:animEffect>
                                  </p:childTnLst>
                                </p:cTn>
                              </p:par>
                            </p:childTnLst>
                          </p:cTn>
                        </p:par>
                        <p:par>
                          <p:cTn id="21" fill="hold">
                            <p:stCondLst>
                              <p:cond delay="1250"/>
                            </p:stCondLst>
                            <p:childTnLst>
                              <p:par>
                                <p:cTn id="22" presetID="12" presetClass="entr" presetSubtype="4"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p:tgtEl>
                                          <p:spTgt spid="47"/>
                                        </p:tgtEl>
                                        <p:attrNameLst>
                                          <p:attrName>ppt_y</p:attrName>
                                        </p:attrNameLst>
                                      </p:cBhvr>
                                      <p:tavLst>
                                        <p:tav tm="0">
                                          <p:val>
                                            <p:strVal val="#ppt_y+#ppt_h*1.125000"/>
                                          </p:val>
                                        </p:tav>
                                        <p:tav tm="100000">
                                          <p:val>
                                            <p:strVal val="#ppt_y"/>
                                          </p:val>
                                        </p:tav>
                                      </p:tavLst>
                                    </p:anim>
                                    <p:animEffect transition="in" filter="wipe(up)">
                                      <p:cBhvr>
                                        <p:cTn id="25" dur="500"/>
                                        <p:tgtEl>
                                          <p:spTgt spid="47"/>
                                        </p:tgtEl>
                                      </p:cBhvr>
                                    </p:animEffect>
                                  </p:childTnLst>
                                </p:cTn>
                              </p:par>
                            </p:childTnLst>
                          </p:cTn>
                        </p:par>
                        <p:par>
                          <p:cTn id="26" fill="hold">
                            <p:stCondLst>
                              <p:cond delay="175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par>
                                <p:cTn id="32" presetID="53" presetClass="entr" presetSubtype="16"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53" presetClass="entr" presetSubtype="16"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p:cTn id="39" dur="500" fill="hold"/>
                                        <p:tgtEl>
                                          <p:spTgt spid="74"/>
                                        </p:tgtEl>
                                        <p:attrNameLst>
                                          <p:attrName>ppt_w</p:attrName>
                                        </p:attrNameLst>
                                      </p:cBhvr>
                                      <p:tavLst>
                                        <p:tav tm="0">
                                          <p:val>
                                            <p:fltVal val="0"/>
                                          </p:val>
                                        </p:tav>
                                        <p:tav tm="100000">
                                          <p:val>
                                            <p:strVal val="#ppt_w"/>
                                          </p:val>
                                        </p:tav>
                                      </p:tavLst>
                                    </p:anim>
                                    <p:anim calcmode="lin" valueType="num">
                                      <p:cBhvr>
                                        <p:cTn id="40" dur="500" fill="hold"/>
                                        <p:tgtEl>
                                          <p:spTgt spid="74"/>
                                        </p:tgtEl>
                                        <p:attrNameLst>
                                          <p:attrName>ppt_h</p:attrName>
                                        </p:attrNameLst>
                                      </p:cBhvr>
                                      <p:tavLst>
                                        <p:tav tm="0">
                                          <p:val>
                                            <p:fltVal val="0"/>
                                          </p:val>
                                        </p:tav>
                                        <p:tav tm="100000">
                                          <p:val>
                                            <p:strVal val="#ppt_h"/>
                                          </p:val>
                                        </p:tav>
                                      </p:tavLst>
                                    </p:anim>
                                    <p:animEffect transition="in" filter="fade">
                                      <p:cBhvr>
                                        <p:cTn id="41" dur="500"/>
                                        <p:tgtEl>
                                          <p:spTgt spid="74"/>
                                        </p:tgtEl>
                                      </p:cBhvr>
                                    </p:animEffect>
                                  </p:childTnLst>
                                </p:cTn>
                              </p:par>
                            </p:childTnLst>
                          </p:cTn>
                        </p:par>
                        <p:par>
                          <p:cTn id="42" fill="hold">
                            <p:stCondLst>
                              <p:cond delay="2250"/>
                            </p:stCondLst>
                            <p:childTnLst>
                              <p:par>
                                <p:cTn id="43" presetID="10" presetClass="entr" presetSubtype="0"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500"/>
                                        <p:tgtEl>
                                          <p:spTgt spid="6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4" grpId="0"/>
      <p:bldP spid="5" grpId="0"/>
      <p:bldP spid="65" grpId="0"/>
      <p:bldP spid="67" grpId="0"/>
      <p:bldP spid="6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pPr/>
              <a:t>23</a:t>
            </a:fld>
            <a:endParaRPr lang="id-ID"/>
          </a:p>
        </p:txBody>
      </p:sp>
      <p:sp>
        <p:nvSpPr>
          <p:cNvPr id="3" name="TextBox 2"/>
          <p:cNvSpPr txBox="1"/>
          <p:nvPr/>
        </p:nvSpPr>
        <p:spPr>
          <a:xfrm>
            <a:off x="4549689" y="600349"/>
            <a:ext cx="3084498" cy="523220"/>
          </a:xfrm>
          <a:prstGeom prst="rect">
            <a:avLst/>
          </a:prstGeom>
          <a:noFill/>
        </p:spPr>
        <p:txBody>
          <a:bodyPr wrap="none" rtlCol="0">
            <a:spAutoFit/>
          </a:bodyPr>
          <a:lstStyle/>
          <a:p>
            <a:pPr algn="ctr"/>
            <a:r>
              <a:rPr lang="id-ID" sz="2800" dirty="0" smtClean="0">
                <a:latin typeface="+mj-lt"/>
              </a:rPr>
              <a:t>Di</a:t>
            </a:r>
            <a:r>
              <a:rPr lang="es-EC" sz="2800" dirty="0" smtClean="0">
                <a:latin typeface="+mj-lt"/>
              </a:rPr>
              <a:t>seño de interfaz</a:t>
            </a:r>
            <a:endParaRPr lang="id-ID" sz="2800" dirty="0">
              <a:latin typeface="+mj-lt"/>
            </a:endParaRPr>
          </a:p>
        </p:txBody>
      </p:sp>
      <p:cxnSp>
        <p:nvCxnSpPr>
          <p:cNvPr id="4" name="Straight Connector 3"/>
          <p:cNvCxnSpPr/>
          <p:nvPr/>
        </p:nvCxnSpPr>
        <p:spPr>
          <a:xfrm flipV="1">
            <a:off x="4622528" y="1117625"/>
            <a:ext cx="2729354" cy="594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604751" y="2117034"/>
            <a:ext cx="4796970" cy="3719237"/>
            <a:chOff x="3697515" y="2117034"/>
            <a:chExt cx="4796970" cy="3719237"/>
          </a:xfrm>
        </p:grpSpPr>
        <p:sp>
          <p:nvSpPr>
            <p:cNvPr id="8" name="Freeform 5"/>
            <p:cNvSpPr>
              <a:spLocks/>
            </p:cNvSpPr>
            <p:nvPr/>
          </p:nvSpPr>
          <p:spPr bwMode="auto">
            <a:xfrm>
              <a:off x="4905059" y="5113253"/>
              <a:ext cx="2381881" cy="723018"/>
            </a:xfrm>
            <a:custGeom>
              <a:avLst/>
              <a:gdLst>
                <a:gd name="T0" fmla="*/ 0 w 142"/>
                <a:gd name="T1" fmla="*/ 38 h 43"/>
                <a:gd name="T2" fmla="*/ 2 w 142"/>
                <a:gd name="T3" fmla="*/ 36 h 43"/>
                <a:gd name="T4" fmla="*/ 20 w 142"/>
                <a:gd name="T5" fmla="*/ 36 h 43"/>
                <a:gd name="T6" fmla="*/ 50 w 142"/>
                <a:gd name="T7" fmla="*/ 14 h 43"/>
                <a:gd name="T8" fmla="*/ 50 w 142"/>
                <a:gd name="T9" fmla="*/ 7 h 43"/>
                <a:gd name="T10" fmla="*/ 50 w 142"/>
                <a:gd name="T11" fmla="*/ 0 h 43"/>
                <a:gd name="T12" fmla="*/ 92 w 142"/>
                <a:gd name="T13" fmla="*/ 0 h 43"/>
                <a:gd name="T14" fmla="*/ 92 w 142"/>
                <a:gd name="T15" fmla="*/ 7 h 43"/>
                <a:gd name="T16" fmla="*/ 92 w 142"/>
                <a:gd name="T17" fmla="*/ 14 h 43"/>
                <a:gd name="T18" fmla="*/ 122 w 142"/>
                <a:gd name="T19" fmla="*/ 36 h 43"/>
                <a:gd name="T20" fmla="*/ 140 w 142"/>
                <a:gd name="T21" fmla="*/ 36 h 43"/>
                <a:gd name="T22" fmla="*/ 142 w 142"/>
                <a:gd name="T23" fmla="*/ 38 h 43"/>
                <a:gd name="T24" fmla="*/ 142 w 142"/>
                <a:gd name="T25" fmla="*/ 43 h 43"/>
                <a:gd name="T26" fmla="*/ 0 w 142"/>
                <a:gd name="T27" fmla="*/ 43 h 43"/>
                <a:gd name="T28" fmla="*/ 0 w 142"/>
                <a:gd name="T29"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43">
                  <a:moveTo>
                    <a:pt x="0" y="38"/>
                  </a:moveTo>
                  <a:cubicBezTo>
                    <a:pt x="0" y="36"/>
                    <a:pt x="1" y="36"/>
                    <a:pt x="2" y="36"/>
                  </a:cubicBezTo>
                  <a:cubicBezTo>
                    <a:pt x="20" y="36"/>
                    <a:pt x="20" y="36"/>
                    <a:pt x="20" y="36"/>
                  </a:cubicBezTo>
                  <a:cubicBezTo>
                    <a:pt x="39" y="36"/>
                    <a:pt x="50" y="27"/>
                    <a:pt x="50" y="14"/>
                  </a:cubicBezTo>
                  <a:cubicBezTo>
                    <a:pt x="50" y="7"/>
                    <a:pt x="50" y="7"/>
                    <a:pt x="50" y="7"/>
                  </a:cubicBezTo>
                  <a:cubicBezTo>
                    <a:pt x="50" y="0"/>
                    <a:pt x="50" y="0"/>
                    <a:pt x="50" y="0"/>
                  </a:cubicBezTo>
                  <a:cubicBezTo>
                    <a:pt x="92" y="0"/>
                    <a:pt x="92" y="0"/>
                    <a:pt x="92" y="0"/>
                  </a:cubicBezTo>
                  <a:cubicBezTo>
                    <a:pt x="92" y="7"/>
                    <a:pt x="92" y="7"/>
                    <a:pt x="92" y="7"/>
                  </a:cubicBezTo>
                  <a:cubicBezTo>
                    <a:pt x="92" y="14"/>
                    <a:pt x="92" y="14"/>
                    <a:pt x="92" y="14"/>
                  </a:cubicBezTo>
                  <a:cubicBezTo>
                    <a:pt x="92" y="27"/>
                    <a:pt x="103" y="36"/>
                    <a:pt x="122" y="36"/>
                  </a:cubicBezTo>
                  <a:cubicBezTo>
                    <a:pt x="140" y="36"/>
                    <a:pt x="140" y="36"/>
                    <a:pt x="140" y="36"/>
                  </a:cubicBezTo>
                  <a:cubicBezTo>
                    <a:pt x="142" y="36"/>
                    <a:pt x="142" y="36"/>
                    <a:pt x="142" y="38"/>
                  </a:cubicBezTo>
                  <a:cubicBezTo>
                    <a:pt x="142" y="43"/>
                    <a:pt x="142" y="43"/>
                    <a:pt x="142" y="43"/>
                  </a:cubicBezTo>
                  <a:cubicBezTo>
                    <a:pt x="0" y="43"/>
                    <a:pt x="0" y="43"/>
                    <a:pt x="0" y="43"/>
                  </a:cubicBezTo>
                  <a:cubicBezTo>
                    <a:pt x="0" y="38"/>
                    <a:pt x="0" y="38"/>
                    <a:pt x="0" y="38"/>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6"/>
            <p:cNvSpPr>
              <a:spLocks/>
            </p:cNvSpPr>
            <p:nvPr/>
          </p:nvSpPr>
          <p:spPr bwMode="auto">
            <a:xfrm>
              <a:off x="4905059" y="5718535"/>
              <a:ext cx="2381881" cy="117736"/>
            </a:xfrm>
            <a:custGeom>
              <a:avLst/>
              <a:gdLst>
                <a:gd name="T0" fmla="*/ 0 w 142"/>
                <a:gd name="T1" fmla="*/ 2 h 7"/>
                <a:gd name="T2" fmla="*/ 2 w 142"/>
                <a:gd name="T3" fmla="*/ 0 h 7"/>
                <a:gd name="T4" fmla="*/ 140 w 142"/>
                <a:gd name="T5" fmla="*/ 0 h 7"/>
                <a:gd name="T6" fmla="*/ 142 w 142"/>
                <a:gd name="T7" fmla="*/ 2 h 7"/>
                <a:gd name="T8" fmla="*/ 142 w 142"/>
                <a:gd name="T9" fmla="*/ 7 h 7"/>
                <a:gd name="T10" fmla="*/ 0 w 142"/>
                <a:gd name="T11" fmla="*/ 7 h 7"/>
                <a:gd name="T12" fmla="*/ 0 w 142"/>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142" h="7">
                  <a:moveTo>
                    <a:pt x="0" y="2"/>
                  </a:moveTo>
                  <a:cubicBezTo>
                    <a:pt x="0" y="0"/>
                    <a:pt x="1" y="0"/>
                    <a:pt x="2" y="0"/>
                  </a:cubicBezTo>
                  <a:cubicBezTo>
                    <a:pt x="140" y="0"/>
                    <a:pt x="140" y="0"/>
                    <a:pt x="140" y="0"/>
                  </a:cubicBezTo>
                  <a:cubicBezTo>
                    <a:pt x="142" y="0"/>
                    <a:pt x="142" y="0"/>
                    <a:pt x="142" y="2"/>
                  </a:cubicBezTo>
                  <a:cubicBezTo>
                    <a:pt x="142" y="7"/>
                    <a:pt x="142" y="7"/>
                    <a:pt x="142" y="7"/>
                  </a:cubicBezTo>
                  <a:cubicBezTo>
                    <a:pt x="0" y="7"/>
                    <a:pt x="0" y="7"/>
                    <a:pt x="0" y="7"/>
                  </a:cubicBezTo>
                  <a:cubicBezTo>
                    <a:pt x="0" y="2"/>
                    <a:pt x="0" y="2"/>
                    <a:pt x="0" y="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7"/>
            <p:cNvSpPr>
              <a:spLocks noEditPoints="1"/>
            </p:cNvSpPr>
            <p:nvPr/>
          </p:nvSpPr>
          <p:spPr bwMode="auto">
            <a:xfrm>
              <a:off x="3697515" y="2117034"/>
              <a:ext cx="4796970" cy="3113956"/>
            </a:xfrm>
            <a:custGeom>
              <a:avLst/>
              <a:gdLst>
                <a:gd name="T0" fmla="*/ 277 w 286"/>
                <a:gd name="T1" fmla="*/ 0 h 185"/>
                <a:gd name="T2" fmla="*/ 10 w 286"/>
                <a:gd name="T3" fmla="*/ 0 h 185"/>
                <a:gd name="T4" fmla="*/ 0 w 286"/>
                <a:gd name="T5" fmla="*/ 9 h 185"/>
                <a:gd name="T6" fmla="*/ 0 w 286"/>
                <a:gd name="T7" fmla="*/ 176 h 185"/>
                <a:gd name="T8" fmla="*/ 10 w 286"/>
                <a:gd name="T9" fmla="*/ 185 h 185"/>
                <a:gd name="T10" fmla="*/ 277 w 286"/>
                <a:gd name="T11" fmla="*/ 185 h 185"/>
                <a:gd name="T12" fmla="*/ 286 w 286"/>
                <a:gd name="T13" fmla="*/ 176 h 185"/>
                <a:gd name="T14" fmla="*/ 286 w 286"/>
                <a:gd name="T15" fmla="*/ 9 h 185"/>
                <a:gd name="T16" fmla="*/ 277 w 286"/>
                <a:gd name="T17" fmla="*/ 0 h 185"/>
                <a:gd name="T18" fmla="*/ 275 w 286"/>
                <a:gd name="T19" fmla="*/ 168 h 185"/>
                <a:gd name="T20" fmla="*/ 12 w 286"/>
                <a:gd name="T21" fmla="*/ 168 h 185"/>
                <a:gd name="T22" fmla="*/ 12 w 286"/>
                <a:gd name="T23" fmla="*/ 11 h 185"/>
                <a:gd name="T24" fmla="*/ 275 w 286"/>
                <a:gd name="T25" fmla="*/ 11 h 185"/>
                <a:gd name="T26" fmla="*/ 275 w 286"/>
                <a:gd name="T27" fmla="*/ 16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185">
                  <a:moveTo>
                    <a:pt x="277" y="0"/>
                  </a:moveTo>
                  <a:cubicBezTo>
                    <a:pt x="10" y="0"/>
                    <a:pt x="10" y="0"/>
                    <a:pt x="10" y="0"/>
                  </a:cubicBezTo>
                  <a:cubicBezTo>
                    <a:pt x="5" y="0"/>
                    <a:pt x="0" y="4"/>
                    <a:pt x="0" y="9"/>
                  </a:cubicBezTo>
                  <a:cubicBezTo>
                    <a:pt x="0" y="176"/>
                    <a:pt x="0" y="176"/>
                    <a:pt x="0" y="176"/>
                  </a:cubicBezTo>
                  <a:cubicBezTo>
                    <a:pt x="0" y="181"/>
                    <a:pt x="5" y="185"/>
                    <a:pt x="10" y="185"/>
                  </a:cubicBezTo>
                  <a:cubicBezTo>
                    <a:pt x="277" y="185"/>
                    <a:pt x="277" y="185"/>
                    <a:pt x="277" y="185"/>
                  </a:cubicBezTo>
                  <a:cubicBezTo>
                    <a:pt x="282" y="185"/>
                    <a:pt x="286" y="181"/>
                    <a:pt x="286" y="176"/>
                  </a:cubicBezTo>
                  <a:cubicBezTo>
                    <a:pt x="286" y="9"/>
                    <a:pt x="286" y="9"/>
                    <a:pt x="286" y="9"/>
                  </a:cubicBezTo>
                  <a:cubicBezTo>
                    <a:pt x="286" y="4"/>
                    <a:pt x="282" y="0"/>
                    <a:pt x="277" y="0"/>
                  </a:cubicBezTo>
                  <a:close/>
                  <a:moveTo>
                    <a:pt x="275" y="168"/>
                  </a:moveTo>
                  <a:cubicBezTo>
                    <a:pt x="12" y="168"/>
                    <a:pt x="12" y="168"/>
                    <a:pt x="12" y="168"/>
                  </a:cubicBezTo>
                  <a:cubicBezTo>
                    <a:pt x="12" y="11"/>
                    <a:pt x="12" y="11"/>
                    <a:pt x="12" y="11"/>
                  </a:cubicBezTo>
                  <a:cubicBezTo>
                    <a:pt x="275" y="11"/>
                    <a:pt x="275" y="11"/>
                    <a:pt x="275" y="11"/>
                  </a:cubicBezTo>
                  <a:lnTo>
                    <a:pt x="275" y="16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1" name="Rectangle 8"/>
          <p:cNvSpPr>
            <a:spLocks noChangeArrowheads="1"/>
          </p:cNvSpPr>
          <p:nvPr/>
        </p:nvSpPr>
        <p:spPr bwMode="auto">
          <a:xfrm>
            <a:off x="3805505" y="3614389"/>
            <a:ext cx="1476223" cy="1346412"/>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9"/>
          <p:cNvSpPr>
            <a:spLocks/>
          </p:cNvSpPr>
          <p:nvPr/>
        </p:nvSpPr>
        <p:spPr bwMode="auto">
          <a:xfrm>
            <a:off x="4795691" y="3614389"/>
            <a:ext cx="1945656" cy="1346412"/>
          </a:xfrm>
          <a:custGeom>
            <a:avLst/>
            <a:gdLst>
              <a:gd name="T0" fmla="*/ 11 w 116"/>
              <a:gd name="T1" fmla="*/ 30 h 80"/>
              <a:gd name="T2" fmla="*/ 18 w 116"/>
              <a:gd name="T3" fmla="*/ 32 h 80"/>
              <a:gd name="T4" fmla="*/ 18 w 116"/>
              <a:gd name="T5" fmla="*/ 32 h 80"/>
              <a:gd name="T6" fmla="*/ 28 w 116"/>
              <a:gd name="T7" fmla="*/ 34 h 80"/>
              <a:gd name="T8" fmla="*/ 28 w 116"/>
              <a:gd name="T9" fmla="*/ 0 h 80"/>
              <a:gd name="T10" fmla="*/ 116 w 116"/>
              <a:gd name="T11" fmla="*/ 0 h 80"/>
              <a:gd name="T12" fmla="*/ 116 w 116"/>
              <a:gd name="T13" fmla="*/ 80 h 80"/>
              <a:gd name="T14" fmla="*/ 28 w 116"/>
              <a:gd name="T15" fmla="*/ 80 h 80"/>
              <a:gd name="T16" fmla="*/ 28 w 116"/>
              <a:gd name="T17" fmla="*/ 46 h 80"/>
              <a:gd name="T18" fmla="*/ 18 w 116"/>
              <a:gd name="T19" fmla="*/ 48 h 80"/>
              <a:gd name="T20" fmla="*/ 18 w 116"/>
              <a:gd name="T21" fmla="*/ 48 h 80"/>
              <a:gd name="T22" fmla="*/ 11 w 116"/>
              <a:gd name="T23" fmla="*/ 50 h 80"/>
              <a:gd name="T24" fmla="*/ 0 w 116"/>
              <a:gd name="T25" fmla="*/ 40 h 80"/>
              <a:gd name="T26" fmla="*/ 11 w 116"/>
              <a:gd name="T27"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80">
                <a:moveTo>
                  <a:pt x="11" y="30"/>
                </a:moveTo>
                <a:cubicBezTo>
                  <a:pt x="13" y="30"/>
                  <a:pt x="16" y="31"/>
                  <a:pt x="18" y="32"/>
                </a:cubicBezTo>
                <a:cubicBezTo>
                  <a:pt x="18" y="32"/>
                  <a:pt x="18" y="32"/>
                  <a:pt x="18" y="32"/>
                </a:cubicBezTo>
                <a:cubicBezTo>
                  <a:pt x="22" y="35"/>
                  <a:pt x="24" y="35"/>
                  <a:pt x="28" y="34"/>
                </a:cubicBezTo>
                <a:cubicBezTo>
                  <a:pt x="28" y="0"/>
                  <a:pt x="28" y="0"/>
                  <a:pt x="28" y="0"/>
                </a:cubicBezTo>
                <a:cubicBezTo>
                  <a:pt x="116" y="0"/>
                  <a:pt x="116" y="0"/>
                  <a:pt x="116" y="0"/>
                </a:cubicBezTo>
                <a:cubicBezTo>
                  <a:pt x="116" y="80"/>
                  <a:pt x="116" y="80"/>
                  <a:pt x="116" y="80"/>
                </a:cubicBezTo>
                <a:cubicBezTo>
                  <a:pt x="28" y="80"/>
                  <a:pt x="28" y="80"/>
                  <a:pt x="28" y="80"/>
                </a:cubicBezTo>
                <a:cubicBezTo>
                  <a:pt x="28" y="46"/>
                  <a:pt x="28" y="46"/>
                  <a:pt x="28" y="46"/>
                </a:cubicBezTo>
                <a:cubicBezTo>
                  <a:pt x="24" y="45"/>
                  <a:pt x="22" y="45"/>
                  <a:pt x="18" y="48"/>
                </a:cubicBezTo>
                <a:cubicBezTo>
                  <a:pt x="18" y="48"/>
                  <a:pt x="18" y="48"/>
                  <a:pt x="18" y="48"/>
                </a:cubicBezTo>
                <a:cubicBezTo>
                  <a:pt x="16" y="49"/>
                  <a:pt x="13" y="50"/>
                  <a:pt x="11" y="50"/>
                </a:cubicBezTo>
                <a:cubicBezTo>
                  <a:pt x="5" y="50"/>
                  <a:pt x="0" y="46"/>
                  <a:pt x="0" y="40"/>
                </a:cubicBezTo>
                <a:cubicBezTo>
                  <a:pt x="0" y="34"/>
                  <a:pt x="5" y="30"/>
                  <a:pt x="11" y="3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10"/>
          <p:cNvSpPr>
            <a:spLocks/>
          </p:cNvSpPr>
          <p:nvPr/>
        </p:nvSpPr>
        <p:spPr bwMode="auto">
          <a:xfrm>
            <a:off x="6271914" y="3614389"/>
            <a:ext cx="1945656" cy="1346412"/>
          </a:xfrm>
          <a:custGeom>
            <a:avLst/>
            <a:gdLst>
              <a:gd name="T0" fmla="*/ 11 w 116"/>
              <a:gd name="T1" fmla="*/ 30 h 80"/>
              <a:gd name="T2" fmla="*/ 18 w 116"/>
              <a:gd name="T3" fmla="*/ 32 h 80"/>
              <a:gd name="T4" fmla="*/ 18 w 116"/>
              <a:gd name="T5" fmla="*/ 32 h 80"/>
              <a:gd name="T6" fmla="*/ 28 w 116"/>
              <a:gd name="T7" fmla="*/ 34 h 80"/>
              <a:gd name="T8" fmla="*/ 28 w 116"/>
              <a:gd name="T9" fmla="*/ 0 h 80"/>
              <a:gd name="T10" fmla="*/ 116 w 116"/>
              <a:gd name="T11" fmla="*/ 0 h 80"/>
              <a:gd name="T12" fmla="*/ 116 w 116"/>
              <a:gd name="T13" fmla="*/ 80 h 80"/>
              <a:gd name="T14" fmla="*/ 28 w 116"/>
              <a:gd name="T15" fmla="*/ 80 h 80"/>
              <a:gd name="T16" fmla="*/ 28 w 116"/>
              <a:gd name="T17" fmla="*/ 46 h 80"/>
              <a:gd name="T18" fmla="*/ 18 w 116"/>
              <a:gd name="T19" fmla="*/ 48 h 80"/>
              <a:gd name="T20" fmla="*/ 18 w 116"/>
              <a:gd name="T21" fmla="*/ 48 h 80"/>
              <a:gd name="T22" fmla="*/ 11 w 116"/>
              <a:gd name="T23" fmla="*/ 50 h 80"/>
              <a:gd name="T24" fmla="*/ 0 w 116"/>
              <a:gd name="T25" fmla="*/ 40 h 80"/>
              <a:gd name="T26" fmla="*/ 11 w 116"/>
              <a:gd name="T27"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80">
                <a:moveTo>
                  <a:pt x="11" y="30"/>
                </a:moveTo>
                <a:cubicBezTo>
                  <a:pt x="14" y="30"/>
                  <a:pt x="16" y="31"/>
                  <a:pt x="18" y="32"/>
                </a:cubicBezTo>
                <a:cubicBezTo>
                  <a:pt x="18" y="32"/>
                  <a:pt x="18" y="32"/>
                  <a:pt x="18" y="32"/>
                </a:cubicBezTo>
                <a:cubicBezTo>
                  <a:pt x="22" y="35"/>
                  <a:pt x="25" y="35"/>
                  <a:pt x="28" y="34"/>
                </a:cubicBezTo>
                <a:cubicBezTo>
                  <a:pt x="28" y="0"/>
                  <a:pt x="28" y="0"/>
                  <a:pt x="28" y="0"/>
                </a:cubicBezTo>
                <a:cubicBezTo>
                  <a:pt x="116" y="0"/>
                  <a:pt x="116" y="0"/>
                  <a:pt x="116" y="0"/>
                </a:cubicBezTo>
                <a:cubicBezTo>
                  <a:pt x="116" y="80"/>
                  <a:pt x="116" y="80"/>
                  <a:pt x="116" y="80"/>
                </a:cubicBezTo>
                <a:cubicBezTo>
                  <a:pt x="28" y="80"/>
                  <a:pt x="28" y="80"/>
                  <a:pt x="28" y="80"/>
                </a:cubicBezTo>
                <a:cubicBezTo>
                  <a:pt x="28" y="46"/>
                  <a:pt x="28" y="46"/>
                  <a:pt x="28" y="46"/>
                </a:cubicBezTo>
                <a:cubicBezTo>
                  <a:pt x="25" y="45"/>
                  <a:pt x="22" y="45"/>
                  <a:pt x="18" y="48"/>
                </a:cubicBezTo>
                <a:cubicBezTo>
                  <a:pt x="18" y="48"/>
                  <a:pt x="18" y="48"/>
                  <a:pt x="18" y="48"/>
                </a:cubicBezTo>
                <a:cubicBezTo>
                  <a:pt x="16" y="49"/>
                  <a:pt x="14" y="50"/>
                  <a:pt x="11" y="50"/>
                </a:cubicBezTo>
                <a:cubicBezTo>
                  <a:pt x="5" y="50"/>
                  <a:pt x="0" y="46"/>
                  <a:pt x="0" y="40"/>
                </a:cubicBezTo>
                <a:cubicBezTo>
                  <a:pt x="0" y="34"/>
                  <a:pt x="5" y="30"/>
                  <a:pt x="11" y="3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1"/>
          <p:cNvSpPr>
            <a:spLocks/>
          </p:cNvSpPr>
          <p:nvPr/>
        </p:nvSpPr>
        <p:spPr bwMode="auto">
          <a:xfrm>
            <a:off x="6741347" y="2269486"/>
            <a:ext cx="1476223" cy="1766034"/>
          </a:xfrm>
          <a:custGeom>
            <a:avLst/>
            <a:gdLst>
              <a:gd name="T0" fmla="*/ 88 w 88"/>
              <a:gd name="T1" fmla="*/ 80 h 105"/>
              <a:gd name="T2" fmla="*/ 88 w 88"/>
              <a:gd name="T3" fmla="*/ 0 h 105"/>
              <a:gd name="T4" fmla="*/ 0 w 88"/>
              <a:gd name="T5" fmla="*/ 0 h 105"/>
              <a:gd name="T6" fmla="*/ 0 w 88"/>
              <a:gd name="T7" fmla="*/ 80 h 105"/>
              <a:gd name="T8" fmla="*/ 38 w 88"/>
              <a:gd name="T9" fmla="*/ 80 h 105"/>
              <a:gd name="T10" fmla="*/ 35 w 88"/>
              <a:gd name="T11" fmla="*/ 89 h 105"/>
              <a:gd name="T12" fmla="*/ 35 w 88"/>
              <a:gd name="T13" fmla="*/ 89 h 105"/>
              <a:gd name="T14" fmla="*/ 33 w 88"/>
              <a:gd name="T15" fmla="*/ 95 h 105"/>
              <a:gd name="T16" fmla="*/ 44 w 88"/>
              <a:gd name="T17" fmla="*/ 105 h 105"/>
              <a:gd name="T18" fmla="*/ 55 w 88"/>
              <a:gd name="T19" fmla="*/ 95 h 105"/>
              <a:gd name="T20" fmla="*/ 53 w 88"/>
              <a:gd name="T21" fmla="*/ 89 h 105"/>
              <a:gd name="T22" fmla="*/ 53 w 88"/>
              <a:gd name="T23" fmla="*/ 89 h 105"/>
              <a:gd name="T24" fmla="*/ 50 w 88"/>
              <a:gd name="T25" fmla="*/ 80 h 105"/>
              <a:gd name="T26" fmla="*/ 88 w 88"/>
              <a:gd name="T27" fmla="*/ 8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05">
                <a:moveTo>
                  <a:pt x="88" y="80"/>
                </a:moveTo>
                <a:cubicBezTo>
                  <a:pt x="88" y="0"/>
                  <a:pt x="88" y="0"/>
                  <a:pt x="88" y="0"/>
                </a:cubicBezTo>
                <a:cubicBezTo>
                  <a:pt x="0" y="0"/>
                  <a:pt x="0" y="0"/>
                  <a:pt x="0" y="0"/>
                </a:cubicBezTo>
                <a:cubicBezTo>
                  <a:pt x="0" y="80"/>
                  <a:pt x="0" y="80"/>
                  <a:pt x="0" y="80"/>
                </a:cubicBezTo>
                <a:cubicBezTo>
                  <a:pt x="38" y="80"/>
                  <a:pt x="38" y="80"/>
                  <a:pt x="38" y="80"/>
                </a:cubicBezTo>
                <a:cubicBezTo>
                  <a:pt x="39" y="83"/>
                  <a:pt x="38" y="85"/>
                  <a:pt x="35" y="89"/>
                </a:cubicBezTo>
                <a:cubicBezTo>
                  <a:pt x="35" y="89"/>
                  <a:pt x="35" y="89"/>
                  <a:pt x="35" y="89"/>
                </a:cubicBezTo>
                <a:cubicBezTo>
                  <a:pt x="34" y="91"/>
                  <a:pt x="33" y="93"/>
                  <a:pt x="33" y="95"/>
                </a:cubicBezTo>
                <a:cubicBezTo>
                  <a:pt x="33" y="101"/>
                  <a:pt x="38" y="105"/>
                  <a:pt x="44" y="105"/>
                </a:cubicBezTo>
                <a:cubicBezTo>
                  <a:pt x="50" y="105"/>
                  <a:pt x="55" y="101"/>
                  <a:pt x="55" y="95"/>
                </a:cubicBezTo>
                <a:cubicBezTo>
                  <a:pt x="55" y="93"/>
                  <a:pt x="54" y="91"/>
                  <a:pt x="53" y="89"/>
                </a:cubicBezTo>
                <a:cubicBezTo>
                  <a:pt x="53" y="89"/>
                  <a:pt x="53" y="89"/>
                  <a:pt x="53" y="89"/>
                </a:cubicBezTo>
                <a:cubicBezTo>
                  <a:pt x="50" y="85"/>
                  <a:pt x="49" y="83"/>
                  <a:pt x="50" y="80"/>
                </a:cubicBezTo>
                <a:lnTo>
                  <a:pt x="88" y="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12"/>
          <p:cNvSpPr>
            <a:spLocks/>
          </p:cNvSpPr>
          <p:nvPr/>
        </p:nvSpPr>
        <p:spPr bwMode="auto">
          <a:xfrm>
            <a:off x="5265125" y="2269486"/>
            <a:ext cx="1945656" cy="1344903"/>
          </a:xfrm>
          <a:custGeom>
            <a:avLst/>
            <a:gdLst>
              <a:gd name="T0" fmla="*/ 105 w 116"/>
              <a:gd name="T1" fmla="*/ 30 h 80"/>
              <a:gd name="T2" fmla="*/ 98 w 116"/>
              <a:gd name="T3" fmla="*/ 32 h 80"/>
              <a:gd name="T4" fmla="*/ 98 w 116"/>
              <a:gd name="T5" fmla="*/ 32 h 80"/>
              <a:gd name="T6" fmla="*/ 88 w 116"/>
              <a:gd name="T7" fmla="*/ 35 h 80"/>
              <a:gd name="T8" fmla="*/ 88 w 116"/>
              <a:gd name="T9" fmla="*/ 0 h 80"/>
              <a:gd name="T10" fmla="*/ 0 w 116"/>
              <a:gd name="T11" fmla="*/ 0 h 80"/>
              <a:gd name="T12" fmla="*/ 0 w 116"/>
              <a:gd name="T13" fmla="*/ 80 h 80"/>
              <a:gd name="T14" fmla="*/ 88 w 116"/>
              <a:gd name="T15" fmla="*/ 80 h 80"/>
              <a:gd name="T16" fmla="*/ 88 w 116"/>
              <a:gd name="T17" fmla="*/ 46 h 80"/>
              <a:gd name="T18" fmla="*/ 98 w 116"/>
              <a:gd name="T19" fmla="*/ 48 h 80"/>
              <a:gd name="T20" fmla="*/ 98 w 116"/>
              <a:gd name="T21" fmla="*/ 48 h 80"/>
              <a:gd name="T22" fmla="*/ 105 w 116"/>
              <a:gd name="T23" fmla="*/ 50 h 80"/>
              <a:gd name="T24" fmla="*/ 116 w 116"/>
              <a:gd name="T25" fmla="*/ 40 h 80"/>
              <a:gd name="T26" fmla="*/ 105 w 116"/>
              <a:gd name="T27"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80">
                <a:moveTo>
                  <a:pt x="105" y="30"/>
                </a:moveTo>
                <a:cubicBezTo>
                  <a:pt x="102" y="30"/>
                  <a:pt x="100" y="31"/>
                  <a:pt x="98" y="32"/>
                </a:cubicBezTo>
                <a:cubicBezTo>
                  <a:pt x="98" y="32"/>
                  <a:pt x="98" y="32"/>
                  <a:pt x="98" y="32"/>
                </a:cubicBezTo>
                <a:cubicBezTo>
                  <a:pt x="94" y="35"/>
                  <a:pt x="91" y="36"/>
                  <a:pt x="88" y="35"/>
                </a:cubicBezTo>
                <a:cubicBezTo>
                  <a:pt x="88" y="0"/>
                  <a:pt x="88" y="0"/>
                  <a:pt x="88" y="0"/>
                </a:cubicBezTo>
                <a:cubicBezTo>
                  <a:pt x="0" y="0"/>
                  <a:pt x="0" y="0"/>
                  <a:pt x="0" y="0"/>
                </a:cubicBezTo>
                <a:cubicBezTo>
                  <a:pt x="0" y="80"/>
                  <a:pt x="0" y="80"/>
                  <a:pt x="0" y="80"/>
                </a:cubicBezTo>
                <a:cubicBezTo>
                  <a:pt x="88" y="80"/>
                  <a:pt x="88" y="80"/>
                  <a:pt x="88" y="80"/>
                </a:cubicBezTo>
                <a:cubicBezTo>
                  <a:pt x="88" y="46"/>
                  <a:pt x="88" y="46"/>
                  <a:pt x="88" y="46"/>
                </a:cubicBezTo>
                <a:cubicBezTo>
                  <a:pt x="91" y="45"/>
                  <a:pt x="94" y="46"/>
                  <a:pt x="98" y="48"/>
                </a:cubicBezTo>
                <a:cubicBezTo>
                  <a:pt x="98" y="48"/>
                  <a:pt x="98" y="48"/>
                  <a:pt x="98" y="48"/>
                </a:cubicBezTo>
                <a:cubicBezTo>
                  <a:pt x="100" y="49"/>
                  <a:pt x="102" y="50"/>
                  <a:pt x="105" y="50"/>
                </a:cubicBezTo>
                <a:cubicBezTo>
                  <a:pt x="111" y="50"/>
                  <a:pt x="116" y="46"/>
                  <a:pt x="116" y="40"/>
                </a:cubicBezTo>
                <a:cubicBezTo>
                  <a:pt x="116" y="35"/>
                  <a:pt x="111" y="30"/>
                  <a:pt x="105" y="3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13"/>
          <p:cNvSpPr>
            <a:spLocks/>
          </p:cNvSpPr>
          <p:nvPr/>
        </p:nvSpPr>
        <p:spPr bwMode="auto">
          <a:xfrm>
            <a:off x="3805505" y="2269486"/>
            <a:ext cx="1929052" cy="1344903"/>
          </a:xfrm>
          <a:custGeom>
            <a:avLst/>
            <a:gdLst>
              <a:gd name="T0" fmla="*/ 104 w 115"/>
              <a:gd name="T1" fmla="*/ 30 h 80"/>
              <a:gd name="T2" fmla="*/ 97 w 115"/>
              <a:gd name="T3" fmla="*/ 32 h 80"/>
              <a:gd name="T4" fmla="*/ 97 w 115"/>
              <a:gd name="T5" fmla="*/ 32 h 80"/>
              <a:gd name="T6" fmla="*/ 87 w 115"/>
              <a:gd name="T7" fmla="*/ 35 h 80"/>
              <a:gd name="T8" fmla="*/ 87 w 115"/>
              <a:gd name="T9" fmla="*/ 0 h 80"/>
              <a:gd name="T10" fmla="*/ 0 w 115"/>
              <a:gd name="T11" fmla="*/ 0 h 80"/>
              <a:gd name="T12" fmla="*/ 0 w 115"/>
              <a:gd name="T13" fmla="*/ 80 h 80"/>
              <a:gd name="T14" fmla="*/ 87 w 115"/>
              <a:gd name="T15" fmla="*/ 80 h 80"/>
              <a:gd name="T16" fmla="*/ 87 w 115"/>
              <a:gd name="T17" fmla="*/ 46 h 80"/>
              <a:gd name="T18" fmla="*/ 97 w 115"/>
              <a:gd name="T19" fmla="*/ 48 h 80"/>
              <a:gd name="T20" fmla="*/ 97 w 115"/>
              <a:gd name="T21" fmla="*/ 48 h 80"/>
              <a:gd name="T22" fmla="*/ 104 w 115"/>
              <a:gd name="T23" fmla="*/ 50 h 80"/>
              <a:gd name="T24" fmla="*/ 115 w 115"/>
              <a:gd name="T25" fmla="*/ 40 h 80"/>
              <a:gd name="T26" fmla="*/ 104 w 115"/>
              <a:gd name="T27"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80">
                <a:moveTo>
                  <a:pt x="104" y="30"/>
                </a:moveTo>
                <a:cubicBezTo>
                  <a:pt x="101" y="30"/>
                  <a:pt x="99" y="31"/>
                  <a:pt x="97" y="32"/>
                </a:cubicBezTo>
                <a:cubicBezTo>
                  <a:pt x="97" y="32"/>
                  <a:pt x="97" y="32"/>
                  <a:pt x="97" y="32"/>
                </a:cubicBezTo>
                <a:cubicBezTo>
                  <a:pt x="93" y="35"/>
                  <a:pt x="91" y="36"/>
                  <a:pt x="87" y="35"/>
                </a:cubicBezTo>
                <a:cubicBezTo>
                  <a:pt x="87" y="0"/>
                  <a:pt x="87" y="0"/>
                  <a:pt x="87" y="0"/>
                </a:cubicBezTo>
                <a:cubicBezTo>
                  <a:pt x="0" y="0"/>
                  <a:pt x="0" y="0"/>
                  <a:pt x="0" y="0"/>
                </a:cubicBezTo>
                <a:cubicBezTo>
                  <a:pt x="0" y="80"/>
                  <a:pt x="0" y="80"/>
                  <a:pt x="0" y="80"/>
                </a:cubicBezTo>
                <a:cubicBezTo>
                  <a:pt x="87" y="80"/>
                  <a:pt x="87" y="80"/>
                  <a:pt x="87" y="80"/>
                </a:cubicBezTo>
                <a:cubicBezTo>
                  <a:pt x="87" y="46"/>
                  <a:pt x="87" y="46"/>
                  <a:pt x="87" y="46"/>
                </a:cubicBezTo>
                <a:cubicBezTo>
                  <a:pt x="91" y="45"/>
                  <a:pt x="93" y="46"/>
                  <a:pt x="97" y="48"/>
                </a:cubicBezTo>
                <a:cubicBezTo>
                  <a:pt x="97" y="48"/>
                  <a:pt x="97" y="48"/>
                  <a:pt x="97" y="48"/>
                </a:cubicBezTo>
                <a:cubicBezTo>
                  <a:pt x="99" y="49"/>
                  <a:pt x="101" y="50"/>
                  <a:pt x="104" y="50"/>
                </a:cubicBezTo>
                <a:cubicBezTo>
                  <a:pt x="110" y="50"/>
                  <a:pt x="115" y="46"/>
                  <a:pt x="115" y="40"/>
                </a:cubicBezTo>
                <a:cubicBezTo>
                  <a:pt x="115" y="35"/>
                  <a:pt x="110" y="30"/>
                  <a:pt x="104" y="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TextBox 17"/>
          <p:cNvSpPr txBox="1"/>
          <p:nvPr/>
        </p:nvSpPr>
        <p:spPr>
          <a:xfrm>
            <a:off x="8629104" y="2124240"/>
            <a:ext cx="2689463" cy="400110"/>
          </a:xfrm>
          <a:prstGeom prst="rect">
            <a:avLst/>
          </a:prstGeom>
          <a:noFill/>
        </p:spPr>
        <p:txBody>
          <a:bodyPr wrap="square" rtlCol="0">
            <a:spAutoFit/>
          </a:bodyPr>
          <a:lstStyle/>
          <a:p>
            <a:r>
              <a:rPr lang="es-EC" sz="2000" b="1" dirty="0" smtClean="0">
                <a:solidFill>
                  <a:schemeClr val="accent4"/>
                </a:solidFill>
                <a:latin typeface="+mj-lt"/>
              </a:rPr>
              <a:t>Objetos de la UI</a:t>
            </a:r>
            <a:endParaRPr lang="id-ID" sz="2000" b="1" dirty="0">
              <a:solidFill>
                <a:schemeClr val="accent4"/>
              </a:solidFill>
              <a:latin typeface="+mj-lt"/>
            </a:endParaRPr>
          </a:p>
        </p:txBody>
      </p:sp>
      <p:sp>
        <p:nvSpPr>
          <p:cNvPr id="19" name="TextBox 18"/>
          <p:cNvSpPr txBox="1"/>
          <p:nvPr/>
        </p:nvSpPr>
        <p:spPr>
          <a:xfrm>
            <a:off x="8695239" y="2445011"/>
            <a:ext cx="2851340" cy="584775"/>
          </a:xfrm>
          <a:prstGeom prst="rect">
            <a:avLst/>
          </a:prstGeom>
          <a:noFill/>
        </p:spPr>
        <p:txBody>
          <a:bodyPr wrap="square" rtlCol="0">
            <a:spAutoFit/>
          </a:bodyPr>
          <a:lstStyle/>
          <a:p>
            <a:r>
              <a:rPr lang="es-EC" sz="1600" dirty="0" smtClean="0">
                <a:solidFill>
                  <a:schemeClr val="tx2"/>
                </a:solidFill>
              </a:rPr>
              <a:t>B</a:t>
            </a:r>
            <a:r>
              <a:rPr lang="es-EC" sz="1600" dirty="0" smtClean="0"/>
              <a:t>ibliotecas </a:t>
            </a:r>
            <a:r>
              <a:rPr lang="es-EC" sz="1600" dirty="0"/>
              <a:t>de objetos de interfaz y </a:t>
            </a:r>
            <a:r>
              <a:rPr lang="es-EC" sz="1600" dirty="0" smtClean="0"/>
              <a:t>patrones de UI.</a:t>
            </a:r>
            <a:endParaRPr lang="en-US" sz="1600" b="1" dirty="0">
              <a:solidFill>
                <a:schemeClr val="tx2"/>
              </a:solidFill>
            </a:endParaRPr>
          </a:p>
        </p:txBody>
      </p:sp>
      <p:sp>
        <p:nvSpPr>
          <p:cNvPr id="20" name="TextBox 19"/>
          <p:cNvSpPr txBox="1"/>
          <p:nvPr/>
        </p:nvSpPr>
        <p:spPr>
          <a:xfrm>
            <a:off x="8629104" y="3335776"/>
            <a:ext cx="1951090" cy="400110"/>
          </a:xfrm>
          <a:prstGeom prst="rect">
            <a:avLst/>
          </a:prstGeom>
          <a:noFill/>
        </p:spPr>
        <p:txBody>
          <a:bodyPr wrap="square" rtlCol="0">
            <a:spAutoFit/>
          </a:bodyPr>
          <a:lstStyle/>
          <a:p>
            <a:r>
              <a:rPr lang="es-EC" sz="2000" b="1" dirty="0" smtClean="0">
                <a:solidFill>
                  <a:schemeClr val="accent5"/>
                </a:solidFill>
                <a:latin typeface="+mj-lt"/>
              </a:rPr>
              <a:t>Legibilidad</a:t>
            </a:r>
            <a:endParaRPr lang="id-ID" sz="2000" b="1" dirty="0">
              <a:solidFill>
                <a:schemeClr val="accent5"/>
              </a:solidFill>
              <a:latin typeface="+mj-lt"/>
            </a:endParaRPr>
          </a:p>
        </p:txBody>
      </p:sp>
      <p:sp>
        <p:nvSpPr>
          <p:cNvPr id="21" name="TextBox 20"/>
          <p:cNvSpPr txBox="1"/>
          <p:nvPr/>
        </p:nvSpPr>
        <p:spPr>
          <a:xfrm>
            <a:off x="8695239" y="3656547"/>
            <a:ext cx="2851340" cy="338554"/>
          </a:xfrm>
          <a:prstGeom prst="rect">
            <a:avLst/>
          </a:prstGeom>
          <a:noFill/>
        </p:spPr>
        <p:txBody>
          <a:bodyPr wrap="square" rtlCol="0">
            <a:spAutoFit/>
          </a:bodyPr>
          <a:lstStyle/>
          <a:p>
            <a:r>
              <a:rPr lang="es-EC" sz="1600" dirty="0" smtClean="0"/>
              <a:t>Legible </a:t>
            </a:r>
            <a:r>
              <a:rPr lang="es-EC" sz="1600" dirty="0"/>
              <a:t>por cualquier </a:t>
            </a:r>
            <a:r>
              <a:rPr lang="es-EC" sz="1600" dirty="0" smtClean="0"/>
              <a:t>usuario.</a:t>
            </a:r>
            <a:endParaRPr lang="en-US" sz="1600" b="1" dirty="0">
              <a:solidFill>
                <a:schemeClr val="tx2"/>
              </a:solidFill>
            </a:endParaRPr>
          </a:p>
        </p:txBody>
      </p:sp>
      <p:sp>
        <p:nvSpPr>
          <p:cNvPr id="22" name="TextBox 21"/>
          <p:cNvSpPr txBox="1"/>
          <p:nvPr/>
        </p:nvSpPr>
        <p:spPr>
          <a:xfrm>
            <a:off x="8629104" y="4376517"/>
            <a:ext cx="3163403" cy="400110"/>
          </a:xfrm>
          <a:prstGeom prst="rect">
            <a:avLst/>
          </a:prstGeom>
          <a:noFill/>
        </p:spPr>
        <p:txBody>
          <a:bodyPr wrap="square" rtlCol="0">
            <a:spAutoFit/>
          </a:bodyPr>
          <a:lstStyle/>
          <a:p>
            <a:r>
              <a:rPr lang="es-EC" sz="2000" b="1" dirty="0" smtClean="0">
                <a:solidFill>
                  <a:schemeClr val="accent6"/>
                </a:solidFill>
                <a:latin typeface="+mj-lt"/>
              </a:rPr>
              <a:t>Navegación visible</a:t>
            </a:r>
            <a:endParaRPr lang="id-ID" sz="2000" b="1" dirty="0">
              <a:solidFill>
                <a:schemeClr val="accent6"/>
              </a:solidFill>
              <a:latin typeface="+mj-lt"/>
            </a:endParaRPr>
          </a:p>
        </p:txBody>
      </p:sp>
      <p:sp>
        <p:nvSpPr>
          <p:cNvPr id="23" name="TextBox 22"/>
          <p:cNvSpPr txBox="1"/>
          <p:nvPr/>
        </p:nvSpPr>
        <p:spPr>
          <a:xfrm>
            <a:off x="8695239" y="4697288"/>
            <a:ext cx="2851340" cy="1077218"/>
          </a:xfrm>
          <a:prstGeom prst="rect">
            <a:avLst/>
          </a:prstGeom>
          <a:noFill/>
        </p:spPr>
        <p:txBody>
          <a:bodyPr wrap="square" rtlCol="0">
            <a:spAutoFit/>
          </a:bodyPr>
          <a:lstStyle/>
          <a:p>
            <a:r>
              <a:rPr lang="es-EC" sz="1600" dirty="0" smtClean="0"/>
              <a:t>“La </a:t>
            </a:r>
            <a:r>
              <a:rPr lang="es-EC" sz="1600" dirty="0"/>
              <a:t>ilusión de que los usuarios están en el mismo sitio, pero con el trabajo traído hacia ellos”.</a:t>
            </a:r>
            <a:endParaRPr lang="en-US" sz="1600" b="1" dirty="0">
              <a:solidFill>
                <a:schemeClr val="tx2"/>
              </a:solidFill>
            </a:endParaRPr>
          </a:p>
        </p:txBody>
      </p:sp>
      <p:sp>
        <p:nvSpPr>
          <p:cNvPr id="24" name="TextBox 23"/>
          <p:cNvSpPr txBox="1"/>
          <p:nvPr/>
        </p:nvSpPr>
        <p:spPr>
          <a:xfrm>
            <a:off x="1265828" y="2100209"/>
            <a:ext cx="2002606" cy="400110"/>
          </a:xfrm>
          <a:prstGeom prst="rect">
            <a:avLst/>
          </a:prstGeom>
          <a:noFill/>
        </p:spPr>
        <p:txBody>
          <a:bodyPr wrap="square" rtlCol="0">
            <a:spAutoFit/>
          </a:bodyPr>
          <a:lstStyle/>
          <a:p>
            <a:pPr algn="r"/>
            <a:r>
              <a:rPr lang="id-ID" sz="2000" b="1" dirty="0" smtClean="0">
                <a:solidFill>
                  <a:schemeClr val="accent1"/>
                </a:solidFill>
                <a:latin typeface="+mj-lt"/>
              </a:rPr>
              <a:t>Anticipación</a:t>
            </a:r>
            <a:endParaRPr lang="id-ID" sz="2000" b="1" dirty="0">
              <a:solidFill>
                <a:schemeClr val="accent1"/>
              </a:solidFill>
              <a:latin typeface="+mj-lt"/>
            </a:endParaRPr>
          </a:p>
        </p:txBody>
      </p:sp>
      <p:sp>
        <p:nvSpPr>
          <p:cNvPr id="25" name="TextBox 24"/>
          <p:cNvSpPr txBox="1"/>
          <p:nvPr/>
        </p:nvSpPr>
        <p:spPr>
          <a:xfrm>
            <a:off x="511604" y="2420980"/>
            <a:ext cx="2648554" cy="584775"/>
          </a:xfrm>
          <a:prstGeom prst="rect">
            <a:avLst/>
          </a:prstGeom>
          <a:noFill/>
        </p:spPr>
        <p:txBody>
          <a:bodyPr wrap="square" rtlCol="0">
            <a:spAutoFit/>
          </a:bodyPr>
          <a:lstStyle/>
          <a:p>
            <a:pPr algn="r"/>
            <a:r>
              <a:rPr lang="es-EC" sz="1600" dirty="0" smtClean="0"/>
              <a:t>Diseñarse </a:t>
            </a:r>
            <a:r>
              <a:rPr lang="es-EC" sz="1600" dirty="0"/>
              <a:t>para anticiparse a los movimientos del </a:t>
            </a:r>
            <a:r>
              <a:rPr lang="es-EC" sz="1600" dirty="0" smtClean="0"/>
              <a:t>usuario.</a:t>
            </a:r>
            <a:endParaRPr lang="en-US" sz="1600" b="1" dirty="0">
              <a:solidFill>
                <a:schemeClr val="tx2"/>
              </a:solidFill>
            </a:endParaRPr>
          </a:p>
        </p:txBody>
      </p:sp>
      <p:sp>
        <p:nvSpPr>
          <p:cNvPr id="26" name="TextBox 25"/>
          <p:cNvSpPr txBox="1"/>
          <p:nvPr/>
        </p:nvSpPr>
        <p:spPr>
          <a:xfrm>
            <a:off x="1416695" y="3325890"/>
            <a:ext cx="1851739" cy="400110"/>
          </a:xfrm>
          <a:prstGeom prst="rect">
            <a:avLst/>
          </a:prstGeom>
          <a:noFill/>
        </p:spPr>
        <p:txBody>
          <a:bodyPr wrap="square" rtlCol="0">
            <a:spAutoFit/>
          </a:bodyPr>
          <a:lstStyle/>
          <a:p>
            <a:pPr algn="r"/>
            <a:r>
              <a:rPr lang="id-ID" sz="2000" b="1" dirty="0" smtClean="0">
                <a:solidFill>
                  <a:schemeClr val="accent2"/>
                </a:solidFill>
                <a:latin typeface="+mj-lt"/>
              </a:rPr>
              <a:t>Flexibilidad</a:t>
            </a:r>
            <a:endParaRPr lang="id-ID" sz="2000" b="1" dirty="0">
              <a:solidFill>
                <a:schemeClr val="accent2"/>
              </a:solidFill>
              <a:latin typeface="+mj-lt"/>
            </a:endParaRPr>
          </a:p>
        </p:txBody>
      </p:sp>
      <p:sp>
        <p:nvSpPr>
          <p:cNvPr id="27" name="TextBox 26"/>
          <p:cNvSpPr txBox="1"/>
          <p:nvPr/>
        </p:nvSpPr>
        <p:spPr>
          <a:xfrm>
            <a:off x="511603" y="3620157"/>
            <a:ext cx="2648554" cy="584775"/>
          </a:xfrm>
          <a:prstGeom prst="rect">
            <a:avLst/>
          </a:prstGeom>
          <a:noFill/>
        </p:spPr>
        <p:txBody>
          <a:bodyPr wrap="square" rtlCol="0">
            <a:spAutoFit/>
          </a:bodyPr>
          <a:lstStyle/>
          <a:p>
            <a:pPr algn="r"/>
            <a:r>
              <a:rPr lang="es-EC" sz="1600" dirty="0" smtClean="0">
                <a:solidFill>
                  <a:schemeClr val="tx2"/>
                </a:solidFill>
              </a:rPr>
              <a:t>Cambiante de acuerdo al usuario.</a:t>
            </a:r>
            <a:endParaRPr lang="en-US" sz="1600" b="1" dirty="0">
              <a:solidFill>
                <a:schemeClr val="tx2"/>
              </a:solidFill>
            </a:endParaRPr>
          </a:p>
        </p:txBody>
      </p:sp>
      <p:sp>
        <p:nvSpPr>
          <p:cNvPr id="28" name="TextBox 27"/>
          <p:cNvSpPr txBox="1"/>
          <p:nvPr/>
        </p:nvSpPr>
        <p:spPr>
          <a:xfrm>
            <a:off x="-530086" y="4390733"/>
            <a:ext cx="3798520" cy="400110"/>
          </a:xfrm>
          <a:prstGeom prst="rect">
            <a:avLst/>
          </a:prstGeom>
          <a:noFill/>
        </p:spPr>
        <p:txBody>
          <a:bodyPr wrap="square" rtlCol="0">
            <a:spAutoFit/>
          </a:bodyPr>
          <a:lstStyle/>
          <a:p>
            <a:pPr algn="r"/>
            <a:r>
              <a:rPr lang="es-EC" sz="2000" b="1" dirty="0" smtClean="0">
                <a:solidFill>
                  <a:schemeClr val="accent3"/>
                </a:solidFill>
                <a:latin typeface="+mj-lt"/>
              </a:rPr>
              <a:t>	</a:t>
            </a:r>
            <a:r>
              <a:rPr lang="id-ID" sz="2000" b="1" dirty="0" smtClean="0">
                <a:solidFill>
                  <a:schemeClr val="accent3"/>
                </a:solidFill>
                <a:latin typeface="+mj-lt"/>
              </a:rPr>
              <a:t>Centrada</a:t>
            </a:r>
            <a:endParaRPr lang="id-ID" sz="2000" b="1" dirty="0">
              <a:solidFill>
                <a:schemeClr val="accent3"/>
              </a:solidFill>
              <a:latin typeface="+mj-lt"/>
            </a:endParaRPr>
          </a:p>
        </p:txBody>
      </p:sp>
      <p:sp>
        <p:nvSpPr>
          <p:cNvPr id="29" name="TextBox 28"/>
          <p:cNvSpPr txBox="1"/>
          <p:nvPr/>
        </p:nvSpPr>
        <p:spPr>
          <a:xfrm>
            <a:off x="511604" y="4741532"/>
            <a:ext cx="2648554" cy="584775"/>
          </a:xfrm>
          <a:prstGeom prst="rect">
            <a:avLst/>
          </a:prstGeom>
          <a:noFill/>
        </p:spPr>
        <p:txBody>
          <a:bodyPr wrap="square" rtlCol="0">
            <a:spAutoFit/>
          </a:bodyPr>
          <a:lstStyle/>
          <a:p>
            <a:pPr algn="r"/>
            <a:r>
              <a:rPr lang="es-EC" sz="1600" dirty="0"/>
              <a:t>C</a:t>
            </a:r>
            <a:r>
              <a:rPr lang="es-EC" sz="1600" dirty="0" smtClean="0"/>
              <a:t>entrado </a:t>
            </a:r>
            <a:r>
              <a:rPr lang="es-EC" sz="1600" dirty="0"/>
              <a:t>en las tareas que los usuarios deben </a:t>
            </a:r>
            <a:r>
              <a:rPr lang="es-EC" sz="1600" dirty="0" smtClean="0"/>
              <a:t>realizar.</a:t>
            </a:r>
            <a:endParaRPr lang="en-US" sz="1600" b="1" dirty="0">
              <a:solidFill>
                <a:schemeClr val="tx2"/>
              </a:solidFill>
            </a:endParaRPr>
          </a:p>
        </p:txBody>
      </p:sp>
      <p:pic>
        <p:nvPicPr>
          <p:cNvPr id="52"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53"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34"/>
          <p:cNvSpPr txBox="1"/>
          <p:nvPr/>
        </p:nvSpPr>
        <p:spPr>
          <a:xfrm>
            <a:off x="994681" y="5851215"/>
            <a:ext cx="10158058" cy="880369"/>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lnSpc>
                <a:spcPct val="150000"/>
              </a:lnSpc>
            </a:pPr>
            <a:r>
              <a:rPr lang="es-EC" dirty="0" smtClean="0"/>
              <a:t>Guardar </a:t>
            </a:r>
            <a:r>
              <a:rPr lang="es-EC" dirty="0"/>
              <a:t>sencillez </a:t>
            </a:r>
            <a:r>
              <a:rPr lang="es-EC" dirty="0" smtClean="0"/>
              <a:t>en la presentación </a:t>
            </a:r>
            <a:r>
              <a:rPr lang="es-EC" dirty="0"/>
              <a:t>y </a:t>
            </a:r>
            <a:r>
              <a:rPr lang="es-EC" dirty="0" smtClean="0"/>
              <a:t>cantidad </a:t>
            </a:r>
            <a:r>
              <a:rPr lang="es-EC" dirty="0"/>
              <a:t>de herramientas que se facilitan al </a:t>
            </a:r>
            <a:r>
              <a:rPr lang="es-EC" dirty="0" smtClean="0"/>
              <a:t>usuario.</a:t>
            </a:r>
          </a:p>
          <a:p>
            <a:pPr algn="ctr">
              <a:lnSpc>
                <a:spcPct val="150000"/>
              </a:lnSpc>
            </a:pPr>
            <a:r>
              <a:rPr lang="es-EC" dirty="0" smtClean="0"/>
              <a:t>No complicar </a:t>
            </a:r>
            <a:r>
              <a:rPr lang="es-EC" dirty="0"/>
              <a:t>de acceso a las </a:t>
            </a:r>
            <a:r>
              <a:rPr lang="es-EC" dirty="0" smtClean="0"/>
              <a:t>herramientas.</a:t>
            </a:r>
            <a:endParaRPr lang="en-US" dirty="0"/>
          </a:p>
        </p:txBody>
      </p:sp>
      <p:pic>
        <p:nvPicPr>
          <p:cNvPr id="7" name="Imagen 6"/>
          <p:cNvPicPr>
            <a:picLocks noChangeAspect="1"/>
          </p:cNvPicPr>
          <p:nvPr/>
        </p:nvPicPr>
        <p:blipFill>
          <a:blip r:embed="rId4"/>
          <a:stretch>
            <a:fillRect/>
          </a:stretch>
        </p:blipFill>
        <p:spPr>
          <a:xfrm>
            <a:off x="3332940" y="1778343"/>
            <a:ext cx="5268129" cy="4034517"/>
          </a:xfrm>
          <a:prstGeom prst="rect">
            <a:avLst/>
          </a:prstGeom>
        </p:spPr>
      </p:pic>
    </p:spTree>
    <p:extLst>
      <p:ext uri="{BB962C8B-B14F-4D97-AF65-F5344CB8AC3E}">
        <p14:creationId xmlns:p14="http://schemas.microsoft.com/office/powerpoint/2010/main" val="1257229575"/>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1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p:bldP spid="29" grpId="0"/>
      <p:bldP spid="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9" name="Shape 5289"/>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b="0">
                <a:solidFill>
                  <a:srgbClr val="000000"/>
                </a:solidFill>
              </a:defRPr>
            </a:pPr>
            <a:fld id="{86CB4B4D-7CA3-9044-876B-883B54F8677D}" type="slidenum">
              <a:rPr b="1">
                <a:solidFill>
                  <a:srgbClr val="FFFFFF"/>
                </a:solidFill>
              </a:rPr>
              <a:t>24</a:t>
            </a:fld>
            <a:endParaRPr b="1">
              <a:solidFill>
                <a:srgbClr val="FFFFFF"/>
              </a:solidFill>
            </a:endParaRPr>
          </a:p>
        </p:txBody>
      </p:sp>
      <p:sp>
        <p:nvSpPr>
          <p:cNvPr id="5290" name="Shape 5290"/>
          <p:cNvSpPr>
            <a:spLocks noGrp="1"/>
          </p:cNvSpPr>
          <p:nvPr>
            <p:ph type="title"/>
          </p:nvPr>
        </p:nvSpPr>
        <p:spPr>
          <a:prstGeom prst="rect">
            <a:avLst/>
          </a:prstGeom>
        </p:spPr>
        <p:txBody>
          <a:bodyPr>
            <a:normAutofit/>
          </a:bodyPr>
          <a:lstStyle/>
          <a:p>
            <a:pPr lvl="0">
              <a:defRPr sz="1800"/>
            </a:pPr>
            <a:r>
              <a:rPr sz="2800"/>
              <a:t>Diagrama de Casos de Uso</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6100" y="1050504"/>
            <a:ext cx="2992116" cy="5662354"/>
          </a:xfrm>
          <a:prstGeom prst="rect">
            <a:avLst/>
          </a:prstGeom>
        </p:spPr>
      </p:pic>
    </p:spTree>
    <p:extLst>
      <p:ext uri="{BB962C8B-B14F-4D97-AF65-F5344CB8AC3E}">
        <p14:creationId xmlns:p14="http://schemas.microsoft.com/office/powerpoint/2010/main" val="153995145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5290"/>
                                        </p:tgtEl>
                                        <p:attrNameLst>
                                          <p:attrName>style.visibility</p:attrName>
                                        </p:attrNameLst>
                                      </p:cBhvr>
                                      <p:to>
                                        <p:strVal val="visible"/>
                                      </p:to>
                                    </p:set>
                                    <p:anim calcmode="lin" valueType="num">
                                      <p:cBhvr>
                                        <p:cTn id="7" dur="500" fill="hold"/>
                                        <p:tgtEl>
                                          <p:spTgt spid="5290"/>
                                        </p:tgtEl>
                                        <p:attrNameLst>
                                          <p:attrName>ppt_x</p:attrName>
                                        </p:attrNameLst>
                                      </p:cBhvr>
                                      <p:tavLst>
                                        <p:tav tm="0">
                                          <p:val>
                                            <p:strVal val="#ppt_x"/>
                                          </p:val>
                                        </p:tav>
                                        <p:tav tm="100000">
                                          <p:val>
                                            <p:strVal val="#ppt_x"/>
                                          </p:val>
                                        </p:tav>
                                      </p:tavLst>
                                    </p:anim>
                                    <p:anim calcmode="lin" valueType="num">
                                      <p:cBhvr>
                                        <p:cTn id="8" dur="500" fill="hold"/>
                                        <p:tgtEl>
                                          <p:spTgt spid="529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0"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3" name="Shape 5293"/>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b="0">
                <a:solidFill>
                  <a:srgbClr val="000000"/>
                </a:solidFill>
              </a:defRPr>
            </a:pPr>
            <a:fld id="{86CB4B4D-7CA3-9044-876B-883B54F8677D}" type="slidenum">
              <a:rPr b="1">
                <a:solidFill>
                  <a:srgbClr val="FFFFFF"/>
                </a:solidFill>
              </a:rPr>
              <a:t>25</a:t>
            </a:fld>
            <a:endParaRPr b="1">
              <a:solidFill>
                <a:srgbClr val="FFFFFF"/>
              </a:solidFill>
            </a:endParaRPr>
          </a:p>
        </p:txBody>
      </p:sp>
      <p:sp>
        <p:nvSpPr>
          <p:cNvPr id="5294" name="Shape 5294"/>
          <p:cNvSpPr>
            <a:spLocks noGrp="1"/>
          </p:cNvSpPr>
          <p:nvPr>
            <p:ph type="title"/>
          </p:nvPr>
        </p:nvSpPr>
        <p:spPr>
          <a:xfrm>
            <a:off x="4228319" y="419474"/>
            <a:ext cx="4444666" cy="471365"/>
          </a:xfrm>
          <a:prstGeom prst="rect">
            <a:avLst/>
          </a:prstGeom>
        </p:spPr>
        <p:txBody>
          <a:bodyPr>
            <a:normAutofit/>
          </a:bodyPr>
          <a:lstStyle/>
          <a:p>
            <a:pPr lvl="0">
              <a:defRPr sz="1800"/>
            </a:pPr>
            <a:r>
              <a:rPr sz="2800"/>
              <a:t>Diagrama de Casos de Uso</a:t>
            </a:r>
          </a:p>
        </p:txBody>
      </p:sp>
      <p:grpSp>
        <p:nvGrpSpPr>
          <p:cNvPr id="2" name="Grupo 1"/>
          <p:cNvGrpSpPr/>
          <p:nvPr/>
        </p:nvGrpSpPr>
        <p:grpSpPr>
          <a:xfrm>
            <a:off x="3840855" y="1428750"/>
            <a:ext cx="5402471" cy="4833443"/>
            <a:chOff x="3840855" y="1428750"/>
            <a:chExt cx="5402471" cy="4833443"/>
          </a:xfrm>
        </p:grpSpPr>
        <p:pic>
          <p:nvPicPr>
            <p:cNvPr id="6" name="Imagen 5"/>
            <p:cNvPicPr/>
            <p:nvPr/>
          </p:nvPicPr>
          <p:blipFill>
            <a:blip r:embed="rId2"/>
            <a:stretch>
              <a:fillRect/>
            </a:stretch>
          </p:blipFill>
          <p:spPr>
            <a:xfrm>
              <a:off x="3840855" y="1428750"/>
              <a:ext cx="5232349" cy="2118360"/>
            </a:xfrm>
            <a:prstGeom prst="rect">
              <a:avLst/>
            </a:prstGeom>
          </p:spPr>
        </p:pic>
        <p:pic>
          <p:nvPicPr>
            <p:cNvPr id="8" name="Imagen 7"/>
            <p:cNvPicPr/>
            <p:nvPr/>
          </p:nvPicPr>
          <p:blipFill>
            <a:blip r:embed="rId3"/>
            <a:stretch>
              <a:fillRect/>
            </a:stretch>
          </p:blipFill>
          <p:spPr>
            <a:xfrm>
              <a:off x="3840855" y="3816173"/>
              <a:ext cx="5402471" cy="2446020"/>
            </a:xfrm>
            <a:prstGeom prst="rect">
              <a:avLst/>
            </a:prstGeom>
          </p:spPr>
        </p:pic>
      </p:grpSp>
    </p:spTree>
    <p:extLst>
      <p:ext uri="{BB962C8B-B14F-4D97-AF65-F5344CB8AC3E}">
        <p14:creationId xmlns:p14="http://schemas.microsoft.com/office/powerpoint/2010/main" val="3382592826"/>
      </p:ext>
    </p:extLst>
  </p:cSld>
  <p:clrMapOvr>
    <a:masterClrMapping/>
  </p:clrMapOvr>
  <p:transition spd="slow">
    <p:push dir="d"/>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5294"/>
                                        </p:tgtEl>
                                        <p:attrNameLst>
                                          <p:attrName>style.visibility</p:attrName>
                                        </p:attrNameLst>
                                      </p:cBhvr>
                                      <p:to>
                                        <p:strVal val="visible"/>
                                      </p:to>
                                    </p:set>
                                    <p:anim calcmode="lin" valueType="num">
                                      <p:cBhvr>
                                        <p:cTn id="7" dur="500" fill="hold"/>
                                        <p:tgtEl>
                                          <p:spTgt spid="5294"/>
                                        </p:tgtEl>
                                        <p:attrNameLst>
                                          <p:attrName>ppt_x</p:attrName>
                                        </p:attrNameLst>
                                      </p:cBhvr>
                                      <p:tavLst>
                                        <p:tav tm="0">
                                          <p:val>
                                            <p:strVal val="#ppt_x"/>
                                          </p:val>
                                        </p:tav>
                                        <p:tav tm="100000">
                                          <p:val>
                                            <p:strVal val="#ppt_x"/>
                                          </p:val>
                                        </p:tav>
                                      </p:tavLst>
                                    </p:anim>
                                    <p:anim calcmode="lin" valueType="num">
                                      <p:cBhvr>
                                        <p:cTn id="8" dur="500" fill="hold"/>
                                        <p:tgtEl>
                                          <p:spTgt spid="529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 name="Shape 531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b="0">
                <a:solidFill>
                  <a:srgbClr val="000000"/>
                </a:solidFill>
              </a:defRPr>
            </a:pPr>
            <a:fld id="{86CB4B4D-7CA3-9044-876B-883B54F8677D}" type="slidenum">
              <a:rPr b="1">
                <a:solidFill>
                  <a:srgbClr val="FFFFFF"/>
                </a:solidFill>
              </a:rPr>
              <a:t>26</a:t>
            </a:fld>
            <a:endParaRPr b="1">
              <a:solidFill>
                <a:srgbClr val="FFFFFF"/>
              </a:solidFill>
            </a:endParaRPr>
          </a:p>
        </p:txBody>
      </p:sp>
      <p:sp>
        <p:nvSpPr>
          <p:cNvPr id="5315" name="Shape 5315"/>
          <p:cNvSpPr>
            <a:spLocks noGrp="1"/>
          </p:cNvSpPr>
          <p:nvPr>
            <p:ph type="title"/>
          </p:nvPr>
        </p:nvSpPr>
        <p:spPr>
          <a:xfrm>
            <a:off x="4228319" y="419474"/>
            <a:ext cx="4444666" cy="471365"/>
          </a:xfrm>
          <a:prstGeom prst="rect">
            <a:avLst/>
          </a:prstGeom>
        </p:spPr>
        <p:txBody>
          <a:bodyPr>
            <a:normAutofit/>
          </a:bodyPr>
          <a:lstStyle/>
          <a:p>
            <a:pPr lvl="0">
              <a:defRPr sz="1800"/>
            </a:pPr>
            <a:r>
              <a:rPr sz="2800"/>
              <a:t>Diagrama de Secuencia</a:t>
            </a:r>
          </a:p>
        </p:txBody>
      </p:sp>
      <p:pic>
        <p:nvPicPr>
          <p:cNvPr id="5316" name="image72.png"/>
          <p:cNvPicPr/>
          <p:nvPr/>
        </p:nvPicPr>
        <p:blipFill>
          <a:blip r:embed="rId2">
            <a:extLst/>
          </a:blip>
          <a:stretch>
            <a:fillRect/>
          </a:stretch>
        </p:blipFill>
        <p:spPr>
          <a:xfrm>
            <a:off x="2246558" y="946111"/>
            <a:ext cx="8389598" cy="4729706"/>
          </a:xfrm>
          <a:prstGeom prst="rect">
            <a:avLst/>
          </a:prstGeom>
          <a:ln w="12700">
            <a:miter lim="400000"/>
          </a:ln>
        </p:spPr>
      </p:pic>
    </p:spTree>
    <p:extLst>
      <p:ext uri="{BB962C8B-B14F-4D97-AF65-F5344CB8AC3E}">
        <p14:creationId xmlns:p14="http://schemas.microsoft.com/office/powerpoint/2010/main" val="1402668511"/>
      </p:ext>
    </p:extLst>
  </p:cSld>
  <p:clrMapOvr>
    <a:masterClrMapping/>
  </p:clrMapOvr>
  <p:transition spd="slow">
    <p:push dir="d"/>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5315"/>
                                        </p:tgtEl>
                                        <p:attrNameLst>
                                          <p:attrName>style.visibility</p:attrName>
                                        </p:attrNameLst>
                                      </p:cBhvr>
                                      <p:to>
                                        <p:strVal val="visible"/>
                                      </p:to>
                                    </p:set>
                                    <p:anim calcmode="lin" valueType="num">
                                      <p:cBhvr>
                                        <p:cTn id="7" dur="500" fill="hold"/>
                                        <p:tgtEl>
                                          <p:spTgt spid="5315"/>
                                        </p:tgtEl>
                                        <p:attrNameLst>
                                          <p:attrName>ppt_x</p:attrName>
                                        </p:attrNameLst>
                                      </p:cBhvr>
                                      <p:tavLst>
                                        <p:tav tm="0">
                                          <p:val>
                                            <p:strVal val="#ppt_x"/>
                                          </p:val>
                                        </p:tav>
                                        <p:tav tm="100000">
                                          <p:val>
                                            <p:strVal val="#ppt_x"/>
                                          </p:val>
                                        </p:tav>
                                      </p:tavLst>
                                    </p:anim>
                                    <p:anim calcmode="lin" valueType="num">
                                      <p:cBhvr>
                                        <p:cTn id="8" dur="500" fill="hold"/>
                                        <p:tgtEl>
                                          <p:spTgt spid="53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316"/>
                                        </p:tgtEl>
                                        <p:attrNameLst>
                                          <p:attrName>style.visibility</p:attrName>
                                        </p:attrNameLst>
                                      </p:cBhvr>
                                      <p:to>
                                        <p:strVal val="visible"/>
                                      </p:to>
                                    </p:set>
                                    <p:animEffect transition="in" filter="fade">
                                      <p:cBhvr>
                                        <p:cTn id="12" dur="500"/>
                                        <p:tgtEl>
                                          <p:spTgt spid="5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5"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8" name="Shape 529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b="0">
                <a:solidFill>
                  <a:srgbClr val="000000"/>
                </a:solidFill>
              </a:defRPr>
            </a:pPr>
            <a:fld id="{86CB4B4D-7CA3-9044-876B-883B54F8677D}" type="slidenum">
              <a:rPr b="1">
                <a:solidFill>
                  <a:srgbClr val="FFFFFF"/>
                </a:solidFill>
              </a:rPr>
              <a:t>27</a:t>
            </a:fld>
            <a:endParaRPr b="1">
              <a:solidFill>
                <a:srgbClr val="FFFFFF"/>
              </a:solidFill>
            </a:endParaRPr>
          </a:p>
        </p:txBody>
      </p:sp>
      <p:sp>
        <p:nvSpPr>
          <p:cNvPr id="5299" name="Shape 5299"/>
          <p:cNvSpPr>
            <a:spLocks noGrp="1"/>
          </p:cNvSpPr>
          <p:nvPr>
            <p:ph type="title"/>
          </p:nvPr>
        </p:nvSpPr>
        <p:spPr>
          <a:xfrm>
            <a:off x="4228319" y="419474"/>
            <a:ext cx="4444666" cy="471365"/>
          </a:xfrm>
          <a:prstGeom prst="rect">
            <a:avLst/>
          </a:prstGeom>
        </p:spPr>
        <p:txBody>
          <a:bodyPr>
            <a:normAutofit/>
          </a:bodyPr>
          <a:lstStyle/>
          <a:p>
            <a:pPr lvl="0">
              <a:defRPr sz="1800"/>
            </a:pPr>
            <a:r>
              <a:rPr sz="2800"/>
              <a:t>Diagrama de Clases</a:t>
            </a:r>
          </a:p>
        </p:txBody>
      </p:sp>
      <p:pic>
        <p:nvPicPr>
          <p:cNvPr id="5300" name="image65.png"/>
          <p:cNvPicPr/>
          <p:nvPr/>
        </p:nvPicPr>
        <p:blipFill>
          <a:blip r:embed="rId2">
            <a:extLst/>
          </a:blip>
          <a:stretch>
            <a:fillRect/>
          </a:stretch>
        </p:blipFill>
        <p:spPr>
          <a:xfrm>
            <a:off x="2943207" y="972582"/>
            <a:ext cx="6996301" cy="5523880"/>
          </a:xfrm>
          <a:prstGeom prst="rect">
            <a:avLst/>
          </a:prstGeom>
          <a:ln w="12700">
            <a:miter lim="400000"/>
          </a:ln>
        </p:spPr>
      </p:pic>
    </p:spTree>
    <p:extLst>
      <p:ext uri="{BB962C8B-B14F-4D97-AF65-F5344CB8AC3E}">
        <p14:creationId xmlns:p14="http://schemas.microsoft.com/office/powerpoint/2010/main" val="1843244415"/>
      </p:ext>
    </p:extLst>
  </p:cSld>
  <p:clrMapOvr>
    <a:masterClrMapping/>
  </p:clrMapOvr>
  <p:transition spd="slow">
    <p:push dir="d"/>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5299"/>
                                        </p:tgtEl>
                                        <p:attrNameLst>
                                          <p:attrName>style.visibility</p:attrName>
                                        </p:attrNameLst>
                                      </p:cBhvr>
                                      <p:to>
                                        <p:strVal val="visible"/>
                                      </p:to>
                                    </p:set>
                                    <p:anim calcmode="lin" valueType="num">
                                      <p:cBhvr>
                                        <p:cTn id="7" dur="500" fill="hold"/>
                                        <p:tgtEl>
                                          <p:spTgt spid="5299"/>
                                        </p:tgtEl>
                                        <p:attrNameLst>
                                          <p:attrName>ppt_x</p:attrName>
                                        </p:attrNameLst>
                                      </p:cBhvr>
                                      <p:tavLst>
                                        <p:tav tm="0">
                                          <p:val>
                                            <p:strVal val="#ppt_x"/>
                                          </p:val>
                                        </p:tav>
                                        <p:tav tm="100000">
                                          <p:val>
                                            <p:strVal val="#ppt_x"/>
                                          </p:val>
                                        </p:tav>
                                      </p:tavLst>
                                    </p:anim>
                                    <p:anim calcmode="lin" valueType="num">
                                      <p:cBhvr>
                                        <p:cTn id="8" dur="500" fill="hold"/>
                                        <p:tgtEl>
                                          <p:spTgt spid="529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300"/>
                                        </p:tgtEl>
                                        <p:attrNameLst>
                                          <p:attrName>style.visibility</p:attrName>
                                        </p:attrNameLst>
                                      </p:cBhvr>
                                      <p:to>
                                        <p:strVal val="visible"/>
                                      </p:to>
                                    </p:set>
                                    <p:animEffect transition="in" filter="fade">
                                      <p:cBhvr>
                                        <p:cTn id="12" dur="500"/>
                                        <p:tgtEl>
                                          <p:spTgt spid="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9"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2" name="Shape 530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b="0">
                <a:solidFill>
                  <a:srgbClr val="000000"/>
                </a:solidFill>
              </a:defRPr>
            </a:pPr>
            <a:fld id="{86CB4B4D-7CA3-9044-876B-883B54F8677D}" type="slidenum">
              <a:rPr b="1">
                <a:solidFill>
                  <a:srgbClr val="FFFFFF"/>
                </a:solidFill>
              </a:rPr>
              <a:t>28</a:t>
            </a:fld>
            <a:endParaRPr b="1">
              <a:solidFill>
                <a:srgbClr val="FFFFFF"/>
              </a:solidFill>
            </a:endParaRPr>
          </a:p>
        </p:txBody>
      </p:sp>
      <p:sp>
        <p:nvSpPr>
          <p:cNvPr id="5303" name="Shape 5303"/>
          <p:cNvSpPr>
            <a:spLocks noGrp="1"/>
          </p:cNvSpPr>
          <p:nvPr>
            <p:ph type="title"/>
          </p:nvPr>
        </p:nvSpPr>
        <p:spPr>
          <a:xfrm>
            <a:off x="4228319" y="419474"/>
            <a:ext cx="4444666" cy="471365"/>
          </a:xfrm>
          <a:prstGeom prst="rect">
            <a:avLst/>
          </a:prstGeom>
        </p:spPr>
        <p:txBody>
          <a:bodyPr>
            <a:normAutofit/>
          </a:bodyPr>
          <a:lstStyle/>
          <a:p>
            <a:pPr lvl="0">
              <a:defRPr sz="1800"/>
            </a:pPr>
            <a:r>
              <a:rPr sz="2800" dirty="0" err="1"/>
              <a:t>Diagrama</a:t>
            </a:r>
            <a:r>
              <a:rPr sz="2800" dirty="0"/>
              <a:t> de </a:t>
            </a:r>
            <a:r>
              <a:rPr lang="es-EC" sz="2800" dirty="0" smtClean="0"/>
              <a:t>Objetos</a:t>
            </a:r>
            <a:endParaRPr sz="2800" dirty="0"/>
          </a:p>
        </p:txBody>
      </p:sp>
      <p:pic>
        <p:nvPicPr>
          <p:cNvPr id="5304" name="image67.png"/>
          <p:cNvPicPr/>
          <p:nvPr/>
        </p:nvPicPr>
        <p:blipFill>
          <a:blip r:embed="rId2">
            <a:extLst/>
          </a:blip>
          <a:stretch>
            <a:fillRect/>
          </a:stretch>
        </p:blipFill>
        <p:spPr>
          <a:xfrm>
            <a:off x="1763810" y="1608096"/>
            <a:ext cx="8892542" cy="4319272"/>
          </a:xfrm>
          <a:prstGeom prst="rect">
            <a:avLst/>
          </a:prstGeom>
          <a:ln w="12700">
            <a:miter lim="400000"/>
          </a:ln>
        </p:spPr>
      </p:pic>
    </p:spTree>
    <p:extLst>
      <p:ext uri="{BB962C8B-B14F-4D97-AF65-F5344CB8AC3E}">
        <p14:creationId xmlns:p14="http://schemas.microsoft.com/office/powerpoint/2010/main" val="2424639837"/>
      </p:ext>
    </p:extLst>
  </p:cSld>
  <p:clrMapOvr>
    <a:masterClrMapping/>
  </p:clrMapOvr>
  <p:transition spd="slow">
    <p:push dir="d"/>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5303"/>
                                        </p:tgtEl>
                                        <p:attrNameLst>
                                          <p:attrName>style.visibility</p:attrName>
                                        </p:attrNameLst>
                                      </p:cBhvr>
                                      <p:to>
                                        <p:strVal val="visible"/>
                                      </p:to>
                                    </p:set>
                                    <p:anim calcmode="lin" valueType="num">
                                      <p:cBhvr>
                                        <p:cTn id="7" dur="500" fill="hold"/>
                                        <p:tgtEl>
                                          <p:spTgt spid="5303"/>
                                        </p:tgtEl>
                                        <p:attrNameLst>
                                          <p:attrName>ppt_x</p:attrName>
                                        </p:attrNameLst>
                                      </p:cBhvr>
                                      <p:tavLst>
                                        <p:tav tm="0">
                                          <p:val>
                                            <p:strVal val="#ppt_x"/>
                                          </p:val>
                                        </p:tav>
                                        <p:tav tm="100000">
                                          <p:val>
                                            <p:strVal val="#ppt_x"/>
                                          </p:val>
                                        </p:tav>
                                      </p:tavLst>
                                    </p:anim>
                                    <p:anim calcmode="lin" valueType="num">
                                      <p:cBhvr>
                                        <p:cTn id="8" dur="500" fill="hold"/>
                                        <p:tgtEl>
                                          <p:spTgt spid="530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304"/>
                                        </p:tgtEl>
                                        <p:attrNameLst>
                                          <p:attrName>style.visibility</p:attrName>
                                        </p:attrNameLst>
                                      </p:cBhvr>
                                      <p:to>
                                        <p:strVal val="visible"/>
                                      </p:to>
                                    </p:set>
                                    <p:animEffect transition="in" filter="fade">
                                      <p:cBhvr>
                                        <p:cTn id="12" dur="500"/>
                                        <p:tgtEl>
                                          <p:spTgt spid="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3"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6" name="Shape 530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b="0">
                <a:solidFill>
                  <a:srgbClr val="000000"/>
                </a:solidFill>
              </a:defRPr>
            </a:pPr>
            <a:fld id="{86CB4B4D-7CA3-9044-876B-883B54F8677D}" type="slidenum">
              <a:rPr b="1">
                <a:solidFill>
                  <a:srgbClr val="FFFFFF"/>
                </a:solidFill>
              </a:rPr>
              <a:t>29</a:t>
            </a:fld>
            <a:endParaRPr b="1">
              <a:solidFill>
                <a:srgbClr val="FFFFFF"/>
              </a:solidFill>
            </a:endParaRPr>
          </a:p>
        </p:txBody>
      </p:sp>
      <p:sp>
        <p:nvSpPr>
          <p:cNvPr id="5307" name="Shape 5307"/>
          <p:cNvSpPr>
            <a:spLocks noGrp="1"/>
          </p:cNvSpPr>
          <p:nvPr>
            <p:ph type="title"/>
          </p:nvPr>
        </p:nvSpPr>
        <p:spPr>
          <a:xfrm>
            <a:off x="4228319" y="419474"/>
            <a:ext cx="4444666" cy="471365"/>
          </a:xfrm>
          <a:prstGeom prst="rect">
            <a:avLst/>
          </a:prstGeom>
        </p:spPr>
        <p:txBody>
          <a:bodyPr>
            <a:normAutofit/>
          </a:bodyPr>
          <a:lstStyle/>
          <a:p>
            <a:pPr lvl="0">
              <a:defRPr sz="1800"/>
            </a:pPr>
            <a:r>
              <a:rPr sz="2800"/>
              <a:t>Diagrama de Paquetes</a:t>
            </a:r>
          </a:p>
        </p:txBody>
      </p:sp>
      <p:pic>
        <p:nvPicPr>
          <p:cNvPr id="5308" name="image70.png"/>
          <p:cNvPicPr/>
          <p:nvPr/>
        </p:nvPicPr>
        <p:blipFill>
          <a:blip r:embed="rId2">
            <a:extLst/>
          </a:blip>
          <a:stretch>
            <a:fillRect/>
          </a:stretch>
        </p:blipFill>
        <p:spPr>
          <a:xfrm>
            <a:off x="2147343" y="1951352"/>
            <a:ext cx="9030863" cy="3190491"/>
          </a:xfrm>
          <a:prstGeom prst="rect">
            <a:avLst/>
          </a:prstGeom>
          <a:ln w="12700">
            <a:miter lim="400000"/>
          </a:ln>
        </p:spPr>
      </p:pic>
    </p:spTree>
    <p:extLst>
      <p:ext uri="{BB962C8B-B14F-4D97-AF65-F5344CB8AC3E}">
        <p14:creationId xmlns:p14="http://schemas.microsoft.com/office/powerpoint/2010/main" val="4069573828"/>
      </p:ext>
    </p:extLst>
  </p:cSld>
  <p:clrMapOvr>
    <a:masterClrMapping/>
  </p:clrMapOvr>
  <p:transition spd="slow">
    <p:push dir="d"/>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5307"/>
                                        </p:tgtEl>
                                        <p:attrNameLst>
                                          <p:attrName>style.visibility</p:attrName>
                                        </p:attrNameLst>
                                      </p:cBhvr>
                                      <p:to>
                                        <p:strVal val="visible"/>
                                      </p:to>
                                    </p:set>
                                    <p:anim calcmode="lin" valueType="num">
                                      <p:cBhvr>
                                        <p:cTn id="7" dur="500" fill="hold"/>
                                        <p:tgtEl>
                                          <p:spTgt spid="5307"/>
                                        </p:tgtEl>
                                        <p:attrNameLst>
                                          <p:attrName>ppt_x</p:attrName>
                                        </p:attrNameLst>
                                      </p:cBhvr>
                                      <p:tavLst>
                                        <p:tav tm="0">
                                          <p:val>
                                            <p:strVal val="#ppt_x"/>
                                          </p:val>
                                        </p:tav>
                                        <p:tav tm="100000">
                                          <p:val>
                                            <p:strVal val="#ppt_x"/>
                                          </p:val>
                                        </p:tav>
                                      </p:tavLst>
                                    </p:anim>
                                    <p:anim calcmode="lin" valueType="num">
                                      <p:cBhvr>
                                        <p:cTn id="8" dur="500" fill="hold"/>
                                        <p:tgtEl>
                                          <p:spTgt spid="530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308"/>
                                        </p:tgtEl>
                                        <p:attrNameLst>
                                          <p:attrName>style.visibility</p:attrName>
                                        </p:attrNameLst>
                                      </p:cBhvr>
                                      <p:to>
                                        <p:strVal val="visible"/>
                                      </p:to>
                                    </p:set>
                                    <p:animEffect transition="in" filter="fade">
                                      <p:cBhvr>
                                        <p:cTn id="12" dur="500"/>
                                        <p:tgtEl>
                                          <p:spTgt spid="5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7"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6BF0A5B-CA18-47D2-801E-5D97420A52F4}" type="slidenum">
              <a:rPr lang="id-ID" smtClean="0"/>
              <a:pPr/>
              <a:t>3</a:t>
            </a:fld>
            <a:endParaRPr lang="id-ID"/>
          </a:p>
        </p:txBody>
      </p:sp>
      <p:sp>
        <p:nvSpPr>
          <p:cNvPr id="5" name="TextBox 4"/>
          <p:cNvSpPr txBox="1"/>
          <p:nvPr/>
        </p:nvSpPr>
        <p:spPr>
          <a:xfrm>
            <a:off x="5379193" y="600349"/>
            <a:ext cx="1425390" cy="523220"/>
          </a:xfrm>
          <a:prstGeom prst="rect">
            <a:avLst/>
          </a:prstGeom>
          <a:noFill/>
        </p:spPr>
        <p:txBody>
          <a:bodyPr wrap="none" rtlCol="0">
            <a:spAutoFit/>
          </a:bodyPr>
          <a:lstStyle/>
          <a:p>
            <a:pPr algn="ctr"/>
            <a:r>
              <a:rPr lang="id-ID" sz="2800" dirty="0" smtClean="0">
                <a:latin typeface="+mj-lt"/>
              </a:rPr>
              <a:t>A</a:t>
            </a:r>
            <a:r>
              <a:rPr lang="es-EC" sz="2800" dirty="0" err="1" smtClean="0">
                <a:latin typeface="+mj-lt"/>
              </a:rPr>
              <a:t>genda</a:t>
            </a:r>
            <a:endParaRPr lang="id-ID" sz="2800" dirty="0">
              <a:latin typeface="+mj-lt"/>
            </a:endParaRPr>
          </a:p>
        </p:txBody>
      </p:sp>
      <p:cxnSp>
        <p:nvCxnSpPr>
          <p:cNvPr id="6" name="Straight Connector 5"/>
          <p:cNvCxnSpPr/>
          <p:nvPr/>
        </p:nvCxnSpPr>
        <p:spPr>
          <a:xfrm>
            <a:off x="4831882" y="1117625"/>
            <a:ext cx="252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152231" y="1441141"/>
            <a:ext cx="3652352" cy="461665"/>
          </a:xfrm>
          <a:prstGeom prst="rect">
            <a:avLst/>
          </a:prstGeom>
          <a:noFill/>
        </p:spPr>
        <p:txBody>
          <a:bodyPr wrap="square" rtlCol="0">
            <a:spAutoFit/>
          </a:bodyPr>
          <a:lstStyle/>
          <a:p>
            <a:r>
              <a:rPr lang="es-EC" sz="2400" dirty="0" smtClean="0">
                <a:latin typeface="+mj-lt"/>
              </a:rPr>
              <a:t>Antecedentes</a:t>
            </a:r>
            <a:endParaRPr lang="id-ID" sz="2400" dirty="0">
              <a:latin typeface="+mj-lt"/>
            </a:endParaRPr>
          </a:p>
        </p:txBody>
      </p:sp>
      <p:cxnSp>
        <p:nvCxnSpPr>
          <p:cNvPr id="98" name="Straight Connector 97"/>
          <p:cNvCxnSpPr/>
          <p:nvPr/>
        </p:nvCxnSpPr>
        <p:spPr>
          <a:xfrm>
            <a:off x="3114908" y="1850418"/>
            <a:ext cx="3456000" cy="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3152231" y="2230187"/>
            <a:ext cx="3652352" cy="461665"/>
          </a:xfrm>
          <a:prstGeom prst="rect">
            <a:avLst/>
          </a:prstGeom>
          <a:noFill/>
        </p:spPr>
        <p:txBody>
          <a:bodyPr wrap="square" rtlCol="0">
            <a:spAutoFit/>
          </a:bodyPr>
          <a:lstStyle/>
          <a:p>
            <a:r>
              <a:rPr lang="es-EC" sz="2400" dirty="0" smtClean="0">
                <a:latin typeface="+mj-lt"/>
              </a:rPr>
              <a:t>Objetivos</a:t>
            </a:r>
            <a:endParaRPr lang="id-ID" sz="2400" dirty="0">
              <a:latin typeface="+mj-lt"/>
            </a:endParaRPr>
          </a:p>
        </p:txBody>
      </p:sp>
      <p:cxnSp>
        <p:nvCxnSpPr>
          <p:cNvPr id="101" name="Straight Connector 100"/>
          <p:cNvCxnSpPr/>
          <p:nvPr/>
        </p:nvCxnSpPr>
        <p:spPr>
          <a:xfrm>
            <a:off x="3114908" y="2639464"/>
            <a:ext cx="3456000" cy="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152231" y="3141269"/>
            <a:ext cx="3652352" cy="461665"/>
          </a:xfrm>
          <a:prstGeom prst="rect">
            <a:avLst/>
          </a:prstGeom>
          <a:noFill/>
        </p:spPr>
        <p:txBody>
          <a:bodyPr wrap="square" rtlCol="0">
            <a:spAutoFit/>
          </a:bodyPr>
          <a:lstStyle/>
          <a:p>
            <a:r>
              <a:rPr lang="es-EC" sz="2400" dirty="0" smtClean="0">
                <a:latin typeface="+mj-lt"/>
              </a:rPr>
              <a:t>Alcance</a:t>
            </a:r>
            <a:endParaRPr lang="id-ID" sz="2400" dirty="0">
              <a:latin typeface="+mj-lt"/>
            </a:endParaRPr>
          </a:p>
        </p:txBody>
      </p:sp>
      <p:cxnSp>
        <p:nvCxnSpPr>
          <p:cNvPr id="104" name="Straight Connector 103"/>
          <p:cNvCxnSpPr/>
          <p:nvPr/>
        </p:nvCxnSpPr>
        <p:spPr>
          <a:xfrm>
            <a:off x="3114908" y="3550546"/>
            <a:ext cx="3456000" cy="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a:off x="2412249" y="1509339"/>
            <a:ext cx="572137" cy="356413"/>
            <a:chOff x="8308975" y="-595313"/>
            <a:chExt cx="484188" cy="301625"/>
          </a:xfrm>
          <a:solidFill>
            <a:schemeClr val="accent1"/>
          </a:solidFill>
        </p:grpSpPr>
        <p:sp>
          <p:nvSpPr>
            <p:cNvPr id="106" name="Freeform 10"/>
            <p:cNvSpPr>
              <a:spLocks noEditPoints="1"/>
            </p:cNvSpPr>
            <p:nvPr/>
          </p:nvSpPr>
          <p:spPr bwMode="auto">
            <a:xfrm>
              <a:off x="8308975" y="-595313"/>
              <a:ext cx="484188" cy="301625"/>
            </a:xfrm>
            <a:custGeom>
              <a:avLst/>
              <a:gdLst>
                <a:gd name="T0" fmla="*/ 128 w 128"/>
                <a:gd name="T1" fmla="*/ 39 h 80"/>
                <a:gd name="T2" fmla="*/ 128 w 128"/>
                <a:gd name="T3" fmla="*/ 39 h 80"/>
                <a:gd name="T4" fmla="*/ 127 w 128"/>
                <a:gd name="T5" fmla="*/ 38 h 80"/>
                <a:gd name="T6" fmla="*/ 127 w 128"/>
                <a:gd name="T7" fmla="*/ 38 h 80"/>
                <a:gd name="T8" fmla="*/ 64 w 128"/>
                <a:gd name="T9" fmla="*/ 0 h 80"/>
                <a:gd name="T10" fmla="*/ 0 w 128"/>
                <a:gd name="T11" fmla="*/ 38 h 80"/>
                <a:gd name="T12" fmla="*/ 0 w 128"/>
                <a:gd name="T13" fmla="*/ 38 h 80"/>
                <a:gd name="T14" fmla="*/ 0 w 128"/>
                <a:gd name="T15" fmla="*/ 39 h 80"/>
                <a:gd name="T16" fmla="*/ 0 w 128"/>
                <a:gd name="T17" fmla="*/ 39 h 80"/>
                <a:gd name="T18" fmla="*/ 0 w 128"/>
                <a:gd name="T19" fmla="*/ 40 h 80"/>
                <a:gd name="T20" fmla="*/ 0 w 128"/>
                <a:gd name="T21" fmla="*/ 41 h 80"/>
                <a:gd name="T22" fmla="*/ 0 w 128"/>
                <a:gd name="T23" fmla="*/ 41 h 80"/>
                <a:gd name="T24" fmla="*/ 0 w 128"/>
                <a:gd name="T25" fmla="*/ 42 h 80"/>
                <a:gd name="T26" fmla="*/ 0 w 128"/>
                <a:gd name="T27" fmla="*/ 42 h 80"/>
                <a:gd name="T28" fmla="*/ 64 w 128"/>
                <a:gd name="T29" fmla="*/ 80 h 80"/>
                <a:gd name="T30" fmla="*/ 127 w 128"/>
                <a:gd name="T31" fmla="*/ 42 h 80"/>
                <a:gd name="T32" fmla="*/ 127 w 128"/>
                <a:gd name="T33" fmla="*/ 42 h 80"/>
                <a:gd name="T34" fmla="*/ 128 w 128"/>
                <a:gd name="T35" fmla="*/ 41 h 80"/>
                <a:gd name="T36" fmla="*/ 128 w 128"/>
                <a:gd name="T37" fmla="*/ 41 h 80"/>
                <a:gd name="T38" fmla="*/ 128 w 128"/>
                <a:gd name="T39" fmla="*/ 40 h 80"/>
                <a:gd name="T40" fmla="*/ 128 w 128"/>
                <a:gd name="T41" fmla="*/ 39 h 80"/>
                <a:gd name="T42" fmla="*/ 64 w 128"/>
                <a:gd name="T43" fmla="*/ 72 h 80"/>
                <a:gd name="T44" fmla="*/ 9 w 128"/>
                <a:gd name="T45" fmla="*/ 40 h 80"/>
                <a:gd name="T46" fmla="*/ 64 w 128"/>
                <a:gd name="T47" fmla="*/ 8 h 80"/>
                <a:gd name="T48" fmla="*/ 119 w 128"/>
                <a:gd name="T49" fmla="*/ 40 h 80"/>
                <a:gd name="T50" fmla="*/ 64 w 128"/>
                <a:gd name="T51"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0">
                  <a:moveTo>
                    <a:pt x="128" y="39"/>
                  </a:moveTo>
                  <a:cubicBezTo>
                    <a:pt x="128" y="39"/>
                    <a:pt x="128" y="39"/>
                    <a:pt x="128" y="39"/>
                  </a:cubicBezTo>
                  <a:cubicBezTo>
                    <a:pt x="128" y="39"/>
                    <a:pt x="128" y="38"/>
                    <a:pt x="127" y="38"/>
                  </a:cubicBezTo>
                  <a:cubicBezTo>
                    <a:pt x="127" y="38"/>
                    <a:pt x="127" y="38"/>
                    <a:pt x="127" y="38"/>
                  </a:cubicBezTo>
                  <a:cubicBezTo>
                    <a:pt x="116" y="16"/>
                    <a:pt x="91" y="0"/>
                    <a:pt x="64" y="0"/>
                  </a:cubicBezTo>
                  <a:cubicBezTo>
                    <a:pt x="37" y="0"/>
                    <a:pt x="12" y="16"/>
                    <a:pt x="0" y="38"/>
                  </a:cubicBezTo>
                  <a:cubicBezTo>
                    <a:pt x="0" y="38"/>
                    <a:pt x="0" y="38"/>
                    <a:pt x="0" y="38"/>
                  </a:cubicBezTo>
                  <a:cubicBezTo>
                    <a:pt x="0" y="38"/>
                    <a:pt x="0" y="38"/>
                    <a:pt x="0" y="39"/>
                  </a:cubicBezTo>
                  <a:cubicBezTo>
                    <a:pt x="0" y="39"/>
                    <a:pt x="0" y="39"/>
                    <a:pt x="0" y="39"/>
                  </a:cubicBezTo>
                  <a:cubicBezTo>
                    <a:pt x="0" y="39"/>
                    <a:pt x="0" y="40"/>
                    <a:pt x="0" y="40"/>
                  </a:cubicBezTo>
                  <a:cubicBezTo>
                    <a:pt x="0" y="40"/>
                    <a:pt x="0" y="41"/>
                    <a:pt x="0" y="41"/>
                  </a:cubicBezTo>
                  <a:cubicBezTo>
                    <a:pt x="0" y="41"/>
                    <a:pt x="0" y="41"/>
                    <a:pt x="0" y="41"/>
                  </a:cubicBezTo>
                  <a:cubicBezTo>
                    <a:pt x="0" y="41"/>
                    <a:pt x="0" y="41"/>
                    <a:pt x="0" y="42"/>
                  </a:cubicBezTo>
                  <a:cubicBezTo>
                    <a:pt x="0" y="42"/>
                    <a:pt x="0" y="42"/>
                    <a:pt x="0" y="42"/>
                  </a:cubicBezTo>
                  <a:cubicBezTo>
                    <a:pt x="12" y="64"/>
                    <a:pt x="37" y="80"/>
                    <a:pt x="64" y="80"/>
                  </a:cubicBezTo>
                  <a:cubicBezTo>
                    <a:pt x="91" y="80"/>
                    <a:pt x="116" y="64"/>
                    <a:pt x="127" y="42"/>
                  </a:cubicBezTo>
                  <a:cubicBezTo>
                    <a:pt x="127" y="42"/>
                    <a:pt x="127" y="42"/>
                    <a:pt x="127" y="42"/>
                  </a:cubicBezTo>
                  <a:cubicBezTo>
                    <a:pt x="128" y="41"/>
                    <a:pt x="128" y="41"/>
                    <a:pt x="128" y="41"/>
                  </a:cubicBezTo>
                  <a:cubicBezTo>
                    <a:pt x="128" y="41"/>
                    <a:pt x="128" y="41"/>
                    <a:pt x="128" y="41"/>
                  </a:cubicBezTo>
                  <a:cubicBezTo>
                    <a:pt x="128" y="41"/>
                    <a:pt x="128" y="40"/>
                    <a:pt x="128" y="40"/>
                  </a:cubicBezTo>
                  <a:cubicBezTo>
                    <a:pt x="128" y="40"/>
                    <a:pt x="128" y="39"/>
                    <a:pt x="128" y="39"/>
                  </a:cubicBezTo>
                  <a:close/>
                  <a:moveTo>
                    <a:pt x="64" y="72"/>
                  </a:moveTo>
                  <a:cubicBezTo>
                    <a:pt x="41" y="72"/>
                    <a:pt x="19" y="59"/>
                    <a:pt x="9" y="40"/>
                  </a:cubicBezTo>
                  <a:cubicBezTo>
                    <a:pt x="20" y="21"/>
                    <a:pt x="41" y="8"/>
                    <a:pt x="64" y="8"/>
                  </a:cubicBezTo>
                  <a:cubicBezTo>
                    <a:pt x="86" y="8"/>
                    <a:pt x="108" y="21"/>
                    <a:pt x="119" y="40"/>
                  </a:cubicBezTo>
                  <a:cubicBezTo>
                    <a:pt x="108" y="59"/>
                    <a:pt x="86" y="72"/>
                    <a:pt x="64"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 name="Freeform 11"/>
            <p:cNvSpPr>
              <a:spLocks/>
            </p:cNvSpPr>
            <p:nvPr/>
          </p:nvSpPr>
          <p:spPr bwMode="auto">
            <a:xfrm>
              <a:off x="8491538" y="-504825"/>
              <a:ext cx="68263" cy="68263"/>
            </a:xfrm>
            <a:custGeom>
              <a:avLst/>
              <a:gdLst>
                <a:gd name="T0" fmla="*/ 16 w 18"/>
                <a:gd name="T1" fmla="*/ 0 h 18"/>
                <a:gd name="T2" fmla="*/ 16 w 18"/>
                <a:gd name="T3" fmla="*/ 0 h 18"/>
                <a:gd name="T4" fmla="*/ 0 w 18"/>
                <a:gd name="T5" fmla="*/ 16 h 18"/>
                <a:gd name="T6" fmla="*/ 2 w 18"/>
                <a:gd name="T7" fmla="*/ 18 h 18"/>
                <a:gd name="T8" fmla="*/ 4 w 18"/>
                <a:gd name="T9" fmla="*/ 16 h 18"/>
                <a:gd name="T10" fmla="*/ 16 w 18"/>
                <a:gd name="T11" fmla="*/ 4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16" y="0"/>
                    <a:pt x="16" y="0"/>
                    <a:pt x="16" y="0"/>
                  </a:cubicBezTo>
                  <a:cubicBezTo>
                    <a:pt x="7" y="0"/>
                    <a:pt x="0" y="7"/>
                    <a:pt x="0" y="16"/>
                  </a:cubicBezTo>
                  <a:cubicBezTo>
                    <a:pt x="0" y="17"/>
                    <a:pt x="1" y="18"/>
                    <a:pt x="2" y="18"/>
                  </a:cubicBezTo>
                  <a:cubicBezTo>
                    <a:pt x="3" y="18"/>
                    <a:pt x="4" y="17"/>
                    <a:pt x="4" y="16"/>
                  </a:cubicBezTo>
                  <a:cubicBezTo>
                    <a:pt x="4" y="9"/>
                    <a:pt x="9" y="4"/>
                    <a:pt x="16" y="4"/>
                  </a:cubicBezTo>
                  <a:cubicBezTo>
                    <a:pt x="16" y="4"/>
                    <a:pt x="16"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Freeform 12"/>
            <p:cNvSpPr>
              <a:spLocks noEditPoints="1"/>
            </p:cNvSpPr>
            <p:nvPr/>
          </p:nvSpPr>
          <p:spPr bwMode="auto">
            <a:xfrm>
              <a:off x="8445500" y="-549275"/>
              <a:ext cx="211138" cy="209550"/>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4 w 56"/>
                <a:gd name="T13" fmla="*/ 28 h 56"/>
                <a:gd name="T14" fmla="*/ 28 w 56"/>
                <a:gd name="T15" fmla="*/ 4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3"/>
                    <a:pt x="12" y="56"/>
                    <a:pt x="28" y="56"/>
                  </a:cubicBezTo>
                  <a:cubicBezTo>
                    <a:pt x="43" y="56"/>
                    <a:pt x="56" y="43"/>
                    <a:pt x="56" y="28"/>
                  </a:cubicBezTo>
                  <a:cubicBezTo>
                    <a:pt x="56" y="13"/>
                    <a:pt x="43" y="0"/>
                    <a:pt x="28" y="0"/>
                  </a:cubicBezTo>
                  <a:close/>
                  <a:moveTo>
                    <a:pt x="28" y="52"/>
                  </a:moveTo>
                  <a:cubicBezTo>
                    <a:pt x="15" y="52"/>
                    <a:pt x="4" y="41"/>
                    <a:pt x="4" y="28"/>
                  </a:cubicBezTo>
                  <a:cubicBezTo>
                    <a:pt x="4" y="15"/>
                    <a:pt x="15" y="4"/>
                    <a:pt x="28" y="4"/>
                  </a:cubicBezTo>
                  <a:cubicBezTo>
                    <a:pt x="41" y="4"/>
                    <a:pt x="52" y="15"/>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09" name="Group 108"/>
          <p:cNvGrpSpPr/>
          <p:nvPr/>
        </p:nvGrpSpPr>
        <p:grpSpPr>
          <a:xfrm>
            <a:off x="2404013" y="2082586"/>
            <a:ext cx="670431" cy="668142"/>
            <a:chOff x="8588375" y="100013"/>
            <a:chExt cx="930276" cy="927101"/>
          </a:xfrm>
          <a:solidFill>
            <a:schemeClr val="accent3"/>
          </a:solidFill>
        </p:grpSpPr>
        <p:sp>
          <p:nvSpPr>
            <p:cNvPr id="110" name="Freeform 16"/>
            <p:cNvSpPr>
              <a:spLocks/>
            </p:cNvSpPr>
            <p:nvPr/>
          </p:nvSpPr>
          <p:spPr bwMode="auto">
            <a:xfrm>
              <a:off x="8921750" y="187326"/>
              <a:ext cx="509588" cy="504825"/>
            </a:xfrm>
            <a:custGeom>
              <a:avLst/>
              <a:gdLst>
                <a:gd name="T0" fmla="*/ 7 w 134"/>
                <a:gd name="T1" fmla="*/ 133 h 133"/>
                <a:gd name="T2" fmla="*/ 3 w 134"/>
                <a:gd name="T3" fmla="*/ 131 h 133"/>
                <a:gd name="T4" fmla="*/ 3 w 134"/>
                <a:gd name="T5" fmla="*/ 123 h 133"/>
                <a:gd name="T6" fmla="*/ 123 w 134"/>
                <a:gd name="T7" fmla="*/ 3 h 133"/>
                <a:gd name="T8" fmla="*/ 131 w 134"/>
                <a:gd name="T9" fmla="*/ 3 h 133"/>
                <a:gd name="T10" fmla="*/ 131 w 134"/>
                <a:gd name="T11" fmla="*/ 11 h 133"/>
                <a:gd name="T12" fmla="*/ 11 w 134"/>
                <a:gd name="T13" fmla="*/ 131 h 133"/>
                <a:gd name="T14" fmla="*/ 7 w 134"/>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33">
                  <a:moveTo>
                    <a:pt x="7" y="133"/>
                  </a:moveTo>
                  <a:cubicBezTo>
                    <a:pt x="5" y="133"/>
                    <a:pt x="4" y="132"/>
                    <a:pt x="3" y="131"/>
                  </a:cubicBezTo>
                  <a:cubicBezTo>
                    <a:pt x="0" y="129"/>
                    <a:pt x="0" y="125"/>
                    <a:pt x="3" y="123"/>
                  </a:cubicBezTo>
                  <a:cubicBezTo>
                    <a:pt x="123" y="3"/>
                    <a:pt x="123" y="3"/>
                    <a:pt x="123" y="3"/>
                  </a:cubicBezTo>
                  <a:cubicBezTo>
                    <a:pt x="125" y="0"/>
                    <a:pt x="129" y="0"/>
                    <a:pt x="131" y="3"/>
                  </a:cubicBezTo>
                  <a:cubicBezTo>
                    <a:pt x="134" y="5"/>
                    <a:pt x="134" y="9"/>
                    <a:pt x="131" y="11"/>
                  </a:cubicBezTo>
                  <a:cubicBezTo>
                    <a:pt x="11" y="131"/>
                    <a:pt x="11" y="131"/>
                    <a:pt x="11" y="131"/>
                  </a:cubicBezTo>
                  <a:cubicBezTo>
                    <a:pt x="10" y="132"/>
                    <a:pt x="9" y="133"/>
                    <a:pt x="7" y="133"/>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11" name="Freeform 17"/>
            <p:cNvSpPr>
              <a:spLocks noEditPoints="1"/>
            </p:cNvSpPr>
            <p:nvPr/>
          </p:nvSpPr>
          <p:spPr bwMode="auto">
            <a:xfrm>
              <a:off x="9164638" y="100013"/>
              <a:ext cx="354013" cy="346075"/>
            </a:xfrm>
            <a:custGeom>
              <a:avLst/>
              <a:gdLst>
                <a:gd name="T0" fmla="*/ 41 w 93"/>
                <a:gd name="T1" fmla="*/ 91 h 91"/>
                <a:gd name="T2" fmla="*/ 15 w 93"/>
                <a:gd name="T3" fmla="*/ 78 h 91"/>
                <a:gd name="T4" fmla="*/ 3 w 93"/>
                <a:gd name="T5" fmla="*/ 46 h 91"/>
                <a:gd name="T6" fmla="*/ 61 w 93"/>
                <a:gd name="T7" fmla="*/ 0 h 91"/>
                <a:gd name="T8" fmla="*/ 67 w 93"/>
                <a:gd name="T9" fmla="*/ 1 h 91"/>
                <a:gd name="T10" fmla="*/ 69 w 93"/>
                <a:gd name="T11" fmla="*/ 6 h 91"/>
                <a:gd name="T12" fmla="*/ 69 w 93"/>
                <a:gd name="T13" fmla="*/ 24 h 91"/>
                <a:gd name="T14" fmla="*/ 87 w 93"/>
                <a:gd name="T15" fmla="*/ 24 h 91"/>
                <a:gd name="T16" fmla="*/ 92 w 93"/>
                <a:gd name="T17" fmla="*/ 26 h 91"/>
                <a:gd name="T18" fmla="*/ 93 w 93"/>
                <a:gd name="T19" fmla="*/ 32 h 91"/>
                <a:gd name="T20" fmla="*/ 41 w 93"/>
                <a:gd name="T21" fmla="*/ 91 h 91"/>
                <a:gd name="T22" fmla="*/ 57 w 93"/>
                <a:gd name="T23" fmla="*/ 15 h 91"/>
                <a:gd name="T24" fmla="*/ 15 w 93"/>
                <a:gd name="T25" fmla="*/ 48 h 91"/>
                <a:gd name="T26" fmla="*/ 23 w 93"/>
                <a:gd name="T27" fmla="*/ 70 h 91"/>
                <a:gd name="T28" fmla="*/ 41 w 93"/>
                <a:gd name="T29" fmla="*/ 79 h 91"/>
                <a:gd name="T30" fmla="*/ 78 w 93"/>
                <a:gd name="T31" fmla="*/ 36 h 91"/>
                <a:gd name="T32" fmla="*/ 63 w 93"/>
                <a:gd name="T33" fmla="*/ 36 h 91"/>
                <a:gd name="T34" fmla="*/ 57 w 93"/>
                <a:gd name="T35" fmla="*/ 30 h 91"/>
                <a:gd name="T36" fmla="*/ 57 w 93"/>
                <a:gd name="T37" fmla="*/ 1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91">
                  <a:moveTo>
                    <a:pt x="41" y="91"/>
                  </a:moveTo>
                  <a:cubicBezTo>
                    <a:pt x="32" y="91"/>
                    <a:pt x="23" y="87"/>
                    <a:pt x="15" y="78"/>
                  </a:cubicBezTo>
                  <a:cubicBezTo>
                    <a:pt x="4" y="68"/>
                    <a:pt x="0" y="57"/>
                    <a:pt x="3" y="46"/>
                  </a:cubicBezTo>
                  <a:cubicBezTo>
                    <a:pt x="9" y="18"/>
                    <a:pt x="56" y="2"/>
                    <a:pt x="61" y="0"/>
                  </a:cubicBezTo>
                  <a:cubicBezTo>
                    <a:pt x="63" y="0"/>
                    <a:pt x="65" y="0"/>
                    <a:pt x="67" y="1"/>
                  </a:cubicBezTo>
                  <a:cubicBezTo>
                    <a:pt x="68" y="2"/>
                    <a:pt x="69" y="4"/>
                    <a:pt x="69" y="6"/>
                  </a:cubicBezTo>
                  <a:cubicBezTo>
                    <a:pt x="69" y="24"/>
                    <a:pt x="69" y="24"/>
                    <a:pt x="69" y="24"/>
                  </a:cubicBezTo>
                  <a:cubicBezTo>
                    <a:pt x="87" y="24"/>
                    <a:pt x="87" y="24"/>
                    <a:pt x="87" y="24"/>
                  </a:cubicBezTo>
                  <a:cubicBezTo>
                    <a:pt x="89" y="24"/>
                    <a:pt x="91" y="25"/>
                    <a:pt x="92" y="26"/>
                  </a:cubicBezTo>
                  <a:cubicBezTo>
                    <a:pt x="93" y="28"/>
                    <a:pt x="93" y="30"/>
                    <a:pt x="93" y="32"/>
                  </a:cubicBezTo>
                  <a:cubicBezTo>
                    <a:pt x="91" y="38"/>
                    <a:pt x="72" y="91"/>
                    <a:pt x="41" y="91"/>
                  </a:cubicBezTo>
                  <a:close/>
                  <a:moveTo>
                    <a:pt x="57" y="15"/>
                  </a:moveTo>
                  <a:cubicBezTo>
                    <a:pt x="42" y="21"/>
                    <a:pt x="18" y="33"/>
                    <a:pt x="15" y="48"/>
                  </a:cubicBezTo>
                  <a:cubicBezTo>
                    <a:pt x="13" y="55"/>
                    <a:pt x="16" y="62"/>
                    <a:pt x="23" y="70"/>
                  </a:cubicBezTo>
                  <a:cubicBezTo>
                    <a:pt x="29" y="76"/>
                    <a:pt x="35" y="79"/>
                    <a:pt x="41" y="79"/>
                  </a:cubicBezTo>
                  <a:cubicBezTo>
                    <a:pt x="57" y="79"/>
                    <a:pt x="72" y="53"/>
                    <a:pt x="78" y="36"/>
                  </a:cubicBezTo>
                  <a:cubicBezTo>
                    <a:pt x="63" y="36"/>
                    <a:pt x="63" y="36"/>
                    <a:pt x="63" y="36"/>
                  </a:cubicBezTo>
                  <a:cubicBezTo>
                    <a:pt x="60" y="36"/>
                    <a:pt x="57" y="33"/>
                    <a:pt x="57" y="30"/>
                  </a:cubicBezTo>
                  <a:lnTo>
                    <a:pt x="57" y="15"/>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12" name="Freeform 18"/>
            <p:cNvSpPr>
              <a:spLocks/>
            </p:cNvSpPr>
            <p:nvPr/>
          </p:nvSpPr>
          <p:spPr bwMode="auto">
            <a:xfrm>
              <a:off x="9290050" y="142876"/>
              <a:ext cx="46038" cy="185738"/>
            </a:xfrm>
            <a:custGeom>
              <a:avLst/>
              <a:gdLst>
                <a:gd name="T0" fmla="*/ 6 w 12"/>
                <a:gd name="T1" fmla="*/ 49 h 49"/>
                <a:gd name="T2" fmla="*/ 0 w 12"/>
                <a:gd name="T3" fmla="*/ 43 h 49"/>
                <a:gd name="T4" fmla="*/ 0 w 12"/>
                <a:gd name="T5" fmla="*/ 6 h 49"/>
                <a:gd name="T6" fmla="*/ 6 w 12"/>
                <a:gd name="T7" fmla="*/ 0 h 49"/>
                <a:gd name="T8" fmla="*/ 12 w 12"/>
                <a:gd name="T9" fmla="*/ 6 h 49"/>
                <a:gd name="T10" fmla="*/ 12 w 12"/>
                <a:gd name="T11" fmla="*/ 43 h 49"/>
                <a:gd name="T12" fmla="*/ 6 w 12"/>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2" h="49">
                  <a:moveTo>
                    <a:pt x="6" y="49"/>
                  </a:moveTo>
                  <a:cubicBezTo>
                    <a:pt x="3" y="49"/>
                    <a:pt x="0" y="46"/>
                    <a:pt x="0" y="43"/>
                  </a:cubicBezTo>
                  <a:cubicBezTo>
                    <a:pt x="0" y="6"/>
                    <a:pt x="0" y="6"/>
                    <a:pt x="0" y="6"/>
                  </a:cubicBezTo>
                  <a:cubicBezTo>
                    <a:pt x="0" y="2"/>
                    <a:pt x="3" y="0"/>
                    <a:pt x="6" y="0"/>
                  </a:cubicBezTo>
                  <a:cubicBezTo>
                    <a:pt x="9" y="0"/>
                    <a:pt x="12" y="2"/>
                    <a:pt x="12" y="6"/>
                  </a:cubicBezTo>
                  <a:cubicBezTo>
                    <a:pt x="12" y="43"/>
                    <a:pt x="12" y="43"/>
                    <a:pt x="12" y="43"/>
                  </a:cubicBezTo>
                  <a:cubicBezTo>
                    <a:pt x="12" y="46"/>
                    <a:pt x="9" y="49"/>
                    <a:pt x="6" y="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13" name="Freeform 19"/>
            <p:cNvSpPr>
              <a:spLocks/>
            </p:cNvSpPr>
            <p:nvPr/>
          </p:nvSpPr>
          <p:spPr bwMode="auto">
            <a:xfrm>
              <a:off x="8588375" y="882651"/>
              <a:ext cx="147638" cy="144463"/>
            </a:xfrm>
            <a:custGeom>
              <a:avLst/>
              <a:gdLst>
                <a:gd name="T0" fmla="*/ 7 w 39"/>
                <a:gd name="T1" fmla="*/ 38 h 38"/>
                <a:gd name="T2" fmla="*/ 3 w 39"/>
                <a:gd name="T3" fmla="*/ 36 h 38"/>
                <a:gd name="T4" fmla="*/ 3 w 39"/>
                <a:gd name="T5" fmla="*/ 28 h 38"/>
                <a:gd name="T6" fmla="*/ 29 w 39"/>
                <a:gd name="T7" fmla="*/ 2 h 38"/>
                <a:gd name="T8" fmla="*/ 37 w 39"/>
                <a:gd name="T9" fmla="*/ 2 h 38"/>
                <a:gd name="T10" fmla="*/ 37 w 39"/>
                <a:gd name="T11" fmla="*/ 10 h 38"/>
                <a:gd name="T12" fmla="*/ 11 w 39"/>
                <a:gd name="T13" fmla="*/ 36 h 38"/>
                <a:gd name="T14" fmla="*/ 7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7" y="38"/>
                  </a:moveTo>
                  <a:cubicBezTo>
                    <a:pt x="5" y="38"/>
                    <a:pt x="4" y="37"/>
                    <a:pt x="3" y="36"/>
                  </a:cubicBezTo>
                  <a:cubicBezTo>
                    <a:pt x="0" y="34"/>
                    <a:pt x="0" y="30"/>
                    <a:pt x="3" y="28"/>
                  </a:cubicBezTo>
                  <a:cubicBezTo>
                    <a:pt x="29" y="2"/>
                    <a:pt x="29" y="2"/>
                    <a:pt x="29" y="2"/>
                  </a:cubicBezTo>
                  <a:cubicBezTo>
                    <a:pt x="31" y="0"/>
                    <a:pt x="35" y="0"/>
                    <a:pt x="37" y="2"/>
                  </a:cubicBezTo>
                  <a:cubicBezTo>
                    <a:pt x="39" y="4"/>
                    <a:pt x="39" y="8"/>
                    <a:pt x="37" y="10"/>
                  </a:cubicBezTo>
                  <a:cubicBezTo>
                    <a:pt x="11" y="36"/>
                    <a:pt x="11" y="36"/>
                    <a:pt x="11" y="36"/>
                  </a:cubicBezTo>
                  <a:cubicBezTo>
                    <a:pt x="10" y="37"/>
                    <a:pt x="9" y="38"/>
                    <a:pt x="7" y="38"/>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14" name="Freeform 20"/>
            <p:cNvSpPr>
              <a:spLocks/>
            </p:cNvSpPr>
            <p:nvPr/>
          </p:nvSpPr>
          <p:spPr bwMode="auto">
            <a:xfrm>
              <a:off x="9161463" y="882651"/>
              <a:ext cx="147638" cy="144463"/>
            </a:xfrm>
            <a:custGeom>
              <a:avLst/>
              <a:gdLst>
                <a:gd name="T0" fmla="*/ 32 w 39"/>
                <a:gd name="T1" fmla="*/ 38 h 38"/>
                <a:gd name="T2" fmla="*/ 28 w 39"/>
                <a:gd name="T3" fmla="*/ 36 h 38"/>
                <a:gd name="T4" fmla="*/ 2 w 39"/>
                <a:gd name="T5" fmla="*/ 10 h 38"/>
                <a:gd name="T6" fmla="*/ 2 w 39"/>
                <a:gd name="T7" fmla="*/ 2 h 38"/>
                <a:gd name="T8" fmla="*/ 10 w 39"/>
                <a:gd name="T9" fmla="*/ 2 h 38"/>
                <a:gd name="T10" fmla="*/ 36 w 39"/>
                <a:gd name="T11" fmla="*/ 28 h 38"/>
                <a:gd name="T12" fmla="*/ 36 w 39"/>
                <a:gd name="T13" fmla="*/ 36 h 38"/>
                <a:gd name="T14" fmla="*/ 32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2" y="38"/>
                  </a:moveTo>
                  <a:cubicBezTo>
                    <a:pt x="30" y="38"/>
                    <a:pt x="29" y="37"/>
                    <a:pt x="28" y="36"/>
                  </a:cubicBezTo>
                  <a:cubicBezTo>
                    <a:pt x="2" y="10"/>
                    <a:pt x="2" y="10"/>
                    <a:pt x="2" y="10"/>
                  </a:cubicBezTo>
                  <a:cubicBezTo>
                    <a:pt x="0" y="8"/>
                    <a:pt x="0" y="4"/>
                    <a:pt x="2" y="2"/>
                  </a:cubicBezTo>
                  <a:cubicBezTo>
                    <a:pt x="4" y="0"/>
                    <a:pt x="8" y="0"/>
                    <a:pt x="10" y="2"/>
                  </a:cubicBezTo>
                  <a:cubicBezTo>
                    <a:pt x="36" y="28"/>
                    <a:pt x="36" y="28"/>
                    <a:pt x="36" y="28"/>
                  </a:cubicBezTo>
                  <a:cubicBezTo>
                    <a:pt x="39" y="30"/>
                    <a:pt x="39" y="34"/>
                    <a:pt x="36" y="36"/>
                  </a:cubicBezTo>
                  <a:cubicBezTo>
                    <a:pt x="35" y="37"/>
                    <a:pt x="34" y="38"/>
                    <a:pt x="32" y="38"/>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15" name="Freeform 21"/>
            <p:cNvSpPr>
              <a:spLocks noEditPoints="1"/>
            </p:cNvSpPr>
            <p:nvPr/>
          </p:nvSpPr>
          <p:spPr bwMode="auto">
            <a:xfrm>
              <a:off x="8591550" y="312738"/>
              <a:ext cx="714375" cy="714375"/>
            </a:xfrm>
            <a:custGeom>
              <a:avLst/>
              <a:gdLst>
                <a:gd name="T0" fmla="*/ 94 w 188"/>
                <a:gd name="T1" fmla="*/ 188 h 188"/>
                <a:gd name="T2" fmla="*/ 0 w 188"/>
                <a:gd name="T3" fmla="*/ 94 h 188"/>
                <a:gd name="T4" fmla="*/ 94 w 188"/>
                <a:gd name="T5" fmla="*/ 0 h 188"/>
                <a:gd name="T6" fmla="*/ 188 w 188"/>
                <a:gd name="T7" fmla="*/ 94 h 188"/>
                <a:gd name="T8" fmla="*/ 94 w 188"/>
                <a:gd name="T9" fmla="*/ 188 h 188"/>
                <a:gd name="T10" fmla="*/ 94 w 188"/>
                <a:gd name="T11" fmla="*/ 12 h 188"/>
                <a:gd name="T12" fmla="*/ 12 w 188"/>
                <a:gd name="T13" fmla="*/ 94 h 188"/>
                <a:gd name="T14" fmla="*/ 94 w 188"/>
                <a:gd name="T15" fmla="*/ 176 h 188"/>
                <a:gd name="T16" fmla="*/ 176 w 188"/>
                <a:gd name="T17" fmla="*/ 94 h 188"/>
                <a:gd name="T18" fmla="*/ 94 w 188"/>
                <a:gd name="T19" fmla="*/ 1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88">
                  <a:moveTo>
                    <a:pt x="94" y="188"/>
                  </a:moveTo>
                  <a:cubicBezTo>
                    <a:pt x="42" y="188"/>
                    <a:pt x="0" y="146"/>
                    <a:pt x="0" y="94"/>
                  </a:cubicBezTo>
                  <a:cubicBezTo>
                    <a:pt x="0" y="42"/>
                    <a:pt x="42" y="0"/>
                    <a:pt x="94" y="0"/>
                  </a:cubicBezTo>
                  <a:cubicBezTo>
                    <a:pt x="146" y="0"/>
                    <a:pt x="188" y="42"/>
                    <a:pt x="188" y="94"/>
                  </a:cubicBezTo>
                  <a:cubicBezTo>
                    <a:pt x="188" y="146"/>
                    <a:pt x="146" y="188"/>
                    <a:pt x="94" y="188"/>
                  </a:cubicBezTo>
                  <a:close/>
                  <a:moveTo>
                    <a:pt x="94" y="12"/>
                  </a:moveTo>
                  <a:cubicBezTo>
                    <a:pt x="49" y="12"/>
                    <a:pt x="12" y="49"/>
                    <a:pt x="12" y="94"/>
                  </a:cubicBezTo>
                  <a:cubicBezTo>
                    <a:pt x="12" y="139"/>
                    <a:pt x="49" y="176"/>
                    <a:pt x="94" y="176"/>
                  </a:cubicBezTo>
                  <a:cubicBezTo>
                    <a:pt x="139" y="176"/>
                    <a:pt x="176" y="139"/>
                    <a:pt x="176" y="94"/>
                  </a:cubicBezTo>
                  <a:cubicBezTo>
                    <a:pt x="176" y="49"/>
                    <a:pt x="139" y="12"/>
                    <a:pt x="94" y="1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16" name="Freeform 22"/>
            <p:cNvSpPr>
              <a:spLocks noEditPoints="1"/>
            </p:cNvSpPr>
            <p:nvPr/>
          </p:nvSpPr>
          <p:spPr bwMode="auto">
            <a:xfrm>
              <a:off x="8713788" y="434976"/>
              <a:ext cx="469900" cy="469900"/>
            </a:xfrm>
            <a:custGeom>
              <a:avLst/>
              <a:gdLst>
                <a:gd name="T0" fmla="*/ 62 w 124"/>
                <a:gd name="T1" fmla="*/ 124 h 124"/>
                <a:gd name="T2" fmla="*/ 0 w 124"/>
                <a:gd name="T3" fmla="*/ 62 h 124"/>
                <a:gd name="T4" fmla="*/ 62 w 124"/>
                <a:gd name="T5" fmla="*/ 0 h 124"/>
                <a:gd name="T6" fmla="*/ 124 w 124"/>
                <a:gd name="T7" fmla="*/ 62 h 124"/>
                <a:gd name="T8" fmla="*/ 62 w 124"/>
                <a:gd name="T9" fmla="*/ 124 h 124"/>
                <a:gd name="T10" fmla="*/ 62 w 124"/>
                <a:gd name="T11" fmla="*/ 12 h 124"/>
                <a:gd name="T12" fmla="*/ 12 w 124"/>
                <a:gd name="T13" fmla="*/ 62 h 124"/>
                <a:gd name="T14" fmla="*/ 62 w 124"/>
                <a:gd name="T15" fmla="*/ 112 h 124"/>
                <a:gd name="T16" fmla="*/ 112 w 124"/>
                <a:gd name="T17" fmla="*/ 62 h 124"/>
                <a:gd name="T18" fmla="*/ 62 w 124"/>
                <a:gd name="T19" fmla="*/ 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62" y="124"/>
                  </a:moveTo>
                  <a:cubicBezTo>
                    <a:pt x="28" y="124"/>
                    <a:pt x="0" y="96"/>
                    <a:pt x="0" y="62"/>
                  </a:cubicBezTo>
                  <a:cubicBezTo>
                    <a:pt x="0" y="28"/>
                    <a:pt x="28" y="0"/>
                    <a:pt x="62" y="0"/>
                  </a:cubicBezTo>
                  <a:cubicBezTo>
                    <a:pt x="96" y="0"/>
                    <a:pt x="124" y="28"/>
                    <a:pt x="124" y="62"/>
                  </a:cubicBezTo>
                  <a:cubicBezTo>
                    <a:pt x="124" y="96"/>
                    <a:pt x="96" y="124"/>
                    <a:pt x="62" y="124"/>
                  </a:cubicBezTo>
                  <a:close/>
                  <a:moveTo>
                    <a:pt x="62" y="12"/>
                  </a:moveTo>
                  <a:cubicBezTo>
                    <a:pt x="34" y="12"/>
                    <a:pt x="12" y="34"/>
                    <a:pt x="12" y="62"/>
                  </a:cubicBezTo>
                  <a:cubicBezTo>
                    <a:pt x="12" y="90"/>
                    <a:pt x="34" y="112"/>
                    <a:pt x="62" y="112"/>
                  </a:cubicBezTo>
                  <a:cubicBezTo>
                    <a:pt x="90" y="112"/>
                    <a:pt x="112" y="90"/>
                    <a:pt x="112" y="62"/>
                  </a:cubicBezTo>
                  <a:cubicBezTo>
                    <a:pt x="112" y="34"/>
                    <a:pt x="90" y="12"/>
                    <a:pt x="62" y="1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17" name="Freeform 23"/>
            <p:cNvSpPr>
              <a:spLocks noEditPoints="1"/>
            </p:cNvSpPr>
            <p:nvPr/>
          </p:nvSpPr>
          <p:spPr bwMode="auto">
            <a:xfrm>
              <a:off x="8834438" y="555626"/>
              <a:ext cx="228600" cy="228600"/>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7"/>
                    <a:pt x="0" y="30"/>
                  </a:cubicBezTo>
                  <a:cubicBezTo>
                    <a:pt x="0" y="13"/>
                    <a:pt x="13" y="0"/>
                    <a:pt x="30" y="0"/>
                  </a:cubicBezTo>
                  <a:cubicBezTo>
                    <a:pt x="47" y="0"/>
                    <a:pt x="60" y="13"/>
                    <a:pt x="60" y="30"/>
                  </a:cubicBezTo>
                  <a:cubicBezTo>
                    <a:pt x="60" y="47"/>
                    <a:pt x="47"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18" name="Freeform 24"/>
            <p:cNvSpPr>
              <a:spLocks noEditPoints="1"/>
            </p:cNvSpPr>
            <p:nvPr/>
          </p:nvSpPr>
          <p:spPr bwMode="auto">
            <a:xfrm>
              <a:off x="8910638" y="631826"/>
              <a:ext cx="76200" cy="76200"/>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8 h 20"/>
                <a:gd name="T12" fmla="*/ 8 w 20"/>
                <a:gd name="T13" fmla="*/ 10 h 20"/>
                <a:gd name="T14" fmla="*/ 10 w 20"/>
                <a:gd name="T15" fmla="*/ 12 h 20"/>
                <a:gd name="T16" fmla="*/ 12 w 20"/>
                <a:gd name="T17" fmla="*/ 10 h 20"/>
                <a:gd name="T18" fmla="*/ 10 w 20"/>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4"/>
                    <a:pt x="4" y="0"/>
                    <a:pt x="10" y="0"/>
                  </a:cubicBezTo>
                  <a:cubicBezTo>
                    <a:pt x="16" y="0"/>
                    <a:pt x="20" y="4"/>
                    <a:pt x="20" y="10"/>
                  </a:cubicBezTo>
                  <a:cubicBezTo>
                    <a:pt x="20" y="16"/>
                    <a:pt x="16" y="20"/>
                    <a:pt x="10" y="20"/>
                  </a:cubicBezTo>
                  <a:close/>
                  <a:moveTo>
                    <a:pt x="10" y="8"/>
                  </a:moveTo>
                  <a:cubicBezTo>
                    <a:pt x="9" y="8"/>
                    <a:pt x="8" y="9"/>
                    <a:pt x="8" y="10"/>
                  </a:cubicBezTo>
                  <a:cubicBezTo>
                    <a:pt x="8" y="11"/>
                    <a:pt x="9" y="12"/>
                    <a:pt x="10" y="12"/>
                  </a:cubicBezTo>
                  <a:cubicBezTo>
                    <a:pt x="11" y="12"/>
                    <a:pt x="12" y="11"/>
                    <a:pt x="12" y="10"/>
                  </a:cubicBezTo>
                  <a:cubicBezTo>
                    <a:pt x="12" y="9"/>
                    <a:pt x="11" y="8"/>
                    <a:pt x="10" y="8"/>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grpSp>
      <p:sp>
        <p:nvSpPr>
          <p:cNvPr id="119" name="Freeform 5"/>
          <p:cNvSpPr>
            <a:spLocks noEditPoints="1"/>
          </p:cNvSpPr>
          <p:nvPr/>
        </p:nvSpPr>
        <p:spPr bwMode="auto">
          <a:xfrm>
            <a:off x="2352552" y="3106722"/>
            <a:ext cx="572700" cy="568283"/>
          </a:xfrm>
          <a:custGeom>
            <a:avLst/>
            <a:gdLst>
              <a:gd name="T0" fmla="*/ 56 w 162"/>
              <a:gd name="T1" fmla="*/ 161 h 161"/>
              <a:gd name="T2" fmla="*/ 56 w 162"/>
              <a:gd name="T3" fmla="*/ 161 h 161"/>
              <a:gd name="T4" fmla="*/ 50 w 162"/>
              <a:gd name="T5" fmla="*/ 158 h 161"/>
              <a:gd name="T6" fmla="*/ 30 w 162"/>
              <a:gd name="T7" fmla="*/ 131 h 161"/>
              <a:gd name="T8" fmla="*/ 3 w 162"/>
              <a:gd name="T9" fmla="*/ 111 h 161"/>
              <a:gd name="T10" fmla="*/ 0 w 162"/>
              <a:gd name="T11" fmla="*/ 105 h 161"/>
              <a:gd name="T12" fmla="*/ 2 w 162"/>
              <a:gd name="T13" fmla="*/ 100 h 161"/>
              <a:gd name="T14" fmla="*/ 13 w 162"/>
              <a:gd name="T15" fmla="*/ 89 h 161"/>
              <a:gd name="T16" fmla="*/ 18 w 162"/>
              <a:gd name="T17" fmla="*/ 87 h 161"/>
              <a:gd name="T18" fmla="*/ 20 w 162"/>
              <a:gd name="T19" fmla="*/ 87 h 161"/>
              <a:gd name="T20" fmla="*/ 39 w 162"/>
              <a:gd name="T21" fmla="*/ 92 h 161"/>
              <a:gd name="T22" fmla="*/ 62 w 162"/>
              <a:gd name="T23" fmla="*/ 69 h 161"/>
              <a:gd name="T24" fmla="*/ 11 w 162"/>
              <a:gd name="T25" fmla="*/ 41 h 161"/>
              <a:gd name="T26" fmla="*/ 7 w 162"/>
              <a:gd name="T27" fmla="*/ 36 h 161"/>
              <a:gd name="T28" fmla="*/ 9 w 162"/>
              <a:gd name="T29" fmla="*/ 29 h 161"/>
              <a:gd name="T30" fmla="*/ 23 w 162"/>
              <a:gd name="T31" fmla="*/ 15 h 161"/>
              <a:gd name="T32" fmla="*/ 30 w 162"/>
              <a:gd name="T33" fmla="*/ 13 h 161"/>
              <a:gd name="T34" fmla="*/ 101 w 162"/>
              <a:gd name="T35" fmla="*/ 30 h 161"/>
              <a:gd name="T36" fmla="*/ 116 w 162"/>
              <a:gd name="T37" fmla="*/ 14 h 161"/>
              <a:gd name="T38" fmla="*/ 146 w 162"/>
              <a:gd name="T39" fmla="*/ 0 h 161"/>
              <a:gd name="T40" fmla="*/ 157 w 162"/>
              <a:gd name="T41" fmla="*/ 4 h 161"/>
              <a:gd name="T42" fmla="*/ 159 w 162"/>
              <a:gd name="T43" fmla="*/ 24 h 161"/>
              <a:gd name="T44" fmla="*/ 147 w 162"/>
              <a:gd name="T45" fmla="*/ 44 h 161"/>
              <a:gd name="T46" fmla="*/ 131 w 162"/>
              <a:gd name="T47" fmla="*/ 61 h 161"/>
              <a:gd name="T48" fmla="*/ 148 w 162"/>
              <a:gd name="T49" fmla="*/ 134 h 161"/>
              <a:gd name="T50" fmla="*/ 145 w 162"/>
              <a:gd name="T51" fmla="*/ 142 h 161"/>
              <a:gd name="T52" fmla="*/ 131 w 162"/>
              <a:gd name="T53" fmla="*/ 153 h 161"/>
              <a:gd name="T54" fmla="*/ 126 w 162"/>
              <a:gd name="T55" fmla="*/ 154 h 161"/>
              <a:gd name="T56" fmla="*/ 124 w 162"/>
              <a:gd name="T57" fmla="*/ 154 h 161"/>
              <a:gd name="T58" fmla="*/ 120 w 162"/>
              <a:gd name="T59" fmla="*/ 150 h 161"/>
              <a:gd name="T60" fmla="*/ 92 w 162"/>
              <a:gd name="T61" fmla="*/ 99 h 161"/>
              <a:gd name="T62" fmla="*/ 69 w 162"/>
              <a:gd name="T63" fmla="*/ 122 h 161"/>
              <a:gd name="T64" fmla="*/ 74 w 162"/>
              <a:gd name="T65" fmla="*/ 141 h 161"/>
              <a:gd name="T66" fmla="*/ 72 w 162"/>
              <a:gd name="T67" fmla="*/ 148 h 161"/>
              <a:gd name="T68" fmla="*/ 62 w 162"/>
              <a:gd name="T69" fmla="*/ 159 h 161"/>
              <a:gd name="T70" fmla="*/ 56 w 162"/>
              <a:gd name="T71" fmla="*/ 161 h 161"/>
              <a:gd name="T72" fmla="*/ 8 w 162"/>
              <a:gd name="T73" fmla="*/ 105 h 161"/>
              <a:gd name="T74" fmla="*/ 36 w 162"/>
              <a:gd name="T75" fmla="*/ 126 h 161"/>
              <a:gd name="T76" fmla="*/ 56 w 162"/>
              <a:gd name="T77" fmla="*/ 153 h 161"/>
              <a:gd name="T78" fmla="*/ 66 w 162"/>
              <a:gd name="T79" fmla="*/ 143 h 161"/>
              <a:gd name="T80" fmla="*/ 60 w 162"/>
              <a:gd name="T81" fmla="*/ 120 h 161"/>
              <a:gd name="T82" fmla="*/ 94 w 162"/>
              <a:gd name="T83" fmla="*/ 86 h 161"/>
              <a:gd name="T84" fmla="*/ 126 w 162"/>
              <a:gd name="T85" fmla="*/ 146 h 161"/>
              <a:gd name="T86" fmla="*/ 140 w 162"/>
              <a:gd name="T87" fmla="*/ 136 h 161"/>
              <a:gd name="T88" fmla="*/ 122 w 162"/>
              <a:gd name="T89" fmla="*/ 58 h 161"/>
              <a:gd name="T90" fmla="*/ 141 w 162"/>
              <a:gd name="T91" fmla="*/ 39 h 161"/>
              <a:gd name="T92" fmla="*/ 152 w 162"/>
              <a:gd name="T93" fmla="*/ 22 h 161"/>
              <a:gd name="T94" fmla="*/ 151 w 162"/>
              <a:gd name="T95" fmla="*/ 10 h 161"/>
              <a:gd name="T96" fmla="*/ 146 w 162"/>
              <a:gd name="T97" fmla="*/ 8 h 161"/>
              <a:gd name="T98" fmla="*/ 122 w 162"/>
              <a:gd name="T99" fmla="*/ 20 h 161"/>
              <a:gd name="T100" fmla="*/ 103 w 162"/>
              <a:gd name="T101" fmla="*/ 39 h 161"/>
              <a:gd name="T102" fmla="*/ 28 w 162"/>
              <a:gd name="T103" fmla="*/ 21 h 161"/>
              <a:gd name="T104" fmla="*/ 15 w 162"/>
              <a:gd name="T105" fmla="*/ 35 h 161"/>
              <a:gd name="T106" fmla="*/ 75 w 162"/>
              <a:gd name="T107" fmla="*/ 67 h 161"/>
              <a:gd name="T108" fmla="*/ 41 w 162"/>
              <a:gd name="T109" fmla="*/ 101 h 161"/>
              <a:gd name="T110" fmla="*/ 18 w 162"/>
              <a:gd name="T111" fmla="*/ 95 h 161"/>
              <a:gd name="T112" fmla="*/ 8 w 162"/>
              <a:gd name="T113" fmla="*/ 10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61">
                <a:moveTo>
                  <a:pt x="56" y="161"/>
                </a:moveTo>
                <a:cubicBezTo>
                  <a:pt x="56" y="161"/>
                  <a:pt x="56" y="161"/>
                  <a:pt x="56" y="161"/>
                </a:cubicBezTo>
                <a:cubicBezTo>
                  <a:pt x="53" y="161"/>
                  <a:pt x="52" y="160"/>
                  <a:pt x="50" y="158"/>
                </a:cubicBezTo>
                <a:cubicBezTo>
                  <a:pt x="30" y="131"/>
                  <a:pt x="30" y="131"/>
                  <a:pt x="30" y="131"/>
                </a:cubicBezTo>
                <a:cubicBezTo>
                  <a:pt x="3" y="111"/>
                  <a:pt x="3" y="111"/>
                  <a:pt x="3" y="111"/>
                </a:cubicBezTo>
                <a:cubicBezTo>
                  <a:pt x="1" y="110"/>
                  <a:pt x="0" y="108"/>
                  <a:pt x="0" y="105"/>
                </a:cubicBezTo>
                <a:cubicBezTo>
                  <a:pt x="0" y="103"/>
                  <a:pt x="0" y="101"/>
                  <a:pt x="2" y="100"/>
                </a:cubicBezTo>
                <a:cubicBezTo>
                  <a:pt x="13" y="89"/>
                  <a:pt x="13" y="89"/>
                  <a:pt x="13" y="89"/>
                </a:cubicBezTo>
                <a:cubicBezTo>
                  <a:pt x="14" y="87"/>
                  <a:pt x="16" y="87"/>
                  <a:pt x="18" y="87"/>
                </a:cubicBezTo>
                <a:cubicBezTo>
                  <a:pt x="18" y="87"/>
                  <a:pt x="19" y="87"/>
                  <a:pt x="20" y="87"/>
                </a:cubicBezTo>
                <a:cubicBezTo>
                  <a:pt x="39" y="92"/>
                  <a:pt x="39" y="92"/>
                  <a:pt x="39" y="92"/>
                </a:cubicBezTo>
                <a:cubicBezTo>
                  <a:pt x="62" y="69"/>
                  <a:pt x="62" y="69"/>
                  <a:pt x="62" y="69"/>
                </a:cubicBezTo>
                <a:cubicBezTo>
                  <a:pt x="11" y="41"/>
                  <a:pt x="11" y="41"/>
                  <a:pt x="11" y="41"/>
                </a:cubicBezTo>
                <a:cubicBezTo>
                  <a:pt x="9" y="40"/>
                  <a:pt x="7" y="38"/>
                  <a:pt x="7" y="36"/>
                </a:cubicBezTo>
                <a:cubicBezTo>
                  <a:pt x="7" y="33"/>
                  <a:pt x="7" y="31"/>
                  <a:pt x="9" y="29"/>
                </a:cubicBezTo>
                <a:cubicBezTo>
                  <a:pt x="23" y="15"/>
                  <a:pt x="23" y="15"/>
                  <a:pt x="23" y="15"/>
                </a:cubicBezTo>
                <a:cubicBezTo>
                  <a:pt x="25" y="13"/>
                  <a:pt x="28" y="13"/>
                  <a:pt x="30" y="13"/>
                </a:cubicBezTo>
                <a:cubicBezTo>
                  <a:pt x="101" y="30"/>
                  <a:pt x="101" y="30"/>
                  <a:pt x="101" y="30"/>
                </a:cubicBezTo>
                <a:cubicBezTo>
                  <a:pt x="116" y="14"/>
                  <a:pt x="116" y="14"/>
                  <a:pt x="116" y="14"/>
                </a:cubicBezTo>
                <a:cubicBezTo>
                  <a:pt x="125" y="6"/>
                  <a:pt x="137" y="0"/>
                  <a:pt x="146" y="0"/>
                </a:cubicBezTo>
                <a:cubicBezTo>
                  <a:pt x="151" y="0"/>
                  <a:pt x="154" y="1"/>
                  <a:pt x="157" y="4"/>
                </a:cubicBezTo>
                <a:cubicBezTo>
                  <a:pt x="161" y="8"/>
                  <a:pt x="162" y="15"/>
                  <a:pt x="159" y="24"/>
                </a:cubicBezTo>
                <a:cubicBezTo>
                  <a:pt x="157" y="31"/>
                  <a:pt x="152" y="39"/>
                  <a:pt x="147" y="44"/>
                </a:cubicBezTo>
                <a:cubicBezTo>
                  <a:pt x="131" y="61"/>
                  <a:pt x="131" y="61"/>
                  <a:pt x="131" y="61"/>
                </a:cubicBezTo>
                <a:cubicBezTo>
                  <a:pt x="148" y="134"/>
                  <a:pt x="148" y="134"/>
                  <a:pt x="148" y="134"/>
                </a:cubicBezTo>
                <a:cubicBezTo>
                  <a:pt x="148" y="137"/>
                  <a:pt x="147" y="140"/>
                  <a:pt x="145" y="142"/>
                </a:cubicBezTo>
                <a:cubicBezTo>
                  <a:pt x="131" y="153"/>
                  <a:pt x="131" y="153"/>
                  <a:pt x="131" y="153"/>
                </a:cubicBezTo>
                <a:cubicBezTo>
                  <a:pt x="130" y="154"/>
                  <a:pt x="128" y="154"/>
                  <a:pt x="126" y="154"/>
                </a:cubicBezTo>
                <a:cubicBezTo>
                  <a:pt x="126" y="154"/>
                  <a:pt x="125" y="154"/>
                  <a:pt x="124" y="154"/>
                </a:cubicBezTo>
                <a:cubicBezTo>
                  <a:pt x="122" y="153"/>
                  <a:pt x="120" y="152"/>
                  <a:pt x="120" y="150"/>
                </a:cubicBezTo>
                <a:cubicBezTo>
                  <a:pt x="92" y="99"/>
                  <a:pt x="92" y="99"/>
                  <a:pt x="92" y="99"/>
                </a:cubicBezTo>
                <a:cubicBezTo>
                  <a:pt x="69" y="122"/>
                  <a:pt x="69" y="122"/>
                  <a:pt x="69" y="122"/>
                </a:cubicBezTo>
                <a:cubicBezTo>
                  <a:pt x="74" y="141"/>
                  <a:pt x="74" y="141"/>
                  <a:pt x="74" y="141"/>
                </a:cubicBezTo>
                <a:cubicBezTo>
                  <a:pt x="75" y="144"/>
                  <a:pt x="74" y="146"/>
                  <a:pt x="72" y="148"/>
                </a:cubicBezTo>
                <a:cubicBezTo>
                  <a:pt x="62" y="159"/>
                  <a:pt x="62" y="159"/>
                  <a:pt x="62" y="159"/>
                </a:cubicBezTo>
                <a:cubicBezTo>
                  <a:pt x="60" y="160"/>
                  <a:pt x="58" y="161"/>
                  <a:pt x="56" y="161"/>
                </a:cubicBezTo>
                <a:close/>
                <a:moveTo>
                  <a:pt x="8" y="105"/>
                </a:moveTo>
                <a:cubicBezTo>
                  <a:pt x="36" y="126"/>
                  <a:pt x="36" y="126"/>
                  <a:pt x="36" y="126"/>
                </a:cubicBezTo>
                <a:cubicBezTo>
                  <a:pt x="56" y="153"/>
                  <a:pt x="56" y="153"/>
                  <a:pt x="56" y="153"/>
                </a:cubicBezTo>
                <a:cubicBezTo>
                  <a:pt x="66" y="143"/>
                  <a:pt x="66" y="143"/>
                  <a:pt x="66" y="143"/>
                </a:cubicBezTo>
                <a:cubicBezTo>
                  <a:pt x="60" y="120"/>
                  <a:pt x="60" y="120"/>
                  <a:pt x="60" y="120"/>
                </a:cubicBezTo>
                <a:cubicBezTo>
                  <a:pt x="94" y="86"/>
                  <a:pt x="94" y="86"/>
                  <a:pt x="94" y="86"/>
                </a:cubicBezTo>
                <a:cubicBezTo>
                  <a:pt x="126" y="146"/>
                  <a:pt x="126" y="146"/>
                  <a:pt x="126" y="146"/>
                </a:cubicBezTo>
                <a:cubicBezTo>
                  <a:pt x="140" y="136"/>
                  <a:pt x="140" y="136"/>
                  <a:pt x="140" y="136"/>
                </a:cubicBezTo>
                <a:cubicBezTo>
                  <a:pt x="122" y="58"/>
                  <a:pt x="122" y="58"/>
                  <a:pt x="122" y="58"/>
                </a:cubicBezTo>
                <a:cubicBezTo>
                  <a:pt x="141" y="39"/>
                  <a:pt x="141" y="39"/>
                  <a:pt x="141" y="39"/>
                </a:cubicBezTo>
                <a:cubicBezTo>
                  <a:pt x="146" y="34"/>
                  <a:pt x="150" y="28"/>
                  <a:pt x="152" y="22"/>
                </a:cubicBezTo>
                <a:cubicBezTo>
                  <a:pt x="154" y="16"/>
                  <a:pt x="153" y="12"/>
                  <a:pt x="151" y="10"/>
                </a:cubicBezTo>
                <a:cubicBezTo>
                  <a:pt x="150" y="8"/>
                  <a:pt x="149" y="8"/>
                  <a:pt x="146" y="8"/>
                </a:cubicBezTo>
                <a:cubicBezTo>
                  <a:pt x="139" y="8"/>
                  <a:pt x="129" y="13"/>
                  <a:pt x="122" y="20"/>
                </a:cubicBezTo>
                <a:cubicBezTo>
                  <a:pt x="103" y="39"/>
                  <a:pt x="103" y="39"/>
                  <a:pt x="103" y="39"/>
                </a:cubicBezTo>
                <a:cubicBezTo>
                  <a:pt x="28" y="21"/>
                  <a:pt x="28" y="21"/>
                  <a:pt x="28" y="21"/>
                </a:cubicBezTo>
                <a:cubicBezTo>
                  <a:pt x="15" y="35"/>
                  <a:pt x="15" y="35"/>
                  <a:pt x="15" y="35"/>
                </a:cubicBezTo>
                <a:cubicBezTo>
                  <a:pt x="75" y="67"/>
                  <a:pt x="75" y="67"/>
                  <a:pt x="75" y="67"/>
                </a:cubicBezTo>
                <a:cubicBezTo>
                  <a:pt x="41" y="101"/>
                  <a:pt x="41" y="101"/>
                  <a:pt x="41" y="101"/>
                </a:cubicBezTo>
                <a:cubicBezTo>
                  <a:pt x="18" y="95"/>
                  <a:pt x="18" y="95"/>
                  <a:pt x="18" y="95"/>
                </a:cubicBezTo>
                <a:lnTo>
                  <a:pt x="8" y="10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pic>
        <p:nvPicPr>
          <p:cNvPr id="29"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sp>
        <p:nvSpPr>
          <p:cNvPr id="142" name="TextBox 95"/>
          <p:cNvSpPr txBox="1"/>
          <p:nvPr/>
        </p:nvSpPr>
        <p:spPr>
          <a:xfrm>
            <a:off x="3086271" y="3948119"/>
            <a:ext cx="3652352" cy="461665"/>
          </a:xfrm>
          <a:prstGeom prst="rect">
            <a:avLst/>
          </a:prstGeom>
          <a:noFill/>
        </p:spPr>
        <p:txBody>
          <a:bodyPr wrap="square" rtlCol="0">
            <a:spAutoFit/>
          </a:bodyPr>
          <a:lstStyle/>
          <a:p>
            <a:r>
              <a:rPr lang="es-EC" sz="2400" dirty="0" smtClean="0">
                <a:latin typeface="+mj-lt"/>
              </a:rPr>
              <a:t>Marco teórico</a:t>
            </a:r>
            <a:endParaRPr lang="id-ID" sz="2400" dirty="0">
              <a:latin typeface="+mj-lt"/>
            </a:endParaRPr>
          </a:p>
        </p:txBody>
      </p:sp>
      <p:cxnSp>
        <p:nvCxnSpPr>
          <p:cNvPr id="143" name="Straight Connector 97"/>
          <p:cNvCxnSpPr/>
          <p:nvPr/>
        </p:nvCxnSpPr>
        <p:spPr>
          <a:xfrm>
            <a:off x="3048948" y="4357396"/>
            <a:ext cx="3456000" cy="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4" name="TextBox 98"/>
          <p:cNvSpPr txBox="1"/>
          <p:nvPr/>
        </p:nvSpPr>
        <p:spPr>
          <a:xfrm>
            <a:off x="3086270" y="4737165"/>
            <a:ext cx="3478561" cy="461665"/>
          </a:xfrm>
          <a:prstGeom prst="rect">
            <a:avLst/>
          </a:prstGeom>
          <a:noFill/>
        </p:spPr>
        <p:txBody>
          <a:bodyPr wrap="square" rtlCol="0">
            <a:spAutoFit/>
          </a:bodyPr>
          <a:lstStyle/>
          <a:p>
            <a:r>
              <a:rPr lang="es-EC" sz="2400" dirty="0" smtClean="0">
                <a:latin typeface="+mj-lt"/>
              </a:rPr>
              <a:t>Ejecución del proyecto</a:t>
            </a:r>
            <a:endParaRPr lang="id-ID" sz="2400" dirty="0">
              <a:latin typeface="+mj-lt"/>
            </a:endParaRPr>
          </a:p>
        </p:txBody>
      </p:sp>
      <p:cxnSp>
        <p:nvCxnSpPr>
          <p:cNvPr id="145" name="Straight Connector 100"/>
          <p:cNvCxnSpPr/>
          <p:nvPr/>
        </p:nvCxnSpPr>
        <p:spPr>
          <a:xfrm>
            <a:off x="3048948" y="5146442"/>
            <a:ext cx="3456000" cy="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6" name="TextBox 101"/>
          <p:cNvSpPr txBox="1"/>
          <p:nvPr/>
        </p:nvSpPr>
        <p:spPr>
          <a:xfrm>
            <a:off x="3086271" y="5648247"/>
            <a:ext cx="3652352" cy="830997"/>
          </a:xfrm>
          <a:prstGeom prst="rect">
            <a:avLst/>
          </a:prstGeom>
          <a:noFill/>
        </p:spPr>
        <p:txBody>
          <a:bodyPr wrap="square" rtlCol="0">
            <a:spAutoFit/>
          </a:bodyPr>
          <a:lstStyle/>
          <a:p>
            <a:r>
              <a:rPr lang="es-EC" sz="2400" dirty="0" smtClean="0">
                <a:latin typeface="+mj-lt"/>
              </a:rPr>
              <a:t>Conclusiones y recomendaciones</a:t>
            </a:r>
            <a:endParaRPr lang="id-ID" sz="2400" dirty="0">
              <a:latin typeface="+mj-lt"/>
            </a:endParaRPr>
          </a:p>
        </p:txBody>
      </p:sp>
      <p:cxnSp>
        <p:nvCxnSpPr>
          <p:cNvPr id="147" name="Straight Connector 103"/>
          <p:cNvCxnSpPr/>
          <p:nvPr/>
        </p:nvCxnSpPr>
        <p:spPr>
          <a:xfrm>
            <a:off x="3048948" y="6057524"/>
            <a:ext cx="3456000" cy="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74" name="Group 241"/>
          <p:cNvGrpSpPr>
            <a:grpSpLocks noChangeAspect="1"/>
          </p:cNvGrpSpPr>
          <p:nvPr/>
        </p:nvGrpSpPr>
        <p:grpSpPr>
          <a:xfrm>
            <a:off x="2353200" y="3968614"/>
            <a:ext cx="576000" cy="515911"/>
            <a:chOff x="5326063" y="2705101"/>
            <a:chExt cx="1506538" cy="1349374"/>
          </a:xfrm>
          <a:solidFill>
            <a:schemeClr val="accent4"/>
          </a:solidFill>
        </p:grpSpPr>
        <p:sp>
          <p:nvSpPr>
            <p:cNvPr id="175" name="Freeform 5"/>
            <p:cNvSpPr>
              <a:spLocks noEditPoints="1"/>
            </p:cNvSpPr>
            <p:nvPr/>
          </p:nvSpPr>
          <p:spPr bwMode="auto">
            <a:xfrm>
              <a:off x="5326063" y="2705101"/>
              <a:ext cx="1506538" cy="1349374"/>
            </a:xfrm>
            <a:custGeom>
              <a:avLst/>
              <a:gdLst>
                <a:gd name="T0" fmla="*/ 109 w 112"/>
                <a:gd name="T1" fmla="*/ 4 h 100"/>
                <a:gd name="T2" fmla="*/ 83 w 112"/>
                <a:gd name="T3" fmla="*/ 0 h 100"/>
                <a:gd name="T4" fmla="*/ 67 w 112"/>
                <a:gd name="T5" fmla="*/ 3 h 100"/>
                <a:gd name="T6" fmla="*/ 56 w 112"/>
                <a:gd name="T7" fmla="*/ 10 h 100"/>
                <a:gd name="T8" fmla="*/ 45 w 112"/>
                <a:gd name="T9" fmla="*/ 3 h 100"/>
                <a:gd name="T10" fmla="*/ 29 w 112"/>
                <a:gd name="T11" fmla="*/ 0 h 100"/>
                <a:gd name="T12" fmla="*/ 3 w 112"/>
                <a:gd name="T13" fmla="*/ 4 h 100"/>
                <a:gd name="T14" fmla="*/ 0 w 112"/>
                <a:gd name="T15" fmla="*/ 5 h 100"/>
                <a:gd name="T16" fmla="*/ 0 w 112"/>
                <a:gd name="T17" fmla="*/ 92 h 100"/>
                <a:gd name="T18" fmla="*/ 5 w 112"/>
                <a:gd name="T19" fmla="*/ 91 h 100"/>
                <a:gd name="T20" fmla="*/ 41 w 112"/>
                <a:gd name="T21" fmla="*/ 91 h 100"/>
                <a:gd name="T22" fmla="*/ 56 w 112"/>
                <a:gd name="T23" fmla="*/ 100 h 100"/>
                <a:gd name="T24" fmla="*/ 71 w 112"/>
                <a:gd name="T25" fmla="*/ 91 h 100"/>
                <a:gd name="T26" fmla="*/ 107 w 112"/>
                <a:gd name="T27" fmla="*/ 91 h 100"/>
                <a:gd name="T28" fmla="*/ 112 w 112"/>
                <a:gd name="T29" fmla="*/ 92 h 100"/>
                <a:gd name="T30" fmla="*/ 112 w 112"/>
                <a:gd name="T31" fmla="*/ 5 h 100"/>
                <a:gd name="T32" fmla="*/ 109 w 112"/>
                <a:gd name="T33" fmla="*/ 4 h 100"/>
                <a:gd name="T34" fmla="*/ 52 w 112"/>
                <a:gd name="T35" fmla="*/ 87 h 100"/>
                <a:gd name="T36" fmla="*/ 44 w 112"/>
                <a:gd name="T37" fmla="*/ 83 h 100"/>
                <a:gd name="T38" fmla="*/ 27 w 112"/>
                <a:gd name="T39" fmla="*/ 81 h 100"/>
                <a:gd name="T40" fmla="*/ 8 w 112"/>
                <a:gd name="T41" fmla="*/ 82 h 100"/>
                <a:gd name="T42" fmla="*/ 8 w 112"/>
                <a:gd name="T43" fmla="*/ 11 h 100"/>
                <a:gd name="T44" fmla="*/ 29 w 112"/>
                <a:gd name="T45" fmla="*/ 8 h 100"/>
                <a:gd name="T46" fmla="*/ 42 w 112"/>
                <a:gd name="T47" fmla="*/ 11 h 100"/>
                <a:gd name="T48" fmla="*/ 52 w 112"/>
                <a:gd name="T49" fmla="*/ 20 h 100"/>
                <a:gd name="T50" fmla="*/ 52 w 112"/>
                <a:gd name="T51" fmla="*/ 21 h 100"/>
                <a:gd name="T52" fmla="*/ 52 w 112"/>
                <a:gd name="T53" fmla="*/ 84 h 100"/>
                <a:gd name="T54" fmla="*/ 52 w 112"/>
                <a:gd name="T55" fmla="*/ 84 h 100"/>
                <a:gd name="T56" fmla="*/ 52 w 112"/>
                <a:gd name="T57" fmla="*/ 87 h 100"/>
                <a:gd name="T58" fmla="*/ 104 w 112"/>
                <a:gd name="T59" fmla="*/ 82 h 100"/>
                <a:gd name="T60" fmla="*/ 85 w 112"/>
                <a:gd name="T61" fmla="*/ 81 h 100"/>
                <a:gd name="T62" fmla="*/ 68 w 112"/>
                <a:gd name="T63" fmla="*/ 83 h 100"/>
                <a:gd name="T64" fmla="*/ 60 w 112"/>
                <a:gd name="T65" fmla="*/ 87 h 100"/>
                <a:gd name="T66" fmla="*/ 60 w 112"/>
                <a:gd name="T67" fmla="*/ 84 h 100"/>
                <a:gd name="T68" fmla="*/ 60 w 112"/>
                <a:gd name="T69" fmla="*/ 84 h 100"/>
                <a:gd name="T70" fmla="*/ 60 w 112"/>
                <a:gd name="T71" fmla="*/ 21 h 100"/>
                <a:gd name="T72" fmla="*/ 60 w 112"/>
                <a:gd name="T73" fmla="*/ 20 h 100"/>
                <a:gd name="T74" fmla="*/ 70 w 112"/>
                <a:gd name="T75" fmla="*/ 11 h 100"/>
                <a:gd name="T76" fmla="*/ 83 w 112"/>
                <a:gd name="T77" fmla="*/ 8 h 100"/>
                <a:gd name="T78" fmla="*/ 104 w 112"/>
                <a:gd name="T79" fmla="*/ 11 h 100"/>
                <a:gd name="T80" fmla="*/ 104 w 112"/>
                <a:gd name="T81"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00">
                  <a:moveTo>
                    <a:pt x="109" y="4"/>
                  </a:moveTo>
                  <a:cubicBezTo>
                    <a:pt x="109" y="4"/>
                    <a:pt x="96" y="0"/>
                    <a:pt x="83" y="0"/>
                  </a:cubicBezTo>
                  <a:cubicBezTo>
                    <a:pt x="77" y="0"/>
                    <a:pt x="71" y="1"/>
                    <a:pt x="67" y="3"/>
                  </a:cubicBezTo>
                  <a:cubicBezTo>
                    <a:pt x="62" y="5"/>
                    <a:pt x="58" y="7"/>
                    <a:pt x="56" y="10"/>
                  </a:cubicBezTo>
                  <a:cubicBezTo>
                    <a:pt x="54" y="7"/>
                    <a:pt x="50" y="5"/>
                    <a:pt x="45" y="3"/>
                  </a:cubicBezTo>
                  <a:cubicBezTo>
                    <a:pt x="41" y="1"/>
                    <a:pt x="35" y="0"/>
                    <a:pt x="29" y="0"/>
                  </a:cubicBezTo>
                  <a:cubicBezTo>
                    <a:pt x="16" y="0"/>
                    <a:pt x="3" y="4"/>
                    <a:pt x="3" y="4"/>
                  </a:cubicBezTo>
                  <a:cubicBezTo>
                    <a:pt x="0" y="5"/>
                    <a:pt x="0" y="5"/>
                    <a:pt x="0" y="5"/>
                  </a:cubicBezTo>
                  <a:cubicBezTo>
                    <a:pt x="0" y="92"/>
                    <a:pt x="0" y="92"/>
                    <a:pt x="0" y="92"/>
                  </a:cubicBezTo>
                  <a:cubicBezTo>
                    <a:pt x="5" y="91"/>
                    <a:pt x="5" y="91"/>
                    <a:pt x="5" y="91"/>
                  </a:cubicBezTo>
                  <a:cubicBezTo>
                    <a:pt x="19" y="88"/>
                    <a:pt x="28" y="88"/>
                    <a:pt x="41" y="91"/>
                  </a:cubicBezTo>
                  <a:cubicBezTo>
                    <a:pt x="41" y="91"/>
                    <a:pt x="52" y="92"/>
                    <a:pt x="56" y="100"/>
                  </a:cubicBezTo>
                  <a:cubicBezTo>
                    <a:pt x="60" y="92"/>
                    <a:pt x="71" y="91"/>
                    <a:pt x="71" y="91"/>
                  </a:cubicBezTo>
                  <a:cubicBezTo>
                    <a:pt x="84" y="88"/>
                    <a:pt x="93" y="88"/>
                    <a:pt x="107" y="91"/>
                  </a:cubicBezTo>
                  <a:cubicBezTo>
                    <a:pt x="112" y="92"/>
                    <a:pt x="112" y="92"/>
                    <a:pt x="112" y="92"/>
                  </a:cubicBezTo>
                  <a:cubicBezTo>
                    <a:pt x="112" y="5"/>
                    <a:pt x="112" y="5"/>
                    <a:pt x="112" y="5"/>
                  </a:cubicBezTo>
                  <a:lnTo>
                    <a:pt x="109" y="4"/>
                  </a:lnTo>
                  <a:close/>
                  <a:moveTo>
                    <a:pt x="52" y="87"/>
                  </a:moveTo>
                  <a:cubicBezTo>
                    <a:pt x="49" y="85"/>
                    <a:pt x="47" y="84"/>
                    <a:pt x="44" y="83"/>
                  </a:cubicBezTo>
                  <a:cubicBezTo>
                    <a:pt x="39" y="81"/>
                    <a:pt x="32" y="81"/>
                    <a:pt x="27" y="81"/>
                  </a:cubicBezTo>
                  <a:cubicBezTo>
                    <a:pt x="21" y="81"/>
                    <a:pt x="15" y="81"/>
                    <a:pt x="8" y="82"/>
                  </a:cubicBezTo>
                  <a:cubicBezTo>
                    <a:pt x="8" y="11"/>
                    <a:pt x="8" y="11"/>
                    <a:pt x="8" y="11"/>
                  </a:cubicBezTo>
                  <a:cubicBezTo>
                    <a:pt x="12" y="10"/>
                    <a:pt x="20" y="8"/>
                    <a:pt x="29" y="8"/>
                  </a:cubicBezTo>
                  <a:cubicBezTo>
                    <a:pt x="34" y="8"/>
                    <a:pt x="39" y="9"/>
                    <a:pt x="42" y="11"/>
                  </a:cubicBezTo>
                  <a:cubicBezTo>
                    <a:pt x="50" y="13"/>
                    <a:pt x="52" y="17"/>
                    <a:pt x="52" y="20"/>
                  </a:cubicBezTo>
                  <a:cubicBezTo>
                    <a:pt x="52" y="20"/>
                    <a:pt x="52" y="21"/>
                    <a:pt x="52" y="21"/>
                  </a:cubicBezTo>
                  <a:cubicBezTo>
                    <a:pt x="52" y="84"/>
                    <a:pt x="52" y="84"/>
                    <a:pt x="52" y="84"/>
                  </a:cubicBezTo>
                  <a:cubicBezTo>
                    <a:pt x="52" y="84"/>
                    <a:pt x="52" y="84"/>
                    <a:pt x="52" y="84"/>
                  </a:cubicBezTo>
                  <a:lnTo>
                    <a:pt x="52" y="87"/>
                  </a:lnTo>
                  <a:close/>
                  <a:moveTo>
                    <a:pt x="104" y="82"/>
                  </a:moveTo>
                  <a:cubicBezTo>
                    <a:pt x="97" y="81"/>
                    <a:pt x="91" y="81"/>
                    <a:pt x="85" y="81"/>
                  </a:cubicBezTo>
                  <a:cubicBezTo>
                    <a:pt x="80" y="81"/>
                    <a:pt x="73" y="81"/>
                    <a:pt x="68" y="83"/>
                  </a:cubicBezTo>
                  <a:cubicBezTo>
                    <a:pt x="65" y="84"/>
                    <a:pt x="63" y="85"/>
                    <a:pt x="60" y="87"/>
                  </a:cubicBezTo>
                  <a:cubicBezTo>
                    <a:pt x="60" y="84"/>
                    <a:pt x="60" y="84"/>
                    <a:pt x="60" y="84"/>
                  </a:cubicBezTo>
                  <a:cubicBezTo>
                    <a:pt x="60" y="84"/>
                    <a:pt x="60" y="84"/>
                    <a:pt x="60" y="84"/>
                  </a:cubicBezTo>
                  <a:cubicBezTo>
                    <a:pt x="60" y="21"/>
                    <a:pt x="60" y="21"/>
                    <a:pt x="60" y="21"/>
                  </a:cubicBezTo>
                  <a:cubicBezTo>
                    <a:pt x="60" y="21"/>
                    <a:pt x="60" y="20"/>
                    <a:pt x="60" y="20"/>
                  </a:cubicBezTo>
                  <a:cubicBezTo>
                    <a:pt x="60" y="17"/>
                    <a:pt x="62" y="13"/>
                    <a:pt x="70" y="11"/>
                  </a:cubicBezTo>
                  <a:cubicBezTo>
                    <a:pt x="73" y="9"/>
                    <a:pt x="78" y="8"/>
                    <a:pt x="83" y="8"/>
                  </a:cubicBezTo>
                  <a:cubicBezTo>
                    <a:pt x="91" y="8"/>
                    <a:pt x="100" y="10"/>
                    <a:pt x="104" y="11"/>
                  </a:cubicBezTo>
                  <a:lnTo>
                    <a:pt x="104"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6" name="Freeform 6"/>
            <p:cNvSpPr>
              <a:spLocks/>
            </p:cNvSpPr>
            <p:nvPr/>
          </p:nvSpPr>
          <p:spPr bwMode="auto">
            <a:xfrm>
              <a:off x="5514975" y="2921000"/>
              <a:ext cx="430213" cy="161925"/>
            </a:xfrm>
            <a:custGeom>
              <a:avLst/>
              <a:gdLst>
                <a:gd name="T0" fmla="*/ 1 w 32"/>
                <a:gd name="T1" fmla="*/ 4 h 12"/>
                <a:gd name="T2" fmla="*/ 0 w 32"/>
                <a:gd name="T3" fmla="*/ 7 h 12"/>
                <a:gd name="T4" fmla="*/ 3 w 32"/>
                <a:gd name="T5" fmla="*/ 8 h 12"/>
                <a:gd name="T6" fmla="*/ 29 w 32"/>
                <a:gd name="T7" fmla="*/ 12 h 12"/>
                <a:gd name="T8" fmla="*/ 30 w 32"/>
                <a:gd name="T9" fmla="*/ 12 h 12"/>
                <a:gd name="T10" fmla="*/ 31 w 32"/>
                <a:gd name="T11" fmla="*/ 12 h 12"/>
                <a:gd name="T12" fmla="*/ 31 w 32"/>
                <a:gd name="T13" fmla="*/ 9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5"/>
                    <a:pt x="0" y="6"/>
                    <a:pt x="0" y="7"/>
                  </a:cubicBezTo>
                  <a:cubicBezTo>
                    <a:pt x="1" y="8"/>
                    <a:pt x="2" y="9"/>
                    <a:pt x="3" y="8"/>
                  </a:cubicBezTo>
                  <a:cubicBezTo>
                    <a:pt x="10" y="5"/>
                    <a:pt x="21" y="4"/>
                    <a:pt x="29" y="12"/>
                  </a:cubicBezTo>
                  <a:cubicBezTo>
                    <a:pt x="29" y="12"/>
                    <a:pt x="29" y="12"/>
                    <a:pt x="30" y="12"/>
                  </a:cubicBezTo>
                  <a:cubicBezTo>
                    <a:pt x="30" y="12"/>
                    <a:pt x="31" y="12"/>
                    <a:pt x="31" y="12"/>
                  </a:cubicBezTo>
                  <a:cubicBezTo>
                    <a:pt x="32" y="11"/>
                    <a:pt x="32" y="10"/>
                    <a:pt x="31" y="9"/>
                  </a:cubicBezTo>
                  <a:cubicBezTo>
                    <a:pt x="23" y="0"/>
                    <a:pt x="10" y="1"/>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7" name="Freeform 7"/>
            <p:cNvSpPr>
              <a:spLocks/>
            </p:cNvSpPr>
            <p:nvPr/>
          </p:nvSpPr>
          <p:spPr bwMode="auto">
            <a:xfrm>
              <a:off x="5514975" y="3082925"/>
              <a:ext cx="430213" cy="161925"/>
            </a:xfrm>
            <a:custGeom>
              <a:avLst/>
              <a:gdLst>
                <a:gd name="T0" fmla="*/ 1 w 32"/>
                <a:gd name="T1" fmla="*/ 4 h 12"/>
                <a:gd name="T2" fmla="*/ 0 w 32"/>
                <a:gd name="T3" fmla="*/ 7 h 12"/>
                <a:gd name="T4" fmla="*/ 3 w 32"/>
                <a:gd name="T5" fmla="*/ 8 h 12"/>
                <a:gd name="T6" fmla="*/ 29 w 32"/>
                <a:gd name="T7" fmla="*/ 11 h 12"/>
                <a:gd name="T8" fmla="*/ 30 w 32"/>
                <a:gd name="T9" fmla="*/ 12 h 12"/>
                <a:gd name="T10" fmla="*/ 31 w 32"/>
                <a:gd name="T11" fmla="*/ 11 h 12"/>
                <a:gd name="T12" fmla="*/ 31 w 32"/>
                <a:gd name="T13" fmla="*/ 8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6"/>
                    <a:pt x="0" y="7"/>
                  </a:cubicBezTo>
                  <a:cubicBezTo>
                    <a:pt x="1" y="8"/>
                    <a:pt x="2" y="8"/>
                    <a:pt x="3" y="8"/>
                  </a:cubicBezTo>
                  <a:cubicBezTo>
                    <a:pt x="10" y="5"/>
                    <a:pt x="21" y="4"/>
                    <a:pt x="29" y="11"/>
                  </a:cubicBezTo>
                  <a:cubicBezTo>
                    <a:pt x="29" y="12"/>
                    <a:pt x="29" y="12"/>
                    <a:pt x="30" y="12"/>
                  </a:cubicBezTo>
                  <a:cubicBezTo>
                    <a:pt x="30" y="12"/>
                    <a:pt x="31" y="12"/>
                    <a:pt x="31" y="11"/>
                  </a:cubicBezTo>
                  <a:cubicBezTo>
                    <a:pt x="32" y="10"/>
                    <a:pt x="32" y="9"/>
                    <a:pt x="31" y="8"/>
                  </a:cubicBezTo>
                  <a:cubicBezTo>
                    <a:pt x="23" y="0"/>
                    <a:pt x="10" y="0"/>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8" name="Freeform 8"/>
            <p:cNvSpPr>
              <a:spLocks/>
            </p:cNvSpPr>
            <p:nvPr/>
          </p:nvSpPr>
          <p:spPr bwMode="auto">
            <a:xfrm>
              <a:off x="5514975" y="3232150"/>
              <a:ext cx="430213" cy="161925"/>
            </a:xfrm>
            <a:custGeom>
              <a:avLst/>
              <a:gdLst>
                <a:gd name="T0" fmla="*/ 1 w 32"/>
                <a:gd name="T1" fmla="*/ 5 h 12"/>
                <a:gd name="T2" fmla="*/ 0 w 32"/>
                <a:gd name="T3" fmla="*/ 7 h 12"/>
                <a:gd name="T4" fmla="*/ 3 w 32"/>
                <a:gd name="T5" fmla="*/ 8 h 12"/>
                <a:gd name="T6" fmla="*/ 29 w 32"/>
                <a:gd name="T7" fmla="*/ 12 h 12"/>
                <a:gd name="T8" fmla="*/ 30 w 32"/>
                <a:gd name="T9" fmla="*/ 12 h 12"/>
                <a:gd name="T10" fmla="*/ 31 w 32"/>
                <a:gd name="T11" fmla="*/ 12 h 12"/>
                <a:gd name="T12" fmla="*/ 31 w 32"/>
                <a:gd name="T13" fmla="*/ 9 h 12"/>
                <a:gd name="T14" fmla="*/ 1 w 3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5"/>
                  </a:moveTo>
                  <a:cubicBezTo>
                    <a:pt x="0" y="5"/>
                    <a:pt x="0" y="6"/>
                    <a:pt x="0" y="7"/>
                  </a:cubicBezTo>
                  <a:cubicBezTo>
                    <a:pt x="1" y="8"/>
                    <a:pt x="2" y="9"/>
                    <a:pt x="3" y="8"/>
                  </a:cubicBezTo>
                  <a:cubicBezTo>
                    <a:pt x="10" y="5"/>
                    <a:pt x="21" y="5"/>
                    <a:pt x="29" y="12"/>
                  </a:cubicBezTo>
                  <a:cubicBezTo>
                    <a:pt x="29" y="12"/>
                    <a:pt x="29" y="12"/>
                    <a:pt x="30" y="12"/>
                  </a:cubicBezTo>
                  <a:cubicBezTo>
                    <a:pt x="30" y="12"/>
                    <a:pt x="31" y="12"/>
                    <a:pt x="31" y="12"/>
                  </a:cubicBezTo>
                  <a:cubicBezTo>
                    <a:pt x="32" y="11"/>
                    <a:pt x="32" y="10"/>
                    <a:pt x="31" y="9"/>
                  </a:cubicBezTo>
                  <a:cubicBezTo>
                    <a:pt x="23" y="0"/>
                    <a:pt x="10" y="1"/>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9" name="Freeform 9"/>
            <p:cNvSpPr>
              <a:spLocks/>
            </p:cNvSpPr>
            <p:nvPr/>
          </p:nvSpPr>
          <p:spPr bwMode="auto">
            <a:xfrm>
              <a:off x="5514975" y="3394075"/>
              <a:ext cx="430213" cy="161925"/>
            </a:xfrm>
            <a:custGeom>
              <a:avLst/>
              <a:gdLst>
                <a:gd name="T0" fmla="*/ 1 w 32"/>
                <a:gd name="T1" fmla="*/ 4 h 12"/>
                <a:gd name="T2" fmla="*/ 0 w 32"/>
                <a:gd name="T3" fmla="*/ 7 h 12"/>
                <a:gd name="T4" fmla="*/ 3 w 32"/>
                <a:gd name="T5" fmla="*/ 8 h 12"/>
                <a:gd name="T6" fmla="*/ 29 w 32"/>
                <a:gd name="T7" fmla="*/ 11 h 12"/>
                <a:gd name="T8" fmla="*/ 30 w 32"/>
                <a:gd name="T9" fmla="*/ 12 h 12"/>
                <a:gd name="T10" fmla="*/ 31 w 32"/>
                <a:gd name="T11" fmla="*/ 11 h 12"/>
                <a:gd name="T12" fmla="*/ 31 w 32"/>
                <a:gd name="T13" fmla="*/ 9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6"/>
                    <a:pt x="0" y="7"/>
                  </a:cubicBezTo>
                  <a:cubicBezTo>
                    <a:pt x="1" y="8"/>
                    <a:pt x="2" y="8"/>
                    <a:pt x="3" y="8"/>
                  </a:cubicBezTo>
                  <a:cubicBezTo>
                    <a:pt x="10" y="5"/>
                    <a:pt x="21" y="4"/>
                    <a:pt x="29" y="11"/>
                  </a:cubicBezTo>
                  <a:cubicBezTo>
                    <a:pt x="29" y="12"/>
                    <a:pt x="29" y="12"/>
                    <a:pt x="30" y="12"/>
                  </a:cubicBezTo>
                  <a:cubicBezTo>
                    <a:pt x="30" y="12"/>
                    <a:pt x="31" y="12"/>
                    <a:pt x="31" y="11"/>
                  </a:cubicBezTo>
                  <a:cubicBezTo>
                    <a:pt x="32" y="11"/>
                    <a:pt x="32" y="9"/>
                    <a:pt x="31" y="9"/>
                  </a:cubicBezTo>
                  <a:cubicBezTo>
                    <a:pt x="23" y="0"/>
                    <a:pt x="10" y="1"/>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0" name="Freeform 10"/>
            <p:cNvSpPr>
              <a:spLocks/>
            </p:cNvSpPr>
            <p:nvPr/>
          </p:nvSpPr>
          <p:spPr bwMode="auto">
            <a:xfrm>
              <a:off x="5514975" y="3556000"/>
              <a:ext cx="430213" cy="161925"/>
            </a:xfrm>
            <a:custGeom>
              <a:avLst/>
              <a:gdLst>
                <a:gd name="T0" fmla="*/ 1 w 32"/>
                <a:gd name="T1" fmla="*/ 4 h 12"/>
                <a:gd name="T2" fmla="*/ 0 w 32"/>
                <a:gd name="T3" fmla="*/ 6 h 12"/>
                <a:gd name="T4" fmla="*/ 3 w 32"/>
                <a:gd name="T5" fmla="*/ 7 h 12"/>
                <a:gd name="T6" fmla="*/ 29 w 32"/>
                <a:gd name="T7" fmla="*/ 11 h 12"/>
                <a:gd name="T8" fmla="*/ 30 w 32"/>
                <a:gd name="T9" fmla="*/ 12 h 12"/>
                <a:gd name="T10" fmla="*/ 31 w 32"/>
                <a:gd name="T11" fmla="*/ 11 h 12"/>
                <a:gd name="T12" fmla="*/ 31 w 32"/>
                <a:gd name="T13" fmla="*/ 8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5"/>
                    <a:pt x="0" y="6"/>
                  </a:cubicBezTo>
                  <a:cubicBezTo>
                    <a:pt x="1" y="7"/>
                    <a:pt x="2" y="8"/>
                    <a:pt x="3" y="7"/>
                  </a:cubicBezTo>
                  <a:cubicBezTo>
                    <a:pt x="10" y="4"/>
                    <a:pt x="21" y="4"/>
                    <a:pt x="29" y="11"/>
                  </a:cubicBezTo>
                  <a:cubicBezTo>
                    <a:pt x="29" y="11"/>
                    <a:pt x="29" y="12"/>
                    <a:pt x="30" y="12"/>
                  </a:cubicBezTo>
                  <a:cubicBezTo>
                    <a:pt x="30" y="12"/>
                    <a:pt x="31" y="11"/>
                    <a:pt x="31" y="11"/>
                  </a:cubicBezTo>
                  <a:cubicBezTo>
                    <a:pt x="32" y="10"/>
                    <a:pt x="32" y="9"/>
                    <a:pt x="31" y="8"/>
                  </a:cubicBezTo>
                  <a:cubicBezTo>
                    <a:pt x="23" y="0"/>
                    <a:pt x="10" y="0"/>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1" name="Freeform 11"/>
            <p:cNvSpPr>
              <a:spLocks/>
            </p:cNvSpPr>
            <p:nvPr/>
          </p:nvSpPr>
          <p:spPr bwMode="auto">
            <a:xfrm>
              <a:off x="6213475" y="2921000"/>
              <a:ext cx="430213" cy="161925"/>
            </a:xfrm>
            <a:custGeom>
              <a:avLst/>
              <a:gdLst>
                <a:gd name="T0" fmla="*/ 1 w 32"/>
                <a:gd name="T1" fmla="*/ 12 h 12"/>
                <a:gd name="T2" fmla="*/ 2 w 32"/>
                <a:gd name="T3" fmla="*/ 12 h 12"/>
                <a:gd name="T4" fmla="*/ 3 w 32"/>
                <a:gd name="T5" fmla="*/ 12 h 12"/>
                <a:gd name="T6" fmla="*/ 29 w 32"/>
                <a:gd name="T7" fmla="*/ 8 h 12"/>
                <a:gd name="T8" fmla="*/ 32 w 32"/>
                <a:gd name="T9" fmla="*/ 7 h 12"/>
                <a:gd name="T10" fmla="*/ 31 w 32"/>
                <a:gd name="T11" fmla="*/ 4 h 12"/>
                <a:gd name="T12" fmla="*/ 1 w 32"/>
                <a:gd name="T13" fmla="*/ 9 h 12"/>
                <a:gd name="T14" fmla="*/ 1 w 3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12"/>
                  </a:moveTo>
                  <a:cubicBezTo>
                    <a:pt x="1" y="12"/>
                    <a:pt x="1" y="12"/>
                    <a:pt x="2" y="12"/>
                  </a:cubicBezTo>
                  <a:cubicBezTo>
                    <a:pt x="2" y="12"/>
                    <a:pt x="3" y="12"/>
                    <a:pt x="3" y="12"/>
                  </a:cubicBezTo>
                  <a:cubicBezTo>
                    <a:pt x="11" y="4"/>
                    <a:pt x="21" y="5"/>
                    <a:pt x="29" y="8"/>
                  </a:cubicBezTo>
                  <a:cubicBezTo>
                    <a:pt x="30" y="9"/>
                    <a:pt x="31" y="8"/>
                    <a:pt x="32" y="7"/>
                  </a:cubicBezTo>
                  <a:cubicBezTo>
                    <a:pt x="32" y="6"/>
                    <a:pt x="32" y="5"/>
                    <a:pt x="31" y="4"/>
                  </a:cubicBezTo>
                  <a:cubicBezTo>
                    <a:pt x="22" y="1"/>
                    <a:pt x="9" y="0"/>
                    <a:pt x="1" y="9"/>
                  </a:cubicBezTo>
                  <a:cubicBezTo>
                    <a:pt x="0" y="10"/>
                    <a:pt x="0" y="11"/>
                    <a:pt x="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2" name="Freeform 12"/>
            <p:cNvSpPr>
              <a:spLocks/>
            </p:cNvSpPr>
            <p:nvPr/>
          </p:nvSpPr>
          <p:spPr bwMode="auto">
            <a:xfrm>
              <a:off x="6213475" y="3082925"/>
              <a:ext cx="430213" cy="161925"/>
            </a:xfrm>
            <a:custGeom>
              <a:avLst/>
              <a:gdLst>
                <a:gd name="T0" fmla="*/ 31 w 32"/>
                <a:gd name="T1" fmla="*/ 4 h 12"/>
                <a:gd name="T2" fmla="*/ 1 w 32"/>
                <a:gd name="T3" fmla="*/ 8 h 12"/>
                <a:gd name="T4" fmla="*/ 1 w 32"/>
                <a:gd name="T5" fmla="*/ 11 h 12"/>
                <a:gd name="T6" fmla="*/ 2 w 32"/>
                <a:gd name="T7" fmla="*/ 12 h 12"/>
                <a:gd name="T8" fmla="*/ 3 w 32"/>
                <a:gd name="T9" fmla="*/ 11 h 12"/>
                <a:gd name="T10" fmla="*/ 29 w 32"/>
                <a:gd name="T11" fmla="*/ 8 h 12"/>
                <a:gd name="T12" fmla="*/ 32 w 32"/>
                <a:gd name="T13" fmla="*/ 7 h 12"/>
                <a:gd name="T14" fmla="*/ 3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4"/>
                  </a:moveTo>
                  <a:cubicBezTo>
                    <a:pt x="22" y="0"/>
                    <a:pt x="9" y="0"/>
                    <a:pt x="1" y="8"/>
                  </a:cubicBezTo>
                  <a:cubicBezTo>
                    <a:pt x="0" y="9"/>
                    <a:pt x="0" y="10"/>
                    <a:pt x="1" y="11"/>
                  </a:cubicBezTo>
                  <a:cubicBezTo>
                    <a:pt x="1" y="12"/>
                    <a:pt x="1" y="12"/>
                    <a:pt x="2" y="12"/>
                  </a:cubicBezTo>
                  <a:cubicBezTo>
                    <a:pt x="2" y="12"/>
                    <a:pt x="3" y="12"/>
                    <a:pt x="3" y="11"/>
                  </a:cubicBezTo>
                  <a:cubicBezTo>
                    <a:pt x="11" y="4"/>
                    <a:pt x="21" y="5"/>
                    <a:pt x="29" y="8"/>
                  </a:cubicBezTo>
                  <a:cubicBezTo>
                    <a:pt x="30" y="8"/>
                    <a:pt x="31" y="8"/>
                    <a:pt x="32" y="7"/>
                  </a:cubicBezTo>
                  <a:cubicBezTo>
                    <a:pt x="32" y="6"/>
                    <a:pt x="32" y="4"/>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3" name="Freeform 13"/>
            <p:cNvSpPr>
              <a:spLocks/>
            </p:cNvSpPr>
            <p:nvPr/>
          </p:nvSpPr>
          <p:spPr bwMode="auto">
            <a:xfrm>
              <a:off x="6213475" y="3232150"/>
              <a:ext cx="430213" cy="161925"/>
            </a:xfrm>
            <a:custGeom>
              <a:avLst/>
              <a:gdLst>
                <a:gd name="T0" fmla="*/ 31 w 32"/>
                <a:gd name="T1" fmla="*/ 5 h 12"/>
                <a:gd name="T2" fmla="*/ 1 w 32"/>
                <a:gd name="T3" fmla="*/ 9 h 12"/>
                <a:gd name="T4" fmla="*/ 1 w 32"/>
                <a:gd name="T5" fmla="*/ 12 h 12"/>
                <a:gd name="T6" fmla="*/ 2 w 32"/>
                <a:gd name="T7" fmla="*/ 12 h 12"/>
                <a:gd name="T8" fmla="*/ 3 w 32"/>
                <a:gd name="T9" fmla="*/ 12 h 12"/>
                <a:gd name="T10" fmla="*/ 29 w 32"/>
                <a:gd name="T11" fmla="*/ 8 h 12"/>
                <a:gd name="T12" fmla="*/ 32 w 32"/>
                <a:gd name="T13" fmla="*/ 7 h 12"/>
                <a:gd name="T14" fmla="*/ 31 w 3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5"/>
                  </a:moveTo>
                  <a:cubicBezTo>
                    <a:pt x="22" y="1"/>
                    <a:pt x="9" y="0"/>
                    <a:pt x="1" y="9"/>
                  </a:cubicBezTo>
                  <a:cubicBezTo>
                    <a:pt x="0" y="10"/>
                    <a:pt x="0" y="11"/>
                    <a:pt x="1" y="12"/>
                  </a:cubicBezTo>
                  <a:cubicBezTo>
                    <a:pt x="1" y="12"/>
                    <a:pt x="1" y="12"/>
                    <a:pt x="2" y="12"/>
                  </a:cubicBezTo>
                  <a:cubicBezTo>
                    <a:pt x="2" y="12"/>
                    <a:pt x="3" y="12"/>
                    <a:pt x="3" y="12"/>
                  </a:cubicBezTo>
                  <a:cubicBezTo>
                    <a:pt x="11" y="5"/>
                    <a:pt x="21" y="5"/>
                    <a:pt x="29" y="8"/>
                  </a:cubicBezTo>
                  <a:cubicBezTo>
                    <a:pt x="30" y="9"/>
                    <a:pt x="31" y="8"/>
                    <a:pt x="32" y="7"/>
                  </a:cubicBezTo>
                  <a:cubicBezTo>
                    <a:pt x="32" y="6"/>
                    <a:pt x="32" y="5"/>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4" name="Freeform 14"/>
            <p:cNvSpPr>
              <a:spLocks/>
            </p:cNvSpPr>
            <p:nvPr/>
          </p:nvSpPr>
          <p:spPr bwMode="auto">
            <a:xfrm>
              <a:off x="6213475" y="3394075"/>
              <a:ext cx="430213" cy="161925"/>
            </a:xfrm>
            <a:custGeom>
              <a:avLst/>
              <a:gdLst>
                <a:gd name="T0" fmla="*/ 31 w 32"/>
                <a:gd name="T1" fmla="*/ 4 h 12"/>
                <a:gd name="T2" fmla="*/ 1 w 32"/>
                <a:gd name="T3" fmla="*/ 9 h 12"/>
                <a:gd name="T4" fmla="*/ 1 w 32"/>
                <a:gd name="T5" fmla="*/ 11 h 12"/>
                <a:gd name="T6" fmla="*/ 2 w 32"/>
                <a:gd name="T7" fmla="*/ 12 h 12"/>
                <a:gd name="T8" fmla="*/ 3 w 32"/>
                <a:gd name="T9" fmla="*/ 11 h 12"/>
                <a:gd name="T10" fmla="*/ 29 w 32"/>
                <a:gd name="T11" fmla="*/ 8 h 12"/>
                <a:gd name="T12" fmla="*/ 32 w 32"/>
                <a:gd name="T13" fmla="*/ 7 h 12"/>
                <a:gd name="T14" fmla="*/ 3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4"/>
                  </a:moveTo>
                  <a:cubicBezTo>
                    <a:pt x="22" y="1"/>
                    <a:pt x="9" y="0"/>
                    <a:pt x="1" y="9"/>
                  </a:cubicBezTo>
                  <a:cubicBezTo>
                    <a:pt x="0" y="9"/>
                    <a:pt x="0" y="11"/>
                    <a:pt x="1" y="11"/>
                  </a:cubicBezTo>
                  <a:cubicBezTo>
                    <a:pt x="1" y="12"/>
                    <a:pt x="1" y="12"/>
                    <a:pt x="2" y="12"/>
                  </a:cubicBezTo>
                  <a:cubicBezTo>
                    <a:pt x="2" y="12"/>
                    <a:pt x="3" y="12"/>
                    <a:pt x="3" y="11"/>
                  </a:cubicBezTo>
                  <a:cubicBezTo>
                    <a:pt x="11" y="4"/>
                    <a:pt x="21" y="5"/>
                    <a:pt x="29" y="8"/>
                  </a:cubicBezTo>
                  <a:cubicBezTo>
                    <a:pt x="30" y="8"/>
                    <a:pt x="31" y="8"/>
                    <a:pt x="32" y="7"/>
                  </a:cubicBezTo>
                  <a:cubicBezTo>
                    <a:pt x="32" y="6"/>
                    <a:pt x="32" y="4"/>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85" name="Group 24"/>
          <p:cNvGrpSpPr>
            <a:grpSpLocks noChangeAspect="1"/>
          </p:cNvGrpSpPr>
          <p:nvPr/>
        </p:nvGrpSpPr>
        <p:grpSpPr>
          <a:xfrm>
            <a:off x="2291982" y="4751681"/>
            <a:ext cx="540000" cy="539061"/>
            <a:chOff x="8086272" y="-163416"/>
            <a:chExt cx="2723803" cy="2719060"/>
          </a:xfrm>
          <a:solidFill>
            <a:schemeClr val="accent5"/>
          </a:solidFill>
        </p:grpSpPr>
        <p:sp>
          <p:nvSpPr>
            <p:cNvPr id="186" name="Freeform 24"/>
            <p:cNvSpPr>
              <a:spLocks noEditPoints="1"/>
            </p:cNvSpPr>
            <p:nvPr/>
          </p:nvSpPr>
          <p:spPr bwMode="auto">
            <a:xfrm>
              <a:off x="8086272" y="-163416"/>
              <a:ext cx="2723803" cy="2719060"/>
            </a:xfrm>
            <a:custGeom>
              <a:avLst/>
              <a:gdLst>
                <a:gd name="T0" fmla="*/ 138 w 241"/>
                <a:gd name="T1" fmla="*/ 25 h 240"/>
                <a:gd name="T2" fmla="*/ 168 w 241"/>
                <a:gd name="T3" fmla="*/ 48 h 240"/>
                <a:gd name="T4" fmla="*/ 181 w 241"/>
                <a:gd name="T5" fmla="*/ 38 h 240"/>
                <a:gd name="T6" fmla="*/ 199 w 241"/>
                <a:gd name="T7" fmla="*/ 53 h 240"/>
                <a:gd name="T8" fmla="*/ 192 w 241"/>
                <a:gd name="T9" fmla="*/ 73 h 240"/>
                <a:gd name="T10" fmla="*/ 215 w 241"/>
                <a:gd name="T11" fmla="*/ 103 h 240"/>
                <a:gd name="T12" fmla="*/ 223 w 241"/>
                <a:gd name="T13" fmla="*/ 128 h 240"/>
                <a:gd name="T14" fmla="*/ 204 w 241"/>
                <a:gd name="T15" fmla="*/ 137 h 240"/>
                <a:gd name="T16" fmla="*/ 199 w 241"/>
                <a:gd name="T17" fmla="*/ 174 h 240"/>
                <a:gd name="T18" fmla="*/ 187 w 241"/>
                <a:gd name="T19" fmla="*/ 199 h 240"/>
                <a:gd name="T20" fmla="*/ 175 w 241"/>
                <a:gd name="T21" fmla="*/ 199 h 240"/>
                <a:gd name="T22" fmla="*/ 138 w 241"/>
                <a:gd name="T23" fmla="*/ 204 h 240"/>
                <a:gd name="T24" fmla="*/ 129 w 241"/>
                <a:gd name="T25" fmla="*/ 223 h 240"/>
                <a:gd name="T26" fmla="*/ 103 w 241"/>
                <a:gd name="T27" fmla="*/ 214 h 240"/>
                <a:gd name="T28" fmla="*/ 73 w 241"/>
                <a:gd name="T29" fmla="*/ 191 h 240"/>
                <a:gd name="T30" fmla="*/ 60 w 241"/>
                <a:gd name="T31" fmla="*/ 201 h 240"/>
                <a:gd name="T32" fmla="*/ 42 w 241"/>
                <a:gd name="T33" fmla="*/ 186 h 240"/>
                <a:gd name="T34" fmla="*/ 49 w 241"/>
                <a:gd name="T35" fmla="*/ 167 h 240"/>
                <a:gd name="T36" fmla="*/ 26 w 241"/>
                <a:gd name="T37" fmla="*/ 137 h 240"/>
                <a:gd name="T38" fmla="*/ 17 w 241"/>
                <a:gd name="T39" fmla="*/ 111 h 240"/>
                <a:gd name="T40" fmla="*/ 36 w 241"/>
                <a:gd name="T41" fmla="*/ 103 h 240"/>
                <a:gd name="T42" fmla="*/ 42 w 241"/>
                <a:gd name="T43" fmla="*/ 65 h 240"/>
                <a:gd name="T44" fmla="*/ 54 w 241"/>
                <a:gd name="T45" fmla="*/ 41 h 240"/>
                <a:gd name="T46" fmla="*/ 66 w 241"/>
                <a:gd name="T47" fmla="*/ 41 h 240"/>
                <a:gd name="T48" fmla="*/ 103 w 241"/>
                <a:gd name="T49" fmla="*/ 36 h 240"/>
                <a:gd name="T50" fmla="*/ 112 w 241"/>
                <a:gd name="T51" fmla="*/ 17 h 240"/>
                <a:gd name="T52" fmla="*/ 129 w 241"/>
                <a:gd name="T53" fmla="*/ 0 h 240"/>
                <a:gd name="T54" fmla="*/ 86 w 241"/>
                <a:gd name="T55" fmla="*/ 23 h 240"/>
                <a:gd name="T56" fmla="*/ 60 w 241"/>
                <a:gd name="T57" fmla="*/ 21 h 240"/>
                <a:gd name="T58" fmla="*/ 29 w 241"/>
                <a:gd name="T59" fmla="*/ 41 h 240"/>
                <a:gd name="T60" fmla="*/ 28 w 241"/>
                <a:gd name="T61" fmla="*/ 75 h 240"/>
                <a:gd name="T62" fmla="*/ 0 w 241"/>
                <a:gd name="T63" fmla="*/ 111 h 240"/>
                <a:gd name="T64" fmla="*/ 23 w 241"/>
                <a:gd name="T65" fmla="*/ 154 h 240"/>
                <a:gd name="T66" fmla="*/ 22 w 241"/>
                <a:gd name="T67" fmla="*/ 180 h 240"/>
                <a:gd name="T68" fmla="*/ 42 w 241"/>
                <a:gd name="T69" fmla="*/ 211 h 240"/>
                <a:gd name="T70" fmla="*/ 76 w 241"/>
                <a:gd name="T71" fmla="*/ 212 h 240"/>
                <a:gd name="T72" fmla="*/ 112 w 241"/>
                <a:gd name="T73" fmla="*/ 240 h 240"/>
                <a:gd name="T74" fmla="*/ 155 w 241"/>
                <a:gd name="T75" fmla="*/ 217 h 240"/>
                <a:gd name="T76" fmla="*/ 181 w 241"/>
                <a:gd name="T77" fmla="*/ 218 h 240"/>
                <a:gd name="T78" fmla="*/ 211 w 241"/>
                <a:gd name="T79" fmla="*/ 199 h 240"/>
                <a:gd name="T80" fmla="*/ 213 w 241"/>
                <a:gd name="T81" fmla="*/ 164 h 240"/>
                <a:gd name="T82" fmla="*/ 241 w 241"/>
                <a:gd name="T83" fmla="*/ 128 h 240"/>
                <a:gd name="T84" fmla="*/ 217 w 241"/>
                <a:gd name="T85" fmla="*/ 86 h 240"/>
                <a:gd name="T86" fmla="*/ 219 w 241"/>
                <a:gd name="T87" fmla="*/ 59 h 240"/>
                <a:gd name="T88" fmla="*/ 199 w 241"/>
                <a:gd name="T89" fmla="*/ 29 h 240"/>
                <a:gd name="T90" fmla="*/ 165 w 241"/>
                <a:gd name="T91" fmla="*/ 27 h 240"/>
                <a:gd name="T92" fmla="*/ 129 w 241"/>
                <a:gd name="T9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1" h="240">
                  <a:moveTo>
                    <a:pt x="129" y="17"/>
                  </a:moveTo>
                  <a:cubicBezTo>
                    <a:pt x="134" y="17"/>
                    <a:pt x="138" y="21"/>
                    <a:pt x="138" y="25"/>
                  </a:cubicBezTo>
                  <a:cubicBezTo>
                    <a:pt x="138" y="36"/>
                    <a:pt x="138" y="36"/>
                    <a:pt x="138" y="36"/>
                  </a:cubicBezTo>
                  <a:cubicBezTo>
                    <a:pt x="149" y="38"/>
                    <a:pt x="159" y="42"/>
                    <a:pt x="168" y="48"/>
                  </a:cubicBezTo>
                  <a:cubicBezTo>
                    <a:pt x="175" y="41"/>
                    <a:pt x="175" y="41"/>
                    <a:pt x="175" y="41"/>
                  </a:cubicBezTo>
                  <a:cubicBezTo>
                    <a:pt x="177" y="39"/>
                    <a:pt x="179" y="38"/>
                    <a:pt x="181" y="38"/>
                  </a:cubicBezTo>
                  <a:cubicBezTo>
                    <a:pt x="183" y="38"/>
                    <a:pt x="185" y="39"/>
                    <a:pt x="187" y="41"/>
                  </a:cubicBezTo>
                  <a:cubicBezTo>
                    <a:pt x="199" y="53"/>
                    <a:pt x="199" y="53"/>
                    <a:pt x="199" y="53"/>
                  </a:cubicBezTo>
                  <a:cubicBezTo>
                    <a:pt x="203" y="56"/>
                    <a:pt x="203" y="62"/>
                    <a:pt x="199" y="65"/>
                  </a:cubicBezTo>
                  <a:cubicBezTo>
                    <a:pt x="192" y="73"/>
                    <a:pt x="192" y="73"/>
                    <a:pt x="192" y="73"/>
                  </a:cubicBezTo>
                  <a:cubicBezTo>
                    <a:pt x="198" y="82"/>
                    <a:pt x="202" y="92"/>
                    <a:pt x="204" y="103"/>
                  </a:cubicBezTo>
                  <a:cubicBezTo>
                    <a:pt x="215" y="103"/>
                    <a:pt x="215" y="103"/>
                    <a:pt x="215" y="103"/>
                  </a:cubicBezTo>
                  <a:cubicBezTo>
                    <a:pt x="220" y="103"/>
                    <a:pt x="223" y="106"/>
                    <a:pt x="223" y="111"/>
                  </a:cubicBezTo>
                  <a:cubicBezTo>
                    <a:pt x="223" y="128"/>
                    <a:pt x="223" y="128"/>
                    <a:pt x="223" y="128"/>
                  </a:cubicBezTo>
                  <a:cubicBezTo>
                    <a:pt x="223" y="133"/>
                    <a:pt x="220" y="137"/>
                    <a:pt x="215" y="137"/>
                  </a:cubicBezTo>
                  <a:cubicBezTo>
                    <a:pt x="204" y="137"/>
                    <a:pt x="204" y="137"/>
                    <a:pt x="204" y="137"/>
                  </a:cubicBezTo>
                  <a:cubicBezTo>
                    <a:pt x="202" y="148"/>
                    <a:pt x="198" y="158"/>
                    <a:pt x="192" y="167"/>
                  </a:cubicBezTo>
                  <a:cubicBezTo>
                    <a:pt x="199" y="174"/>
                    <a:pt x="199" y="174"/>
                    <a:pt x="199" y="174"/>
                  </a:cubicBezTo>
                  <a:cubicBezTo>
                    <a:pt x="203" y="178"/>
                    <a:pt x="203" y="183"/>
                    <a:pt x="199" y="186"/>
                  </a:cubicBezTo>
                  <a:cubicBezTo>
                    <a:pt x="187" y="199"/>
                    <a:pt x="187" y="199"/>
                    <a:pt x="187" y="199"/>
                  </a:cubicBezTo>
                  <a:cubicBezTo>
                    <a:pt x="185" y="200"/>
                    <a:pt x="183" y="201"/>
                    <a:pt x="181" y="201"/>
                  </a:cubicBezTo>
                  <a:cubicBezTo>
                    <a:pt x="179" y="201"/>
                    <a:pt x="177" y="200"/>
                    <a:pt x="175" y="199"/>
                  </a:cubicBezTo>
                  <a:cubicBezTo>
                    <a:pt x="168" y="191"/>
                    <a:pt x="168" y="191"/>
                    <a:pt x="168" y="191"/>
                  </a:cubicBezTo>
                  <a:cubicBezTo>
                    <a:pt x="159" y="197"/>
                    <a:pt x="149" y="202"/>
                    <a:pt x="138" y="204"/>
                  </a:cubicBezTo>
                  <a:cubicBezTo>
                    <a:pt x="138" y="214"/>
                    <a:pt x="138" y="214"/>
                    <a:pt x="138" y="214"/>
                  </a:cubicBezTo>
                  <a:cubicBezTo>
                    <a:pt x="138" y="219"/>
                    <a:pt x="134" y="223"/>
                    <a:pt x="129" y="223"/>
                  </a:cubicBezTo>
                  <a:cubicBezTo>
                    <a:pt x="112" y="223"/>
                    <a:pt x="112" y="223"/>
                    <a:pt x="112" y="223"/>
                  </a:cubicBezTo>
                  <a:cubicBezTo>
                    <a:pt x="107" y="223"/>
                    <a:pt x="103" y="219"/>
                    <a:pt x="103" y="214"/>
                  </a:cubicBezTo>
                  <a:cubicBezTo>
                    <a:pt x="103" y="204"/>
                    <a:pt x="103" y="204"/>
                    <a:pt x="103" y="204"/>
                  </a:cubicBezTo>
                  <a:cubicBezTo>
                    <a:pt x="92" y="202"/>
                    <a:pt x="82" y="197"/>
                    <a:pt x="73" y="191"/>
                  </a:cubicBezTo>
                  <a:cubicBezTo>
                    <a:pt x="66" y="199"/>
                    <a:pt x="66" y="199"/>
                    <a:pt x="66" y="199"/>
                  </a:cubicBezTo>
                  <a:cubicBezTo>
                    <a:pt x="64" y="200"/>
                    <a:pt x="62" y="201"/>
                    <a:pt x="60" y="201"/>
                  </a:cubicBezTo>
                  <a:cubicBezTo>
                    <a:pt x="58" y="201"/>
                    <a:pt x="55" y="200"/>
                    <a:pt x="54" y="199"/>
                  </a:cubicBezTo>
                  <a:cubicBezTo>
                    <a:pt x="42" y="186"/>
                    <a:pt x="42" y="186"/>
                    <a:pt x="42" y="186"/>
                  </a:cubicBezTo>
                  <a:cubicBezTo>
                    <a:pt x="38" y="183"/>
                    <a:pt x="38" y="178"/>
                    <a:pt x="42" y="174"/>
                  </a:cubicBezTo>
                  <a:cubicBezTo>
                    <a:pt x="49" y="167"/>
                    <a:pt x="49" y="167"/>
                    <a:pt x="49" y="167"/>
                  </a:cubicBezTo>
                  <a:cubicBezTo>
                    <a:pt x="43" y="158"/>
                    <a:pt x="39" y="148"/>
                    <a:pt x="36" y="137"/>
                  </a:cubicBezTo>
                  <a:cubicBezTo>
                    <a:pt x="26" y="137"/>
                    <a:pt x="26" y="137"/>
                    <a:pt x="26" y="137"/>
                  </a:cubicBezTo>
                  <a:cubicBezTo>
                    <a:pt x="21" y="137"/>
                    <a:pt x="17" y="133"/>
                    <a:pt x="17" y="128"/>
                  </a:cubicBezTo>
                  <a:cubicBezTo>
                    <a:pt x="17" y="111"/>
                    <a:pt x="17" y="111"/>
                    <a:pt x="17" y="111"/>
                  </a:cubicBezTo>
                  <a:cubicBezTo>
                    <a:pt x="17" y="106"/>
                    <a:pt x="21" y="103"/>
                    <a:pt x="26" y="103"/>
                  </a:cubicBezTo>
                  <a:cubicBezTo>
                    <a:pt x="36" y="103"/>
                    <a:pt x="36" y="103"/>
                    <a:pt x="36" y="103"/>
                  </a:cubicBezTo>
                  <a:cubicBezTo>
                    <a:pt x="39" y="92"/>
                    <a:pt x="43" y="82"/>
                    <a:pt x="49" y="73"/>
                  </a:cubicBezTo>
                  <a:cubicBezTo>
                    <a:pt x="42" y="65"/>
                    <a:pt x="42" y="65"/>
                    <a:pt x="42" y="65"/>
                  </a:cubicBezTo>
                  <a:cubicBezTo>
                    <a:pt x="38" y="62"/>
                    <a:pt x="38" y="56"/>
                    <a:pt x="42" y="53"/>
                  </a:cubicBezTo>
                  <a:cubicBezTo>
                    <a:pt x="54" y="41"/>
                    <a:pt x="54" y="41"/>
                    <a:pt x="54" y="41"/>
                  </a:cubicBezTo>
                  <a:cubicBezTo>
                    <a:pt x="55" y="39"/>
                    <a:pt x="58" y="38"/>
                    <a:pt x="60" y="38"/>
                  </a:cubicBezTo>
                  <a:cubicBezTo>
                    <a:pt x="62" y="38"/>
                    <a:pt x="64" y="39"/>
                    <a:pt x="66" y="41"/>
                  </a:cubicBezTo>
                  <a:cubicBezTo>
                    <a:pt x="73" y="48"/>
                    <a:pt x="73" y="48"/>
                    <a:pt x="73" y="48"/>
                  </a:cubicBezTo>
                  <a:cubicBezTo>
                    <a:pt x="82" y="42"/>
                    <a:pt x="92" y="38"/>
                    <a:pt x="103" y="36"/>
                  </a:cubicBezTo>
                  <a:cubicBezTo>
                    <a:pt x="103" y="25"/>
                    <a:pt x="103" y="25"/>
                    <a:pt x="103" y="25"/>
                  </a:cubicBezTo>
                  <a:cubicBezTo>
                    <a:pt x="103" y="21"/>
                    <a:pt x="107" y="17"/>
                    <a:pt x="112" y="17"/>
                  </a:cubicBezTo>
                  <a:cubicBezTo>
                    <a:pt x="129" y="17"/>
                    <a:pt x="129" y="17"/>
                    <a:pt x="129" y="17"/>
                  </a:cubicBezTo>
                  <a:moveTo>
                    <a:pt x="129" y="0"/>
                  </a:moveTo>
                  <a:cubicBezTo>
                    <a:pt x="112" y="0"/>
                    <a:pt x="112" y="0"/>
                    <a:pt x="112" y="0"/>
                  </a:cubicBezTo>
                  <a:cubicBezTo>
                    <a:pt x="99" y="0"/>
                    <a:pt x="88" y="10"/>
                    <a:pt x="86" y="23"/>
                  </a:cubicBezTo>
                  <a:cubicBezTo>
                    <a:pt x="83" y="24"/>
                    <a:pt x="79" y="25"/>
                    <a:pt x="76" y="27"/>
                  </a:cubicBezTo>
                  <a:cubicBezTo>
                    <a:pt x="71" y="23"/>
                    <a:pt x="66" y="21"/>
                    <a:pt x="60" y="21"/>
                  </a:cubicBezTo>
                  <a:cubicBezTo>
                    <a:pt x="53" y="21"/>
                    <a:pt x="46" y="24"/>
                    <a:pt x="42" y="29"/>
                  </a:cubicBezTo>
                  <a:cubicBezTo>
                    <a:pt x="29" y="41"/>
                    <a:pt x="29" y="41"/>
                    <a:pt x="29" y="41"/>
                  </a:cubicBezTo>
                  <a:cubicBezTo>
                    <a:pt x="25" y="46"/>
                    <a:pt x="22" y="52"/>
                    <a:pt x="22" y="59"/>
                  </a:cubicBezTo>
                  <a:cubicBezTo>
                    <a:pt x="22" y="65"/>
                    <a:pt x="24" y="71"/>
                    <a:pt x="28" y="75"/>
                  </a:cubicBezTo>
                  <a:cubicBezTo>
                    <a:pt x="26" y="79"/>
                    <a:pt x="25" y="82"/>
                    <a:pt x="23" y="86"/>
                  </a:cubicBezTo>
                  <a:cubicBezTo>
                    <a:pt x="10" y="87"/>
                    <a:pt x="0" y="98"/>
                    <a:pt x="0" y="111"/>
                  </a:cubicBezTo>
                  <a:cubicBezTo>
                    <a:pt x="0" y="128"/>
                    <a:pt x="0" y="128"/>
                    <a:pt x="0" y="128"/>
                  </a:cubicBezTo>
                  <a:cubicBezTo>
                    <a:pt x="0" y="142"/>
                    <a:pt x="10" y="153"/>
                    <a:pt x="23" y="154"/>
                  </a:cubicBezTo>
                  <a:cubicBezTo>
                    <a:pt x="25" y="157"/>
                    <a:pt x="26" y="161"/>
                    <a:pt x="28" y="164"/>
                  </a:cubicBezTo>
                  <a:cubicBezTo>
                    <a:pt x="24" y="169"/>
                    <a:pt x="22" y="174"/>
                    <a:pt x="22" y="180"/>
                  </a:cubicBezTo>
                  <a:cubicBezTo>
                    <a:pt x="22" y="187"/>
                    <a:pt x="25" y="194"/>
                    <a:pt x="29" y="199"/>
                  </a:cubicBezTo>
                  <a:cubicBezTo>
                    <a:pt x="42" y="211"/>
                    <a:pt x="42" y="211"/>
                    <a:pt x="42" y="211"/>
                  </a:cubicBezTo>
                  <a:cubicBezTo>
                    <a:pt x="46" y="216"/>
                    <a:pt x="53" y="218"/>
                    <a:pt x="60" y="218"/>
                  </a:cubicBezTo>
                  <a:cubicBezTo>
                    <a:pt x="66" y="218"/>
                    <a:pt x="71" y="216"/>
                    <a:pt x="76" y="212"/>
                  </a:cubicBezTo>
                  <a:cubicBezTo>
                    <a:pt x="79" y="214"/>
                    <a:pt x="83" y="216"/>
                    <a:pt x="86" y="217"/>
                  </a:cubicBezTo>
                  <a:cubicBezTo>
                    <a:pt x="88" y="230"/>
                    <a:pt x="99" y="240"/>
                    <a:pt x="112" y="240"/>
                  </a:cubicBezTo>
                  <a:cubicBezTo>
                    <a:pt x="129" y="240"/>
                    <a:pt x="129" y="240"/>
                    <a:pt x="129" y="240"/>
                  </a:cubicBezTo>
                  <a:cubicBezTo>
                    <a:pt x="142" y="240"/>
                    <a:pt x="153" y="230"/>
                    <a:pt x="155" y="217"/>
                  </a:cubicBezTo>
                  <a:cubicBezTo>
                    <a:pt x="158" y="216"/>
                    <a:pt x="161" y="214"/>
                    <a:pt x="165" y="212"/>
                  </a:cubicBezTo>
                  <a:cubicBezTo>
                    <a:pt x="169" y="216"/>
                    <a:pt x="175" y="218"/>
                    <a:pt x="181" y="218"/>
                  </a:cubicBezTo>
                  <a:cubicBezTo>
                    <a:pt x="188" y="218"/>
                    <a:pt x="194" y="216"/>
                    <a:pt x="199" y="211"/>
                  </a:cubicBezTo>
                  <a:cubicBezTo>
                    <a:pt x="211" y="199"/>
                    <a:pt x="211" y="199"/>
                    <a:pt x="211" y="199"/>
                  </a:cubicBezTo>
                  <a:cubicBezTo>
                    <a:pt x="216" y="194"/>
                    <a:pt x="219" y="187"/>
                    <a:pt x="219" y="180"/>
                  </a:cubicBezTo>
                  <a:cubicBezTo>
                    <a:pt x="219" y="174"/>
                    <a:pt x="217" y="169"/>
                    <a:pt x="213" y="164"/>
                  </a:cubicBezTo>
                  <a:cubicBezTo>
                    <a:pt x="215" y="161"/>
                    <a:pt x="216" y="157"/>
                    <a:pt x="217" y="154"/>
                  </a:cubicBezTo>
                  <a:cubicBezTo>
                    <a:pt x="230" y="153"/>
                    <a:pt x="241" y="142"/>
                    <a:pt x="241" y="128"/>
                  </a:cubicBezTo>
                  <a:cubicBezTo>
                    <a:pt x="241" y="111"/>
                    <a:pt x="241" y="111"/>
                    <a:pt x="241" y="111"/>
                  </a:cubicBezTo>
                  <a:cubicBezTo>
                    <a:pt x="241" y="98"/>
                    <a:pt x="230" y="87"/>
                    <a:pt x="217" y="86"/>
                  </a:cubicBezTo>
                  <a:cubicBezTo>
                    <a:pt x="216" y="82"/>
                    <a:pt x="215" y="79"/>
                    <a:pt x="213" y="75"/>
                  </a:cubicBezTo>
                  <a:cubicBezTo>
                    <a:pt x="217" y="71"/>
                    <a:pt x="219" y="65"/>
                    <a:pt x="219" y="59"/>
                  </a:cubicBezTo>
                  <a:cubicBezTo>
                    <a:pt x="219" y="52"/>
                    <a:pt x="216" y="46"/>
                    <a:pt x="211" y="41"/>
                  </a:cubicBezTo>
                  <a:cubicBezTo>
                    <a:pt x="199" y="29"/>
                    <a:pt x="199" y="29"/>
                    <a:pt x="199" y="29"/>
                  </a:cubicBezTo>
                  <a:cubicBezTo>
                    <a:pt x="194" y="24"/>
                    <a:pt x="188" y="21"/>
                    <a:pt x="181" y="21"/>
                  </a:cubicBezTo>
                  <a:cubicBezTo>
                    <a:pt x="175" y="21"/>
                    <a:pt x="169" y="23"/>
                    <a:pt x="165" y="27"/>
                  </a:cubicBezTo>
                  <a:cubicBezTo>
                    <a:pt x="161" y="25"/>
                    <a:pt x="158" y="24"/>
                    <a:pt x="155" y="23"/>
                  </a:cubicBezTo>
                  <a:cubicBezTo>
                    <a:pt x="153" y="10"/>
                    <a:pt x="142" y="0"/>
                    <a:pt x="1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7" name="Freeform 25"/>
            <p:cNvSpPr>
              <a:spLocks noEditPoints="1"/>
            </p:cNvSpPr>
            <p:nvPr/>
          </p:nvSpPr>
          <p:spPr bwMode="auto">
            <a:xfrm>
              <a:off x="8821795" y="562614"/>
              <a:ext cx="1252760" cy="1266997"/>
            </a:xfrm>
            <a:custGeom>
              <a:avLst/>
              <a:gdLst>
                <a:gd name="T0" fmla="*/ 55 w 111"/>
                <a:gd name="T1" fmla="*/ 112 h 112"/>
                <a:gd name="T2" fmla="*/ 0 w 111"/>
                <a:gd name="T3" fmla="*/ 56 h 112"/>
                <a:gd name="T4" fmla="*/ 55 w 111"/>
                <a:gd name="T5" fmla="*/ 0 h 112"/>
                <a:gd name="T6" fmla="*/ 111 w 111"/>
                <a:gd name="T7" fmla="*/ 56 h 112"/>
                <a:gd name="T8" fmla="*/ 55 w 111"/>
                <a:gd name="T9" fmla="*/ 112 h 112"/>
                <a:gd name="T10" fmla="*/ 55 w 111"/>
                <a:gd name="T11" fmla="*/ 9 h 112"/>
                <a:gd name="T12" fmla="*/ 8 w 111"/>
                <a:gd name="T13" fmla="*/ 56 h 112"/>
                <a:gd name="T14" fmla="*/ 55 w 111"/>
                <a:gd name="T15" fmla="*/ 103 h 112"/>
                <a:gd name="T16" fmla="*/ 103 w 111"/>
                <a:gd name="T17" fmla="*/ 56 h 112"/>
                <a:gd name="T18" fmla="*/ 55 w 111"/>
                <a:gd name="T19" fmla="*/ 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2">
                  <a:moveTo>
                    <a:pt x="55" y="112"/>
                  </a:moveTo>
                  <a:cubicBezTo>
                    <a:pt x="25" y="112"/>
                    <a:pt x="0" y="86"/>
                    <a:pt x="0" y="56"/>
                  </a:cubicBezTo>
                  <a:cubicBezTo>
                    <a:pt x="0" y="25"/>
                    <a:pt x="25" y="0"/>
                    <a:pt x="55" y="0"/>
                  </a:cubicBezTo>
                  <a:cubicBezTo>
                    <a:pt x="86" y="0"/>
                    <a:pt x="111" y="25"/>
                    <a:pt x="111" y="56"/>
                  </a:cubicBezTo>
                  <a:cubicBezTo>
                    <a:pt x="111" y="86"/>
                    <a:pt x="86" y="112"/>
                    <a:pt x="55" y="112"/>
                  </a:cubicBezTo>
                  <a:close/>
                  <a:moveTo>
                    <a:pt x="55" y="9"/>
                  </a:moveTo>
                  <a:cubicBezTo>
                    <a:pt x="29" y="9"/>
                    <a:pt x="8" y="30"/>
                    <a:pt x="8" y="56"/>
                  </a:cubicBezTo>
                  <a:cubicBezTo>
                    <a:pt x="8" y="82"/>
                    <a:pt x="29" y="103"/>
                    <a:pt x="55" y="103"/>
                  </a:cubicBezTo>
                  <a:cubicBezTo>
                    <a:pt x="81" y="103"/>
                    <a:pt x="103" y="82"/>
                    <a:pt x="103" y="56"/>
                  </a:cubicBezTo>
                  <a:cubicBezTo>
                    <a:pt x="103" y="30"/>
                    <a:pt x="81" y="9"/>
                    <a:pt x="5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8" name="Freeform 26"/>
            <p:cNvSpPr>
              <a:spLocks noEditPoints="1"/>
            </p:cNvSpPr>
            <p:nvPr/>
          </p:nvSpPr>
          <p:spPr bwMode="auto">
            <a:xfrm>
              <a:off x="9101767" y="856823"/>
              <a:ext cx="678580" cy="678580"/>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8 h 60"/>
                <a:gd name="T12" fmla="*/ 9 w 60"/>
                <a:gd name="T13" fmla="*/ 30 h 60"/>
                <a:gd name="T14" fmla="*/ 30 w 60"/>
                <a:gd name="T15" fmla="*/ 51 h 60"/>
                <a:gd name="T16" fmla="*/ 52 w 60"/>
                <a:gd name="T17" fmla="*/ 30 h 60"/>
                <a:gd name="T18" fmla="*/ 30 w 60"/>
                <a:gd name="T19"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4" y="60"/>
                    <a:pt x="0" y="46"/>
                    <a:pt x="0" y="30"/>
                  </a:cubicBezTo>
                  <a:cubicBezTo>
                    <a:pt x="0" y="13"/>
                    <a:pt x="14" y="0"/>
                    <a:pt x="30" y="0"/>
                  </a:cubicBezTo>
                  <a:cubicBezTo>
                    <a:pt x="47" y="0"/>
                    <a:pt x="60" y="13"/>
                    <a:pt x="60" y="30"/>
                  </a:cubicBezTo>
                  <a:cubicBezTo>
                    <a:pt x="60" y="46"/>
                    <a:pt x="47" y="60"/>
                    <a:pt x="30" y="60"/>
                  </a:cubicBezTo>
                  <a:close/>
                  <a:moveTo>
                    <a:pt x="30" y="8"/>
                  </a:moveTo>
                  <a:cubicBezTo>
                    <a:pt x="19" y="8"/>
                    <a:pt x="9" y="18"/>
                    <a:pt x="9" y="30"/>
                  </a:cubicBezTo>
                  <a:cubicBezTo>
                    <a:pt x="9" y="42"/>
                    <a:pt x="19" y="51"/>
                    <a:pt x="30" y="51"/>
                  </a:cubicBezTo>
                  <a:cubicBezTo>
                    <a:pt x="42" y="51"/>
                    <a:pt x="52" y="42"/>
                    <a:pt x="52" y="30"/>
                  </a:cubicBezTo>
                  <a:cubicBezTo>
                    <a:pt x="52" y="18"/>
                    <a:pt x="42" y="8"/>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89" name="Group 337"/>
          <p:cNvGrpSpPr>
            <a:grpSpLocks noChangeAspect="1"/>
          </p:cNvGrpSpPr>
          <p:nvPr/>
        </p:nvGrpSpPr>
        <p:grpSpPr>
          <a:xfrm>
            <a:off x="2081303" y="5848573"/>
            <a:ext cx="828000" cy="366063"/>
            <a:chOff x="2865438" y="5287963"/>
            <a:chExt cx="754062" cy="333375"/>
          </a:xfrm>
          <a:solidFill>
            <a:schemeClr val="accent6"/>
          </a:solidFill>
        </p:grpSpPr>
        <p:sp>
          <p:nvSpPr>
            <p:cNvPr id="190" name="Freeform 31"/>
            <p:cNvSpPr>
              <a:spLocks/>
            </p:cNvSpPr>
            <p:nvPr/>
          </p:nvSpPr>
          <p:spPr bwMode="auto">
            <a:xfrm>
              <a:off x="3173413" y="5508626"/>
              <a:ext cx="92075" cy="93663"/>
            </a:xfrm>
            <a:custGeom>
              <a:avLst/>
              <a:gdLst>
                <a:gd name="T0" fmla="*/ 23 w 24"/>
                <a:gd name="T1" fmla="*/ 7 h 24"/>
                <a:gd name="T2" fmla="*/ 24 w 24"/>
                <a:gd name="T3" fmla="*/ 3 h 24"/>
                <a:gd name="T4" fmla="*/ 22 w 24"/>
                <a:gd name="T5" fmla="*/ 1 h 24"/>
                <a:gd name="T6" fmla="*/ 20 w 24"/>
                <a:gd name="T7" fmla="*/ 0 h 24"/>
                <a:gd name="T8" fmla="*/ 16 w 24"/>
                <a:gd name="T9" fmla="*/ 2 h 24"/>
                <a:gd name="T10" fmla="*/ 0 w 24"/>
                <a:gd name="T11" fmla="*/ 22 h 24"/>
                <a:gd name="T12" fmla="*/ 8 w 24"/>
                <a:gd name="T13" fmla="*/ 24 h 24"/>
                <a:gd name="T14" fmla="*/ 8 w 24"/>
                <a:gd name="T15" fmla="*/ 24 h 24"/>
                <a:gd name="T16" fmla="*/ 21 w 24"/>
                <a:gd name="T17" fmla="*/ 9 h 24"/>
                <a:gd name="T18" fmla="*/ 23 w 24"/>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3" y="7"/>
                  </a:moveTo>
                  <a:cubicBezTo>
                    <a:pt x="23" y="6"/>
                    <a:pt x="24" y="5"/>
                    <a:pt x="24" y="3"/>
                  </a:cubicBezTo>
                  <a:cubicBezTo>
                    <a:pt x="23" y="2"/>
                    <a:pt x="23" y="2"/>
                    <a:pt x="22" y="1"/>
                  </a:cubicBezTo>
                  <a:cubicBezTo>
                    <a:pt x="22" y="0"/>
                    <a:pt x="21" y="0"/>
                    <a:pt x="20" y="0"/>
                  </a:cubicBezTo>
                  <a:cubicBezTo>
                    <a:pt x="18" y="0"/>
                    <a:pt x="17" y="1"/>
                    <a:pt x="16" y="2"/>
                  </a:cubicBezTo>
                  <a:cubicBezTo>
                    <a:pt x="0" y="22"/>
                    <a:pt x="0" y="22"/>
                    <a:pt x="0" y="22"/>
                  </a:cubicBezTo>
                  <a:cubicBezTo>
                    <a:pt x="3" y="23"/>
                    <a:pt x="5" y="23"/>
                    <a:pt x="8" y="24"/>
                  </a:cubicBezTo>
                  <a:cubicBezTo>
                    <a:pt x="8" y="24"/>
                    <a:pt x="8" y="24"/>
                    <a:pt x="8" y="24"/>
                  </a:cubicBezTo>
                  <a:cubicBezTo>
                    <a:pt x="21" y="9"/>
                    <a:pt x="21" y="9"/>
                    <a:pt x="21" y="9"/>
                  </a:cubicBezTo>
                  <a:cubicBezTo>
                    <a:pt x="21" y="8"/>
                    <a:pt x="22" y="7"/>
                    <a:pt x="2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id-ID"/>
            </a:p>
          </p:txBody>
        </p:sp>
        <p:sp>
          <p:nvSpPr>
            <p:cNvPr id="191" name="Freeform 32"/>
            <p:cNvSpPr>
              <a:spLocks/>
            </p:cNvSpPr>
            <p:nvPr/>
          </p:nvSpPr>
          <p:spPr bwMode="auto">
            <a:xfrm>
              <a:off x="3127375" y="5505451"/>
              <a:ext cx="80962" cy="80963"/>
            </a:xfrm>
            <a:custGeom>
              <a:avLst/>
              <a:gdLst>
                <a:gd name="T0" fmla="*/ 21 w 21"/>
                <a:gd name="T1" fmla="*/ 4 h 21"/>
                <a:gd name="T2" fmla="*/ 19 w 21"/>
                <a:gd name="T3" fmla="*/ 1 h 21"/>
                <a:gd name="T4" fmla="*/ 17 w 21"/>
                <a:gd name="T5" fmla="*/ 0 h 21"/>
                <a:gd name="T6" fmla="*/ 13 w 21"/>
                <a:gd name="T7" fmla="*/ 2 h 21"/>
                <a:gd name="T8" fmla="*/ 0 w 21"/>
                <a:gd name="T9" fmla="*/ 18 h 21"/>
                <a:gd name="T10" fmla="*/ 8 w 21"/>
                <a:gd name="T11" fmla="*/ 21 h 21"/>
                <a:gd name="T12" fmla="*/ 20 w 21"/>
                <a:gd name="T13" fmla="*/ 7 h 21"/>
                <a:gd name="T14" fmla="*/ 21 w 21"/>
                <a:gd name="T15" fmla="*/ 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1">
                  <a:moveTo>
                    <a:pt x="21" y="4"/>
                  </a:moveTo>
                  <a:cubicBezTo>
                    <a:pt x="21" y="2"/>
                    <a:pt x="20" y="1"/>
                    <a:pt x="19" y="1"/>
                  </a:cubicBezTo>
                  <a:cubicBezTo>
                    <a:pt x="19" y="0"/>
                    <a:pt x="18" y="0"/>
                    <a:pt x="17" y="0"/>
                  </a:cubicBezTo>
                  <a:cubicBezTo>
                    <a:pt x="16" y="0"/>
                    <a:pt x="14" y="1"/>
                    <a:pt x="13" y="2"/>
                  </a:cubicBezTo>
                  <a:cubicBezTo>
                    <a:pt x="0" y="18"/>
                    <a:pt x="0" y="18"/>
                    <a:pt x="0" y="18"/>
                  </a:cubicBezTo>
                  <a:cubicBezTo>
                    <a:pt x="3" y="19"/>
                    <a:pt x="5" y="20"/>
                    <a:pt x="8" y="21"/>
                  </a:cubicBezTo>
                  <a:cubicBezTo>
                    <a:pt x="20" y="7"/>
                    <a:pt x="20" y="7"/>
                    <a:pt x="20" y="7"/>
                  </a:cubicBezTo>
                  <a:cubicBezTo>
                    <a:pt x="21" y="6"/>
                    <a:pt x="21" y="5"/>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id-ID"/>
            </a:p>
          </p:txBody>
        </p:sp>
        <p:sp>
          <p:nvSpPr>
            <p:cNvPr id="192" name="Freeform 33"/>
            <p:cNvSpPr>
              <a:spLocks/>
            </p:cNvSpPr>
            <p:nvPr/>
          </p:nvSpPr>
          <p:spPr bwMode="auto">
            <a:xfrm>
              <a:off x="3219450" y="5548313"/>
              <a:ext cx="73025" cy="69850"/>
            </a:xfrm>
            <a:custGeom>
              <a:avLst/>
              <a:gdLst>
                <a:gd name="T0" fmla="*/ 14 w 19"/>
                <a:gd name="T1" fmla="*/ 0 h 18"/>
                <a:gd name="T2" fmla="*/ 13 w 19"/>
                <a:gd name="T3" fmla="*/ 0 h 18"/>
                <a:gd name="T4" fmla="*/ 0 w 19"/>
                <a:gd name="T5" fmla="*/ 16 h 18"/>
                <a:gd name="T6" fmla="*/ 9 w 19"/>
                <a:gd name="T7" fmla="*/ 18 h 18"/>
                <a:gd name="T8" fmla="*/ 17 w 19"/>
                <a:gd name="T9" fmla="*/ 8 h 18"/>
                <a:gd name="T10" fmla="*/ 17 w 19"/>
                <a:gd name="T11" fmla="*/ 7 h 18"/>
                <a:gd name="T12" fmla="*/ 18 w 19"/>
                <a:gd name="T13" fmla="*/ 6 h 18"/>
                <a:gd name="T14" fmla="*/ 17 w 19"/>
                <a:gd name="T15" fmla="*/ 1 h 18"/>
                <a:gd name="T16" fmla="*/ 14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4" y="0"/>
                  </a:moveTo>
                  <a:cubicBezTo>
                    <a:pt x="14" y="0"/>
                    <a:pt x="13" y="0"/>
                    <a:pt x="13" y="0"/>
                  </a:cubicBezTo>
                  <a:cubicBezTo>
                    <a:pt x="0" y="16"/>
                    <a:pt x="0" y="16"/>
                    <a:pt x="0" y="16"/>
                  </a:cubicBezTo>
                  <a:cubicBezTo>
                    <a:pt x="3" y="16"/>
                    <a:pt x="6" y="17"/>
                    <a:pt x="9" y="18"/>
                  </a:cubicBezTo>
                  <a:cubicBezTo>
                    <a:pt x="17" y="8"/>
                    <a:pt x="17" y="8"/>
                    <a:pt x="17" y="8"/>
                  </a:cubicBezTo>
                  <a:cubicBezTo>
                    <a:pt x="17" y="7"/>
                    <a:pt x="17" y="7"/>
                    <a:pt x="17" y="7"/>
                  </a:cubicBezTo>
                  <a:cubicBezTo>
                    <a:pt x="18" y="6"/>
                    <a:pt x="18" y="6"/>
                    <a:pt x="18" y="6"/>
                  </a:cubicBezTo>
                  <a:cubicBezTo>
                    <a:pt x="19" y="5"/>
                    <a:pt x="19" y="2"/>
                    <a:pt x="17" y="1"/>
                  </a:cubicBezTo>
                  <a:cubicBezTo>
                    <a:pt x="16" y="0"/>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id-ID"/>
            </a:p>
          </p:txBody>
        </p:sp>
        <p:sp>
          <p:nvSpPr>
            <p:cNvPr id="193" name="Freeform 34"/>
            <p:cNvSpPr>
              <a:spLocks/>
            </p:cNvSpPr>
            <p:nvPr/>
          </p:nvSpPr>
          <p:spPr bwMode="auto">
            <a:xfrm>
              <a:off x="3094038" y="5529263"/>
              <a:ext cx="41275" cy="38100"/>
            </a:xfrm>
            <a:custGeom>
              <a:avLst/>
              <a:gdLst>
                <a:gd name="T0" fmla="*/ 9 w 11"/>
                <a:gd name="T1" fmla="*/ 1 h 10"/>
                <a:gd name="T2" fmla="*/ 6 w 11"/>
                <a:gd name="T3" fmla="*/ 0 h 10"/>
                <a:gd name="T4" fmla="*/ 6 w 11"/>
                <a:gd name="T5" fmla="*/ 0 h 10"/>
                <a:gd name="T6" fmla="*/ 0 w 11"/>
                <a:gd name="T7" fmla="*/ 7 h 10"/>
                <a:gd name="T8" fmla="*/ 5 w 11"/>
                <a:gd name="T9" fmla="*/ 10 h 10"/>
                <a:gd name="T10" fmla="*/ 10 w 11"/>
                <a:gd name="T11" fmla="*/ 4 h 10"/>
                <a:gd name="T12" fmla="*/ 9 w 11"/>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9" y="1"/>
                  </a:moveTo>
                  <a:cubicBezTo>
                    <a:pt x="8" y="0"/>
                    <a:pt x="7" y="0"/>
                    <a:pt x="6" y="0"/>
                  </a:cubicBezTo>
                  <a:cubicBezTo>
                    <a:pt x="6" y="0"/>
                    <a:pt x="6" y="0"/>
                    <a:pt x="6" y="0"/>
                  </a:cubicBezTo>
                  <a:cubicBezTo>
                    <a:pt x="0" y="7"/>
                    <a:pt x="0" y="7"/>
                    <a:pt x="0" y="7"/>
                  </a:cubicBezTo>
                  <a:cubicBezTo>
                    <a:pt x="2" y="8"/>
                    <a:pt x="3" y="9"/>
                    <a:pt x="5" y="10"/>
                  </a:cubicBezTo>
                  <a:cubicBezTo>
                    <a:pt x="10" y="4"/>
                    <a:pt x="10" y="4"/>
                    <a:pt x="10" y="4"/>
                  </a:cubicBezTo>
                  <a:cubicBezTo>
                    <a:pt x="11" y="4"/>
                    <a:pt x="10" y="2"/>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id-ID"/>
            </a:p>
          </p:txBody>
        </p:sp>
        <p:sp>
          <p:nvSpPr>
            <p:cNvPr id="194" name="Freeform 35"/>
            <p:cNvSpPr>
              <a:spLocks/>
            </p:cNvSpPr>
            <p:nvPr/>
          </p:nvSpPr>
          <p:spPr bwMode="auto">
            <a:xfrm>
              <a:off x="3268663" y="5602288"/>
              <a:ext cx="15875" cy="19050"/>
            </a:xfrm>
            <a:custGeom>
              <a:avLst/>
              <a:gdLst>
                <a:gd name="T0" fmla="*/ 0 w 4"/>
                <a:gd name="T1" fmla="*/ 5 h 5"/>
                <a:gd name="T2" fmla="*/ 0 w 4"/>
                <a:gd name="T3" fmla="*/ 5 h 5"/>
                <a:gd name="T4" fmla="*/ 4 w 4"/>
                <a:gd name="T5" fmla="*/ 4 h 5"/>
                <a:gd name="T6" fmla="*/ 4 w 4"/>
                <a:gd name="T7" fmla="*/ 0 h 5"/>
                <a:gd name="T8" fmla="*/ 0 w 4"/>
                <a:gd name="T9" fmla="*/ 5 h 5"/>
              </a:gdLst>
              <a:ahLst/>
              <a:cxnLst>
                <a:cxn ang="0">
                  <a:pos x="T0" y="T1"/>
                </a:cxn>
                <a:cxn ang="0">
                  <a:pos x="T2" y="T3"/>
                </a:cxn>
                <a:cxn ang="0">
                  <a:pos x="T4" y="T5"/>
                </a:cxn>
                <a:cxn ang="0">
                  <a:pos x="T6" y="T7"/>
                </a:cxn>
                <a:cxn ang="0">
                  <a:pos x="T8" y="T9"/>
                </a:cxn>
              </a:cxnLst>
              <a:rect l="0" t="0" r="r" b="b"/>
              <a:pathLst>
                <a:path w="4" h="5">
                  <a:moveTo>
                    <a:pt x="0" y="5"/>
                  </a:moveTo>
                  <a:cubicBezTo>
                    <a:pt x="0" y="5"/>
                    <a:pt x="0" y="5"/>
                    <a:pt x="0" y="5"/>
                  </a:cubicBezTo>
                  <a:cubicBezTo>
                    <a:pt x="2" y="5"/>
                    <a:pt x="4" y="4"/>
                    <a:pt x="4" y="4"/>
                  </a:cubicBezTo>
                  <a:cubicBezTo>
                    <a:pt x="4" y="0"/>
                    <a:pt x="4" y="0"/>
                    <a:pt x="4" y="0"/>
                  </a:cubicBez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id-ID"/>
            </a:p>
          </p:txBody>
        </p:sp>
        <p:sp>
          <p:nvSpPr>
            <p:cNvPr id="195" name="Freeform 36"/>
            <p:cNvSpPr>
              <a:spLocks/>
            </p:cNvSpPr>
            <p:nvPr/>
          </p:nvSpPr>
          <p:spPr bwMode="auto">
            <a:xfrm>
              <a:off x="3170238" y="5294313"/>
              <a:ext cx="449262" cy="254000"/>
            </a:xfrm>
            <a:custGeom>
              <a:avLst/>
              <a:gdLst>
                <a:gd name="T0" fmla="*/ 117 w 118"/>
                <a:gd name="T1" fmla="*/ 9 h 65"/>
                <a:gd name="T2" fmla="*/ 101 w 118"/>
                <a:gd name="T3" fmla="*/ 0 h 65"/>
                <a:gd name="T4" fmla="*/ 85 w 118"/>
                <a:gd name="T5" fmla="*/ 10 h 65"/>
                <a:gd name="T6" fmla="*/ 85 w 118"/>
                <a:gd name="T7" fmla="*/ 13 h 65"/>
                <a:gd name="T8" fmla="*/ 63 w 118"/>
                <a:gd name="T9" fmla="*/ 21 h 65"/>
                <a:gd name="T10" fmla="*/ 62 w 118"/>
                <a:gd name="T11" fmla="*/ 20 h 65"/>
                <a:gd name="T12" fmla="*/ 36 w 118"/>
                <a:gd name="T13" fmla="*/ 7 h 65"/>
                <a:gd name="T14" fmla="*/ 36 w 118"/>
                <a:gd name="T15" fmla="*/ 7 h 65"/>
                <a:gd name="T16" fmla="*/ 30 w 118"/>
                <a:gd name="T17" fmla="*/ 5 h 65"/>
                <a:gd name="T18" fmla="*/ 25 w 118"/>
                <a:gd name="T19" fmla="*/ 7 h 65"/>
                <a:gd name="T20" fmla="*/ 25 w 118"/>
                <a:gd name="T21" fmla="*/ 7 h 65"/>
                <a:gd name="T22" fmla="*/ 7 w 118"/>
                <a:gd name="T23" fmla="*/ 17 h 65"/>
                <a:gd name="T24" fmla="*/ 3 w 118"/>
                <a:gd name="T25" fmla="*/ 29 h 65"/>
                <a:gd name="T26" fmla="*/ 2 w 118"/>
                <a:gd name="T27" fmla="*/ 39 h 65"/>
                <a:gd name="T28" fmla="*/ 3 w 118"/>
                <a:gd name="T29" fmla="*/ 40 h 65"/>
                <a:gd name="T30" fmla="*/ 8 w 118"/>
                <a:gd name="T31" fmla="*/ 38 h 65"/>
                <a:gd name="T32" fmla="*/ 21 w 118"/>
                <a:gd name="T33" fmla="*/ 20 h 65"/>
                <a:gd name="T34" fmla="*/ 22 w 118"/>
                <a:gd name="T35" fmla="*/ 18 h 65"/>
                <a:gd name="T36" fmla="*/ 24 w 118"/>
                <a:gd name="T37" fmla="*/ 19 h 65"/>
                <a:gd name="T38" fmla="*/ 28 w 118"/>
                <a:gd name="T39" fmla="*/ 21 h 65"/>
                <a:gd name="T40" fmla="*/ 34 w 118"/>
                <a:gd name="T41" fmla="*/ 24 h 65"/>
                <a:gd name="T42" fmla="*/ 34 w 118"/>
                <a:gd name="T43" fmla="*/ 24 h 65"/>
                <a:gd name="T44" fmla="*/ 46 w 118"/>
                <a:gd name="T45" fmla="*/ 34 h 65"/>
                <a:gd name="T46" fmla="*/ 58 w 118"/>
                <a:gd name="T47" fmla="*/ 46 h 65"/>
                <a:gd name="T48" fmla="*/ 58 w 118"/>
                <a:gd name="T49" fmla="*/ 46 h 65"/>
                <a:gd name="T50" fmla="*/ 58 w 118"/>
                <a:gd name="T51" fmla="*/ 46 h 65"/>
                <a:gd name="T52" fmla="*/ 59 w 118"/>
                <a:gd name="T53" fmla="*/ 65 h 65"/>
                <a:gd name="T54" fmla="*/ 86 w 118"/>
                <a:gd name="T55" fmla="*/ 52 h 65"/>
                <a:gd name="T56" fmla="*/ 102 w 118"/>
                <a:gd name="T57" fmla="*/ 58 h 65"/>
                <a:gd name="T58" fmla="*/ 118 w 118"/>
                <a:gd name="T59" fmla="*/ 49 h 65"/>
                <a:gd name="T60" fmla="*/ 117 w 118"/>
                <a:gd name="T61"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 h="65">
                  <a:moveTo>
                    <a:pt x="117" y="9"/>
                  </a:moveTo>
                  <a:cubicBezTo>
                    <a:pt x="117" y="4"/>
                    <a:pt x="110" y="0"/>
                    <a:pt x="101" y="0"/>
                  </a:cubicBezTo>
                  <a:cubicBezTo>
                    <a:pt x="92" y="0"/>
                    <a:pt x="85" y="5"/>
                    <a:pt x="85" y="10"/>
                  </a:cubicBezTo>
                  <a:cubicBezTo>
                    <a:pt x="85" y="13"/>
                    <a:pt x="85" y="13"/>
                    <a:pt x="85" y="13"/>
                  </a:cubicBezTo>
                  <a:cubicBezTo>
                    <a:pt x="63" y="21"/>
                    <a:pt x="63" y="21"/>
                    <a:pt x="63" y="21"/>
                  </a:cubicBezTo>
                  <a:cubicBezTo>
                    <a:pt x="62" y="20"/>
                    <a:pt x="62" y="20"/>
                    <a:pt x="62" y="20"/>
                  </a:cubicBezTo>
                  <a:cubicBezTo>
                    <a:pt x="60" y="18"/>
                    <a:pt x="45" y="11"/>
                    <a:pt x="36" y="7"/>
                  </a:cubicBezTo>
                  <a:cubicBezTo>
                    <a:pt x="36" y="7"/>
                    <a:pt x="36" y="7"/>
                    <a:pt x="36" y="7"/>
                  </a:cubicBezTo>
                  <a:cubicBezTo>
                    <a:pt x="34" y="6"/>
                    <a:pt x="32" y="5"/>
                    <a:pt x="30" y="5"/>
                  </a:cubicBezTo>
                  <a:cubicBezTo>
                    <a:pt x="27" y="5"/>
                    <a:pt x="25" y="7"/>
                    <a:pt x="25" y="7"/>
                  </a:cubicBezTo>
                  <a:cubicBezTo>
                    <a:pt x="25" y="7"/>
                    <a:pt x="25" y="7"/>
                    <a:pt x="25" y="7"/>
                  </a:cubicBezTo>
                  <a:cubicBezTo>
                    <a:pt x="7" y="17"/>
                    <a:pt x="7" y="17"/>
                    <a:pt x="7" y="17"/>
                  </a:cubicBezTo>
                  <a:cubicBezTo>
                    <a:pt x="3" y="29"/>
                    <a:pt x="3" y="29"/>
                    <a:pt x="3" y="29"/>
                  </a:cubicBezTo>
                  <a:cubicBezTo>
                    <a:pt x="0" y="37"/>
                    <a:pt x="1" y="39"/>
                    <a:pt x="2" y="39"/>
                  </a:cubicBezTo>
                  <a:cubicBezTo>
                    <a:pt x="2" y="39"/>
                    <a:pt x="2" y="40"/>
                    <a:pt x="3" y="40"/>
                  </a:cubicBezTo>
                  <a:cubicBezTo>
                    <a:pt x="5" y="40"/>
                    <a:pt x="7" y="39"/>
                    <a:pt x="8" y="38"/>
                  </a:cubicBezTo>
                  <a:cubicBezTo>
                    <a:pt x="16" y="33"/>
                    <a:pt x="21" y="20"/>
                    <a:pt x="21" y="20"/>
                  </a:cubicBezTo>
                  <a:cubicBezTo>
                    <a:pt x="22" y="18"/>
                    <a:pt x="22" y="18"/>
                    <a:pt x="22" y="18"/>
                  </a:cubicBezTo>
                  <a:cubicBezTo>
                    <a:pt x="24" y="19"/>
                    <a:pt x="24" y="19"/>
                    <a:pt x="24" y="19"/>
                  </a:cubicBezTo>
                  <a:cubicBezTo>
                    <a:pt x="25" y="20"/>
                    <a:pt x="26" y="20"/>
                    <a:pt x="28" y="21"/>
                  </a:cubicBezTo>
                  <a:cubicBezTo>
                    <a:pt x="30" y="22"/>
                    <a:pt x="33" y="23"/>
                    <a:pt x="34" y="24"/>
                  </a:cubicBezTo>
                  <a:cubicBezTo>
                    <a:pt x="34" y="24"/>
                    <a:pt x="34" y="24"/>
                    <a:pt x="34" y="24"/>
                  </a:cubicBezTo>
                  <a:cubicBezTo>
                    <a:pt x="38" y="28"/>
                    <a:pt x="42" y="31"/>
                    <a:pt x="46" y="34"/>
                  </a:cubicBezTo>
                  <a:cubicBezTo>
                    <a:pt x="51" y="38"/>
                    <a:pt x="56" y="41"/>
                    <a:pt x="58" y="46"/>
                  </a:cubicBezTo>
                  <a:cubicBezTo>
                    <a:pt x="58" y="46"/>
                    <a:pt x="58" y="46"/>
                    <a:pt x="58" y="46"/>
                  </a:cubicBezTo>
                  <a:cubicBezTo>
                    <a:pt x="58" y="46"/>
                    <a:pt x="58" y="46"/>
                    <a:pt x="58" y="46"/>
                  </a:cubicBezTo>
                  <a:cubicBezTo>
                    <a:pt x="59" y="54"/>
                    <a:pt x="59" y="61"/>
                    <a:pt x="59" y="65"/>
                  </a:cubicBezTo>
                  <a:cubicBezTo>
                    <a:pt x="86" y="52"/>
                    <a:pt x="86" y="52"/>
                    <a:pt x="86" y="52"/>
                  </a:cubicBezTo>
                  <a:cubicBezTo>
                    <a:pt x="88" y="56"/>
                    <a:pt x="94" y="58"/>
                    <a:pt x="102" y="58"/>
                  </a:cubicBezTo>
                  <a:cubicBezTo>
                    <a:pt x="111" y="58"/>
                    <a:pt x="118" y="54"/>
                    <a:pt x="118" y="49"/>
                  </a:cubicBezTo>
                  <a:lnTo>
                    <a:pt x="11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id-ID"/>
            </a:p>
          </p:txBody>
        </p:sp>
        <p:sp>
          <p:nvSpPr>
            <p:cNvPr id="196" name="Freeform 37"/>
            <p:cNvSpPr>
              <a:spLocks/>
            </p:cNvSpPr>
            <p:nvPr/>
          </p:nvSpPr>
          <p:spPr bwMode="auto">
            <a:xfrm>
              <a:off x="2865438" y="5287963"/>
              <a:ext cx="517525" cy="327025"/>
            </a:xfrm>
            <a:custGeom>
              <a:avLst/>
              <a:gdLst>
                <a:gd name="T0" fmla="*/ 123 w 136"/>
                <a:gd name="T1" fmla="*/ 38 h 84"/>
                <a:gd name="T2" fmla="*/ 112 w 136"/>
                <a:gd name="T3" fmla="*/ 29 h 84"/>
                <a:gd name="T4" fmla="*/ 107 w 136"/>
                <a:gd name="T5" fmla="*/ 26 h 84"/>
                <a:gd name="T6" fmla="*/ 104 w 136"/>
                <a:gd name="T7" fmla="*/ 25 h 84"/>
                <a:gd name="T8" fmla="*/ 90 w 136"/>
                <a:gd name="T9" fmla="*/ 43 h 84"/>
                <a:gd name="T10" fmla="*/ 90 w 136"/>
                <a:gd name="T11" fmla="*/ 43 h 84"/>
                <a:gd name="T12" fmla="*/ 83 w 136"/>
                <a:gd name="T13" fmla="*/ 45 h 84"/>
                <a:gd name="T14" fmla="*/ 79 w 136"/>
                <a:gd name="T15" fmla="*/ 43 h 84"/>
                <a:gd name="T16" fmla="*/ 80 w 136"/>
                <a:gd name="T17" fmla="*/ 30 h 84"/>
                <a:gd name="T18" fmla="*/ 84 w 136"/>
                <a:gd name="T19" fmla="*/ 17 h 84"/>
                <a:gd name="T20" fmla="*/ 95 w 136"/>
                <a:gd name="T21" fmla="*/ 10 h 84"/>
                <a:gd name="T22" fmla="*/ 87 w 136"/>
                <a:gd name="T23" fmla="*/ 8 h 84"/>
                <a:gd name="T24" fmla="*/ 57 w 136"/>
                <a:gd name="T25" fmla="*/ 19 h 84"/>
                <a:gd name="T26" fmla="*/ 57 w 136"/>
                <a:gd name="T27" fmla="*/ 20 h 84"/>
                <a:gd name="T28" fmla="*/ 32 w 136"/>
                <a:gd name="T29" fmla="*/ 9 h 84"/>
                <a:gd name="T30" fmla="*/ 16 w 136"/>
                <a:gd name="T31" fmla="*/ 0 h 84"/>
                <a:gd name="T32" fmla="*/ 0 w 136"/>
                <a:gd name="T33" fmla="*/ 10 h 84"/>
                <a:gd name="T34" fmla="*/ 0 w 136"/>
                <a:gd name="T35" fmla="*/ 49 h 84"/>
                <a:gd name="T36" fmla="*/ 17 w 136"/>
                <a:gd name="T37" fmla="*/ 58 h 84"/>
                <a:gd name="T38" fmla="*/ 33 w 136"/>
                <a:gd name="T39" fmla="*/ 51 h 84"/>
                <a:gd name="T40" fmla="*/ 57 w 136"/>
                <a:gd name="T41" fmla="*/ 62 h 84"/>
                <a:gd name="T42" fmla="*/ 57 w 136"/>
                <a:gd name="T43" fmla="*/ 63 h 84"/>
                <a:gd name="T44" fmla="*/ 58 w 136"/>
                <a:gd name="T45" fmla="*/ 66 h 84"/>
                <a:gd name="T46" fmla="*/ 63 w 136"/>
                <a:gd name="T47" fmla="*/ 60 h 84"/>
                <a:gd name="T48" fmla="*/ 66 w 136"/>
                <a:gd name="T49" fmla="*/ 58 h 84"/>
                <a:gd name="T50" fmla="*/ 71 w 136"/>
                <a:gd name="T51" fmla="*/ 60 h 84"/>
                <a:gd name="T52" fmla="*/ 73 w 136"/>
                <a:gd name="T53" fmla="*/ 62 h 84"/>
                <a:gd name="T54" fmla="*/ 79 w 136"/>
                <a:gd name="T55" fmla="*/ 55 h 84"/>
                <a:gd name="T56" fmla="*/ 86 w 136"/>
                <a:gd name="T57" fmla="*/ 52 h 84"/>
                <a:gd name="T58" fmla="*/ 91 w 136"/>
                <a:gd name="T59" fmla="*/ 54 h 84"/>
                <a:gd name="T60" fmla="*/ 93 w 136"/>
                <a:gd name="T61" fmla="*/ 57 h 84"/>
                <a:gd name="T62" fmla="*/ 94 w 136"/>
                <a:gd name="T63" fmla="*/ 57 h 84"/>
                <a:gd name="T64" fmla="*/ 101 w 136"/>
                <a:gd name="T65" fmla="*/ 53 h 84"/>
                <a:gd name="T66" fmla="*/ 106 w 136"/>
                <a:gd name="T67" fmla="*/ 55 h 84"/>
                <a:gd name="T68" fmla="*/ 108 w 136"/>
                <a:gd name="T69" fmla="*/ 60 h 84"/>
                <a:gd name="T70" fmla="*/ 108 w 136"/>
                <a:gd name="T71" fmla="*/ 63 h 84"/>
                <a:gd name="T72" fmla="*/ 113 w 136"/>
                <a:gd name="T73" fmla="*/ 65 h 84"/>
                <a:gd name="T74" fmla="*/ 114 w 136"/>
                <a:gd name="T75" fmla="*/ 76 h 84"/>
                <a:gd name="T76" fmla="*/ 113 w 136"/>
                <a:gd name="T77" fmla="*/ 78 h 84"/>
                <a:gd name="T78" fmla="*/ 113 w 136"/>
                <a:gd name="T79" fmla="*/ 84 h 84"/>
                <a:gd name="T80" fmla="*/ 114 w 136"/>
                <a:gd name="T81" fmla="*/ 84 h 84"/>
                <a:gd name="T82" fmla="*/ 119 w 136"/>
                <a:gd name="T83" fmla="*/ 80 h 84"/>
                <a:gd name="T84" fmla="*/ 119 w 136"/>
                <a:gd name="T85" fmla="*/ 64 h 84"/>
                <a:gd name="T86" fmla="*/ 118 w 136"/>
                <a:gd name="T87" fmla="*/ 62 h 84"/>
                <a:gd name="T88" fmla="*/ 106 w 136"/>
                <a:gd name="T89" fmla="*/ 50 h 84"/>
                <a:gd name="T90" fmla="*/ 108 w 136"/>
                <a:gd name="T91" fmla="*/ 48 h 84"/>
                <a:gd name="T92" fmla="*/ 121 w 136"/>
                <a:gd name="T93" fmla="*/ 61 h 84"/>
                <a:gd name="T94" fmla="*/ 122 w 136"/>
                <a:gd name="T95" fmla="*/ 63 h 84"/>
                <a:gd name="T96" fmla="*/ 122 w 136"/>
                <a:gd name="T97" fmla="*/ 79 h 84"/>
                <a:gd name="T98" fmla="*/ 123 w 136"/>
                <a:gd name="T99" fmla="*/ 79 h 84"/>
                <a:gd name="T100" fmla="*/ 128 w 136"/>
                <a:gd name="T101" fmla="*/ 76 h 84"/>
                <a:gd name="T102" fmla="*/ 128 w 136"/>
                <a:gd name="T103" fmla="*/ 66 h 84"/>
                <a:gd name="T104" fmla="*/ 127 w 136"/>
                <a:gd name="T105" fmla="*/ 53 h 84"/>
                <a:gd name="T106" fmla="*/ 111 w 136"/>
                <a:gd name="T107" fmla="*/ 38 h 84"/>
                <a:gd name="T108" fmla="*/ 113 w 136"/>
                <a:gd name="T109" fmla="*/ 36 h 84"/>
                <a:gd name="T110" fmla="*/ 129 w 136"/>
                <a:gd name="T111" fmla="*/ 52 h 84"/>
                <a:gd name="T112" fmla="*/ 131 w 136"/>
                <a:gd name="T113" fmla="*/ 66 h 84"/>
                <a:gd name="T114" fmla="*/ 131 w 136"/>
                <a:gd name="T115" fmla="*/ 75 h 84"/>
                <a:gd name="T116" fmla="*/ 131 w 136"/>
                <a:gd name="T117" fmla="*/ 75 h 84"/>
                <a:gd name="T118" fmla="*/ 135 w 136"/>
                <a:gd name="T119" fmla="*/ 74 h 84"/>
                <a:gd name="T120" fmla="*/ 135 w 136"/>
                <a:gd name="T121" fmla="*/ 73 h 84"/>
                <a:gd name="T122" fmla="*/ 134 w 136"/>
                <a:gd name="T123" fmla="*/ 49 h 84"/>
                <a:gd name="T124" fmla="*/ 123 w 136"/>
                <a:gd name="T125" fmla="*/ 3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 h="84">
                  <a:moveTo>
                    <a:pt x="123" y="38"/>
                  </a:moveTo>
                  <a:cubicBezTo>
                    <a:pt x="120" y="35"/>
                    <a:pt x="115" y="32"/>
                    <a:pt x="112" y="29"/>
                  </a:cubicBezTo>
                  <a:cubicBezTo>
                    <a:pt x="111" y="28"/>
                    <a:pt x="109" y="27"/>
                    <a:pt x="107" y="26"/>
                  </a:cubicBezTo>
                  <a:cubicBezTo>
                    <a:pt x="106" y="26"/>
                    <a:pt x="105" y="26"/>
                    <a:pt x="104" y="25"/>
                  </a:cubicBezTo>
                  <a:cubicBezTo>
                    <a:pt x="102" y="29"/>
                    <a:pt x="97" y="39"/>
                    <a:pt x="90" y="43"/>
                  </a:cubicBezTo>
                  <a:cubicBezTo>
                    <a:pt x="90" y="43"/>
                    <a:pt x="90" y="43"/>
                    <a:pt x="90" y="43"/>
                  </a:cubicBezTo>
                  <a:cubicBezTo>
                    <a:pt x="89" y="43"/>
                    <a:pt x="86" y="45"/>
                    <a:pt x="83" y="45"/>
                  </a:cubicBezTo>
                  <a:cubicBezTo>
                    <a:pt x="81" y="45"/>
                    <a:pt x="79" y="44"/>
                    <a:pt x="79" y="43"/>
                  </a:cubicBezTo>
                  <a:cubicBezTo>
                    <a:pt x="77" y="41"/>
                    <a:pt x="77" y="37"/>
                    <a:pt x="80" y="30"/>
                  </a:cubicBezTo>
                  <a:cubicBezTo>
                    <a:pt x="84" y="17"/>
                    <a:pt x="84" y="17"/>
                    <a:pt x="84" y="17"/>
                  </a:cubicBezTo>
                  <a:cubicBezTo>
                    <a:pt x="95" y="10"/>
                    <a:pt x="95" y="10"/>
                    <a:pt x="95" y="10"/>
                  </a:cubicBezTo>
                  <a:cubicBezTo>
                    <a:pt x="93" y="9"/>
                    <a:pt x="90" y="8"/>
                    <a:pt x="87" y="8"/>
                  </a:cubicBezTo>
                  <a:cubicBezTo>
                    <a:pt x="74" y="9"/>
                    <a:pt x="57" y="19"/>
                    <a:pt x="57" y="19"/>
                  </a:cubicBezTo>
                  <a:cubicBezTo>
                    <a:pt x="57" y="20"/>
                    <a:pt x="57" y="20"/>
                    <a:pt x="57" y="20"/>
                  </a:cubicBezTo>
                  <a:cubicBezTo>
                    <a:pt x="32" y="9"/>
                    <a:pt x="32" y="9"/>
                    <a:pt x="32" y="9"/>
                  </a:cubicBezTo>
                  <a:cubicBezTo>
                    <a:pt x="32" y="4"/>
                    <a:pt x="25" y="0"/>
                    <a:pt x="16" y="0"/>
                  </a:cubicBezTo>
                  <a:cubicBezTo>
                    <a:pt x="7" y="1"/>
                    <a:pt x="0" y="5"/>
                    <a:pt x="0" y="10"/>
                  </a:cubicBezTo>
                  <a:cubicBezTo>
                    <a:pt x="0" y="49"/>
                    <a:pt x="0" y="49"/>
                    <a:pt x="0" y="49"/>
                  </a:cubicBezTo>
                  <a:cubicBezTo>
                    <a:pt x="0" y="55"/>
                    <a:pt x="8" y="59"/>
                    <a:pt x="17" y="58"/>
                  </a:cubicBezTo>
                  <a:cubicBezTo>
                    <a:pt x="25" y="58"/>
                    <a:pt x="31" y="55"/>
                    <a:pt x="33" y="51"/>
                  </a:cubicBezTo>
                  <a:cubicBezTo>
                    <a:pt x="57" y="62"/>
                    <a:pt x="57" y="62"/>
                    <a:pt x="57" y="62"/>
                  </a:cubicBezTo>
                  <a:cubicBezTo>
                    <a:pt x="57" y="63"/>
                    <a:pt x="57" y="63"/>
                    <a:pt x="57" y="63"/>
                  </a:cubicBezTo>
                  <a:cubicBezTo>
                    <a:pt x="57" y="64"/>
                    <a:pt x="57" y="65"/>
                    <a:pt x="58" y="66"/>
                  </a:cubicBezTo>
                  <a:cubicBezTo>
                    <a:pt x="63" y="60"/>
                    <a:pt x="63" y="60"/>
                    <a:pt x="63" y="60"/>
                  </a:cubicBezTo>
                  <a:cubicBezTo>
                    <a:pt x="63" y="59"/>
                    <a:pt x="65" y="58"/>
                    <a:pt x="66" y="58"/>
                  </a:cubicBezTo>
                  <a:cubicBezTo>
                    <a:pt x="68" y="58"/>
                    <a:pt x="70" y="59"/>
                    <a:pt x="71" y="60"/>
                  </a:cubicBezTo>
                  <a:cubicBezTo>
                    <a:pt x="72" y="61"/>
                    <a:pt x="73" y="62"/>
                    <a:pt x="73" y="62"/>
                  </a:cubicBezTo>
                  <a:cubicBezTo>
                    <a:pt x="79" y="55"/>
                    <a:pt x="79" y="55"/>
                    <a:pt x="79" y="55"/>
                  </a:cubicBezTo>
                  <a:cubicBezTo>
                    <a:pt x="81" y="53"/>
                    <a:pt x="83" y="52"/>
                    <a:pt x="86" y="52"/>
                  </a:cubicBezTo>
                  <a:cubicBezTo>
                    <a:pt x="88" y="52"/>
                    <a:pt x="90" y="53"/>
                    <a:pt x="91" y="54"/>
                  </a:cubicBezTo>
                  <a:cubicBezTo>
                    <a:pt x="92" y="55"/>
                    <a:pt x="93" y="56"/>
                    <a:pt x="93" y="57"/>
                  </a:cubicBezTo>
                  <a:cubicBezTo>
                    <a:pt x="94" y="57"/>
                    <a:pt x="94" y="57"/>
                    <a:pt x="94" y="57"/>
                  </a:cubicBezTo>
                  <a:cubicBezTo>
                    <a:pt x="96" y="54"/>
                    <a:pt x="98" y="53"/>
                    <a:pt x="101" y="53"/>
                  </a:cubicBezTo>
                  <a:cubicBezTo>
                    <a:pt x="103" y="53"/>
                    <a:pt x="104" y="54"/>
                    <a:pt x="106" y="55"/>
                  </a:cubicBezTo>
                  <a:cubicBezTo>
                    <a:pt x="107" y="56"/>
                    <a:pt x="108" y="58"/>
                    <a:pt x="108" y="60"/>
                  </a:cubicBezTo>
                  <a:cubicBezTo>
                    <a:pt x="109" y="61"/>
                    <a:pt x="108" y="62"/>
                    <a:pt x="108" y="63"/>
                  </a:cubicBezTo>
                  <a:cubicBezTo>
                    <a:pt x="110" y="63"/>
                    <a:pt x="111" y="64"/>
                    <a:pt x="113" y="65"/>
                  </a:cubicBezTo>
                  <a:cubicBezTo>
                    <a:pt x="116" y="68"/>
                    <a:pt x="117" y="73"/>
                    <a:pt x="114" y="76"/>
                  </a:cubicBezTo>
                  <a:cubicBezTo>
                    <a:pt x="113" y="78"/>
                    <a:pt x="113" y="78"/>
                    <a:pt x="113" y="78"/>
                  </a:cubicBezTo>
                  <a:cubicBezTo>
                    <a:pt x="113" y="84"/>
                    <a:pt x="113" y="84"/>
                    <a:pt x="113" y="84"/>
                  </a:cubicBezTo>
                  <a:cubicBezTo>
                    <a:pt x="113" y="84"/>
                    <a:pt x="113" y="84"/>
                    <a:pt x="114" y="84"/>
                  </a:cubicBezTo>
                  <a:cubicBezTo>
                    <a:pt x="117" y="84"/>
                    <a:pt x="119" y="81"/>
                    <a:pt x="119" y="80"/>
                  </a:cubicBezTo>
                  <a:cubicBezTo>
                    <a:pt x="119" y="78"/>
                    <a:pt x="120" y="69"/>
                    <a:pt x="119" y="64"/>
                  </a:cubicBezTo>
                  <a:cubicBezTo>
                    <a:pt x="119" y="63"/>
                    <a:pt x="118" y="63"/>
                    <a:pt x="118" y="62"/>
                  </a:cubicBezTo>
                  <a:cubicBezTo>
                    <a:pt x="117" y="59"/>
                    <a:pt x="109" y="53"/>
                    <a:pt x="106" y="50"/>
                  </a:cubicBezTo>
                  <a:cubicBezTo>
                    <a:pt x="108" y="48"/>
                    <a:pt x="108" y="48"/>
                    <a:pt x="108" y="48"/>
                  </a:cubicBezTo>
                  <a:cubicBezTo>
                    <a:pt x="109" y="49"/>
                    <a:pt x="119" y="56"/>
                    <a:pt x="121" y="61"/>
                  </a:cubicBezTo>
                  <a:cubicBezTo>
                    <a:pt x="121" y="62"/>
                    <a:pt x="121" y="62"/>
                    <a:pt x="122" y="63"/>
                  </a:cubicBezTo>
                  <a:cubicBezTo>
                    <a:pt x="123" y="68"/>
                    <a:pt x="122" y="76"/>
                    <a:pt x="122" y="79"/>
                  </a:cubicBezTo>
                  <a:cubicBezTo>
                    <a:pt x="123" y="79"/>
                    <a:pt x="123" y="79"/>
                    <a:pt x="123" y="79"/>
                  </a:cubicBezTo>
                  <a:cubicBezTo>
                    <a:pt x="127" y="79"/>
                    <a:pt x="128" y="77"/>
                    <a:pt x="128" y="76"/>
                  </a:cubicBezTo>
                  <a:cubicBezTo>
                    <a:pt x="128" y="76"/>
                    <a:pt x="128" y="71"/>
                    <a:pt x="128" y="66"/>
                  </a:cubicBezTo>
                  <a:cubicBezTo>
                    <a:pt x="128" y="58"/>
                    <a:pt x="127" y="54"/>
                    <a:pt x="127" y="53"/>
                  </a:cubicBezTo>
                  <a:cubicBezTo>
                    <a:pt x="125" y="49"/>
                    <a:pt x="115" y="41"/>
                    <a:pt x="111" y="38"/>
                  </a:cubicBezTo>
                  <a:cubicBezTo>
                    <a:pt x="113" y="36"/>
                    <a:pt x="113" y="36"/>
                    <a:pt x="113" y="36"/>
                  </a:cubicBezTo>
                  <a:cubicBezTo>
                    <a:pt x="113" y="36"/>
                    <a:pt x="127" y="46"/>
                    <a:pt x="129" y="52"/>
                  </a:cubicBezTo>
                  <a:cubicBezTo>
                    <a:pt x="130" y="54"/>
                    <a:pt x="131" y="59"/>
                    <a:pt x="131" y="66"/>
                  </a:cubicBezTo>
                  <a:cubicBezTo>
                    <a:pt x="131" y="70"/>
                    <a:pt x="131" y="74"/>
                    <a:pt x="131" y="75"/>
                  </a:cubicBezTo>
                  <a:cubicBezTo>
                    <a:pt x="131" y="75"/>
                    <a:pt x="131" y="75"/>
                    <a:pt x="131" y="75"/>
                  </a:cubicBezTo>
                  <a:cubicBezTo>
                    <a:pt x="133" y="75"/>
                    <a:pt x="134" y="75"/>
                    <a:pt x="135" y="74"/>
                  </a:cubicBezTo>
                  <a:cubicBezTo>
                    <a:pt x="135" y="73"/>
                    <a:pt x="135" y="73"/>
                    <a:pt x="135" y="73"/>
                  </a:cubicBezTo>
                  <a:cubicBezTo>
                    <a:pt x="135" y="73"/>
                    <a:pt x="136" y="63"/>
                    <a:pt x="134" y="49"/>
                  </a:cubicBezTo>
                  <a:cubicBezTo>
                    <a:pt x="133" y="45"/>
                    <a:pt x="128" y="42"/>
                    <a:pt x="12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id-ID"/>
            </a:p>
          </p:txBody>
        </p:sp>
      </p:grpSp>
      <p:pic>
        <p:nvPicPr>
          <p:cNvPr id="199"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81936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6" presetClass="entr" presetSubtype="37"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wipe(left)">
                                      <p:cBhvr>
                                        <p:cTn id="15" dur="500"/>
                                        <p:tgtEl>
                                          <p:spTgt spid="96"/>
                                        </p:tgtEl>
                                      </p:cBhvr>
                                    </p:animEffect>
                                  </p:childTnLst>
                                </p:cTn>
                              </p:par>
                              <p:par>
                                <p:cTn id="16" presetID="10" presetClass="entr" presetSubtype="0" fill="hold" nodeType="with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500"/>
                                        <p:tgtEl>
                                          <p:spTgt spid="105"/>
                                        </p:tgtEl>
                                      </p:cBhvr>
                                    </p:animEffect>
                                  </p:childTnLst>
                                </p:cTn>
                              </p:par>
                              <p:par>
                                <p:cTn id="19" presetID="16" presetClass="entr" presetSubtype="37" fill="hold" nodeType="with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barn(outVertical)">
                                      <p:cBhvr>
                                        <p:cTn id="21" dur="500"/>
                                        <p:tgtEl>
                                          <p:spTgt spid="98"/>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wipe(left)">
                                      <p:cBhvr>
                                        <p:cTn id="25" dur="500"/>
                                        <p:tgtEl>
                                          <p:spTgt spid="99"/>
                                        </p:tgtEl>
                                      </p:cBhvr>
                                    </p:animEffect>
                                  </p:childTnLst>
                                </p:cTn>
                              </p:par>
                              <p:par>
                                <p:cTn id="26" presetID="10" presetClass="entr" presetSubtype="0" fill="hold" nodeType="with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fade">
                                      <p:cBhvr>
                                        <p:cTn id="28" dur="500"/>
                                        <p:tgtEl>
                                          <p:spTgt spid="109"/>
                                        </p:tgtEl>
                                      </p:cBhvr>
                                    </p:animEffect>
                                  </p:childTnLst>
                                </p:cTn>
                              </p:par>
                              <p:par>
                                <p:cTn id="29" presetID="16" presetClass="entr" presetSubtype="37"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barn(outVertical)">
                                      <p:cBhvr>
                                        <p:cTn id="31" dur="500"/>
                                        <p:tgtEl>
                                          <p:spTgt spid="101"/>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wipe(left)">
                                      <p:cBhvr>
                                        <p:cTn id="35" dur="500"/>
                                        <p:tgtEl>
                                          <p:spTgt spid="10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fade">
                                      <p:cBhvr>
                                        <p:cTn id="38" dur="500"/>
                                        <p:tgtEl>
                                          <p:spTgt spid="119"/>
                                        </p:tgtEl>
                                      </p:cBhvr>
                                    </p:animEffect>
                                  </p:childTnLst>
                                </p:cTn>
                              </p:par>
                              <p:par>
                                <p:cTn id="39" presetID="16" presetClass="entr" presetSubtype="37"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barn(outVertical)">
                                      <p:cBhvr>
                                        <p:cTn id="41" dur="500"/>
                                        <p:tgtEl>
                                          <p:spTgt spid="104"/>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wipe(left)">
                                      <p:cBhvr>
                                        <p:cTn id="45" dur="500"/>
                                        <p:tgtEl>
                                          <p:spTgt spid="142"/>
                                        </p:tgtEl>
                                      </p:cBhvr>
                                    </p:animEffect>
                                  </p:childTnLst>
                                </p:cTn>
                              </p:par>
                              <p:par>
                                <p:cTn id="46" presetID="10" presetClass="entr" presetSubtype="0" fill="hold" nodeType="withEffect">
                                  <p:stCondLst>
                                    <p:cond delay="0"/>
                                  </p:stCondLst>
                                  <p:childTnLst>
                                    <p:set>
                                      <p:cBhvr>
                                        <p:cTn id="47" dur="1" fill="hold">
                                          <p:stCondLst>
                                            <p:cond delay="0"/>
                                          </p:stCondLst>
                                        </p:cTn>
                                        <p:tgtEl>
                                          <p:spTgt spid="174"/>
                                        </p:tgtEl>
                                        <p:attrNameLst>
                                          <p:attrName>style.visibility</p:attrName>
                                        </p:attrNameLst>
                                      </p:cBhvr>
                                      <p:to>
                                        <p:strVal val="visible"/>
                                      </p:to>
                                    </p:set>
                                    <p:animEffect transition="in" filter="fade">
                                      <p:cBhvr>
                                        <p:cTn id="48" dur="500"/>
                                        <p:tgtEl>
                                          <p:spTgt spid="174"/>
                                        </p:tgtEl>
                                      </p:cBhvr>
                                    </p:animEffect>
                                  </p:childTnLst>
                                </p:cTn>
                              </p:par>
                              <p:par>
                                <p:cTn id="49" presetID="16" presetClass="entr" presetSubtype="37" fill="hold" nodeType="with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barn(outVertical)">
                                      <p:cBhvr>
                                        <p:cTn id="51" dur="500"/>
                                        <p:tgtEl>
                                          <p:spTgt spid="143"/>
                                        </p:tgtEl>
                                      </p:cBhvr>
                                    </p:animEffec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144"/>
                                        </p:tgtEl>
                                        <p:attrNameLst>
                                          <p:attrName>style.visibility</p:attrName>
                                        </p:attrNameLst>
                                      </p:cBhvr>
                                      <p:to>
                                        <p:strVal val="visible"/>
                                      </p:to>
                                    </p:set>
                                    <p:animEffect transition="in" filter="wipe(left)">
                                      <p:cBhvr>
                                        <p:cTn id="55" dur="500"/>
                                        <p:tgtEl>
                                          <p:spTgt spid="144"/>
                                        </p:tgtEl>
                                      </p:cBhvr>
                                    </p:animEffect>
                                  </p:childTnLst>
                                </p:cTn>
                              </p:par>
                              <p:par>
                                <p:cTn id="56" presetID="10" presetClass="entr" presetSubtype="0" fill="hold" nodeType="withEffect">
                                  <p:stCondLst>
                                    <p:cond delay="0"/>
                                  </p:stCondLst>
                                  <p:childTnLst>
                                    <p:set>
                                      <p:cBhvr>
                                        <p:cTn id="57" dur="1" fill="hold">
                                          <p:stCondLst>
                                            <p:cond delay="0"/>
                                          </p:stCondLst>
                                        </p:cTn>
                                        <p:tgtEl>
                                          <p:spTgt spid="185"/>
                                        </p:tgtEl>
                                        <p:attrNameLst>
                                          <p:attrName>style.visibility</p:attrName>
                                        </p:attrNameLst>
                                      </p:cBhvr>
                                      <p:to>
                                        <p:strVal val="visible"/>
                                      </p:to>
                                    </p:set>
                                    <p:animEffect transition="in" filter="fade">
                                      <p:cBhvr>
                                        <p:cTn id="58" dur="500"/>
                                        <p:tgtEl>
                                          <p:spTgt spid="185"/>
                                        </p:tgtEl>
                                      </p:cBhvr>
                                    </p:animEffect>
                                  </p:childTnLst>
                                </p:cTn>
                              </p:par>
                              <p:par>
                                <p:cTn id="59" presetID="16" presetClass="entr" presetSubtype="37" fill="hold" nodeType="withEffect">
                                  <p:stCondLst>
                                    <p:cond delay="0"/>
                                  </p:stCondLst>
                                  <p:childTnLst>
                                    <p:set>
                                      <p:cBhvr>
                                        <p:cTn id="60" dur="1" fill="hold">
                                          <p:stCondLst>
                                            <p:cond delay="0"/>
                                          </p:stCondLst>
                                        </p:cTn>
                                        <p:tgtEl>
                                          <p:spTgt spid="145"/>
                                        </p:tgtEl>
                                        <p:attrNameLst>
                                          <p:attrName>style.visibility</p:attrName>
                                        </p:attrNameLst>
                                      </p:cBhvr>
                                      <p:to>
                                        <p:strVal val="visible"/>
                                      </p:to>
                                    </p:set>
                                    <p:animEffect transition="in" filter="barn(outVertical)">
                                      <p:cBhvr>
                                        <p:cTn id="61" dur="500"/>
                                        <p:tgtEl>
                                          <p:spTgt spid="145"/>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146"/>
                                        </p:tgtEl>
                                        <p:attrNameLst>
                                          <p:attrName>style.visibility</p:attrName>
                                        </p:attrNameLst>
                                      </p:cBhvr>
                                      <p:to>
                                        <p:strVal val="visible"/>
                                      </p:to>
                                    </p:set>
                                    <p:animEffect transition="in" filter="wipe(left)">
                                      <p:cBhvr>
                                        <p:cTn id="65" dur="500"/>
                                        <p:tgtEl>
                                          <p:spTgt spid="146"/>
                                        </p:tgtEl>
                                      </p:cBhvr>
                                    </p:animEffect>
                                  </p:childTnLst>
                                </p:cTn>
                              </p:par>
                              <p:par>
                                <p:cTn id="66" presetID="10" presetClass="entr" presetSubtype="0" fill="hold" nodeType="withEffect">
                                  <p:stCondLst>
                                    <p:cond delay="0"/>
                                  </p:stCondLst>
                                  <p:childTnLst>
                                    <p:set>
                                      <p:cBhvr>
                                        <p:cTn id="67" dur="1" fill="hold">
                                          <p:stCondLst>
                                            <p:cond delay="0"/>
                                          </p:stCondLst>
                                        </p:cTn>
                                        <p:tgtEl>
                                          <p:spTgt spid="189"/>
                                        </p:tgtEl>
                                        <p:attrNameLst>
                                          <p:attrName>style.visibility</p:attrName>
                                        </p:attrNameLst>
                                      </p:cBhvr>
                                      <p:to>
                                        <p:strVal val="visible"/>
                                      </p:to>
                                    </p:set>
                                    <p:animEffect transition="in" filter="fade">
                                      <p:cBhvr>
                                        <p:cTn id="68" dur="500"/>
                                        <p:tgtEl>
                                          <p:spTgt spid="189"/>
                                        </p:tgtEl>
                                      </p:cBhvr>
                                    </p:animEffect>
                                  </p:childTnLst>
                                </p:cTn>
                              </p:par>
                              <p:par>
                                <p:cTn id="69" presetID="16" presetClass="entr" presetSubtype="37" fill="hold" nodeType="withEffect">
                                  <p:stCondLst>
                                    <p:cond delay="0"/>
                                  </p:stCondLst>
                                  <p:childTnLst>
                                    <p:set>
                                      <p:cBhvr>
                                        <p:cTn id="70" dur="1" fill="hold">
                                          <p:stCondLst>
                                            <p:cond delay="0"/>
                                          </p:stCondLst>
                                        </p:cTn>
                                        <p:tgtEl>
                                          <p:spTgt spid="147"/>
                                        </p:tgtEl>
                                        <p:attrNameLst>
                                          <p:attrName>style.visibility</p:attrName>
                                        </p:attrNameLst>
                                      </p:cBhvr>
                                      <p:to>
                                        <p:strVal val="visible"/>
                                      </p:to>
                                    </p:set>
                                    <p:animEffect transition="in" filter="barn(outVertical)">
                                      <p:cBhvr>
                                        <p:cTn id="71"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6" grpId="0"/>
      <p:bldP spid="99" grpId="0"/>
      <p:bldP spid="102" grpId="0"/>
      <p:bldP spid="119" grpId="0" animBg="1"/>
      <p:bldP spid="142" grpId="0"/>
      <p:bldP spid="144" grpId="0"/>
      <p:bldP spid="1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0" name="Shape 531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b="0">
                <a:solidFill>
                  <a:srgbClr val="000000"/>
                </a:solidFill>
              </a:defRPr>
            </a:pPr>
            <a:fld id="{86CB4B4D-7CA3-9044-876B-883B54F8677D}" type="slidenum">
              <a:rPr b="1">
                <a:solidFill>
                  <a:srgbClr val="FFFFFF"/>
                </a:solidFill>
              </a:rPr>
              <a:t>30</a:t>
            </a:fld>
            <a:endParaRPr b="1">
              <a:solidFill>
                <a:srgbClr val="FFFFFF"/>
              </a:solidFill>
            </a:endParaRPr>
          </a:p>
        </p:txBody>
      </p:sp>
      <p:sp>
        <p:nvSpPr>
          <p:cNvPr id="5311" name="Shape 5311"/>
          <p:cNvSpPr>
            <a:spLocks noGrp="1"/>
          </p:cNvSpPr>
          <p:nvPr>
            <p:ph type="title"/>
          </p:nvPr>
        </p:nvSpPr>
        <p:spPr>
          <a:xfrm>
            <a:off x="4228319" y="419474"/>
            <a:ext cx="4444666" cy="471365"/>
          </a:xfrm>
          <a:prstGeom prst="rect">
            <a:avLst/>
          </a:prstGeom>
        </p:spPr>
        <p:txBody>
          <a:bodyPr>
            <a:normAutofit/>
          </a:bodyPr>
          <a:lstStyle/>
          <a:p>
            <a:pPr lvl="0">
              <a:defRPr sz="1800"/>
            </a:pPr>
            <a:r>
              <a:rPr sz="2800"/>
              <a:t>Diagrama de Despliegue</a:t>
            </a:r>
          </a:p>
        </p:txBody>
      </p:sp>
      <p:pic>
        <p:nvPicPr>
          <p:cNvPr id="5312" name="image71.png"/>
          <p:cNvPicPr/>
          <p:nvPr/>
        </p:nvPicPr>
        <p:blipFill>
          <a:blip r:embed="rId2">
            <a:extLst/>
          </a:blip>
          <a:stretch>
            <a:fillRect/>
          </a:stretch>
        </p:blipFill>
        <p:spPr>
          <a:xfrm>
            <a:off x="4228319" y="1157611"/>
            <a:ext cx="4444667" cy="5189346"/>
          </a:xfrm>
          <a:prstGeom prst="rect">
            <a:avLst/>
          </a:prstGeom>
          <a:ln w="12700">
            <a:miter lim="400000"/>
          </a:ln>
        </p:spPr>
      </p:pic>
    </p:spTree>
    <p:extLst>
      <p:ext uri="{BB962C8B-B14F-4D97-AF65-F5344CB8AC3E}">
        <p14:creationId xmlns:p14="http://schemas.microsoft.com/office/powerpoint/2010/main" val="1130369437"/>
      </p:ext>
    </p:extLst>
  </p:cSld>
  <p:clrMapOvr>
    <a:masterClrMapping/>
  </p:clrMapOvr>
  <p:transition spd="slow">
    <p:push dir="d"/>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5311"/>
                                        </p:tgtEl>
                                        <p:attrNameLst>
                                          <p:attrName>style.visibility</p:attrName>
                                        </p:attrNameLst>
                                      </p:cBhvr>
                                      <p:to>
                                        <p:strVal val="visible"/>
                                      </p:to>
                                    </p:set>
                                    <p:anim calcmode="lin" valueType="num">
                                      <p:cBhvr>
                                        <p:cTn id="7" dur="500" fill="hold"/>
                                        <p:tgtEl>
                                          <p:spTgt spid="5311"/>
                                        </p:tgtEl>
                                        <p:attrNameLst>
                                          <p:attrName>ppt_x</p:attrName>
                                        </p:attrNameLst>
                                      </p:cBhvr>
                                      <p:tavLst>
                                        <p:tav tm="0">
                                          <p:val>
                                            <p:strVal val="#ppt_x"/>
                                          </p:val>
                                        </p:tav>
                                        <p:tav tm="100000">
                                          <p:val>
                                            <p:strVal val="#ppt_x"/>
                                          </p:val>
                                        </p:tav>
                                      </p:tavLst>
                                    </p:anim>
                                    <p:anim calcmode="lin" valueType="num">
                                      <p:cBhvr>
                                        <p:cTn id="8" dur="500" fill="hold"/>
                                        <p:tgtEl>
                                          <p:spTgt spid="53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312"/>
                                        </p:tgtEl>
                                        <p:attrNameLst>
                                          <p:attrName>style.visibility</p:attrName>
                                        </p:attrNameLst>
                                      </p:cBhvr>
                                      <p:to>
                                        <p:strVal val="visible"/>
                                      </p:to>
                                    </p:set>
                                    <p:animEffect transition="in" filter="fade">
                                      <p:cBhvr>
                                        <p:cTn id="12" dur="500"/>
                                        <p:tgtEl>
                                          <p:spTgt spid="5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1"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8" name="Shape 5318"/>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b="0">
                <a:solidFill>
                  <a:srgbClr val="000000"/>
                </a:solidFill>
              </a:defRPr>
            </a:pPr>
            <a:fld id="{86CB4B4D-7CA3-9044-876B-883B54F8677D}" type="slidenum">
              <a:rPr b="1">
                <a:solidFill>
                  <a:srgbClr val="FFFFFF"/>
                </a:solidFill>
              </a:rPr>
              <a:t>31</a:t>
            </a:fld>
            <a:endParaRPr b="1">
              <a:solidFill>
                <a:srgbClr val="FFFFFF"/>
              </a:solidFill>
            </a:endParaRPr>
          </a:p>
        </p:txBody>
      </p:sp>
      <p:sp>
        <p:nvSpPr>
          <p:cNvPr id="5319" name="Shape 5319"/>
          <p:cNvSpPr>
            <a:spLocks noGrp="1"/>
          </p:cNvSpPr>
          <p:nvPr>
            <p:ph type="title"/>
          </p:nvPr>
        </p:nvSpPr>
        <p:spPr>
          <a:xfrm>
            <a:off x="4228319" y="419474"/>
            <a:ext cx="4444666" cy="471365"/>
          </a:xfrm>
          <a:prstGeom prst="rect">
            <a:avLst/>
          </a:prstGeom>
        </p:spPr>
        <p:txBody>
          <a:bodyPr>
            <a:normAutofit/>
          </a:bodyPr>
          <a:lstStyle/>
          <a:p>
            <a:pPr lvl="0">
              <a:defRPr sz="1800"/>
            </a:pPr>
            <a:r>
              <a:rPr sz="2800"/>
              <a:t>Diagrama de Colaboración</a:t>
            </a:r>
          </a:p>
        </p:txBody>
      </p:sp>
      <p:pic>
        <p:nvPicPr>
          <p:cNvPr id="5320" name="image79.png"/>
          <p:cNvPicPr/>
          <p:nvPr/>
        </p:nvPicPr>
        <p:blipFill>
          <a:blip r:embed="rId2">
            <a:extLst/>
          </a:blip>
          <a:stretch>
            <a:fillRect/>
          </a:stretch>
        </p:blipFill>
        <p:spPr>
          <a:xfrm>
            <a:off x="4302662" y="983104"/>
            <a:ext cx="4295981" cy="5572360"/>
          </a:xfrm>
          <a:prstGeom prst="rect">
            <a:avLst/>
          </a:prstGeom>
          <a:ln w="12700">
            <a:miter lim="400000"/>
          </a:ln>
        </p:spPr>
      </p:pic>
    </p:spTree>
    <p:extLst>
      <p:ext uri="{BB962C8B-B14F-4D97-AF65-F5344CB8AC3E}">
        <p14:creationId xmlns:p14="http://schemas.microsoft.com/office/powerpoint/2010/main" val="232491722"/>
      </p:ext>
    </p:extLst>
  </p:cSld>
  <p:clrMapOvr>
    <a:masterClrMapping/>
  </p:clrMapOvr>
  <p:transition spd="slow">
    <p:push dir="d"/>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5319"/>
                                        </p:tgtEl>
                                        <p:attrNameLst>
                                          <p:attrName>style.visibility</p:attrName>
                                        </p:attrNameLst>
                                      </p:cBhvr>
                                      <p:to>
                                        <p:strVal val="visible"/>
                                      </p:to>
                                    </p:set>
                                    <p:anim calcmode="lin" valueType="num">
                                      <p:cBhvr>
                                        <p:cTn id="7" dur="500" fill="hold"/>
                                        <p:tgtEl>
                                          <p:spTgt spid="5319"/>
                                        </p:tgtEl>
                                        <p:attrNameLst>
                                          <p:attrName>ppt_x</p:attrName>
                                        </p:attrNameLst>
                                      </p:cBhvr>
                                      <p:tavLst>
                                        <p:tav tm="0">
                                          <p:val>
                                            <p:strVal val="#ppt_x"/>
                                          </p:val>
                                        </p:tav>
                                        <p:tav tm="100000">
                                          <p:val>
                                            <p:strVal val="#ppt_x"/>
                                          </p:val>
                                        </p:tav>
                                      </p:tavLst>
                                    </p:anim>
                                    <p:anim calcmode="lin" valueType="num">
                                      <p:cBhvr>
                                        <p:cTn id="8" dur="500" fill="hold"/>
                                        <p:tgtEl>
                                          <p:spTgt spid="53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320"/>
                                        </p:tgtEl>
                                        <p:attrNameLst>
                                          <p:attrName>style.visibility</p:attrName>
                                        </p:attrNameLst>
                                      </p:cBhvr>
                                      <p:to>
                                        <p:strVal val="visible"/>
                                      </p:to>
                                    </p:set>
                                    <p:animEffect transition="in" filter="fade">
                                      <p:cBhvr>
                                        <p:cTn id="12" dur="500"/>
                                        <p:tgtEl>
                                          <p:spTgt spid="5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9"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2" name="Shape 532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b="0">
                <a:solidFill>
                  <a:srgbClr val="000000"/>
                </a:solidFill>
              </a:defRPr>
            </a:pPr>
            <a:fld id="{86CB4B4D-7CA3-9044-876B-883B54F8677D}" type="slidenum">
              <a:rPr b="1">
                <a:solidFill>
                  <a:srgbClr val="FFFFFF"/>
                </a:solidFill>
              </a:rPr>
              <a:t>32</a:t>
            </a:fld>
            <a:endParaRPr b="1">
              <a:solidFill>
                <a:srgbClr val="FFFFFF"/>
              </a:solidFill>
            </a:endParaRPr>
          </a:p>
        </p:txBody>
      </p:sp>
      <p:sp>
        <p:nvSpPr>
          <p:cNvPr id="5323" name="Shape 5323"/>
          <p:cNvSpPr>
            <a:spLocks noGrp="1"/>
          </p:cNvSpPr>
          <p:nvPr>
            <p:ph type="title"/>
          </p:nvPr>
        </p:nvSpPr>
        <p:spPr>
          <a:xfrm>
            <a:off x="4228319" y="419474"/>
            <a:ext cx="4444666" cy="471365"/>
          </a:xfrm>
          <a:prstGeom prst="rect">
            <a:avLst/>
          </a:prstGeom>
        </p:spPr>
        <p:txBody>
          <a:bodyPr>
            <a:normAutofit/>
          </a:bodyPr>
          <a:lstStyle/>
          <a:p>
            <a:pPr lvl="0">
              <a:defRPr sz="1800"/>
            </a:pPr>
            <a:r>
              <a:rPr sz="2800"/>
              <a:t>Diagrama de Estado</a:t>
            </a:r>
          </a:p>
        </p:txBody>
      </p:sp>
      <p:pic>
        <p:nvPicPr>
          <p:cNvPr id="5324" name="image80.png"/>
          <p:cNvPicPr/>
          <p:nvPr/>
        </p:nvPicPr>
        <p:blipFill>
          <a:blip r:embed="rId2">
            <a:extLst/>
          </a:blip>
          <a:stretch>
            <a:fillRect/>
          </a:stretch>
        </p:blipFill>
        <p:spPr>
          <a:xfrm>
            <a:off x="1961035" y="1063624"/>
            <a:ext cx="8960508" cy="5088571"/>
          </a:xfrm>
          <a:prstGeom prst="rect">
            <a:avLst/>
          </a:prstGeom>
          <a:ln w="12700">
            <a:miter lim="400000"/>
          </a:ln>
        </p:spPr>
      </p:pic>
    </p:spTree>
    <p:extLst>
      <p:ext uri="{BB962C8B-B14F-4D97-AF65-F5344CB8AC3E}">
        <p14:creationId xmlns:p14="http://schemas.microsoft.com/office/powerpoint/2010/main" val="4214525749"/>
      </p:ext>
    </p:extLst>
  </p:cSld>
  <p:clrMapOvr>
    <a:masterClrMapping/>
  </p:clrMapOvr>
  <p:transition spd="slow">
    <p:push dir="d"/>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5323"/>
                                        </p:tgtEl>
                                        <p:attrNameLst>
                                          <p:attrName>style.visibility</p:attrName>
                                        </p:attrNameLst>
                                      </p:cBhvr>
                                      <p:to>
                                        <p:strVal val="visible"/>
                                      </p:to>
                                    </p:set>
                                    <p:anim calcmode="lin" valueType="num">
                                      <p:cBhvr>
                                        <p:cTn id="7" dur="500" fill="hold"/>
                                        <p:tgtEl>
                                          <p:spTgt spid="5323"/>
                                        </p:tgtEl>
                                        <p:attrNameLst>
                                          <p:attrName>ppt_x</p:attrName>
                                        </p:attrNameLst>
                                      </p:cBhvr>
                                      <p:tavLst>
                                        <p:tav tm="0">
                                          <p:val>
                                            <p:strVal val="#ppt_x"/>
                                          </p:val>
                                        </p:tav>
                                        <p:tav tm="100000">
                                          <p:val>
                                            <p:strVal val="#ppt_x"/>
                                          </p:val>
                                        </p:tav>
                                      </p:tavLst>
                                    </p:anim>
                                    <p:anim calcmode="lin" valueType="num">
                                      <p:cBhvr>
                                        <p:cTn id="8" dur="500" fill="hold"/>
                                        <p:tgtEl>
                                          <p:spTgt spid="53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324"/>
                                        </p:tgtEl>
                                        <p:attrNameLst>
                                          <p:attrName>style.visibility</p:attrName>
                                        </p:attrNameLst>
                                      </p:cBhvr>
                                      <p:to>
                                        <p:strVal val="visible"/>
                                      </p:to>
                                    </p:set>
                                    <p:animEffect transition="in" filter="fade">
                                      <p:cBhvr>
                                        <p:cTn id="12" dur="500"/>
                                        <p:tgtEl>
                                          <p:spTgt spid="5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3"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 name="Shape 532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b="0">
                <a:solidFill>
                  <a:srgbClr val="000000"/>
                </a:solidFill>
              </a:defRPr>
            </a:pPr>
            <a:fld id="{86CB4B4D-7CA3-9044-876B-883B54F8677D}" type="slidenum">
              <a:rPr b="1">
                <a:solidFill>
                  <a:srgbClr val="FFFFFF"/>
                </a:solidFill>
              </a:rPr>
              <a:t>33</a:t>
            </a:fld>
            <a:endParaRPr b="1">
              <a:solidFill>
                <a:srgbClr val="FFFFFF"/>
              </a:solidFill>
            </a:endParaRPr>
          </a:p>
        </p:txBody>
      </p:sp>
      <p:sp>
        <p:nvSpPr>
          <p:cNvPr id="5327" name="Shape 5327"/>
          <p:cNvSpPr>
            <a:spLocks noGrp="1"/>
          </p:cNvSpPr>
          <p:nvPr>
            <p:ph type="title"/>
          </p:nvPr>
        </p:nvSpPr>
        <p:spPr>
          <a:xfrm>
            <a:off x="4228319" y="419474"/>
            <a:ext cx="4444666" cy="471365"/>
          </a:xfrm>
          <a:prstGeom prst="rect">
            <a:avLst/>
          </a:prstGeom>
        </p:spPr>
        <p:txBody>
          <a:bodyPr>
            <a:normAutofit/>
          </a:bodyPr>
          <a:lstStyle/>
          <a:p>
            <a:pPr lvl="0">
              <a:defRPr sz="1800"/>
            </a:pPr>
            <a:r>
              <a:rPr sz="2800"/>
              <a:t>Diagrama de Actividades</a:t>
            </a:r>
          </a:p>
        </p:txBody>
      </p:sp>
      <p:pic>
        <p:nvPicPr>
          <p:cNvPr id="5328" name="image7.png"/>
          <p:cNvPicPr/>
          <p:nvPr/>
        </p:nvPicPr>
        <p:blipFill>
          <a:blip r:embed="rId2">
            <a:extLst/>
          </a:blip>
          <a:stretch>
            <a:fillRect/>
          </a:stretch>
        </p:blipFill>
        <p:spPr>
          <a:xfrm>
            <a:off x="2385346" y="1219200"/>
            <a:ext cx="7536697" cy="5130799"/>
          </a:xfrm>
          <a:prstGeom prst="rect">
            <a:avLst/>
          </a:prstGeom>
          <a:ln w="12700">
            <a:miter lim="400000"/>
          </a:ln>
        </p:spPr>
      </p:pic>
    </p:spTree>
    <p:extLst>
      <p:ext uri="{BB962C8B-B14F-4D97-AF65-F5344CB8AC3E}">
        <p14:creationId xmlns:p14="http://schemas.microsoft.com/office/powerpoint/2010/main" val="784380017"/>
      </p:ext>
    </p:extLst>
  </p:cSld>
  <p:clrMapOvr>
    <a:masterClrMapping/>
  </p:clrMapOvr>
  <p:transition spd="slow">
    <p:push dir="d"/>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5327"/>
                                        </p:tgtEl>
                                        <p:attrNameLst>
                                          <p:attrName>style.visibility</p:attrName>
                                        </p:attrNameLst>
                                      </p:cBhvr>
                                      <p:to>
                                        <p:strVal val="visible"/>
                                      </p:to>
                                    </p:set>
                                    <p:anim calcmode="lin" valueType="num">
                                      <p:cBhvr>
                                        <p:cTn id="7" dur="500" fill="hold"/>
                                        <p:tgtEl>
                                          <p:spTgt spid="5327"/>
                                        </p:tgtEl>
                                        <p:attrNameLst>
                                          <p:attrName>ppt_x</p:attrName>
                                        </p:attrNameLst>
                                      </p:cBhvr>
                                      <p:tavLst>
                                        <p:tav tm="0">
                                          <p:val>
                                            <p:strVal val="#ppt_x"/>
                                          </p:val>
                                        </p:tav>
                                        <p:tav tm="100000">
                                          <p:val>
                                            <p:strVal val="#ppt_x"/>
                                          </p:val>
                                        </p:tav>
                                      </p:tavLst>
                                    </p:anim>
                                    <p:anim calcmode="lin" valueType="num">
                                      <p:cBhvr>
                                        <p:cTn id="8" dur="500" fill="hold"/>
                                        <p:tgtEl>
                                          <p:spTgt spid="53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328"/>
                                        </p:tgtEl>
                                        <p:attrNameLst>
                                          <p:attrName>style.visibility</p:attrName>
                                        </p:attrNameLst>
                                      </p:cBhvr>
                                      <p:to>
                                        <p:strVal val="visible"/>
                                      </p:to>
                                    </p:set>
                                    <p:animEffect transition="in" filter="fade">
                                      <p:cBhvr>
                                        <p:cTn id="12" dur="500"/>
                                        <p:tgtEl>
                                          <p:spTgt spid="5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4" name="Shape 533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b="0">
                <a:solidFill>
                  <a:srgbClr val="000000"/>
                </a:solidFill>
              </a:defRPr>
            </a:pPr>
            <a:fld id="{86CB4B4D-7CA3-9044-876B-883B54F8677D}" type="slidenum">
              <a:rPr b="1">
                <a:solidFill>
                  <a:srgbClr val="FFFFFF"/>
                </a:solidFill>
              </a:rPr>
              <a:t>34</a:t>
            </a:fld>
            <a:endParaRPr b="1">
              <a:solidFill>
                <a:srgbClr val="FFFFFF"/>
              </a:solidFill>
            </a:endParaRPr>
          </a:p>
        </p:txBody>
      </p:sp>
      <p:sp>
        <p:nvSpPr>
          <p:cNvPr id="5335" name="Shape 5335"/>
          <p:cNvSpPr>
            <a:spLocks noGrp="1"/>
          </p:cNvSpPr>
          <p:nvPr>
            <p:ph type="title"/>
          </p:nvPr>
        </p:nvSpPr>
        <p:spPr>
          <a:xfrm>
            <a:off x="4228319" y="419474"/>
            <a:ext cx="4444666" cy="471365"/>
          </a:xfrm>
          <a:prstGeom prst="rect">
            <a:avLst/>
          </a:prstGeom>
        </p:spPr>
        <p:txBody>
          <a:bodyPr>
            <a:normAutofit/>
          </a:bodyPr>
          <a:lstStyle>
            <a:lvl1pPr defTabSz="841247">
              <a:defRPr sz="2576"/>
            </a:lvl1pPr>
          </a:lstStyle>
          <a:p>
            <a:pPr lvl="0">
              <a:defRPr sz="1800"/>
            </a:pPr>
            <a:r>
              <a:rPr sz="2576"/>
              <a:t>Abstracción de Base de Datos</a:t>
            </a:r>
          </a:p>
        </p:txBody>
      </p:sp>
      <p:pic>
        <p:nvPicPr>
          <p:cNvPr id="5336" name="image88.png"/>
          <p:cNvPicPr/>
          <p:nvPr/>
        </p:nvPicPr>
        <p:blipFill>
          <a:blip r:embed="rId2">
            <a:extLst/>
          </a:blip>
          <a:stretch>
            <a:fillRect/>
          </a:stretch>
        </p:blipFill>
        <p:spPr>
          <a:xfrm>
            <a:off x="3409055" y="1643260"/>
            <a:ext cx="6064605" cy="4241443"/>
          </a:xfrm>
          <a:prstGeom prst="rect">
            <a:avLst/>
          </a:prstGeom>
          <a:ln w="12700">
            <a:miter lim="400000"/>
          </a:ln>
        </p:spPr>
      </p:pic>
    </p:spTree>
    <p:extLst>
      <p:ext uri="{BB962C8B-B14F-4D97-AF65-F5344CB8AC3E}">
        <p14:creationId xmlns:p14="http://schemas.microsoft.com/office/powerpoint/2010/main" val="2570157559"/>
      </p:ext>
    </p:extLst>
  </p:cSld>
  <p:clrMapOvr>
    <a:masterClrMapping/>
  </p:clrMapOvr>
  <p:transition spd="slow">
    <p:push dir="d"/>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5335"/>
                                        </p:tgtEl>
                                        <p:attrNameLst>
                                          <p:attrName>style.visibility</p:attrName>
                                        </p:attrNameLst>
                                      </p:cBhvr>
                                      <p:to>
                                        <p:strVal val="visible"/>
                                      </p:to>
                                    </p:set>
                                    <p:anim calcmode="lin" valueType="num">
                                      <p:cBhvr>
                                        <p:cTn id="7" dur="500" fill="hold"/>
                                        <p:tgtEl>
                                          <p:spTgt spid="5335"/>
                                        </p:tgtEl>
                                        <p:attrNameLst>
                                          <p:attrName>ppt_x</p:attrName>
                                        </p:attrNameLst>
                                      </p:cBhvr>
                                      <p:tavLst>
                                        <p:tav tm="0">
                                          <p:val>
                                            <p:strVal val="#ppt_x"/>
                                          </p:val>
                                        </p:tav>
                                        <p:tav tm="100000">
                                          <p:val>
                                            <p:strVal val="#ppt_x"/>
                                          </p:val>
                                        </p:tav>
                                      </p:tavLst>
                                    </p:anim>
                                    <p:anim calcmode="lin" valueType="num">
                                      <p:cBhvr>
                                        <p:cTn id="8" dur="500" fill="hold"/>
                                        <p:tgtEl>
                                          <p:spTgt spid="533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336"/>
                                        </p:tgtEl>
                                        <p:attrNameLst>
                                          <p:attrName>style.visibility</p:attrName>
                                        </p:attrNameLst>
                                      </p:cBhvr>
                                      <p:to>
                                        <p:strVal val="visible"/>
                                      </p:to>
                                    </p:set>
                                    <p:animEffect transition="in" filter="fade">
                                      <p:cBhvr>
                                        <p:cTn id="12" dur="500"/>
                                        <p:tgtEl>
                                          <p:spTgt spid="5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8" name="Shape 533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b="0">
                <a:solidFill>
                  <a:srgbClr val="000000"/>
                </a:solidFill>
              </a:defRPr>
            </a:pPr>
            <a:fld id="{86CB4B4D-7CA3-9044-876B-883B54F8677D}" type="slidenum">
              <a:rPr b="1">
                <a:solidFill>
                  <a:srgbClr val="FFFFFF"/>
                </a:solidFill>
              </a:rPr>
              <a:t>35</a:t>
            </a:fld>
            <a:endParaRPr b="1">
              <a:solidFill>
                <a:srgbClr val="FFFFFF"/>
              </a:solidFill>
            </a:endParaRPr>
          </a:p>
        </p:txBody>
      </p:sp>
      <p:sp>
        <p:nvSpPr>
          <p:cNvPr id="5339" name="Shape 5339"/>
          <p:cNvSpPr>
            <a:spLocks noGrp="1"/>
          </p:cNvSpPr>
          <p:nvPr>
            <p:ph type="title"/>
          </p:nvPr>
        </p:nvSpPr>
        <p:spPr>
          <a:xfrm>
            <a:off x="4228319" y="419474"/>
            <a:ext cx="4444666" cy="471365"/>
          </a:xfrm>
          <a:prstGeom prst="rect">
            <a:avLst/>
          </a:prstGeom>
        </p:spPr>
        <p:txBody>
          <a:bodyPr>
            <a:normAutofit/>
          </a:bodyPr>
          <a:lstStyle/>
          <a:p>
            <a:pPr lvl="0">
              <a:defRPr sz="1800"/>
            </a:pPr>
            <a:r>
              <a:rPr sz="2800"/>
              <a:t>Diseño de Base de Datos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062" y="1277261"/>
            <a:ext cx="10359336" cy="5071120"/>
          </a:xfrm>
          <a:prstGeom prst="rect">
            <a:avLst/>
          </a:prstGeom>
        </p:spPr>
      </p:pic>
    </p:spTree>
    <p:extLst>
      <p:ext uri="{BB962C8B-B14F-4D97-AF65-F5344CB8AC3E}">
        <p14:creationId xmlns:p14="http://schemas.microsoft.com/office/powerpoint/2010/main" val="606754799"/>
      </p:ext>
    </p:extLst>
  </p:cSld>
  <p:clrMapOvr>
    <a:masterClrMapping/>
  </p:clrMapOvr>
  <p:transition spd="slow">
    <p:push dir="d"/>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5339"/>
                                        </p:tgtEl>
                                        <p:attrNameLst>
                                          <p:attrName>style.visibility</p:attrName>
                                        </p:attrNameLst>
                                      </p:cBhvr>
                                      <p:to>
                                        <p:strVal val="visible"/>
                                      </p:to>
                                    </p:set>
                                    <p:anim calcmode="lin" valueType="num">
                                      <p:cBhvr>
                                        <p:cTn id="7" dur="500" fill="hold"/>
                                        <p:tgtEl>
                                          <p:spTgt spid="5339"/>
                                        </p:tgtEl>
                                        <p:attrNameLst>
                                          <p:attrName>ppt_x</p:attrName>
                                        </p:attrNameLst>
                                      </p:cBhvr>
                                      <p:tavLst>
                                        <p:tav tm="0">
                                          <p:val>
                                            <p:strVal val="#ppt_x"/>
                                          </p:val>
                                        </p:tav>
                                        <p:tav tm="100000">
                                          <p:val>
                                            <p:strVal val="#ppt_x"/>
                                          </p:val>
                                        </p:tav>
                                      </p:tavLst>
                                    </p:anim>
                                    <p:anim calcmode="lin" valueType="num">
                                      <p:cBhvr>
                                        <p:cTn id="8" dur="500" fill="hold"/>
                                        <p:tgtEl>
                                          <p:spTgt spid="533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9"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2" name="Shape 534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b="0">
                <a:solidFill>
                  <a:srgbClr val="000000"/>
                </a:solidFill>
              </a:defRPr>
            </a:pPr>
            <a:fld id="{86CB4B4D-7CA3-9044-876B-883B54F8677D}" type="slidenum">
              <a:rPr b="1">
                <a:solidFill>
                  <a:srgbClr val="FFFFFF"/>
                </a:solidFill>
              </a:rPr>
              <a:t>36</a:t>
            </a:fld>
            <a:endParaRPr b="1">
              <a:solidFill>
                <a:srgbClr val="FFFFFF"/>
              </a:solidFill>
            </a:endParaRPr>
          </a:p>
        </p:txBody>
      </p:sp>
      <p:sp>
        <p:nvSpPr>
          <p:cNvPr id="5343" name="Shape 5343"/>
          <p:cNvSpPr>
            <a:spLocks noGrp="1"/>
          </p:cNvSpPr>
          <p:nvPr>
            <p:ph type="title"/>
          </p:nvPr>
        </p:nvSpPr>
        <p:spPr>
          <a:xfrm>
            <a:off x="4228319" y="419474"/>
            <a:ext cx="4444666" cy="471365"/>
          </a:xfrm>
          <a:prstGeom prst="rect">
            <a:avLst/>
          </a:prstGeom>
        </p:spPr>
        <p:txBody>
          <a:bodyPr>
            <a:normAutofit/>
          </a:bodyPr>
          <a:lstStyle>
            <a:lvl1pPr defTabSz="905255">
              <a:defRPr sz="2772"/>
            </a:lvl1pPr>
          </a:lstStyle>
          <a:p>
            <a:pPr lvl="0">
              <a:defRPr sz="1800"/>
            </a:pPr>
            <a:r>
              <a:rPr sz="2772"/>
              <a:t>Diagrama de Base de Datos</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772" y="1123218"/>
            <a:ext cx="10134581" cy="5614103"/>
          </a:xfrm>
          <a:prstGeom prst="rect">
            <a:avLst/>
          </a:prstGeom>
        </p:spPr>
      </p:pic>
    </p:spTree>
    <p:extLst>
      <p:ext uri="{BB962C8B-B14F-4D97-AF65-F5344CB8AC3E}">
        <p14:creationId xmlns:p14="http://schemas.microsoft.com/office/powerpoint/2010/main" val="2047138562"/>
      </p:ext>
    </p:extLst>
  </p:cSld>
  <p:clrMapOvr>
    <a:masterClrMapping/>
  </p:clrMapOvr>
  <p:transition spd="slow">
    <p:push dir="d"/>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5343"/>
                                        </p:tgtEl>
                                        <p:attrNameLst>
                                          <p:attrName>style.visibility</p:attrName>
                                        </p:attrNameLst>
                                      </p:cBhvr>
                                      <p:to>
                                        <p:strVal val="visible"/>
                                      </p:to>
                                    </p:set>
                                    <p:anim calcmode="lin" valueType="num">
                                      <p:cBhvr>
                                        <p:cTn id="7" dur="500" fill="hold"/>
                                        <p:tgtEl>
                                          <p:spTgt spid="5343"/>
                                        </p:tgtEl>
                                        <p:attrNameLst>
                                          <p:attrName>ppt_x</p:attrName>
                                        </p:attrNameLst>
                                      </p:cBhvr>
                                      <p:tavLst>
                                        <p:tav tm="0">
                                          <p:val>
                                            <p:strVal val="#ppt_x"/>
                                          </p:val>
                                        </p:tav>
                                        <p:tav tm="100000">
                                          <p:val>
                                            <p:strVal val="#ppt_x"/>
                                          </p:val>
                                        </p:tav>
                                      </p:tavLst>
                                    </p:anim>
                                    <p:anim calcmode="lin" valueType="num">
                                      <p:cBhvr>
                                        <p:cTn id="8" dur="500" fill="hold"/>
                                        <p:tgtEl>
                                          <p:spTgt spid="534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3" grpId="0"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00" y="425004"/>
            <a:ext cx="6769100" cy="412123"/>
          </a:xfrm>
        </p:spPr>
        <p:txBody>
          <a:bodyPr/>
          <a:lstStyle/>
          <a:p>
            <a:r>
              <a:rPr lang="en-US" sz="2800" b="0" dirty="0" err="1" smtClean="0">
                <a:solidFill>
                  <a:schemeClr val="tx1"/>
                </a:solidFill>
              </a:rPr>
              <a:t>Casos</a:t>
            </a:r>
            <a:r>
              <a:rPr lang="en-US" sz="2800" b="0" dirty="0" smtClean="0">
                <a:solidFill>
                  <a:schemeClr val="tx1"/>
                </a:solidFill>
              </a:rPr>
              <a:t> de </a:t>
            </a:r>
            <a:r>
              <a:rPr lang="en-US" sz="2800" b="0" dirty="0" err="1" smtClean="0">
                <a:solidFill>
                  <a:schemeClr val="tx1"/>
                </a:solidFill>
              </a:rPr>
              <a:t>prueba</a:t>
            </a:r>
            <a:endParaRPr lang="en-US" sz="2800" b="0" dirty="0">
              <a:solidFill>
                <a:schemeClr val="tx1"/>
              </a:solidFill>
            </a:endParaRPr>
          </a:p>
        </p:txBody>
      </p:sp>
      <p:pic>
        <p:nvPicPr>
          <p:cNvPr id="10" name="Marcador de posición de imagen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417" r="4417"/>
          <a:stretch>
            <a:fillRect/>
          </a:stretch>
        </p:blipFill>
        <p:spPr/>
      </p:pic>
      <p:grpSp>
        <p:nvGrpSpPr>
          <p:cNvPr id="3" name="Group 274"/>
          <p:cNvGrpSpPr/>
          <p:nvPr/>
        </p:nvGrpSpPr>
        <p:grpSpPr>
          <a:xfrm>
            <a:off x="1616894" y="1225761"/>
            <a:ext cx="3853549" cy="547664"/>
            <a:chOff x="1270277" y="1192717"/>
            <a:chExt cx="2610439" cy="410747"/>
          </a:xfrm>
        </p:grpSpPr>
        <p:sp>
          <p:nvSpPr>
            <p:cNvPr id="276" name="Text Placeholder 3"/>
            <p:cNvSpPr txBox="1">
              <a:spLocks/>
            </p:cNvSpPr>
            <p:nvPr/>
          </p:nvSpPr>
          <p:spPr>
            <a:xfrm>
              <a:off x="1270277" y="1192717"/>
              <a:ext cx="929342" cy="23083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b="1" dirty="0" err="1">
                  <a:solidFill>
                    <a:schemeClr val="accent1"/>
                  </a:solidFill>
                </a:rPr>
                <a:t>Descripción</a:t>
              </a:r>
              <a:endParaRPr lang="en-US" sz="2000" b="1" dirty="0">
                <a:solidFill>
                  <a:schemeClr val="accent1"/>
                </a:solidFill>
              </a:endParaRPr>
            </a:p>
          </p:txBody>
        </p:sp>
        <p:sp>
          <p:nvSpPr>
            <p:cNvPr id="277" name="Text Placeholder 3"/>
            <p:cNvSpPr txBox="1">
              <a:spLocks/>
            </p:cNvSpPr>
            <p:nvPr/>
          </p:nvSpPr>
          <p:spPr>
            <a:xfrm>
              <a:off x="1270278" y="1418799"/>
              <a:ext cx="2610438" cy="1846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s-EC" dirty="0">
                  <a:solidFill>
                    <a:schemeClr val="tx1"/>
                  </a:solidFill>
                  <a:cs typeface="+mj-cs"/>
                </a:rPr>
                <a:t>Comprobación de presentación de </a:t>
              </a:r>
              <a:r>
                <a:rPr lang="es-EC" dirty="0" err="1" smtClean="0">
                  <a:solidFill>
                    <a:schemeClr val="tx1"/>
                  </a:solidFill>
                  <a:cs typeface="+mj-cs"/>
                </a:rPr>
                <a:t>colorpletas</a:t>
              </a:r>
              <a:r>
                <a:rPr lang="es-EC" dirty="0" smtClean="0">
                  <a:solidFill>
                    <a:schemeClr val="tx1"/>
                  </a:solidFill>
                  <a:cs typeface="+mj-cs"/>
                </a:rPr>
                <a:t>.</a:t>
              </a:r>
              <a:endParaRPr lang="en-US" dirty="0">
                <a:solidFill>
                  <a:schemeClr val="tx1"/>
                </a:solidFill>
                <a:cs typeface="+mj-cs"/>
              </a:endParaRPr>
            </a:p>
          </p:txBody>
        </p:sp>
      </p:grpSp>
      <p:grpSp>
        <p:nvGrpSpPr>
          <p:cNvPr id="5" name="Group 277"/>
          <p:cNvGrpSpPr/>
          <p:nvPr/>
        </p:nvGrpSpPr>
        <p:grpSpPr>
          <a:xfrm>
            <a:off x="1616894" y="1839282"/>
            <a:ext cx="3853549" cy="1040106"/>
            <a:chOff x="1270277" y="2114430"/>
            <a:chExt cx="2610439" cy="780078"/>
          </a:xfrm>
        </p:grpSpPr>
        <p:sp>
          <p:nvSpPr>
            <p:cNvPr id="279" name="Text Placeholder 3"/>
            <p:cNvSpPr txBox="1">
              <a:spLocks/>
            </p:cNvSpPr>
            <p:nvPr/>
          </p:nvSpPr>
          <p:spPr>
            <a:xfrm>
              <a:off x="1270277" y="2114430"/>
              <a:ext cx="684611" cy="23083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b="1" dirty="0" err="1">
                  <a:solidFill>
                    <a:schemeClr val="accent2"/>
                  </a:solidFill>
                </a:rPr>
                <a:t>Objetivo</a:t>
              </a:r>
              <a:endParaRPr lang="en-US" sz="2000" b="1" dirty="0">
                <a:solidFill>
                  <a:schemeClr val="accent2"/>
                </a:solidFill>
              </a:endParaRPr>
            </a:p>
          </p:txBody>
        </p:sp>
        <p:sp>
          <p:nvSpPr>
            <p:cNvPr id="280" name="Text Placeholder 3"/>
            <p:cNvSpPr txBox="1">
              <a:spLocks/>
            </p:cNvSpPr>
            <p:nvPr/>
          </p:nvSpPr>
          <p:spPr>
            <a:xfrm>
              <a:off x="1270277" y="2340511"/>
              <a:ext cx="2610439" cy="553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s-EC" dirty="0">
                  <a:solidFill>
                    <a:schemeClr val="tx1"/>
                  </a:solidFill>
                </a:rPr>
                <a:t>Comprobar el acceso de usuario al portal empresarial y verificar habilitación de visor de información </a:t>
              </a:r>
              <a:r>
                <a:rPr lang="es-EC" dirty="0" smtClean="0">
                  <a:solidFill>
                    <a:schemeClr val="tx1"/>
                  </a:solidFill>
                </a:rPr>
                <a:t>geográfica.</a:t>
              </a:r>
              <a:endParaRPr lang="en-US" dirty="0">
                <a:solidFill>
                  <a:schemeClr val="tx1"/>
                </a:solidFill>
              </a:endParaRPr>
            </a:p>
          </p:txBody>
        </p:sp>
      </p:grpSp>
      <p:grpSp>
        <p:nvGrpSpPr>
          <p:cNvPr id="6" name="Group 280"/>
          <p:cNvGrpSpPr/>
          <p:nvPr/>
        </p:nvGrpSpPr>
        <p:grpSpPr>
          <a:xfrm>
            <a:off x="1606347" y="2923991"/>
            <a:ext cx="3853549" cy="1089354"/>
            <a:chOff x="1270277" y="3036142"/>
            <a:chExt cx="2610439" cy="817015"/>
          </a:xfrm>
        </p:grpSpPr>
        <p:sp>
          <p:nvSpPr>
            <p:cNvPr id="282" name="Text Placeholder 3"/>
            <p:cNvSpPr txBox="1">
              <a:spLocks/>
            </p:cNvSpPr>
            <p:nvPr/>
          </p:nvSpPr>
          <p:spPr>
            <a:xfrm>
              <a:off x="1270277" y="3036142"/>
              <a:ext cx="1270059" cy="23083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b="1" dirty="0">
                  <a:solidFill>
                    <a:schemeClr val="accent3"/>
                  </a:solidFill>
                </a:rPr>
                <a:t>Pre-</a:t>
              </a:r>
              <a:r>
                <a:rPr lang="en-US" sz="2000" b="1" dirty="0" err="1">
                  <a:solidFill>
                    <a:schemeClr val="accent3"/>
                  </a:solidFill>
                </a:rPr>
                <a:t>condiciones</a:t>
              </a:r>
              <a:endParaRPr lang="en-US" sz="2000" b="1" dirty="0">
                <a:solidFill>
                  <a:schemeClr val="accent3"/>
                </a:solidFill>
              </a:endParaRPr>
            </a:p>
          </p:txBody>
        </p:sp>
        <p:sp>
          <p:nvSpPr>
            <p:cNvPr id="283" name="Text Placeholder 3"/>
            <p:cNvSpPr txBox="1">
              <a:spLocks/>
            </p:cNvSpPr>
            <p:nvPr/>
          </p:nvSpPr>
          <p:spPr>
            <a:xfrm>
              <a:off x="1270277" y="3262226"/>
              <a:ext cx="2610439" cy="5909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s-EC" dirty="0">
                  <a:solidFill>
                    <a:schemeClr val="tx1"/>
                  </a:solidFill>
                </a:rPr>
                <a:t>Usuario </a:t>
              </a:r>
              <a:r>
                <a:rPr lang="es-EC" dirty="0" smtClean="0">
                  <a:solidFill>
                    <a:schemeClr val="tx1"/>
                  </a:solidFill>
                </a:rPr>
                <a:t>creado.</a:t>
              </a:r>
              <a:endParaRPr lang="es-EC" dirty="0">
                <a:solidFill>
                  <a:schemeClr val="tx1"/>
                </a:solidFill>
              </a:endParaRPr>
            </a:p>
            <a:p>
              <a:pPr algn="l" defTabSz="1219170">
                <a:spcBef>
                  <a:spcPct val="20000"/>
                </a:spcBef>
                <a:defRPr/>
              </a:pPr>
              <a:r>
                <a:rPr lang="es-EC" dirty="0">
                  <a:solidFill>
                    <a:schemeClr val="tx1"/>
                  </a:solidFill>
                </a:rPr>
                <a:t>Usuario con permisos de acceso al visor de servicios </a:t>
              </a:r>
              <a:r>
                <a:rPr lang="es-EC" dirty="0" smtClean="0">
                  <a:solidFill>
                    <a:schemeClr val="tx1"/>
                  </a:solidFill>
                </a:rPr>
                <a:t>geográficos.</a:t>
              </a:r>
              <a:endParaRPr lang="es-EC" dirty="0">
                <a:solidFill>
                  <a:schemeClr val="tx1"/>
                </a:solidFill>
              </a:endParaRPr>
            </a:p>
          </p:txBody>
        </p:sp>
      </p:grpSp>
      <p:grpSp>
        <p:nvGrpSpPr>
          <p:cNvPr id="7" name="Group 283"/>
          <p:cNvGrpSpPr/>
          <p:nvPr/>
        </p:nvGrpSpPr>
        <p:grpSpPr>
          <a:xfrm>
            <a:off x="1606347" y="4194541"/>
            <a:ext cx="3853549" cy="1960480"/>
            <a:chOff x="1270277" y="3047590"/>
            <a:chExt cx="2610439" cy="1470357"/>
          </a:xfrm>
        </p:grpSpPr>
        <p:sp>
          <p:nvSpPr>
            <p:cNvPr id="285" name="Text Placeholder 3"/>
            <p:cNvSpPr txBox="1">
              <a:spLocks/>
            </p:cNvSpPr>
            <p:nvPr/>
          </p:nvSpPr>
          <p:spPr>
            <a:xfrm>
              <a:off x="1270277" y="3047590"/>
              <a:ext cx="1057020" cy="23083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b="1" dirty="0" err="1">
                  <a:solidFill>
                    <a:schemeClr val="accent4"/>
                  </a:solidFill>
                </a:rPr>
                <a:t>Instrucciones</a:t>
              </a:r>
              <a:endParaRPr lang="en-US" sz="2000" b="1" dirty="0">
                <a:solidFill>
                  <a:schemeClr val="accent4"/>
                </a:solidFill>
              </a:endParaRPr>
            </a:p>
          </p:txBody>
        </p:sp>
        <p:sp>
          <p:nvSpPr>
            <p:cNvPr id="286" name="Text Placeholder 3"/>
            <p:cNvSpPr txBox="1">
              <a:spLocks/>
            </p:cNvSpPr>
            <p:nvPr/>
          </p:nvSpPr>
          <p:spPr>
            <a:xfrm>
              <a:off x="1270277" y="3262221"/>
              <a:ext cx="2610439" cy="125572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s-EC" dirty="0" smtClean="0">
                  <a:solidFill>
                    <a:schemeClr val="tx1"/>
                  </a:solidFill>
                </a:rPr>
                <a:t>Ingresar al sistema.</a:t>
              </a:r>
              <a:endParaRPr lang="es-EC" dirty="0">
                <a:solidFill>
                  <a:schemeClr val="tx1"/>
                </a:solidFill>
              </a:endParaRPr>
            </a:p>
            <a:p>
              <a:pPr algn="l" defTabSz="1219170">
                <a:spcBef>
                  <a:spcPct val="20000"/>
                </a:spcBef>
                <a:defRPr/>
              </a:pPr>
              <a:r>
                <a:rPr lang="es-EC" dirty="0" smtClean="0">
                  <a:solidFill>
                    <a:schemeClr val="tx1"/>
                  </a:solidFill>
                </a:rPr>
                <a:t>Ingresar el </a:t>
              </a:r>
              <a:r>
                <a:rPr lang="es-EC" dirty="0">
                  <a:solidFill>
                    <a:schemeClr val="tx1"/>
                  </a:solidFill>
                </a:rPr>
                <a:t>usuario “externo” con la contraseña “externo</a:t>
              </a:r>
              <a:r>
                <a:rPr lang="es-EC" dirty="0" smtClean="0">
                  <a:solidFill>
                    <a:schemeClr val="tx1"/>
                  </a:solidFill>
                </a:rPr>
                <a:t>”.</a:t>
              </a:r>
              <a:endParaRPr lang="es-EC" dirty="0">
                <a:solidFill>
                  <a:schemeClr val="tx1"/>
                </a:solidFill>
              </a:endParaRPr>
            </a:p>
            <a:p>
              <a:pPr algn="l" defTabSz="1219170">
                <a:spcBef>
                  <a:spcPct val="20000"/>
                </a:spcBef>
                <a:defRPr/>
              </a:pPr>
              <a:r>
                <a:rPr lang="es-EC" dirty="0" smtClean="0">
                  <a:solidFill>
                    <a:schemeClr val="tx1"/>
                  </a:solidFill>
                </a:rPr>
                <a:t>Verificar </a:t>
              </a:r>
              <a:r>
                <a:rPr lang="es-EC" dirty="0">
                  <a:solidFill>
                    <a:schemeClr val="tx1"/>
                  </a:solidFill>
                </a:rPr>
                <a:t>el ingreso correcto al portal.</a:t>
              </a:r>
            </a:p>
            <a:p>
              <a:pPr algn="l" defTabSz="1219170">
                <a:spcBef>
                  <a:spcPct val="20000"/>
                </a:spcBef>
                <a:defRPr/>
              </a:pPr>
              <a:r>
                <a:rPr lang="es-EC" dirty="0" smtClean="0">
                  <a:solidFill>
                    <a:schemeClr val="tx1"/>
                  </a:solidFill>
                </a:rPr>
                <a:t>Ingresar al visor </a:t>
              </a:r>
              <a:r>
                <a:rPr lang="es-EC" dirty="0">
                  <a:solidFill>
                    <a:schemeClr val="tx1"/>
                  </a:solidFill>
                </a:rPr>
                <a:t>de servicios </a:t>
              </a:r>
              <a:r>
                <a:rPr lang="es-EC" dirty="0" smtClean="0">
                  <a:solidFill>
                    <a:schemeClr val="tx1"/>
                  </a:solidFill>
                </a:rPr>
                <a:t>geográficos.</a:t>
              </a:r>
              <a:endParaRPr lang="es-EC" dirty="0">
                <a:solidFill>
                  <a:schemeClr val="tx1"/>
                </a:solidFill>
              </a:endParaRPr>
            </a:p>
            <a:p>
              <a:pPr algn="l" defTabSz="1219170">
                <a:spcBef>
                  <a:spcPct val="20000"/>
                </a:spcBef>
                <a:defRPr/>
              </a:pPr>
              <a:r>
                <a:rPr lang="es-EC" dirty="0" smtClean="0">
                  <a:solidFill>
                    <a:schemeClr val="tx1"/>
                  </a:solidFill>
                </a:rPr>
                <a:t>Verificar </a:t>
              </a:r>
              <a:r>
                <a:rPr lang="es-EC" dirty="0">
                  <a:solidFill>
                    <a:schemeClr val="tx1"/>
                  </a:solidFill>
                </a:rPr>
                <a:t>la habilitación de </a:t>
              </a:r>
              <a:r>
                <a:rPr lang="es-EC" dirty="0" err="1" smtClean="0">
                  <a:solidFill>
                    <a:schemeClr val="tx1"/>
                  </a:solidFill>
                </a:rPr>
                <a:t>colorpletas</a:t>
              </a:r>
              <a:r>
                <a:rPr lang="es-EC" dirty="0" smtClean="0">
                  <a:solidFill>
                    <a:schemeClr val="tx1"/>
                  </a:solidFill>
                </a:rPr>
                <a:t>.</a:t>
              </a:r>
              <a:endParaRPr lang="es-EC" dirty="0">
                <a:solidFill>
                  <a:schemeClr val="tx1"/>
                </a:solidFill>
              </a:endParaRPr>
            </a:p>
          </p:txBody>
        </p:sp>
      </p:grpSp>
      <p:sp>
        <p:nvSpPr>
          <p:cNvPr id="287" name="Freeform 45"/>
          <p:cNvSpPr>
            <a:spLocks noEditPoints="1"/>
          </p:cNvSpPr>
          <p:nvPr/>
        </p:nvSpPr>
        <p:spPr bwMode="auto">
          <a:xfrm>
            <a:off x="1088696" y="117233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45"/>
          <p:cNvSpPr>
            <a:spLocks noEditPoints="1"/>
          </p:cNvSpPr>
          <p:nvPr/>
        </p:nvSpPr>
        <p:spPr bwMode="auto">
          <a:xfrm>
            <a:off x="1048568" y="178585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45"/>
          <p:cNvSpPr>
            <a:spLocks noEditPoints="1"/>
          </p:cNvSpPr>
          <p:nvPr/>
        </p:nvSpPr>
        <p:spPr bwMode="auto">
          <a:xfrm>
            <a:off x="1088696" y="2870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45"/>
          <p:cNvSpPr>
            <a:spLocks noEditPoints="1"/>
          </p:cNvSpPr>
          <p:nvPr/>
        </p:nvSpPr>
        <p:spPr bwMode="auto">
          <a:xfrm>
            <a:off x="1078149" y="413789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Shape 5342"/>
          <p:cNvSpPr>
            <a:spLocks noGrp="1"/>
          </p:cNvSpPr>
          <p:nvPr>
            <p:ph type="sldNum" sz="quarter" idx="4294967295"/>
          </p:nvPr>
        </p:nvSpPr>
        <p:spPr>
          <a:xfrm>
            <a:off x="11759486" y="571649"/>
            <a:ext cx="576001" cy="35814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b="0">
                <a:solidFill>
                  <a:srgbClr val="000000"/>
                </a:solidFill>
              </a:defRPr>
            </a:pPr>
            <a:r>
              <a:rPr lang="es-EC" b="1" dirty="0" smtClean="0">
                <a:solidFill>
                  <a:srgbClr val="FFFFFF"/>
                </a:solidFill>
              </a:rPr>
              <a:t>36</a:t>
            </a:r>
            <a:endParaRPr b="1" dirty="0">
              <a:solidFill>
                <a:srgbClr val="FFFFFF"/>
              </a:solidFill>
            </a:endParaRPr>
          </a:p>
        </p:txBody>
      </p:sp>
      <p:sp>
        <p:nvSpPr>
          <p:cNvPr id="43" name="Text Placeholder 3"/>
          <p:cNvSpPr txBox="1">
            <a:spLocks/>
          </p:cNvSpPr>
          <p:nvPr/>
        </p:nvSpPr>
        <p:spPr>
          <a:xfrm>
            <a:off x="6323469" y="4191315"/>
            <a:ext cx="912218" cy="307778"/>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b="1" dirty="0" err="1" smtClean="0">
                <a:solidFill>
                  <a:schemeClr val="accent6"/>
                </a:solidFill>
              </a:rPr>
              <a:t>Estatus</a:t>
            </a:r>
            <a:endParaRPr lang="en-US" sz="2000" b="1" dirty="0">
              <a:solidFill>
                <a:schemeClr val="accent6"/>
              </a:solidFill>
            </a:endParaRPr>
          </a:p>
        </p:txBody>
      </p:sp>
      <p:sp>
        <p:nvSpPr>
          <p:cNvPr id="44" name="Text Placeholder 3"/>
          <p:cNvSpPr txBox="1">
            <a:spLocks/>
          </p:cNvSpPr>
          <p:nvPr/>
        </p:nvSpPr>
        <p:spPr>
          <a:xfrm>
            <a:off x="6339659" y="4492761"/>
            <a:ext cx="1956858" cy="2462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s-EC" dirty="0">
                <a:solidFill>
                  <a:schemeClr val="tx1"/>
                </a:solidFill>
              </a:rPr>
              <a:t>Ejecutado</a:t>
            </a:r>
          </a:p>
        </p:txBody>
      </p:sp>
      <p:sp>
        <p:nvSpPr>
          <p:cNvPr id="45" name="Freeform 45"/>
          <p:cNvSpPr>
            <a:spLocks noEditPoints="1"/>
          </p:cNvSpPr>
          <p:nvPr/>
        </p:nvSpPr>
        <p:spPr bwMode="auto">
          <a:xfrm>
            <a:off x="5837698" y="413789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46" name="Group 280"/>
          <p:cNvGrpSpPr/>
          <p:nvPr/>
        </p:nvGrpSpPr>
        <p:grpSpPr>
          <a:xfrm>
            <a:off x="10035493" y="4191315"/>
            <a:ext cx="1849401" cy="547667"/>
            <a:chOff x="1270277" y="3036142"/>
            <a:chExt cx="2610439" cy="410750"/>
          </a:xfrm>
        </p:grpSpPr>
        <p:sp>
          <p:nvSpPr>
            <p:cNvPr id="47" name="Text Placeholder 3"/>
            <p:cNvSpPr txBox="1">
              <a:spLocks/>
            </p:cNvSpPr>
            <p:nvPr/>
          </p:nvSpPr>
          <p:spPr>
            <a:xfrm>
              <a:off x="1270277" y="3036142"/>
              <a:ext cx="1498053" cy="23083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b="1" dirty="0" err="1" smtClean="0">
                  <a:solidFill>
                    <a:schemeClr val="accent6"/>
                  </a:solidFill>
                </a:rPr>
                <a:t>Resultado</a:t>
              </a:r>
              <a:endParaRPr lang="en-US" sz="2000" b="1" dirty="0">
                <a:solidFill>
                  <a:schemeClr val="accent6"/>
                </a:solidFill>
              </a:endParaRPr>
            </a:p>
          </p:txBody>
        </p:sp>
        <p:sp>
          <p:nvSpPr>
            <p:cNvPr id="48" name="Text Placeholder 3"/>
            <p:cNvSpPr txBox="1">
              <a:spLocks/>
            </p:cNvSpPr>
            <p:nvPr/>
          </p:nvSpPr>
          <p:spPr>
            <a:xfrm>
              <a:off x="1270277" y="3262226"/>
              <a:ext cx="2610439" cy="18466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s-EC" dirty="0" smtClean="0">
                  <a:solidFill>
                    <a:schemeClr val="tx1"/>
                  </a:solidFill>
                </a:rPr>
                <a:t>Satisfactorio</a:t>
              </a:r>
              <a:endParaRPr lang="es-EC" dirty="0">
                <a:solidFill>
                  <a:schemeClr val="tx1"/>
                </a:solidFill>
              </a:endParaRPr>
            </a:p>
          </p:txBody>
        </p:sp>
      </p:grpSp>
      <p:sp>
        <p:nvSpPr>
          <p:cNvPr id="49" name="Freeform 45"/>
          <p:cNvSpPr>
            <a:spLocks noEditPoints="1"/>
          </p:cNvSpPr>
          <p:nvPr/>
        </p:nvSpPr>
        <p:spPr bwMode="auto">
          <a:xfrm>
            <a:off x="9517842" y="413789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4553962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87"/>
                                        </p:tgtEl>
                                        <p:attrNameLst>
                                          <p:attrName>style.visibility</p:attrName>
                                        </p:attrNameLst>
                                      </p:cBhvr>
                                      <p:to>
                                        <p:strVal val="visible"/>
                                      </p:to>
                                    </p:set>
                                    <p:anim calcmode="lin" valueType="num">
                                      <p:cBhvr>
                                        <p:cTn id="7" dur="500" fill="hold"/>
                                        <p:tgtEl>
                                          <p:spTgt spid="287"/>
                                        </p:tgtEl>
                                        <p:attrNameLst>
                                          <p:attrName>ppt_w</p:attrName>
                                        </p:attrNameLst>
                                      </p:cBhvr>
                                      <p:tavLst>
                                        <p:tav tm="0">
                                          <p:val>
                                            <p:fltVal val="0"/>
                                          </p:val>
                                        </p:tav>
                                        <p:tav tm="100000">
                                          <p:val>
                                            <p:strVal val="#ppt_w"/>
                                          </p:val>
                                        </p:tav>
                                      </p:tavLst>
                                    </p:anim>
                                    <p:anim calcmode="lin" valueType="num">
                                      <p:cBhvr>
                                        <p:cTn id="8" dur="500" fill="hold"/>
                                        <p:tgtEl>
                                          <p:spTgt spid="287"/>
                                        </p:tgtEl>
                                        <p:attrNameLst>
                                          <p:attrName>ppt_h</p:attrName>
                                        </p:attrNameLst>
                                      </p:cBhvr>
                                      <p:tavLst>
                                        <p:tav tm="0">
                                          <p:val>
                                            <p:fltVal val="0"/>
                                          </p:val>
                                        </p:tav>
                                        <p:tav tm="100000">
                                          <p:val>
                                            <p:strVal val="#ppt_h"/>
                                          </p:val>
                                        </p:tav>
                                      </p:tavLst>
                                    </p:anim>
                                    <p:animEffect transition="in" filter="fade">
                                      <p:cBhvr>
                                        <p:cTn id="9" dur="500"/>
                                        <p:tgtEl>
                                          <p:spTgt spid="287"/>
                                        </p:tgtEl>
                                      </p:cBhvr>
                                    </p:animEffect>
                                  </p:childTnLst>
                                </p:cTn>
                              </p:par>
                            </p:childTnLst>
                          </p:cTn>
                        </p:par>
                        <p:par>
                          <p:cTn id="10" fill="hold">
                            <p:stCondLst>
                              <p:cond delay="500"/>
                            </p:stCondLst>
                            <p:childTnLst>
                              <p:par>
                                <p:cTn id="11" presetID="2" presetClass="entr" presetSubtype="4" accel="50000" decel="5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288"/>
                                        </p:tgtEl>
                                        <p:attrNameLst>
                                          <p:attrName>style.visibility</p:attrName>
                                        </p:attrNameLst>
                                      </p:cBhvr>
                                      <p:to>
                                        <p:strVal val="visible"/>
                                      </p:to>
                                    </p:set>
                                    <p:anim calcmode="lin" valueType="num">
                                      <p:cBhvr>
                                        <p:cTn id="18" dur="500" fill="hold"/>
                                        <p:tgtEl>
                                          <p:spTgt spid="288"/>
                                        </p:tgtEl>
                                        <p:attrNameLst>
                                          <p:attrName>ppt_w</p:attrName>
                                        </p:attrNameLst>
                                      </p:cBhvr>
                                      <p:tavLst>
                                        <p:tav tm="0">
                                          <p:val>
                                            <p:fltVal val="0"/>
                                          </p:val>
                                        </p:tav>
                                        <p:tav tm="100000">
                                          <p:val>
                                            <p:strVal val="#ppt_w"/>
                                          </p:val>
                                        </p:tav>
                                      </p:tavLst>
                                    </p:anim>
                                    <p:anim calcmode="lin" valueType="num">
                                      <p:cBhvr>
                                        <p:cTn id="19" dur="500" fill="hold"/>
                                        <p:tgtEl>
                                          <p:spTgt spid="288"/>
                                        </p:tgtEl>
                                        <p:attrNameLst>
                                          <p:attrName>ppt_h</p:attrName>
                                        </p:attrNameLst>
                                      </p:cBhvr>
                                      <p:tavLst>
                                        <p:tav tm="0">
                                          <p:val>
                                            <p:fltVal val="0"/>
                                          </p:val>
                                        </p:tav>
                                        <p:tav tm="100000">
                                          <p:val>
                                            <p:strVal val="#ppt_h"/>
                                          </p:val>
                                        </p:tav>
                                      </p:tavLst>
                                    </p:anim>
                                    <p:animEffect transition="in" filter="fade">
                                      <p:cBhvr>
                                        <p:cTn id="20" dur="500"/>
                                        <p:tgtEl>
                                          <p:spTgt spid="288"/>
                                        </p:tgtEl>
                                      </p:cBhvr>
                                    </p:animEffect>
                                  </p:childTnLst>
                                </p:cTn>
                              </p:par>
                            </p:childTnLst>
                          </p:cTn>
                        </p:par>
                        <p:par>
                          <p:cTn id="21" fill="hold">
                            <p:stCondLst>
                              <p:cond delay="1500"/>
                            </p:stCondLst>
                            <p:childTnLst>
                              <p:par>
                                <p:cTn id="22" presetID="2" presetClass="entr" presetSubtype="4" accel="50000" decel="5000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89"/>
                                        </p:tgtEl>
                                        <p:attrNameLst>
                                          <p:attrName>style.visibility</p:attrName>
                                        </p:attrNameLst>
                                      </p:cBhvr>
                                      <p:to>
                                        <p:strVal val="visible"/>
                                      </p:to>
                                    </p:set>
                                    <p:anim calcmode="lin" valueType="num">
                                      <p:cBhvr>
                                        <p:cTn id="29" dur="500" fill="hold"/>
                                        <p:tgtEl>
                                          <p:spTgt spid="289"/>
                                        </p:tgtEl>
                                        <p:attrNameLst>
                                          <p:attrName>ppt_w</p:attrName>
                                        </p:attrNameLst>
                                      </p:cBhvr>
                                      <p:tavLst>
                                        <p:tav tm="0">
                                          <p:val>
                                            <p:fltVal val="0"/>
                                          </p:val>
                                        </p:tav>
                                        <p:tav tm="100000">
                                          <p:val>
                                            <p:strVal val="#ppt_w"/>
                                          </p:val>
                                        </p:tav>
                                      </p:tavLst>
                                    </p:anim>
                                    <p:anim calcmode="lin" valueType="num">
                                      <p:cBhvr>
                                        <p:cTn id="30" dur="500" fill="hold"/>
                                        <p:tgtEl>
                                          <p:spTgt spid="289"/>
                                        </p:tgtEl>
                                        <p:attrNameLst>
                                          <p:attrName>ppt_h</p:attrName>
                                        </p:attrNameLst>
                                      </p:cBhvr>
                                      <p:tavLst>
                                        <p:tav tm="0">
                                          <p:val>
                                            <p:fltVal val="0"/>
                                          </p:val>
                                        </p:tav>
                                        <p:tav tm="100000">
                                          <p:val>
                                            <p:strVal val="#ppt_h"/>
                                          </p:val>
                                        </p:tav>
                                      </p:tavLst>
                                    </p:anim>
                                    <p:animEffect transition="in" filter="fade">
                                      <p:cBhvr>
                                        <p:cTn id="31" dur="500"/>
                                        <p:tgtEl>
                                          <p:spTgt spid="289"/>
                                        </p:tgtEl>
                                      </p:cBhvr>
                                    </p:animEffect>
                                  </p:childTnLst>
                                </p:cTn>
                              </p:par>
                            </p:childTnLst>
                          </p:cTn>
                        </p:par>
                        <p:par>
                          <p:cTn id="32" fill="hold">
                            <p:stCondLst>
                              <p:cond delay="2500"/>
                            </p:stCondLst>
                            <p:childTnLst>
                              <p:par>
                                <p:cTn id="33" presetID="2" presetClass="entr" presetSubtype="4" accel="50000" decel="5000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53" presetClass="entr" presetSubtype="0" fill="hold" grpId="0" nodeType="afterEffect">
                                  <p:stCondLst>
                                    <p:cond delay="0"/>
                                  </p:stCondLst>
                                  <p:childTnLst>
                                    <p:set>
                                      <p:cBhvr>
                                        <p:cTn id="39" dur="1" fill="hold">
                                          <p:stCondLst>
                                            <p:cond delay="0"/>
                                          </p:stCondLst>
                                        </p:cTn>
                                        <p:tgtEl>
                                          <p:spTgt spid="290"/>
                                        </p:tgtEl>
                                        <p:attrNameLst>
                                          <p:attrName>style.visibility</p:attrName>
                                        </p:attrNameLst>
                                      </p:cBhvr>
                                      <p:to>
                                        <p:strVal val="visible"/>
                                      </p:to>
                                    </p:set>
                                    <p:anim calcmode="lin" valueType="num">
                                      <p:cBhvr>
                                        <p:cTn id="40" dur="500" fill="hold"/>
                                        <p:tgtEl>
                                          <p:spTgt spid="290"/>
                                        </p:tgtEl>
                                        <p:attrNameLst>
                                          <p:attrName>ppt_w</p:attrName>
                                        </p:attrNameLst>
                                      </p:cBhvr>
                                      <p:tavLst>
                                        <p:tav tm="0">
                                          <p:val>
                                            <p:fltVal val="0"/>
                                          </p:val>
                                        </p:tav>
                                        <p:tav tm="100000">
                                          <p:val>
                                            <p:strVal val="#ppt_w"/>
                                          </p:val>
                                        </p:tav>
                                      </p:tavLst>
                                    </p:anim>
                                    <p:anim calcmode="lin" valueType="num">
                                      <p:cBhvr>
                                        <p:cTn id="41" dur="500" fill="hold"/>
                                        <p:tgtEl>
                                          <p:spTgt spid="290"/>
                                        </p:tgtEl>
                                        <p:attrNameLst>
                                          <p:attrName>ppt_h</p:attrName>
                                        </p:attrNameLst>
                                      </p:cBhvr>
                                      <p:tavLst>
                                        <p:tav tm="0">
                                          <p:val>
                                            <p:fltVal val="0"/>
                                          </p:val>
                                        </p:tav>
                                        <p:tav tm="100000">
                                          <p:val>
                                            <p:strVal val="#ppt_h"/>
                                          </p:val>
                                        </p:tav>
                                      </p:tavLst>
                                    </p:anim>
                                    <p:animEffect transition="in" filter="fade">
                                      <p:cBhvr>
                                        <p:cTn id="42" dur="500"/>
                                        <p:tgtEl>
                                          <p:spTgt spid="290"/>
                                        </p:tgtEl>
                                      </p:cBhvr>
                                    </p:animEffect>
                                  </p:childTnLst>
                                </p:cTn>
                              </p:par>
                            </p:childTnLst>
                          </p:cTn>
                        </p:par>
                        <p:par>
                          <p:cTn id="43" fill="hold">
                            <p:stCondLst>
                              <p:cond delay="3500"/>
                            </p:stCondLst>
                            <p:childTnLst>
                              <p:par>
                                <p:cTn id="44" presetID="2" presetClass="entr" presetSubtype="4" accel="50000" decel="5000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par>
                          <p:cTn id="62" fill="hold">
                            <p:stCondLst>
                              <p:cond delay="500"/>
                            </p:stCondLst>
                            <p:childTnLst>
                              <p:par>
                                <p:cTn id="63" presetID="53"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accel="50000" decel="50000"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0"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p:bldP spid="288" grpId="0" animBg="1"/>
      <p:bldP spid="289" grpId="0" animBg="1"/>
      <p:bldP spid="290" grpId="0" animBg="1"/>
      <p:bldP spid="43" grpId="0"/>
      <p:bldP spid="44" grpId="0"/>
      <p:bldP spid="45" grpId="0" animBg="1"/>
      <p:bldP spid="4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51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2928606" y="-1421642"/>
            <a:ext cx="535100" cy="2338993"/>
          </a:xfrm>
          <a:custGeom>
            <a:avLst/>
            <a:gdLst>
              <a:gd name="T0" fmla="*/ 87 w 123"/>
              <a:gd name="T1" fmla="*/ 0 h 538"/>
              <a:gd name="T2" fmla="*/ 0 w 123"/>
              <a:gd name="T3" fmla="*/ 535 h 538"/>
              <a:gd name="T4" fmla="*/ 21 w 123"/>
              <a:gd name="T5" fmla="*/ 532 h 538"/>
              <a:gd name="T6" fmla="*/ 50 w 123"/>
              <a:gd name="T7" fmla="*/ 538 h 538"/>
              <a:gd name="T8" fmla="*/ 123 w 123"/>
              <a:gd name="T9" fmla="*/ 0 h 538"/>
              <a:gd name="T10" fmla="*/ 87 w 123"/>
              <a:gd name="T11" fmla="*/ 0 h 538"/>
            </a:gdLst>
            <a:ahLst/>
            <a:cxnLst>
              <a:cxn ang="0">
                <a:pos x="T0" y="T1"/>
              </a:cxn>
              <a:cxn ang="0">
                <a:pos x="T2" y="T3"/>
              </a:cxn>
              <a:cxn ang="0">
                <a:pos x="T4" y="T5"/>
              </a:cxn>
              <a:cxn ang="0">
                <a:pos x="T6" y="T7"/>
              </a:cxn>
              <a:cxn ang="0">
                <a:pos x="T8" y="T9"/>
              </a:cxn>
              <a:cxn ang="0">
                <a:pos x="T10" y="T11"/>
              </a:cxn>
            </a:cxnLst>
            <a:rect l="0" t="0" r="r" b="b"/>
            <a:pathLst>
              <a:path w="123" h="538">
                <a:moveTo>
                  <a:pt x="87" y="0"/>
                </a:moveTo>
                <a:cubicBezTo>
                  <a:pt x="36" y="168"/>
                  <a:pt x="6" y="348"/>
                  <a:pt x="0" y="535"/>
                </a:cubicBezTo>
                <a:cubicBezTo>
                  <a:pt x="7" y="533"/>
                  <a:pt x="14" y="532"/>
                  <a:pt x="21" y="532"/>
                </a:cubicBezTo>
                <a:cubicBezTo>
                  <a:pt x="31" y="532"/>
                  <a:pt x="41" y="534"/>
                  <a:pt x="50" y="538"/>
                </a:cubicBezTo>
                <a:cubicBezTo>
                  <a:pt x="50" y="351"/>
                  <a:pt x="75" y="169"/>
                  <a:pt x="123" y="0"/>
                </a:cubicBezTo>
                <a:lnTo>
                  <a:pt x="8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nvGrpSpPr>
          <p:cNvPr id="25" name="Group 24"/>
          <p:cNvGrpSpPr/>
          <p:nvPr/>
        </p:nvGrpSpPr>
        <p:grpSpPr>
          <a:xfrm>
            <a:off x="2928606" y="2844445"/>
            <a:ext cx="2013520" cy="3387127"/>
            <a:chOff x="2928606" y="2844445"/>
            <a:chExt cx="2013520" cy="3387127"/>
          </a:xfrm>
        </p:grpSpPr>
        <p:sp>
          <p:nvSpPr>
            <p:cNvPr id="9" name="Freeform 8"/>
            <p:cNvSpPr>
              <a:spLocks/>
            </p:cNvSpPr>
            <p:nvPr/>
          </p:nvSpPr>
          <p:spPr bwMode="auto">
            <a:xfrm>
              <a:off x="3129039" y="3100043"/>
              <a:ext cx="1813087" cy="3131529"/>
            </a:xfrm>
            <a:custGeom>
              <a:avLst/>
              <a:gdLst>
                <a:gd name="T0" fmla="*/ 70 w 417"/>
                <a:gd name="T1" fmla="*/ 0 h 720"/>
                <a:gd name="T2" fmla="*/ 0 w 417"/>
                <a:gd name="T3" fmla="*/ 0 h 720"/>
                <a:gd name="T4" fmla="*/ 339 w 417"/>
                <a:gd name="T5" fmla="*/ 720 h 720"/>
                <a:gd name="T6" fmla="*/ 417 w 417"/>
                <a:gd name="T7" fmla="*/ 651 h 720"/>
                <a:gd name="T8" fmla="*/ 70 w 417"/>
                <a:gd name="T9" fmla="*/ 0 h 720"/>
              </a:gdLst>
              <a:ahLst/>
              <a:cxnLst>
                <a:cxn ang="0">
                  <a:pos x="T0" y="T1"/>
                </a:cxn>
                <a:cxn ang="0">
                  <a:pos x="T2" y="T3"/>
                </a:cxn>
                <a:cxn ang="0">
                  <a:pos x="T4" y="T5"/>
                </a:cxn>
                <a:cxn ang="0">
                  <a:pos x="T6" y="T7"/>
                </a:cxn>
                <a:cxn ang="0">
                  <a:pos x="T8" y="T9"/>
                </a:cxn>
              </a:cxnLst>
              <a:rect l="0" t="0" r="r" b="b"/>
              <a:pathLst>
                <a:path w="417" h="720">
                  <a:moveTo>
                    <a:pt x="70" y="0"/>
                  </a:moveTo>
                  <a:cubicBezTo>
                    <a:pt x="0" y="0"/>
                    <a:pt x="0" y="0"/>
                    <a:pt x="0" y="0"/>
                  </a:cubicBezTo>
                  <a:cubicBezTo>
                    <a:pt x="60" y="279"/>
                    <a:pt x="178" y="530"/>
                    <a:pt x="339" y="720"/>
                  </a:cubicBezTo>
                  <a:cubicBezTo>
                    <a:pt x="365" y="697"/>
                    <a:pt x="391" y="674"/>
                    <a:pt x="417" y="651"/>
                  </a:cubicBezTo>
                  <a:cubicBezTo>
                    <a:pt x="259" y="483"/>
                    <a:pt x="139" y="256"/>
                    <a:pt x="7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nvGrpSpPr>
            <p:cNvPr id="24" name="Group 23"/>
            <p:cNvGrpSpPr/>
            <p:nvPr/>
          </p:nvGrpSpPr>
          <p:grpSpPr>
            <a:xfrm>
              <a:off x="2928606" y="2844445"/>
              <a:ext cx="755760" cy="755760"/>
              <a:chOff x="2928606" y="2844445"/>
              <a:chExt cx="755760" cy="755760"/>
            </a:xfrm>
          </p:grpSpPr>
          <p:sp>
            <p:nvSpPr>
              <p:cNvPr id="12" name="Oval 11"/>
              <p:cNvSpPr>
                <a:spLocks noChangeArrowheads="1"/>
              </p:cNvSpPr>
              <p:nvPr/>
            </p:nvSpPr>
            <p:spPr bwMode="auto">
              <a:xfrm>
                <a:off x="2928606" y="2844445"/>
                <a:ext cx="755760" cy="7557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3" name="Oval 12"/>
              <p:cNvSpPr>
                <a:spLocks noChangeArrowheads="1"/>
              </p:cNvSpPr>
              <p:nvPr/>
            </p:nvSpPr>
            <p:spPr bwMode="auto">
              <a:xfrm>
                <a:off x="3053647" y="2965808"/>
                <a:ext cx="509357" cy="50935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grpSp>
        <p:nvGrpSpPr>
          <p:cNvPr id="3" name="Group 2"/>
          <p:cNvGrpSpPr/>
          <p:nvPr/>
        </p:nvGrpSpPr>
        <p:grpSpPr>
          <a:xfrm>
            <a:off x="2718979" y="948611"/>
            <a:ext cx="636236" cy="1890318"/>
            <a:chOff x="2718979" y="948611"/>
            <a:chExt cx="636236" cy="1890318"/>
          </a:xfrm>
        </p:grpSpPr>
        <p:sp>
          <p:nvSpPr>
            <p:cNvPr id="8" name="Freeform 7"/>
            <p:cNvSpPr>
              <a:spLocks/>
            </p:cNvSpPr>
            <p:nvPr/>
          </p:nvSpPr>
          <p:spPr bwMode="auto">
            <a:xfrm>
              <a:off x="2919412" y="1130655"/>
              <a:ext cx="435803" cy="1708274"/>
            </a:xfrm>
            <a:custGeom>
              <a:avLst/>
              <a:gdLst>
                <a:gd name="T0" fmla="*/ 1 w 100"/>
                <a:gd name="T1" fmla="*/ 0 h 393"/>
                <a:gd name="T2" fmla="*/ 36 w 100"/>
                <a:gd name="T3" fmla="*/ 393 h 393"/>
                <a:gd name="T4" fmla="*/ 89 w 100"/>
                <a:gd name="T5" fmla="*/ 378 h 393"/>
                <a:gd name="T6" fmla="*/ 100 w 100"/>
                <a:gd name="T7" fmla="*/ 379 h 393"/>
                <a:gd name="T8" fmla="*/ 53 w 100"/>
                <a:gd name="T9" fmla="*/ 0 h 393"/>
                <a:gd name="T10" fmla="*/ 1 w 100"/>
                <a:gd name="T11" fmla="*/ 0 h 393"/>
              </a:gdLst>
              <a:ahLst/>
              <a:cxnLst>
                <a:cxn ang="0">
                  <a:pos x="T0" y="T1"/>
                </a:cxn>
                <a:cxn ang="0">
                  <a:pos x="T2" y="T3"/>
                </a:cxn>
                <a:cxn ang="0">
                  <a:pos x="T4" y="T5"/>
                </a:cxn>
                <a:cxn ang="0">
                  <a:pos x="T6" y="T7"/>
                </a:cxn>
                <a:cxn ang="0">
                  <a:pos x="T8" y="T9"/>
                </a:cxn>
                <a:cxn ang="0">
                  <a:pos x="T10" y="T11"/>
                </a:cxn>
              </a:cxnLst>
              <a:rect l="0" t="0" r="r" b="b"/>
              <a:pathLst>
                <a:path w="100" h="393">
                  <a:moveTo>
                    <a:pt x="1" y="0"/>
                  </a:moveTo>
                  <a:cubicBezTo>
                    <a:pt x="0" y="134"/>
                    <a:pt x="12" y="266"/>
                    <a:pt x="36" y="393"/>
                  </a:cubicBezTo>
                  <a:cubicBezTo>
                    <a:pt x="51" y="384"/>
                    <a:pt x="70" y="378"/>
                    <a:pt x="89" y="378"/>
                  </a:cubicBezTo>
                  <a:cubicBezTo>
                    <a:pt x="93" y="378"/>
                    <a:pt x="97" y="378"/>
                    <a:pt x="100" y="379"/>
                  </a:cubicBezTo>
                  <a:cubicBezTo>
                    <a:pt x="73" y="257"/>
                    <a:pt x="57" y="130"/>
                    <a:pt x="53" y="0"/>
                  </a:cubicBezTo>
                  <a:lnTo>
                    <a:pt x="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4" name="Oval 13"/>
            <p:cNvSpPr>
              <a:spLocks noChangeArrowheads="1"/>
            </p:cNvSpPr>
            <p:nvPr/>
          </p:nvSpPr>
          <p:spPr bwMode="auto">
            <a:xfrm>
              <a:off x="2718979" y="948611"/>
              <a:ext cx="601298" cy="599459"/>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5" name="Oval 14"/>
            <p:cNvSpPr>
              <a:spLocks noChangeArrowheads="1"/>
            </p:cNvSpPr>
            <p:nvPr/>
          </p:nvSpPr>
          <p:spPr bwMode="auto">
            <a:xfrm>
              <a:off x="2814599" y="1044230"/>
              <a:ext cx="410060" cy="40822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10" name="Freeform 9"/>
          <p:cNvSpPr>
            <a:spLocks noEditPoints="1"/>
          </p:cNvSpPr>
          <p:nvPr/>
        </p:nvSpPr>
        <p:spPr bwMode="auto">
          <a:xfrm>
            <a:off x="-719634" y="3817187"/>
            <a:ext cx="14313459" cy="2561492"/>
          </a:xfrm>
          <a:custGeom>
            <a:avLst/>
            <a:gdLst>
              <a:gd name="T0" fmla="*/ 3292 w 3292"/>
              <a:gd name="T1" fmla="*/ 184 h 589"/>
              <a:gd name="T2" fmla="*/ 3093 w 3292"/>
              <a:gd name="T3" fmla="*/ 0 h 589"/>
              <a:gd name="T4" fmla="*/ 2918 w 3292"/>
              <a:gd name="T5" fmla="*/ 99 h 589"/>
              <a:gd name="T6" fmla="*/ 2801 w 3292"/>
              <a:gd name="T7" fmla="*/ 64 h 589"/>
              <a:gd name="T8" fmla="*/ 2603 w 3292"/>
              <a:gd name="T9" fmla="*/ 234 h 589"/>
              <a:gd name="T10" fmla="*/ 2603 w 3292"/>
              <a:gd name="T11" fmla="*/ 234 h 589"/>
              <a:gd name="T12" fmla="*/ 2526 w 3292"/>
              <a:gd name="T13" fmla="*/ 267 h 589"/>
              <a:gd name="T14" fmla="*/ 2452 w 3292"/>
              <a:gd name="T15" fmla="*/ 228 h 589"/>
              <a:gd name="T16" fmla="*/ 2351 w 3292"/>
              <a:gd name="T17" fmla="*/ 140 h 589"/>
              <a:gd name="T18" fmla="*/ 2324 w 3292"/>
              <a:gd name="T19" fmla="*/ 143 h 589"/>
              <a:gd name="T20" fmla="*/ 2160 w 3292"/>
              <a:gd name="T21" fmla="*/ 64 h 589"/>
              <a:gd name="T22" fmla="*/ 1963 w 3292"/>
              <a:gd name="T23" fmla="*/ 234 h 589"/>
              <a:gd name="T24" fmla="*/ 1962 w 3292"/>
              <a:gd name="T25" fmla="*/ 234 h 589"/>
              <a:gd name="T26" fmla="*/ 1870 w 3292"/>
              <a:gd name="T27" fmla="*/ 290 h 589"/>
              <a:gd name="T28" fmla="*/ 1870 w 3292"/>
              <a:gd name="T29" fmla="*/ 290 h 589"/>
              <a:gd name="T30" fmla="*/ 1810 w 3292"/>
              <a:gd name="T31" fmla="*/ 245 h 589"/>
              <a:gd name="T32" fmla="*/ 1811 w 3292"/>
              <a:gd name="T33" fmla="*/ 233 h 589"/>
              <a:gd name="T34" fmla="*/ 1711 w 3292"/>
              <a:gd name="T35" fmla="*/ 140 h 589"/>
              <a:gd name="T36" fmla="*/ 1643 w 3292"/>
              <a:gd name="T37" fmla="*/ 164 h 589"/>
              <a:gd name="T38" fmla="*/ 1546 w 3292"/>
              <a:gd name="T39" fmla="*/ 124 h 589"/>
              <a:gd name="T40" fmla="*/ 1416 w 3292"/>
              <a:gd name="T41" fmla="*/ 221 h 589"/>
              <a:gd name="T42" fmla="*/ 1361 w 3292"/>
              <a:gd name="T43" fmla="*/ 206 h 589"/>
              <a:gd name="T44" fmla="*/ 1265 w 3292"/>
              <a:gd name="T45" fmla="*/ 273 h 589"/>
              <a:gd name="T46" fmla="*/ 1170 w 3292"/>
              <a:gd name="T47" fmla="*/ 214 h 589"/>
              <a:gd name="T48" fmla="*/ 1072 w 3292"/>
              <a:gd name="T49" fmla="*/ 280 h 589"/>
              <a:gd name="T50" fmla="*/ 872 w 3292"/>
              <a:gd name="T51" fmla="*/ 123 h 589"/>
              <a:gd name="T52" fmla="*/ 680 w 3292"/>
              <a:gd name="T53" fmla="*/ 252 h 589"/>
              <a:gd name="T54" fmla="*/ 601 w 3292"/>
              <a:gd name="T55" fmla="*/ 304 h 589"/>
              <a:gd name="T56" fmla="*/ 560 w 3292"/>
              <a:gd name="T57" fmla="*/ 291 h 589"/>
              <a:gd name="T58" fmla="*/ 528 w 3292"/>
              <a:gd name="T59" fmla="*/ 299 h 589"/>
              <a:gd name="T60" fmla="*/ 453 w 3292"/>
              <a:gd name="T61" fmla="*/ 246 h 589"/>
              <a:gd name="T62" fmla="*/ 387 w 3292"/>
              <a:gd name="T63" fmla="*/ 279 h 589"/>
              <a:gd name="T64" fmla="*/ 202 w 3292"/>
              <a:gd name="T65" fmla="*/ 168 h 589"/>
              <a:gd name="T66" fmla="*/ 152 w 3292"/>
              <a:gd name="T67" fmla="*/ 174 h 589"/>
              <a:gd name="T68" fmla="*/ 157 w 3292"/>
              <a:gd name="T69" fmla="*/ 150 h 589"/>
              <a:gd name="T70" fmla="*/ 92 w 3292"/>
              <a:gd name="T71" fmla="*/ 89 h 589"/>
              <a:gd name="T72" fmla="*/ 26 w 3292"/>
              <a:gd name="T73" fmla="*/ 150 h 589"/>
              <a:gd name="T74" fmla="*/ 26 w 3292"/>
              <a:gd name="T75" fmla="*/ 150 h 589"/>
              <a:gd name="T76" fmla="*/ 26 w 3292"/>
              <a:gd name="T77" fmla="*/ 264 h 589"/>
              <a:gd name="T78" fmla="*/ 0 w 3292"/>
              <a:gd name="T79" fmla="*/ 356 h 589"/>
              <a:gd name="T80" fmla="*/ 26 w 3292"/>
              <a:gd name="T81" fmla="*/ 447 h 589"/>
              <a:gd name="T82" fmla="*/ 26 w 3292"/>
              <a:gd name="T83" fmla="*/ 589 h 589"/>
              <a:gd name="T84" fmla="*/ 3253 w 3292"/>
              <a:gd name="T85" fmla="*/ 589 h 589"/>
              <a:gd name="T86" fmla="*/ 3253 w 3292"/>
              <a:gd name="T87" fmla="*/ 292 h 589"/>
              <a:gd name="T88" fmla="*/ 3292 w 3292"/>
              <a:gd name="T89" fmla="*/ 184 h 589"/>
              <a:gd name="T90" fmla="*/ 76 w 3292"/>
              <a:gd name="T91" fmla="*/ 209 h 589"/>
              <a:gd name="T92" fmla="*/ 76 w 3292"/>
              <a:gd name="T93" fmla="*/ 210 h 589"/>
              <a:gd name="T94" fmla="*/ 75 w 3292"/>
              <a:gd name="T95" fmla="*/ 209 h 589"/>
              <a:gd name="T96" fmla="*/ 76 w 3292"/>
              <a:gd name="T97" fmla="*/ 20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92" h="589">
                <a:moveTo>
                  <a:pt x="3292" y="184"/>
                </a:moveTo>
                <a:cubicBezTo>
                  <a:pt x="3292" y="82"/>
                  <a:pt x="3203" y="0"/>
                  <a:pt x="3093" y="0"/>
                </a:cubicBezTo>
                <a:cubicBezTo>
                  <a:pt x="3017" y="0"/>
                  <a:pt x="2951" y="40"/>
                  <a:pt x="2918" y="99"/>
                </a:cubicBezTo>
                <a:cubicBezTo>
                  <a:pt x="2885" y="77"/>
                  <a:pt x="2845" y="64"/>
                  <a:pt x="2801" y="64"/>
                </a:cubicBezTo>
                <a:cubicBezTo>
                  <a:pt x="2696" y="64"/>
                  <a:pt x="2611" y="139"/>
                  <a:pt x="2603" y="234"/>
                </a:cubicBezTo>
                <a:cubicBezTo>
                  <a:pt x="2603" y="234"/>
                  <a:pt x="2603" y="234"/>
                  <a:pt x="2603" y="234"/>
                </a:cubicBezTo>
                <a:cubicBezTo>
                  <a:pt x="2572" y="234"/>
                  <a:pt x="2545" y="247"/>
                  <a:pt x="2526" y="267"/>
                </a:cubicBezTo>
                <a:cubicBezTo>
                  <a:pt x="2510" y="245"/>
                  <a:pt x="2483" y="230"/>
                  <a:pt x="2452" y="228"/>
                </a:cubicBezTo>
                <a:cubicBezTo>
                  <a:pt x="2449" y="179"/>
                  <a:pt x="2405" y="140"/>
                  <a:pt x="2351" y="140"/>
                </a:cubicBezTo>
                <a:cubicBezTo>
                  <a:pt x="2342" y="140"/>
                  <a:pt x="2332" y="141"/>
                  <a:pt x="2324" y="143"/>
                </a:cubicBezTo>
                <a:cubicBezTo>
                  <a:pt x="2288" y="95"/>
                  <a:pt x="2228" y="64"/>
                  <a:pt x="2160" y="64"/>
                </a:cubicBezTo>
                <a:cubicBezTo>
                  <a:pt x="2056" y="64"/>
                  <a:pt x="1970" y="139"/>
                  <a:pt x="1963" y="234"/>
                </a:cubicBezTo>
                <a:cubicBezTo>
                  <a:pt x="1962" y="234"/>
                  <a:pt x="1962" y="234"/>
                  <a:pt x="1962" y="234"/>
                </a:cubicBezTo>
                <a:cubicBezTo>
                  <a:pt x="1921" y="234"/>
                  <a:pt x="1885" y="257"/>
                  <a:pt x="1870" y="290"/>
                </a:cubicBezTo>
                <a:cubicBezTo>
                  <a:pt x="1870" y="290"/>
                  <a:pt x="1870" y="290"/>
                  <a:pt x="1870" y="290"/>
                </a:cubicBezTo>
                <a:cubicBezTo>
                  <a:pt x="1857" y="269"/>
                  <a:pt x="1836" y="252"/>
                  <a:pt x="1810" y="245"/>
                </a:cubicBezTo>
                <a:cubicBezTo>
                  <a:pt x="1810" y="241"/>
                  <a:pt x="1811" y="237"/>
                  <a:pt x="1811" y="233"/>
                </a:cubicBezTo>
                <a:cubicBezTo>
                  <a:pt x="1811" y="181"/>
                  <a:pt x="1766" y="140"/>
                  <a:pt x="1711" y="140"/>
                </a:cubicBezTo>
                <a:cubicBezTo>
                  <a:pt x="1685" y="140"/>
                  <a:pt x="1661" y="149"/>
                  <a:pt x="1643" y="164"/>
                </a:cubicBezTo>
                <a:cubicBezTo>
                  <a:pt x="1619" y="140"/>
                  <a:pt x="1584" y="124"/>
                  <a:pt x="1546" y="124"/>
                </a:cubicBezTo>
                <a:cubicBezTo>
                  <a:pt x="1482" y="124"/>
                  <a:pt x="1429" y="166"/>
                  <a:pt x="1416" y="221"/>
                </a:cubicBezTo>
                <a:cubicBezTo>
                  <a:pt x="1400" y="211"/>
                  <a:pt x="1381" y="206"/>
                  <a:pt x="1361" y="206"/>
                </a:cubicBezTo>
                <a:cubicBezTo>
                  <a:pt x="1315" y="206"/>
                  <a:pt x="1277" y="234"/>
                  <a:pt x="1265" y="273"/>
                </a:cubicBezTo>
                <a:cubicBezTo>
                  <a:pt x="1249" y="238"/>
                  <a:pt x="1212" y="214"/>
                  <a:pt x="1170" y="214"/>
                </a:cubicBezTo>
                <a:cubicBezTo>
                  <a:pt x="1124" y="214"/>
                  <a:pt x="1085" y="242"/>
                  <a:pt x="1072" y="280"/>
                </a:cubicBezTo>
                <a:cubicBezTo>
                  <a:pt x="1056" y="191"/>
                  <a:pt x="973" y="123"/>
                  <a:pt x="872" y="123"/>
                </a:cubicBezTo>
                <a:cubicBezTo>
                  <a:pt x="783" y="123"/>
                  <a:pt x="707" y="177"/>
                  <a:pt x="680" y="252"/>
                </a:cubicBezTo>
                <a:cubicBezTo>
                  <a:pt x="645" y="255"/>
                  <a:pt x="615" y="276"/>
                  <a:pt x="601" y="304"/>
                </a:cubicBezTo>
                <a:cubicBezTo>
                  <a:pt x="589" y="296"/>
                  <a:pt x="575" y="291"/>
                  <a:pt x="560" y="291"/>
                </a:cubicBezTo>
                <a:cubicBezTo>
                  <a:pt x="548" y="291"/>
                  <a:pt x="538" y="294"/>
                  <a:pt x="528" y="299"/>
                </a:cubicBezTo>
                <a:cubicBezTo>
                  <a:pt x="519" y="268"/>
                  <a:pt x="489" y="246"/>
                  <a:pt x="453" y="246"/>
                </a:cubicBezTo>
                <a:cubicBezTo>
                  <a:pt x="425" y="246"/>
                  <a:pt x="401" y="259"/>
                  <a:pt x="387" y="279"/>
                </a:cubicBezTo>
                <a:cubicBezTo>
                  <a:pt x="355" y="214"/>
                  <a:pt x="285" y="168"/>
                  <a:pt x="202" y="168"/>
                </a:cubicBezTo>
                <a:cubicBezTo>
                  <a:pt x="185" y="168"/>
                  <a:pt x="168" y="170"/>
                  <a:pt x="152" y="174"/>
                </a:cubicBezTo>
                <a:cubicBezTo>
                  <a:pt x="155" y="167"/>
                  <a:pt x="157" y="159"/>
                  <a:pt x="157" y="150"/>
                </a:cubicBezTo>
                <a:cubicBezTo>
                  <a:pt x="157" y="116"/>
                  <a:pt x="128" y="89"/>
                  <a:pt x="92" y="89"/>
                </a:cubicBezTo>
                <a:cubicBezTo>
                  <a:pt x="55" y="89"/>
                  <a:pt x="26" y="116"/>
                  <a:pt x="26" y="150"/>
                </a:cubicBezTo>
                <a:cubicBezTo>
                  <a:pt x="26" y="150"/>
                  <a:pt x="26" y="150"/>
                  <a:pt x="26" y="150"/>
                </a:cubicBezTo>
                <a:cubicBezTo>
                  <a:pt x="26" y="264"/>
                  <a:pt x="26" y="264"/>
                  <a:pt x="26" y="264"/>
                </a:cubicBezTo>
                <a:cubicBezTo>
                  <a:pt x="10" y="291"/>
                  <a:pt x="0" y="322"/>
                  <a:pt x="0" y="356"/>
                </a:cubicBezTo>
                <a:cubicBezTo>
                  <a:pt x="0" y="389"/>
                  <a:pt x="10" y="420"/>
                  <a:pt x="26" y="447"/>
                </a:cubicBezTo>
                <a:cubicBezTo>
                  <a:pt x="26" y="589"/>
                  <a:pt x="26" y="589"/>
                  <a:pt x="26" y="589"/>
                </a:cubicBezTo>
                <a:cubicBezTo>
                  <a:pt x="3253" y="589"/>
                  <a:pt x="3253" y="589"/>
                  <a:pt x="3253" y="589"/>
                </a:cubicBezTo>
                <a:cubicBezTo>
                  <a:pt x="3253" y="292"/>
                  <a:pt x="3253" y="292"/>
                  <a:pt x="3253" y="292"/>
                </a:cubicBezTo>
                <a:cubicBezTo>
                  <a:pt x="3277" y="262"/>
                  <a:pt x="3292" y="224"/>
                  <a:pt x="3292" y="184"/>
                </a:cubicBezTo>
                <a:close/>
                <a:moveTo>
                  <a:pt x="76" y="209"/>
                </a:moveTo>
                <a:cubicBezTo>
                  <a:pt x="76" y="209"/>
                  <a:pt x="76" y="210"/>
                  <a:pt x="76" y="210"/>
                </a:cubicBezTo>
                <a:cubicBezTo>
                  <a:pt x="75" y="209"/>
                  <a:pt x="75" y="209"/>
                  <a:pt x="75" y="209"/>
                </a:cubicBezTo>
                <a:cubicBezTo>
                  <a:pt x="75" y="209"/>
                  <a:pt x="76" y="209"/>
                  <a:pt x="76" y="2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nvGrpSpPr>
          <p:cNvPr id="19" name="Group 18"/>
          <p:cNvGrpSpPr/>
          <p:nvPr/>
        </p:nvGrpSpPr>
        <p:grpSpPr>
          <a:xfrm rot="16876213">
            <a:off x="6493618" y="6561306"/>
            <a:ext cx="1857535" cy="1639159"/>
            <a:chOff x="9793164" y="4554881"/>
            <a:chExt cx="1857535" cy="1639159"/>
          </a:xfrm>
        </p:grpSpPr>
        <p:grpSp>
          <p:nvGrpSpPr>
            <p:cNvPr id="20" name="Group 19"/>
            <p:cNvGrpSpPr/>
            <p:nvPr/>
          </p:nvGrpSpPr>
          <p:grpSpPr>
            <a:xfrm rot="2700000">
              <a:off x="9912226" y="5386003"/>
              <a:ext cx="688975" cy="927100"/>
              <a:chOff x="9456118" y="3917738"/>
              <a:chExt cx="688975" cy="927100"/>
            </a:xfrm>
          </p:grpSpPr>
          <p:sp>
            <p:nvSpPr>
              <p:cNvPr id="51" name="Freeform 50"/>
              <p:cNvSpPr>
                <a:spLocks/>
              </p:cNvSpPr>
              <p:nvPr/>
            </p:nvSpPr>
            <p:spPr bwMode="auto">
              <a:xfrm>
                <a:off x="9456118" y="3917738"/>
                <a:ext cx="688975" cy="927100"/>
              </a:xfrm>
              <a:custGeom>
                <a:avLst/>
                <a:gdLst>
                  <a:gd name="T0" fmla="*/ 48 w 182"/>
                  <a:gd name="T1" fmla="*/ 188 h 246"/>
                  <a:gd name="T2" fmla="*/ 44 w 182"/>
                  <a:gd name="T3" fmla="*/ 159 h 246"/>
                  <a:gd name="T4" fmla="*/ 55 w 182"/>
                  <a:gd name="T5" fmla="*/ 159 h 246"/>
                  <a:gd name="T6" fmla="*/ 82 w 182"/>
                  <a:gd name="T7" fmla="*/ 204 h 246"/>
                  <a:gd name="T8" fmla="*/ 44 w 182"/>
                  <a:gd name="T9" fmla="*/ 237 h 246"/>
                  <a:gd name="T10" fmla="*/ 54 w 182"/>
                  <a:gd name="T11" fmla="*/ 240 h 246"/>
                  <a:gd name="T12" fmla="*/ 122 w 182"/>
                  <a:gd name="T13" fmla="*/ 189 h 246"/>
                  <a:gd name="T14" fmla="*/ 118 w 182"/>
                  <a:gd name="T15" fmla="*/ 149 h 246"/>
                  <a:gd name="T16" fmla="*/ 117 w 182"/>
                  <a:gd name="T17" fmla="*/ 136 h 246"/>
                  <a:gd name="T18" fmla="*/ 138 w 182"/>
                  <a:gd name="T19" fmla="*/ 121 h 246"/>
                  <a:gd name="T20" fmla="*/ 146 w 182"/>
                  <a:gd name="T21" fmla="*/ 149 h 246"/>
                  <a:gd name="T22" fmla="*/ 144 w 182"/>
                  <a:gd name="T23" fmla="*/ 155 h 246"/>
                  <a:gd name="T24" fmla="*/ 173 w 182"/>
                  <a:gd name="T25" fmla="*/ 108 h 246"/>
                  <a:gd name="T26" fmla="*/ 108 w 182"/>
                  <a:gd name="T27" fmla="*/ 10 h 246"/>
                  <a:gd name="T28" fmla="*/ 10 w 182"/>
                  <a:gd name="T29" fmla="*/ 75 h 246"/>
                  <a:gd name="T30" fmla="*/ 9 w 182"/>
                  <a:gd name="T31" fmla="*/ 77 h 246"/>
                  <a:gd name="T32" fmla="*/ 8 w 182"/>
                  <a:gd name="T33" fmla="*/ 80 h 246"/>
                  <a:gd name="T34" fmla="*/ 48 w 182"/>
                  <a:gd name="T35" fmla="*/ 18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246">
                    <a:moveTo>
                      <a:pt x="48" y="188"/>
                    </a:moveTo>
                    <a:cubicBezTo>
                      <a:pt x="41" y="182"/>
                      <a:pt x="36" y="161"/>
                      <a:pt x="44" y="159"/>
                    </a:cubicBezTo>
                    <a:cubicBezTo>
                      <a:pt x="47" y="158"/>
                      <a:pt x="52" y="158"/>
                      <a:pt x="55" y="159"/>
                    </a:cubicBezTo>
                    <a:cubicBezTo>
                      <a:pt x="74" y="163"/>
                      <a:pt x="86" y="183"/>
                      <a:pt x="82" y="204"/>
                    </a:cubicBezTo>
                    <a:cubicBezTo>
                      <a:pt x="78" y="224"/>
                      <a:pt x="62" y="237"/>
                      <a:pt x="44" y="237"/>
                    </a:cubicBezTo>
                    <a:cubicBezTo>
                      <a:pt x="48" y="238"/>
                      <a:pt x="51" y="239"/>
                      <a:pt x="54" y="240"/>
                    </a:cubicBezTo>
                    <a:cubicBezTo>
                      <a:pt x="85" y="246"/>
                      <a:pt x="115" y="223"/>
                      <a:pt x="122" y="189"/>
                    </a:cubicBezTo>
                    <a:cubicBezTo>
                      <a:pt x="125" y="174"/>
                      <a:pt x="123" y="160"/>
                      <a:pt x="118" y="149"/>
                    </a:cubicBezTo>
                    <a:cubicBezTo>
                      <a:pt x="118" y="149"/>
                      <a:pt x="116" y="140"/>
                      <a:pt x="117" y="136"/>
                    </a:cubicBezTo>
                    <a:cubicBezTo>
                      <a:pt x="119" y="126"/>
                      <a:pt x="128" y="119"/>
                      <a:pt x="138" y="121"/>
                    </a:cubicBezTo>
                    <a:cubicBezTo>
                      <a:pt x="149" y="124"/>
                      <a:pt x="147" y="141"/>
                      <a:pt x="146" y="149"/>
                    </a:cubicBezTo>
                    <a:cubicBezTo>
                      <a:pt x="145" y="151"/>
                      <a:pt x="145" y="153"/>
                      <a:pt x="144" y="155"/>
                    </a:cubicBezTo>
                    <a:cubicBezTo>
                      <a:pt x="158" y="143"/>
                      <a:pt x="169" y="127"/>
                      <a:pt x="173" y="108"/>
                    </a:cubicBezTo>
                    <a:cubicBezTo>
                      <a:pt x="182" y="62"/>
                      <a:pt x="153" y="19"/>
                      <a:pt x="108" y="10"/>
                    </a:cubicBezTo>
                    <a:cubicBezTo>
                      <a:pt x="63" y="0"/>
                      <a:pt x="19" y="30"/>
                      <a:pt x="10" y="75"/>
                    </a:cubicBezTo>
                    <a:cubicBezTo>
                      <a:pt x="9" y="76"/>
                      <a:pt x="9" y="76"/>
                      <a:pt x="9" y="77"/>
                    </a:cubicBezTo>
                    <a:cubicBezTo>
                      <a:pt x="9" y="78"/>
                      <a:pt x="9" y="79"/>
                      <a:pt x="8" y="80"/>
                    </a:cubicBezTo>
                    <a:cubicBezTo>
                      <a:pt x="0" y="122"/>
                      <a:pt x="17" y="164"/>
                      <a:pt x="48" y="18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2" name="Freeform 51"/>
              <p:cNvSpPr>
                <a:spLocks/>
              </p:cNvSpPr>
              <p:nvPr/>
            </p:nvSpPr>
            <p:spPr bwMode="auto">
              <a:xfrm>
                <a:off x="9622805" y="3986001"/>
                <a:ext cx="349250" cy="422275"/>
              </a:xfrm>
              <a:custGeom>
                <a:avLst/>
                <a:gdLst>
                  <a:gd name="T0" fmla="*/ 46 w 92"/>
                  <a:gd name="T1" fmla="*/ 0 h 112"/>
                  <a:gd name="T2" fmla="*/ 92 w 92"/>
                  <a:gd name="T3" fmla="*/ 46 h 112"/>
                  <a:gd name="T4" fmla="*/ 64 w 92"/>
                  <a:gd name="T5" fmla="*/ 99 h 112"/>
                  <a:gd name="T6" fmla="*/ 64 w 92"/>
                  <a:gd name="T7" fmla="*/ 94 h 112"/>
                  <a:gd name="T8" fmla="*/ 64 w 92"/>
                  <a:gd name="T9" fmla="*/ 89 h 112"/>
                  <a:gd name="T10" fmla="*/ 63 w 92"/>
                  <a:gd name="T11" fmla="*/ 89 h 112"/>
                  <a:gd name="T12" fmla="*/ 50 w 92"/>
                  <a:gd name="T13" fmla="*/ 112 h 112"/>
                  <a:gd name="T14" fmla="*/ 30 w 92"/>
                  <a:gd name="T15" fmla="*/ 89 h 112"/>
                  <a:gd name="T16" fmla="*/ 27 w 92"/>
                  <a:gd name="T17" fmla="*/ 88 h 112"/>
                  <a:gd name="T18" fmla="*/ 31 w 92"/>
                  <a:gd name="T19" fmla="*/ 101 h 112"/>
                  <a:gd name="T20" fmla="*/ 0 w 92"/>
                  <a:gd name="T21" fmla="*/ 46 h 112"/>
                  <a:gd name="T22" fmla="*/ 46 w 92"/>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112">
                    <a:moveTo>
                      <a:pt x="46" y="0"/>
                    </a:moveTo>
                    <a:cubicBezTo>
                      <a:pt x="72" y="0"/>
                      <a:pt x="92" y="20"/>
                      <a:pt x="92" y="46"/>
                    </a:cubicBezTo>
                    <a:cubicBezTo>
                      <a:pt x="92" y="68"/>
                      <a:pt x="81" y="88"/>
                      <a:pt x="64" y="99"/>
                    </a:cubicBezTo>
                    <a:cubicBezTo>
                      <a:pt x="64" y="98"/>
                      <a:pt x="64" y="96"/>
                      <a:pt x="64" y="94"/>
                    </a:cubicBezTo>
                    <a:cubicBezTo>
                      <a:pt x="64" y="92"/>
                      <a:pt x="64" y="90"/>
                      <a:pt x="64" y="89"/>
                    </a:cubicBezTo>
                    <a:cubicBezTo>
                      <a:pt x="64" y="89"/>
                      <a:pt x="63" y="89"/>
                      <a:pt x="63" y="89"/>
                    </a:cubicBezTo>
                    <a:cubicBezTo>
                      <a:pt x="61" y="98"/>
                      <a:pt x="56" y="106"/>
                      <a:pt x="50" y="112"/>
                    </a:cubicBezTo>
                    <a:cubicBezTo>
                      <a:pt x="46" y="102"/>
                      <a:pt x="39" y="94"/>
                      <a:pt x="30" y="89"/>
                    </a:cubicBezTo>
                    <a:cubicBezTo>
                      <a:pt x="29" y="89"/>
                      <a:pt x="28" y="88"/>
                      <a:pt x="27" y="88"/>
                    </a:cubicBezTo>
                    <a:cubicBezTo>
                      <a:pt x="27" y="92"/>
                      <a:pt x="29" y="97"/>
                      <a:pt x="31" y="101"/>
                    </a:cubicBezTo>
                    <a:cubicBezTo>
                      <a:pt x="12" y="89"/>
                      <a:pt x="0" y="69"/>
                      <a:pt x="0" y="46"/>
                    </a:cubicBezTo>
                    <a:cubicBezTo>
                      <a:pt x="0" y="20"/>
                      <a:pt x="21" y="0"/>
                      <a:pt x="46" y="0"/>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21" name="Group 20"/>
            <p:cNvGrpSpPr/>
            <p:nvPr/>
          </p:nvGrpSpPr>
          <p:grpSpPr>
            <a:xfrm rot="2700000">
              <a:off x="10202105" y="4435024"/>
              <a:ext cx="1328738" cy="1568451"/>
              <a:chOff x="9138618" y="2708062"/>
              <a:chExt cx="1328738" cy="1568451"/>
            </a:xfrm>
          </p:grpSpPr>
          <p:grpSp>
            <p:nvGrpSpPr>
              <p:cNvPr id="22" name="Group 21"/>
              <p:cNvGrpSpPr/>
              <p:nvPr/>
            </p:nvGrpSpPr>
            <p:grpSpPr>
              <a:xfrm>
                <a:off x="9138618" y="3481176"/>
                <a:ext cx="1328738" cy="730250"/>
                <a:chOff x="9138618" y="3481176"/>
                <a:chExt cx="1328738" cy="730250"/>
              </a:xfrm>
              <a:solidFill>
                <a:srgbClr val="29401C"/>
              </a:solidFill>
            </p:grpSpPr>
            <p:sp>
              <p:nvSpPr>
                <p:cNvPr id="49" name="Freeform 48"/>
                <p:cNvSpPr>
                  <a:spLocks/>
                </p:cNvSpPr>
                <p:nvPr/>
              </p:nvSpPr>
              <p:spPr bwMode="auto">
                <a:xfrm>
                  <a:off x="9138618" y="3481176"/>
                  <a:ext cx="715963" cy="730250"/>
                </a:xfrm>
                <a:custGeom>
                  <a:avLst/>
                  <a:gdLst>
                    <a:gd name="T0" fmla="*/ 176 w 189"/>
                    <a:gd name="T1" fmla="*/ 0 h 194"/>
                    <a:gd name="T2" fmla="*/ 30 w 189"/>
                    <a:gd name="T3" fmla="*/ 172 h 194"/>
                    <a:gd name="T4" fmla="*/ 39 w 189"/>
                    <a:gd name="T5" fmla="*/ 194 h 194"/>
                    <a:gd name="T6" fmla="*/ 102 w 189"/>
                    <a:gd name="T7" fmla="*/ 123 h 194"/>
                    <a:gd name="T8" fmla="*/ 187 w 189"/>
                    <a:gd name="T9" fmla="*/ 84 h 194"/>
                    <a:gd name="T10" fmla="*/ 189 w 189"/>
                    <a:gd name="T11" fmla="*/ 0 h 194"/>
                    <a:gd name="T12" fmla="*/ 176 w 189"/>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189" h="194">
                      <a:moveTo>
                        <a:pt x="176" y="0"/>
                      </a:moveTo>
                      <a:cubicBezTo>
                        <a:pt x="64" y="0"/>
                        <a:pt x="0" y="92"/>
                        <a:pt x="30" y="172"/>
                      </a:cubicBezTo>
                      <a:cubicBezTo>
                        <a:pt x="33" y="179"/>
                        <a:pt x="36" y="187"/>
                        <a:pt x="39" y="194"/>
                      </a:cubicBezTo>
                      <a:cubicBezTo>
                        <a:pt x="48" y="163"/>
                        <a:pt x="70" y="137"/>
                        <a:pt x="102" y="123"/>
                      </a:cubicBezTo>
                      <a:cubicBezTo>
                        <a:pt x="123" y="101"/>
                        <a:pt x="153" y="87"/>
                        <a:pt x="187" y="84"/>
                      </a:cubicBezTo>
                      <a:cubicBezTo>
                        <a:pt x="188" y="56"/>
                        <a:pt x="189" y="28"/>
                        <a:pt x="189" y="0"/>
                      </a:cubicBezTo>
                      <a:cubicBezTo>
                        <a:pt x="185" y="0"/>
                        <a:pt x="181" y="0"/>
                        <a:pt x="176" y="0"/>
                      </a:cubicBezTo>
                      <a:close/>
                    </a:path>
                  </a:pathLst>
                </a:custGeom>
                <a:solidFill>
                  <a:schemeClr val="tx1">
                    <a:lumMod val="85000"/>
                    <a:lumOff val="1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0" name="Freeform 49"/>
                <p:cNvSpPr>
                  <a:spLocks/>
                </p:cNvSpPr>
                <p:nvPr/>
              </p:nvSpPr>
              <p:spPr bwMode="auto">
                <a:xfrm>
                  <a:off x="9751393" y="3481176"/>
                  <a:ext cx="715963" cy="730250"/>
                </a:xfrm>
                <a:custGeom>
                  <a:avLst/>
                  <a:gdLst>
                    <a:gd name="T0" fmla="*/ 13 w 189"/>
                    <a:gd name="T1" fmla="*/ 0 h 194"/>
                    <a:gd name="T2" fmla="*/ 159 w 189"/>
                    <a:gd name="T3" fmla="*/ 172 h 194"/>
                    <a:gd name="T4" fmla="*/ 150 w 189"/>
                    <a:gd name="T5" fmla="*/ 194 h 194"/>
                    <a:gd name="T6" fmla="*/ 87 w 189"/>
                    <a:gd name="T7" fmla="*/ 123 h 194"/>
                    <a:gd name="T8" fmla="*/ 2 w 189"/>
                    <a:gd name="T9" fmla="*/ 84 h 194"/>
                    <a:gd name="T10" fmla="*/ 0 w 189"/>
                    <a:gd name="T11" fmla="*/ 0 h 194"/>
                    <a:gd name="T12" fmla="*/ 13 w 189"/>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189" h="194">
                      <a:moveTo>
                        <a:pt x="13" y="0"/>
                      </a:moveTo>
                      <a:cubicBezTo>
                        <a:pt x="125" y="0"/>
                        <a:pt x="189" y="92"/>
                        <a:pt x="159" y="172"/>
                      </a:cubicBezTo>
                      <a:cubicBezTo>
                        <a:pt x="157" y="179"/>
                        <a:pt x="154" y="187"/>
                        <a:pt x="150" y="194"/>
                      </a:cubicBezTo>
                      <a:cubicBezTo>
                        <a:pt x="142" y="163"/>
                        <a:pt x="119" y="137"/>
                        <a:pt x="87" y="123"/>
                      </a:cubicBezTo>
                      <a:cubicBezTo>
                        <a:pt x="67" y="101"/>
                        <a:pt x="36" y="87"/>
                        <a:pt x="2" y="84"/>
                      </a:cubicBezTo>
                      <a:cubicBezTo>
                        <a:pt x="2" y="56"/>
                        <a:pt x="1" y="28"/>
                        <a:pt x="0" y="0"/>
                      </a:cubicBezTo>
                      <a:cubicBezTo>
                        <a:pt x="5" y="0"/>
                        <a:pt x="9" y="0"/>
                        <a:pt x="13" y="0"/>
                      </a:cubicBezTo>
                      <a:close/>
                    </a:path>
                  </a:pathLst>
                </a:custGeom>
                <a:solidFill>
                  <a:schemeClr val="tx1">
                    <a:lumMod val="85000"/>
                    <a:lumOff val="1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23" name="Group 22"/>
              <p:cNvGrpSpPr/>
              <p:nvPr/>
            </p:nvGrpSpPr>
            <p:grpSpPr>
              <a:xfrm>
                <a:off x="9213230" y="3492288"/>
                <a:ext cx="1182688" cy="587375"/>
                <a:chOff x="9213230" y="3492288"/>
                <a:chExt cx="1182688" cy="587375"/>
              </a:xfrm>
              <a:solidFill>
                <a:srgbClr val="D3EC84"/>
              </a:solidFill>
            </p:grpSpPr>
            <p:sp>
              <p:nvSpPr>
                <p:cNvPr id="47" name="Freeform 46"/>
                <p:cNvSpPr>
                  <a:spLocks/>
                </p:cNvSpPr>
                <p:nvPr/>
              </p:nvSpPr>
              <p:spPr bwMode="auto">
                <a:xfrm>
                  <a:off x="9213230" y="3492288"/>
                  <a:ext cx="690563" cy="587375"/>
                </a:xfrm>
                <a:custGeom>
                  <a:avLst/>
                  <a:gdLst>
                    <a:gd name="T0" fmla="*/ 169 w 182"/>
                    <a:gd name="T1" fmla="*/ 1 h 156"/>
                    <a:gd name="T2" fmla="*/ 18 w 182"/>
                    <a:gd name="T3" fmla="*/ 156 h 156"/>
                    <a:gd name="T4" fmla="*/ 164 w 182"/>
                    <a:gd name="T5" fmla="*/ 24 h 156"/>
                    <a:gd name="T6" fmla="*/ 176 w 182"/>
                    <a:gd name="T7" fmla="*/ 24 h 156"/>
                    <a:gd name="T8" fmla="*/ 174 w 182"/>
                    <a:gd name="T9" fmla="*/ 86 h 156"/>
                    <a:gd name="T10" fmla="*/ 178 w 182"/>
                    <a:gd name="T11" fmla="*/ 86 h 156"/>
                    <a:gd name="T12" fmla="*/ 182 w 182"/>
                    <a:gd name="T13" fmla="*/ 2 h 156"/>
                    <a:gd name="T14" fmla="*/ 169 w 182"/>
                    <a:gd name="T15" fmla="*/ 1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6">
                      <a:moveTo>
                        <a:pt x="169" y="1"/>
                      </a:moveTo>
                      <a:cubicBezTo>
                        <a:pt x="66" y="0"/>
                        <a:pt x="0" y="80"/>
                        <a:pt x="18" y="156"/>
                      </a:cubicBezTo>
                      <a:cubicBezTo>
                        <a:pt x="13" y="88"/>
                        <a:pt x="75" y="23"/>
                        <a:pt x="164" y="24"/>
                      </a:cubicBezTo>
                      <a:cubicBezTo>
                        <a:pt x="168" y="24"/>
                        <a:pt x="172" y="24"/>
                        <a:pt x="176" y="24"/>
                      </a:cubicBezTo>
                      <a:cubicBezTo>
                        <a:pt x="175" y="45"/>
                        <a:pt x="175" y="66"/>
                        <a:pt x="174" y="86"/>
                      </a:cubicBezTo>
                      <a:cubicBezTo>
                        <a:pt x="176" y="86"/>
                        <a:pt x="177" y="86"/>
                        <a:pt x="178" y="86"/>
                      </a:cubicBezTo>
                      <a:cubicBezTo>
                        <a:pt x="180" y="58"/>
                        <a:pt x="181" y="30"/>
                        <a:pt x="182" y="2"/>
                      </a:cubicBezTo>
                      <a:cubicBezTo>
                        <a:pt x="178" y="2"/>
                        <a:pt x="173" y="1"/>
                        <a:pt x="169" y="1"/>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8" name="Freeform 47"/>
                <p:cNvSpPr>
                  <a:spLocks/>
                </p:cNvSpPr>
                <p:nvPr/>
              </p:nvSpPr>
              <p:spPr bwMode="auto">
                <a:xfrm>
                  <a:off x="9706943" y="3492288"/>
                  <a:ext cx="688975" cy="587375"/>
                </a:xfrm>
                <a:custGeom>
                  <a:avLst/>
                  <a:gdLst>
                    <a:gd name="T0" fmla="*/ 12 w 182"/>
                    <a:gd name="T1" fmla="*/ 1 h 156"/>
                    <a:gd name="T2" fmla="*/ 164 w 182"/>
                    <a:gd name="T3" fmla="*/ 156 h 156"/>
                    <a:gd name="T4" fmla="*/ 18 w 182"/>
                    <a:gd name="T5" fmla="*/ 24 h 156"/>
                    <a:gd name="T6" fmla="*/ 5 w 182"/>
                    <a:gd name="T7" fmla="*/ 24 h 156"/>
                    <a:gd name="T8" fmla="*/ 7 w 182"/>
                    <a:gd name="T9" fmla="*/ 86 h 156"/>
                    <a:gd name="T10" fmla="*/ 3 w 182"/>
                    <a:gd name="T11" fmla="*/ 86 h 156"/>
                    <a:gd name="T12" fmla="*/ 0 w 182"/>
                    <a:gd name="T13" fmla="*/ 2 h 156"/>
                    <a:gd name="T14" fmla="*/ 12 w 182"/>
                    <a:gd name="T15" fmla="*/ 1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6">
                      <a:moveTo>
                        <a:pt x="12" y="1"/>
                      </a:moveTo>
                      <a:cubicBezTo>
                        <a:pt x="116" y="0"/>
                        <a:pt x="182" y="80"/>
                        <a:pt x="164" y="156"/>
                      </a:cubicBezTo>
                      <a:cubicBezTo>
                        <a:pt x="169" y="88"/>
                        <a:pt x="107" y="23"/>
                        <a:pt x="18" y="24"/>
                      </a:cubicBezTo>
                      <a:cubicBezTo>
                        <a:pt x="14" y="24"/>
                        <a:pt x="9" y="24"/>
                        <a:pt x="5" y="24"/>
                      </a:cubicBezTo>
                      <a:cubicBezTo>
                        <a:pt x="6" y="45"/>
                        <a:pt x="7" y="66"/>
                        <a:pt x="7" y="86"/>
                      </a:cubicBezTo>
                      <a:cubicBezTo>
                        <a:pt x="6" y="86"/>
                        <a:pt x="5" y="86"/>
                        <a:pt x="3" y="86"/>
                      </a:cubicBezTo>
                      <a:cubicBezTo>
                        <a:pt x="2" y="58"/>
                        <a:pt x="1" y="30"/>
                        <a:pt x="0" y="2"/>
                      </a:cubicBezTo>
                      <a:cubicBezTo>
                        <a:pt x="4" y="2"/>
                        <a:pt x="8" y="1"/>
                        <a:pt x="12" y="1"/>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29" name="Freeform 28"/>
              <p:cNvSpPr>
                <a:spLocks/>
              </p:cNvSpPr>
              <p:nvPr/>
            </p:nvSpPr>
            <p:spPr bwMode="auto">
              <a:xfrm>
                <a:off x="9379917" y="2708062"/>
                <a:ext cx="830263" cy="1365250"/>
              </a:xfrm>
              <a:custGeom>
                <a:avLst/>
                <a:gdLst>
                  <a:gd name="T0" fmla="*/ 109 w 219"/>
                  <a:gd name="T1" fmla="*/ 0 h 362"/>
                  <a:gd name="T2" fmla="*/ 102 w 219"/>
                  <a:gd name="T3" fmla="*/ 2 h 362"/>
                  <a:gd name="T4" fmla="*/ 59 w 219"/>
                  <a:gd name="T5" fmla="*/ 37 h 362"/>
                  <a:gd name="T6" fmla="*/ 59 w 219"/>
                  <a:gd name="T7" fmla="*/ 37 h 362"/>
                  <a:gd name="T8" fmla="*/ 1 w 219"/>
                  <a:gd name="T9" fmla="*/ 92 h 362"/>
                  <a:gd name="T10" fmla="*/ 1 w 219"/>
                  <a:gd name="T11" fmla="*/ 93 h 362"/>
                  <a:gd name="T12" fmla="*/ 0 w 219"/>
                  <a:gd name="T13" fmla="*/ 94 h 362"/>
                  <a:gd name="T14" fmla="*/ 0 w 219"/>
                  <a:gd name="T15" fmla="*/ 95 h 362"/>
                  <a:gd name="T16" fmla="*/ 0 w 219"/>
                  <a:gd name="T17" fmla="*/ 96 h 362"/>
                  <a:gd name="T18" fmla="*/ 34 w 219"/>
                  <a:gd name="T19" fmla="*/ 327 h 362"/>
                  <a:gd name="T20" fmla="*/ 36 w 219"/>
                  <a:gd name="T21" fmla="*/ 336 h 362"/>
                  <a:gd name="T22" fmla="*/ 54 w 219"/>
                  <a:gd name="T23" fmla="*/ 355 h 362"/>
                  <a:gd name="T24" fmla="*/ 166 w 219"/>
                  <a:gd name="T25" fmla="*/ 355 h 362"/>
                  <a:gd name="T26" fmla="*/ 184 w 219"/>
                  <a:gd name="T27" fmla="*/ 336 h 362"/>
                  <a:gd name="T28" fmla="*/ 186 w 219"/>
                  <a:gd name="T29" fmla="*/ 326 h 362"/>
                  <a:gd name="T30" fmla="*/ 186 w 219"/>
                  <a:gd name="T31" fmla="*/ 326 h 362"/>
                  <a:gd name="T32" fmla="*/ 190 w 219"/>
                  <a:gd name="T33" fmla="*/ 295 h 362"/>
                  <a:gd name="T34" fmla="*/ 192 w 219"/>
                  <a:gd name="T35" fmla="*/ 285 h 362"/>
                  <a:gd name="T36" fmla="*/ 219 w 219"/>
                  <a:gd name="T37" fmla="*/ 95 h 362"/>
                  <a:gd name="T38" fmla="*/ 219 w 219"/>
                  <a:gd name="T39" fmla="*/ 94 h 362"/>
                  <a:gd name="T40" fmla="*/ 218 w 219"/>
                  <a:gd name="T41" fmla="*/ 93 h 362"/>
                  <a:gd name="T42" fmla="*/ 218 w 219"/>
                  <a:gd name="T43" fmla="*/ 92 h 362"/>
                  <a:gd name="T44" fmla="*/ 217 w 219"/>
                  <a:gd name="T45" fmla="*/ 91 h 362"/>
                  <a:gd name="T46" fmla="*/ 116 w 219"/>
                  <a:gd name="T47" fmla="*/ 2 h 362"/>
                  <a:gd name="T48" fmla="*/ 109 w 219"/>
                  <a:gd name="T4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9" h="362">
                    <a:moveTo>
                      <a:pt x="109" y="0"/>
                    </a:moveTo>
                    <a:cubicBezTo>
                      <a:pt x="106" y="0"/>
                      <a:pt x="103" y="1"/>
                      <a:pt x="102" y="2"/>
                    </a:cubicBezTo>
                    <a:cubicBezTo>
                      <a:pt x="87" y="14"/>
                      <a:pt x="73" y="25"/>
                      <a:pt x="59" y="37"/>
                    </a:cubicBezTo>
                    <a:cubicBezTo>
                      <a:pt x="59" y="37"/>
                      <a:pt x="59" y="37"/>
                      <a:pt x="59" y="37"/>
                    </a:cubicBezTo>
                    <a:cubicBezTo>
                      <a:pt x="39" y="55"/>
                      <a:pt x="19" y="73"/>
                      <a:pt x="1" y="92"/>
                    </a:cubicBezTo>
                    <a:cubicBezTo>
                      <a:pt x="1" y="92"/>
                      <a:pt x="1" y="92"/>
                      <a:pt x="1" y="93"/>
                    </a:cubicBezTo>
                    <a:cubicBezTo>
                      <a:pt x="1" y="93"/>
                      <a:pt x="0" y="93"/>
                      <a:pt x="0" y="94"/>
                    </a:cubicBezTo>
                    <a:cubicBezTo>
                      <a:pt x="0" y="94"/>
                      <a:pt x="0" y="95"/>
                      <a:pt x="0" y="95"/>
                    </a:cubicBezTo>
                    <a:cubicBezTo>
                      <a:pt x="0" y="95"/>
                      <a:pt x="0" y="95"/>
                      <a:pt x="0" y="96"/>
                    </a:cubicBezTo>
                    <a:cubicBezTo>
                      <a:pt x="11" y="173"/>
                      <a:pt x="23" y="250"/>
                      <a:pt x="34" y="327"/>
                    </a:cubicBezTo>
                    <a:cubicBezTo>
                      <a:pt x="35" y="330"/>
                      <a:pt x="35" y="333"/>
                      <a:pt x="36" y="336"/>
                    </a:cubicBezTo>
                    <a:cubicBezTo>
                      <a:pt x="37" y="345"/>
                      <a:pt x="45" y="353"/>
                      <a:pt x="54" y="355"/>
                    </a:cubicBezTo>
                    <a:cubicBezTo>
                      <a:pt x="92" y="362"/>
                      <a:pt x="128" y="361"/>
                      <a:pt x="166" y="355"/>
                    </a:cubicBezTo>
                    <a:cubicBezTo>
                      <a:pt x="175" y="353"/>
                      <a:pt x="183" y="345"/>
                      <a:pt x="184" y="336"/>
                    </a:cubicBezTo>
                    <a:cubicBezTo>
                      <a:pt x="185" y="333"/>
                      <a:pt x="185" y="329"/>
                      <a:pt x="186" y="326"/>
                    </a:cubicBezTo>
                    <a:cubicBezTo>
                      <a:pt x="186" y="326"/>
                      <a:pt x="186" y="326"/>
                      <a:pt x="186" y="326"/>
                    </a:cubicBezTo>
                    <a:cubicBezTo>
                      <a:pt x="187" y="316"/>
                      <a:pt x="189" y="305"/>
                      <a:pt x="190" y="295"/>
                    </a:cubicBezTo>
                    <a:cubicBezTo>
                      <a:pt x="191" y="292"/>
                      <a:pt x="191" y="288"/>
                      <a:pt x="192" y="285"/>
                    </a:cubicBezTo>
                    <a:cubicBezTo>
                      <a:pt x="201" y="222"/>
                      <a:pt x="210" y="158"/>
                      <a:pt x="219" y="95"/>
                    </a:cubicBezTo>
                    <a:cubicBezTo>
                      <a:pt x="219" y="95"/>
                      <a:pt x="219" y="95"/>
                      <a:pt x="219" y="94"/>
                    </a:cubicBezTo>
                    <a:cubicBezTo>
                      <a:pt x="219" y="94"/>
                      <a:pt x="219" y="94"/>
                      <a:pt x="218" y="93"/>
                    </a:cubicBezTo>
                    <a:cubicBezTo>
                      <a:pt x="218" y="93"/>
                      <a:pt x="218" y="92"/>
                      <a:pt x="218" y="92"/>
                    </a:cubicBezTo>
                    <a:cubicBezTo>
                      <a:pt x="218" y="92"/>
                      <a:pt x="218" y="92"/>
                      <a:pt x="217" y="91"/>
                    </a:cubicBezTo>
                    <a:cubicBezTo>
                      <a:pt x="188" y="60"/>
                      <a:pt x="154" y="30"/>
                      <a:pt x="116" y="2"/>
                    </a:cubicBezTo>
                    <a:cubicBezTo>
                      <a:pt x="115" y="1"/>
                      <a:pt x="112" y="0"/>
                      <a:pt x="109" y="0"/>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nvGrpSpPr>
              <p:cNvPr id="30" name="Group 29"/>
              <p:cNvGrpSpPr/>
              <p:nvPr/>
            </p:nvGrpSpPr>
            <p:grpSpPr>
              <a:xfrm>
                <a:off x="9543430" y="3835188"/>
                <a:ext cx="508001" cy="79376"/>
                <a:chOff x="9543430" y="3835188"/>
                <a:chExt cx="508001" cy="79376"/>
              </a:xfrm>
              <a:solidFill>
                <a:srgbClr val="D3EC84"/>
              </a:solidFill>
            </p:grpSpPr>
            <p:sp>
              <p:nvSpPr>
                <p:cNvPr id="43" name="Freeform 42"/>
                <p:cNvSpPr>
                  <a:spLocks/>
                </p:cNvSpPr>
                <p:nvPr/>
              </p:nvSpPr>
              <p:spPr bwMode="auto">
                <a:xfrm>
                  <a:off x="9633918" y="3835188"/>
                  <a:ext cx="141288" cy="71438"/>
                </a:xfrm>
                <a:custGeom>
                  <a:avLst/>
                  <a:gdLst>
                    <a:gd name="T0" fmla="*/ 37 w 37"/>
                    <a:gd name="T1" fmla="*/ 0 h 19"/>
                    <a:gd name="T2" fmla="*/ 37 w 37"/>
                    <a:gd name="T3" fmla="*/ 17 h 19"/>
                    <a:gd name="T4" fmla="*/ 2 w 37"/>
                    <a:gd name="T5" fmla="*/ 19 h 19"/>
                    <a:gd name="T6" fmla="*/ 0 w 37"/>
                    <a:gd name="T7" fmla="*/ 1 h 19"/>
                    <a:gd name="T8" fmla="*/ 37 w 37"/>
                    <a:gd name="T9" fmla="*/ 0 h 19"/>
                  </a:gdLst>
                  <a:ahLst/>
                  <a:cxnLst>
                    <a:cxn ang="0">
                      <a:pos x="T0" y="T1"/>
                    </a:cxn>
                    <a:cxn ang="0">
                      <a:pos x="T2" y="T3"/>
                    </a:cxn>
                    <a:cxn ang="0">
                      <a:pos x="T4" y="T5"/>
                    </a:cxn>
                    <a:cxn ang="0">
                      <a:pos x="T6" y="T7"/>
                    </a:cxn>
                    <a:cxn ang="0">
                      <a:pos x="T8" y="T9"/>
                    </a:cxn>
                  </a:cxnLst>
                  <a:rect l="0" t="0" r="r" b="b"/>
                  <a:pathLst>
                    <a:path w="37" h="19">
                      <a:moveTo>
                        <a:pt x="37" y="0"/>
                      </a:moveTo>
                      <a:cubicBezTo>
                        <a:pt x="37" y="6"/>
                        <a:pt x="37" y="12"/>
                        <a:pt x="37" y="17"/>
                      </a:cubicBezTo>
                      <a:cubicBezTo>
                        <a:pt x="25" y="18"/>
                        <a:pt x="14" y="18"/>
                        <a:pt x="2" y="19"/>
                      </a:cubicBezTo>
                      <a:cubicBezTo>
                        <a:pt x="1" y="13"/>
                        <a:pt x="1" y="7"/>
                        <a:pt x="0" y="1"/>
                      </a:cubicBezTo>
                      <a:cubicBezTo>
                        <a:pt x="13" y="1"/>
                        <a:pt x="25" y="0"/>
                        <a:pt x="37"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4" name="Freeform 43"/>
                <p:cNvSpPr>
                  <a:spLocks/>
                </p:cNvSpPr>
                <p:nvPr/>
              </p:nvSpPr>
              <p:spPr bwMode="auto">
                <a:xfrm>
                  <a:off x="9819655" y="3835188"/>
                  <a:ext cx="144463" cy="71438"/>
                </a:xfrm>
                <a:custGeom>
                  <a:avLst/>
                  <a:gdLst>
                    <a:gd name="T0" fmla="*/ 0 w 38"/>
                    <a:gd name="T1" fmla="*/ 0 h 19"/>
                    <a:gd name="T2" fmla="*/ 38 w 38"/>
                    <a:gd name="T3" fmla="*/ 1 h 19"/>
                    <a:gd name="T4" fmla="*/ 36 w 38"/>
                    <a:gd name="T5" fmla="*/ 19 h 19"/>
                    <a:gd name="T6" fmla="*/ 0 w 38"/>
                    <a:gd name="T7" fmla="*/ 17 h 19"/>
                    <a:gd name="T8" fmla="*/ 0 w 38"/>
                    <a:gd name="T9" fmla="*/ 0 h 19"/>
                  </a:gdLst>
                  <a:ahLst/>
                  <a:cxnLst>
                    <a:cxn ang="0">
                      <a:pos x="T0" y="T1"/>
                    </a:cxn>
                    <a:cxn ang="0">
                      <a:pos x="T2" y="T3"/>
                    </a:cxn>
                    <a:cxn ang="0">
                      <a:pos x="T4" y="T5"/>
                    </a:cxn>
                    <a:cxn ang="0">
                      <a:pos x="T6" y="T7"/>
                    </a:cxn>
                    <a:cxn ang="0">
                      <a:pos x="T8" y="T9"/>
                    </a:cxn>
                  </a:cxnLst>
                  <a:rect l="0" t="0" r="r" b="b"/>
                  <a:pathLst>
                    <a:path w="38" h="19">
                      <a:moveTo>
                        <a:pt x="0" y="0"/>
                      </a:moveTo>
                      <a:cubicBezTo>
                        <a:pt x="13" y="0"/>
                        <a:pt x="25" y="1"/>
                        <a:pt x="38" y="1"/>
                      </a:cubicBezTo>
                      <a:cubicBezTo>
                        <a:pt x="37" y="7"/>
                        <a:pt x="37" y="13"/>
                        <a:pt x="36" y="19"/>
                      </a:cubicBezTo>
                      <a:cubicBezTo>
                        <a:pt x="24" y="18"/>
                        <a:pt x="12" y="17"/>
                        <a:pt x="0" y="17"/>
                      </a:cubicBezTo>
                      <a:cubicBezTo>
                        <a:pt x="0" y="12"/>
                        <a:pt x="0" y="6"/>
                        <a:pt x="0"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5" name="Freeform 44"/>
                <p:cNvSpPr>
                  <a:spLocks/>
                </p:cNvSpPr>
                <p:nvPr/>
              </p:nvSpPr>
              <p:spPr bwMode="auto">
                <a:xfrm>
                  <a:off x="9543430" y="3843126"/>
                  <a:ext cx="52388" cy="71438"/>
                </a:xfrm>
                <a:custGeom>
                  <a:avLst/>
                  <a:gdLst>
                    <a:gd name="T0" fmla="*/ 0 w 14"/>
                    <a:gd name="T1" fmla="*/ 2 h 19"/>
                    <a:gd name="T2" fmla="*/ 12 w 14"/>
                    <a:gd name="T3" fmla="*/ 0 h 19"/>
                    <a:gd name="T4" fmla="*/ 14 w 14"/>
                    <a:gd name="T5" fmla="*/ 18 h 19"/>
                    <a:gd name="T6" fmla="*/ 2 w 14"/>
                    <a:gd name="T7" fmla="*/ 19 h 19"/>
                    <a:gd name="T8" fmla="*/ 0 w 14"/>
                    <a:gd name="T9" fmla="*/ 2 h 19"/>
                  </a:gdLst>
                  <a:ahLst/>
                  <a:cxnLst>
                    <a:cxn ang="0">
                      <a:pos x="T0" y="T1"/>
                    </a:cxn>
                    <a:cxn ang="0">
                      <a:pos x="T2" y="T3"/>
                    </a:cxn>
                    <a:cxn ang="0">
                      <a:pos x="T4" y="T5"/>
                    </a:cxn>
                    <a:cxn ang="0">
                      <a:pos x="T6" y="T7"/>
                    </a:cxn>
                    <a:cxn ang="0">
                      <a:pos x="T8" y="T9"/>
                    </a:cxn>
                  </a:cxnLst>
                  <a:rect l="0" t="0" r="r" b="b"/>
                  <a:pathLst>
                    <a:path w="14" h="19">
                      <a:moveTo>
                        <a:pt x="0" y="2"/>
                      </a:moveTo>
                      <a:cubicBezTo>
                        <a:pt x="4" y="1"/>
                        <a:pt x="8" y="1"/>
                        <a:pt x="12" y="0"/>
                      </a:cubicBezTo>
                      <a:cubicBezTo>
                        <a:pt x="13" y="6"/>
                        <a:pt x="13" y="12"/>
                        <a:pt x="14" y="18"/>
                      </a:cubicBezTo>
                      <a:cubicBezTo>
                        <a:pt x="10" y="18"/>
                        <a:pt x="6" y="18"/>
                        <a:pt x="2" y="19"/>
                      </a:cubicBezTo>
                      <a:cubicBezTo>
                        <a:pt x="2" y="13"/>
                        <a:pt x="1" y="7"/>
                        <a:pt x="0" y="2"/>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6" name="Freeform 45"/>
                <p:cNvSpPr>
                  <a:spLocks/>
                </p:cNvSpPr>
                <p:nvPr/>
              </p:nvSpPr>
              <p:spPr bwMode="auto">
                <a:xfrm>
                  <a:off x="10002218" y="3843126"/>
                  <a:ext cx="49213" cy="71438"/>
                </a:xfrm>
                <a:custGeom>
                  <a:avLst/>
                  <a:gdLst>
                    <a:gd name="T0" fmla="*/ 11 w 13"/>
                    <a:gd name="T1" fmla="*/ 19 h 19"/>
                    <a:gd name="T2" fmla="*/ 0 w 13"/>
                    <a:gd name="T3" fmla="*/ 18 h 19"/>
                    <a:gd name="T4" fmla="*/ 2 w 13"/>
                    <a:gd name="T5" fmla="*/ 0 h 19"/>
                    <a:gd name="T6" fmla="*/ 13 w 13"/>
                    <a:gd name="T7" fmla="*/ 1 h 19"/>
                    <a:gd name="T8" fmla="*/ 11 w 13"/>
                    <a:gd name="T9" fmla="*/ 19 h 19"/>
                  </a:gdLst>
                  <a:ahLst/>
                  <a:cxnLst>
                    <a:cxn ang="0">
                      <a:pos x="T0" y="T1"/>
                    </a:cxn>
                    <a:cxn ang="0">
                      <a:pos x="T2" y="T3"/>
                    </a:cxn>
                    <a:cxn ang="0">
                      <a:pos x="T4" y="T5"/>
                    </a:cxn>
                    <a:cxn ang="0">
                      <a:pos x="T6" y="T7"/>
                    </a:cxn>
                    <a:cxn ang="0">
                      <a:pos x="T8" y="T9"/>
                    </a:cxn>
                  </a:cxnLst>
                  <a:rect l="0" t="0" r="r" b="b"/>
                  <a:pathLst>
                    <a:path w="13" h="19">
                      <a:moveTo>
                        <a:pt x="11" y="19"/>
                      </a:moveTo>
                      <a:cubicBezTo>
                        <a:pt x="7" y="18"/>
                        <a:pt x="4" y="18"/>
                        <a:pt x="0" y="18"/>
                      </a:cubicBezTo>
                      <a:cubicBezTo>
                        <a:pt x="1" y="12"/>
                        <a:pt x="1" y="6"/>
                        <a:pt x="2" y="0"/>
                      </a:cubicBezTo>
                      <a:cubicBezTo>
                        <a:pt x="6" y="1"/>
                        <a:pt x="9" y="1"/>
                        <a:pt x="13" y="1"/>
                      </a:cubicBezTo>
                      <a:cubicBezTo>
                        <a:pt x="12" y="7"/>
                        <a:pt x="12" y="13"/>
                        <a:pt x="11" y="19"/>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31" name="Freeform 30"/>
              <p:cNvSpPr>
                <a:spLocks/>
              </p:cNvSpPr>
              <p:nvPr/>
            </p:nvSpPr>
            <p:spPr bwMode="auto">
              <a:xfrm>
                <a:off x="9456118" y="2877926"/>
                <a:ext cx="677863" cy="219075"/>
              </a:xfrm>
              <a:custGeom>
                <a:avLst/>
                <a:gdLst>
                  <a:gd name="T0" fmla="*/ 179 w 179"/>
                  <a:gd name="T1" fmla="*/ 47 h 58"/>
                  <a:gd name="T2" fmla="*/ 156 w 179"/>
                  <a:gd name="T3" fmla="*/ 58 h 58"/>
                  <a:gd name="T4" fmla="*/ 129 w 179"/>
                  <a:gd name="T5" fmla="*/ 40 h 58"/>
                  <a:gd name="T6" fmla="*/ 118 w 179"/>
                  <a:gd name="T7" fmla="*/ 40 h 58"/>
                  <a:gd name="T8" fmla="*/ 89 w 179"/>
                  <a:gd name="T9" fmla="*/ 55 h 58"/>
                  <a:gd name="T10" fmla="*/ 61 w 179"/>
                  <a:gd name="T11" fmla="*/ 40 h 58"/>
                  <a:gd name="T12" fmla="*/ 50 w 179"/>
                  <a:gd name="T13" fmla="*/ 41 h 58"/>
                  <a:gd name="T14" fmla="*/ 23 w 179"/>
                  <a:gd name="T15" fmla="*/ 58 h 58"/>
                  <a:gd name="T16" fmla="*/ 0 w 179"/>
                  <a:gd name="T17" fmla="*/ 48 h 58"/>
                  <a:gd name="T18" fmla="*/ 50 w 179"/>
                  <a:gd name="T19" fmla="*/ 1 h 58"/>
                  <a:gd name="T20" fmla="*/ 128 w 179"/>
                  <a:gd name="T21" fmla="*/ 0 h 58"/>
                  <a:gd name="T22" fmla="*/ 179 w 179"/>
                  <a:gd name="T23"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58">
                    <a:moveTo>
                      <a:pt x="179" y="47"/>
                    </a:moveTo>
                    <a:cubicBezTo>
                      <a:pt x="171" y="51"/>
                      <a:pt x="163" y="54"/>
                      <a:pt x="156" y="58"/>
                    </a:cubicBezTo>
                    <a:cubicBezTo>
                      <a:pt x="147" y="52"/>
                      <a:pt x="138" y="46"/>
                      <a:pt x="129" y="40"/>
                    </a:cubicBezTo>
                    <a:cubicBezTo>
                      <a:pt x="126" y="38"/>
                      <a:pt x="121" y="38"/>
                      <a:pt x="118" y="40"/>
                    </a:cubicBezTo>
                    <a:cubicBezTo>
                      <a:pt x="108" y="45"/>
                      <a:pt x="99" y="50"/>
                      <a:pt x="89" y="55"/>
                    </a:cubicBezTo>
                    <a:cubicBezTo>
                      <a:pt x="80" y="50"/>
                      <a:pt x="71" y="45"/>
                      <a:pt x="61" y="40"/>
                    </a:cubicBezTo>
                    <a:cubicBezTo>
                      <a:pt x="58" y="38"/>
                      <a:pt x="53" y="39"/>
                      <a:pt x="50" y="41"/>
                    </a:cubicBezTo>
                    <a:cubicBezTo>
                      <a:pt x="41" y="46"/>
                      <a:pt x="32" y="52"/>
                      <a:pt x="23" y="58"/>
                    </a:cubicBezTo>
                    <a:cubicBezTo>
                      <a:pt x="15" y="54"/>
                      <a:pt x="8" y="51"/>
                      <a:pt x="0" y="48"/>
                    </a:cubicBezTo>
                    <a:cubicBezTo>
                      <a:pt x="16" y="32"/>
                      <a:pt x="32" y="16"/>
                      <a:pt x="50" y="1"/>
                    </a:cubicBezTo>
                    <a:cubicBezTo>
                      <a:pt x="76" y="3"/>
                      <a:pt x="102" y="3"/>
                      <a:pt x="128" y="0"/>
                    </a:cubicBezTo>
                    <a:cubicBezTo>
                      <a:pt x="146" y="16"/>
                      <a:pt x="163" y="31"/>
                      <a:pt x="179" y="47"/>
                    </a:cubicBezTo>
                    <a:close/>
                  </a:path>
                </a:pathLst>
              </a:custGeom>
              <a:solidFill>
                <a:srgbClr val="FFEF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nvGrpSpPr>
              <p:cNvPr id="32" name="Group 31"/>
              <p:cNvGrpSpPr/>
              <p:nvPr/>
            </p:nvGrpSpPr>
            <p:grpSpPr>
              <a:xfrm>
                <a:off x="9448180" y="2765213"/>
                <a:ext cx="690563" cy="993775"/>
                <a:chOff x="9448180" y="2765213"/>
                <a:chExt cx="690563" cy="993775"/>
              </a:xfrm>
              <a:solidFill>
                <a:srgbClr val="B4DE2C"/>
              </a:solidFill>
            </p:grpSpPr>
            <p:grpSp>
              <p:nvGrpSpPr>
                <p:cNvPr id="37" name="Group 36"/>
                <p:cNvGrpSpPr/>
                <p:nvPr/>
              </p:nvGrpSpPr>
              <p:grpSpPr>
                <a:xfrm>
                  <a:off x="9448180" y="3070013"/>
                  <a:ext cx="690563" cy="688975"/>
                  <a:chOff x="9448180" y="3070013"/>
                  <a:chExt cx="690563" cy="688975"/>
                </a:xfrm>
                <a:grpFill/>
              </p:grpSpPr>
              <p:sp>
                <p:nvSpPr>
                  <p:cNvPr id="39" name="Freeform 38"/>
                  <p:cNvSpPr>
                    <a:spLocks/>
                  </p:cNvSpPr>
                  <p:nvPr/>
                </p:nvSpPr>
                <p:spPr bwMode="auto">
                  <a:xfrm>
                    <a:off x="9576768" y="3073188"/>
                    <a:ext cx="198438" cy="674688"/>
                  </a:xfrm>
                  <a:custGeom>
                    <a:avLst/>
                    <a:gdLst>
                      <a:gd name="T0" fmla="*/ 0 w 52"/>
                      <a:gd name="T1" fmla="*/ 15 h 179"/>
                      <a:gd name="T2" fmla="*/ 24 w 52"/>
                      <a:gd name="T3" fmla="*/ 0 h 179"/>
                      <a:gd name="T4" fmla="*/ 49 w 52"/>
                      <a:gd name="T5" fmla="*/ 13 h 179"/>
                      <a:gd name="T6" fmla="*/ 52 w 52"/>
                      <a:gd name="T7" fmla="*/ 178 h 179"/>
                      <a:gd name="T8" fmla="*/ 14 w 52"/>
                      <a:gd name="T9" fmla="*/ 179 h 179"/>
                      <a:gd name="T10" fmla="*/ 0 w 52"/>
                      <a:gd name="T11" fmla="*/ 15 h 179"/>
                    </a:gdLst>
                    <a:ahLst/>
                    <a:cxnLst>
                      <a:cxn ang="0">
                        <a:pos x="T0" y="T1"/>
                      </a:cxn>
                      <a:cxn ang="0">
                        <a:pos x="T2" y="T3"/>
                      </a:cxn>
                      <a:cxn ang="0">
                        <a:pos x="T4" y="T5"/>
                      </a:cxn>
                      <a:cxn ang="0">
                        <a:pos x="T6" y="T7"/>
                      </a:cxn>
                      <a:cxn ang="0">
                        <a:pos x="T8" y="T9"/>
                      </a:cxn>
                      <a:cxn ang="0">
                        <a:pos x="T10" y="T11"/>
                      </a:cxn>
                    </a:cxnLst>
                    <a:rect l="0" t="0" r="r" b="b"/>
                    <a:pathLst>
                      <a:path w="52" h="179">
                        <a:moveTo>
                          <a:pt x="0" y="15"/>
                        </a:moveTo>
                        <a:cubicBezTo>
                          <a:pt x="8" y="10"/>
                          <a:pt x="16" y="5"/>
                          <a:pt x="24" y="0"/>
                        </a:cubicBezTo>
                        <a:cubicBezTo>
                          <a:pt x="33" y="4"/>
                          <a:pt x="41" y="8"/>
                          <a:pt x="49" y="13"/>
                        </a:cubicBezTo>
                        <a:cubicBezTo>
                          <a:pt x="50" y="68"/>
                          <a:pt x="51" y="123"/>
                          <a:pt x="52" y="178"/>
                        </a:cubicBezTo>
                        <a:cubicBezTo>
                          <a:pt x="39" y="178"/>
                          <a:pt x="26" y="179"/>
                          <a:pt x="14" y="179"/>
                        </a:cubicBezTo>
                        <a:cubicBezTo>
                          <a:pt x="9" y="125"/>
                          <a:pt x="5" y="70"/>
                          <a:pt x="0" y="15"/>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0" name="Freeform 39"/>
                  <p:cNvSpPr>
                    <a:spLocks/>
                  </p:cNvSpPr>
                  <p:nvPr/>
                </p:nvSpPr>
                <p:spPr bwMode="auto">
                  <a:xfrm>
                    <a:off x="9819655" y="3070013"/>
                    <a:ext cx="196850" cy="677863"/>
                  </a:xfrm>
                  <a:custGeom>
                    <a:avLst/>
                    <a:gdLst>
                      <a:gd name="T0" fmla="*/ 0 w 52"/>
                      <a:gd name="T1" fmla="*/ 179 h 180"/>
                      <a:gd name="T2" fmla="*/ 2 w 52"/>
                      <a:gd name="T3" fmla="*/ 14 h 180"/>
                      <a:gd name="T4" fmla="*/ 27 w 52"/>
                      <a:gd name="T5" fmla="*/ 0 h 180"/>
                      <a:gd name="T6" fmla="*/ 52 w 52"/>
                      <a:gd name="T7" fmla="*/ 17 h 180"/>
                      <a:gd name="T8" fmla="*/ 40 w 52"/>
                      <a:gd name="T9" fmla="*/ 180 h 180"/>
                      <a:gd name="T10" fmla="*/ 0 w 52"/>
                      <a:gd name="T11" fmla="*/ 179 h 180"/>
                    </a:gdLst>
                    <a:ahLst/>
                    <a:cxnLst>
                      <a:cxn ang="0">
                        <a:pos x="T0" y="T1"/>
                      </a:cxn>
                      <a:cxn ang="0">
                        <a:pos x="T2" y="T3"/>
                      </a:cxn>
                      <a:cxn ang="0">
                        <a:pos x="T4" y="T5"/>
                      </a:cxn>
                      <a:cxn ang="0">
                        <a:pos x="T6" y="T7"/>
                      </a:cxn>
                      <a:cxn ang="0">
                        <a:pos x="T8" y="T9"/>
                      </a:cxn>
                      <a:cxn ang="0">
                        <a:pos x="T10" y="T11"/>
                      </a:cxn>
                    </a:cxnLst>
                    <a:rect l="0" t="0" r="r" b="b"/>
                    <a:pathLst>
                      <a:path w="52" h="180">
                        <a:moveTo>
                          <a:pt x="0" y="179"/>
                        </a:moveTo>
                        <a:cubicBezTo>
                          <a:pt x="1" y="124"/>
                          <a:pt x="1" y="69"/>
                          <a:pt x="2" y="14"/>
                        </a:cubicBezTo>
                        <a:cubicBezTo>
                          <a:pt x="10" y="9"/>
                          <a:pt x="18" y="5"/>
                          <a:pt x="27" y="0"/>
                        </a:cubicBezTo>
                        <a:cubicBezTo>
                          <a:pt x="35" y="6"/>
                          <a:pt x="44" y="11"/>
                          <a:pt x="52" y="17"/>
                        </a:cubicBezTo>
                        <a:cubicBezTo>
                          <a:pt x="48" y="71"/>
                          <a:pt x="44" y="126"/>
                          <a:pt x="40" y="180"/>
                        </a:cubicBezTo>
                        <a:cubicBezTo>
                          <a:pt x="26" y="179"/>
                          <a:pt x="13" y="179"/>
                          <a:pt x="0" y="179"/>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1" name="Freeform 40"/>
                  <p:cNvSpPr>
                    <a:spLocks/>
                  </p:cNvSpPr>
                  <p:nvPr/>
                </p:nvSpPr>
                <p:spPr bwMode="auto">
                  <a:xfrm>
                    <a:off x="9448180" y="3108113"/>
                    <a:ext cx="133350" cy="650875"/>
                  </a:xfrm>
                  <a:custGeom>
                    <a:avLst/>
                    <a:gdLst>
                      <a:gd name="T0" fmla="*/ 0 w 35"/>
                      <a:gd name="T1" fmla="*/ 0 h 173"/>
                      <a:gd name="T2" fmla="*/ 18 w 35"/>
                      <a:gd name="T3" fmla="*/ 7 h 173"/>
                      <a:gd name="T4" fmla="*/ 35 w 35"/>
                      <a:gd name="T5" fmla="*/ 171 h 173"/>
                      <a:gd name="T6" fmla="*/ 22 w 35"/>
                      <a:gd name="T7" fmla="*/ 173 h 173"/>
                      <a:gd name="T8" fmla="*/ 0 w 35"/>
                      <a:gd name="T9" fmla="*/ 0 h 173"/>
                    </a:gdLst>
                    <a:ahLst/>
                    <a:cxnLst>
                      <a:cxn ang="0">
                        <a:pos x="T0" y="T1"/>
                      </a:cxn>
                      <a:cxn ang="0">
                        <a:pos x="T2" y="T3"/>
                      </a:cxn>
                      <a:cxn ang="0">
                        <a:pos x="T4" y="T5"/>
                      </a:cxn>
                      <a:cxn ang="0">
                        <a:pos x="T6" y="T7"/>
                      </a:cxn>
                      <a:cxn ang="0">
                        <a:pos x="T8" y="T9"/>
                      </a:cxn>
                    </a:cxnLst>
                    <a:rect l="0" t="0" r="r" b="b"/>
                    <a:pathLst>
                      <a:path w="35" h="173">
                        <a:moveTo>
                          <a:pt x="0" y="0"/>
                        </a:moveTo>
                        <a:cubicBezTo>
                          <a:pt x="6" y="2"/>
                          <a:pt x="12" y="5"/>
                          <a:pt x="18" y="7"/>
                        </a:cubicBezTo>
                        <a:cubicBezTo>
                          <a:pt x="23" y="62"/>
                          <a:pt x="29" y="117"/>
                          <a:pt x="35" y="171"/>
                        </a:cubicBezTo>
                        <a:cubicBezTo>
                          <a:pt x="31" y="172"/>
                          <a:pt x="26" y="172"/>
                          <a:pt x="22" y="173"/>
                        </a:cubicBezTo>
                        <a:cubicBezTo>
                          <a:pt x="15" y="115"/>
                          <a:pt x="8" y="57"/>
                          <a:pt x="0"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2" name="Freeform 41"/>
                  <p:cNvSpPr>
                    <a:spLocks/>
                  </p:cNvSpPr>
                  <p:nvPr/>
                </p:nvSpPr>
                <p:spPr bwMode="auto">
                  <a:xfrm>
                    <a:off x="10016505" y="3103351"/>
                    <a:ext cx="122238" cy="652463"/>
                  </a:xfrm>
                  <a:custGeom>
                    <a:avLst/>
                    <a:gdLst>
                      <a:gd name="T0" fmla="*/ 12 w 32"/>
                      <a:gd name="T1" fmla="*/ 173 h 173"/>
                      <a:gd name="T2" fmla="*/ 0 w 32"/>
                      <a:gd name="T3" fmla="*/ 172 h 173"/>
                      <a:gd name="T4" fmla="*/ 17 w 32"/>
                      <a:gd name="T5" fmla="*/ 7 h 173"/>
                      <a:gd name="T6" fmla="*/ 32 w 32"/>
                      <a:gd name="T7" fmla="*/ 0 h 173"/>
                      <a:gd name="T8" fmla="*/ 12 w 32"/>
                      <a:gd name="T9" fmla="*/ 173 h 173"/>
                    </a:gdLst>
                    <a:ahLst/>
                    <a:cxnLst>
                      <a:cxn ang="0">
                        <a:pos x="T0" y="T1"/>
                      </a:cxn>
                      <a:cxn ang="0">
                        <a:pos x="T2" y="T3"/>
                      </a:cxn>
                      <a:cxn ang="0">
                        <a:pos x="T4" y="T5"/>
                      </a:cxn>
                      <a:cxn ang="0">
                        <a:pos x="T6" y="T7"/>
                      </a:cxn>
                      <a:cxn ang="0">
                        <a:pos x="T8" y="T9"/>
                      </a:cxn>
                    </a:cxnLst>
                    <a:rect l="0" t="0" r="r" b="b"/>
                    <a:pathLst>
                      <a:path w="32" h="173">
                        <a:moveTo>
                          <a:pt x="12" y="173"/>
                        </a:moveTo>
                        <a:cubicBezTo>
                          <a:pt x="8" y="173"/>
                          <a:pt x="4" y="173"/>
                          <a:pt x="0" y="172"/>
                        </a:cubicBezTo>
                        <a:cubicBezTo>
                          <a:pt x="6" y="117"/>
                          <a:pt x="11" y="62"/>
                          <a:pt x="17" y="7"/>
                        </a:cubicBezTo>
                        <a:cubicBezTo>
                          <a:pt x="22" y="5"/>
                          <a:pt x="27" y="2"/>
                          <a:pt x="32" y="0"/>
                        </a:cubicBezTo>
                        <a:cubicBezTo>
                          <a:pt x="26" y="58"/>
                          <a:pt x="19" y="116"/>
                          <a:pt x="12" y="173"/>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38" name="Freeform 37"/>
                <p:cNvSpPr>
                  <a:spLocks/>
                </p:cNvSpPr>
                <p:nvPr/>
              </p:nvSpPr>
              <p:spPr bwMode="auto">
                <a:xfrm>
                  <a:off x="9691068" y="2765213"/>
                  <a:ext cx="204788" cy="82550"/>
                </a:xfrm>
                <a:custGeom>
                  <a:avLst/>
                  <a:gdLst>
                    <a:gd name="T0" fmla="*/ 54 w 54"/>
                    <a:gd name="T1" fmla="*/ 21 h 22"/>
                    <a:gd name="T2" fmla="*/ 0 w 54"/>
                    <a:gd name="T3" fmla="*/ 21 h 22"/>
                    <a:gd name="T4" fmla="*/ 27 w 54"/>
                    <a:gd name="T5" fmla="*/ 0 h 22"/>
                    <a:gd name="T6" fmla="*/ 54 w 54"/>
                    <a:gd name="T7" fmla="*/ 21 h 22"/>
                  </a:gdLst>
                  <a:ahLst/>
                  <a:cxnLst>
                    <a:cxn ang="0">
                      <a:pos x="T0" y="T1"/>
                    </a:cxn>
                    <a:cxn ang="0">
                      <a:pos x="T2" y="T3"/>
                    </a:cxn>
                    <a:cxn ang="0">
                      <a:pos x="T4" y="T5"/>
                    </a:cxn>
                    <a:cxn ang="0">
                      <a:pos x="T6" y="T7"/>
                    </a:cxn>
                  </a:cxnLst>
                  <a:rect l="0" t="0" r="r" b="b"/>
                  <a:pathLst>
                    <a:path w="54" h="22">
                      <a:moveTo>
                        <a:pt x="54" y="21"/>
                      </a:moveTo>
                      <a:cubicBezTo>
                        <a:pt x="36" y="22"/>
                        <a:pt x="18" y="22"/>
                        <a:pt x="0" y="21"/>
                      </a:cubicBezTo>
                      <a:cubicBezTo>
                        <a:pt x="9" y="14"/>
                        <a:pt x="18" y="7"/>
                        <a:pt x="27" y="0"/>
                      </a:cubicBezTo>
                      <a:cubicBezTo>
                        <a:pt x="36" y="7"/>
                        <a:pt x="45" y="14"/>
                        <a:pt x="54" y="21"/>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35" name="Oval 34"/>
              <p:cNvSpPr>
                <a:spLocks noChangeArrowheads="1"/>
              </p:cNvSpPr>
              <p:nvPr/>
            </p:nvSpPr>
            <p:spPr bwMode="auto">
              <a:xfrm>
                <a:off x="9732343" y="3536738"/>
                <a:ext cx="136525" cy="739775"/>
              </a:xfrm>
              <a:prstGeom prst="ellipse">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6" name="Oval 35"/>
              <p:cNvSpPr>
                <a:spLocks noChangeArrowheads="1"/>
              </p:cNvSpPr>
              <p:nvPr/>
            </p:nvSpPr>
            <p:spPr bwMode="auto">
              <a:xfrm>
                <a:off x="9756155" y="3612938"/>
                <a:ext cx="55563" cy="4826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sp>
        <p:nvSpPr>
          <p:cNvPr id="2" name="Slide Number Placeholder 1"/>
          <p:cNvSpPr>
            <a:spLocks noGrp="1"/>
          </p:cNvSpPr>
          <p:nvPr>
            <p:ph type="sldNum" sz="quarter" idx="12"/>
          </p:nvPr>
        </p:nvSpPr>
        <p:spPr/>
        <p:txBody>
          <a:bodyPr/>
          <a:lstStyle/>
          <a:p>
            <a:fld id="{06BF0A5B-CA18-47D2-801E-5D97420A52F4}" type="slidenum">
              <a:rPr lang="id-ID" smtClean="0">
                <a:solidFill>
                  <a:prstClr val="white"/>
                </a:solidFill>
              </a:rPr>
              <a:pPr/>
              <a:t>38</a:t>
            </a:fld>
            <a:endParaRPr lang="id-ID" dirty="0">
              <a:solidFill>
                <a:prstClr val="white"/>
              </a:solidFill>
            </a:endParaRPr>
          </a:p>
        </p:txBody>
      </p:sp>
      <p:sp>
        <p:nvSpPr>
          <p:cNvPr id="26" name="Content Placeholder 19"/>
          <p:cNvSpPr txBox="1">
            <a:spLocks/>
          </p:cNvSpPr>
          <p:nvPr/>
        </p:nvSpPr>
        <p:spPr>
          <a:xfrm>
            <a:off x="4744869" y="2940606"/>
            <a:ext cx="3043801" cy="114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C" sz="1600" dirty="0" smtClean="0">
                <a:solidFill>
                  <a:prstClr val="white"/>
                </a:solidFill>
              </a:rPr>
              <a:t>Proceso de pasar de formato </a:t>
            </a:r>
            <a:r>
              <a:rPr lang="es-EC" sz="1600" dirty="0" err="1" smtClean="0">
                <a:solidFill>
                  <a:prstClr val="white"/>
                </a:solidFill>
              </a:rPr>
              <a:t>shape</a:t>
            </a:r>
            <a:r>
              <a:rPr lang="es-EC" sz="1600" dirty="0" smtClean="0">
                <a:solidFill>
                  <a:prstClr val="white"/>
                </a:solidFill>
              </a:rPr>
              <a:t> a tabla de la base de datos. </a:t>
            </a:r>
            <a:r>
              <a:rPr lang="en-US" sz="1600" dirty="0" smtClean="0">
                <a:solidFill>
                  <a:prstClr val="white"/>
                </a:solidFill>
              </a:rPr>
              <a:t> </a:t>
            </a:r>
            <a:endParaRPr lang="en-US" sz="1600" b="1" dirty="0">
              <a:solidFill>
                <a:prstClr val="white"/>
              </a:solidFill>
              <a:latin typeface="Signika Negative" pitchFamily="2" charset="0"/>
            </a:endParaRPr>
          </a:p>
        </p:txBody>
      </p:sp>
      <p:sp>
        <p:nvSpPr>
          <p:cNvPr id="27" name="TextBox 26"/>
          <p:cNvSpPr txBox="1"/>
          <p:nvPr/>
        </p:nvSpPr>
        <p:spPr>
          <a:xfrm>
            <a:off x="4773509" y="2657076"/>
            <a:ext cx="3476759" cy="369332"/>
          </a:xfrm>
          <a:prstGeom prst="rect">
            <a:avLst/>
          </a:prstGeom>
          <a:noFill/>
        </p:spPr>
        <p:txBody>
          <a:bodyPr wrap="square" rtlCol="0">
            <a:spAutoFit/>
          </a:bodyPr>
          <a:lstStyle/>
          <a:p>
            <a:r>
              <a:rPr lang="es-EC" b="1" dirty="0" smtClean="0">
                <a:solidFill>
                  <a:prstClr val="white"/>
                </a:solidFill>
                <a:latin typeface="Raleway"/>
              </a:rPr>
              <a:t>Importación a Base de Datos</a:t>
            </a:r>
            <a:endParaRPr lang="en-US" b="1" dirty="0">
              <a:solidFill>
                <a:prstClr val="white"/>
              </a:solidFill>
              <a:latin typeface="Raleway"/>
            </a:endParaRPr>
          </a:p>
        </p:txBody>
      </p:sp>
      <p:sp>
        <p:nvSpPr>
          <p:cNvPr id="33" name="Content Placeholder 19"/>
          <p:cNvSpPr txBox="1">
            <a:spLocks/>
          </p:cNvSpPr>
          <p:nvPr/>
        </p:nvSpPr>
        <p:spPr>
          <a:xfrm>
            <a:off x="4350111" y="975110"/>
            <a:ext cx="2399103" cy="114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C" sz="1600" dirty="0" err="1" smtClean="0">
                <a:solidFill>
                  <a:prstClr val="white"/>
                </a:solidFill>
              </a:rPr>
              <a:t>Via</a:t>
            </a:r>
            <a:r>
              <a:rPr lang="es-EC" sz="1600" dirty="0" smtClean="0">
                <a:solidFill>
                  <a:prstClr val="white"/>
                </a:solidFill>
              </a:rPr>
              <a:t> conexión del servidor de mapas (JDBC) hacia la base de datos.</a:t>
            </a:r>
            <a:endParaRPr lang="en-US" sz="1600" b="1" dirty="0">
              <a:solidFill>
                <a:prstClr val="white"/>
              </a:solidFill>
              <a:latin typeface="Signika Negative" pitchFamily="2" charset="0"/>
            </a:endParaRPr>
          </a:p>
        </p:txBody>
      </p:sp>
      <p:sp>
        <p:nvSpPr>
          <p:cNvPr id="34" name="TextBox 33"/>
          <p:cNvSpPr txBox="1"/>
          <p:nvPr/>
        </p:nvSpPr>
        <p:spPr>
          <a:xfrm>
            <a:off x="4378751" y="691580"/>
            <a:ext cx="3576219" cy="369332"/>
          </a:xfrm>
          <a:prstGeom prst="rect">
            <a:avLst/>
          </a:prstGeom>
          <a:noFill/>
        </p:spPr>
        <p:txBody>
          <a:bodyPr wrap="square" rtlCol="0">
            <a:spAutoFit/>
          </a:bodyPr>
          <a:lstStyle/>
          <a:p>
            <a:r>
              <a:rPr lang="es-EC" b="1" dirty="0" smtClean="0">
                <a:solidFill>
                  <a:prstClr val="white"/>
                </a:solidFill>
                <a:latin typeface="Raleway"/>
              </a:rPr>
              <a:t>Conexión </a:t>
            </a:r>
            <a:r>
              <a:rPr lang="es-EC" b="1" dirty="0" err="1" smtClean="0">
                <a:solidFill>
                  <a:prstClr val="white"/>
                </a:solidFill>
                <a:latin typeface="Raleway"/>
              </a:rPr>
              <a:t>GeoServer</a:t>
            </a:r>
            <a:endParaRPr lang="en-US" b="1" dirty="0">
              <a:solidFill>
                <a:prstClr val="white"/>
              </a:solidFill>
              <a:latin typeface="Raleway"/>
            </a:endParaRPr>
          </a:p>
        </p:txBody>
      </p:sp>
      <p:sp>
        <p:nvSpPr>
          <p:cNvPr id="11" name="Freeform 10"/>
          <p:cNvSpPr>
            <a:spLocks noEditPoints="1"/>
          </p:cNvSpPr>
          <p:nvPr/>
        </p:nvSpPr>
        <p:spPr bwMode="auto">
          <a:xfrm>
            <a:off x="-405390" y="4414078"/>
            <a:ext cx="13274519" cy="2561492"/>
          </a:xfrm>
          <a:custGeom>
            <a:avLst/>
            <a:gdLst>
              <a:gd name="T0" fmla="*/ 3053 w 3053"/>
              <a:gd name="T1" fmla="*/ 184 h 589"/>
              <a:gd name="T2" fmla="*/ 2869 w 3053"/>
              <a:gd name="T3" fmla="*/ 0 h 589"/>
              <a:gd name="T4" fmla="*/ 2706 w 3053"/>
              <a:gd name="T5" fmla="*/ 99 h 589"/>
              <a:gd name="T6" fmla="*/ 2598 w 3053"/>
              <a:gd name="T7" fmla="*/ 64 h 589"/>
              <a:gd name="T8" fmla="*/ 2414 w 3053"/>
              <a:gd name="T9" fmla="*/ 234 h 589"/>
              <a:gd name="T10" fmla="*/ 2414 w 3053"/>
              <a:gd name="T11" fmla="*/ 234 h 589"/>
              <a:gd name="T12" fmla="*/ 2343 w 3053"/>
              <a:gd name="T13" fmla="*/ 267 h 589"/>
              <a:gd name="T14" fmla="*/ 2273 w 3053"/>
              <a:gd name="T15" fmla="*/ 228 h 589"/>
              <a:gd name="T16" fmla="*/ 2180 w 3053"/>
              <a:gd name="T17" fmla="*/ 140 h 589"/>
              <a:gd name="T18" fmla="*/ 2155 w 3053"/>
              <a:gd name="T19" fmla="*/ 144 h 589"/>
              <a:gd name="T20" fmla="*/ 2003 w 3053"/>
              <a:gd name="T21" fmla="*/ 64 h 589"/>
              <a:gd name="T22" fmla="*/ 1820 w 3053"/>
              <a:gd name="T23" fmla="*/ 234 h 589"/>
              <a:gd name="T24" fmla="*/ 1819 w 3053"/>
              <a:gd name="T25" fmla="*/ 234 h 589"/>
              <a:gd name="T26" fmla="*/ 1734 w 3053"/>
              <a:gd name="T27" fmla="*/ 291 h 589"/>
              <a:gd name="T28" fmla="*/ 1734 w 3053"/>
              <a:gd name="T29" fmla="*/ 291 h 589"/>
              <a:gd name="T30" fmla="*/ 1678 w 3053"/>
              <a:gd name="T31" fmla="*/ 245 h 589"/>
              <a:gd name="T32" fmla="*/ 1679 w 3053"/>
              <a:gd name="T33" fmla="*/ 233 h 589"/>
              <a:gd name="T34" fmla="*/ 1586 w 3053"/>
              <a:gd name="T35" fmla="*/ 140 h 589"/>
              <a:gd name="T36" fmla="*/ 1523 w 3053"/>
              <a:gd name="T37" fmla="*/ 164 h 589"/>
              <a:gd name="T38" fmla="*/ 1433 w 3053"/>
              <a:gd name="T39" fmla="*/ 125 h 589"/>
              <a:gd name="T40" fmla="*/ 1313 w 3053"/>
              <a:gd name="T41" fmla="*/ 221 h 589"/>
              <a:gd name="T42" fmla="*/ 1262 w 3053"/>
              <a:gd name="T43" fmla="*/ 206 h 589"/>
              <a:gd name="T44" fmla="*/ 1173 w 3053"/>
              <a:gd name="T45" fmla="*/ 273 h 589"/>
              <a:gd name="T46" fmla="*/ 1084 w 3053"/>
              <a:gd name="T47" fmla="*/ 215 h 589"/>
              <a:gd name="T48" fmla="*/ 993 w 3053"/>
              <a:gd name="T49" fmla="*/ 280 h 589"/>
              <a:gd name="T50" fmla="*/ 808 w 3053"/>
              <a:gd name="T51" fmla="*/ 123 h 589"/>
              <a:gd name="T52" fmla="*/ 630 w 3053"/>
              <a:gd name="T53" fmla="*/ 252 h 589"/>
              <a:gd name="T54" fmla="*/ 556 w 3053"/>
              <a:gd name="T55" fmla="*/ 305 h 589"/>
              <a:gd name="T56" fmla="*/ 519 w 3053"/>
              <a:gd name="T57" fmla="*/ 292 h 589"/>
              <a:gd name="T58" fmla="*/ 489 w 3053"/>
              <a:gd name="T59" fmla="*/ 299 h 589"/>
              <a:gd name="T60" fmla="*/ 419 w 3053"/>
              <a:gd name="T61" fmla="*/ 246 h 589"/>
              <a:gd name="T62" fmla="*/ 358 w 3053"/>
              <a:gd name="T63" fmla="*/ 279 h 589"/>
              <a:gd name="T64" fmla="*/ 187 w 3053"/>
              <a:gd name="T65" fmla="*/ 168 h 589"/>
              <a:gd name="T66" fmla="*/ 140 w 3053"/>
              <a:gd name="T67" fmla="*/ 174 h 589"/>
              <a:gd name="T68" fmla="*/ 145 w 3053"/>
              <a:gd name="T69" fmla="*/ 150 h 589"/>
              <a:gd name="T70" fmla="*/ 84 w 3053"/>
              <a:gd name="T71" fmla="*/ 89 h 589"/>
              <a:gd name="T72" fmla="*/ 23 w 3053"/>
              <a:gd name="T73" fmla="*/ 150 h 589"/>
              <a:gd name="T74" fmla="*/ 23 w 3053"/>
              <a:gd name="T75" fmla="*/ 150 h 589"/>
              <a:gd name="T76" fmla="*/ 23 w 3053"/>
              <a:gd name="T77" fmla="*/ 264 h 589"/>
              <a:gd name="T78" fmla="*/ 0 w 3053"/>
              <a:gd name="T79" fmla="*/ 356 h 589"/>
              <a:gd name="T80" fmla="*/ 23 w 3053"/>
              <a:gd name="T81" fmla="*/ 447 h 589"/>
              <a:gd name="T82" fmla="*/ 23 w 3053"/>
              <a:gd name="T83" fmla="*/ 589 h 589"/>
              <a:gd name="T84" fmla="*/ 3017 w 3053"/>
              <a:gd name="T85" fmla="*/ 589 h 589"/>
              <a:gd name="T86" fmla="*/ 3017 w 3053"/>
              <a:gd name="T87" fmla="*/ 293 h 589"/>
              <a:gd name="T88" fmla="*/ 3053 w 3053"/>
              <a:gd name="T89" fmla="*/ 184 h 589"/>
              <a:gd name="T90" fmla="*/ 70 w 3053"/>
              <a:gd name="T91" fmla="*/ 209 h 589"/>
              <a:gd name="T92" fmla="*/ 69 w 3053"/>
              <a:gd name="T93" fmla="*/ 210 h 589"/>
              <a:gd name="T94" fmla="*/ 69 w 3053"/>
              <a:gd name="T95" fmla="*/ 209 h 589"/>
              <a:gd name="T96" fmla="*/ 70 w 3053"/>
              <a:gd name="T97" fmla="*/ 20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53" h="589">
                <a:moveTo>
                  <a:pt x="3053" y="184"/>
                </a:moveTo>
                <a:cubicBezTo>
                  <a:pt x="3053" y="82"/>
                  <a:pt x="2970" y="0"/>
                  <a:pt x="2869" y="0"/>
                </a:cubicBezTo>
                <a:cubicBezTo>
                  <a:pt x="2798" y="0"/>
                  <a:pt x="2736" y="40"/>
                  <a:pt x="2706" y="99"/>
                </a:cubicBezTo>
                <a:cubicBezTo>
                  <a:pt x="2675" y="77"/>
                  <a:pt x="2638" y="64"/>
                  <a:pt x="2598" y="64"/>
                </a:cubicBezTo>
                <a:cubicBezTo>
                  <a:pt x="2500" y="64"/>
                  <a:pt x="2421" y="139"/>
                  <a:pt x="2414" y="234"/>
                </a:cubicBezTo>
                <a:cubicBezTo>
                  <a:pt x="2414" y="234"/>
                  <a:pt x="2414" y="234"/>
                  <a:pt x="2414" y="234"/>
                </a:cubicBezTo>
                <a:cubicBezTo>
                  <a:pt x="2385" y="234"/>
                  <a:pt x="2360" y="247"/>
                  <a:pt x="2343" y="267"/>
                </a:cubicBezTo>
                <a:cubicBezTo>
                  <a:pt x="2327" y="245"/>
                  <a:pt x="2302" y="230"/>
                  <a:pt x="2273" y="228"/>
                </a:cubicBezTo>
                <a:cubicBezTo>
                  <a:pt x="2271" y="179"/>
                  <a:pt x="2230" y="140"/>
                  <a:pt x="2180" y="140"/>
                </a:cubicBezTo>
                <a:cubicBezTo>
                  <a:pt x="2171" y="140"/>
                  <a:pt x="2163" y="141"/>
                  <a:pt x="2155" y="144"/>
                </a:cubicBezTo>
                <a:cubicBezTo>
                  <a:pt x="2122" y="95"/>
                  <a:pt x="2066" y="64"/>
                  <a:pt x="2003" y="64"/>
                </a:cubicBezTo>
                <a:cubicBezTo>
                  <a:pt x="1906" y="64"/>
                  <a:pt x="1827" y="139"/>
                  <a:pt x="1820" y="234"/>
                </a:cubicBezTo>
                <a:cubicBezTo>
                  <a:pt x="1820" y="234"/>
                  <a:pt x="1819" y="234"/>
                  <a:pt x="1819" y="234"/>
                </a:cubicBezTo>
                <a:cubicBezTo>
                  <a:pt x="1781" y="234"/>
                  <a:pt x="1748" y="258"/>
                  <a:pt x="1734" y="291"/>
                </a:cubicBezTo>
                <a:cubicBezTo>
                  <a:pt x="1734" y="291"/>
                  <a:pt x="1734" y="291"/>
                  <a:pt x="1734" y="291"/>
                </a:cubicBezTo>
                <a:cubicBezTo>
                  <a:pt x="1722" y="269"/>
                  <a:pt x="1702" y="253"/>
                  <a:pt x="1678" y="245"/>
                </a:cubicBezTo>
                <a:cubicBezTo>
                  <a:pt x="1679" y="241"/>
                  <a:pt x="1679" y="237"/>
                  <a:pt x="1679" y="233"/>
                </a:cubicBezTo>
                <a:cubicBezTo>
                  <a:pt x="1679" y="182"/>
                  <a:pt x="1637" y="140"/>
                  <a:pt x="1586" y="140"/>
                </a:cubicBezTo>
                <a:cubicBezTo>
                  <a:pt x="1562" y="140"/>
                  <a:pt x="1540" y="149"/>
                  <a:pt x="1523" y="164"/>
                </a:cubicBezTo>
                <a:cubicBezTo>
                  <a:pt x="1501" y="140"/>
                  <a:pt x="1469" y="125"/>
                  <a:pt x="1433" y="125"/>
                </a:cubicBezTo>
                <a:cubicBezTo>
                  <a:pt x="1374" y="125"/>
                  <a:pt x="1325" y="166"/>
                  <a:pt x="1313" y="221"/>
                </a:cubicBezTo>
                <a:cubicBezTo>
                  <a:pt x="1298" y="211"/>
                  <a:pt x="1281" y="206"/>
                  <a:pt x="1262" y="206"/>
                </a:cubicBezTo>
                <a:cubicBezTo>
                  <a:pt x="1220" y="206"/>
                  <a:pt x="1184" y="234"/>
                  <a:pt x="1173" y="273"/>
                </a:cubicBezTo>
                <a:cubicBezTo>
                  <a:pt x="1158" y="239"/>
                  <a:pt x="1124" y="215"/>
                  <a:pt x="1084" y="215"/>
                </a:cubicBezTo>
                <a:cubicBezTo>
                  <a:pt x="1042" y="215"/>
                  <a:pt x="1006" y="242"/>
                  <a:pt x="993" y="280"/>
                </a:cubicBezTo>
                <a:cubicBezTo>
                  <a:pt x="979" y="191"/>
                  <a:pt x="902" y="123"/>
                  <a:pt x="808" y="123"/>
                </a:cubicBezTo>
                <a:cubicBezTo>
                  <a:pt x="725" y="123"/>
                  <a:pt x="655" y="177"/>
                  <a:pt x="630" y="252"/>
                </a:cubicBezTo>
                <a:cubicBezTo>
                  <a:pt x="598" y="255"/>
                  <a:pt x="570" y="276"/>
                  <a:pt x="556" y="305"/>
                </a:cubicBezTo>
                <a:cubicBezTo>
                  <a:pt x="546" y="296"/>
                  <a:pt x="533" y="292"/>
                  <a:pt x="519" y="292"/>
                </a:cubicBezTo>
                <a:cubicBezTo>
                  <a:pt x="508" y="292"/>
                  <a:pt x="498" y="294"/>
                  <a:pt x="489" y="299"/>
                </a:cubicBezTo>
                <a:cubicBezTo>
                  <a:pt x="481" y="268"/>
                  <a:pt x="453" y="246"/>
                  <a:pt x="419" y="246"/>
                </a:cubicBezTo>
                <a:cubicBezTo>
                  <a:pt x="394" y="246"/>
                  <a:pt x="371" y="259"/>
                  <a:pt x="358" y="279"/>
                </a:cubicBezTo>
                <a:cubicBezTo>
                  <a:pt x="329" y="214"/>
                  <a:pt x="263" y="168"/>
                  <a:pt x="187" y="168"/>
                </a:cubicBezTo>
                <a:cubicBezTo>
                  <a:pt x="171" y="168"/>
                  <a:pt x="155" y="171"/>
                  <a:pt x="140" y="174"/>
                </a:cubicBezTo>
                <a:cubicBezTo>
                  <a:pt x="143" y="167"/>
                  <a:pt x="145" y="159"/>
                  <a:pt x="145" y="150"/>
                </a:cubicBezTo>
                <a:cubicBezTo>
                  <a:pt x="145" y="117"/>
                  <a:pt x="118" y="89"/>
                  <a:pt x="84" y="89"/>
                </a:cubicBezTo>
                <a:cubicBezTo>
                  <a:pt x="51" y="89"/>
                  <a:pt x="23" y="117"/>
                  <a:pt x="23" y="150"/>
                </a:cubicBezTo>
                <a:cubicBezTo>
                  <a:pt x="23" y="150"/>
                  <a:pt x="23" y="150"/>
                  <a:pt x="23" y="150"/>
                </a:cubicBezTo>
                <a:cubicBezTo>
                  <a:pt x="23" y="264"/>
                  <a:pt x="23" y="264"/>
                  <a:pt x="23" y="264"/>
                </a:cubicBezTo>
                <a:cubicBezTo>
                  <a:pt x="8" y="291"/>
                  <a:pt x="0" y="323"/>
                  <a:pt x="0" y="356"/>
                </a:cubicBezTo>
                <a:cubicBezTo>
                  <a:pt x="0" y="389"/>
                  <a:pt x="8" y="420"/>
                  <a:pt x="23" y="447"/>
                </a:cubicBezTo>
                <a:cubicBezTo>
                  <a:pt x="23" y="589"/>
                  <a:pt x="23" y="589"/>
                  <a:pt x="23" y="589"/>
                </a:cubicBezTo>
                <a:cubicBezTo>
                  <a:pt x="3017" y="589"/>
                  <a:pt x="3017" y="589"/>
                  <a:pt x="3017" y="589"/>
                </a:cubicBezTo>
                <a:cubicBezTo>
                  <a:pt x="3017" y="293"/>
                  <a:pt x="3017" y="293"/>
                  <a:pt x="3017" y="293"/>
                </a:cubicBezTo>
                <a:cubicBezTo>
                  <a:pt x="3039" y="262"/>
                  <a:pt x="3053" y="225"/>
                  <a:pt x="3053" y="184"/>
                </a:cubicBezTo>
                <a:close/>
                <a:moveTo>
                  <a:pt x="70" y="209"/>
                </a:moveTo>
                <a:cubicBezTo>
                  <a:pt x="70" y="210"/>
                  <a:pt x="70" y="210"/>
                  <a:pt x="69" y="210"/>
                </a:cubicBezTo>
                <a:cubicBezTo>
                  <a:pt x="69" y="209"/>
                  <a:pt x="69" y="209"/>
                  <a:pt x="69" y="209"/>
                </a:cubicBezTo>
                <a:cubicBezTo>
                  <a:pt x="69" y="209"/>
                  <a:pt x="70" y="209"/>
                  <a:pt x="70" y="209"/>
                </a:cubicBezTo>
                <a:close/>
              </a:path>
            </a:pathLst>
          </a:custGeom>
          <a:gradFill>
            <a:gsLst>
              <a:gs pos="29000">
                <a:schemeClr val="bg1">
                  <a:lumMod val="95000"/>
                </a:schemeClr>
              </a:gs>
              <a:gs pos="100000">
                <a:schemeClr val="bg1"/>
              </a:gs>
            </a:gsLst>
            <a:lin ang="5400000" scaled="1"/>
          </a:gradFill>
          <a:ln>
            <a:noFill/>
          </a:ln>
          <a:effectLst>
            <a:outerShdw blurRad="50800" dist="38100" dir="16200000" sx="104000" sy="104000"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28" name="TextBox 27"/>
          <p:cNvSpPr txBox="1"/>
          <p:nvPr/>
        </p:nvSpPr>
        <p:spPr>
          <a:xfrm>
            <a:off x="1552941" y="5663521"/>
            <a:ext cx="9086142" cy="923330"/>
          </a:xfrm>
          <a:prstGeom prst="rect">
            <a:avLst/>
          </a:prstGeom>
          <a:noFill/>
        </p:spPr>
        <p:txBody>
          <a:bodyPr wrap="none" rtlCol="0">
            <a:spAutoFit/>
          </a:bodyPr>
          <a:lstStyle/>
          <a:p>
            <a:pPr algn="ctr"/>
            <a:r>
              <a:rPr lang="es-EC" sz="5400" b="1" dirty="0" smtClean="0">
                <a:solidFill>
                  <a:schemeClr val="accent3"/>
                </a:solidFill>
                <a:latin typeface="Bebas" pitchFamily="2" charset="0"/>
              </a:rPr>
              <a:t>Carga de archivos geográficos (</a:t>
            </a:r>
            <a:r>
              <a:rPr lang="es-EC" sz="5400" b="1" dirty="0" err="1" smtClean="0">
                <a:solidFill>
                  <a:schemeClr val="accent3"/>
                </a:solidFill>
                <a:latin typeface="Bebas" pitchFamily="2" charset="0"/>
              </a:rPr>
              <a:t>shape</a:t>
            </a:r>
            <a:r>
              <a:rPr lang="es-EC" sz="5400" b="1" dirty="0" smtClean="0">
                <a:solidFill>
                  <a:schemeClr val="accent3"/>
                </a:solidFill>
                <a:latin typeface="Bebas" pitchFamily="2" charset="0"/>
              </a:rPr>
              <a:t>)</a:t>
            </a:r>
            <a:endParaRPr lang="id-ID" sz="5400" b="1" dirty="0">
              <a:solidFill>
                <a:schemeClr val="accent3"/>
              </a:solidFill>
              <a:latin typeface="Bebas" pitchFamily="2" charset="0"/>
            </a:endParaRPr>
          </a:p>
        </p:txBody>
      </p:sp>
    </p:spTree>
    <p:extLst>
      <p:ext uri="{BB962C8B-B14F-4D97-AF65-F5344CB8AC3E}">
        <p14:creationId xmlns:p14="http://schemas.microsoft.com/office/powerpoint/2010/main" val="253030476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path" presetSubtype="0" accel="50000" decel="50000" fill="hold" nodeType="clickEffect">
                                  <p:stCondLst>
                                    <p:cond delay="0"/>
                                  </p:stCondLst>
                                  <p:childTnLst>
                                    <p:animMotion origin="layout" path="M 0.08659 -0.14792 L -0.11953 -0.14792 C -0.21158 -0.14792 -0.32461 -0.27222 -0.32461 -0.37338 L -0.32461 -0.59792 " pathEditMode="relative" rAng="0" ptsTypes="AAAA">
                                      <p:cBhvr>
                                        <p:cTn id="21" dur="2000" fill="hold"/>
                                        <p:tgtEl>
                                          <p:spTgt spid="19"/>
                                        </p:tgtEl>
                                        <p:attrNameLst>
                                          <p:attrName>ppt_x</p:attrName>
                                          <p:attrName>ppt_y</p:attrName>
                                        </p:attrNameLst>
                                      </p:cBhvr>
                                      <p:rCtr x="-20560" y="-22500"/>
                                    </p:animMotion>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par>
                          <p:cTn id="35" fill="hold">
                            <p:stCondLst>
                              <p:cond delay="500"/>
                            </p:stCondLst>
                            <p:childTnLst>
                              <p:par>
                                <p:cTn id="36" presetID="42" presetClass="path" presetSubtype="0" accel="50000" decel="50000" fill="hold" nodeType="afterEffect">
                                  <p:stCondLst>
                                    <p:cond delay="0"/>
                                  </p:stCondLst>
                                  <p:childTnLst>
                                    <p:animMotion origin="layout" path="M -0.32461 -0.59792 L -0.3582 -0.91135 " pathEditMode="relative" rAng="0" ptsTypes="AA">
                                      <p:cBhvr>
                                        <p:cTn id="37" dur="2000" fill="hold"/>
                                        <p:tgtEl>
                                          <p:spTgt spid="19"/>
                                        </p:tgtEl>
                                        <p:attrNameLst>
                                          <p:attrName>ppt_x</p:attrName>
                                          <p:attrName>ppt_y</p:attrName>
                                        </p:attrNameLst>
                                      </p:cBhvr>
                                      <p:rCtr x="-1680" y="-15671"/>
                                    </p:animMotion>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par>
                          <p:cTn id="46" fill="hold">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6" grpId="0"/>
      <p:bldP spid="27" grpId="0"/>
      <p:bldP spid="33" grpId="0"/>
      <p:bldP spid="34"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69000">
              <a:schemeClr val="accent2"/>
            </a:gs>
          </a:gsLst>
          <a:lin ang="5400000" scaled="1"/>
        </a:gradFill>
        <a:effectLst/>
      </p:bgPr>
    </p:bg>
    <p:spTree>
      <p:nvGrpSpPr>
        <p:cNvPr id="1" name=""/>
        <p:cNvGrpSpPr/>
        <p:nvPr/>
      </p:nvGrpSpPr>
      <p:grpSpPr>
        <a:xfrm>
          <a:off x="0" y="0"/>
          <a:ext cx="0" cy="0"/>
          <a:chOff x="0" y="0"/>
          <a:chExt cx="0" cy="0"/>
        </a:xfrm>
      </p:grpSpPr>
      <p:grpSp>
        <p:nvGrpSpPr>
          <p:cNvPr id="50" name="Group 49"/>
          <p:cNvGrpSpPr/>
          <p:nvPr/>
        </p:nvGrpSpPr>
        <p:grpSpPr>
          <a:xfrm>
            <a:off x="-237878" y="-370872"/>
            <a:ext cx="12187239" cy="6873953"/>
            <a:chOff x="12701" y="-4763"/>
            <a:chExt cx="12187239" cy="6873953"/>
          </a:xfrm>
          <a:solidFill>
            <a:schemeClr val="bg1">
              <a:alpha val="50000"/>
            </a:schemeClr>
          </a:solidFill>
        </p:grpSpPr>
        <p:sp>
          <p:nvSpPr>
            <p:cNvPr id="51" name="Freeform 50"/>
            <p:cNvSpPr>
              <a:spLocks/>
            </p:cNvSpPr>
            <p:nvPr/>
          </p:nvSpPr>
          <p:spPr bwMode="auto">
            <a:xfrm flipV="1">
              <a:off x="9080502" y="6096069"/>
              <a:ext cx="125413" cy="84138"/>
            </a:xfrm>
            <a:custGeom>
              <a:avLst/>
              <a:gdLst>
                <a:gd name="T0" fmla="*/ 17 w 17"/>
                <a:gd name="T1" fmla="*/ 7 h 14"/>
                <a:gd name="T2" fmla="*/ 9 w 17"/>
                <a:gd name="T3" fmla="*/ 0 h 14"/>
                <a:gd name="T4" fmla="*/ 0 w 17"/>
                <a:gd name="T5" fmla="*/ 7 h 14"/>
                <a:gd name="T6" fmla="*/ 9 w 17"/>
                <a:gd name="T7" fmla="*/ 14 h 14"/>
                <a:gd name="T8" fmla="*/ 17 w 17"/>
                <a:gd name="T9" fmla="*/ 7 h 14"/>
              </a:gdLst>
              <a:ahLst/>
              <a:cxnLst>
                <a:cxn ang="0">
                  <a:pos x="T0" y="T1"/>
                </a:cxn>
                <a:cxn ang="0">
                  <a:pos x="T2" y="T3"/>
                </a:cxn>
                <a:cxn ang="0">
                  <a:pos x="T4" y="T5"/>
                </a:cxn>
                <a:cxn ang="0">
                  <a:pos x="T6" y="T7"/>
                </a:cxn>
                <a:cxn ang="0">
                  <a:pos x="T8" y="T9"/>
                </a:cxn>
              </a:cxnLst>
              <a:rect l="0" t="0" r="r" b="b"/>
              <a:pathLst>
                <a:path w="17" h="14">
                  <a:moveTo>
                    <a:pt x="17" y="7"/>
                  </a:moveTo>
                  <a:cubicBezTo>
                    <a:pt x="13" y="7"/>
                    <a:pt x="9" y="4"/>
                    <a:pt x="9" y="0"/>
                  </a:cubicBezTo>
                  <a:cubicBezTo>
                    <a:pt x="9" y="4"/>
                    <a:pt x="5" y="7"/>
                    <a:pt x="0" y="7"/>
                  </a:cubicBezTo>
                  <a:cubicBezTo>
                    <a:pt x="5" y="7"/>
                    <a:pt x="9" y="10"/>
                    <a:pt x="9" y="14"/>
                  </a:cubicBezTo>
                  <a:cubicBezTo>
                    <a:pt x="9" y="10"/>
                    <a:pt x="13" y="7"/>
                    <a:pt x="1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2" name="Freeform 51"/>
            <p:cNvSpPr>
              <a:spLocks/>
            </p:cNvSpPr>
            <p:nvPr/>
          </p:nvSpPr>
          <p:spPr bwMode="auto">
            <a:xfrm flipV="1">
              <a:off x="10290177" y="4013245"/>
              <a:ext cx="161925" cy="134939"/>
            </a:xfrm>
            <a:custGeom>
              <a:avLst/>
              <a:gdLst>
                <a:gd name="T0" fmla="*/ 22 w 22"/>
                <a:gd name="T1" fmla="*/ 11 h 22"/>
                <a:gd name="T2" fmla="*/ 11 w 22"/>
                <a:gd name="T3" fmla="*/ 0 h 22"/>
                <a:gd name="T4" fmla="*/ 0 w 22"/>
                <a:gd name="T5" fmla="*/ 11 h 22"/>
                <a:gd name="T6" fmla="*/ 11 w 22"/>
                <a:gd name="T7" fmla="*/ 22 h 22"/>
                <a:gd name="T8" fmla="*/ 22 w 22"/>
                <a:gd name="T9" fmla="*/ 11 h 22"/>
              </a:gdLst>
              <a:ahLst/>
              <a:cxnLst>
                <a:cxn ang="0">
                  <a:pos x="T0" y="T1"/>
                </a:cxn>
                <a:cxn ang="0">
                  <a:pos x="T2" y="T3"/>
                </a:cxn>
                <a:cxn ang="0">
                  <a:pos x="T4" y="T5"/>
                </a:cxn>
                <a:cxn ang="0">
                  <a:pos x="T6" y="T7"/>
                </a:cxn>
                <a:cxn ang="0">
                  <a:pos x="T8" y="T9"/>
                </a:cxn>
              </a:cxnLst>
              <a:rect l="0" t="0" r="r" b="b"/>
              <a:pathLst>
                <a:path w="22" h="22">
                  <a:moveTo>
                    <a:pt x="22" y="11"/>
                  </a:moveTo>
                  <a:cubicBezTo>
                    <a:pt x="16" y="11"/>
                    <a:pt x="11" y="6"/>
                    <a:pt x="11" y="0"/>
                  </a:cubicBezTo>
                  <a:cubicBezTo>
                    <a:pt x="11" y="6"/>
                    <a:pt x="6" y="11"/>
                    <a:pt x="0" y="11"/>
                  </a:cubicBezTo>
                  <a:cubicBezTo>
                    <a:pt x="6" y="11"/>
                    <a:pt x="11" y="16"/>
                    <a:pt x="11" y="22"/>
                  </a:cubicBezTo>
                  <a:cubicBezTo>
                    <a:pt x="11" y="16"/>
                    <a:pt x="16"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3" name="Freeform 52"/>
            <p:cNvSpPr>
              <a:spLocks/>
            </p:cNvSpPr>
            <p:nvPr/>
          </p:nvSpPr>
          <p:spPr bwMode="auto">
            <a:xfrm flipV="1">
              <a:off x="4841876" y="3849730"/>
              <a:ext cx="212725" cy="182565"/>
            </a:xfrm>
            <a:custGeom>
              <a:avLst/>
              <a:gdLst>
                <a:gd name="T0" fmla="*/ 29 w 29"/>
                <a:gd name="T1" fmla="*/ 15 h 30"/>
                <a:gd name="T2" fmla="*/ 14 w 29"/>
                <a:gd name="T3" fmla="*/ 0 h 30"/>
                <a:gd name="T4" fmla="*/ 0 w 29"/>
                <a:gd name="T5" fmla="*/ 15 h 30"/>
                <a:gd name="T6" fmla="*/ 14 w 29"/>
                <a:gd name="T7" fmla="*/ 30 h 30"/>
                <a:gd name="T8" fmla="*/ 29 w 29"/>
                <a:gd name="T9" fmla="*/ 15 h 30"/>
              </a:gdLst>
              <a:ahLst/>
              <a:cxnLst>
                <a:cxn ang="0">
                  <a:pos x="T0" y="T1"/>
                </a:cxn>
                <a:cxn ang="0">
                  <a:pos x="T2" y="T3"/>
                </a:cxn>
                <a:cxn ang="0">
                  <a:pos x="T4" y="T5"/>
                </a:cxn>
                <a:cxn ang="0">
                  <a:pos x="T6" y="T7"/>
                </a:cxn>
                <a:cxn ang="0">
                  <a:pos x="T8" y="T9"/>
                </a:cxn>
              </a:cxnLst>
              <a:rect l="0" t="0" r="r" b="b"/>
              <a:pathLst>
                <a:path w="29" h="30">
                  <a:moveTo>
                    <a:pt x="29" y="15"/>
                  </a:moveTo>
                  <a:cubicBezTo>
                    <a:pt x="21" y="15"/>
                    <a:pt x="14" y="8"/>
                    <a:pt x="14" y="0"/>
                  </a:cubicBezTo>
                  <a:cubicBezTo>
                    <a:pt x="14" y="8"/>
                    <a:pt x="8" y="15"/>
                    <a:pt x="0" y="15"/>
                  </a:cubicBezTo>
                  <a:cubicBezTo>
                    <a:pt x="8" y="15"/>
                    <a:pt x="14" y="21"/>
                    <a:pt x="14" y="30"/>
                  </a:cubicBezTo>
                  <a:cubicBezTo>
                    <a:pt x="14" y="21"/>
                    <a:pt x="21" y="15"/>
                    <a:pt x="2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4" name="Freeform 53"/>
            <p:cNvSpPr>
              <a:spLocks/>
            </p:cNvSpPr>
            <p:nvPr/>
          </p:nvSpPr>
          <p:spPr bwMode="auto">
            <a:xfrm flipV="1">
              <a:off x="3529014" y="5286434"/>
              <a:ext cx="133350" cy="109539"/>
            </a:xfrm>
            <a:custGeom>
              <a:avLst/>
              <a:gdLst>
                <a:gd name="T0" fmla="*/ 18 w 18"/>
                <a:gd name="T1" fmla="*/ 9 h 18"/>
                <a:gd name="T2" fmla="*/ 9 w 18"/>
                <a:gd name="T3" fmla="*/ 0 h 18"/>
                <a:gd name="T4" fmla="*/ 0 w 18"/>
                <a:gd name="T5" fmla="*/ 9 h 18"/>
                <a:gd name="T6" fmla="*/ 9 w 18"/>
                <a:gd name="T7" fmla="*/ 18 h 18"/>
                <a:gd name="T8" fmla="*/ 18 w 18"/>
                <a:gd name="T9" fmla="*/ 9 h 18"/>
              </a:gdLst>
              <a:ahLst/>
              <a:cxnLst>
                <a:cxn ang="0">
                  <a:pos x="T0" y="T1"/>
                </a:cxn>
                <a:cxn ang="0">
                  <a:pos x="T2" y="T3"/>
                </a:cxn>
                <a:cxn ang="0">
                  <a:pos x="T4" y="T5"/>
                </a:cxn>
                <a:cxn ang="0">
                  <a:pos x="T6" y="T7"/>
                </a:cxn>
                <a:cxn ang="0">
                  <a:pos x="T8" y="T9"/>
                </a:cxn>
              </a:cxnLst>
              <a:rect l="0" t="0" r="r" b="b"/>
              <a:pathLst>
                <a:path w="18" h="18">
                  <a:moveTo>
                    <a:pt x="18" y="9"/>
                  </a:moveTo>
                  <a:cubicBezTo>
                    <a:pt x="13" y="9"/>
                    <a:pt x="9" y="5"/>
                    <a:pt x="9" y="0"/>
                  </a:cubicBezTo>
                  <a:cubicBezTo>
                    <a:pt x="9" y="5"/>
                    <a:pt x="5" y="9"/>
                    <a:pt x="0" y="9"/>
                  </a:cubicBezTo>
                  <a:cubicBezTo>
                    <a:pt x="5" y="9"/>
                    <a:pt x="9" y="13"/>
                    <a:pt x="9" y="18"/>
                  </a:cubicBezTo>
                  <a:cubicBezTo>
                    <a:pt x="9" y="13"/>
                    <a:pt x="13" y="9"/>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5" name="Freeform 54"/>
            <p:cNvSpPr>
              <a:spLocks/>
            </p:cNvSpPr>
            <p:nvPr/>
          </p:nvSpPr>
          <p:spPr bwMode="auto">
            <a:xfrm flipV="1">
              <a:off x="5291139" y="6046856"/>
              <a:ext cx="220663" cy="176214"/>
            </a:xfrm>
            <a:custGeom>
              <a:avLst/>
              <a:gdLst>
                <a:gd name="T0" fmla="*/ 30 w 30"/>
                <a:gd name="T1" fmla="*/ 15 h 29"/>
                <a:gd name="T2" fmla="*/ 15 w 30"/>
                <a:gd name="T3" fmla="*/ 0 h 29"/>
                <a:gd name="T4" fmla="*/ 0 w 30"/>
                <a:gd name="T5" fmla="*/ 15 h 29"/>
                <a:gd name="T6" fmla="*/ 15 w 30"/>
                <a:gd name="T7" fmla="*/ 29 h 29"/>
                <a:gd name="T8" fmla="*/ 30 w 30"/>
                <a:gd name="T9" fmla="*/ 15 h 29"/>
              </a:gdLst>
              <a:ahLst/>
              <a:cxnLst>
                <a:cxn ang="0">
                  <a:pos x="T0" y="T1"/>
                </a:cxn>
                <a:cxn ang="0">
                  <a:pos x="T2" y="T3"/>
                </a:cxn>
                <a:cxn ang="0">
                  <a:pos x="T4" y="T5"/>
                </a:cxn>
                <a:cxn ang="0">
                  <a:pos x="T6" y="T7"/>
                </a:cxn>
                <a:cxn ang="0">
                  <a:pos x="T8" y="T9"/>
                </a:cxn>
              </a:cxnLst>
              <a:rect l="0" t="0" r="r" b="b"/>
              <a:pathLst>
                <a:path w="30" h="29">
                  <a:moveTo>
                    <a:pt x="30" y="15"/>
                  </a:moveTo>
                  <a:cubicBezTo>
                    <a:pt x="22" y="15"/>
                    <a:pt x="15" y="8"/>
                    <a:pt x="15" y="0"/>
                  </a:cubicBezTo>
                  <a:cubicBezTo>
                    <a:pt x="15" y="8"/>
                    <a:pt x="8" y="15"/>
                    <a:pt x="0" y="15"/>
                  </a:cubicBezTo>
                  <a:cubicBezTo>
                    <a:pt x="8" y="15"/>
                    <a:pt x="15" y="21"/>
                    <a:pt x="15" y="29"/>
                  </a:cubicBezTo>
                  <a:cubicBezTo>
                    <a:pt x="15" y="21"/>
                    <a:pt x="22" y="15"/>
                    <a:pt x="3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6" name="Freeform 55"/>
            <p:cNvSpPr>
              <a:spLocks/>
            </p:cNvSpPr>
            <p:nvPr/>
          </p:nvSpPr>
          <p:spPr bwMode="auto">
            <a:xfrm flipV="1">
              <a:off x="11985627" y="6023043"/>
              <a:ext cx="214313" cy="176214"/>
            </a:xfrm>
            <a:custGeom>
              <a:avLst/>
              <a:gdLst>
                <a:gd name="T0" fmla="*/ 29 w 29"/>
                <a:gd name="T1" fmla="*/ 15 h 29"/>
                <a:gd name="T2" fmla="*/ 15 w 29"/>
                <a:gd name="T3" fmla="*/ 0 h 29"/>
                <a:gd name="T4" fmla="*/ 0 w 29"/>
                <a:gd name="T5" fmla="*/ 15 h 29"/>
                <a:gd name="T6" fmla="*/ 15 w 29"/>
                <a:gd name="T7" fmla="*/ 29 h 29"/>
                <a:gd name="T8" fmla="*/ 29 w 29"/>
                <a:gd name="T9" fmla="*/ 15 h 29"/>
              </a:gdLst>
              <a:ahLst/>
              <a:cxnLst>
                <a:cxn ang="0">
                  <a:pos x="T0" y="T1"/>
                </a:cxn>
                <a:cxn ang="0">
                  <a:pos x="T2" y="T3"/>
                </a:cxn>
                <a:cxn ang="0">
                  <a:pos x="T4" y="T5"/>
                </a:cxn>
                <a:cxn ang="0">
                  <a:pos x="T6" y="T7"/>
                </a:cxn>
                <a:cxn ang="0">
                  <a:pos x="T8" y="T9"/>
                </a:cxn>
              </a:cxnLst>
              <a:rect l="0" t="0" r="r" b="b"/>
              <a:pathLst>
                <a:path w="29" h="29">
                  <a:moveTo>
                    <a:pt x="29" y="15"/>
                  </a:moveTo>
                  <a:cubicBezTo>
                    <a:pt x="21" y="15"/>
                    <a:pt x="15" y="8"/>
                    <a:pt x="15" y="0"/>
                  </a:cubicBezTo>
                  <a:cubicBezTo>
                    <a:pt x="15" y="8"/>
                    <a:pt x="8" y="15"/>
                    <a:pt x="0" y="15"/>
                  </a:cubicBezTo>
                  <a:cubicBezTo>
                    <a:pt x="8" y="15"/>
                    <a:pt x="15" y="21"/>
                    <a:pt x="15" y="29"/>
                  </a:cubicBezTo>
                  <a:cubicBezTo>
                    <a:pt x="15" y="21"/>
                    <a:pt x="21" y="15"/>
                    <a:pt x="2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7" name="Oval 56"/>
            <p:cNvSpPr>
              <a:spLocks noChangeArrowheads="1"/>
            </p:cNvSpPr>
            <p:nvPr/>
          </p:nvSpPr>
          <p:spPr bwMode="auto">
            <a:xfrm flipV="1">
              <a:off x="8712202" y="5329298"/>
              <a:ext cx="50800" cy="41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8" name="Oval 57"/>
            <p:cNvSpPr>
              <a:spLocks noChangeArrowheads="1"/>
            </p:cNvSpPr>
            <p:nvPr/>
          </p:nvSpPr>
          <p:spPr bwMode="auto">
            <a:xfrm flipV="1">
              <a:off x="4848226" y="5346760"/>
              <a:ext cx="52388"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59" name="Oval 58"/>
            <p:cNvSpPr>
              <a:spLocks noChangeArrowheads="1"/>
            </p:cNvSpPr>
            <p:nvPr/>
          </p:nvSpPr>
          <p:spPr bwMode="auto">
            <a:xfrm flipV="1">
              <a:off x="11041065" y="6826327"/>
              <a:ext cx="52388"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0" name="Oval 59"/>
            <p:cNvSpPr>
              <a:spLocks noChangeArrowheads="1"/>
            </p:cNvSpPr>
            <p:nvPr/>
          </p:nvSpPr>
          <p:spPr bwMode="auto">
            <a:xfrm flipV="1">
              <a:off x="9426577" y="6813627"/>
              <a:ext cx="381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1" name="Oval 60"/>
            <p:cNvSpPr>
              <a:spLocks noChangeArrowheads="1"/>
            </p:cNvSpPr>
            <p:nvPr/>
          </p:nvSpPr>
          <p:spPr bwMode="auto">
            <a:xfrm flipV="1">
              <a:off x="992188" y="5662677"/>
              <a:ext cx="3016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2" name="Oval 61"/>
            <p:cNvSpPr>
              <a:spLocks noChangeArrowheads="1"/>
            </p:cNvSpPr>
            <p:nvPr/>
          </p:nvSpPr>
          <p:spPr bwMode="auto">
            <a:xfrm flipV="1">
              <a:off x="7974014" y="4549826"/>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3" name="Oval 62"/>
            <p:cNvSpPr>
              <a:spLocks noChangeArrowheads="1"/>
            </p:cNvSpPr>
            <p:nvPr/>
          </p:nvSpPr>
          <p:spPr bwMode="auto">
            <a:xfrm flipV="1">
              <a:off x="11941177" y="3952919"/>
              <a:ext cx="3651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4" name="Oval 63"/>
            <p:cNvSpPr>
              <a:spLocks noChangeArrowheads="1"/>
            </p:cNvSpPr>
            <p:nvPr/>
          </p:nvSpPr>
          <p:spPr bwMode="auto">
            <a:xfrm flipV="1">
              <a:off x="10725152" y="1450991"/>
              <a:ext cx="36513"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5" name="Oval 64"/>
            <p:cNvSpPr>
              <a:spLocks noChangeArrowheads="1"/>
            </p:cNvSpPr>
            <p:nvPr/>
          </p:nvSpPr>
          <p:spPr bwMode="auto">
            <a:xfrm flipV="1">
              <a:off x="6434139" y="5907154"/>
              <a:ext cx="28575"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6" name="Oval 65"/>
            <p:cNvSpPr>
              <a:spLocks noChangeArrowheads="1"/>
            </p:cNvSpPr>
            <p:nvPr/>
          </p:nvSpPr>
          <p:spPr bwMode="auto">
            <a:xfrm flipV="1">
              <a:off x="7458077" y="6515174"/>
              <a:ext cx="3016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7" name="Oval 66"/>
            <p:cNvSpPr>
              <a:spLocks noChangeArrowheads="1"/>
            </p:cNvSpPr>
            <p:nvPr/>
          </p:nvSpPr>
          <p:spPr bwMode="auto">
            <a:xfrm flipV="1">
              <a:off x="12701" y="5511862"/>
              <a:ext cx="28575"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8" name="Oval 67"/>
            <p:cNvSpPr>
              <a:spLocks noChangeArrowheads="1"/>
            </p:cNvSpPr>
            <p:nvPr/>
          </p:nvSpPr>
          <p:spPr bwMode="auto">
            <a:xfrm flipV="1">
              <a:off x="3624264" y="3940219"/>
              <a:ext cx="30163"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9" name="Oval 68"/>
            <p:cNvSpPr>
              <a:spLocks noChangeArrowheads="1"/>
            </p:cNvSpPr>
            <p:nvPr/>
          </p:nvSpPr>
          <p:spPr bwMode="auto">
            <a:xfrm flipV="1">
              <a:off x="763588" y="3446501"/>
              <a:ext cx="3016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0" name="Oval 69"/>
            <p:cNvSpPr>
              <a:spLocks noChangeArrowheads="1"/>
            </p:cNvSpPr>
            <p:nvPr/>
          </p:nvSpPr>
          <p:spPr bwMode="auto">
            <a:xfrm flipV="1">
              <a:off x="10437815" y="-4763"/>
              <a:ext cx="28575"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1" name="Oval 70"/>
            <p:cNvSpPr>
              <a:spLocks noChangeArrowheads="1"/>
            </p:cNvSpPr>
            <p:nvPr/>
          </p:nvSpPr>
          <p:spPr bwMode="auto">
            <a:xfrm flipV="1">
              <a:off x="5837239" y="1163651"/>
              <a:ext cx="28575"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2" name="Oval 71"/>
            <p:cNvSpPr>
              <a:spLocks noChangeArrowheads="1"/>
            </p:cNvSpPr>
            <p:nvPr/>
          </p:nvSpPr>
          <p:spPr bwMode="auto">
            <a:xfrm flipV="1">
              <a:off x="196851" y="860434"/>
              <a:ext cx="28575"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3" name="Oval 72"/>
            <p:cNvSpPr>
              <a:spLocks noChangeArrowheads="1"/>
            </p:cNvSpPr>
            <p:nvPr/>
          </p:nvSpPr>
          <p:spPr bwMode="auto">
            <a:xfrm flipV="1">
              <a:off x="4560889" y="3319499"/>
              <a:ext cx="36513"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4" name="Oval 73"/>
            <p:cNvSpPr>
              <a:spLocks noChangeArrowheads="1"/>
            </p:cNvSpPr>
            <p:nvPr/>
          </p:nvSpPr>
          <p:spPr bwMode="auto">
            <a:xfrm flipV="1">
              <a:off x="2533651" y="6034156"/>
              <a:ext cx="3016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5" name="Oval 74"/>
            <p:cNvSpPr>
              <a:spLocks noChangeArrowheads="1"/>
            </p:cNvSpPr>
            <p:nvPr/>
          </p:nvSpPr>
          <p:spPr bwMode="auto">
            <a:xfrm flipV="1">
              <a:off x="8202614" y="6802514"/>
              <a:ext cx="38100"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6" name="Oval 75"/>
            <p:cNvSpPr>
              <a:spLocks noChangeArrowheads="1"/>
            </p:cNvSpPr>
            <p:nvPr/>
          </p:nvSpPr>
          <p:spPr bwMode="auto">
            <a:xfrm flipV="1">
              <a:off x="9663115" y="5207058"/>
              <a:ext cx="36513"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7" name="Oval 31"/>
            <p:cNvSpPr>
              <a:spLocks noChangeArrowheads="1"/>
            </p:cNvSpPr>
            <p:nvPr/>
          </p:nvSpPr>
          <p:spPr bwMode="auto">
            <a:xfrm flipV="1">
              <a:off x="3905251" y="6813627"/>
              <a:ext cx="28575"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8" name="Oval 32"/>
            <p:cNvSpPr>
              <a:spLocks noChangeArrowheads="1"/>
            </p:cNvSpPr>
            <p:nvPr/>
          </p:nvSpPr>
          <p:spPr bwMode="auto">
            <a:xfrm flipV="1">
              <a:off x="11963402" y="5303897"/>
              <a:ext cx="50800"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9" name="Oval 33"/>
            <p:cNvSpPr>
              <a:spLocks noChangeArrowheads="1"/>
            </p:cNvSpPr>
            <p:nvPr/>
          </p:nvSpPr>
          <p:spPr bwMode="auto">
            <a:xfrm flipV="1">
              <a:off x="10267952" y="6192907"/>
              <a:ext cx="50800"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0" name="Oval 34"/>
            <p:cNvSpPr>
              <a:spLocks noChangeArrowheads="1"/>
            </p:cNvSpPr>
            <p:nvPr/>
          </p:nvSpPr>
          <p:spPr bwMode="auto">
            <a:xfrm flipV="1">
              <a:off x="9398002" y="4835579"/>
              <a:ext cx="44450"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1" name="Oval 35"/>
            <p:cNvSpPr>
              <a:spLocks noChangeArrowheads="1"/>
            </p:cNvSpPr>
            <p:nvPr/>
          </p:nvSpPr>
          <p:spPr bwMode="auto">
            <a:xfrm flipV="1">
              <a:off x="9058277" y="2855944"/>
              <a:ext cx="52388"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2" name="Oval 36"/>
            <p:cNvSpPr>
              <a:spLocks noChangeArrowheads="1"/>
            </p:cNvSpPr>
            <p:nvPr/>
          </p:nvSpPr>
          <p:spPr bwMode="auto">
            <a:xfrm flipV="1">
              <a:off x="6891339" y="4853042"/>
              <a:ext cx="50800"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83" name="Group 82"/>
          <p:cNvGrpSpPr/>
          <p:nvPr/>
        </p:nvGrpSpPr>
        <p:grpSpPr>
          <a:xfrm>
            <a:off x="-1231320" y="-2269918"/>
            <a:ext cx="12187239" cy="6873953"/>
            <a:chOff x="12701" y="-4763"/>
            <a:chExt cx="12187239" cy="6873953"/>
          </a:xfrm>
          <a:solidFill>
            <a:schemeClr val="bg1">
              <a:alpha val="50000"/>
            </a:schemeClr>
          </a:solidFill>
        </p:grpSpPr>
        <p:sp>
          <p:nvSpPr>
            <p:cNvPr id="84" name="Freeform 83"/>
            <p:cNvSpPr>
              <a:spLocks/>
            </p:cNvSpPr>
            <p:nvPr/>
          </p:nvSpPr>
          <p:spPr bwMode="auto">
            <a:xfrm flipV="1">
              <a:off x="9080502" y="6096069"/>
              <a:ext cx="125413" cy="84138"/>
            </a:xfrm>
            <a:custGeom>
              <a:avLst/>
              <a:gdLst>
                <a:gd name="T0" fmla="*/ 17 w 17"/>
                <a:gd name="T1" fmla="*/ 7 h 14"/>
                <a:gd name="T2" fmla="*/ 9 w 17"/>
                <a:gd name="T3" fmla="*/ 0 h 14"/>
                <a:gd name="T4" fmla="*/ 0 w 17"/>
                <a:gd name="T5" fmla="*/ 7 h 14"/>
                <a:gd name="T6" fmla="*/ 9 w 17"/>
                <a:gd name="T7" fmla="*/ 14 h 14"/>
                <a:gd name="T8" fmla="*/ 17 w 17"/>
                <a:gd name="T9" fmla="*/ 7 h 14"/>
              </a:gdLst>
              <a:ahLst/>
              <a:cxnLst>
                <a:cxn ang="0">
                  <a:pos x="T0" y="T1"/>
                </a:cxn>
                <a:cxn ang="0">
                  <a:pos x="T2" y="T3"/>
                </a:cxn>
                <a:cxn ang="0">
                  <a:pos x="T4" y="T5"/>
                </a:cxn>
                <a:cxn ang="0">
                  <a:pos x="T6" y="T7"/>
                </a:cxn>
                <a:cxn ang="0">
                  <a:pos x="T8" y="T9"/>
                </a:cxn>
              </a:cxnLst>
              <a:rect l="0" t="0" r="r" b="b"/>
              <a:pathLst>
                <a:path w="17" h="14">
                  <a:moveTo>
                    <a:pt x="17" y="7"/>
                  </a:moveTo>
                  <a:cubicBezTo>
                    <a:pt x="13" y="7"/>
                    <a:pt x="9" y="4"/>
                    <a:pt x="9" y="0"/>
                  </a:cubicBezTo>
                  <a:cubicBezTo>
                    <a:pt x="9" y="4"/>
                    <a:pt x="5" y="7"/>
                    <a:pt x="0" y="7"/>
                  </a:cubicBezTo>
                  <a:cubicBezTo>
                    <a:pt x="5" y="7"/>
                    <a:pt x="9" y="10"/>
                    <a:pt x="9" y="14"/>
                  </a:cubicBezTo>
                  <a:cubicBezTo>
                    <a:pt x="9" y="10"/>
                    <a:pt x="13" y="7"/>
                    <a:pt x="1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5" name="Freeform 84"/>
            <p:cNvSpPr>
              <a:spLocks/>
            </p:cNvSpPr>
            <p:nvPr/>
          </p:nvSpPr>
          <p:spPr bwMode="auto">
            <a:xfrm flipV="1">
              <a:off x="10290177" y="4013245"/>
              <a:ext cx="161925" cy="134939"/>
            </a:xfrm>
            <a:custGeom>
              <a:avLst/>
              <a:gdLst>
                <a:gd name="T0" fmla="*/ 22 w 22"/>
                <a:gd name="T1" fmla="*/ 11 h 22"/>
                <a:gd name="T2" fmla="*/ 11 w 22"/>
                <a:gd name="T3" fmla="*/ 0 h 22"/>
                <a:gd name="T4" fmla="*/ 0 w 22"/>
                <a:gd name="T5" fmla="*/ 11 h 22"/>
                <a:gd name="T6" fmla="*/ 11 w 22"/>
                <a:gd name="T7" fmla="*/ 22 h 22"/>
                <a:gd name="T8" fmla="*/ 22 w 22"/>
                <a:gd name="T9" fmla="*/ 11 h 22"/>
              </a:gdLst>
              <a:ahLst/>
              <a:cxnLst>
                <a:cxn ang="0">
                  <a:pos x="T0" y="T1"/>
                </a:cxn>
                <a:cxn ang="0">
                  <a:pos x="T2" y="T3"/>
                </a:cxn>
                <a:cxn ang="0">
                  <a:pos x="T4" y="T5"/>
                </a:cxn>
                <a:cxn ang="0">
                  <a:pos x="T6" y="T7"/>
                </a:cxn>
                <a:cxn ang="0">
                  <a:pos x="T8" y="T9"/>
                </a:cxn>
              </a:cxnLst>
              <a:rect l="0" t="0" r="r" b="b"/>
              <a:pathLst>
                <a:path w="22" h="22">
                  <a:moveTo>
                    <a:pt x="22" y="11"/>
                  </a:moveTo>
                  <a:cubicBezTo>
                    <a:pt x="16" y="11"/>
                    <a:pt x="11" y="6"/>
                    <a:pt x="11" y="0"/>
                  </a:cubicBezTo>
                  <a:cubicBezTo>
                    <a:pt x="11" y="6"/>
                    <a:pt x="6" y="11"/>
                    <a:pt x="0" y="11"/>
                  </a:cubicBezTo>
                  <a:cubicBezTo>
                    <a:pt x="6" y="11"/>
                    <a:pt x="11" y="16"/>
                    <a:pt x="11" y="22"/>
                  </a:cubicBezTo>
                  <a:cubicBezTo>
                    <a:pt x="11" y="16"/>
                    <a:pt x="16"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6" name="Freeform 85"/>
            <p:cNvSpPr>
              <a:spLocks/>
            </p:cNvSpPr>
            <p:nvPr/>
          </p:nvSpPr>
          <p:spPr bwMode="auto">
            <a:xfrm flipV="1">
              <a:off x="4841876" y="3849730"/>
              <a:ext cx="212725" cy="182565"/>
            </a:xfrm>
            <a:custGeom>
              <a:avLst/>
              <a:gdLst>
                <a:gd name="T0" fmla="*/ 29 w 29"/>
                <a:gd name="T1" fmla="*/ 15 h 30"/>
                <a:gd name="T2" fmla="*/ 14 w 29"/>
                <a:gd name="T3" fmla="*/ 0 h 30"/>
                <a:gd name="T4" fmla="*/ 0 w 29"/>
                <a:gd name="T5" fmla="*/ 15 h 30"/>
                <a:gd name="T6" fmla="*/ 14 w 29"/>
                <a:gd name="T7" fmla="*/ 30 h 30"/>
                <a:gd name="T8" fmla="*/ 29 w 29"/>
                <a:gd name="T9" fmla="*/ 15 h 30"/>
              </a:gdLst>
              <a:ahLst/>
              <a:cxnLst>
                <a:cxn ang="0">
                  <a:pos x="T0" y="T1"/>
                </a:cxn>
                <a:cxn ang="0">
                  <a:pos x="T2" y="T3"/>
                </a:cxn>
                <a:cxn ang="0">
                  <a:pos x="T4" y="T5"/>
                </a:cxn>
                <a:cxn ang="0">
                  <a:pos x="T6" y="T7"/>
                </a:cxn>
                <a:cxn ang="0">
                  <a:pos x="T8" y="T9"/>
                </a:cxn>
              </a:cxnLst>
              <a:rect l="0" t="0" r="r" b="b"/>
              <a:pathLst>
                <a:path w="29" h="30">
                  <a:moveTo>
                    <a:pt x="29" y="15"/>
                  </a:moveTo>
                  <a:cubicBezTo>
                    <a:pt x="21" y="15"/>
                    <a:pt x="14" y="8"/>
                    <a:pt x="14" y="0"/>
                  </a:cubicBezTo>
                  <a:cubicBezTo>
                    <a:pt x="14" y="8"/>
                    <a:pt x="8" y="15"/>
                    <a:pt x="0" y="15"/>
                  </a:cubicBezTo>
                  <a:cubicBezTo>
                    <a:pt x="8" y="15"/>
                    <a:pt x="14" y="21"/>
                    <a:pt x="14" y="30"/>
                  </a:cubicBezTo>
                  <a:cubicBezTo>
                    <a:pt x="14" y="21"/>
                    <a:pt x="21" y="15"/>
                    <a:pt x="2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7" name="Freeform 86"/>
            <p:cNvSpPr>
              <a:spLocks/>
            </p:cNvSpPr>
            <p:nvPr/>
          </p:nvSpPr>
          <p:spPr bwMode="auto">
            <a:xfrm flipV="1">
              <a:off x="3529014" y="5286434"/>
              <a:ext cx="133350" cy="109539"/>
            </a:xfrm>
            <a:custGeom>
              <a:avLst/>
              <a:gdLst>
                <a:gd name="T0" fmla="*/ 18 w 18"/>
                <a:gd name="T1" fmla="*/ 9 h 18"/>
                <a:gd name="T2" fmla="*/ 9 w 18"/>
                <a:gd name="T3" fmla="*/ 0 h 18"/>
                <a:gd name="T4" fmla="*/ 0 w 18"/>
                <a:gd name="T5" fmla="*/ 9 h 18"/>
                <a:gd name="T6" fmla="*/ 9 w 18"/>
                <a:gd name="T7" fmla="*/ 18 h 18"/>
                <a:gd name="T8" fmla="*/ 18 w 18"/>
                <a:gd name="T9" fmla="*/ 9 h 18"/>
              </a:gdLst>
              <a:ahLst/>
              <a:cxnLst>
                <a:cxn ang="0">
                  <a:pos x="T0" y="T1"/>
                </a:cxn>
                <a:cxn ang="0">
                  <a:pos x="T2" y="T3"/>
                </a:cxn>
                <a:cxn ang="0">
                  <a:pos x="T4" y="T5"/>
                </a:cxn>
                <a:cxn ang="0">
                  <a:pos x="T6" y="T7"/>
                </a:cxn>
                <a:cxn ang="0">
                  <a:pos x="T8" y="T9"/>
                </a:cxn>
              </a:cxnLst>
              <a:rect l="0" t="0" r="r" b="b"/>
              <a:pathLst>
                <a:path w="18" h="18">
                  <a:moveTo>
                    <a:pt x="18" y="9"/>
                  </a:moveTo>
                  <a:cubicBezTo>
                    <a:pt x="13" y="9"/>
                    <a:pt x="9" y="5"/>
                    <a:pt x="9" y="0"/>
                  </a:cubicBezTo>
                  <a:cubicBezTo>
                    <a:pt x="9" y="5"/>
                    <a:pt x="5" y="9"/>
                    <a:pt x="0" y="9"/>
                  </a:cubicBezTo>
                  <a:cubicBezTo>
                    <a:pt x="5" y="9"/>
                    <a:pt x="9" y="13"/>
                    <a:pt x="9" y="18"/>
                  </a:cubicBezTo>
                  <a:cubicBezTo>
                    <a:pt x="9" y="13"/>
                    <a:pt x="13" y="9"/>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8" name="Freeform 87"/>
            <p:cNvSpPr>
              <a:spLocks/>
            </p:cNvSpPr>
            <p:nvPr/>
          </p:nvSpPr>
          <p:spPr bwMode="auto">
            <a:xfrm flipV="1">
              <a:off x="5291139" y="6046856"/>
              <a:ext cx="220663" cy="176214"/>
            </a:xfrm>
            <a:custGeom>
              <a:avLst/>
              <a:gdLst>
                <a:gd name="T0" fmla="*/ 30 w 30"/>
                <a:gd name="T1" fmla="*/ 15 h 29"/>
                <a:gd name="T2" fmla="*/ 15 w 30"/>
                <a:gd name="T3" fmla="*/ 0 h 29"/>
                <a:gd name="T4" fmla="*/ 0 w 30"/>
                <a:gd name="T5" fmla="*/ 15 h 29"/>
                <a:gd name="T6" fmla="*/ 15 w 30"/>
                <a:gd name="T7" fmla="*/ 29 h 29"/>
                <a:gd name="T8" fmla="*/ 30 w 30"/>
                <a:gd name="T9" fmla="*/ 15 h 29"/>
              </a:gdLst>
              <a:ahLst/>
              <a:cxnLst>
                <a:cxn ang="0">
                  <a:pos x="T0" y="T1"/>
                </a:cxn>
                <a:cxn ang="0">
                  <a:pos x="T2" y="T3"/>
                </a:cxn>
                <a:cxn ang="0">
                  <a:pos x="T4" y="T5"/>
                </a:cxn>
                <a:cxn ang="0">
                  <a:pos x="T6" y="T7"/>
                </a:cxn>
                <a:cxn ang="0">
                  <a:pos x="T8" y="T9"/>
                </a:cxn>
              </a:cxnLst>
              <a:rect l="0" t="0" r="r" b="b"/>
              <a:pathLst>
                <a:path w="30" h="29">
                  <a:moveTo>
                    <a:pt x="30" y="15"/>
                  </a:moveTo>
                  <a:cubicBezTo>
                    <a:pt x="22" y="15"/>
                    <a:pt x="15" y="8"/>
                    <a:pt x="15" y="0"/>
                  </a:cubicBezTo>
                  <a:cubicBezTo>
                    <a:pt x="15" y="8"/>
                    <a:pt x="8" y="15"/>
                    <a:pt x="0" y="15"/>
                  </a:cubicBezTo>
                  <a:cubicBezTo>
                    <a:pt x="8" y="15"/>
                    <a:pt x="15" y="21"/>
                    <a:pt x="15" y="29"/>
                  </a:cubicBezTo>
                  <a:cubicBezTo>
                    <a:pt x="15" y="21"/>
                    <a:pt x="22" y="15"/>
                    <a:pt x="3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9" name="Freeform 88"/>
            <p:cNvSpPr>
              <a:spLocks/>
            </p:cNvSpPr>
            <p:nvPr/>
          </p:nvSpPr>
          <p:spPr bwMode="auto">
            <a:xfrm flipV="1">
              <a:off x="11985627" y="6023043"/>
              <a:ext cx="214313" cy="176214"/>
            </a:xfrm>
            <a:custGeom>
              <a:avLst/>
              <a:gdLst>
                <a:gd name="T0" fmla="*/ 29 w 29"/>
                <a:gd name="T1" fmla="*/ 15 h 29"/>
                <a:gd name="T2" fmla="*/ 15 w 29"/>
                <a:gd name="T3" fmla="*/ 0 h 29"/>
                <a:gd name="T4" fmla="*/ 0 w 29"/>
                <a:gd name="T5" fmla="*/ 15 h 29"/>
                <a:gd name="T6" fmla="*/ 15 w 29"/>
                <a:gd name="T7" fmla="*/ 29 h 29"/>
                <a:gd name="T8" fmla="*/ 29 w 29"/>
                <a:gd name="T9" fmla="*/ 15 h 29"/>
              </a:gdLst>
              <a:ahLst/>
              <a:cxnLst>
                <a:cxn ang="0">
                  <a:pos x="T0" y="T1"/>
                </a:cxn>
                <a:cxn ang="0">
                  <a:pos x="T2" y="T3"/>
                </a:cxn>
                <a:cxn ang="0">
                  <a:pos x="T4" y="T5"/>
                </a:cxn>
                <a:cxn ang="0">
                  <a:pos x="T6" y="T7"/>
                </a:cxn>
                <a:cxn ang="0">
                  <a:pos x="T8" y="T9"/>
                </a:cxn>
              </a:cxnLst>
              <a:rect l="0" t="0" r="r" b="b"/>
              <a:pathLst>
                <a:path w="29" h="29">
                  <a:moveTo>
                    <a:pt x="29" y="15"/>
                  </a:moveTo>
                  <a:cubicBezTo>
                    <a:pt x="21" y="15"/>
                    <a:pt x="15" y="8"/>
                    <a:pt x="15" y="0"/>
                  </a:cubicBezTo>
                  <a:cubicBezTo>
                    <a:pt x="15" y="8"/>
                    <a:pt x="8" y="15"/>
                    <a:pt x="0" y="15"/>
                  </a:cubicBezTo>
                  <a:cubicBezTo>
                    <a:pt x="8" y="15"/>
                    <a:pt x="15" y="21"/>
                    <a:pt x="15" y="29"/>
                  </a:cubicBezTo>
                  <a:cubicBezTo>
                    <a:pt x="15" y="21"/>
                    <a:pt x="21" y="15"/>
                    <a:pt x="2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0" name="Oval 89"/>
            <p:cNvSpPr>
              <a:spLocks noChangeArrowheads="1"/>
            </p:cNvSpPr>
            <p:nvPr/>
          </p:nvSpPr>
          <p:spPr bwMode="auto">
            <a:xfrm flipV="1">
              <a:off x="8712202" y="5329298"/>
              <a:ext cx="50800" cy="41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1" name="Oval 90"/>
            <p:cNvSpPr>
              <a:spLocks noChangeArrowheads="1"/>
            </p:cNvSpPr>
            <p:nvPr/>
          </p:nvSpPr>
          <p:spPr bwMode="auto">
            <a:xfrm flipV="1">
              <a:off x="4848226" y="5346760"/>
              <a:ext cx="52388"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2" name="Oval 91"/>
            <p:cNvSpPr>
              <a:spLocks noChangeArrowheads="1"/>
            </p:cNvSpPr>
            <p:nvPr/>
          </p:nvSpPr>
          <p:spPr bwMode="auto">
            <a:xfrm flipV="1">
              <a:off x="11041065" y="6826327"/>
              <a:ext cx="52388"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3" name="Oval 92"/>
            <p:cNvSpPr>
              <a:spLocks noChangeArrowheads="1"/>
            </p:cNvSpPr>
            <p:nvPr/>
          </p:nvSpPr>
          <p:spPr bwMode="auto">
            <a:xfrm flipV="1">
              <a:off x="9426577" y="6813627"/>
              <a:ext cx="381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4" name="Oval 93"/>
            <p:cNvSpPr>
              <a:spLocks noChangeArrowheads="1"/>
            </p:cNvSpPr>
            <p:nvPr/>
          </p:nvSpPr>
          <p:spPr bwMode="auto">
            <a:xfrm flipV="1">
              <a:off x="992188" y="5662677"/>
              <a:ext cx="3016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5" name="Oval 94"/>
            <p:cNvSpPr>
              <a:spLocks noChangeArrowheads="1"/>
            </p:cNvSpPr>
            <p:nvPr/>
          </p:nvSpPr>
          <p:spPr bwMode="auto">
            <a:xfrm flipV="1">
              <a:off x="7974014" y="4549826"/>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6" name="Oval 95"/>
            <p:cNvSpPr>
              <a:spLocks noChangeArrowheads="1"/>
            </p:cNvSpPr>
            <p:nvPr/>
          </p:nvSpPr>
          <p:spPr bwMode="auto">
            <a:xfrm flipV="1">
              <a:off x="11941177" y="3952919"/>
              <a:ext cx="3651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7" name="Oval 96"/>
            <p:cNvSpPr>
              <a:spLocks noChangeArrowheads="1"/>
            </p:cNvSpPr>
            <p:nvPr/>
          </p:nvSpPr>
          <p:spPr bwMode="auto">
            <a:xfrm flipV="1">
              <a:off x="10725152" y="1450991"/>
              <a:ext cx="36513"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8" name="Oval 97"/>
            <p:cNvSpPr>
              <a:spLocks noChangeArrowheads="1"/>
            </p:cNvSpPr>
            <p:nvPr/>
          </p:nvSpPr>
          <p:spPr bwMode="auto">
            <a:xfrm flipV="1">
              <a:off x="6434139" y="5907154"/>
              <a:ext cx="28575"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9" name="Oval 98"/>
            <p:cNvSpPr>
              <a:spLocks noChangeArrowheads="1"/>
            </p:cNvSpPr>
            <p:nvPr/>
          </p:nvSpPr>
          <p:spPr bwMode="auto">
            <a:xfrm flipV="1">
              <a:off x="7458077" y="6515174"/>
              <a:ext cx="3016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0" name="Oval 99"/>
            <p:cNvSpPr>
              <a:spLocks noChangeArrowheads="1"/>
            </p:cNvSpPr>
            <p:nvPr/>
          </p:nvSpPr>
          <p:spPr bwMode="auto">
            <a:xfrm flipV="1">
              <a:off x="12701" y="5511862"/>
              <a:ext cx="28575"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1" name="Oval 100"/>
            <p:cNvSpPr>
              <a:spLocks noChangeArrowheads="1"/>
            </p:cNvSpPr>
            <p:nvPr/>
          </p:nvSpPr>
          <p:spPr bwMode="auto">
            <a:xfrm flipV="1">
              <a:off x="3624264" y="3940219"/>
              <a:ext cx="30163"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2" name="Oval 101"/>
            <p:cNvSpPr>
              <a:spLocks noChangeArrowheads="1"/>
            </p:cNvSpPr>
            <p:nvPr/>
          </p:nvSpPr>
          <p:spPr bwMode="auto">
            <a:xfrm flipV="1">
              <a:off x="763588" y="3446501"/>
              <a:ext cx="3016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3" name="Oval 102"/>
            <p:cNvSpPr>
              <a:spLocks noChangeArrowheads="1"/>
            </p:cNvSpPr>
            <p:nvPr/>
          </p:nvSpPr>
          <p:spPr bwMode="auto">
            <a:xfrm flipV="1">
              <a:off x="10437815" y="-4763"/>
              <a:ext cx="28575"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4" name="Oval 103"/>
            <p:cNvSpPr>
              <a:spLocks noChangeArrowheads="1"/>
            </p:cNvSpPr>
            <p:nvPr/>
          </p:nvSpPr>
          <p:spPr bwMode="auto">
            <a:xfrm flipV="1">
              <a:off x="5837239" y="1163651"/>
              <a:ext cx="28575"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5" name="Oval 104"/>
            <p:cNvSpPr>
              <a:spLocks noChangeArrowheads="1"/>
            </p:cNvSpPr>
            <p:nvPr/>
          </p:nvSpPr>
          <p:spPr bwMode="auto">
            <a:xfrm flipV="1">
              <a:off x="196851" y="860434"/>
              <a:ext cx="28575"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6" name="Oval 105"/>
            <p:cNvSpPr>
              <a:spLocks noChangeArrowheads="1"/>
            </p:cNvSpPr>
            <p:nvPr/>
          </p:nvSpPr>
          <p:spPr bwMode="auto">
            <a:xfrm flipV="1">
              <a:off x="4560889" y="3319499"/>
              <a:ext cx="36513"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7" name="Oval 106"/>
            <p:cNvSpPr>
              <a:spLocks noChangeArrowheads="1"/>
            </p:cNvSpPr>
            <p:nvPr/>
          </p:nvSpPr>
          <p:spPr bwMode="auto">
            <a:xfrm flipV="1">
              <a:off x="2533651" y="6034156"/>
              <a:ext cx="3016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8" name="Oval 107"/>
            <p:cNvSpPr>
              <a:spLocks noChangeArrowheads="1"/>
            </p:cNvSpPr>
            <p:nvPr/>
          </p:nvSpPr>
          <p:spPr bwMode="auto">
            <a:xfrm flipV="1">
              <a:off x="8202614" y="6802514"/>
              <a:ext cx="38100"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9" name="Oval 108"/>
            <p:cNvSpPr>
              <a:spLocks noChangeArrowheads="1"/>
            </p:cNvSpPr>
            <p:nvPr/>
          </p:nvSpPr>
          <p:spPr bwMode="auto">
            <a:xfrm flipV="1">
              <a:off x="9663115" y="5207058"/>
              <a:ext cx="36513"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0" name="Oval 31"/>
            <p:cNvSpPr>
              <a:spLocks noChangeArrowheads="1"/>
            </p:cNvSpPr>
            <p:nvPr/>
          </p:nvSpPr>
          <p:spPr bwMode="auto">
            <a:xfrm flipV="1">
              <a:off x="3905251" y="6813627"/>
              <a:ext cx="28575"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1" name="Oval 32"/>
            <p:cNvSpPr>
              <a:spLocks noChangeArrowheads="1"/>
            </p:cNvSpPr>
            <p:nvPr/>
          </p:nvSpPr>
          <p:spPr bwMode="auto">
            <a:xfrm flipV="1">
              <a:off x="11963402" y="5303897"/>
              <a:ext cx="50800"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2" name="Oval 33"/>
            <p:cNvSpPr>
              <a:spLocks noChangeArrowheads="1"/>
            </p:cNvSpPr>
            <p:nvPr/>
          </p:nvSpPr>
          <p:spPr bwMode="auto">
            <a:xfrm flipV="1">
              <a:off x="10267952" y="6192907"/>
              <a:ext cx="50800"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3" name="Oval 34"/>
            <p:cNvSpPr>
              <a:spLocks noChangeArrowheads="1"/>
            </p:cNvSpPr>
            <p:nvPr/>
          </p:nvSpPr>
          <p:spPr bwMode="auto">
            <a:xfrm flipV="1">
              <a:off x="9398002" y="4835579"/>
              <a:ext cx="44450"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4" name="Oval 35"/>
            <p:cNvSpPr>
              <a:spLocks noChangeArrowheads="1"/>
            </p:cNvSpPr>
            <p:nvPr/>
          </p:nvSpPr>
          <p:spPr bwMode="auto">
            <a:xfrm flipV="1">
              <a:off x="9058277" y="2855944"/>
              <a:ext cx="52388"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5" name="Oval 36"/>
            <p:cNvSpPr>
              <a:spLocks noChangeArrowheads="1"/>
            </p:cNvSpPr>
            <p:nvPr/>
          </p:nvSpPr>
          <p:spPr bwMode="auto">
            <a:xfrm flipV="1">
              <a:off x="6891339" y="4853042"/>
              <a:ext cx="50800"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2" name="Slide Number Placeholder 1"/>
          <p:cNvSpPr>
            <a:spLocks noGrp="1"/>
          </p:cNvSpPr>
          <p:nvPr>
            <p:ph type="sldNum" sz="quarter" idx="12"/>
          </p:nvPr>
        </p:nvSpPr>
        <p:spPr/>
        <p:txBody>
          <a:bodyPr/>
          <a:lstStyle/>
          <a:p>
            <a:fld id="{06BF0A5B-CA18-47D2-801E-5D97420A52F4}" type="slidenum">
              <a:rPr lang="id-ID" smtClean="0">
                <a:solidFill>
                  <a:prstClr val="white"/>
                </a:solidFill>
              </a:rPr>
              <a:pPr/>
              <a:t>39</a:t>
            </a:fld>
            <a:endParaRPr lang="id-ID" dirty="0">
              <a:solidFill>
                <a:prstClr val="white"/>
              </a:solidFill>
            </a:endParaRPr>
          </a:p>
        </p:txBody>
      </p:sp>
      <p:sp>
        <p:nvSpPr>
          <p:cNvPr id="7" name="Freeform 6"/>
          <p:cNvSpPr>
            <a:spLocks/>
          </p:cNvSpPr>
          <p:nvPr/>
        </p:nvSpPr>
        <p:spPr bwMode="auto">
          <a:xfrm>
            <a:off x="2928606" y="5436358"/>
            <a:ext cx="535100" cy="2338993"/>
          </a:xfrm>
          <a:custGeom>
            <a:avLst/>
            <a:gdLst>
              <a:gd name="T0" fmla="*/ 87 w 123"/>
              <a:gd name="T1" fmla="*/ 0 h 538"/>
              <a:gd name="T2" fmla="*/ 0 w 123"/>
              <a:gd name="T3" fmla="*/ 535 h 538"/>
              <a:gd name="T4" fmla="*/ 21 w 123"/>
              <a:gd name="T5" fmla="*/ 532 h 538"/>
              <a:gd name="T6" fmla="*/ 50 w 123"/>
              <a:gd name="T7" fmla="*/ 538 h 538"/>
              <a:gd name="T8" fmla="*/ 123 w 123"/>
              <a:gd name="T9" fmla="*/ 0 h 538"/>
              <a:gd name="T10" fmla="*/ 87 w 123"/>
              <a:gd name="T11" fmla="*/ 0 h 538"/>
            </a:gdLst>
            <a:ahLst/>
            <a:cxnLst>
              <a:cxn ang="0">
                <a:pos x="T0" y="T1"/>
              </a:cxn>
              <a:cxn ang="0">
                <a:pos x="T2" y="T3"/>
              </a:cxn>
              <a:cxn ang="0">
                <a:pos x="T4" y="T5"/>
              </a:cxn>
              <a:cxn ang="0">
                <a:pos x="T6" y="T7"/>
              </a:cxn>
              <a:cxn ang="0">
                <a:pos x="T8" y="T9"/>
              </a:cxn>
              <a:cxn ang="0">
                <a:pos x="T10" y="T11"/>
              </a:cxn>
            </a:cxnLst>
            <a:rect l="0" t="0" r="r" b="b"/>
            <a:pathLst>
              <a:path w="123" h="538">
                <a:moveTo>
                  <a:pt x="87" y="0"/>
                </a:moveTo>
                <a:cubicBezTo>
                  <a:pt x="36" y="168"/>
                  <a:pt x="6" y="348"/>
                  <a:pt x="0" y="535"/>
                </a:cubicBezTo>
                <a:cubicBezTo>
                  <a:pt x="7" y="533"/>
                  <a:pt x="14" y="532"/>
                  <a:pt x="21" y="532"/>
                </a:cubicBezTo>
                <a:cubicBezTo>
                  <a:pt x="31" y="532"/>
                  <a:pt x="41" y="534"/>
                  <a:pt x="50" y="538"/>
                </a:cubicBezTo>
                <a:cubicBezTo>
                  <a:pt x="50" y="351"/>
                  <a:pt x="75" y="169"/>
                  <a:pt x="123" y="0"/>
                </a:cubicBezTo>
                <a:lnTo>
                  <a:pt x="8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6" name="Oval 15"/>
          <p:cNvSpPr>
            <a:spLocks noChangeArrowheads="1"/>
          </p:cNvSpPr>
          <p:nvPr/>
        </p:nvSpPr>
        <p:spPr bwMode="auto">
          <a:xfrm>
            <a:off x="3075712" y="5136629"/>
            <a:ext cx="601298" cy="603136"/>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7" name="Oval 16"/>
          <p:cNvSpPr>
            <a:spLocks noChangeArrowheads="1"/>
          </p:cNvSpPr>
          <p:nvPr/>
        </p:nvSpPr>
        <p:spPr bwMode="auto">
          <a:xfrm>
            <a:off x="3171332" y="5235926"/>
            <a:ext cx="410060" cy="404543"/>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nvGrpSpPr>
          <p:cNvPr id="3" name="Group 2"/>
          <p:cNvGrpSpPr/>
          <p:nvPr/>
        </p:nvGrpSpPr>
        <p:grpSpPr>
          <a:xfrm>
            <a:off x="3423252" y="2766376"/>
            <a:ext cx="1500485" cy="2364737"/>
            <a:chOff x="3423252" y="2766376"/>
            <a:chExt cx="1500485" cy="2364737"/>
          </a:xfrm>
        </p:grpSpPr>
        <p:sp>
          <p:nvSpPr>
            <p:cNvPr id="6" name="Freeform 5"/>
            <p:cNvSpPr>
              <a:spLocks/>
            </p:cNvSpPr>
            <p:nvPr/>
          </p:nvSpPr>
          <p:spPr bwMode="auto">
            <a:xfrm>
              <a:off x="3423252" y="2827058"/>
              <a:ext cx="1375445" cy="2304055"/>
            </a:xfrm>
            <a:custGeom>
              <a:avLst/>
              <a:gdLst>
                <a:gd name="T0" fmla="*/ 31 w 316"/>
                <a:gd name="T1" fmla="*/ 530 h 530"/>
                <a:gd name="T2" fmla="*/ 316 w 316"/>
                <a:gd name="T3" fmla="*/ 11 h 530"/>
                <a:gd name="T4" fmla="*/ 304 w 316"/>
                <a:gd name="T5" fmla="*/ 0 h 530"/>
                <a:gd name="T6" fmla="*/ 0 w 316"/>
                <a:gd name="T7" fmla="*/ 519 h 530"/>
                <a:gd name="T8" fmla="*/ 31 w 316"/>
                <a:gd name="T9" fmla="*/ 530 h 530"/>
              </a:gdLst>
              <a:ahLst/>
              <a:cxnLst>
                <a:cxn ang="0">
                  <a:pos x="T0" y="T1"/>
                </a:cxn>
                <a:cxn ang="0">
                  <a:pos x="T2" y="T3"/>
                </a:cxn>
                <a:cxn ang="0">
                  <a:pos x="T4" y="T5"/>
                </a:cxn>
                <a:cxn ang="0">
                  <a:pos x="T6" y="T7"/>
                </a:cxn>
                <a:cxn ang="0">
                  <a:pos x="T8" y="T9"/>
                </a:cxn>
              </a:cxnLst>
              <a:rect l="0" t="0" r="r" b="b"/>
              <a:pathLst>
                <a:path w="316" h="530">
                  <a:moveTo>
                    <a:pt x="31" y="530"/>
                  </a:moveTo>
                  <a:cubicBezTo>
                    <a:pt x="96" y="331"/>
                    <a:pt x="193" y="153"/>
                    <a:pt x="316" y="11"/>
                  </a:cubicBezTo>
                  <a:cubicBezTo>
                    <a:pt x="311" y="7"/>
                    <a:pt x="309" y="5"/>
                    <a:pt x="304" y="0"/>
                  </a:cubicBezTo>
                  <a:cubicBezTo>
                    <a:pt x="175" y="141"/>
                    <a:pt x="72" y="319"/>
                    <a:pt x="0" y="519"/>
                  </a:cubicBezTo>
                  <a:cubicBezTo>
                    <a:pt x="11" y="521"/>
                    <a:pt x="21" y="524"/>
                    <a:pt x="31" y="5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8" name="Oval 17"/>
            <p:cNvSpPr>
              <a:spLocks noChangeArrowheads="1"/>
            </p:cNvSpPr>
            <p:nvPr/>
          </p:nvSpPr>
          <p:spPr bwMode="auto">
            <a:xfrm>
              <a:off x="4320601" y="2766376"/>
              <a:ext cx="603136" cy="599459"/>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9" name="Oval 18"/>
            <p:cNvSpPr>
              <a:spLocks noChangeArrowheads="1"/>
            </p:cNvSpPr>
            <p:nvPr/>
          </p:nvSpPr>
          <p:spPr bwMode="auto">
            <a:xfrm>
              <a:off x="4419898" y="2861995"/>
              <a:ext cx="404543" cy="40822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21" name="Group 20"/>
          <p:cNvGrpSpPr/>
          <p:nvPr/>
        </p:nvGrpSpPr>
        <p:grpSpPr>
          <a:xfrm rot="20507272">
            <a:off x="1356095" y="7156203"/>
            <a:ext cx="1857535" cy="1639159"/>
            <a:chOff x="9793164" y="4554881"/>
            <a:chExt cx="1857535" cy="1639159"/>
          </a:xfrm>
        </p:grpSpPr>
        <p:grpSp>
          <p:nvGrpSpPr>
            <p:cNvPr id="24" name="Group 23"/>
            <p:cNvGrpSpPr/>
            <p:nvPr/>
          </p:nvGrpSpPr>
          <p:grpSpPr>
            <a:xfrm rot="2700000">
              <a:off x="9912226" y="5386003"/>
              <a:ext cx="688975" cy="927100"/>
              <a:chOff x="9456118" y="3917738"/>
              <a:chExt cx="688975" cy="927100"/>
            </a:xfrm>
          </p:grpSpPr>
          <p:sp>
            <p:nvSpPr>
              <p:cNvPr id="48" name="Freeform 47"/>
              <p:cNvSpPr>
                <a:spLocks/>
              </p:cNvSpPr>
              <p:nvPr/>
            </p:nvSpPr>
            <p:spPr bwMode="auto">
              <a:xfrm>
                <a:off x="9456118" y="3917738"/>
                <a:ext cx="688975" cy="927100"/>
              </a:xfrm>
              <a:custGeom>
                <a:avLst/>
                <a:gdLst>
                  <a:gd name="T0" fmla="*/ 48 w 182"/>
                  <a:gd name="T1" fmla="*/ 188 h 246"/>
                  <a:gd name="T2" fmla="*/ 44 w 182"/>
                  <a:gd name="T3" fmla="*/ 159 h 246"/>
                  <a:gd name="T4" fmla="*/ 55 w 182"/>
                  <a:gd name="T5" fmla="*/ 159 h 246"/>
                  <a:gd name="T6" fmla="*/ 82 w 182"/>
                  <a:gd name="T7" fmla="*/ 204 h 246"/>
                  <a:gd name="T8" fmla="*/ 44 w 182"/>
                  <a:gd name="T9" fmla="*/ 237 h 246"/>
                  <a:gd name="T10" fmla="*/ 54 w 182"/>
                  <a:gd name="T11" fmla="*/ 240 h 246"/>
                  <a:gd name="T12" fmla="*/ 122 w 182"/>
                  <a:gd name="T13" fmla="*/ 189 h 246"/>
                  <a:gd name="T14" fmla="*/ 118 w 182"/>
                  <a:gd name="T15" fmla="*/ 149 h 246"/>
                  <a:gd name="T16" fmla="*/ 117 w 182"/>
                  <a:gd name="T17" fmla="*/ 136 h 246"/>
                  <a:gd name="T18" fmla="*/ 138 w 182"/>
                  <a:gd name="T19" fmla="*/ 121 h 246"/>
                  <a:gd name="T20" fmla="*/ 146 w 182"/>
                  <a:gd name="T21" fmla="*/ 149 h 246"/>
                  <a:gd name="T22" fmla="*/ 144 w 182"/>
                  <a:gd name="T23" fmla="*/ 155 h 246"/>
                  <a:gd name="T24" fmla="*/ 173 w 182"/>
                  <a:gd name="T25" fmla="*/ 108 h 246"/>
                  <a:gd name="T26" fmla="*/ 108 w 182"/>
                  <a:gd name="T27" fmla="*/ 10 h 246"/>
                  <a:gd name="T28" fmla="*/ 10 w 182"/>
                  <a:gd name="T29" fmla="*/ 75 h 246"/>
                  <a:gd name="T30" fmla="*/ 9 w 182"/>
                  <a:gd name="T31" fmla="*/ 77 h 246"/>
                  <a:gd name="T32" fmla="*/ 8 w 182"/>
                  <a:gd name="T33" fmla="*/ 80 h 246"/>
                  <a:gd name="T34" fmla="*/ 48 w 182"/>
                  <a:gd name="T35" fmla="*/ 18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246">
                    <a:moveTo>
                      <a:pt x="48" y="188"/>
                    </a:moveTo>
                    <a:cubicBezTo>
                      <a:pt x="41" y="182"/>
                      <a:pt x="36" y="161"/>
                      <a:pt x="44" y="159"/>
                    </a:cubicBezTo>
                    <a:cubicBezTo>
                      <a:pt x="47" y="158"/>
                      <a:pt x="52" y="158"/>
                      <a:pt x="55" y="159"/>
                    </a:cubicBezTo>
                    <a:cubicBezTo>
                      <a:pt x="74" y="163"/>
                      <a:pt x="86" y="183"/>
                      <a:pt x="82" y="204"/>
                    </a:cubicBezTo>
                    <a:cubicBezTo>
                      <a:pt x="78" y="224"/>
                      <a:pt x="62" y="237"/>
                      <a:pt x="44" y="237"/>
                    </a:cubicBezTo>
                    <a:cubicBezTo>
                      <a:pt x="48" y="238"/>
                      <a:pt x="51" y="239"/>
                      <a:pt x="54" y="240"/>
                    </a:cubicBezTo>
                    <a:cubicBezTo>
                      <a:pt x="85" y="246"/>
                      <a:pt x="115" y="223"/>
                      <a:pt x="122" y="189"/>
                    </a:cubicBezTo>
                    <a:cubicBezTo>
                      <a:pt x="125" y="174"/>
                      <a:pt x="123" y="160"/>
                      <a:pt x="118" y="149"/>
                    </a:cubicBezTo>
                    <a:cubicBezTo>
                      <a:pt x="118" y="149"/>
                      <a:pt x="116" y="140"/>
                      <a:pt x="117" y="136"/>
                    </a:cubicBezTo>
                    <a:cubicBezTo>
                      <a:pt x="119" y="126"/>
                      <a:pt x="128" y="119"/>
                      <a:pt x="138" y="121"/>
                    </a:cubicBezTo>
                    <a:cubicBezTo>
                      <a:pt x="149" y="124"/>
                      <a:pt x="147" y="141"/>
                      <a:pt x="146" y="149"/>
                    </a:cubicBezTo>
                    <a:cubicBezTo>
                      <a:pt x="145" y="151"/>
                      <a:pt x="145" y="153"/>
                      <a:pt x="144" y="155"/>
                    </a:cubicBezTo>
                    <a:cubicBezTo>
                      <a:pt x="158" y="143"/>
                      <a:pt x="169" y="127"/>
                      <a:pt x="173" y="108"/>
                    </a:cubicBezTo>
                    <a:cubicBezTo>
                      <a:pt x="182" y="62"/>
                      <a:pt x="153" y="19"/>
                      <a:pt x="108" y="10"/>
                    </a:cubicBezTo>
                    <a:cubicBezTo>
                      <a:pt x="63" y="0"/>
                      <a:pt x="19" y="30"/>
                      <a:pt x="10" y="75"/>
                    </a:cubicBezTo>
                    <a:cubicBezTo>
                      <a:pt x="9" y="76"/>
                      <a:pt x="9" y="76"/>
                      <a:pt x="9" y="77"/>
                    </a:cubicBezTo>
                    <a:cubicBezTo>
                      <a:pt x="9" y="78"/>
                      <a:pt x="9" y="79"/>
                      <a:pt x="8" y="80"/>
                    </a:cubicBezTo>
                    <a:cubicBezTo>
                      <a:pt x="0" y="122"/>
                      <a:pt x="17" y="164"/>
                      <a:pt x="48" y="18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9" name="Freeform 48"/>
              <p:cNvSpPr>
                <a:spLocks/>
              </p:cNvSpPr>
              <p:nvPr/>
            </p:nvSpPr>
            <p:spPr bwMode="auto">
              <a:xfrm>
                <a:off x="9622805" y="3986001"/>
                <a:ext cx="349250" cy="422275"/>
              </a:xfrm>
              <a:custGeom>
                <a:avLst/>
                <a:gdLst>
                  <a:gd name="T0" fmla="*/ 46 w 92"/>
                  <a:gd name="T1" fmla="*/ 0 h 112"/>
                  <a:gd name="T2" fmla="*/ 92 w 92"/>
                  <a:gd name="T3" fmla="*/ 46 h 112"/>
                  <a:gd name="T4" fmla="*/ 64 w 92"/>
                  <a:gd name="T5" fmla="*/ 99 h 112"/>
                  <a:gd name="T6" fmla="*/ 64 w 92"/>
                  <a:gd name="T7" fmla="*/ 94 h 112"/>
                  <a:gd name="T8" fmla="*/ 64 w 92"/>
                  <a:gd name="T9" fmla="*/ 89 h 112"/>
                  <a:gd name="T10" fmla="*/ 63 w 92"/>
                  <a:gd name="T11" fmla="*/ 89 h 112"/>
                  <a:gd name="T12" fmla="*/ 50 w 92"/>
                  <a:gd name="T13" fmla="*/ 112 h 112"/>
                  <a:gd name="T14" fmla="*/ 30 w 92"/>
                  <a:gd name="T15" fmla="*/ 89 h 112"/>
                  <a:gd name="T16" fmla="*/ 27 w 92"/>
                  <a:gd name="T17" fmla="*/ 88 h 112"/>
                  <a:gd name="T18" fmla="*/ 31 w 92"/>
                  <a:gd name="T19" fmla="*/ 101 h 112"/>
                  <a:gd name="T20" fmla="*/ 0 w 92"/>
                  <a:gd name="T21" fmla="*/ 46 h 112"/>
                  <a:gd name="T22" fmla="*/ 46 w 92"/>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112">
                    <a:moveTo>
                      <a:pt x="46" y="0"/>
                    </a:moveTo>
                    <a:cubicBezTo>
                      <a:pt x="72" y="0"/>
                      <a:pt x="92" y="20"/>
                      <a:pt x="92" y="46"/>
                    </a:cubicBezTo>
                    <a:cubicBezTo>
                      <a:pt x="92" y="68"/>
                      <a:pt x="81" y="88"/>
                      <a:pt x="64" y="99"/>
                    </a:cubicBezTo>
                    <a:cubicBezTo>
                      <a:pt x="64" y="98"/>
                      <a:pt x="64" y="96"/>
                      <a:pt x="64" y="94"/>
                    </a:cubicBezTo>
                    <a:cubicBezTo>
                      <a:pt x="64" y="92"/>
                      <a:pt x="64" y="90"/>
                      <a:pt x="64" y="89"/>
                    </a:cubicBezTo>
                    <a:cubicBezTo>
                      <a:pt x="64" y="89"/>
                      <a:pt x="63" y="89"/>
                      <a:pt x="63" y="89"/>
                    </a:cubicBezTo>
                    <a:cubicBezTo>
                      <a:pt x="61" y="98"/>
                      <a:pt x="56" y="106"/>
                      <a:pt x="50" y="112"/>
                    </a:cubicBezTo>
                    <a:cubicBezTo>
                      <a:pt x="46" y="102"/>
                      <a:pt x="39" y="94"/>
                      <a:pt x="30" y="89"/>
                    </a:cubicBezTo>
                    <a:cubicBezTo>
                      <a:pt x="29" y="89"/>
                      <a:pt x="28" y="88"/>
                      <a:pt x="27" y="88"/>
                    </a:cubicBezTo>
                    <a:cubicBezTo>
                      <a:pt x="27" y="92"/>
                      <a:pt x="29" y="97"/>
                      <a:pt x="31" y="101"/>
                    </a:cubicBezTo>
                    <a:cubicBezTo>
                      <a:pt x="12" y="89"/>
                      <a:pt x="0" y="69"/>
                      <a:pt x="0" y="46"/>
                    </a:cubicBezTo>
                    <a:cubicBezTo>
                      <a:pt x="0" y="20"/>
                      <a:pt x="21" y="0"/>
                      <a:pt x="46" y="0"/>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25" name="Group 24"/>
            <p:cNvGrpSpPr/>
            <p:nvPr/>
          </p:nvGrpSpPr>
          <p:grpSpPr>
            <a:xfrm rot="2700000">
              <a:off x="10202105" y="4435024"/>
              <a:ext cx="1328738" cy="1568451"/>
              <a:chOff x="9138618" y="2708062"/>
              <a:chExt cx="1328738" cy="1568451"/>
            </a:xfrm>
          </p:grpSpPr>
          <p:grpSp>
            <p:nvGrpSpPr>
              <p:cNvPr id="26" name="Group 25"/>
              <p:cNvGrpSpPr/>
              <p:nvPr/>
            </p:nvGrpSpPr>
            <p:grpSpPr>
              <a:xfrm>
                <a:off x="9138618" y="3481176"/>
                <a:ext cx="1328738" cy="730250"/>
                <a:chOff x="9138618" y="3481176"/>
                <a:chExt cx="1328738" cy="730250"/>
              </a:xfrm>
              <a:solidFill>
                <a:srgbClr val="29401C"/>
              </a:solidFill>
            </p:grpSpPr>
            <p:sp>
              <p:nvSpPr>
                <p:cNvPr id="46" name="Freeform 45"/>
                <p:cNvSpPr>
                  <a:spLocks/>
                </p:cNvSpPr>
                <p:nvPr/>
              </p:nvSpPr>
              <p:spPr bwMode="auto">
                <a:xfrm>
                  <a:off x="9138618" y="3481176"/>
                  <a:ext cx="715963" cy="730250"/>
                </a:xfrm>
                <a:custGeom>
                  <a:avLst/>
                  <a:gdLst>
                    <a:gd name="T0" fmla="*/ 176 w 189"/>
                    <a:gd name="T1" fmla="*/ 0 h 194"/>
                    <a:gd name="T2" fmla="*/ 30 w 189"/>
                    <a:gd name="T3" fmla="*/ 172 h 194"/>
                    <a:gd name="T4" fmla="*/ 39 w 189"/>
                    <a:gd name="T5" fmla="*/ 194 h 194"/>
                    <a:gd name="T6" fmla="*/ 102 w 189"/>
                    <a:gd name="T7" fmla="*/ 123 h 194"/>
                    <a:gd name="T8" fmla="*/ 187 w 189"/>
                    <a:gd name="T9" fmla="*/ 84 h 194"/>
                    <a:gd name="T10" fmla="*/ 189 w 189"/>
                    <a:gd name="T11" fmla="*/ 0 h 194"/>
                    <a:gd name="T12" fmla="*/ 176 w 189"/>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189" h="194">
                      <a:moveTo>
                        <a:pt x="176" y="0"/>
                      </a:moveTo>
                      <a:cubicBezTo>
                        <a:pt x="64" y="0"/>
                        <a:pt x="0" y="92"/>
                        <a:pt x="30" y="172"/>
                      </a:cubicBezTo>
                      <a:cubicBezTo>
                        <a:pt x="33" y="179"/>
                        <a:pt x="36" y="187"/>
                        <a:pt x="39" y="194"/>
                      </a:cubicBezTo>
                      <a:cubicBezTo>
                        <a:pt x="48" y="163"/>
                        <a:pt x="70" y="137"/>
                        <a:pt x="102" y="123"/>
                      </a:cubicBezTo>
                      <a:cubicBezTo>
                        <a:pt x="123" y="101"/>
                        <a:pt x="153" y="87"/>
                        <a:pt x="187" y="84"/>
                      </a:cubicBezTo>
                      <a:cubicBezTo>
                        <a:pt x="188" y="56"/>
                        <a:pt x="189" y="28"/>
                        <a:pt x="189" y="0"/>
                      </a:cubicBezTo>
                      <a:cubicBezTo>
                        <a:pt x="185" y="0"/>
                        <a:pt x="181" y="0"/>
                        <a:pt x="176" y="0"/>
                      </a:cubicBezTo>
                      <a:close/>
                    </a:path>
                  </a:pathLst>
                </a:custGeom>
                <a:solidFill>
                  <a:schemeClr val="tx1">
                    <a:lumMod val="85000"/>
                    <a:lumOff val="1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7" name="Freeform 46"/>
                <p:cNvSpPr>
                  <a:spLocks/>
                </p:cNvSpPr>
                <p:nvPr/>
              </p:nvSpPr>
              <p:spPr bwMode="auto">
                <a:xfrm>
                  <a:off x="9751393" y="3481176"/>
                  <a:ext cx="715963" cy="730250"/>
                </a:xfrm>
                <a:custGeom>
                  <a:avLst/>
                  <a:gdLst>
                    <a:gd name="T0" fmla="*/ 13 w 189"/>
                    <a:gd name="T1" fmla="*/ 0 h 194"/>
                    <a:gd name="T2" fmla="*/ 159 w 189"/>
                    <a:gd name="T3" fmla="*/ 172 h 194"/>
                    <a:gd name="T4" fmla="*/ 150 w 189"/>
                    <a:gd name="T5" fmla="*/ 194 h 194"/>
                    <a:gd name="T6" fmla="*/ 87 w 189"/>
                    <a:gd name="T7" fmla="*/ 123 h 194"/>
                    <a:gd name="T8" fmla="*/ 2 w 189"/>
                    <a:gd name="T9" fmla="*/ 84 h 194"/>
                    <a:gd name="T10" fmla="*/ 0 w 189"/>
                    <a:gd name="T11" fmla="*/ 0 h 194"/>
                    <a:gd name="T12" fmla="*/ 13 w 189"/>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189" h="194">
                      <a:moveTo>
                        <a:pt x="13" y="0"/>
                      </a:moveTo>
                      <a:cubicBezTo>
                        <a:pt x="125" y="0"/>
                        <a:pt x="189" y="92"/>
                        <a:pt x="159" y="172"/>
                      </a:cubicBezTo>
                      <a:cubicBezTo>
                        <a:pt x="157" y="179"/>
                        <a:pt x="154" y="187"/>
                        <a:pt x="150" y="194"/>
                      </a:cubicBezTo>
                      <a:cubicBezTo>
                        <a:pt x="142" y="163"/>
                        <a:pt x="119" y="137"/>
                        <a:pt x="87" y="123"/>
                      </a:cubicBezTo>
                      <a:cubicBezTo>
                        <a:pt x="67" y="101"/>
                        <a:pt x="36" y="87"/>
                        <a:pt x="2" y="84"/>
                      </a:cubicBezTo>
                      <a:cubicBezTo>
                        <a:pt x="2" y="56"/>
                        <a:pt x="1" y="28"/>
                        <a:pt x="0" y="0"/>
                      </a:cubicBezTo>
                      <a:cubicBezTo>
                        <a:pt x="5" y="0"/>
                        <a:pt x="9" y="0"/>
                        <a:pt x="13" y="0"/>
                      </a:cubicBezTo>
                      <a:close/>
                    </a:path>
                  </a:pathLst>
                </a:custGeom>
                <a:solidFill>
                  <a:schemeClr val="tx1">
                    <a:lumMod val="85000"/>
                    <a:lumOff val="1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27" name="Group 26"/>
              <p:cNvGrpSpPr/>
              <p:nvPr/>
            </p:nvGrpSpPr>
            <p:grpSpPr>
              <a:xfrm>
                <a:off x="9213230" y="3492288"/>
                <a:ext cx="1182688" cy="587375"/>
                <a:chOff x="9213230" y="3492288"/>
                <a:chExt cx="1182688" cy="587375"/>
              </a:xfrm>
              <a:solidFill>
                <a:srgbClr val="D3EC84"/>
              </a:solidFill>
            </p:grpSpPr>
            <p:sp>
              <p:nvSpPr>
                <p:cNvPr id="44" name="Freeform 43"/>
                <p:cNvSpPr>
                  <a:spLocks/>
                </p:cNvSpPr>
                <p:nvPr/>
              </p:nvSpPr>
              <p:spPr bwMode="auto">
                <a:xfrm>
                  <a:off x="9213230" y="3492288"/>
                  <a:ext cx="690563" cy="587375"/>
                </a:xfrm>
                <a:custGeom>
                  <a:avLst/>
                  <a:gdLst>
                    <a:gd name="T0" fmla="*/ 169 w 182"/>
                    <a:gd name="T1" fmla="*/ 1 h 156"/>
                    <a:gd name="T2" fmla="*/ 18 w 182"/>
                    <a:gd name="T3" fmla="*/ 156 h 156"/>
                    <a:gd name="T4" fmla="*/ 164 w 182"/>
                    <a:gd name="T5" fmla="*/ 24 h 156"/>
                    <a:gd name="T6" fmla="*/ 176 w 182"/>
                    <a:gd name="T7" fmla="*/ 24 h 156"/>
                    <a:gd name="T8" fmla="*/ 174 w 182"/>
                    <a:gd name="T9" fmla="*/ 86 h 156"/>
                    <a:gd name="T10" fmla="*/ 178 w 182"/>
                    <a:gd name="T11" fmla="*/ 86 h 156"/>
                    <a:gd name="T12" fmla="*/ 182 w 182"/>
                    <a:gd name="T13" fmla="*/ 2 h 156"/>
                    <a:gd name="T14" fmla="*/ 169 w 182"/>
                    <a:gd name="T15" fmla="*/ 1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6">
                      <a:moveTo>
                        <a:pt x="169" y="1"/>
                      </a:moveTo>
                      <a:cubicBezTo>
                        <a:pt x="66" y="0"/>
                        <a:pt x="0" y="80"/>
                        <a:pt x="18" y="156"/>
                      </a:cubicBezTo>
                      <a:cubicBezTo>
                        <a:pt x="13" y="88"/>
                        <a:pt x="75" y="23"/>
                        <a:pt x="164" y="24"/>
                      </a:cubicBezTo>
                      <a:cubicBezTo>
                        <a:pt x="168" y="24"/>
                        <a:pt x="172" y="24"/>
                        <a:pt x="176" y="24"/>
                      </a:cubicBezTo>
                      <a:cubicBezTo>
                        <a:pt x="175" y="45"/>
                        <a:pt x="175" y="66"/>
                        <a:pt x="174" y="86"/>
                      </a:cubicBezTo>
                      <a:cubicBezTo>
                        <a:pt x="176" y="86"/>
                        <a:pt x="177" y="86"/>
                        <a:pt x="178" y="86"/>
                      </a:cubicBezTo>
                      <a:cubicBezTo>
                        <a:pt x="180" y="58"/>
                        <a:pt x="181" y="30"/>
                        <a:pt x="182" y="2"/>
                      </a:cubicBezTo>
                      <a:cubicBezTo>
                        <a:pt x="178" y="2"/>
                        <a:pt x="173" y="1"/>
                        <a:pt x="169" y="1"/>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5" name="Freeform 44"/>
                <p:cNvSpPr>
                  <a:spLocks/>
                </p:cNvSpPr>
                <p:nvPr/>
              </p:nvSpPr>
              <p:spPr bwMode="auto">
                <a:xfrm>
                  <a:off x="9706943" y="3492288"/>
                  <a:ext cx="688975" cy="587375"/>
                </a:xfrm>
                <a:custGeom>
                  <a:avLst/>
                  <a:gdLst>
                    <a:gd name="T0" fmla="*/ 12 w 182"/>
                    <a:gd name="T1" fmla="*/ 1 h 156"/>
                    <a:gd name="T2" fmla="*/ 164 w 182"/>
                    <a:gd name="T3" fmla="*/ 156 h 156"/>
                    <a:gd name="T4" fmla="*/ 18 w 182"/>
                    <a:gd name="T5" fmla="*/ 24 h 156"/>
                    <a:gd name="T6" fmla="*/ 5 w 182"/>
                    <a:gd name="T7" fmla="*/ 24 h 156"/>
                    <a:gd name="T8" fmla="*/ 7 w 182"/>
                    <a:gd name="T9" fmla="*/ 86 h 156"/>
                    <a:gd name="T10" fmla="*/ 3 w 182"/>
                    <a:gd name="T11" fmla="*/ 86 h 156"/>
                    <a:gd name="T12" fmla="*/ 0 w 182"/>
                    <a:gd name="T13" fmla="*/ 2 h 156"/>
                    <a:gd name="T14" fmla="*/ 12 w 182"/>
                    <a:gd name="T15" fmla="*/ 1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6">
                      <a:moveTo>
                        <a:pt x="12" y="1"/>
                      </a:moveTo>
                      <a:cubicBezTo>
                        <a:pt x="116" y="0"/>
                        <a:pt x="182" y="80"/>
                        <a:pt x="164" y="156"/>
                      </a:cubicBezTo>
                      <a:cubicBezTo>
                        <a:pt x="169" y="88"/>
                        <a:pt x="107" y="23"/>
                        <a:pt x="18" y="24"/>
                      </a:cubicBezTo>
                      <a:cubicBezTo>
                        <a:pt x="14" y="24"/>
                        <a:pt x="9" y="24"/>
                        <a:pt x="5" y="24"/>
                      </a:cubicBezTo>
                      <a:cubicBezTo>
                        <a:pt x="6" y="45"/>
                        <a:pt x="7" y="66"/>
                        <a:pt x="7" y="86"/>
                      </a:cubicBezTo>
                      <a:cubicBezTo>
                        <a:pt x="6" y="86"/>
                        <a:pt x="5" y="86"/>
                        <a:pt x="3" y="86"/>
                      </a:cubicBezTo>
                      <a:cubicBezTo>
                        <a:pt x="2" y="58"/>
                        <a:pt x="1" y="30"/>
                        <a:pt x="0" y="2"/>
                      </a:cubicBezTo>
                      <a:cubicBezTo>
                        <a:pt x="4" y="2"/>
                        <a:pt x="8" y="1"/>
                        <a:pt x="12" y="1"/>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28" name="Freeform 27"/>
              <p:cNvSpPr>
                <a:spLocks/>
              </p:cNvSpPr>
              <p:nvPr/>
            </p:nvSpPr>
            <p:spPr bwMode="auto">
              <a:xfrm>
                <a:off x="9379917" y="2708062"/>
                <a:ext cx="830263" cy="1365250"/>
              </a:xfrm>
              <a:custGeom>
                <a:avLst/>
                <a:gdLst>
                  <a:gd name="T0" fmla="*/ 109 w 219"/>
                  <a:gd name="T1" fmla="*/ 0 h 362"/>
                  <a:gd name="T2" fmla="*/ 102 w 219"/>
                  <a:gd name="T3" fmla="*/ 2 h 362"/>
                  <a:gd name="T4" fmla="*/ 59 w 219"/>
                  <a:gd name="T5" fmla="*/ 37 h 362"/>
                  <a:gd name="T6" fmla="*/ 59 w 219"/>
                  <a:gd name="T7" fmla="*/ 37 h 362"/>
                  <a:gd name="T8" fmla="*/ 1 w 219"/>
                  <a:gd name="T9" fmla="*/ 92 h 362"/>
                  <a:gd name="T10" fmla="*/ 1 w 219"/>
                  <a:gd name="T11" fmla="*/ 93 h 362"/>
                  <a:gd name="T12" fmla="*/ 0 w 219"/>
                  <a:gd name="T13" fmla="*/ 94 h 362"/>
                  <a:gd name="T14" fmla="*/ 0 w 219"/>
                  <a:gd name="T15" fmla="*/ 95 h 362"/>
                  <a:gd name="T16" fmla="*/ 0 w 219"/>
                  <a:gd name="T17" fmla="*/ 96 h 362"/>
                  <a:gd name="T18" fmla="*/ 34 w 219"/>
                  <a:gd name="T19" fmla="*/ 327 h 362"/>
                  <a:gd name="T20" fmla="*/ 36 w 219"/>
                  <a:gd name="T21" fmla="*/ 336 h 362"/>
                  <a:gd name="T22" fmla="*/ 54 w 219"/>
                  <a:gd name="T23" fmla="*/ 355 h 362"/>
                  <a:gd name="T24" fmla="*/ 166 w 219"/>
                  <a:gd name="T25" fmla="*/ 355 h 362"/>
                  <a:gd name="T26" fmla="*/ 184 w 219"/>
                  <a:gd name="T27" fmla="*/ 336 h 362"/>
                  <a:gd name="T28" fmla="*/ 186 w 219"/>
                  <a:gd name="T29" fmla="*/ 326 h 362"/>
                  <a:gd name="T30" fmla="*/ 186 w 219"/>
                  <a:gd name="T31" fmla="*/ 326 h 362"/>
                  <a:gd name="T32" fmla="*/ 190 w 219"/>
                  <a:gd name="T33" fmla="*/ 295 h 362"/>
                  <a:gd name="T34" fmla="*/ 192 w 219"/>
                  <a:gd name="T35" fmla="*/ 285 h 362"/>
                  <a:gd name="T36" fmla="*/ 219 w 219"/>
                  <a:gd name="T37" fmla="*/ 95 h 362"/>
                  <a:gd name="T38" fmla="*/ 219 w 219"/>
                  <a:gd name="T39" fmla="*/ 94 h 362"/>
                  <a:gd name="T40" fmla="*/ 218 w 219"/>
                  <a:gd name="T41" fmla="*/ 93 h 362"/>
                  <a:gd name="T42" fmla="*/ 218 w 219"/>
                  <a:gd name="T43" fmla="*/ 92 h 362"/>
                  <a:gd name="T44" fmla="*/ 217 w 219"/>
                  <a:gd name="T45" fmla="*/ 91 h 362"/>
                  <a:gd name="T46" fmla="*/ 116 w 219"/>
                  <a:gd name="T47" fmla="*/ 2 h 362"/>
                  <a:gd name="T48" fmla="*/ 109 w 219"/>
                  <a:gd name="T4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9" h="362">
                    <a:moveTo>
                      <a:pt x="109" y="0"/>
                    </a:moveTo>
                    <a:cubicBezTo>
                      <a:pt x="106" y="0"/>
                      <a:pt x="103" y="1"/>
                      <a:pt x="102" y="2"/>
                    </a:cubicBezTo>
                    <a:cubicBezTo>
                      <a:pt x="87" y="14"/>
                      <a:pt x="73" y="25"/>
                      <a:pt x="59" y="37"/>
                    </a:cubicBezTo>
                    <a:cubicBezTo>
                      <a:pt x="59" y="37"/>
                      <a:pt x="59" y="37"/>
                      <a:pt x="59" y="37"/>
                    </a:cubicBezTo>
                    <a:cubicBezTo>
                      <a:pt x="39" y="55"/>
                      <a:pt x="19" y="73"/>
                      <a:pt x="1" y="92"/>
                    </a:cubicBezTo>
                    <a:cubicBezTo>
                      <a:pt x="1" y="92"/>
                      <a:pt x="1" y="92"/>
                      <a:pt x="1" y="93"/>
                    </a:cubicBezTo>
                    <a:cubicBezTo>
                      <a:pt x="1" y="93"/>
                      <a:pt x="0" y="93"/>
                      <a:pt x="0" y="94"/>
                    </a:cubicBezTo>
                    <a:cubicBezTo>
                      <a:pt x="0" y="94"/>
                      <a:pt x="0" y="95"/>
                      <a:pt x="0" y="95"/>
                    </a:cubicBezTo>
                    <a:cubicBezTo>
                      <a:pt x="0" y="95"/>
                      <a:pt x="0" y="95"/>
                      <a:pt x="0" y="96"/>
                    </a:cubicBezTo>
                    <a:cubicBezTo>
                      <a:pt x="11" y="173"/>
                      <a:pt x="23" y="250"/>
                      <a:pt x="34" y="327"/>
                    </a:cubicBezTo>
                    <a:cubicBezTo>
                      <a:pt x="35" y="330"/>
                      <a:pt x="35" y="333"/>
                      <a:pt x="36" y="336"/>
                    </a:cubicBezTo>
                    <a:cubicBezTo>
                      <a:pt x="37" y="345"/>
                      <a:pt x="45" y="353"/>
                      <a:pt x="54" y="355"/>
                    </a:cubicBezTo>
                    <a:cubicBezTo>
                      <a:pt x="92" y="362"/>
                      <a:pt x="128" y="361"/>
                      <a:pt x="166" y="355"/>
                    </a:cubicBezTo>
                    <a:cubicBezTo>
                      <a:pt x="175" y="353"/>
                      <a:pt x="183" y="345"/>
                      <a:pt x="184" y="336"/>
                    </a:cubicBezTo>
                    <a:cubicBezTo>
                      <a:pt x="185" y="333"/>
                      <a:pt x="185" y="329"/>
                      <a:pt x="186" y="326"/>
                    </a:cubicBezTo>
                    <a:cubicBezTo>
                      <a:pt x="186" y="326"/>
                      <a:pt x="186" y="326"/>
                      <a:pt x="186" y="326"/>
                    </a:cubicBezTo>
                    <a:cubicBezTo>
                      <a:pt x="187" y="316"/>
                      <a:pt x="189" y="305"/>
                      <a:pt x="190" y="295"/>
                    </a:cubicBezTo>
                    <a:cubicBezTo>
                      <a:pt x="191" y="292"/>
                      <a:pt x="191" y="288"/>
                      <a:pt x="192" y="285"/>
                    </a:cubicBezTo>
                    <a:cubicBezTo>
                      <a:pt x="201" y="222"/>
                      <a:pt x="210" y="158"/>
                      <a:pt x="219" y="95"/>
                    </a:cubicBezTo>
                    <a:cubicBezTo>
                      <a:pt x="219" y="95"/>
                      <a:pt x="219" y="95"/>
                      <a:pt x="219" y="94"/>
                    </a:cubicBezTo>
                    <a:cubicBezTo>
                      <a:pt x="219" y="94"/>
                      <a:pt x="219" y="94"/>
                      <a:pt x="218" y="93"/>
                    </a:cubicBezTo>
                    <a:cubicBezTo>
                      <a:pt x="218" y="93"/>
                      <a:pt x="218" y="92"/>
                      <a:pt x="218" y="92"/>
                    </a:cubicBezTo>
                    <a:cubicBezTo>
                      <a:pt x="218" y="92"/>
                      <a:pt x="218" y="92"/>
                      <a:pt x="217" y="91"/>
                    </a:cubicBezTo>
                    <a:cubicBezTo>
                      <a:pt x="188" y="60"/>
                      <a:pt x="154" y="30"/>
                      <a:pt x="116" y="2"/>
                    </a:cubicBezTo>
                    <a:cubicBezTo>
                      <a:pt x="115" y="1"/>
                      <a:pt x="112" y="0"/>
                      <a:pt x="109" y="0"/>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nvGrpSpPr>
              <p:cNvPr id="29" name="Group 28"/>
              <p:cNvGrpSpPr/>
              <p:nvPr/>
            </p:nvGrpSpPr>
            <p:grpSpPr>
              <a:xfrm>
                <a:off x="9543430" y="3835188"/>
                <a:ext cx="508001" cy="79376"/>
                <a:chOff x="9543430" y="3835188"/>
                <a:chExt cx="508001" cy="79376"/>
              </a:xfrm>
              <a:solidFill>
                <a:srgbClr val="D3EC84"/>
              </a:solidFill>
            </p:grpSpPr>
            <p:sp>
              <p:nvSpPr>
                <p:cNvPr id="40" name="Freeform 39"/>
                <p:cNvSpPr>
                  <a:spLocks/>
                </p:cNvSpPr>
                <p:nvPr/>
              </p:nvSpPr>
              <p:spPr bwMode="auto">
                <a:xfrm>
                  <a:off x="9633918" y="3835188"/>
                  <a:ext cx="141288" cy="71438"/>
                </a:xfrm>
                <a:custGeom>
                  <a:avLst/>
                  <a:gdLst>
                    <a:gd name="T0" fmla="*/ 37 w 37"/>
                    <a:gd name="T1" fmla="*/ 0 h 19"/>
                    <a:gd name="T2" fmla="*/ 37 w 37"/>
                    <a:gd name="T3" fmla="*/ 17 h 19"/>
                    <a:gd name="T4" fmla="*/ 2 w 37"/>
                    <a:gd name="T5" fmla="*/ 19 h 19"/>
                    <a:gd name="T6" fmla="*/ 0 w 37"/>
                    <a:gd name="T7" fmla="*/ 1 h 19"/>
                    <a:gd name="T8" fmla="*/ 37 w 37"/>
                    <a:gd name="T9" fmla="*/ 0 h 19"/>
                  </a:gdLst>
                  <a:ahLst/>
                  <a:cxnLst>
                    <a:cxn ang="0">
                      <a:pos x="T0" y="T1"/>
                    </a:cxn>
                    <a:cxn ang="0">
                      <a:pos x="T2" y="T3"/>
                    </a:cxn>
                    <a:cxn ang="0">
                      <a:pos x="T4" y="T5"/>
                    </a:cxn>
                    <a:cxn ang="0">
                      <a:pos x="T6" y="T7"/>
                    </a:cxn>
                    <a:cxn ang="0">
                      <a:pos x="T8" y="T9"/>
                    </a:cxn>
                  </a:cxnLst>
                  <a:rect l="0" t="0" r="r" b="b"/>
                  <a:pathLst>
                    <a:path w="37" h="19">
                      <a:moveTo>
                        <a:pt x="37" y="0"/>
                      </a:moveTo>
                      <a:cubicBezTo>
                        <a:pt x="37" y="6"/>
                        <a:pt x="37" y="12"/>
                        <a:pt x="37" y="17"/>
                      </a:cubicBezTo>
                      <a:cubicBezTo>
                        <a:pt x="25" y="18"/>
                        <a:pt x="14" y="18"/>
                        <a:pt x="2" y="19"/>
                      </a:cubicBezTo>
                      <a:cubicBezTo>
                        <a:pt x="1" y="13"/>
                        <a:pt x="1" y="7"/>
                        <a:pt x="0" y="1"/>
                      </a:cubicBezTo>
                      <a:cubicBezTo>
                        <a:pt x="13" y="1"/>
                        <a:pt x="25" y="0"/>
                        <a:pt x="37"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1" name="Freeform 40"/>
                <p:cNvSpPr>
                  <a:spLocks/>
                </p:cNvSpPr>
                <p:nvPr/>
              </p:nvSpPr>
              <p:spPr bwMode="auto">
                <a:xfrm>
                  <a:off x="9819655" y="3835188"/>
                  <a:ext cx="144463" cy="71438"/>
                </a:xfrm>
                <a:custGeom>
                  <a:avLst/>
                  <a:gdLst>
                    <a:gd name="T0" fmla="*/ 0 w 38"/>
                    <a:gd name="T1" fmla="*/ 0 h 19"/>
                    <a:gd name="T2" fmla="*/ 38 w 38"/>
                    <a:gd name="T3" fmla="*/ 1 h 19"/>
                    <a:gd name="T4" fmla="*/ 36 w 38"/>
                    <a:gd name="T5" fmla="*/ 19 h 19"/>
                    <a:gd name="T6" fmla="*/ 0 w 38"/>
                    <a:gd name="T7" fmla="*/ 17 h 19"/>
                    <a:gd name="T8" fmla="*/ 0 w 38"/>
                    <a:gd name="T9" fmla="*/ 0 h 19"/>
                  </a:gdLst>
                  <a:ahLst/>
                  <a:cxnLst>
                    <a:cxn ang="0">
                      <a:pos x="T0" y="T1"/>
                    </a:cxn>
                    <a:cxn ang="0">
                      <a:pos x="T2" y="T3"/>
                    </a:cxn>
                    <a:cxn ang="0">
                      <a:pos x="T4" y="T5"/>
                    </a:cxn>
                    <a:cxn ang="0">
                      <a:pos x="T6" y="T7"/>
                    </a:cxn>
                    <a:cxn ang="0">
                      <a:pos x="T8" y="T9"/>
                    </a:cxn>
                  </a:cxnLst>
                  <a:rect l="0" t="0" r="r" b="b"/>
                  <a:pathLst>
                    <a:path w="38" h="19">
                      <a:moveTo>
                        <a:pt x="0" y="0"/>
                      </a:moveTo>
                      <a:cubicBezTo>
                        <a:pt x="13" y="0"/>
                        <a:pt x="25" y="1"/>
                        <a:pt x="38" y="1"/>
                      </a:cubicBezTo>
                      <a:cubicBezTo>
                        <a:pt x="37" y="7"/>
                        <a:pt x="37" y="13"/>
                        <a:pt x="36" y="19"/>
                      </a:cubicBezTo>
                      <a:cubicBezTo>
                        <a:pt x="24" y="18"/>
                        <a:pt x="12" y="17"/>
                        <a:pt x="0" y="17"/>
                      </a:cubicBezTo>
                      <a:cubicBezTo>
                        <a:pt x="0" y="12"/>
                        <a:pt x="0" y="6"/>
                        <a:pt x="0"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2" name="Freeform 41"/>
                <p:cNvSpPr>
                  <a:spLocks/>
                </p:cNvSpPr>
                <p:nvPr/>
              </p:nvSpPr>
              <p:spPr bwMode="auto">
                <a:xfrm>
                  <a:off x="9543430" y="3843126"/>
                  <a:ext cx="52388" cy="71438"/>
                </a:xfrm>
                <a:custGeom>
                  <a:avLst/>
                  <a:gdLst>
                    <a:gd name="T0" fmla="*/ 0 w 14"/>
                    <a:gd name="T1" fmla="*/ 2 h 19"/>
                    <a:gd name="T2" fmla="*/ 12 w 14"/>
                    <a:gd name="T3" fmla="*/ 0 h 19"/>
                    <a:gd name="T4" fmla="*/ 14 w 14"/>
                    <a:gd name="T5" fmla="*/ 18 h 19"/>
                    <a:gd name="T6" fmla="*/ 2 w 14"/>
                    <a:gd name="T7" fmla="*/ 19 h 19"/>
                    <a:gd name="T8" fmla="*/ 0 w 14"/>
                    <a:gd name="T9" fmla="*/ 2 h 19"/>
                  </a:gdLst>
                  <a:ahLst/>
                  <a:cxnLst>
                    <a:cxn ang="0">
                      <a:pos x="T0" y="T1"/>
                    </a:cxn>
                    <a:cxn ang="0">
                      <a:pos x="T2" y="T3"/>
                    </a:cxn>
                    <a:cxn ang="0">
                      <a:pos x="T4" y="T5"/>
                    </a:cxn>
                    <a:cxn ang="0">
                      <a:pos x="T6" y="T7"/>
                    </a:cxn>
                    <a:cxn ang="0">
                      <a:pos x="T8" y="T9"/>
                    </a:cxn>
                  </a:cxnLst>
                  <a:rect l="0" t="0" r="r" b="b"/>
                  <a:pathLst>
                    <a:path w="14" h="19">
                      <a:moveTo>
                        <a:pt x="0" y="2"/>
                      </a:moveTo>
                      <a:cubicBezTo>
                        <a:pt x="4" y="1"/>
                        <a:pt x="8" y="1"/>
                        <a:pt x="12" y="0"/>
                      </a:cubicBezTo>
                      <a:cubicBezTo>
                        <a:pt x="13" y="6"/>
                        <a:pt x="13" y="12"/>
                        <a:pt x="14" y="18"/>
                      </a:cubicBezTo>
                      <a:cubicBezTo>
                        <a:pt x="10" y="18"/>
                        <a:pt x="6" y="18"/>
                        <a:pt x="2" y="19"/>
                      </a:cubicBezTo>
                      <a:cubicBezTo>
                        <a:pt x="2" y="13"/>
                        <a:pt x="1" y="7"/>
                        <a:pt x="0" y="2"/>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43" name="Freeform 42"/>
                <p:cNvSpPr>
                  <a:spLocks/>
                </p:cNvSpPr>
                <p:nvPr/>
              </p:nvSpPr>
              <p:spPr bwMode="auto">
                <a:xfrm>
                  <a:off x="10002218" y="3843126"/>
                  <a:ext cx="49213" cy="71438"/>
                </a:xfrm>
                <a:custGeom>
                  <a:avLst/>
                  <a:gdLst>
                    <a:gd name="T0" fmla="*/ 11 w 13"/>
                    <a:gd name="T1" fmla="*/ 19 h 19"/>
                    <a:gd name="T2" fmla="*/ 0 w 13"/>
                    <a:gd name="T3" fmla="*/ 18 h 19"/>
                    <a:gd name="T4" fmla="*/ 2 w 13"/>
                    <a:gd name="T5" fmla="*/ 0 h 19"/>
                    <a:gd name="T6" fmla="*/ 13 w 13"/>
                    <a:gd name="T7" fmla="*/ 1 h 19"/>
                    <a:gd name="T8" fmla="*/ 11 w 13"/>
                    <a:gd name="T9" fmla="*/ 19 h 19"/>
                  </a:gdLst>
                  <a:ahLst/>
                  <a:cxnLst>
                    <a:cxn ang="0">
                      <a:pos x="T0" y="T1"/>
                    </a:cxn>
                    <a:cxn ang="0">
                      <a:pos x="T2" y="T3"/>
                    </a:cxn>
                    <a:cxn ang="0">
                      <a:pos x="T4" y="T5"/>
                    </a:cxn>
                    <a:cxn ang="0">
                      <a:pos x="T6" y="T7"/>
                    </a:cxn>
                    <a:cxn ang="0">
                      <a:pos x="T8" y="T9"/>
                    </a:cxn>
                  </a:cxnLst>
                  <a:rect l="0" t="0" r="r" b="b"/>
                  <a:pathLst>
                    <a:path w="13" h="19">
                      <a:moveTo>
                        <a:pt x="11" y="19"/>
                      </a:moveTo>
                      <a:cubicBezTo>
                        <a:pt x="7" y="18"/>
                        <a:pt x="4" y="18"/>
                        <a:pt x="0" y="18"/>
                      </a:cubicBezTo>
                      <a:cubicBezTo>
                        <a:pt x="1" y="12"/>
                        <a:pt x="1" y="6"/>
                        <a:pt x="2" y="0"/>
                      </a:cubicBezTo>
                      <a:cubicBezTo>
                        <a:pt x="6" y="1"/>
                        <a:pt x="9" y="1"/>
                        <a:pt x="13" y="1"/>
                      </a:cubicBezTo>
                      <a:cubicBezTo>
                        <a:pt x="12" y="7"/>
                        <a:pt x="12" y="13"/>
                        <a:pt x="11" y="19"/>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30" name="Freeform 29"/>
              <p:cNvSpPr>
                <a:spLocks/>
              </p:cNvSpPr>
              <p:nvPr/>
            </p:nvSpPr>
            <p:spPr bwMode="auto">
              <a:xfrm>
                <a:off x="9456118" y="2877926"/>
                <a:ext cx="677863" cy="219075"/>
              </a:xfrm>
              <a:custGeom>
                <a:avLst/>
                <a:gdLst>
                  <a:gd name="T0" fmla="*/ 179 w 179"/>
                  <a:gd name="T1" fmla="*/ 47 h 58"/>
                  <a:gd name="T2" fmla="*/ 156 w 179"/>
                  <a:gd name="T3" fmla="*/ 58 h 58"/>
                  <a:gd name="T4" fmla="*/ 129 w 179"/>
                  <a:gd name="T5" fmla="*/ 40 h 58"/>
                  <a:gd name="T6" fmla="*/ 118 w 179"/>
                  <a:gd name="T7" fmla="*/ 40 h 58"/>
                  <a:gd name="T8" fmla="*/ 89 w 179"/>
                  <a:gd name="T9" fmla="*/ 55 h 58"/>
                  <a:gd name="T10" fmla="*/ 61 w 179"/>
                  <a:gd name="T11" fmla="*/ 40 h 58"/>
                  <a:gd name="T12" fmla="*/ 50 w 179"/>
                  <a:gd name="T13" fmla="*/ 41 h 58"/>
                  <a:gd name="T14" fmla="*/ 23 w 179"/>
                  <a:gd name="T15" fmla="*/ 58 h 58"/>
                  <a:gd name="T16" fmla="*/ 0 w 179"/>
                  <a:gd name="T17" fmla="*/ 48 h 58"/>
                  <a:gd name="T18" fmla="*/ 50 w 179"/>
                  <a:gd name="T19" fmla="*/ 1 h 58"/>
                  <a:gd name="T20" fmla="*/ 128 w 179"/>
                  <a:gd name="T21" fmla="*/ 0 h 58"/>
                  <a:gd name="T22" fmla="*/ 179 w 179"/>
                  <a:gd name="T23"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58">
                    <a:moveTo>
                      <a:pt x="179" y="47"/>
                    </a:moveTo>
                    <a:cubicBezTo>
                      <a:pt x="171" y="51"/>
                      <a:pt x="163" y="54"/>
                      <a:pt x="156" y="58"/>
                    </a:cubicBezTo>
                    <a:cubicBezTo>
                      <a:pt x="147" y="52"/>
                      <a:pt x="138" y="46"/>
                      <a:pt x="129" y="40"/>
                    </a:cubicBezTo>
                    <a:cubicBezTo>
                      <a:pt x="126" y="38"/>
                      <a:pt x="121" y="38"/>
                      <a:pt x="118" y="40"/>
                    </a:cubicBezTo>
                    <a:cubicBezTo>
                      <a:pt x="108" y="45"/>
                      <a:pt x="99" y="50"/>
                      <a:pt x="89" y="55"/>
                    </a:cubicBezTo>
                    <a:cubicBezTo>
                      <a:pt x="80" y="50"/>
                      <a:pt x="71" y="45"/>
                      <a:pt x="61" y="40"/>
                    </a:cubicBezTo>
                    <a:cubicBezTo>
                      <a:pt x="58" y="38"/>
                      <a:pt x="53" y="39"/>
                      <a:pt x="50" y="41"/>
                    </a:cubicBezTo>
                    <a:cubicBezTo>
                      <a:pt x="41" y="46"/>
                      <a:pt x="32" y="52"/>
                      <a:pt x="23" y="58"/>
                    </a:cubicBezTo>
                    <a:cubicBezTo>
                      <a:pt x="15" y="54"/>
                      <a:pt x="8" y="51"/>
                      <a:pt x="0" y="48"/>
                    </a:cubicBezTo>
                    <a:cubicBezTo>
                      <a:pt x="16" y="32"/>
                      <a:pt x="32" y="16"/>
                      <a:pt x="50" y="1"/>
                    </a:cubicBezTo>
                    <a:cubicBezTo>
                      <a:pt x="76" y="3"/>
                      <a:pt x="102" y="3"/>
                      <a:pt x="128" y="0"/>
                    </a:cubicBezTo>
                    <a:cubicBezTo>
                      <a:pt x="146" y="16"/>
                      <a:pt x="163" y="31"/>
                      <a:pt x="179" y="47"/>
                    </a:cubicBezTo>
                    <a:close/>
                  </a:path>
                </a:pathLst>
              </a:custGeom>
              <a:solidFill>
                <a:srgbClr val="FFEF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nvGrpSpPr>
              <p:cNvPr id="31" name="Group 30"/>
              <p:cNvGrpSpPr/>
              <p:nvPr/>
            </p:nvGrpSpPr>
            <p:grpSpPr>
              <a:xfrm>
                <a:off x="9448180" y="2765213"/>
                <a:ext cx="690563" cy="993775"/>
                <a:chOff x="9448180" y="2765213"/>
                <a:chExt cx="690563" cy="993775"/>
              </a:xfrm>
              <a:solidFill>
                <a:srgbClr val="B4DE2C"/>
              </a:solidFill>
            </p:grpSpPr>
            <p:grpSp>
              <p:nvGrpSpPr>
                <p:cNvPr id="34" name="Group 33"/>
                <p:cNvGrpSpPr/>
                <p:nvPr/>
              </p:nvGrpSpPr>
              <p:grpSpPr>
                <a:xfrm>
                  <a:off x="9448180" y="3070013"/>
                  <a:ext cx="690563" cy="688975"/>
                  <a:chOff x="9448180" y="3070013"/>
                  <a:chExt cx="690563" cy="688975"/>
                </a:xfrm>
                <a:grpFill/>
              </p:grpSpPr>
              <p:sp>
                <p:nvSpPr>
                  <p:cNvPr id="36" name="Freeform 35"/>
                  <p:cNvSpPr>
                    <a:spLocks/>
                  </p:cNvSpPr>
                  <p:nvPr/>
                </p:nvSpPr>
                <p:spPr bwMode="auto">
                  <a:xfrm>
                    <a:off x="9576768" y="3073188"/>
                    <a:ext cx="198438" cy="674688"/>
                  </a:xfrm>
                  <a:custGeom>
                    <a:avLst/>
                    <a:gdLst>
                      <a:gd name="T0" fmla="*/ 0 w 52"/>
                      <a:gd name="T1" fmla="*/ 15 h 179"/>
                      <a:gd name="T2" fmla="*/ 24 w 52"/>
                      <a:gd name="T3" fmla="*/ 0 h 179"/>
                      <a:gd name="T4" fmla="*/ 49 w 52"/>
                      <a:gd name="T5" fmla="*/ 13 h 179"/>
                      <a:gd name="T6" fmla="*/ 52 w 52"/>
                      <a:gd name="T7" fmla="*/ 178 h 179"/>
                      <a:gd name="T8" fmla="*/ 14 w 52"/>
                      <a:gd name="T9" fmla="*/ 179 h 179"/>
                      <a:gd name="T10" fmla="*/ 0 w 52"/>
                      <a:gd name="T11" fmla="*/ 15 h 179"/>
                    </a:gdLst>
                    <a:ahLst/>
                    <a:cxnLst>
                      <a:cxn ang="0">
                        <a:pos x="T0" y="T1"/>
                      </a:cxn>
                      <a:cxn ang="0">
                        <a:pos x="T2" y="T3"/>
                      </a:cxn>
                      <a:cxn ang="0">
                        <a:pos x="T4" y="T5"/>
                      </a:cxn>
                      <a:cxn ang="0">
                        <a:pos x="T6" y="T7"/>
                      </a:cxn>
                      <a:cxn ang="0">
                        <a:pos x="T8" y="T9"/>
                      </a:cxn>
                      <a:cxn ang="0">
                        <a:pos x="T10" y="T11"/>
                      </a:cxn>
                    </a:cxnLst>
                    <a:rect l="0" t="0" r="r" b="b"/>
                    <a:pathLst>
                      <a:path w="52" h="179">
                        <a:moveTo>
                          <a:pt x="0" y="15"/>
                        </a:moveTo>
                        <a:cubicBezTo>
                          <a:pt x="8" y="10"/>
                          <a:pt x="16" y="5"/>
                          <a:pt x="24" y="0"/>
                        </a:cubicBezTo>
                        <a:cubicBezTo>
                          <a:pt x="33" y="4"/>
                          <a:pt x="41" y="8"/>
                          <a:pt x="49" y="13"/>
                        </a:cubicBezTo>
                        <a:cubicBezTo>
                          <a:pt x="50" y="68"/>
                          <a:pt x="51" y="123"/>
                          <a:pt x="52" y="178"/>
                        </a:cubicBezTo>
                        <a:cubicBezTo>
                          <a:pt x="39" y="178"/>
                          <a:pt x="26" y="179"/>
                          <a:pt x="14" y="179"/>
                        </a:cubicBezTo>
                        <a:cubicBezTo>
                          <a:pt x="9" y="125"/>
                          <a:pt x="5" y="70"/>
                          <a:pt x="0" y="15"/>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7" name="Freeform 36"/>
                  <p:cNvSpPr>
                    <a:spLocks/>
                  </p:cNvSpPr>
                  <p:nvPr/>
                </p:nvSpPr>
                <p:spPr bwMode="auto">
                  <a:xfrm>
                    <a:off x="9819655" y="3070013"/>
                    <a:ext cx="196850" cy="677863"/>
                  </a:xfrm>
                  <a:custGeom>
                    <a:avLst/>
                    <a:gdLst>
                      <a:gd name="T0" fmla="*/ 0 w 52"/>
                      <a:gd name="T1" fmla="*/ 179 h 180"/>
                      <a:gd name="T2" fmla="*/ 2 w 52"/>
                      <a:gd name="T3" fmla="*/ 14 h 180"/>
                      <a:gd name="T4" fmla="*/ 27 w 52"/>
                      <a:gd name="T5" fmla="*/ 0 h 180"/>
                      <a:gd name="T6" fmla="*/ 52 w 52"/>
                      <a:gd name="T7" fmla="*/ 17 h 180"/>
                      <a:gd name="T8" fmla="*/ 40 w 52"/>
                      <a:gd name="T9" fmla="*/ 180 h 180"/>
                      <a:gd name="T10" fmla="*/ 0 w 52"/>
                      <a:gd name="T11" fmla="*/ 179 h 180"/>
                    </a:gdLst>
                    <a:ahLst/>
                    <a:cxnLst>
                      <a:cxn ang="0">
                        <a:pos x="T0" y="T1"/>
                      </a:cxn>
                      <a:cxn ang="0">
                        <a:pos x="T2" y="T3"/>
                      </a:cxn>
                      <a:cxn ang="0">
                        <a:pos x="T4" y="T5"/>
                      </a:cxn>
                      <a:cxn ang="0">
                        <a:pos x="T6" y="T7"/>
                      </a:cxn>
                      <a:cxn ang="0">
                        <a:pos x="T8" y="T9"/>
                      </a:cxn>
                      <a:cxn ang="0">
                        <a:pos x="T10" y="T11"/>
                      </a:cxn>
                    </a:cxnLst>
                    <a:rect l="0" t="0" r="r" b="b"/>
                    <a:pathLst>
                      <a:path w="52" h="180">
                        <a:moveTo>
                          <a:pt x="0" y="179"/>
                        </a:moveTo>
                        <a:cubicBezTo>
                          <a:pt x="1" y="124"/>
                          <a:pt x="1" y="69"/>
                          <a:pt x="2" y="14"/>
                        </a:cubicBezTo>
                        <a:cubicBezTo>
                          <a:pt x="10" y="9"/>
                          <a:pt x="18" y="5"/>
                          <a:pt x="27" y="0"/>
                        </a:cubicBezTo>
                        <a:cubicBezTo>
                          <a:pt x="35" y="6"/>
                          <a:pt x="44" y="11"/>
                          <a:pt x="52" y="17"/>
                        </a:cubicBezTo>
                        <a:cubicBezTo>
                          <a:pt x="48" y="71"/>
                          <a:pt x="44" y="126"/>
                          <a:pt x="40" y="180"/>
                        </a:cubicBezTo>
                        <a:cubicBezTo>
                          <a:pt x="26" y="179"/>
                          <a:pt x="13" y="179"/>
                          <a:pt x="0" y="179"/>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8" name="Freeform 37"/>
                  <p:cNvSpPr>
                    <a:spLocks/>
                  </p:cNvSpPr>
                  <p:nvPr/>
                </p:nvSpPr>
                <p:spPr bwMode="auto">
                  <a:xfrm>
                    <a:off x="9448180" y="3108113"/>
                    <a:ext cx="133350" cy="650875"/>
                  </a:xfrm>
                  <a:custGeom>
                    <a:avLst/>
                    <a:gdLst>
                      <a:gd name="T0" fmla="*/ 0 w 35"/>
                      <a:gd name="T1" fmla="*/ 0 h 173"/>
                      <a:gd name="T2" fmla="*/ 18 w 35"/>
                      <a:gd name="T3" fmla="*/ 7 h 173"/>
                      <a:gd name="T4" fmla="*/ 35 w 35"/>
                      <a:gd name="T5" fmla="*/ 171 h 173"/>
                      <a:gd name="T6" fmla="*/ 22 w 35"/>
                      <a:gd name="T7" fmla="*/ 173 h 173"/>
                      <a:gd name="T8" fmla="*/ 0 w 35"/>
                      <a:gd name="T9" fmla="*/ 0 h 173"/>
                    </a:gdLst>
                    <a:ahLst/>
                    <a:cxnLst>
                      <a:cxn ang="0">
                        <a:pos x="T0" y="T1"/>
                      </a:cxn>
                      <a:cxn ang="0">
                        <a:pos x="T2" y="T3"/>
                      </a:cxn>
                      <a:cxn ang="0">
                        <a:pos x="T4" y="T5"/>
                      </a:cxn>
                      <a:cxn ang="0">
                        <a:pos x="T6" y="T7"/>
                      </a:cxn>
                      <a:cxn ang="0">
                        <a:pos x="T8" y="T9"/>
                      </a:cxn>
                    </a:cxnLst>
                    <a:rect l="0" t="0" r="r" b="b"/>
                    <a:pathLst>
                      <a:path w="35" h="173">
                        <a:moveTo>
                          <a:pt x="0" y="0"/>
                        </a:moveTo>
                        <a:cubicBezTo>
                          <a:pt x="6" y="2"/>
                          <a:pt x="12" y="5"/>
                          <a:pt x="18" y="7"/>
                        </a:cubicBezTo>
                        <a:cubicBezTo>
                          <a:pt x="23" y="62"/>
                          <a:pt x="29" y="117"/>
                          <a:pt x="35" y="171"/>
                        </a:cubicBezTo>
                        <a:cubicBezTo>
                          <a:pt x="31" y="172"/>
                          <a:pt x="26" y="172"/>
                          <a:pt x="22" y="173"/>
                        </a:cubicBezTo>
                        <a:cubicBezTo>
                          <a:pt x="15" y="115"/>
                          <a:pt x="8" y="57"/>
                          <a:pt x="0"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9" name="Freeform 38"/>
                  <p:cNvSpPr>
                    <a:spLocks/>
                  </p:cNvSpPr>
                  <p:nvPr/>
                </p:nvSpPr>
                <p:spPr bwMode="auto">
                  <a:xfrm>
                    <a:off x="10016505" y="3103351"/>
                    <a:ext cx="122238" cy="652463"/>
                  </a:xfrm>
                  <a:custGeom>
                    <a:avLst/>
                    <a:gdLst>
                      <a:gd name="T0" fmla="*/ 12 w 32"/>
                      <a:gd name="T1" fmla="*/ 173 h 173"/>
                      <a:gd name="T2" fmla="*/ 0 w 32"/>
                      <a:gd name="T3" fmla="*/ 172 h 173"/>
                      <a:gd name="T4" fmla="*/ 17 w 32"/>
                      <a:gd name="T5" fmla="*/ 7 h 173"/>
                      <a:gd name="T6" fmla="*/ 32 w 32"/>
                      <a:gd name="T7" fmla="*/ 0 h 173"/>
                      <a:gd name="T8" fmla="*/ 12 w 32"/>
                      <a:gd name="T9" fmla="*/ 173 h 173"/>
                    </a:gdLst>
                    <a:ahLst/>
                    <a:cxnLst>
                      <a:cxn ang="0">
                        <a:pos x="T0" y="T1"/>
                      </a:cxn>
                      <a:cxn ang="0">
                        <a:pos x="T2" y="T3"/>
                      </a:cxn>
                      <a:cxn ang="0">
                        <a:pos x="T4" y="T5"/>
                      </a:cxn>
                      <a:cxn ang="0">
                        <a:pos x="T6" y="T7"/>
                      </a:cxn>
                      <a:cxn ang="0">
                        <a:pos x="T8" y="T9"/>
                      </a:cxn>
                    </a:cxnLst>
                    <a:rect l="0" t="0" r="r" b="b"/>
                    <a:pathLst>
                      <a:path w="32" h="173">
                        <a:moveTo>
                          <a:pt x="12" y="173"/>
                        </a:moveTo>
                        <a:cubicBezTo>
                          <a:pt x="8" y="173"/>
                          <a:pt x="4" y="173"/>
                          <a:pt x="0" y="172"/>
                        </a:cubicBezTo>
                        <a:cubicBezTo>
                          <a:pt x="6" y="117"/>
                          <a:pt x="11" y="62"/>
                          <a:pt x="17" y="7"/>
                        </a:cubicBezTo>
                        <a:cubicBezTo>
                          <a:pt x="22" y="5"/>
                          <a:pt x="27" y="2"/>
                          <a:pt x="32" y="0"/>
                        </a:cubicBezTo>
                        <a:cubicBezTo>
                          <a:pt x="26" y="58"/>
                          <a:pt x="19" y="116"/>
                          <a:pt x="12" y="173"/>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35" name="Freeform 34"/>
                <p:cNvSpPr>
                  <a:spLocks/>
                </p:cNvSpPr>
                <p:nvPr/>
              </p:nvSpPr>
              <p:spPr bwMode="auto">
                <a:xfrm>
                  <a:off x="9691068" y="2765213"/>
                  <a:ext cx="204788" cy="82550"/>
                </a:xfrm>
                <a:custGeom>
                  <a:avLst/>
                  <a:gdLst>
                    <a:gd name="T0" fmla="*/ 54 w 54"/>
                    <a:gd name="T1" fmla="*/ 21 h 22"/>
                    <a:gd name="T2" fmla="*/ 0 w 54"/>
                    <a:gd name="T3" fmla="*/ 21 h 22"/>
                    <a:gd name="T4" fmla="*/ 27 w 54"/>
                    <a:gd name="T5" fmla="*/ 0 h 22"/>
                    <a:gd name="T6" fmla="*/ 54 w 54"/>
                    <a:gd name="T7" fmla="*/ 21 h 22"/>
                  </a:gdLst>
                  <a:ahLst/>
                  <a:cxnLst>
                    <a:cxn ang="0">
                      <a:pos x="T0" y="T1"/>
                    </a:cxn>
                    <a:cxn ang="0">
                      <a:pos x="T2" y="T3"/>
                    </a:cxn>
                    <a:cxn ang="0">
                      <a:pos x="T4" y="T5"/>
                    </a:cxn>
                    <a:cxn ang="0">
                      <a:pos x="T6" y="T7"/>
                    </a:cxn>
                  </a:cxnLst>
                  <a:rect l="0" t="0" r="r" b="b"/>
                  <a:pathLst>
                    <a:path w="54" h="22">
                      <a:moveTo>
                        <a:pt x="54" y="21"/>
                      </a:moveTo>
                      <a:cubicBezTo>
                        <a:pt x="36" y="22"/>
                        <a:pt x="18" y="22"/>
                        <a:pt x="0" y="21"/>
                      </a:cubicBezTo>
                      <a:cubicBezTo>
                        <a:pt x="9" y="14"/>
                        <a:pt x="18" y="7"/>
                        <a:pt x="27" y="0"/>
                      </a:cubicBezTo>
                      <a:cubicBezTo>
                        <a:pt x="36" y="7"/>
                        <a:pt x="45" y="14"/>
                        <a:pt x="54" y="21"/>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32" name="Oval 31"/>
              <p:cNvSpPr>
                <a:spLocks noChangeArrowheads="1"/>
              </p:cNvSpPr>
              <p:nvPr/>
            </p:nvSpPr>
            <p:spPr bwMode="auto">
              <a:xfrm>
                <a:off x="9732343" y="3536738"/>
                <a:ext cx="136525" cy="739775"/>
              </a:xfrm>
              <a:prstGeom prst="ellipse">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33" name="Oval 32"/>
              <p:cNvSpPr>
                <a:spLocks noChangeArrowheads="1"/>
              </p:cNvSpPr>
              <p:nvPr/>
            </p:nvSpPr>
            <p:spPr bwMode="auto">
              <a:xfrm>
                <a:off x="9756155" y="3612938"/>
                <a:ext cx="55563" cy="4826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sp>
        <p:nvSpPr>
          <p:cNvPr id="116" name="Content Placeholder 19"/>
          <p:cNvSpPr txBox="1">
            <a:spLocks/>
          </p:cNvSpPr>
          <p:nvPr/>
        </p:nvSpPr>
        <p:spPr>
          <a:xfrm>
            <a:off x="4516639" y="5128728"/>
            <a:ext cx="2399103" cy="114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C" sz="1600" dirty="0" smtClean="0">
                <a:solidFill>
                  <a:prstClr val="white"/>
                </a:solidFill>
              </a:rPr>
              <a:t>Modificación de proyecciones, estilos, resoluciones</a:t>
            </a:r>
            <a:r>
              <a:rPr lang="en-US" sz="1600" dirty="0" smtClean="0">
                <a:solidFill>
                  <a:prstClr val="white"/>
                </a:solidFill>
              </a:rPr>
              <a:t>. </a:t>
            </a:r>
            <a:endParaRPr lang="en-US" sz="1600" b="1" dirty="0">
              <a:solidFill>
                <a:prstClr val="white"/>
              </a:solidFill>
              <a:latin typeface="Signika Negative" pitchFamily="2" charset="0"/>
            </a:endParaRPr>
          </a:p>
        </p:txBody>
      </p:sp>
      <p:sp>
        <p:nvSpPr>
          <p:cNvPr id="117" name="TextBox 116"/>
          <p:cNvSpPr txBox="1"/>
          <p:nvPr/>
        </p:nvSpPr>
        <p:spPr>
          <a:xfrm>
            <a:off x="4545280" y="4845198"/>
            <a:ext cx="2683564" cy="369332"/>
          </a:xfrm>
          <a:prstGeom prst="rect">
            <a:avLst/>
          </a:prstGeom>
          <a:noFill/>
        </p:spPr>
        <p:txBody>
          <a:bodyPr wrap="square" rtlCol="0">
            <a:spAutoFit/>
          </a:bodyPr>
          <a:lstStyle/>
          <a:p>
            <a:r>
              <a:rPr lang="id-ID" b="1" dirty="0" smtClean="0">
                <a:solidFill>
                  <a:prstClr val="white"/>
                </a:solidFill>
                <a:latin typeface="Raleway"/>
              </a:rPr>
              <a:t>Gestión </a:t>
            </a:r>
            <a:r>
              <a:rPr lang="id-ID" b="1" dirty="0">
                <a:solidFill>
                  <a:prstClr val="white"/>
                </a:solidFill>
                <a:latin typeface="Raleway"/>
              </a:rPr>
              <a:t>de capas</a:t>
            </a:r>
            <a:endParaRPr lang="en-US" b="1" dirty="0">
              <a:solidFill>
                <a:prstClr val="white"/>
              </a:solidFill>
              <a:latin typeface="Raleway"/>
            </a:endParaRPr>
          </a:p>
        </p:txBody>
      </p:sp>
      <p:sp>
        <p:nvSpPr>
          <p:cNvPr id="118" name="Content Placeholder 19"/>
          <p:cNvSpPr txBox="1">
            <a:spLocks/>
          </p:cNvSpPr>
          <p:nvPr/>
        </p:nvSpPr>
        <p:spPr>
          <a:xfrm>
            <a:off x="1124140" y="3095506"/>
            <a:ext cx="2399103" cy="114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s-EC" sz="1600" dirty="0" smtClean="0">
                <a:solidFill>
                  <a:prstClr val="white"/>
                </a:solidFill>
              </a:rPr>
              <a:t>Consumo de servicios WMS, WFS desde el cliente.</a:t>
            </a:r>
            <a:endParaRPr lang="en-US" sz="1600" b="1" dirty="0">
              <a:solidFill>
                <a:prstClr val="white"/>
              </a:solidFill>
              <a:latin typeface="Signika Negative" pitchFamily="2" charset="0"/>
            </a:endParaRPr>
          </a:p>
        </p:txBody>
      </p:sp>
      <p:sp>
        <p:nvSpPr>
          <p:cNvPr id="119" name="TextBox 118"/>
          <p:cNvSpPr txBox="1"/>
          <p:nvPr/>
        </p:nvSpPr>
        <p:spPr>
          <a:xfrm>
            <a:off x="498514" y="2492663"/>
            <a:ext cx="3024729" cy="646331"/>
          </a:xfrm>
          <a:prstGeom prst="rect">
            <a:avLst/>
          </a:prstGeom>
          <a:noFill/>
        </p:spPr>
        <p:txBody>
          <a:bodyPr wrap="square" rtlCol="0">
            <a:spAutoFit/>
          </a:bodyPr>
          <a:lstStyle/>
          <a:p>
            <a:pPr algn="r"/>
            <a:r>
              <a:rPr lang="es-EC" b="1" dirty="0" smtClean="0">
                <a:solidFill>
                  <a:prstClr val="white"/>
                </a:solidFill>
                <a:latin typeface="Raleway"/>
              </a:rPr>
              <a:t>Consumo de la publicación</a:t>
            </a:r>
            <a:endParaRPr lang="en-US" b="1" dirty="0">
              <a:solidFill>
                <a:prstClr val="white"/>
              </a:solidFill>
              <a:latin typeface="Raleway"/>
            </a:endParaRPr>
          </a:p>
        </p:txBody>
      </p:sp>
      <p:pic>
        <p:nvPicPr>
          <p:cNvPr id="4" name="Imagen 3"/>
          <p:cNvPicPr>
            <a:picLocks noChangeAspect="1"/>
          </p:cNvPicPr>
          <p:nvPr/>
        </p:nvPicPr>
        <p:blipFill>
          <a:blip r:embed="rId2"/>
          <a:stretch>
            <a:fillRect/>
          </a:stretch>
        </p:blipFill>
        <p:spPr>
          <a:xfrm>
            <a:off x="6830291" y="674812"/>
            <a:ext cx="4124676" cy="3426455"/>
          </a:xfrm>
          <a:prstGeom prst="rect">
            <a:avLst/>
          </a:prstGeom>
        </p:spPr>
      </p:pic>
    </p:spTree>
    <p:extLst>
      <p:ext uri="{BB962C8B-B14F-4D97-AF65-F5344CB8AC3E}">
        <p14:creationId xmlns:p14="http://schemas.microsoft.com/office/powerpoint/2010/main" val="38022444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childTnLst>
                                </p:cTn>
                              </p:par>
                              <p:par>
                                <p:cTn id="10" presetID="53" presetClass="entr" presetSubtype="16"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childTnLst>
                          </p:cTn>
                        </p:par>
                        <p:par>
                          <p:cTn id="15" fill="hold">
                            <p:stCondLst>
                              <p:cond delay="500"/>
                            </p:stCondLst>
                            <p:childTnLst>
                              <p:par>
                                <p:cTn id="16" presetID="42" presetClass="path" presetSubtype="0" accel="50000" decel="50000" fill="hold" nodeType="afterEffect">
                                  <p:stCondLst>
                                    <p:cond delay="0"/>
                                  </p:stCondLst>
                                  <p:childTnLst>
                                    <p:animMotion origin="layout" path="M 2.08333E-7 -2.96296E-6 L 0.08906 -0.36342 " pathEditMode="relative" rAng="0" ptsTypes="AA">
                                      <p:cBhvr>
                                        <p:cTn id="17" dur="2000" fill="hold"/>
                                        <p:tgtEl>
                                          <p:spTgt spid="21"/>
                                        </p:tgtEl>
                                        <p:attrNameLst>
                                          <p:attrName>ppt_x</p:attrName>
                                          <p:attrName>ppt_y</p:attrName>
                                        </p:attrNameLst>
                                      </p:cBhvr>
                                      <p:rCtr x="4453" y="-18171"/>
                                    </p:animMotion>
                                  </p:childTnLst>
                                </p:cTn>
                              </p:par>
                              <p:par>
                                <p:cTn id="18" presetID="10" presetClass="entr" presetSubtype="0" fill="hold" grpId="0" nodeType="with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fade">
                                      <p:cBhvr>
                                        <p:cTn id="20" dur="500"/>
                                        <p:tgtEl>
                                          <p:spTgt spid="117"/>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16"/>
                                        </p:tgtEl>
                                        <p:attrNameLst>
                                          <p:attrName>style.visibility</p:attrName>
                                        </p:attrNameLst>
                                      </p:cBhvr>
                                      <p:to>
                                        <p:strVal val="visible"/>
                                      </p:to>
                                    </p:set>
                                    <p:animEffect transition="in" filter="fade">
                                      <p:cBhvr>
                                        <p:cTn id="24" dur="500"/>
                                        <p:tgtEl>
                                          <p:spTgt spid="1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par>
                          <p:cTn id="30" fill="hold">
                            <p:stCondLst>
                              <p:cond delay="500"/>
                            </p:stCondLst>
                            <p:childTnLst>
                              <p:par>
                                <p:cTn id="31" presetID="42" presetClass="path" presetSubtype="0" accel="50000" decel="50000" fill="hold" nodeType="afterEffect">
                                  <p:stCondLst>
                                    <p:cond delay="0"/>
                                  </p:stCondLst>
                                  <p:childTnLst>
                                    <p:animMotion origin="layout" path="M 0.08906 -0.36342 L 0.1888 -0.7199 " pathEditMode="relative" rAng="0" ptsTypes="AA">
                                      <p:cBhvr>
                                        <p:cTn id="32" dur="2000" fill="hold"/>
                                        <p:tgtEl>
                                          <p:spTgt spid="21"/>
                                        </p:tgtEl>
                                        <p:attrNameLst>
                                          <p:attrName>ppt_x</p:attrName>
                                          <p:attrName>ppt_y</p:attrName>
                                        </p:attrNameLst>
                                      </p:cBhvr>
                                      <p:rCtr x="4987" y="-17824"/>
                                    </p:animMotion>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19"/>
                                        </p:tgtEl>
                                        <p:attrNameLst>
                                          <p:attrName>style.visibility</p:attrName>
                                        </p:attrNameLst>
                                      </p:cBhvr>
                                      <p:to>
                                        <p:strVal val="visible"/>
                                      </p:to>
                                    </p:set>
                                    <p:animEffect transition="in" filter="fade">
                                      <p:cBhvr>
                                        <p:cTn id="36" dur="500"/>
                                        <p:tgtEl>
                                          <p:spTgt spid="11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18"/>
                                        </p:tgtEl>
                                        <p:attrNameLst>
                                          <p:attrName>style.visibility</p:attrName>
                                        </p:attrNameLst>
                                      </p:cBhvr>
                                      <p:to>
                                        <p:strVal val="visible"/>
                                      </p:to>
                                    </p:set>
                                    <p:animEffect transition="in" filter="fade">
                                      <p:cBhvr>
                                        <p:cTn id="40" dur="500"/>
                                        <p:tgtEl>
                                          <p:spTgt spid="11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0.1888 -0.7199 L 0.35013 -1.3199 " pathEditMode="relative" rAng="0" ptsTypes="AA">
                                      <p:cBhvr>
                                        <p:cTn id="44" dur="2000" fill="hold"/>
                                        <p:tgtEl>
                                          <p:spTgt spid="21"/>
                                        </p:tgtEl>
                                        <p:attrNameLst>
                                          <p:attrName>ppt_x</p:attrName>
                                          <p:attrName>ppt_y</p:attrName>
                                        </p:attrNameLst>
                                      </p:cBhvr>
                                      <p:rCtr x="8060" y="-30000"/>
                                    </p:animMotion>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118" grpId="0"/>
      <p:bldP spid="1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6BF0A5B-CA18-47D2-801E-5D97420A52F4}" type="slidenum">
              <a:rPr lang="id-ID" smtClean="0"/>
              <a:pPr/>
              <a:t>4</a:t>
            </a:fld>
            <a:endParaRPr lang="id-ID" dirty="0"/>
          </a:p>
        </p:txBody>
      </p:sp>
      <p:grpSp>
        <p:nvGrpSpPr>
          <p:cNvPr id="4" name="Group 3"/>
          <p:cNvGrpSpPr/>
          <p:nvPr/>
        </p:nvGrpSpPr>
        <p:grpSpPr>
          <a:xfrm>
            <a:off x="7224638" y="5000976"/>
            <a:ext cx="512910" cy="277700"/>
            <a:chOff x="5003800" y="4403725"/>
            <a:chExt cx="536576" cy="290513"/>
          </a:xfrm>
          <a:solidFill>
            <a:schemeClr val="tx2"/>
          </a:solidFill>
        </p:grpSpPr>
        <p:sp>
          <p:nvSpPr>
            <p:cNvPr id="5" name="Freeform 192"/>
            <p:cNvSpPr>
              <a:spLocks/>
            </p:cNvSpPr>
            <p:nvPr/>
          </p:nvSpPr>
          <p:spPr bwMode="auto">
            <a:xfrm>
              <a:off x="5484813" y="4656138"/>
              <a:ext cx="55563" cy="38100"/>
            </a:xfrm>
            <a:custGeom>
              <a:avLst/>
              <a:gdLst>
                <a:gd name="T0" fmla="*/ 4 w 35"/>
                <a:gd name="T1" fmla="*/ 0 h 24"/>
                <a:gd name="T2" fmla="*/ 0 w 35"/>
                <a:gd name="T3" fmla="*/ 13 h 24"/>
                <a:gd name="T4" fmla="*/ 31 w 35"/>
                <a:gd name="T5" fmla="*/ 24 h 24"/>
                <a:gd name="T6" fmla="*/ 35 w 35"/>
                <a:gd name="T7" fmla="*/ 11 h 24"/>
                <a:gd name="T8" fmla="*/ 4 w 35"/>
                <a:gd name="T9" fmla="*/ 0 h 24"/>
              </a:gdLst>
              <a:ahLst/>
              <a:cxnLst>
                <a:cxn ang="0">
                  <a:pos x="T0" y="T1"/>
                </a:cxn>
                <a:cxn ang="0">
                  <a:pos x="T2" y="T3"/>
                </a:cxn>
                <a:cxn ang="0">
                  <a:pos x="T4" y="T5"/>
                </a:cxn>
                <a:cxn ang="0">
                  <a:pos x="T6" y="T7"/>
                </a:cxn>
                <a:cxn ang="0">
                  <a:pos x="T8" y="T9"/>
                </a:cxn>
              </a:cxnLst>
              <a:rect l="0" t="0" r="r" b="b"/>
              <a:pathLst>
                <a:path w="35" h="24">
                  <a:moveTo>
                    <a:pt x="4" y="0"/>
                  </a:moveTo>
                  <a:lnTo>
                    <a:pt x="0" y="13"/>
                  </a:lnTo>
                  <a:lnTo>
                    <a:pt x="31" y="24"/>
                  </a:lnTo>
                  <a:lnTo>
                    <a:pt x="35" y="11"/>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6" name="Freeform 193"/>
            <p:cNvSpPr>
              <a:spLocks/>
            </p:cNvSpPr>
            <p:nvPr/>
          </p:nvSpPr>
          <p:spPr bwMode="auto">
            <a:xfrm>
              <a:off x="5411788" y="4629150"/>
              <a:ext cx="55563" cy="38100"/>
            </a:xfrm>
            <a:custGeom>
              <a:avLst/>
              <a:gdLst>
                <a:gd name="T0" fmla="*/ 3 w 35"/>
                <a:gd name="T1" fmla="*/ 0 h 24"/>
                <a:gd name="T2" fmla="*/ 0 w 35"/>
                <a:gd name="T3" fmla="*/ 13 h 24"/>
                <a:gd name="T4" fmla="*/ 31 w 35"/>
                <a:gd name="T5" fmla="*/ 24 h 24"/>
                <a:gd name="T6" fmla="*/ 35 w 35"/>
                <a:gd name="T7" fmla="*/ 13 h 24"/>
                <a:gd name="T8" fmla="*/ 3 w 35"/>
                <a:gd name="T9" fmla="*/ 0 h 24"/>
              </a:gdLst>
              <a:ahLst/>
              <a:cxnLst>
                <a:cxn ang="0">
                  <a:pos x="T0" y="T1"/>
                </a:cxn>
                <a:cxn ang="0">
                  <a:pos x="T2" y="T3"/>
                </a:cxn>
                <a:cxn ang="0">
                  <a:pos x="T4" y="T5"/>
                </a:cxn>
                <a:cxn ang="0">
                  <a:pos x="T6" y="T7"/>
                </a:cxn>
                <a:cxn ang="0">
                  <a:pos x="T8" y="T9"/>
                </a:cxn>
              </a:cxnLst>
              <a:rect l="0" t="0" r="r" b="b"/>
              <a:pathLst>
                <a:path w="35" h="24">
                  <a:moveTo>
                    <a:pt x="3" y="0"/>
                  </a:moveTo>
                  <a:lnTo>
                    <a:pt x="0" y="13"/>
                  </a:lnTo>
                  <a:lnTo>
                    <a:pt x="31" y="24"/>
                  </a:lnTo>
                  <a:lnTo>
                    <a:pt x="35" y="13"/>
                  </a:ln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7" name="Freeform 194"/>
            <p:cNvSpPr>
              <a:spLocks/>
            </p:cNvSpPr>
            <p:nvPr/>
          </p:nvSpPr>
          <p:spPr bwMode="auto">
            <a:xfrm>
              <a:off x="5338763" y="4600575"/>
              <a:ext cx="55563" cy="41275"/>
            </a:xfrm>
            <a:custGeom>
              <a:avLst/>
              <a:gdLst>
                <a:gd name="T0" fmla="*/ 5 w 35"/>
                <a:gd name="T1" fmla="*/ 0 h 26"/>
                <a:gd name="T2" fmla="*/ 0 w 35"/>
                <a:gd name="T3" fmla="*/ 13 h 26"/>
                <a:gd name="T4" fmla="*/ 31 w 35"/>
                <a:gd name="T5" fmla="*/ 26 h 26"/>
                <a:gd name="T6" fmla="*/ 35 w 35"/>
                <a:gd name="T7" fmla="*/ 13 h 26"/>
                <a:gd name="T8" fmla="*/ 5 w 35"/>
                <a:gd name="T9" fmla="*/ 0 h 26"/>
              </a:gdLst>
              <a:ahLst/>
              <a:cxnLst>
                <a:cxn ang="0">
                  <a:pos x="T0" y="T1"/>
                </a:cxn>
                <a:cxn ang="0">
                  <a:pos x="T2" y="T3"/>
                </a:cxn>
                <a:cxn ang="0">
                  <a:pos x="T4" y="T5"/>
                </a:cxn>
                <a:cxn ang="0">
                  <a:pos x="T6" y="T7"/>
                </a:cxn>
                <a:cxn ang="0">
                  <a:pos x="T8" y="T9"/>
                </a:cxn>
              </a:cxnLst>
              <a:rect l="0" t="0" r="r" b="b"/>
              <a:pathLst>
                <a:path w="35" h="26">
                  <a:moveTo>
                    <a:pt x="5" y="0"/>
                  </a:moveTo>
                  <a:lnTo>
                    <a:pt x="0" y="13"/>
                  </a:lnTo>
                  <a:lnTo>
                    <a:pt x="31" y="26"/>
                  </a:lnTo>
                  <a:lnTo>
                    <a:pt x="35" y="13"/>
                  </a:lnTo>
                  <a:lnTo>
                    <a:pt x="5"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195"/>
            <p:cNvSpPr>
              <a:spLocks/>
            </p:cNvSpPr>
            <p:nvPr/>
          </p:nvSpPr>
          <p:spPr bwMode="auto">
            <a:xfrm>
              <a:off x="5267325" y="4567238"/>
              <a:ext cx="55563" cy="41275"/>
            </a:xfrm>
            <a:custGeom>
              <a:avLst/>
              <a:gdLst>
                <a:gd name="T0" fmla="*/ 3 w 19"/>
                <a:gd name="T1" fmla="*/ 0 h 14"/>
                <a:gd name="T2" fmla="*/ 0 w 19"/>
                <a:gd name="T3" fmla="*/ 6 h 14"/>
                <a:gd name="T4" fmla="*/ 8 w 19"/>
                <a:gd name="T5" fmla="*/ 10 h 14"/>
                <a:gd name="T6" fmla="*/ 16 w 19"/>
                <a:gd name="T7" fmla="*/ 14 h 14"/>
                <a:gd name="T8" fmla="*/ 19 w 19"/>
                <a:gd name="T9" fmla="*/ 7 h 14"/>
                <a:gd name="T10" fmla="*/ 11 w 19"/>
                <a:gd name="T11" fmla="*/ 4 h 14"/>
                <a:gd name="T12" fmla="*/ 3 w 1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3" y="0"/>
                  </a:moveTo>
                  <a:cubicBezTo>
                    <a:pt x="0" y="6"/>
                    <a:pt x="0" y="6"/>
                    <a:pt x="0" y="6"/>
                  </a:cubicBezTo>
                  <a:cubicBezTo>
                    <a:pt x="0" y="6"/>
                    <a:pt x="4" y="8"/>
                    <a:pt x="8" y="10"/>
                  </a:cubicBezTo>
                  <a:cubicBezTo>
                    <a:pt x="12" y="12"/>
                    <a:pt x="16" y="14"/>
                    <a:pt x="16" y="14"/>
                  </a:cubicBezTo>
                  <a:cubicBezTo>
                    <a:pt x="19" y="7"/>
                    <a:pt x="19" y="7"/>
                    <a:pt x="19" y="7"/>
                  </a:cubicBezTo>
                  <a:cubicBezTo>
                    <a:pt x="19" y="7"/>
                    <a:pt x="15" y="5"/>
                    <a:pt x="11" y="4"/>
                  </a:cubicBezTo>
                  <a:cubicBezTo>
                    <a:pt x="7" y="2"/>
                    <a:pt x="3"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196"/>
            <p:cNvSpPr>
              <a:spLocks/>
            </p:cNvSpPr>
            <p:nvPr/>
          </p:nvSpPr>
          <p:spPr bwMode="auto">
            <a:xfrm>
              <a:off x="5200650" y="4529138"/>
              <a:ext cx="55563" cy="44450"/>
            </a:xfrm>
            <a:custGeom>
              <a:avLst/>
              <a:gdLst>
                <a:gd name="T0" fmla="*/ 3 w 19"/>
                <a:gd name="T1" fmla="*/ 0 h 15"/>
                <a:gd name="T2" fmla="*/ 0 w 19"/>
                <a:gd name="T3" fmla="*/ 6 h 15"/>
                <a:gd name="T4" fmla="*/ 2 w 19"/>
                <a:gd name="T5" fmla="*/ 8 h 15"/>
                <a:gd name="T6" fmla="*/ 8 w 19"/>
                <a:gd name="T7" fmla="*/ 11 h 15"/>
                <a:gd name="T8" fmla="*/ 15 w 19"/>
                <a:gd name="T9" fmla="*/ 15 h 15"/>
                <a:gd name="T10" fmla="*/ 19 w 19"/>
                <a:gd name="T11" fmla="*/ 9 h 15"/>
                <a:gd name="T12" fmla="*/ 11 w 19"/>
                <a:gd name="T13" fmla="*/ 5 h 15"/>
                <a:gd name="T14" fmla="*/ 6 w 19"/>
                <a:gd name="T15" fmla="*/ 2 h 15"/>
                <a:gd name="T16" fmla="*/ 3 w 19"/>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3" y="0"/>
                  </a:moveTo>
                  <a:cubicBezTo>
                    <a:pt x="0" y="6"/>
                    <a:pt x="0" y="6"/>
                    <a:pt x="0" y="6"/>
                  </a:cubicBezTo>
                  <a:cubicBezTo>
                    <a:pt x="0" y="6"/>
                    <a:pt x="1" y="7"/>
                    <a:pt x="2" y="8"/>
                  </a:cubicBezTo>
                  <a:cubicBezTo>
                    <a:pt x="4" y="9"/>
                    <a:pt x="6" y="10"/>
                    <a:pt x="8" y="11"/>
                  </a:cubicBezTo>
                  <a:cubicBezTo>
                    <a:pt x="11" y="13"/>
                    <a:pt x="15" y="15"/>
                    <a:pt x="15" y="15"/>
                  </a:cubicBezTo>
                  <a:cubicBezTo>
                    <a:pt x="19" y="9"/>
                    <a:pt x="19" y="9"/>
                    <a:pt x="19" y="9"/>
                  </a:cubicBezTo>
                  <a:cubicBezTo>
                    <a:pt x="19" y="9"/>
                    <a:pt x="15" y="7"/>
                    <a:pt x="11" y="5"/>
                  </a:cubicBezTo>
                  <a:cubicBezTo>
                    <a:pt x="9" y="4"/>
                    <a:pt x="7" y="2"/>
                    <a:pt x="6" y="2"/>
                  </a:cubicBezTo>
                  <a:cubicBezTo>
                    <a:pt x="4" y="1"/>
                    <a:pt x="3"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197"/>
            <p:cNvSpPr>
              <a:spLocks/>
            </p:cNvSpPr>
            <p:nvPr/>
          </p:nvSpPr>
          <p:spPr bwMode="auto">
            <a:xfrm>
              <a:off x="5132388" y="4491038"/>
              <a:ext cx="55563" cy="44450"/>
            </a:xfrm>
            <a:custGeom>
              <a:avLst/>
              <a:gdLst>
                <a:gd name="T0" fmla="*/ 4 w 19"/>
                <a:gd name="T1" fmla="*/ 0 h 15"/>
                <a:gd name="T2" fmla="*/ 0 w 19"/>
                <a:gd name="T3" fmla="*/ 6 h 15"/>
                <a:gd name="T4" fmla="*/ 7 w 19"/>
                <a:gd name="T5" fmla="*/ 11 h 15"/>
                <a:gd name="T6" fmla="*/ 15 w 19"/>
                <a:gd name="T7" fmla="*/ 15 h 15"/>
                <a:gd name="T8" fmla="*/ 19 w 19"/>
                <a:gd name="T9" fmla="*/ 9 h 15"/>
                <a:gd name="T10" fmla="*/ 11 w 19"/>
                <a:gd name="T11" fmla="*/ 4 h 15"/>
                <a:gd name="T12" fmla="*/ 4 w 1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4" y="0"/>
                  </a:moveTo>
                  <a:cubicBezTo>
                    <a:pt x="0" y="6"/>
                    <a:pt x="0" y="6"/>
                    <a:pt x="0" y="6"/>
                  </a:cubicBezTo>
                  <a:cubicBezTo>
                    <a:pt x="0" y="6"/>
                    <a:pt x="4" y="8"/>
                    <a:pt x="7" y="11"/>
                  </a:cubicBezTo>
                  <a:cubicBezTo>
                    <a:pt x="11" y="13"/>
                    <a:pt x="15" y="15"/>
                    <a:pt x="15" y="15"/>
                  </a:cubicBezTo>
                  <a:cubicBezTo>
                    <a:pt x="19" y="9"/>
                    <a:pt x="19" y="9"/>
                    <a:pt x="19" y="9"/>
                  </a:cubicBezTo>
                  <a:cubicBezTo>
                    <a:pt x="19" y="9"/>
                    <a:pt x="15" y="7"/>
                    <a:pt x="11" y="4"/>
                  </a:cubicBezTo>
                  <a:cubicBezTo>
                    <a:pt x="7" y="2"/>
                    <a:pt x="4" y="0"/>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198"/>
            <p:cNvSpPr>
              <a:spLocks/>
            </p:cNvSpPr>
            <p:nvPr/>
          </p:nvSpPr>
          <p:spPr bwMode="auto">
            <a:xfrm>
              <a:off x="5065713" y="4448175"/>
              <a:ext cx="55563" cy="46038"/>
            </a:xfrm>
            <a:custGeom>
              <a:avLst/>
              <a:gdLst>
                <a:gd name="T0" fmla="*/ 5 w 19"/>
                <a:gd name="T1" fmla="*/ 0 h 16"/>
                <a:gd name="T2" fmla="*/ 0 w 19"/>
                <a:gd name="T3" fmla="*/ 6 h 16"/>
                <a:gd name="T4" fmla="*/ 8 w 19"/>
                <a:gd name="T5" fmla="*/ 11 h 16"/>
                <a:gd name="T6" fmla="*/ 15 w 19"/>
                <a:gd name="T7" fmla="*/ 16 h 16"/>
                <a:gd name="T8" fmla="*/ 19 w 19"/>
                <a:gd name="T9" fmla="*/ 10 h 16"/>
                <a:gd name="T10" fmla="*/ 12 w 19"/>
                <a:gd name="T11" fmla="*/ 5 h 16"/>
                <a:gd name="T12" fmla="*/ 5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5" y="0"/>
                  </a:moveTo>
                  <a:cubicBezTo>
                    <a:pt x="0" y="6"/>
                    <a:pt x="0" y="6"/>
                    <a:pt x="0" y="6"/>
                  </a:cubicBezTo>
                  <a:cubicBezTo>
                    <a:pt x="0" y="6"/>
                    <a:pt x="4" y="9"/>
                    <a:pt x="8" y="11"/>
                  </a:cubicBezTo>
                  <a:cubicBezTo>
                    <a:pt x="12" y="14"/>
                    <a:pt x="15" y="16"/>
                    <a:pt x="15" y="16"/>
                  </a:cubicBezTo>
                  <a:cubicBezTo>
                    <a:pt x="19" y="10"/>
                    <a:pt x="19" y="10"/>
                    <a:pt x="19" y="10"/>
                  </a:cubicBezTo>
                  <a:cubicBezTo>
                    <a:pt x="19" y="10"/>
                    <a:pt x="15" y="8"/>
                    <a:pt x="12" y="5"/>
                  </a:cubicBezTo>
                  <a:cubicBezTo>
                    <a:pt x="8" y="3"/>
                    <a:pt x="5" y="0"/>
                    <a:pt x="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99"/>
            <p:cNvSpPr>
              <a:spLocks/>
            </p:cNvSpPr>
            <p:nvPr/>
          </p:nvSpPr>
          <p:spPr bwMode="auto">
            <a:xfrm>
              <a:off x="5003800" y="4403725"/>
              <a:ext cx="52388" cy="46038"/>
            </a:xfrm>
            <a:custGeom>
              <a:avLst/>
              <a:gdLst>
                <a:gd name="T0" fmla="*/ 4 w 18"/>
                <a:gd name="T1" fmla="*/ 0 h 16"/>
                <a:gd name="T2" fmla="*/ 0 w 18"/>
                <a:gd name="T3" fmla="*/ 6 h 16"/>
                <a:gd name="T4" fmla="*/ 7 w 18"/>
                <a:gd name="T5" fmla="*/ 11 h 16"/>
                <a:gd name="T6" fmla="*/ 12 w 18"/>
                <a:gd name="T7" fmla="*/ 15 h 16"/>
                <a:gd name="T8" fmla="*/ 14 w 18"/>
                <a:gd name="T9" fmla="*/ 16 h 16"/>
                <a:gd name="T10" fmla="*/ 18 w 18"/>
                <a:gd name="T11" fmla="*/ 11 h 16"/>
                <a:gd name="T12" fmla="*/ 16 w 18"/>
                <a:gd name="T13" fmla="*/ 9 h 16"/>
                <a:gd name="T14" fmla="*/ 11 w 18"/>
                <a:gd name="T15" fmla="*/ 5 h 16"/>
                <a:gd name="T16" fmla="*/ 4 w 18"/>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4" y="0"/>
                  </a:moveTo>
                  <a:cubicBezTo>
                    <a:pt x="0" y="6"/>
                    <a:pt x="0" y="6"/>
                    <a:pt x="0" y="6"/>
                  </a:cubicBezTo>
                  <a:cubicBezTo>
                    <a:pt x="0" y="6"/>
                    <a:pt x="3" y="8"/>
                    <a:pt x="7" y="11"/>
                  </a:cubicBezTo>
                  <a:cubicBezTo>
                    <a:pt x="9" y="12"/>
                    <a:pt x="11" y="14"/>
                    <a:pt x="12" y="15"/>
                  </a:cubicBezTo>
                  <a:cubicBezTo>
                    <a:pt x="13" y="16"/>
                    <a:pt x="14" y="16"/>
                    <a:pt x="14" y="16"/>
                  </a:cubicBezTo>
                  <a:cubicBezTo>
                    <a:pt x="18" y="11"/>
                    <a:pt x="18" y="11"/>
                    <a:pt x="18" y="11"/>
                  </a:cubicBezTo>
                  <a:cubicBezTo>
                    <a:pt x="18" y="10"/>
                    <a:pt x="17" y="10"/>
                    <a:pt x="16" y="9"/>
                  </a:cubicBezTo>
                  <a:cubicBezTo>
                    <a:pt x="15" y="8"/>
                    <a:pt x="13" y="7"/>
                    <a:pt x="11" y="5"/>
                  </a:cubicBezTo>
                  <a:cubicBezTo>
                    <a:pt x="8" y="3"/>
                    <a:pt x="4" y="0"/>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3" name="Group 12"/>
          <p:cNvGrpSpPr/>
          <p:nvPr/>
        </p:nvGrpSpPr>
        <p:grpSpPr>
          <a:xfrm>
            <a:off x="6582743" y="3952396"/>
            <a:ext cx="370265" cy="790609"/>
            <a:chOff x="4332288" y="3306763"/>
            <a:chExt cx="387350" cy="827088"/>
          </a:xfrm>
          <a:solidFill>
            <a:schemeClr val="tx2"/>
          </a:solidFill>
        </p:grpSpPr>
        <p:sp>
          <p:nvSpPr>
            <p:cNvPr id="14" name="Freeform 205"/>
            <p:cNvSpPr>
              <a:spLocks/>
            </p:cNvSpPr>
            <p:nvPr/>
          </p:nvSpPr>
          <p:spPr bwMode="auto">
            <a:xfrm>
              <a:off x="4672013" y="4078288"/>
              <a:ext cx="47625" cy="55563"/>
            </a:xfrm>
            <a:custGeom>
              <a:avLst/>
              <a:gdLst>
                <a:gd name="T0" fmla="*/ 5 w 16"/>
                <a:gd name="T1" fmla="*/ 0 h 19"/>
                <a:gd name="T2" fmla="*/ 0 w 16"/>
                <a:gd name="T3" fmla="*/ 4 h 19"/>
                <a:gd name="T4" fmla="*/ 5 w 16"/>
                <a:gd name="T5" fmla="*/ 12 h 19"/>
                <a:gd name="T6" fmla="*/ 9 w 16"/>
                <a:gd name="T7" fmla="*/ 16 h 19"/>
                <a:gd name="T8" fmla="*/ 11 w 16"/>
                <a:gd name="T9" fmla="*/ 19 h 19"/>
                <a:gd name="T10" fmla="*/ 16 w 16"/>
                <a:gd name="T11" fmla="*/ 14 h 19"/>
                <a:gd name="T12" fmla="*/ 14 w 16"/>
                <a:gd name="T13" fmla="*/ 12 h 19"/>
                <a:gd name="T14" fmla="*/ 11 w 16"/>
                <a:gd name="T15" fmla="*/ 7 h 19"/>
                <a:gd name="T16" fmla="*/ 5 w 1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9">
                  <a:moveTo>
                    <a:pt x="5" y="0"/>
                  </a:moveTo>
                  <a:cubicBezTo>
                    <a:pt x="0" y="4"/>
                    <a:pt x="0" y="4"/>
                    <a:pt x="0" y="4"/>
                  </a:cubicBezTo>
                  <a:cubicBezTo>
                    <a:pt x="0" y="4"/>
                    <a:pt x="2" y="8"/>
                    <a:pt x="5" y="12"/>
                  </a:cubicBezTo>
                  <a:cubicBezTo>
                    <a:pt x="6" y="13"/>
                    <a:pt x="8" y="15"/>
                    <a:pt x="9" y="16"/>
                  </a:cubicBezTo>
                  <a:cubicBezTo>
                    <a:pt x="10" y="18"/>
                    <a:pt x="11" y="19"/>
                    <a:pt x="11" y="19"/>
                  </a:cubicBezTo>
                  <a:cubicBezTo>
                    <a:pt x="16" y="14"/>
                    <a:pt x="16" y="14"/>
                    <a:pt x="16" y="14"/>
                  </a:cubicBezTo>
                  <a:cubicBezTo>
                    <a:pt x="16" y="14"/>
                    <a:pt x="15" y="13"/>
                    <a:pt x="14" y="12"/>
                  </a:cubicBezTo>
                  <a:cubicBezTo>
                    <a:pt x="13" y="11"/>
                    <a:pt x="12" y="9"/>
                    <a:pt x="11" y="7"/>
                  </a:cubicBezTo>
                  <a:cubicBezTo>
                    <a:pt x="8" y="4"/>
                    <a:pt x="5" y="0"/>
                    <a:pt x="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206"/>
            <p:cNvSpPr>
              <a:spLocks/>
            </p:cNvSpPr>
            <p:nvPr/>
          </p:nvSpPr>
          <p:spPr bwMode="auto">
            <a:xfrm>
              <a:off x="4625975" y="4016375"/>
              <a:ext cx="46038" cy="55563"/>
            </a:xfrm>
            <a:custGeom>
              <a:avLst/>
              <a:gdLst>
                <a:gd name="T0" fmla="*/ 11 w 29"/>
                <a:gd name="T1" fmla="*/ 0 h 35"/>
                <a:gd name="T2" fmla="*/ 0 w 29"/>
                <a:gd name="T3" fmla="*/ 7 h 35"/>
                <a:gd name="T4" fmla="*/ 18 w 29"/>
                <a:gd name="T5" fmla="*/ 35 h 35"/>
                <a:gd name="T6" fmla="*/ 29 w 29"/>
                <a:gd name="T7" fmla="*/ 26 h 35"/>
                <a:gd name="T8" fmla="*/ 11 w 29"/>
                <a:gd name="T9" fmla="*/ 0 h 35"/>
              </a:gdLst>
              <a:ahLst/>
              <a:cxnLst>
                <a:cxn ang="0">
                  <a:pos x="T0" y="T1"/>
                </a:cxn>
                <a:cxn ang="0">
                  <a:pos x="T2" y="T3"/>
                </a:cxn>
                <a:cxn ang="0">
                  <a:pos x="T4" y="T5"/>
                </a:cxn>
                <a:cxn ang="0">
                  <a:pos x="T6" y="T7"/>
                </a:cxn>
                <a:cxn ang="0">
                  <a:pos x="T8" y="T9"/>
                </a:cxn>
              </a:cxnLst>
              <a:rect l="0" t="0" r="r" b="b"/>
              <a:pathLst>
                <a:path w="29" h="35">
                  <a:moveTo>
                    <a:pt x="11" y="0"/>
                  </a:moveTo>
                  <a:lnTo>
                    <a:pt x="0" y="7"/>
                  </a:lnTo>
                  <a:lnTo>
                    <a:pt x="18" y="35"/>
                  </a:lnTo>
                  <a:lnTo>
                    <a:pt x="29" y="26"/>
                  </a:ln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207"/>
            <p:cNvSpPr>
              <a:spLocks/>
            </p:cNvSpPr>
            <p:nvPr/>
          </p:nvSpPr>
          <p:spPr bwMode="auto">
            <a:xfrm>
              <a:off x="4581525" y="3951288"/>
              <a:ext cx="47625" cy="55563"/>
            </a:xfrm>
            <a:custGeom>
              <a:avLst/>
              <a:gdLst>
                <a:gd name="T0" fmla="*/ 11 w 30"/>
                <a:gd name="T1" fmla="*/ 0 h 35"/>
                <a:gd name="T2" fmla="*/ 0 w 30"/>
                <a:gd name="T3" fmla="*/ 8 h 35"/>
                <a:gd name="T4" fmla="*/ 19 w 30"/>
                <a:gd name="T5" fmla="*/ 35 h 35"/>
                <a:gd name="T6" fmla="*/ 30 w 30"/>
                <a:gd name="T7" fmla="*/ 28 h 35"/>
                <a:gd name="T8" fmla="*/ 11 w 30"/>
                <a:gd name="T9" fmla="*/ 0 h 35"/>
              </a:gdLst>
              <a:ahLst/>
              <a:cxnLst>
                <a:cxn ang="0">
                  <a:pos x="T0" y="T1"/>
                </a:cxn>
                <a:cxn ang="0">
                  <a:pos x="T2" y="T3"/>
                </a:cxn>
                <a:cxn ang="0">
                  <a:pos x="T4" y="T5"/>
                </a:cxn>
                <a:cxn ang="0">
                  <a:pos x="T6" y="T7"/>
                </a:cxn>
                <a:cxn ang="0">
                  <a:pos x="T8" y="T9"/>
                </a:cxn>
              </a:cxnLst>
              <a:rect l="0" t="0" r="r" b="b"/>
              <a:pathLst>
                <a:path w="30" h="35">
                  <a:moveTo>
                    <a:pt x="11" y="0"/>
                  </a:moveTo>
                  <a:lnTo>
                    <a:pt x="0" y="8"/>
                  </a:lnTo>
                  <a:lnTo>
                    <a:pt x="19" y="35"/>
                  </a:lnTo>
                  <a:lnTo>
                    <a:pt x="30" y="28"/>
                  </a:ln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208"/>
            <p:cNvSpPr>
              <a:spLocks/>
            </p:cNvSpPr>
            <p:nvPr/>
          </p:nvSpPr>
          <p:spPr bwMode="auto">
            <a:xfrm>
              <a:off x="4540250" y="3887788"/>
              <a:ext cx="44450" cy="52388"/>
            </a:xfrm>
            <a:custGeom>
              <a:avLst/>
              <a:gdLst>
                <a:gd name="T0" fmla="*/ 6 w 15"/>
                <a:gd name="T1" fmla="*/ 0 h 18"/>
                <a:gd name="T2" fmla="*/ 0 w 15"/>
                <a:gd name="T3" fmla="*/ 3 h 18"/>
                <a:gd name="T4" fmla="*/ 1 w 15"/>
                <a:gd name="T5" fmla="*/ 6 h 18"/>
                <a:gd name="T6" fmla="*/ 5 w 15"/>
                <a:gd name="T7" fmla="*/ 11 h 18"/>
                <a:gd name="T8" fmla="*/ 9 w 15"/>
                <a:gd name="T9" fmla="*/ 18 h 18"/>
                <a:gd name="T10" fmla="*/ 15 w 15"/>
                <a:gd name="T11" fmla="*/ 15 h 18"/>
                <a:gd name="T12" fmla="*/ 11 w 15"/>
                <a:gd name="T13" fmla="*/ 7 h 18"/>
                <a:gd name="T14" fmla="*/ 8 w 15"/>
                <a:gd name="T15" fmla="*/ 2 h 18"/>
                <a:gd name="T16" fmla="*/ 6 w 15"/>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6" y="0"/>
                  </a:moveTo>
                  <a:cubicBezTo>
                    <a:pt x="0" y="3"/>
                    <a:pt x="0" y="3"/>
                    <a:pt x="0" y="3"/>
                  </a:cubicBezTo>
                  <a:cubicBezTo>
                    <a:pt x="0" y="3"/>
                    <a:pt x="1" y="4"/>
                    <a:pt x="1" y="6"/>
                  </a:cubicBezTo>
                  <a:cubicBezTo>
                    <a:pt x="2" y="7"/>
                    <a:pt x="3" y="9"/>
                    <a:pt x="5" y="11"/>
                  </a:cubicBezTo>
                  <a:cubicBezTo>
                    <a:pt x="7" y="15"/>
                    <a:pt x="9" y="18"/>
                    <a:pt x="9" y="18"/>
                  </a:cubicBezTo>
                  <a:cubicBezTo>
                    <a:pt x="15" y="15"/>
                    <a:pt x="15" y="15"/>
                    <a:pt x="15" y="15"/>
                  </a:cubicBezTo>
                  <a:cubicBezTo>
                    <a:pt x="15" y="15"/>
                    <a:pt x="13" y="11"/>
                    <a:pt x="11" y="7"/>
                  </a:cubicBezTo>
                  <a:cubicBezTo>
                    <a:pt x="10" y="5"/>
                    <a:pt x="8" y="3"/>
                    <a:pt x="8" y="2"/>
                  </a:cubicBezTo>
                  <a:cubicBezTo>
                    <a:pt x="7" y="1"/>
                    <a:pt x="6" y="0"/>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209"/>
            <p:cNvSpPr>
              <a:spLocks/>
            </p:cNvSpPr>
            <p:nvPr/>
          </p:nvSpPr>
          <p:spPr bwMode="auto">
            <a:xfrm>
              <a:off x="4502150" y="3816350"/>
              <a:ext cx="44450" cy="55563"/>
            </a:xfrm>
            <a:custGeom>
              <a:avLst/>
              <a:gdLst>
                <a:gd name="T0" fmla="*/ 7 w 15"/>
                <a:gd name="T1" fmla="*/ 0 h 19"/>
                <a:gd name="T2" fmla="*/ 0 w 15"/>
                <a:gd name="T3" fmla="*/ 4 h 19"/>
                <a:gd name="T4" fmla="*/ 4 w 15"/>
                <a:gd name="T5" fmla="*/ 12 h 19"/>
                <a:gd name="T6" fmla="*/ 9 w 15"/>
                <a:gd name="T7" fmla="*/ 19 h 19"/>
                <a:gd name="T8" fmla="*/ 15 w 15"/>
                <a:gd name="T9" fmla="*/ 16 h 19"/>
                <a:gd name="T10" fmla="*/ 11 w 15"/>
                <a:gd name="T11" fmla="*/ 8 h 19"/>
                <a:gd name="T12" fmla="*/ 7 w 15"/>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5" h="19">
                  <a:moveTo>
                    <a:pt x="7" y="0"/>
                  </a:moveTo>
                  <a:cubicBezTo>
                    <a:pt x="0" y="4"/>
                    <a:pt x="0" y="4"/>
                    <a:pt x="0" y="4"/>
                  </a:cubicBezTo>
                  <a:cubicBezTo>
                    <a:pt x="0" y="4"/>
                    <a:pt x="2" y="8"/>
                    <a:pt x="4" y="12"/>
                  </a:cubicBezTo>
                  <a:cubicBezTo>
                    <a:pt x="7" y="15"/>
                    <a:pt x="9" y="19"/>
                    <a:pt x="9" y="19"/>
                  </a:cubicBezTo>
                  <a:cubicBezTo>
                    <a:pt x="15" y="16"/>
                    <a:pt x="15" y="16"/>
                    <a:pt x="15" y="16"/>
                  </a:cubicBezTo>
                  <a:cubicBezTo>
                    <a:pt x="15" y="16"/>
                    <a:pt x="13" y="12"/>
                    <a:pt x="11" y="8"/>
                  </a:cubicBezTo>
                  <a:cubicBezTo>
                    <a:pt x="9" y="4"/>
                    <a:pt x="7" y="0"/>
                    <a:pt x="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210"/>
            <p:cNvSpPr>
              <a:spLocks/>
            </p:cNvSpPr>
            <p:nvPr/>
          </p:nvSpPr>
          <p:spPr bwMode="auto">
            <a:xfrm>
              <a:off x="4470400" y="3749675"/>
              <a:ext cx="41275" cy="55563"/>
            </a:xfrm>
            <a:custGeom>
              <a:avLst/>
              <a:gdLst>
                <a:gd name="T0" fmla="*/ 6 w 14"/>
                <a:gd name="T1" fmla="*/ 0 h 19"/>
                <a:gd name="T2" fmla="*/ 0 w 14"/>
                <a:gd name="T3" fmla="*/ 3 h 19"/>
                <a:gd name="T4" fmla="*/ 3 w 14"/>
                <a:gd name="T5" fmla="*/ 11 h 19"/>
                <a:gd name="T6" fmla="*/ 7 w 14"/>
                <a:gd name="T7" fmla="*/ 19 h 19"/>
                <a:gd name="T8" fmla="*/ 14 w 14"/>
                <a:gd name="T9" fmla="*/ 16 h 19"/>
                <a:gd name="T10" fmla="*/ 10 w 14"/>
                <a:gd name="T11" fmla="*/ 8 h 19"/>
                <a:gd name="T12" fmla="*/ 6 w 1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0"/>
                  </a:moveTo>
                  <a:cubicBezTo>
                    <a:pt x="0" y="3"/>
                    <a:pt x="0" y="3"/>
                    <a:pt x="0" y="3"/>
                  </a:cubicBezTo>
                  <a:cubicBezTo>
                    <a:pt x="0" y="3"/>
                    <a:pt x="1" y="7"/>
                    <a:pt x="3" y="11"/>
                  </a:cubicBezTo>
                  <a:cubicBezTo>
                    <a:pt x="5" y="15"/>
                    <a:pt x="7" y="19"/>
                    <a:pt x="7" y="19"/>
                  </a:cubicBezTo>
                  <a:cubicBezTo>
                    <a:pt x="14" y="16"/>
                    <a:pt x="14" y="16"/>
                    <a:pt x="14" y="16"/>
                  </a:cubicBezTo>
                  <a:cubicBezTo>
                    <a:pt x="14" y="16"/>
                    <a:pt x="12" y="12"/>
                    <a:pt x="10" y="8"/>
                  </a:cubicBezTo>
                  <a:cubicBezTo>
                    <a:pt x="8" y="4"/>
                    <a:pt x="6" y="0"/>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211"/>
            <p:cNvSpPr>
              <a:spLocks/>
            </p:cNvSpPr>
            <p:nvPr/>
          </p:nvSpPr>
          <p:spPr bwMode="auto">
            <a:xfrm>
              <a:off x="4438650" y="3679825"/>
              <a:ext cx="38100" cy="55563"/>
            </a:xfrm>
            <a:custGeom>
              <a:avLst/>
              <a:gdLst>
                <a:gd name="T0" fmla="*/ 7 w 13"/>
                <a:gd name="T1" fmla="*/ 0 h 19"/>
                <a:gd name="T2" fmla="*/ 0 w 13"/>
                <a:gd name="T3" fmla="*/ 2 h 19"/>
                <a:gd name="T4" fmla="*/ 3 w 13"/>
                <a:gd name="T5" fmla="*/ 11 h 19"/>
                <a:gd name="T6" fmla="*/ 6 w 13"/>
                <a:gd name="T7" fmla="*/ 16 h 19"/>
                <a:gd name="T8" fmla="*/ 7 w 13"/>
                <a:gd name="T9" fmla="*/ 19 h 19"/>
                <a:gd name="T10" fmla="*/ 13 w 13"/>
                <a:gd name="T11" fmla="*/ 16 h 19"/>
                <a:gd name="T12" fmla="*/ 12 w 13"/>
                <a:gd name="T13" fmla="*/ 13 h 19"/>
                <a:gd name="T14" fmla="*/ 10 w 13"/>
                <a:gd name="T15" fmla="*/ 8 h 19"/>
                <a:gd name="T16" fmla="*/ 7 w 1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7" y="0"/>
                  </a:moveTo>
                  <a:cubicBezTo>
                    <a:pt x="0" y="2"/>
                    <a:pt x="0" y="2"/>
                    <a:pt x="0" y="2"/>
                  </a:cubicBezTo>
                  <a:cubicBezTo>
                    <a:pt x="0" y="2"/>
                    <a:pt x="2" y="6"/>
                    <a:pt x="3" y="11"/>
                  </a:cubicBezTo>
                  <a:cubicBezTo>
                    <a:pt x="4" y="13"/>
                    <a:pt x="5" y="15"/>
                    <a:pt x="6" y="16"/>
                  </a:cubicBezTo>
                  <a:cubicBezTo>
                    <a:pt x="7" y="18"/>
                    <a:pt x="7" y="19"/>
                    <a:pt x="7" y="19"/>
                  </a:cubicBezTo>
                  <a:cubicBezTo>
                    <a:pt x="13" y="16"/>
                    <a:pt x="13" y="16"/>
                    <a:pt x="13" y="16"/>
                  </a:cubicBezTo>
                  <a:cubicBezTo>
                    <a:pt x="13" y="16"/>
                    <a:pt x="13" y="15"/>
                    <a:pt x="12" y="13"/>
                  </a:cubicBezTo>
                  <a:cubicBezTo>
                    <a:pt x="12" y="12"/>
                    <a:pt x="11" y="10"/>
                    <a:pt x="10" y="8"/>
                  </a:cubicBezTo>
                  <a:cubicBezTo>
                    <a:pt x="8" y="4"/>
                    <a:pt x="7" y="0"/>
                    <a:pt x="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212"/>
            <p:cNvSpPr>
              <a:spLocks/>
            </p:cNvSpPr>
            <p:nvPr/>
          </p:nvSpPr>
          <p:spPr bwMode="auto">
            <a:xfrm>
              <a:off x="4408488" y="3605213"/>
              <a:ext cx="38100" cy="55563"/>
            </a:xfrm>
            <a:custGeom>
              <a:avLst/>
              <a:gdLst>
                <a:gd name="T0" fmla="*/ 7 w 13"/>
                <a:gd name="T1" fmla="*/ 0 h 19"/>
                <a:gd name="T2" fmla="*/ 0 w 13"/>
                <a:gd name="T3" fmla="*/ 2 h 19"/>
                <a:gd name="T4" fmla="*/ 4 w 13"/>
                <a:gd name="T5" fmla="*/ 11 h 19"/>
                <a:gd name="T6" fmla="*/ 7 w 13"/>
                <a:gd name="T7" fmla="*/ 19 h 19"/>
                <a:gd name="T8" fmla="*/ 13 w 13"/>
                <a:gd name="T9" fmla="*/ 17 h 19"/>
                <a:gd name="T10" fmla="*/ 10 w 13"/>
                <a:gd name="T11" fmla="*/ 8 h 19"/>
                <a:gd name="T12" fmla="*/ 7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7" y="0"/>
                  </a:moveTo>
                  <a:cubicBezTo>
                    <a:pt x="0" y="2"/>
                    <a:pt x="0" y="2"/>
                    <a:pt x="0" y="2"/>
                  </a:cubicBezTo>
                  <a:cubicBezTo>
                    <a:pt x="0" y="2"/>
                    <a:pt x="2" y="7"/>
                    <a:pt x="4" y="11"/>
                  </a:cubicBezTo>
                  <a:cubicBezTo>
                    <a:pt x="5" y="15"/>
                    <a:pt x="7" y="19"/>
                    <a:pt x="7" y="19"/>
                  </a:cubicBezTo>
                  <a:cubicBezTo>
                    <a:pt x="13" y="17"/>
                    <a:pt x="13" y="17"/>
                    <a:pt x="13" y="17"/>
                  </a:cubicBezTo>
                  <a:cubicBezTo>
                    <a:pt x="13" y="17"/>
                    <a:pt x="12" y="12"/>
                    <a:pt x="10" y="8"/>
                  </a:cubicBezTo>
                  <a:cubicBezTo>
                    <a:pt x="9" y="4"/>
                    <a:pt x="7" y="0"/>
                    <a:pt x="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213"/>
            <p:cNvSpPr>
              <a:spLocks/>
            </p:cNvSpPr>
            <p:nvPr/>
          </p:nvSpPr>
          <p:spPr bwMode="auto">
            <a:xfrm>
              <a:off x="4384675" y="3532188"/>
              <a:ext cx="34925" cy="55563"/>
            </a:xfrm>
            <a:custGeom>
              <a:avLst/>
              <a:gdLst>
                <a:gd name="T0" fmla="*/ 13 w 22"/>
                <a:gd name="T1" fmla="*/ 0 h 35"/>
                <a:gd name="T2" fmla="*/ 0 w 22"/>
                <a:gd name="T3" fmla="*/ 4 h 35"/>
                <a:gd name="T4" fmla="*/ 11 w 22"/>
                <a:gd name="T5" fmla="*/ 35 h 35"/>
                <a:gd name="T6" fmla="*/ 22 w 22"/>
                <a:gd name="T7" fmla="*/ 32 h 35"/>
                <a:gd name="T8" fmla="*/ 13 w 22"/>
                <a:gd name="T9" fmla="*/ 0 h 35"/>
              </a:gdLst>
              <a:ahLst/>
              <a:cxnLst>
                <a:cxn ang="0">
                  <a:pos x="T0" y="T1"/>
                </a:cxn>
                <a:cxn ang="0">
                  <a:pos x="T2" y="T3"/>
                </a:cxn>
                <a:cxn ang="0">
                  <a:pos x="T4" y="T5"/>
                </a:cxn>
                <a:cxn ang="0">
                  <a:pos x="T6" y="T7"/>
                </a:cxn>
                <a:cxn ang="0">
                  <a:pos x="T8" y="T9"/>
                </a:cxn>
              </a:cxnLst>
              <a:rect l="0" t="0" r="r" b="b"/>
              <a:pathLst>
                <a:path w="22" h="35">
                  <a:moveTo>
                    <a:pt x="13" y="0"/>
                  </a:moveTo>
                  <a:lnTo>
                    <a:pt x="0" y="4"/>
                  </a:lnTo>
                  <a:lnTo>
                    <a:pt x="11" y="35"/>
                  </a:lnTo>
                  <a:lnTo>
                    <a:pt x="22" y="32"/>
                  </a:lnTo>
                  <a:lnTo>
                    <a:pt x="13"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214"/>
            <p:cNvSpPr>
              <a:spLocks/>
            </p:cNvSpPr>
            <p:nvPr/>
          </p:nvSpPr>
          <p:spPr bwMode="auto">
            <a:xfrm>
              <a:off x="4364038" y="3459163"/>
              <a:ext cx="33338" cy="55563"/>
            </a:xfrm>
            <a:custGeom>
              <a:avLst/>
              <a:gdLst>
                <a:gd name="T0" fmla="*/ 13 w 21"/>
                <a:gd name="T1" fmla="*/ 0 h 35"/>
                <a:gd name="T2" fmla="*/ 0 w 21"/>
                <a:gd name="T3" fmla="*/ 2 h 35"/>
                <a:gd name="T4" fmla="*/ 10 w 21"/>
                <a:gd name="T5" fmla="*/ 35 h 35"/>
                <a:gd name="T6" fmla="*/ 21 w 21"/>
                <a:gd name="T7" fmla="*/ 31 h 35"/>
                <a:gd name="T8" fmla="*/ 13 w 21"/>
                <a:gd name="T9" fmla="*/ 0 h 35"/>
              </a:gdLst>
              <a:ahLst/>
              <a:cxnLst>
                <a:cxn ang="0">
                  <a:pos x="T0" y="T1"/>
                </a:cxn>
                <a:cxn ang="0">
                  <a:pos x="T2" y="T3"/>
                </a:cxn>
                <a:cxn ang="0">
                  <a:pos x="T4" y="T5"/>
                </a:cxn>
                <a:cxn ang="0">
                  <a:pos x="T6" y="T7"/>
                </a:cxn>
                <a:cxn ang="0">
                  <a:pos x="T8" y="T9"/>
                </a:cxn>
              </a:cxnLst>
              <a:rect l="0" t="0" r="r" b="b"/>
              <a:pathLst>
                <a:path w="21" h="35">
                  <a:moveTo>
                    <a:pt x="13" y="0"/>
                  </a:moveTo>
                  <a:lnTo>
                    <a:pt x="0" y="2"/>
                  </a:lnTo>
                  <a:lnTo>
                    <a:pt x="10" y="35"/>
                  </a:lnTo>
                  <a:lnTo>
                    <a:pt x="21" y="31"/>
                  </a:lnTo>
                  <a:lnTo>
                    <a:pt x="13"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215"/>
            <p:cNvSpPr>
              <a:spLocks/>
            </p:cNvSpPr>
            <p:nvPr/>
          </p:nvSpPr>
          <p:spPr bwMode="auto">
            <a:xfrm>
              <a:off x="4346575" y="3382963"/>
              <a:ext cx="33338" cy="55563"/>
            </a:xfrm>
            <a:custGeom>
              <a:avLst/>
              <a:gdLst>
                <a:gd name="T0" fmla="*/ 13 w 21"/>
                <a:gd name="T1" fmla="*/ 0 h 35"/>
                <a:gd name="T2" fmla="*/ 0 w 21"/>
                <a:gd name="T3" fmla="*/ 2 h 35"/>
                <a:gd name="T4" fmla="*/ 8 w 21"/>
                <a:gd name="T5" fmla="*/ 35 h 35"/>
                <a:gd name="T6" fmla="*/ 21 w 21"/>
                <a:gd name="T7" fmla="*/ 31 h 35"/>
                <a:gd name="T8" fmla="*/ 13 w 21"/>
                <a:gd name="T9" fmla="*/ 0 h 35"/>
              </a:gdLst>
              <a:ahLst/>
              <a:cxnLst>
                <a:cxn ang="0">
                  <a:pos x="T0" y="T1"/>
                </a:cxn>
                <a:cxn ang="0">
                  <a:pos x="T2" y="T3"/>
                </a:cxn>
                <a:cxn ang="0">
                  <a:pos x="T4" y="T5"/>
                </a:cxn>
                <a:cxn ang="0">
                  <a:pos x="T6" y="T7"/>
                </a:cxn>
                <a:cxn ang="0">
                  <a:pos x="T8" y="T9"/>
                </a:cxn>
              </a:cxnLst>
              <a:rect l="0" t="0" r="r" b="b"/>
              <a:pathLst>
                <a:path w="21" h="35">
                  <a:moveTo>
                    <a:pt x="13" y="0"/>
                  </a:moveTo>
                  <a:lnTo>
                    <a:pt x="0" y="2"/>
                  </a:lnTo>
                  <a:lnTo>
                    <a:pt x="8" y="35"/>
                  </a:lnTo>
                  <a:lnTo>
                    <a:pt x="21" y="31"/>
                  </a:lnTo>
                  <a:lnTo>
                    <a:pt x="13"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16"/>
            <p:cNvSpPr>
              <a:spLocks/>
            </p:cNvSpPr>
            <p:nvPr/>
          </p:nvSpPr>
          <p:spPr bwMode="auto">
            <a:xfrm>
              <a:off x="4332288" y="3306763"/>
              <a:ext cx="30163" cy="55563"/>
            </a:xfrm>
            <a:custGeom>
              <a:avLst/>
              <a:gdLst>
                <a:gd name="T0" fmla="*/ 7 w 10"/>
                <a:gd name="T1" fmla="*/ 0 h 19"/>
                <a:gd name="T2" fmla="*/ 0 w 10"/>
                <a:gd name="T3" fmla="*/ 1 h 19"/>
                <a:gd name="T4" fmla="*/ 0 w 10"/>
                <a:gd name="T5" fmla="*/ 4 h 19"/>
                <a:gd name="T6" fmla="*/ 1 w 10"/>
                <a:gd name="T7" fmla="*/ 10 h 19"/>
                <a:gd name="T8" fmla="*/ 3 w 10"/>
                <a:gd name="T9" fmla="*/ 19 h 19"/>
                <a:gd name="T10" fmla="*/ 10 w 10"/>
                <a:gd name="T11" fmla="*/ 17 h 19"/>
                <a:gd name="T12" fmla="*/ 8 w 10"/>
                <a:gd name="T13" fmla="*/ 9 h 19"/>
                <a:gd name="T14" fmla="*/ 7 w 10"/>
                <a:gd name="T15" fmla="*/ 3 h 19"/>
                <a:gd name="T16" fmla="*/ 7 w 1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9">
                  <a:moveTo>
                    <a:pt x="7" y="0"/>
                  </a:moveTo>
                  <a:cubicBezTo>
                    <a:pt x="0" y="1"/>
                    <a:pt x="0" y="1"/>
                    <a:pt x="0" y="1"/>
                  </a:cubicBezTo>
                  <a:cubicBezTo>
                    <a:pt x="0" y="1"/>
                    <a:pt x="0" y="2"/>
                    <a:pt x="0" y="4"/>
                  </a:cubicBezTo>
                  <a:cubicBezTo>
                    <a:pt x="1" y="6"/>
                    <a:pt x="1" y="8"/>
                    <a:pt x="1" y="10"/>
                  </a:cubicBezTo>
                  <a:cubicBezTo>
                    <a:pt x="2" y="14"/>
                    <a:pt x="3" y="19"/>
                    <a:pt x="3" y="19"/>
                  </a:cubicBezTo>
                  <a:cubicBezTo>
                    <a:pt x="10" y="17"/>
                    <a:pt x="10" y="17"/>
                    <a:pt x="10" y="17"/>
                  </a:cubicBezTo>
                  <a:cubicBezTo>
                    <a:pt x="10" y="17"/>
                    <a:pt x="9" y="13"/>
                    <a:pt x="8" y="9"/>
                  </a:cubicBezTo>
                  <a:cubicBezTo>
                    <a:pt x="8" y="7"/>
                    <a:pt x="8" y="4"/>
                    <a:pt x="7" y="3"/>
                  </a:cubicBezTo>
                  <a:cubicBezTo>
                    <a:pt x="7" y="1"/>
                    <a:pt x="7" y="0"/>
                    <a:pt x="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p:nvGrpSpPr>
        <p:grpSpPr>
          <a:xfrm>
            <a:off x="6575155" y="2513822"/>
            <a:ext cx="481043" cy="972707"/>
            <a:chOff x="4324350" y="1801813"/>
            <a:chExt cx="503238" cy="1017588"/>
          </a:xfrm>
          <a:solidFill>
            <a:schemeClr val="tx2"/>
          </a:solidFill>
        </p:grpSpPr>
        <p:sp>
          <p:nvSpPr>
            <p:cNvPr id="27" name="Freeform 223"/>
            <p:cNvSpPr>
              <a:spLocks/>
            </p:cNvSpPr>
            <p:nvPr/>
          </p:nvSpPr>
          <p:spPr bwMode="auto">
            <a:xfrm>
              <a:off x="4324350" y="2763838"/>
              <a:ext cx="25400" cy="55563"/>
            </a:xfrm>
            <a:custGeom>
              <a:avLst/>
              <a:gdLst>
                <a:gd name="T0" fmla="*/ 16 w 16"/>
                <a:gd name="T1" fmla="*/ 2 h 35"/>
                <a:gd name="T2" fmla="*/ 3 w 16"/>
                <a:gd name="T3" fmla="*/ 0 h 35"/>
                <a:gd name="T4" fmla="*/ 0 w 16"/>
                <a:gd name="T5" fmla="*/ 33 h 35"/>
                <a:gd name="T6" fmla="*/ 12 w 16"/>
                <a:gd name="T7" fmla="*/ 35 h 35"/>
                <a:gd name="T8" fmla="*/ 16 w 16"/>
                <a:gd name="T9" fmla="*/ 2 h 35"/>
              </a:gdLst>
              <a:ahLst/>
              <a:cxnLst>
                <a:cxn ang="0">
                  <a:pos x="T0" y="T1"/>
                </a:cxn>
                <a:cxn ang="0">
                  <a:pos x="T2" y="T3"/>
                </a:cxn>
                <a:cxn ang="0">
                  <a:pos x="T4" y="T5"/>
                </a:cxn>
                <a:cxn ang="0">
                  <a:pos x="T6" y="T7"/>
                </a:cxn>
                <a:cxn ang="0">
                  <a:pos x="T8" y="T9"/>
                </a:cxn>
              </a:cxnLst>
              <a:rect l="0" t="0" r="r" b="b"/>
              <a:pathLst>
                <a:path w="16" h="35">
                  <a:moveTo>
                    <a:pt x="16" y="2"/>
                  </a:moveTo>
                  <a:lnTo>
                    <a:pt x="3" y="0"/>
                  </a:lnTo>
                  <a:lnTo>
                    <a:pt x="0" y="33"/>
                  </a:lnTo>
                  <a:lnTo>
                    <a:pt x="12" y="35"/>
                  </a:lnTo>
                  <a:lnTo>
                    <a:pt x="16" y="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24"/>
            <p:cNvSpPr>
              <a:spLocks/>
            </p:cNvSpPr>
            <p:nvPr/>
          </p:nvSpPr>
          <p:spPr bwMode="auto">
            <a:xfrm>
              <a:off x="4332288" y="2687638"/>
              <a:ext cx="30163" cy="55563"/>
            </a:xfrm>
            <a:custGeom>
              <a:avLst/>
              <a:gdLst>
                <a:gd name="T0" fmla="*/ 19 w 19"/>
                <a:gd name="T1" fmla="*/ 2 h 35"/>
                <a:gd name="T2" fmla="*/ 6 w 19"/>
                <a:gd name="T3" fmla="*/ 0 h 35"/>
                <a:gd name="T4" fmla="*/ 0 w 19"/>
                <a:gd name="T5" fmla="*/ 33 h 35"/>
                <a:gd name="T6" fmla="*/ 13 w 19"/>
                <a:gd name="T7" fmla="*/ 35 h 35"/>
                <a:gd name="T8" fmla="*/ 19 w 19"/>
                <a:gd name="T9" fmla="*/ 2 h 35"/>
              </a:gdLst>
              <a:ahLst/>
              <a:cxnLst>
                <a:cxn ang="0">
                  <a:pos x="T0" y="T1"/>
                </a:cxn>
                <a:cxn ang="0">
                  <a:pos x="T2" y="T3"/>
                </a:cxn>
                <a:cxn ang="0">
                  <a:pos x="T4" y="T5"/>
                </a:cxn>
                <a:cxn ang="0">
                  <a:pos x="T6" y="T7"/>
                </a:cxn>
                <a:cxn ang="0">
                  <a:pos x="T8" y="T9"/>
                </a:cxn>
              </a:cxnLst>
              <a:rect l="0" t="0" r="r" b="b"/>
              <a:pathLst>
                <a:path w="19" h="35">
                  <a:moveTo>
                    <a:pt x="19" y="2"/>
                  </a:moveTo>
                  <a:lnTo>
                    <a:pt x="6" y="0"/>
                  </a:lnTo>
                  <a:lnTo>
                    <a:pt x="0" y="33"/>
                  </a:lnTo>
                  <a:lnTo>
                    <a:pt x="13" y="35"/>
                  </a:lnTo>
                  <a:lnTo>
                    <a:pt x="19" y="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25"/>
            <p:cNvSpPr>
              <a:spLocks/>
            </p:cNvSpPr>
            <p:nvPr/>
          </p:nvSpPr>
          <p:spPr bwMode="auto">
            <a:xfrm>
              <a:off x="4346575" y="2611438"/>
              <a:ext cx="33338" cy="55563"/>
            </a:xfrm>
            <a:custGeom>
              <a:avLst/>
              <a:gdLst>
                <a:gd name="T0" fmla="*/ 21 w 21"/>
                <a:gd name="T1" fmla="*/ 4 h 35"/>
                <a:gd name="T2" fmla="*/ 8 w 21"/>
                <a:gd name="T3" fmla="*/ 0 h 35"/>
                <a:gd name="T4" fmla="*/ 0 w 21"/>
                <a:gd name="T5" fmla="*/ 31 h 35"/>
                <a:gd name="T6" fmla="*/ 13 w 21"/>
                <a:gd name="T7" fmla="*/ 35 h 35"/>
                <a:gd name="T8" fmla="*/ 21 w 21"/>
                <a:gd name="T9" fmla="*/ 4 h 35"/>
              </a:gdLst>
              <a:ahLst/>
              <a:cxnLst>
                <a:cxn ang="0">
                  <a:pos x="T0" y="T1"/>
                </a:cxn>
                <a:cxn ang="0">
                  <a:pos x="T2" y="T3"/>
                </a:cxn>
                <a:cxn ang="0">
                  <a:pos x="T4" y="T5"/>
                </a:cxn>
                <a:cxn ang="0">
                  <a:pos x="T6" y="T7"/>
                </a:cxn>
                <a:cxn ang="0">
                  <a:pos x="T8" y="T9"/>
                </a:cxn>
              </a:cxnLst>
              <a:rect l="0" t="0" r="r" b="b"/>
              <a:pathLst>
                <a:path w="21" h="35">
                  <a:moveTo>
                    <a:pt x="21" y="4"/>
                  </a:moveTo>
                  <a:lnTo>
                    <a:pt x="8" y="0"/>
                  </a:lnTo>
                  <a:lnTo>
                    <a:pt x="0" y="31"/>
                  </a:lnTo>
                  <a:lnTo>
                    <a:pt x="13" y="35"/>
                  </a:lnTo>
                  <a:lnTo>
                    <a:pt x="21" y="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26"/>
            <p:cNvSpPr>
              <a:spLocks/>
            </p:cNvSpPr>
            <p:nvPr/>
          </p:nvSpPr>
          <p:spPr bwMode="auto">
            <a:xfrm>
              <a:off x="4364038" y="2535238"/>
              <a:ext cx="36513" cy="55563"/>
            </a:xfrm>
            <a:custGeom>
              <a:avLst/>
              <a:gdLst>
                <a:gd name="T0" fmla="*/ 23 w 23"/>
                <a:gd name="T1" fmla="*/ 4 h 35"/>
                <a:gd name="T2" fmla="*/ 10 w 23"/>
                <a:gd name="T3" fmla="*/ 0 h 35"/>
                <a:gd name="T4" fmla="*/ 0 w 23"/>
                <a:gd name="T5" fmla="*/ 33 h 35"/>
                <a:gd name="T6" fmla="*/ 13 w 23"/>
                <a:gd name="T7" fmla="*/ 35 h 35"/>
                <a:gd name="T8" fmla="*/ 23 w 23"/>
                <a:gd name="T9" fmla="*/ 4 h 35"/>
              </a:gdLst>
              <a:ahLst/>
              <a:cxnLst>
                <a:cxn ang="0">
                  <a:pos x="T0" y="T1"/>
                </a:cxn>
                <a:cxn ang="0">
                  <a:pos x="T2" y="T3"/>
                </a:cxn>
                <a:cxn ang="0">
                  <a:pos x="T4" y="T5"/>
                </a:cxn>
                <a:cxn ang="0">
                  <a:pos x="T6" y="T7"/>
                </a:cxn>
                <a:cxn ang="0">
                  <a:pos x="T8" y="T9"/>
                </a:cxn>
              </a:cxnLst>
              <a:rect l="0" t="0" r="r" b="b"/>
              <a:pathLst>
                <a:path w="23" h="35">
                  <a:moveTo>
                    <a:pt x="23" y="4"/>
                  </a:moveTo>
                  <a:lnTo>
                    <a:pt x="10" y="0"/>
                  </a:lnTo>
                  <a:lnTo>
                    <a:pt x="0" y="33"/>
                  </a:lnTo>
                  <a:lnTo>
                    <a:pt x="13" y="35"/>
                  </a:lnTo>
                  <a:lnTo>
                    <a:pt x="23" y="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227"/>
            <p:cNvSpPr>
              <a:spLocks/>
            </p:cNvSpPr>
            <p:nvPr/>
          </p:nvSpPr>
          <p:spPr bwMode="auto">
            <a:xfrm>
              <a:off x="4387850" y="2462213"/>
              <a:ext cx="34925" cy="55563"/>
            </a:xfrm>
            <a:custGeom>
              <a:avLst/>
              <a:gdLst>
                <a:gd name="T0" fmla="*/ 12 w 12"/>
                <a:gd name="T1" fmla="*/ 2 h 19"/>
                <a:gd name="T2" fmla="*/ 5 w 12"/>
                <a:gd name="T3" fmla="*/ 0 h 19"/>
                <a:gd name="T4" fmla="*/ 2 w 12"/>
                <a:gd name="T5" fmla="*/ 8 h 19"/>
                <a:gd name="T6" fmla="*/ 0 w 12"/>
                <a:gd name="T7" fmla="*/ 14 h 19"/>
                <a:gd name="T8" fmla="*/ 0 w 12"/>
                <a:gd name="T9" fmla="*/ 17 h 19"/>
                <a:gd name="T10" fmla="*/ 6 w 12"/>
                <a:gd name="T11" fmla="*/ 19 h 19"/>
                <a:gd name="T12" fmla="*/ 7 w 12"/>
                <a:gd name="T13" fmla="*/ 16 h 19"/>
                <a:gd name="T14" fmla="*/ 9 w 12"/>
                <a:gd name="T15" fmla="*/ 11 h 19"/>
                <a:gd name="T16" fmla="*/ 12 w 12"/>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12" y="2"/>
                  </a:moveTo>
                  <a:cubicBezTo>
                    <a:pt x="5" y="0"/>
                    <a:pt x="5" y="0"/>
                    <a:pt x="5" y="0"/>
                  </a:cubicBezTo>
                  <a:cubicBezTo>
                    <a:pt x="5" y="0"/>
                    <a:pt x="4" y="4"/>
                    <a:pt x="2" y="8"/>
                  </a:cubicBezTo>
                  <a:cubicBezTo>
                    <a:pt x="2" y="11"/>
                    <a:pt x="1" y="13"/>
                    <a:pt x="0" y="14"/>
                  </a:cubicBezTo>
                  <a:cubicBezTo>
                    <a:pt x="0" y="16"/>
                    <a:pt x="0" y="17"/>
                    <a:pt x="0" y="17"/>
                  </a:cubicBezTo>
                  <a:cubicBezTo>
                    <a:pt x="6" y="19"/>
                    <a:pt x="6" y="19"/>
                    <a:pt x="6" y="19"/>
                  </a:cubicBezTo>
                  <a:cubicBezTo>
                    <a:pt x="6" y="19"/>
                    <a:pt x="7" y="18"/>
                    <a:pt x="7" y="16"/>
                  </a:cubicBezTo>
                  <a:cubicBezTo>
                    <a:pt x="8" y="15"/>
                    <a:pt x="8" y="13"/>
                    <a:pt x="9" y="11"/>
                  </a:cubicBezTo>
                  <a:cubicBezTo>
                    <a:pt x="11" y="6"/>
                    <a:pt x="12" y="2"/>
                    <a:pt x="1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228"/>
            <p:cNvSpPr>
              <a:spLocks/>
            </p:cNvSpPr>
            <p:nvPr/>
          </p:nvSpPr>
          <p:spPr bwMode="auto">
            <a:xfrm>
              <a:off x="4411663" y="2389188"/>
              <a:ext cx="38100" cy="55563"/>
            </a:xfrm>
            <a:custGeom>
              <a:avLst/>
              <a:gdLst>
                <a:gd name="T0" fmla="*/ 13 w 13"/>
                <a:gd name="T1" fmla="*/ 3 h 19"/>
                <a:gd name="T2" fmla="*/ 6 w 13"/>
                <a:gd name="T3" fmla="*/ 0 h 19"/>
                <a:gd name="T4" fmla="*/ 3 w 13"/>
                <a:gd name="T5" fmla="*/ 8 h 19"/>
                <a:gd name="T6" fmla="*/ 1 w 13"/>
                <a:gd name="T7" fmla="*/ 14 h 19"/>
                <a:gd name="T8" fmla="*/ 0 w 13"/>
                <a:gd name="T9" fmla="*/ 17 h 19"/>
                <a:gd name="T10" fmla="*/ 7 w 13"/>
                <a:gd name="T11" fmla="*/ 19 h 19"/>
                <a:gd name="T12" fmla="*/ 8 w 13"/>
                <a:gd name="T13" fmla="*/ 16 h 19"/>
                <a:gd name="T14" fmla="*/ 10 w 13"/>
                <a:gd name="T15" fmla="*/ 11 h 19"/>
                <a:gd name="T16" fmla="*/ 13 w 13"/>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13" y="3"/>
                  </a:moveTo>
                  <a:cubicBezTo>
                    <a:pt x="6" y="0"/>
                    <a:pt x="6" y="0"/>
                    <a:pt x="6" y="0"/>
                  </a:cubicBezTo>
                  <a:cubicBezTo>
                    <a:pt x="6" y="0"/>
                    <a:pt x="5" y="4"/>
                    <a:pt x="3" y="8"/>
                  </a:cubicBezTo>
                  <a:cubicBezTo>
                    <a:pt x="2" y="10"/>
                    <a:pt x="2" y="12"/>
                    <a:pt x="1" y="14"/>
                  </a:cubicBezTo>
                  <a:cubicBezTo>
                    <a:pt x="0" y="16"/>
                    <a:pt x="0" y="17"/>
                    <a:pt x="0" y="17"/>
                  </a:cubicBezTo>
                  <a:cubicBezTo>
                    <a:pt x="7" y="19"/>
                    <a:pt x="7" y="19"/>
                    <a:pt x="7" y="19"/>
                  </a:cubicBezTo>
                  <a:cubicBezTo>
                    <a:pt x="7" y="19"/>
                    <a:pt x="7" y="18"/>
                    <a:pt x="8" y="16"/>
                  </a:cubicBezTo>
                  <a:cubicBezTo>
                    <a:pt x="8" y="15"/>
                    <a:pt x="9" y="13"/>
                    <a:pt x="10" y="11"/>
                  </a:cubicBezTo>
                  <a:cubicBezTo>
                    <a:pt x="11" y="7"/>
                    <a:pt x="13" y="3"/>
                    <a:pt x="1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229"/>
            <p:cNvSpPr>
              <a:spLocks/>
            </p:cNvSpPr>
            <p:nvPr/>
          </p:nvSpPr>
          <p:spPr bwMode="auto">
            <a:xfrm>
              <a:off x="4440238" y="2314575"/>
              <a:ext cx="38100" cy="57150"/>
            </a:xfrm>
            <a:custGeom>
              <a:avLst/>
              <a:gdLst>
                <a:gd name="T0" fmla="*/ 13 w 13"/>
                <a:gd name="T1" fmla="*/ 3 h 19"/>
                <a:gd name="T2" fmla="*/ 7 w 13"/>
                <a:gd name="T3" fmla="*/ 0 h 19"/>
                <a:gd name="T4" fmla="*/ 3 w 13"/>
                <a:gd name="T5" fmla="*/ 8 h 19"/>
                <a:gd name="T6" fmla="*/ 1 w 13"/>
                <a:gd name="T7" fmla="*/ 14 h 19"/>
                <a:gd name="T8" fmla="*/ 0 w 13"/>
                <a:gd name="T9" fmla="*/ 17 h 19"/>
                <a:gd name="T10" fmla="*/ 6 w 13"/>
                <a:gd name="T11" fmla="*/ 19 h 19"/>
                <a:gd name="T12" fmla="*/ 7 w 13"/>
                <a:gd name="T13" fmla="*/ 17 h 19"/>
                <a:gd name="T14" fmla="*/ 10 w 13"/>
                <a:gd name="T15" fmla="*/ 11 h 19"/>
                <a:gd name="T16" fmla="*/ 13 w 13"/>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13" y="3"/>
                  </a:moveTo>
                  <a:cubicBezTo>
                    <a:pt x="7" y="0"/>
                    <a:pt x="7" y="0"/>
                    <a:pt x="7" y="0"/>
                  </a:cubicBezTo>
                  <a:cubicBezTo>
                    <a:pt x="7" y="0"/>
                    <a:pt x="5" y="4"/>
                    <a:pt x="3" y="8"/>
                  </a:cubicBezTo>
                  <a:cubicBezTo>
                    <a:pt x="2" y="11"/>
                    <a:pt x="1" y="13"/>
                    <a:pt x="1" y="14"/>
                  </a:cubicBezTo>
                  <a:cubicBezTo>
                    <a:pt x="0" y="16"/>
                    <a:pt x="0" y="17"/>
                    <a:pt x="0" y="17"/>
                  </a:cubicBezTo>
                  <a:cubicBezTo>
                    <a:pt x="6" y="19"/>
                    <a:pt x="6" y="19"/>
                    <a:pt x="6" y="19"/>
                  </a:cubicBezTo>
                  <a:cubicBezTo>
                    <a:pt x="6" y="19"/>
                    <a:pt x="7" y="18"/>
                    <a:pt x="7" y="17"/>
                  </a:cubicBezTo>
                  <a:cubicBezTo>
                    <a:pt x="8" y="15"/>
                    <a:pt x="9" y="13"/>
                    <a:pt x="10" y="11"/>
                  </a:cubicBezTo>
                  <a:cubicBezTo>
                    <a:pt x="11" y="7"/>
                    <a:pt x="13" y="3"/>
                    <a:pt x="1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230"/>
            <p:cNvSpPr>
              <a:spLocks/>
            </p:cNvSpPr>
            <p:nvPr/>
          </p:nvSpPr>
          <p:spPr bwMode="auto">
            <a:xfrm>
              <a:off x="4470400" y="2244725"/>
              <a:ext cx="44450" cy="55563"/>
            </a:xfrm>
            <a:custGeom>
              <a:avLst/>
              <a:gdLst>
                <a:gd name="T0" fmla="*/ 15 w 15"/>
                <a:gd name="T1" fmla="*/ 3 h 19"/>
                <a:gd name="T2" fmla="*/ 8 w 15"/>
                <a:gd name="T3" fmla="*/ 0 h 19"/>
                <a:gd name="T4" fmla="*/ 4 w 15"/>
                <a:gd name="T5" fmla="*/ 8 h 19"/>
                <a:gd name="T6" fmla="*/ 0 w 15"/>
                <a:gd name="T7" fmla="*/ 16 h 19"/>
                <a:gd name="T8" fmla="*/ 7 w 15"/>
                <a:gd name="T9" fmla="*/ 19 h 19"/>
                <a:gd name="T10" fmla="*/ 11 w 15"/>
                <a:gd name="T11" fmla="*/ 11 h 19"/>
                <a:gd name="T12" fmla="*/ 15 w 15"/>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5" h="19">
                  <a:moveTo>
                    <a:pt x="15" y="3"/>
                  </a:moveTo>
                  <a:cubicBezTo>
                    <a:pt x="8" y="0"/>
                    <a:pt x="8" y="0"/>
                    <a:pt x="8" y="0"/>
                  </a:cubicBezTo>
                  <a:cubicBezTo>
                    <a:pt x="8" y="0"/>
                    <a:pt x="6" y="4"/>
                    <a:pt x="4" y="8"/>
                  </a:cubicBezTo>
                  <a:cubicBezTo>
                    <a:pt x="2" y="12"/>
                    <a:pt x="0" y="16"/>
                    <a:pt x="0" y="16"/>
                  </a:cubicBezTo>
                  <a:cubicBezTo>
                    <a:pt x="7" y="19"/>
                    <a:pt x="7" y="19"/>
                    <a:pt x="7" y="19"/>
                  </a:cubicBezTo>
                  <a:cubicBezTo>
                    <a:pt x="7" y="19"/>
                    <a:pt x="9" y="15"/>
                    <a:pt x="11" y="11"/>
                  </a:cubicBezTo>
                  <a:cubicBezTo>
                    <a:pt x="13" y="7"/>
                    <a:pt x="15" y="3"/>
                    <a:pt x="15" y="3"/>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231"/>
            <p:cNvSpPr>
              <a:spLocks/>
            </p:cNvSpPr>
            <p:nvPr/>
          </p:nvSpPr>
          <p:spPr bwMode="auto">
            <a:xfrm>
              <a:off x="4505325" y="2178050"/>
              <a:ext cx="44450" cy="55563"/>
            </a:xfrm>
            <a:custGeom>
              <a:avLst/>
              <a:gdLst>
                <a:gd name="T0" fmla="*/ 15 w 15"/>
                <a:gd name="T1" fmla="*/ 3 h 19"/>
                <a:gd name="T2" fmla="*/ 9 w 15"/>
                <a:gd name="T3" fmla="*/ 0 h 19"/>
                <a:gd name="T4" fmla="*/ 4 w 15"/>
                <a:gd name="T5" fmla="*/ 7 h 19"/>
                <a:gd name="T6" fmla="*/ 0 w 15"/>
                <a:gd name="T7" fmla="*/ 15 h 19"/>
                <a:gd name="T8" fmla="*/ 7 w 15"/>
                <a:gd name="T9" fmla="*/ 19 h 19"/>
                <a:gd name="T10" fmla="*/ 11 w 15"/>
                <a:gd name="T11" fmla="*/ 11 h 19"/>
                <a:gd name="T12" fmla="*/ 15 w 15"/>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5" h="19">
                  <a:moveTo>
                    <a:pt x="15" y="3"/>
                  </a:moveTo>
                  <a:cubicBezTo>
                    <a:pt x="9" y="0"/>
                    <a:pt x="9" y="0"/>
                    <a:pt x="9" y="0"/>
                  </a:cubicBezTo>
                  <a:cubicBezTo>
                    <a:pt x="9" y="0"/>
                    <a:pt x="6" y="4"/>
                    <a:pt x="4" y="7"/>
                  </a:cubicBezTo>
                  <a:cubicBezTo>
                    <a:pt x="2" y="11"/>
                    <a:pt x="0" y="15"/>
                    <a:pt x="0" y="15"/>
                  </a:cubicBezTo>
                  <a:cubicBezTo>
                    <a:pt x="7" y="19"/>
                    <a:pt x="7" y="19"/>
                    <a:pt x="7" y="19"/>
                  </a:cubicBezTo>
                  <a:cubicBezTo>
                    <a:pt x="7" y="19"/>
                    <a:pt x="9" y="15"/>
                    <a:pt x="11" y="11"/>
                  </a:cubicBezTo>
                  <a:cubicBezTo>
                    <a:pt x="13" y="7"/>
                    <a:pt x="15" y="3"/>
                    <a:pt x="15" y="3"/>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232"/>
            <p:cNvSpPr>
              <a:spLocks/>
            </p:cNvSpPr>
            <p:nvPr/>
          </p:nvSpPr>
          <p:spPr bwMode="auto">
            <a:xfrm>
              <a:off x="4543425" y="2109788"/>
              <a:ext cx="44450" cy="55563"/>
            </a:xfrm>
            <a:custGeom>
              <a:avLst/>
              <a:gdLst>
                <a:gd name="T0" fmla="*/ 15 w 15"/>
                <a:gd name="T1" fmla="*/ 3 h 19"/>
                <a:gd name="T2" fmla="*/ 9 w 15"/>
                <a:gd name="T3" fmla="*/ 0 h 19"/>
                <a:gd name="T4" fmla="*/ 8 w 15"/>
                <a:gd name="T5" fmla="*/ 2 h 19"/>
                <a:gd name="T6" fmla="*/ 5 w 15"/>
                <a:gd name="T7" fmla="*/ 7 h 19"/>
                <a:gd name="T8" fmla="*/ 0 w 15"/>
                <a:gd name="T9" fmla="*/ 15 h 19"/>
                <a:gd name="T10" fmla="*/ 6 w 15"/>
                <a:gd name="T11" fmla="*/ 19 h 19"/>
                <a:gd name="T12" fmla="*/ 11 w 15"/>
                <a:gd name="T13" fmla="*/ 11 h 19"/>
                <a:gd name="T14" fmla="*/ 14 w 15"/>
                <a:gd name="T15" fmla="*/ 6 h 19"/>
                <a:gd name="T16" fmla="*/ 15 w 15"/>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5" y="3"/>
                  </a:moveTo>
                  <a:cubicBezTo>
                    <a:pt x="9" y="0"/>
                    <a:pt x="9" y="0"/>
                    <a:pt x="9" y="0"/>
                  </a:cubicBezTo>
                  <a:cubicBezTo>
                    <a:pt x="9" y="0"/>
                    <a:pt x="9" y="1"/>
                    <a:pt x="8" y="2"/>
                  </a:cubicBezTo>
                  <a:cubicBezTo>
                    <a:pt x="7" y="3"/>
                    <a:pt x="6" y="5"/>
                    <a:pt x="5" y="7"/>
                  </a:cubicBezTo>
                  <a:cubicBezTo>
                    <a:pt x="2" y="11"/>
                    <a:pt x="0" y="15"/>
                    <a:pt x="0" y="15"/>
                  </a:cubicBezTo>
                  <a:cubicBezTo>
                    <a:pt x="6" y="19"/>
                    <a:pt x="6" y="19"/>
                    <a:pt x="6" y="19"/>
                  </a:cubicBezTo>
                  <a:cubicBezTo>
                    <a:pt x="6" y="19"/>
                    <a:pt x="8" y="15"/>
                    <a:pt x="11" y="11"/>
                  </a:cubicBezTo>
                  <a:cubicBezTo>
                    <a:pt x="12" y="9"/>
                    <a:pt x="13" y="7"/>
                    <a:pt x="14" y="6"/>
                  </a:cubicBezTo>
                  <a:cubicBezTo>
                    <a:pt x="15" y="4"/>
                    <a:pt x="15" y="3"/>
                    <a:pt x="15" y="3"/>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233"/>
            <p:cNvSpPr>
              <a:spLocks/>
            </p:cNvSpPr>
            <p:nvPr/>
          </p:nvSpPr>
          <p:spPr bwMode="auto">
            <a:xfrm>
              <a:off x="4584700" y="2043113"/>
              <a:ext cx="46038" cy="55563"/>
            </a:xfrm>
            <a:custGeom>
              <a:avLst/>
              <a:gdLst>
                <a:gd name="T0" fmla="*/ 16 w 16"/>
                <a:gd name="T1" fmla="*/ 4 h 19"/>
                <a:gd name="T2" fmla="*/ 10 w 16"/>
                <a:gd name="T3" fmla="*/ 0 h 19"/>
                <a:gd name="T4" fmla="*/ 5 w 16"/>
                <a:gd name="T5" fmla="*/ 8 h 19"/>
                <a:gd name="T6" fmla="*/ 0 w 16"/>
                <a:gd name="T7" fmla="*/ 15 h 19"/>
                <a:gd name="T8" fmla="*/ 6 w 16"/>
                <a:gd name="T9" fmla="*/ 19 h 19"/>
                <a:gd name="T10" fmla="*/ 11 w 16"/>
                <a:gd name="T11" fmla="*/ 12 h 19"/>
                <a:gd name="T12" fmla="*/ 16 w 16"/>
                <a:gd name="T13" fmla="*/ 4 h 19"/>
              </a:gdLst>
              <a:ahLst/>
              <a:cxnLst>
                <a:cxn ang="0">
                  <a:pos x="T0" y="T1"/>
                </a:cxn>
                <a:cxn ang="0">
                  <a:pos x="T2" y="T3"/>
                </a:cxn>
                <a:cxn ang="0">
                  <a:pos x="T4" y="T5"/>
                </a:cxn>
                <a:cxn ang="0">
                  <a:pos x="T6" y="T7"/>
                </a:cxn>
                <a:cxn ang="0">
                  <a:pos x="T8" y="T9"/>
                </a:cxn>
                <a:cxn ang="0">
                  <a:pos x="T10" y="T11"/>
                </a:cxn>
                <a:cxn ang="0">
                  <a:pos x="T12" y="T13"/>
                </a:cxn>
              </a:cxnLst>
              <a:rect l="0" t="0" r="r" b="b"/>
              <a:pathLst>
                <a:path w="16" h="19">
                  <a:moveTo>
                    <a:pt x="16" y="4"/>
                  </a:moveTo>
                  <a:cubicBezTo>
                    <a:pt x="10" y="0"/>
                    <a:pt x="10" y="0"/>
                    <a:pt x="10" y="0"/>
                  </a:cubicBezTo>
                  <a:cubicBezTo>
                    <a:pt x="10" y="0"/>
                    <a:pt x="7" y="4"/>
                    <a:pt x="5" y="8"/>
                  </a:cubicBezTo>
                  <a:cubicBezTo>
                    <a:pt x="2" y="12"/>
                    <a:pt x="0" y="15"/>
                    <a:pt x="0" y="15"/>
                  </a:cubicBezTo>
                  <a:cubicBezTo>
                    <a:pt x="6" y="19"/>
                    <a:pt x="6" y="19"/>
                    <a:pt x="6" y="19"/>
                  </a:cubicBezTo>
                  <a:cubicBezTo>
                    <a:pt x="6" y="19"/>
                    <a:pt x="8" y="15"/>
                    <a:pt x="11" y="12"/>
                  </a:cubicBezTo>
                  <a:cubicBezTo>
                    <a:pt x="13" y="8"/>
                    <a:pt x="16" y="4"/>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234"/>
            <p:cNvSpPr>
              <a:spLocks/>
            </p:cNvSpPr>
            <p:nvPr/>
          </p:nvSpPr>
          <p:spPr bwMode="auto">
            <a:xfrm>
              <a:off x="4629150" y="1981200"/>
              <a:ext cx="46038" cy="52388"/>
            </a:xfrm>
            <a:custGeom>
              <a:avLst/>
              <a:gdLst>
                <a:gd name="T0" fmla="*/ 16 w 16"/>
                <a:gd name="T1" fmla="*/ 4 h 18"/>
                <a:gd name="T2" fmla="*/ 10 w 16"/>
                <a:gd name="T3" fmla="*/ 0 h 18"/>
                <a:gd name="T4" fmla="*/ 9 w 16"/>
                <a:gd name="T5" fmla="*/ 2 h 18"/>
                <a:gd name="T6" fmla="*/ 5 w 16"/>
                <a:gd name="T7" fmla="*/ 7 h 18"/>
                <a:gd name="T8" fmla="*/ 0 w 16"/>
                <a:gd name="T9" fmla="*/ 14 h 18"/>
                <a:gd name="T10" fmla="*/ 6 w 16"/>
                <a:gd name="T11" fmla="*/ 18 h 18"/>
                <a:gd name="T12" fmla="*/ 11 w 16"/>
                <a:gd name="T13" fmla="*/ 11 h 18"/>
                <a:gd name="T14" fmla="*/ 14 w 16"/>
                <a:gd name="T15" fmla="*/ 6 h 18"/>
                <a:gd name="T16" fmla="*/ 16 w 16"/>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16" y="4"/>
                  </a:moveTo>
                  <a:cubicBezTo>
                    <a:pt x="10" y="0"/>
                    <a:pt x="10" y="0"/>
                    <a:pt x="10" y="0"/>
                  </a:cubicBezTo>
                  <a:cubicBezTo>
                    <a:pt x="10" y="0"/>
                    <a:pt x="10" y="1"/>
                    <a:pt x="9" y="2"/>
                  </a:cubicBezTo>
                  <a:cubicBezTo>
                    <a:pt x="8" y="3"/>
                    <a:pt x="6" y="5"/>
                    <a:pt x="5" y="7"/>
                  </a:cubicBezTo>
                  <a:cubicBezTo>
                    <a:pt x="2" y="11"/>
                    <a:pt x="0" y="14"/>
                    <a:pt x="0" y="14"/>
                  </a:cubicBezTo>
                  <a:cubicBezTo>
                    <a:pt x="6" y="18"/>
                    <a:pt x="6" y="18"/>
                    <a:pt x="6" y="18"/>
                  </a:cubicBezTo>
                  <a:cubicBezTo>
                    <a:pt x="6" y="18"/>
                    <a:pt x="8" y="15"/>
                    <a:pt x="11" y="11"/>
                  </a:cubicBezTo>
                  <a:cubicBezTo>
                    <a:pt x="12" y="9"/>
                    <a:pt x="13" y="8"/>
                    <a:pt x="14" y="6"/>
                  </a:cubicBezTo>
                  <a:cubicBezTo>
                    <a:pt x="15" y="5"/>
                    <a:pt x="16" y="4"/>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235"/>
            <p:cNvSpPr>
              <a:spLocks/>
            </p:cNvSpPr>
            <p:nvPr/>
          </p:nvSpPr>
          <p:spPr bwMode="auto">
            <a:xfrm>
              <a:off x="4675188" y="1919288"/>
              <a:ext cx="47625" cy="52388"/>
            </a:xfrm>
            <a:custGeom>
              <a:avLst/>
              <a:gdLst>
                <a:gd name="T0" fmla="*/ 30 w 30"/>
                <a:gd name="T1" fmla="*/ 7 h 33"/>
                <a:gd name="T2" fmla="*/ 20 w 30"/>
                <a:gd name="T3" fmla="*/ 0 h 33"/>
                <a:gd name="T4" fmla="*/ 0 w 30"/>
                <a:gd name="T5" fmla="*/ 26 h 33"/>
                <a:gd name="T6" fmla="*/ 9 w 30"/>
                <a:gd name="T7" fmla="*/ 33 h 33"/>
                <a:gd name="T8" fmla="*/ 30 w 30"/>
                <a:gd name="T9" fmla="*/ 7 h 33"/>
              </a:gdLst>
              <a:ahLst/>
              <a:cxnLst>
                <a:cxn ang="0">
                  <a:pos x="T0" y="T1"/>
                </a:cxn>
                <a:cxn ang="0">
                  <a:pos x="T2" y="T3"/>
                </a:cxn>
                <a:cxn ang="0">
                  <a:pos x="T4" y="T5"/>
                </a:cxn>
                <a:cxn ang="0">
                  <a:pos x="T6" y="T7"/>
                </a:cxn>
                <a:cxn ang="0">
                  <a:pos x="T8" y="T9"/>
                </a:cxn>
              </a:cxnLst>
              <a:rect l="0" t="0" r="r" b="b"/>
              <a:pathLst>
                <a:path w="30" h="33">
                  <a:moveTo>
                    <a:pt x="30" y="7"/>
                  </a:moveTo>
                  <a:lnTo>
                    <a:pt x="20" y="0"/>
                  </a:lnTo>
                  <a:lnTo>
                    <a:pt x="0" y="26"/>
                  </a:lnTo>
                  <a:lnTo>
                    <a:pt x="9" y="33"/>
                  </a:lnTo>
                  <a:lnTo>
                    <a:pt x="30" y="7"/>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236"/>
            <p:cNvSpPr>
              <a:spLocks/>
            </p:cNvSpPr>
            <p:nvPr/>
          </p:nvSpPr>
          <p:spPr bwMode="auto">
            <a:xfrm>
              <a:off x="4725988" y="1860550"/>
              <a:ext cx="49213" cy="52388"/>
            </a:xfrm>
            <a:custGeom>
              <a:avLst/>
              <a:gdLst>
                <a:gd name="T0" fmla="*/ 31 w 31"/>
                <a:gd name="T1" fmla="*/ 7 h 33"/>
                <a:gd name="T2" fmla="*/ 20 w 31"/>
                <a:gd name="T3" fmla="*/ 0 h 33"/>
                <a:gd name="T4" fmla="*/ 0 w 31"/>
                <a:gd name="T5" fmla="*/ 24 h 33"/>
                <a:gd name="T6" fmla="*/ 9 w 31"/>
                <a:gd name="T7" fmla="*/ 33 h 33"/>
                <a:gd name="T8" fmla="*/ 31 w 31"/>
                <a:gd name="T9" fmla="*/ 7 h 33"/>
              </a:gdLst>
              <a:ahLst/>
              <a:cxnLst>
                <a:cxn ang="0">
                  <a:pos x="T0" y="T1"/>
                </a:cxn>
                <a:cxn ang="0">
                  <a:pos x="T2" y="T3"/>
                </a:cxn>
                <a:cxn ang="0">
                  <a:pos x="T4" y="T5"/>
                </a:cxn>
                <a:cxn ang="0">
                  <a:pos x="T6" y="T7"/>
                </a:cxn>
                <a:cxn ang="0">
                  <a:pos x="T8" y="T9"/>
                </a:cxn>
              </a:cxnLst>
              <a:rect l="0" t="0" r="r" b="b"/>
              <a:pathLst>
                <a:path w="31" h="33">
                  <a:moveTo>
                    <a:pt x="31" y="7"/>
                  </a:moveTo>
                  <a:lnTo>
                    <a:pt x="20" y="0"/>
                  </a:lnTo>
                  <a:lnTo>
                    <a:pt x="0" y="24"/>
                  </a:lnTo>
                  <a:lnTo>
                    <a:pt x="9" y="33"/>
                  </a:lnTo>
                  <a:lnTo>
                    <a:pt x="31" y="7"/>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237"/>
            <p:cNvSpPr>
              <a:spLocks/>
            </p:cNvSpPr>
            <p:nvPr/>
          </p:nvSpPr>
          <p:spPr bwMode="auto">
            <a:xfrm>
              <a:off x="4775200" y="1801813"/>
              <a:ext cx="52388" cy="52388"/>
            </a:xfrm>
            <a:custGeom>
              <a:avLst/>
              <a:gdLst>
                <a:gd name="T0" fmla="*/ 33 w 33"/>
                <a:gd name="T1" fmla="*/ 9 h 33"/>
                <a:gd name="T2" fmla="*/ 24 w 33"/>
                <a:gd name="T3" fmla="*/ 0 h 33"/>
                <a:gd name="T4" fmla="*/ 0 w 33"/>
                <a:gd name="T5" fmla="*/ 24 h 33"/>
                <a:gd name="T6" fmla="*/ 9 w 33"/>
                <a:gd name="T7" fmla="*/ 33 h 33"/>
                <a:gd name="T8" fmla="*/ 33 w 33"/>
                <a:gd name="T9" fmla="*/ 9 h 33"/>
              </a:gdLst>
              <a:ahLst/>
              <a:cxnLst>
                <a:cxn ang="0">
                  <a:pos x="T0" y="T1"/>
                </a:cxn>
                <a:cxn ang="0">
                  <a:pos x="T2" y="T3"/>
                </a:cxn>
                <a:cxn ang="0">
                  <a:pos x="T4" y="T5"/>
                </a:cxn>
                <a:cxn ang="0">
                  <a:pos x="T6" y="T7"/>
                </a:cxn>
                <a:cxn ang="0">
                  <a:pos x="T8" y="T9"/>
                </a:cxn>
              </a:cxnLst>
              <a:rect l="0" t="0" r="r" b="b"/>
              <a:pathLst>
                <a:path w="33" h="33">
                  <a:moveTo>
                    <a:pt x="33" y="9"/>
                  </a:moveTo>
                  <a:lnTo>
                    <a:pt x="24" y="0"/>
                  </a:lnTo>
                  <a:lnTo>
                    <a:pt x="0" y="24"/>
                  </a:lnTo>
                  <a:lnTo>
                    <a:pt x="9" y="33"/>
                  </a:lnTo>
                  <a:lnTo>
                    <a:pt x="33" y="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2" name="Group 41"/>
          <p:cNvGrpSpPr/>
          <p:nvPr/>
        </p:nvGrpSpPr>
        <p:grpSpPr>
          <a:xfrm>
            <a:off x="7059233" y="2020640"/>
            <a:ext cx="1118385" cy="490148"/>
            <a:chOff x="4830763" y="1285875"/>
            <a:chExt cx="1169988" cy="512763"/>
          </a:xfrm>
          <a:solidFill>
            <a:schemeClr val="tx2"/>
          </a:solidFill>
        </p:grpSpPr>
        <p:sp>
          <p:nvSpPr>
            <p:cNvPr id="43" name="Freeform 238"/>
            <p:cNvSpPr>
              <a:spLocks/>
            </p:cNvSpPr>
            <p:nvPr/>
          </p:nvSpPr>
          <p:spPr bwMode="auto">
            <a:xfrm>
              <a:off x="4830763" y="1749425"/>
              <a:ext cx="52388" cy="49213"/>
            </a:xfrm>
            <a:custGeom>
              <a:avLst/>
              <a:gdLst>
                <a:gd name="T0" fmla="*/ 33 w 33"/>
                <a:gd name="T1" fmla="*/ 9 h 31"/>
                <a:gd name="T2" fmla="*/ 24 w 33"/>
                <a:gd name="T3" fmla="*/ 0 h 31"/>
                <a:gd name="T4" fmla="*/ 0 w 33"/>
                <a:gd name="T5" fmla="*/ 22 h 31"/>
                <a:gd name="T6" fmla="*/ 9 w 33"/>
                <a:gd name="T7" fmla="*/ 31 h 31"/>
                <a:gd name="T8" fmla="*/ 33 w 33"/>
                <a:gd name="T9" fmla="*/ 9 h 31"/>
              </a:gdLst>
              <a:ahLst/>
              <a:cxnLst>
                <a:cxn ang="0">
                  <a:pos x="T0" y="T1"/>
                </a:cxn>
                <a:cxn ang="0">
                  <a:pos x="T2" y="T3"/>
                </a:cxn>
                <a:cxn ang="0">
                  <a:pos x="T4" y="T5"/>
                </a:cxn>
                <a:cxn ang="0">
                  <a:pos x="T6" y="T7"/>
                </a:cxn>
                <a:cxn ang="0">
                  <a:pos x="T8" y="T9"/>
                </a:cxn>
              </a:cxnLst>
              <a:rect l="0" t="0" r="r" b="b"/>
              <a:pathLst>
                <a:path w="33" h="31">
                  <a:moveTo>
                    <a:pt x="33" y="9"/>
                  </a:moveTo>
                  <a:lnTo>
                    <a:pt x="24" y="0"/>
                  </a:lnTo>
                  <a:lnTo>
                    <a:pt x="0" y="22"/>
                  </a:lnTo>
                  <a:lnTo>
                    <a:pt x="9" y="31"/>
                  </a:lnTo>
                  <a:lnTo>
                    <a:pt x="33" y="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239"/>
            <p:cNvSpPr>
              <a:spLocks/>
            </p:cNvSpPr>
            <p:nvPr/>
          </p:nvSpPr>
          <p:spPr bwMode="auto">
            <a:xfrm>
              <a:off x="4886325" y="1697038"/>
              <a:ext cx="52388" cy="49213"/>
            </a:xfrm>
            <a:custGeom>
              <a:avLst/>
              <a:gdLst>
                <a:gd name="T0" fmla="*/ 33 w 33"/>
                <a:gd name="T1" fmla="*/ 9 h 31"/>
                <a:gd name="T2" fmla="*/ 26 w 33"/>
                <a:gd name="T3" fmla="*/ 0 h 31"/>
                <a:gd name="T4" fmla="*/ 0 w 33"/>
                <a:gd name="T5" fmla="*/ 22 h 31"/>
                <a:gd name="T6" fmla="*/ 9 w 33"/>
                <a:gd name="T7" fmla="*/ 31 h 31"/>
                <a:gd name="T8" fmla="*/ 33 w 33"/>
                <a:gd name="T9" fmla="*/ 9 h 31"/>
              </a:gdLst>
              <a:ahLst/>
              <a:cxnLst>
                <a:cxn ang="0">
                  <a:pos x="T0" y="T1"/>
                </a:cxn>
                <a:cxn ang="0">
                  <a:pos x="T2" y="T3"/>
                </a:cxn>
                <a:cxn ang="0">
                  <a:pos x="T4" y="T5"/>
                </a:cxn>
                <a:cxn ang="0">
                  <a:pos x="T6" y="T7"/>
                </a:cxn>
                <a:cxn ang="0">
                  <a:pos x="T8" y="T9"/>
                </a:cxn>
              </a:cxnLst>
              <a:rect l="0" t="0" r="r" b="b"/>
              <a:pathLst>
                <a:path w="33" h="31">
                  <a:moveTo>
                    <a:pt x="33" y="9"/>
                  </a:moveTo>
                  <a:lnTo>
                    <a:pt x="26" y="0"/>
                  </a:lnTo>
                  <a:lnTo>
                    <a:pt x="0" y="22"/>
                  </a:lnTo>
                  <a:lnTo>
                    <a:pt x="9" y="31"/>
                  </a:lnTo>
                  <a:lnTo>
                    <a:pt x="33" y="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240"/>
            <p:cNvSpPr>
              <a:spLocks/>
            </p:cNvSpPr>
            <p:nvPr/>
          </p:nvSpPr>
          <p:spPr bwMode="auto">
            <a:xfrm>
              <a:off x="4945063" y="1646238"/>
              <a:ext cx="55563" cy="50800"/>
            </a:xfrm>
            <a:custGeom>
              <a:avLst/>
              <a:gdLst>
                <a:gd name="T0" fmla="*/ 35 w 35"/>
                <a:gd name="T1" fmla="*/ 11 h 32"/>
                <a:gd name="T2" fmla="*/ 26 w 35"/>
                <a:gd name="T3" fmla="*/ 0 h 32"/>
                <a:gd name="T4" fmla="*/ 0 w 35"/>
                <a:gd name="T5" fmla="*/ 20 h 32"/>
                <a:gd name="T6" fmla="*/ 9 w 35"/>
                <a:gd name="T7" fmla="*/ 32 h 32"/>
                <a:gd name="T8" fmla="*/ 35 w 35"/>
                <a:gd name="T9" fmla="*/ 11 h 32"/>
              </a:gdLst>
              <a:ahLst/>
              <a:cxnLst>
                <a:cxn ang="0">
                  <a:pos x="T0" y="T1"/>
                </a:cxn>
                <a:cxn ang="0">
                  <a:pos x="T2" y="T3"/>
                </a:cxn>
                <a:cxn ang="0">
                  <a:pos x="T4" y="T5"/>
                </a:cxn>
                <a:cxn ang="0">
                  <a:pos x="T6" y="T7"/>
                </a:cxn>
                <a:cxn ang="0">
                  <a:pos x="T8" y="T9"/>
                </a:cxn>
              </a:cxnLst>
              <a:rect l="0" t="0" r="r" b="b"/>
              <a:pathLst>
                <a:path w="35" h="32">
                  <a:moveTo>
                    <a:pt x="35" y="11"/>
                  </a:moveTo>
                  <a:lnTo>
                    <a:pt x="26" y="0"/>
                  </a:lnTo>
                  <a:lnTo>
                    <a:pt x="0" y="20"/>
                  </a:lnTo>
                  <a:lnTo>
                    <a:pt x="9" y="32"/>
                  </a:lnTo>
                  <a:lnTo>
                    <a:pt x="35" y="11"/>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241"/>
            <p:cNvSpPr>
              <a:spLocks/>
            </p:cNvSpPr>
            <p:nvPr/>
          </p:nvSpPr>
          <p:spPr bwMode="auto">
            <a:xfrm>
              <a:off x="5006975" y="1600200"/>
              <a:ext cx="55563" cy="49213"/>
            </a:xfrm>
            <a:custGeom>
              <a:avLst/>
              <a:gdLst>
                <a:gd name="T0" fmla="*/ 35 w 35"/>
                <a:gd name="T1" fmla="*/ 11 h 31"/>
                <a:gd name="T2" fmla="*/ 28 w 35"/>
                <a:gd name="T3" fmla="*/ 0 h 31"/>
                <a:gd name="T4" fmla="*/ 0 w 35"/>
                <a:gd name="T5" fmla="*/ 20 h 31"/>
                <a:gd name="T6" fmla="*/ 9 w 35"/>
                <a:gd name="T7" fmla="*/ 31 h 31"/>
                <a:gd name="T8" fmla="*/ 35 w 35"/>
                <a:gd name="T9" fmla="*/ 11 h 31"/>
              </a:gdLst>
              <a:ahLst/>
              <a:cxnLst>
                <a:cxn ang="0">
                  <a:pos x="T0" y="T1"/>
                </a:cxn>
                <a:cxn ang="0">
                  <a:pos x="T2" y="T3"/>
                </a:cxn>
                <a:cxn ang="0">
                  <a:pos x="T4" y="T5"/>
                </a:cxn>
                <a:cxn ang="0">
                  <a:pos x="T6" y="T7"/>
                </a:cxn>
                <a:cxn ang="0">
                  <a:pos x="T8" y="T9"/>
                </a:cxn>
              </a:cxnLst>
              <a:rect l="0" t="0" r="r" b="b"/>
              <a:pathLst>
                <a:path w="35" h="31">
                  <a:moveTo>
                    <a:pt x="35" y="11"/>
                  </a:moveTo>
                  <a:lnTo>
                    <a:pt x="28" y="0"/>
                  </a:lnTo>
                  <a:lnTo>
                    <a:pt x="0" y="20"/>
                  </a:lnTo>
                  <a:lnTo>
                    <a:pt x="9" y="31"/>
                  </a:lnTo>
                  <a:lnTo>
                    <a:pt x="35" y="11"/>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242"/>
            <p:cNvSpPr>
              <a:spLocks/>
            </p:cNvSpPr>
            <p:nvPr/>
          </p:nvSpPr>
          <p:spPr bwMode="auto">
            <a:xfrm>
              <a:off x="5070475" y="1558925"/>
              <a:ext cx="57150" cy="42863"/>
            </a:xfrm>
            <a:custGeom>
              <a:avLst/>
              <a:gdLst>
                <a:gd name="T0" fmla="*/ 19 w 19"/>
                <a:gd name="T1" fmla="*/ 6 h 15"/>
                <a:gd name="T2" fmla="*/ 15 w 19"/>
                <a:gd name="T3" fmla="*/ 0 h 15"/>
                <a:gd name="T4" fmla="*/ 8 w 19"/>
                <a:gd name="T5" fmla="*/ 4 h 15"/>
                <a:gd name="T6" fmla="*/ 2 w 19"/>
                <a:gd name="T7" fmla="*/ 8 h 15"/>
                <a:gd name="T8" fmla="*/ 0 w 19"/>
                <a:gd name="T9" fmla="*/ 9 h 15"/>
                <a:gd name="T10" fmla="*/ 4 w 19"/>
                <a:gd name="T11" fmla="*/ 15 h 15"/>
                <a:gd name="T12" fmla="*/ 6 w 19"/>
                <a:gd name="T13" fmla="*/ 14 h 15"/>
                <a:gd name="T14" fmla="*/ 11 w 19"/>
                <a:gd name="T15" fmla="*/ 10 h 15"/>
                <a:gd name="T16" fmla="*/ 19 w 19"/>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19" y="6"/>
                  </a:moveTo>
                  <a:cubicBezTo>
                    <a:pt x="15" y="0"/>
                    <a:pt x="15" y="0"/>
                    <a:pt x="15" y="0"/>
                  </a:cubicBezTo>
                  <a:cubicBezTo>
                    <a:pt x="15" y="0"/>
                    <a:pt x="11" y="2"/>
                    <a:pt x="8" y="4"/>
                  </a:cubicBezTo>
                  <a:cubicBezTo>
                    <a:pt x="6" y="6"/>
                    <a:pt x="4" y="7"/>
                    <a:pt x="2" y="8"/>
                  </a:cubicBezTo>
                  <a:cubicBezTo>
                    <a:pt x="1" y="9"/>
                    <a:pt x="0" y="9"/>
                    <a:pt x="0" y="9"/>
                  </a:cubicBezTo>
                  <a:cubicBezTo>
                    <a:pt x="4" y="15"/>
                    <a:pt x="4" y="15"/>
                    <a:pt x="4" y="15"/>
                  </a:cubicBezTo>
                  <a:cubicBezTo>
                    <a:pt x="4" y="15"/>
                    <a:pt x="5" y="15"/>
                    <a:pt x="6" y="14"/>
                  </a:cubicBezTo>
                  <a:cubicBezTo>
                    <a:pt x="8" y="13"/>
                    <a:pt x="10" y="12"/>
                    <a:pt x="11" y="10"/>
                  </a:cubicBezTo>
                  <a:cubicBezTo>
                    <a:pt x="15" y="8"/>
                    <a:pt x="19" y="6"/>
                    <a:pt x="19" y="6"/>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243"/>
            <p:cNvSpPr>
              <a:spLocks/>
            </p:cNvSpPr>
            <p:nvPr/>
          </p:nvSpPr>
          <p:spPr bwMode="auto">
            <a:xfrm>
              <a:off x="5135563" y="1517650"/>
              <a:ext cx="55563" cy="44450"/>
            </a:xfrm>
            <a:custGeom>
              <a:avLst/>
              <a:gdLst>
                <a:gd name="T0" fmla="*/ 19 w 19"/>
                <a:gd name="T1" fmla="*/ 6 h 15"/>
                <a:gd name="T2" fmla="*/ 16 w 19"/>
                <a:gd name="T3" fmla="*/ 0 h 15"/>
                <a:gd name="T4" fmla="*/ 8 w 19"/>
                <a:gd name="T5" fmla="*/ 4 h 15"/>
                <a:gd name="T6" fmla="*/ 0 w 19"/>
                <a:gd name="T7" fmla="*/ 9 h 15"/>
                <a:gd name="T8" fmla="*/ 4 w 19"/>
                <a:gd name="T9" fmla="*/ 15 h 15"/>
                <a:gd name="T10" fmla="*/ 12 w 19"/>
                <a:gd name="T11" fmla="*/ 10 h 15"/>
                <a:gd name="T12" fmla="*/ 19 w 19"/>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19" y="6"/>
                  </a:moveTo>
                  <a:cubicBezTo>
                    <a:pt x="16" y="0"/>
                    <a:pt x="16" y="0"/>
                    <a:pt x="16" y="0"/>
                  </a:cubicBezTo>
                  <a:cubicBezTo>
                    <a:pt x="16" y="0"/>
                    <a:pt x="12" y="2"/>
                    <a:pt x="8" y="4"/>
                  </a:cubicBezTo>
                  <a:cubicBezTo>
                    <a:pt x="4" y="6"/>
                    <a:pt x="0" y="9"/>
                    <a:pt x="0" y="9"/>
                  </a:cubicBezTo>
                  <a:cubicBezTo>
                    <a:pt x="4" y="15"/>
                    <a:pt x="4" y="15"/>
                    <a:pt x="4" y="15"/>
                  </a:cubicBezTo>
                  <a:cubicBezTo>
                    <a:pt x="4" y="15"/>
                    <a:pt x="8" y="12"/>
                    <a:pt x="12" y="10"/>
                  </a:cubicBezTo>
                  <a:cubicBezTo>
                    <a:pt x="16" y="8"/>
                    <a:pt x="19" y="6"/>
                    <a:pt x="19" y="6"/>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244"/>
            <p:cNvSpPr>
              <a:spLocks/>
            </p:cNvSpPr>
            <p:nvPr/>
          </p:nvSpPr>
          <p:spPr bwMode="auto">
            <a:xfrm>
              <a:off x="5203825" y="1479550"/>
              <a:ext cx="55563" cy="44450"/>
            </a:xfrm>
            <a:custGeom>
              <a:avLst/>
              <a:gdLst>
                <a:gd name="T0" fmla="*/ 19 w 19"/>
                <a:gd name="T1" fmla="*/ 6 h 15"/>
                <a:gd name="T2" fmla="*/ 16 w 19"/>
                <a:gd name="T3" fmla="*/ 0 h 15"/>
                <a:gd name="T4" fmla="*/ 8 w 19"/>
                <a:gd name="T5" fmla="*/ 4 h 15"/>
                <a:gd name="T6" fmla="*/ 3 w 19"/>
                <a:gd name="T7" fmla="*/ 7 h 15"/>
                <a:gd name="T8" fmla="*/ 0 w 19"/>
                <a:gd name="T9" fmla="*/ 8 h 15"/>
                <a:gd name="T10" fmla="*/ 4 w 19"/>
                <a:gd name="T11" fmla="*/ 15 h 15"/>
                <a:gd name="T12" fmla="*/ 6 w 19"/>
                <a:gd name="T13" fmla="*/ 13 h 15"/>
                <a:gd name="T14" fmla="*/ 12 w 19"/>
                <a:gd name="T15" fmla="*/ 10 h 15"/>
                <a:gd name="T16" fmla="*/ 19 w 19"/>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19" y="6"/>
                  </a:moveTo>
                  <a:cubicBezTo>
                    <a:pt x="16" y="0"/>
                    <a:pt x="16" y="0"/>
                    <a:pt x="16" y="0"/>
                  </a:cubicBezTo>
                  <a:cubicBezTo>
                    <a:pt x="16" y="0"/>
                    <a:pt x="12" y="2"/>
                    <a:pt x="8" y="4"/>
                  </a:cubicBezTo>
                  <a:cubicBezTo>
                    <a:pt x="6" y="5"/>
                    <a:pt x="4" y="6"/>
                    <a:pt x="3" y="7"/>
                  </a:cubicBezTo>
                  <a:cubicBezTo>
                    <a:pt x="1" y="8"/>
                    <a:pt x="0" y="8"/>
                    <a:pt x="0" y="8"/>
                  </a:cubicBezTo>
                  <a:cubicBezTo>
                    <a:pt x="4" y="15"/>
                    <a:pt x="4" y="15"/>
                    <a:pt x="4" y="15"/>
                  </a:cubicBezTo>
                  <a:cubicBezTo>
                    <a:pt x="4" y="15"/>
                    <a:pt x="5" y="14"/>
                    <a:pt x="6" y="13"/>
                  </a:cubicBezTo>
                  <a:cubicBezTo>
                    <a:pt x="8" y="12"/>
                    <a:pt x="10" y="11"/>
                    <a:pt x="12" y="10"/>
                  </a:cubicBezTo>
                  <a:cubicBezTo>
                    <a:pt x="16" y="8"/>
                    <a:pt x="19" y="6"/>
                    <a:pt x="19" y="6"/>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245"/>
            <p:cNvSpPr>
              <a:spLocks/>
            </p:cNvSpPr>
            <p:nvPr/>
          </p:nvSpPr>
          <p:spPr bwMode="auto">
            <a:xfrm>
              <a:off x="5273675" y="1444625"/>
              <a:ext cx="55563" cy="41275"/>
            </a:xfrm>
            <a:custGeom>
              <a:avLst/>
              <a:gdLst>
                <a:gd name="T0" fmla="*/ 19 w 19"/>
                <a:gd name="T1" fmla="*/ 7 h 14"/>
                <a:gd name="T2" fmla="*/ 16 w 19"/>
                <a:gd name="T3" fmla="*/ 0 h 14"/>
                <a:gd name="T4" fmla="*/ 8 w 19"/>
                <a:gd name="T5" fmla="*/ 4 h 14"/>
                <a:gd name="T6" fmla="*/ 0 w 19"/>
                <a:gd name="T7" fmla="*/ 8 h 14"/>
                <a:gd name="T8" fmla="*/ 3 w 19"/>
                <a:gd name="T9" fmla="*/ 14 h 14"/>
                <a:gd name="T10" fmla="*/ 11 w 19"/>
                <a:gd name="T11" fmla="*/ 10 h 14"/>
                <a:gd name="T12" fmla="*/ 19 w 19"/>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19" y="7"/>
                  </a:moveTo>
                  <a:cubicBezTo>
                    <a:pt x="16" y="0"/>
                    <a:pt x="16" y="0"/>
                    <a:pt x="16" y="0"/>
                  </a:cubicBezTo>
                  <a:cubicBezTo>
                    <a:pt x="16" y="0"/>
                    <a:pt x="12" y="2"/>
                    <a:pt x="8" y="4"/>
                  </a:cubicBezTo>
                  <a:cubicBezTo>
                    <a:pt x="4" y="6"/>
                    <a:pt x="0" y="8"/>
                    <a:pt x="0" y="8"/>
                  </a:cubicBezTo>
                  <a:cubicBezTo>
                    <a:pt x="3" y="14"/>
                    <a:pt x="3" y="14"/>
                    <a:pt x="3" y="14"/>
                  </a:cubicBezTo>
                  <a:cubicBezTo>
                    <a:pt x="3" y="14"/>
                    <a:pt x="7" y="12"/>
                    <a:pt x="11" y="10"/>
                  </a:cubicBezTo>
                  <a:cubicBezTo>
                    <a:pt x="15" y="8"/>
                    <a:pt x="19" y="7"/>
                    <a:pt x="19" y="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246"/>
            <p:cNvSpPr>
              <a:spLocks/>
            </p:cNvSpPr>
            <p:nvPr/>
          </p:nvSpPr>
          <p:spPr bwMode="auto">
            <a:xfrm>
              <a:off x="5343525" y="1414463"/>
              <a:ext cx="55563" cy="38100"/>
            </a:xfrm>
            <a:custGeom>
              <a:avLst/>
              <a:gdLst>
                <a:gd name="T0" fmla="*/ 19 w 19"/>
                <a:gd name="T1" fmla="*/ 6 h 13"/>
                <a:gd name="T2" fmla="*/ 17 w 19"/>
                <a:gd name="T3" fmla="*/ 0 h 13"/>
                <a:gd name="T4" fmla="*/ 14 w 19"/>
                <a:gd name="T5" fmla="*/ 1 h 13"/>
                <a:gd name="T6" fmla="*/ 8 w 19"/>
                <a:gd name="T7" fmla="*/ 3 h 13"/>
                <a:gd name="T8" fmla="*/ 0 w 19"/>
                <a:gd name="T9" fmla="*/ 7 h 13"/>
                <a:gd name="T10" fmla="*/ 3 w 19"/>
                <a:gd name="T11" fmla="*/ 13 h 13"/>
                <a:gd name="T12" fmla="*/ 11 w 19"/>
                <a:gd name="T13" fmla="*/ 9 h 13"/>
                <a:gd name="T14" fmla="*/ 17 w 19"/>
                <a:gd name="T15" fmla="*/ 7 h 13"/>
                <a:gd name="T16" fmla="*/ 19 w 19"/>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3">
                  <a:moveTo>
                    <a:pt x="19" y="6"/>
                  </a:moveTo>
                  <a:cubicBezTo>
                    <a:pt x="17" y="0"/>
                    <a:pt x="17" y="0"/>
                    <a:pt x="17" y="0"/>
                  </a:cubicBezTo>
                  <a:cubicBezTo>
                    <a:pt x="17" y="0"/>
                    <a:pt x="16" y="0"/>
                    <a:pt x="14" y="1"/>
                  </a:cubicBezTo>
                  <a:cubicBezTo>
                    <a:pt x="12" y="1"/>
                    <a:pt x="10" y="2"/>
                    <a:pt x="8" y="3"/>
                  </a:cubicBezTo>
                  <a:cubicBezTo>
                    <a:pt x="4" y="5"/>
                    <a:pt x="0" y="7"/>
                    <a:pt x="0" y="7"/>
                  </a:cubicBezTo>
                  <a:cubicBezTo>
                    <a:pt x="3" y="13"/>
                    <a:pt x="3" y="13"/>
                    <a:pt x="3" y="13"/>
                  </a:cubicBezTo>
                  <a:cubicBezTo>
                    <a:pt x="3" y="13"/>
                    <a:pt x="7" y="11"/>
                    <a:pt x="11" y="9"/>
                  </a:cubicBezTo>
                  <a:cubicBezTo>
                    <a:pt x="13" y="9"/>
                    <a:pt x="15" y="8"/>
                    <a:pt x="17" y="7"/>
                  </a:cubicBezTo>
                  <a:cubicBezTo>
                    <a:pt x="18" y="7"/>
                    <a:pt x="19" y="6"/>
                    <a:pt x="19" y="6"/>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247"/>
            <p:cNvSpPr>
              <a:spLocks/>
            </p:cNvSpPr>
            <p:nvPr/>
          </p:nvSpPr>
          <p:spPr bwMode="auto">
            <a:xfrm>
              <a:off x="5416550" y="1385888"/>
              <a:ext cx="57150" cy="38100"/>
            </a:xfrm>
            <a:custGeom>
              <a:avLst/>
              <a:gdLst>
                <a:gd name="T0" fmla="*/ 19 w 19"/>
                <a:gd name="T1" fmla="*/ 7 h 13"/>
                <a:gd name="T2" fmla="*/ 16 w 19"/>
                <a:gd name="T3" fmla="*/ 0 h 13"/>
                <a:gd name="T4" fmla="*/ 8 w 19"/>
                <a:gd name="T5" fmla="*/ 3 h 13"/>
                <a:gd name="T6" fmla="*/ 0 w 19"/>
                <a:gd name="T7" fmla="*/ 6 h 13"/>
                <a:gd name="T8" fmla="*/ 2 w 19"/>
                <a:gd name="T9" fmla="*/ 13 h 13"/>
                <a:gd name="T10" fmla="*/ 11 w 19"/>
                <a:gd name="T11" fmla="*/ 10 h 13"/>
                <a:gd name="T12" fmla="*/ 19 w 19"/>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9" y="7"/>
                  </a:moveTo>
                  <a:cubicBezTo>
                    <a:pt x="16" y="0"/>
                    <a:pt x="16" y="0"/>
                    <a:pt x="16" y="0"/>
                  </a:cubicBezTo>
                  <a:cubicBezTo>
                    <a:pt x="16" y="0"/>
                    <a:pt x="12" y="1"/>
                    <a:pt x="8" y="3"/>
                  </a:cubicBezTo>
                  <a:cubicBezTo>
                    <a:pt x="4" y="5"/>
                    <a:pt x="0" y="6"/>
                    <a:pt x="0" y="6"/>
                  </a:cubicBezTo>
                  <a:cubicBezTo>
                    <a:pt x="2" y="13"/>
                    <a:pt x="2" y="13"/>
                    <a:pt x="2" y="13"/>
                  </a:cubicBezTo>
                  <a:cubicBezTo>
                    <a:pt x="2" y="13"/>
                    <a:pt x="6" y="11"/>
                    <a:pt x="11" y="10"/>
                  </a:cubicBezTo>
                  <a:cubicBezTo>
                    <a:pt x="15" y="8"/>
                    <a:pt x="19" y="7"/>
                    <a:pt x="19" y="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248"/>
            <p:cNvSpPr>
              <a:spLocks/>
            </p:cNvSpPr>
            <p:nvPr/>
          </p:nvSpPr>
          <p:spPr bwMode="auto">
            <a:xfrm>
              <a:off x="5491163" y="1362075"/>
              <a:ext cx="55563" cy="34925"/>
            </a:xfrm>
            <a:custGeom>
              <a:avLst/>
              <a:gdLst>
                <a:gd name="T0" fmla="*/ 19 w 19"/>
                <a:gd name="T1" fmla="*/ 6 h 12"/>
                <a:gd name="T2" fmla="*/ 17 w 19"/>
                <a:gd name="T3" fmla="*/ 0 h 12"/>
                <a:gd name="T4" fmla="*/ 14 w 19"/>
                <a:gd name="T5" fmla="*/ 0 h 12"/>
                <a:gd name="T6" fmla="*/ 8 w 19"/>
                <a:gd name="T7" fmla="*/ 2 h 12"/>
                <a:gd name="T8" fmla="*/ 0 w 19"/>
                <a:gd name="T9" fmla="*/ 5 h 12"/>
                <a:gd name="T10" fmla="*/ 2 w 19"/>
                <a:gd name="T11" fmla="*/ 12 h 12"/>
                <a:gd name="T12" fmla="*/ 10 w 19"/>
                <a:gd name="T13" fmla="*/ 9 h 12"/>
                <a:gd name="T14" fmla="*/ 16 w 19"/>
                <a:gd name="T15" fmla="*/ 7 h 12"/>
                <a:gd name="T16" fmla="*/ 19 w 19"/>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9" y="6"/>
                  </a:moveTo>
                  <a:cubicBezTo>
                    <a:pt x="17" y="0"/>
                    <a:pt x="17" y="0"/>
                    <a:pt x="17" y="0"/>
                  </a:cubicBezTo>
                  <a:cubicBezTo>
                    <a:pt x="17" y="0"/>
                    <a:pt x="16" y="0"/>
                    <a:pt x="14" y="0"/>
                  </a:cubicBezTo>
                  <a:cubicBezTo>
                    <a:pt x="12" y="1"/>
                    <a:pt x="10" y="2"/>
                    <a:pt x="8" y="2"/>
                  </a:cubicBezTo>
                  <a:cubicBezTo>
                    <a:pt x="4" y="4"/>
                    <a:pt x="0" y="5"/>
                    <a:pt x="0" y="5"/>
                  </a:cubicBezTo>
                  <a:cubicBezTo>
                    <a:pt x="2" y="12"/>
                    <a:pt x="2" y="12"/>
                    <a:pt x="2" y="12"/>
                  </a:cubicBezTo>
                  <a:cubicBezTo>
                    <a:pt x="2" y="12"/>
                    <a:pt x="6" y="10"/>
                    <a:pt x="10" y="9"/>
                  </a:cubicBezTo>
                  <a:cubicBezTo>
                    <a:pt x="12" y="8"/>
                    <a:pt x="15" y="8"/>
                    <a:pt x="16" y="7"/>
                  </a:cubicBezTo>
                  <a:cubicBezTo>
                    <a:pt x="18" y="7"/>
                    <a:pt x="19" y="6"/>
                    <a:pt x="19" y="6"/>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249"/>
            <p:cNvSpPr>
              <a:spLocks/>
            </p:cNvSpPr>
            <p:nvPr/>
          </p:nvSpPr>
          <p:spPr bwMode="auto">
            <a:xfrm>
              <a:off x="5564188" y="1338263"/>
              <a:ext cx="55563" cy="34925"/>
            </a:xfrm>
            <a:custGeom>
              <a:avLst/>
              <a:gdLst>
                <a:gd name="T0" fmla="*/ 35 w 35"/>
                <a:gd name="T1" fmla="*/ 13 h 22"/>
                <a:gd name="T2" fmla="*/ 31 w 35"/>
                <a:gd name="T3" fmla="*/ 0 h 22"/>
                <a:gd name="T4" fmla="*/ 0 w 35"/>
                <a:gd name="T5" fmla="*/ 9 h 22"/>
                <a:gd name="T6" fmla="*/ 3 w 35"/>
                <a:gd name="T7" fmla="*/ 22 h 22"/>
                <a:gd name="T8" fmla="*/ 35 w 35"/>
                <a:gd name="T9" fmla="*/ 13 h 22"/>
              </a:gdLst>
              <a:ahLst/>
              <a:cxnLst>
                <a:cxn ang="0">
                  <a:pos x="T0" y="T1"/>
                </a:cxn>
                <a:cxn ang="0">
                  <a:pos x="T2" y="T3"/>
                </a:cxn>
                <a:cxn ang="0">
                  <a:pos x="T4" y="T5"/>
                </a:cxn>
                <a:cxn ang="0">
                  <a:pos x="T6" y="T7"/>
                </a:cxn>
                <a:cxn ang="0">
                  <a:pos x="T8" y="T9"/>
                </a:cxn>
              </a:cxnLst>
              <a:rect l="0" t="0" r="r" b="b"/>
              <a:pathLst>
                <a:path w="35" h="22">
                  <a:moveTo>
                    <a:pt x="35" y="13"/>
                  </a:moveTo>
                  <a:lnTo>
                    <a:pt x="31" y="0"/>
                  </a:lnTo>
                  <a:lnTo>
                    <a:pt x="0" y="9"/>
                  </a:lnTo>
                  <a:lnTo>
                    <a:pt x="3" y="22"/>
                  </a:lnTo>
                  <a:lnTo>
                    <a:pt x="35" y="13"/>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250"/>
            <p:cNvSpPr>
              <a:spLocks/>
            </p:cNvSpPr>
            <p:nvPr/>
          </p:nvSpPr>
          <p:spPr bwMode="auto">
            <a:xfrm>
              <a:off x="5640388" y="1320800"/>
              <a:ext cx="55563" cy="31750"/>
            </a:xfrm>
            <a:custGeom>
              <a:avLst/>
              <a:gdLst>
                <a:gd name="T0" fmla="*/ 35 w 35"/>
                <a:gd name="T1" fmla="*/ 13 h 20"/>
                <a:gd name="T2" fmla="*/ 31 w 35"/>
                <a:gd name="T3" fmla="*/ 0 h 20"/>
                <a:gd name="T4" fmla="*/ 0 w 35"/>
                <a:gd name="T5" fmla="*/ 7 h 20"/>
                <a:gd name="T6" fmla="*/ 3 w 35"/>
                <a:gd name="T7" fmla="*/ 20 h 20"/>
                <a:gd name="T8" fmla="*/ 35 w 35"/>
                <a:gd name="T9" fmla="*/ 13 h 20"/>
              </a:gdLst>
              <a:ahLst/>
              <a:cxnLst>
                <a:cxn ang="0">
                  <a:pos x="T0" y="T1"/>
                </a:cxn>
                <a:cxn ang="0">
                  <a:pos x="T2" y="T3"/>
                </a:cxn>
                <a:cxn ang="0">
                  <a:pos x="T4" y="T5"/>
                </a:cxn>
                <a:cxn ang="0">
                  <a:pos x="T6" y="T7"/>
                </a:cxn>
                <a:cxn ang="0">
                  <a:pos x="T8" y="T9"/>
                </a:cxn>
              </a:cxnLst>
              <a:rect l="0" t="0" r="r" b="b"/>
              <a:pathLst>
                <a:path w="35" h="20">
                  <a:moveTo>
                    <a:pt x="35" y="13"/>
                  </a:moveTo>
                  <a:lnTo>
                    <a:pt x="31" y="0"/>
                  </a:lnTo>
                  <a:lnTo>
                    <a:pt x="0" y="7"/>
                  </a:lnTo>
                  <a:lnTo>
                    <a:pt x="3" y="20"/>
                  </a:lnTo>
                  <a:lnTo>
                    <a:pt x="35" y="13"/>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251"/>
            <p:cNvSpPr>
              <a:spLocks/>
            </p:cNvSpPr>
            <p:nvPr/>
          </p:nvSpPr>
          <p:spPr bwMode="auto">
            <a:xfrm>
              <a:off x="5716588" y="1306513"/>
              <a:ext cx="55563" cy="28575"/>
            </a:xfrm>
            <a:custGeom>
              <a:avLst/>
              <a:gdLst>
                <a:gd name="T0" fmla="*/ 35 w 35"/>
                <a:gd name="T1" fmla="*/ 13 h 18"/>
                <a:gd name="T2" fmla="*/ 33 w 35"/>
                <a:gd name="T3" fmla="*/ 0 h 18"/>
                <a:gd name="T4" fmla="*/ 0 w 35"/>
                <a:gd name="T5" fmla="*/ 5 h 18"/>
                <a:gd name="T6" fmla="*/ 2 w 35"/>
                <a:gd name="T7" fmla="*/ 18 h 18"/>
                <a:gd name="T8" fmla="*/ 35 w 35"/>
                <a:gd name="T9" fmla="*/ 13 h 18"/>
              </a:gdLst>
              <a:ahLst/>
              <a:cxnLst>
                <a:cxn ang="0">
                  <a:pos x="T0" y="T1"/>
                </a:cxn>
                <a:cxn ang="0">
                  <a:pos x="T2" y="T3"/>
                </a:cxn>
                <a:cxn ang="0">
                  <a:pos x="T4" y="T5"/>
                </a:cxn>
                <a:cxn ang="0">
                  <a:pos x="T6" y="T7"/>
                </a:cxn>
                <a:cxn ang="0">
                  <a:pos x="T8" y="T9"/>
                </a:cxn>
              </a:cxnLst>
              <a:rect l="0" t="0" r="r" b="b"/>
              <a:pathLst>
                <a:path w="35" h="18">
                  <a:moveTo>
                    <a:pt x="35" y="13"/>
                  </a:moveTo>
                  <a:lnTo>
                    <a:pt x="33" y="0"/>
                  </a:lnTo>
                  <a:lnTo>
                    <a:pt x="0" y="5"/>
                  </a:lnTo>
                  <a:lnTo>
                    <a:pt x="2" y="18"/>
                  </a:lnTo>
                  <a:lnTo>
                    <a:pt x="35" y="13"/>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252"/>
            <p:cNvSpPr>
              <a:spLocks/>
            </p:cNvSpPr>
            <p:nvPr/>
          </p:nvSpPr>
          <p:spPr bwMode="auto">
            <a:xfrm>
              <a:off x="5792788" y="1296988"/>
              <a:ext cx="55563" cy="26988"/>
            </a:xfrm>
            <a:custGeom>
              <a:avLst/>
              <a:gdLst>
                <a:gd name="T0" fmla="*/ 35 w 35"/>
                <a:gd name="T1" fmla="*/ 13 h 17"/>
                <a:gd name="T2" fmla="*/ 33 w 35"/>
                <a:gd name="T3" fmla="*/ 0 h 17"/>
                <a:gd name="T4" fmla="*/ 0 w 35"/>
                <a:gd name="T5" fmla="*/ 4 h 17"/>
                <a:gd name="T6" fmla="*/ 2 w 35"/>
                <a:gd name="T7" fmla="*/ 17 h 17"/>
                <a:gd name="T8" fmla="*/ 35 w 35"/>
                <a:gd name="T9" fmla="*/ 13 h 17"/>
              </a:gdLst>
              <a:ahLst/>
              <a:cxnLst>
                <a:cxn ang="0">
                  <a:pos x="T0" y="T1"/>
                </a:cxn>
                <a:cxn ang="0">
                  <a:pos x="T2" y="T3"/>
                </a:cxn>
                <a:cxn ang="0">
                  <a:pos x="T4" y="T5"/>
                </a:cxn>
                <a:cxn ang="0">
                  <a:pos x="T6" y="T7"/>
                </a:cxn>
                <a:cxn ang="0">
                  <a:pos x="T8" y="T9"/>
                </a:cxn>
              </a:cxnLst>
              <a:rect l="0" t="0" r="r" b="b"/>
              <a:pathLst>
                <a:path w="35" h="17">
                  <a:moveTo>
                    <a:pt x="35" y="13"/>
                  </a:moveTo>
                  <a:lnTo>
                    <a:pt x="33" y="0"/>
                  </a:lnTo>
                  <a:lnTo>
                    <a:pt x="0" y="4"/>
                  </a:lnTo>
                  <a:lnTo>
                    <a:pt x="2" y="17"/>
                  </a:lnTo>
                  <a:lnTo>
                    <a:pt x="35" y="13"/>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253"/>
            <p:cNvSpPr>
              <a:spLocks/>
            </p:cNvSpPr>
            <p:nvPr/>
          </p:nvSpPr>
          <p:spPr bwMode="auto">
            <a:xfrm>
              <a:off x="5872163" y="1289050"/>
              <a:ext cx="52388" cy="25400"/>
            </a:xfrm>
            <a:custGeom>
              <a:avLst/>
              <a:gdLst>
                <a:gd name="T0" fmla="*/ 18 w 18"/>
                <a:gd name="T1" fmla="*/ 7 h 9"/>
                <a:gd name="T2" fmla="*/ 17 w 18"/>
                <a:gd name="T3" fmla="*/ 0 h 9"/>
                <a:gd name="T4" fmla="*/ 9 w 18"/>
                <a:gd name="T5" fmla="*/ 1 h 9"/>
                <a:gd name="T6" fmla="*/ 2 w 18"/>
                <a:gd name="T7" fmla="*/ 1 h 9"/>
                <a:gd name="T8" fmla="*/ 0 w 18"/>
                <a:gd name="T9" fmla="*/ 2 h 9"/>
                <a:gd name="T10" fmla="*/ 0 w 18"/>
                <a:gd name="T11" fmla="*/ 9 h 9"/>
                <a:gd name="T12" fmla="*/ 3 w 18"/>
                <a:gd name="T13" fmla="*/ 8 h 9"/>
                <a:gd name="T14" fmla="*/ 9 w 18"/>
                <a:gd name="T15" fmla="*/ 8 h 9"/>
                <a:gd name="T16" fmla="*/ 18 w 18"/>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7"/>
                  </a:moveTo>
                  <a:cubicBezTo>
                    <a:pt x="17" y="0"/>
                    <a:pt x="17" y="0"/>
                    <a:pt x="17" y="0"/>
                  </a:cubicBezTo>
                  <a:cubicBezTo>
                    <a:pt x="17" y="0"/>
                    <a:pt x="13" y="0"/>
                    <a:pt x="9" y="1"/>
                  </a:cubicBezTo>
                  <a:cubicBezTo>
                    <a:pt x="6" y="1"/>
                    <a:pt x="4" y="1"/>
                    <a:pt x="2" y="1"/>
                  </a:cubicBezTo>
                  <a:cubicBezTo>
                    <a:pt x="1" y="1"/>
                    <a:pt x="0" y="2"/>
                    <a:pt x="0" y="2"/>
                  </a:cubicBezTo>
                  <a:cubicBezTo>
                    <a:pt x="0" y="9"/>
                    <a:pt x="0" y="9"/>
                    <a:pt x="0" y="9"/>
                  </a:cubicBezTo>
                  <a:cubicBezTo>
                    <a:pt x="0" y="9"/>
                    <a:pt x="1" y="8"/>
                    <a:pt x="3" y="8"/>
                  </a:cubicBezTo>
                  <a:cubicBezTo>
                    <a:pt x="5" y="8"/>
                    <a:pt x="7" y="8"/>
                    <a:pt x="9" y="8"/>
                  </a:cubicBezTo>
                  <a:cubicBezTo>
                    <a:pt x="14" y="8"/>
                    <a:pt x="18" y="7"/>
                    <a:pt x="1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254"/>
            <p:cNvSpPr>
              <a:spLocks/>
            </p:cNvSpPr>
            <p:nvPr/>
          </p:nvSpPr>
          <p:spPr bwMode="auto">
            <a:xfrm>
              <a:off x="5948363" y="1285875"/>
              <a:ext cx="52388" cy="23813"/>
            </a:xfrm>
            <a:custGeom>
              <a:avLst/>
              <a:gdLst>
                <a:gd name="T0" fmla="*/ 18 w 18"/>
                <a:gd name="T1" fmla="*/ 7 h 8"/>
                <a:gd name="T2" fmla="*/ 18 w 18"/>
                <a:gd name="T3" fmla="*/ 0 h 8"/>
                <a:gd name="T4" fmla="*/ 9 w 18"/>
                <a:gd name="T5" fmla="*/ 0 h 8"/>
                <a:gd name="T6" fmla="*/ 0 w 18"/>
                <a:gd name="T7" fmla="*/ 0 h 8"/>
                <a:gd name="T8" fmla="*/ 1 w 18"/>
                <a:gd name="T9" fmla="*/ 8 h 8"/>
                <a:gd name="T10" fmla="*/ 9 w 18"/>
                <a:gd name="T11" fmla="*/ 7 h 8"/>
                <a:gd name="T12" fmla="*/ 18 w 18"/>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8" h="8">
                  <a:moveTo>
                    <a:pt x="18" y="7"/>
                  </a:moveTo>
                  <a:cubicBezTo>
                    <a:pt x="18" y="0"/>
                    <a:pt x="18" y="0"/>
                    <a:pt x="18" y="0"/>
                  </a:cubicBezTo>
                  <a:cubicBezTo>
                    <a:pt x="18" y="0"/>
                    <a:pt x="14" y="0"/>
                    <a:pt x="9" y="0"/>
                  </a:cubicBezTo>
                  <a:cubicBezTo>
                    <a:pt x="5" y="0"/>
                    <a:pt x="0" y="0"/>
                    <a:pt x="0" y="0"/>
                  </a:cubicBezTo>
                  <a:cubicBezTo>
                    <a:pt x="1" y="8"/>
                    <a:pt x="1" y="8"/>
                    <a:pt x="1" y="8"/>
                  </a:cubicBezTo>
                  <a:cubicBezTo>
                    <a:pt x="1" y="8"/>
                    <a:pt x="5" y="7"/>
                    <a:pt x="9" y="7"/>
                  </a:cubicBezTo>
                  <a:cubicBezTo>
                    <a:pt x="14" y="7"/>
                    <a:pt x="18" y="7"/>
                    <a:pt x="1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0" name="Group 59"/>
          <p:cNvGrpSpPr/>
          <p:nvPr/>
        </p:nvGrpSpPr>
        <p:grpSpPr>
          <a:xfrm>
            <a:off x="8423450" y="2031263"/>
            <a:ext cx="972707" cy="479525"/>
            <a:chOff x="6257925" y="1296988"/>
            <a:chExt cx="1017588" cy="501650"/>
          </a:xfrm>
          <a:solidFill>
            <a:schemeClr val="tx2"/>
          </a:solidFill>
        </p:grpSpPr>
        <p:sp>
          <p:nvSpPr>
            <p:cNvPr id="61" name="Freeform 258"/>
            <p:cNvSpPr>
              <a:spLocks/>
            </p:cNvSpPr>
            <p:nvPr/>
          </p:nvSpPr>
          <p:spPr bwMode="auto">
            <a:xfrm>
              <a:off x="6257925" y="1296988"/>
              <a:ext cx="53975" cy="26988"/>
            </a:xfrm>
            <a:custGeom>
              <a:avLst/>
              <a:gdLst>
                <a:gd name="T0" fmla="*/ 32 w 34"/>
                <a:gd name="T1" fmla="*/ 17 h 17"/>
                <a:gd name="T2" fmla="*/ 34 w 34"/>
                <a:gd name="T3" fmla="*/ 4 h 17"/>
                <a:gd name="T4" fmla="*/ 2 w 34"/>
                <a:gd name="T5" fmla="*/ 0 h 17"/>
                <a:gd name="T6" fmla="*/ 0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34" y="4"/>
                  </a:lnTo>
                  <a:lnTo>
                    <a:pt x="2" y="0"/>
                  </a:lnTo>
                  <a:lnTo>
                    <a:pt x="0" y="13"/>
                  </a:lnTo>
                  <a:lnTo>
                    <a:pt x="32" y="17"/>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259"/>
            <p:cNvSpPr>
              <a:spLocks/>
            </p:cNvSpPr>
            <p:nvPr/>
          </p:nvSpPr>
          <p:spPr bwMode="auto">
            <a:xfrm>
              <a:off x="6334125" y="1306513"/>
              <a:ext cx="57150" cy="31750"/>
            </a:xfrm>
            <a:custGeom>
              <a:avLst/>
              <a:gdLst>
                <a:gd name="T0" fmla="*/ 32 w 36"/>
                <a:gd name="T1" fmla="*/ 20 h 20"/>
                <a:gd name="T2" fmla="*/ 36 w 36"/>
                <a:gd name="T3" fmla="*/ 7 h 20"/>
                <a:gd name="T4" fmla="*/ 2 w 36"/>
                <a:gd name="T5" fmla="*/ 0 h 20"/>
                <a:gd name="T6" fmla="*/ 0 w 36"/>
                <a:gd name="T7" fmla="*/ 13 h 20"/>
                <a:gd name="T8" fmla="*/ 32 w 36"/>
                <a:gd name="T9" fmla="*/ 20 h 20"/>
              </a:gdLst>
              <a:ahLst/>
              <a:cxnLst>
                <a:cxn ang="0">
                  <a:pos x="T0" y="T1"/>
                </a:cxn>
                <a:cxn ang="0">
                  <a:pos x="T2" y="T3"/>
                </a:cxn>
                <a:cxn ang="0">
                  <a:pos x="T4" y="T5"/>
                </a:cxn>
                <a:cxn ang="0">
                  <a:pos x="T6" y="T7"/>
                </a:cxn>
                <a:cxn ang="0">
                  <a:pos x="T8" y="T9"/>
                </a:cxn>
              </a:cxnLst>
              <a:rect l="0" t="0" r="r" b="b"/>
              <a:pathLst>
                <a:path w="36" h="20">
                  <a:moveTo>
                    <a:pt x="32" y="20"/>
                  </a:moveTo>
                  <a:lnTo>
                    <a:pt x="36" y="7"/>
                  </a:lnTo>
                  <a:lnTo>
                    <a:pt x="2" y="0"/>
                  </a:lnTo>
                  <a:lnTo>
                    <a:pt x="0" y="13"/>
                  </a:lnTo>
                  <a:lnTo>
                    <a:pt x="32" y="2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260"/>
            <p:cNvSpPr>
              <a:spLocks/>
            </p:cNvSpPr>
            <p:nvPr/>
          </p:nvSpPr>
          <p:spPr bwMode="auto">
            <a:xfrm>
              <a:off x="6411913" y="1320800"/>
              <a:ext cx="55563" cy="31750"/>
            </a:xfrm>
            <a:custGeom>
              <a:avLst/>
              <a:gdLst>
                <a:gd name="T0" fmla="*/ 31 w 35"/>
                <a:gd name="T1" fmla="*/ 20 h 20"/>
                <a:gd name="T2" fmla="*/ 35 w 35"/>
                <a:gd name="T3" fmla="*/ 7 h 20"/>
                <a:gd name="T4" fmla="*/ 1 w 35"/>
                <a:gd name="T5" fmla="*/ 0 h 20"/>
                <a:gd name="T6" fmla="*/ 0 w 35"/>
                <a:gd name="T7" fmla="*/ 13 h 20"/>
                <a:gd name="T8" fmla="*/ 31 w 35"/>
                <a:gd name="T9" fmla="*/ 20 h 20"/>
              </a:gdLst>
              <a:ahLst/>
              <a:cxnLst>
                <a:cxn ang="0">
                  <a:pos x="T0" y="T1"/>
                </a:cxn>
                <a:cxn ang="0">
                  <a:pos x="T2" y="T3"/>
                </a:cxn>
                <a:cxn ang="0">
                  <a:pos x="T4" y="T5"/>
                </a:cxn>
                <a:cxn ang="0">
                  <a:pos x="T6" y="T7"/>
                </a:cxn>
                <a:cxn ang="0">
                  <a:pos x="T8" y="T9"/>
                </a:cxn>
              </a:cxnLst>
              <a:rect l="0" t="0" r="r" b="b"/>
              <a:pathLst>
                <a:path w="35" h="20">
                  <a:moveTo>
                    <a:pt x="31" y="20"/>
                  </a:moveTo>
                  <a:lnTo>
                    <a:pt x="35" y="7"/>
                  </a:lnTo>
                  <a:lnTo>
                    <a:pt x="1" y="0"/>
                  </a:lnTo>
                  <a:lnTo>
                    <a:pt x="0" y="13"/>
                  </a:lnTo>
                  <a:lnTo>
                    <a:pt x="31" y="2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261"/>
            <p:cNvSpPr>
              <a:spLocks/>
            </p:cNvSpPr>
            <p:nvPr/>
          </p:nvSpPr>
          <p:spPr bwMode="auto">
            <a:xfrm>
              <a:off x="6484938" y="1338263"/>
              <a:ext cx="55563" cy="34925"/>
            </a:xfrm>
            <a:custGeom>
              <a:avLst/>
              <a:gdLst>
                <a:gd name="T0" fmla="*/ 31 w 35"/>
                <a:gd name="T1" fmla="*/ 22 h 22"/>
                <a:gd name="T2" fmla="*/ 35 w 35"/>
                <a:gd name="T3" fmla="*/ 9 h 22"/>
                <a:gd name="T4" fmla="*/ 3 w 35"/>
                <a:gd name="T5" fmla="*/ 0 h 22"/>
                <a:gd name="T6" fmla="*/ 0 w 35"/>
                <a:gd name="T7" fmla="*/ 13 h 22"/>
                <a:gd name="T8" fmla="*/ 31 w 35"/>
                <a:gd name="T9" fmla="*/ 22 h 22"/>
              </a:gdLst>
              <a:ahLst/>
              <a:cxnLst>
                <a:cxn ang="0">
                  <a:pos x="T0" y="T1"/>
                </a:cxn>
                <a:cxn ang="0">
                  <a:pos x="T2" y="T3"/>
                </a:cxn>
                <a:cxn ang="0">
                  <a:pos x="T4" y="T5"/>
                </a:cxn>
                <a:cxn ang="0">
                  <a:pos x="T6" y="T7"/>
                </a:cxn>
                <a:cxn ang="0">
                  <a:pos x="T8" y="T9"/>
                </a:cxn>
              </a:cxnLst>
              <a:rect l="0" t="0" r="r" b="b"/>
              <a:pathLst>
                <a:path w="35" h="22">
                  <a:moveTo>
                    <a:pt x="31" y="22"/>
                  </a:moveTo>
                  <a:lnTo>
                    <a:pt x="35" y="9"/>
                  </a:lnTo>
                  <a:lnTo>
                    <a:pt x="3" y="0"/>
                  </a:lnTo>
                  <a:lnTo>
                    <a:pt x="0" y="13"/>
                  </a:lnTo>
                  <a:lnTo>
                    <a:pt x="31" y="2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262"/>
            <p:cNvSpPr>
              <a:spLocks/>
            </p:cNvSpPr>
            <p:nvPr/>
          </p:nvSpPr>
          <p:spPr bwMode="auto">
            <a:xfrm>
              <a:off x="6561138" y="1362075"/>
              <a:ext cx="55563" cy="34925"/>
            </a:xfrm>
            <a:custGeom>
              <a:avLst/>
              <a:gdLst>
                <a:gd name="T0" fmla="*/ 17 w 19"/>
                <a:gd name="T1" fmla="*/ 12 h 12"/>
                <a:gd name="T2" fmla="*/ 19 w 19"/>
                <a:gd name="T3" fmla="*/ 5 h 12"/>
                <a:gd name="T4" fmla="*/ 10 w 19"/>
                <a:gd name="T5" fmla="*/ 2 h 12"/>
                <a:gd name="T6" fmla="*/ 5 w 19"/>
                <a:gd name="T7" fmla="*/ 0 h 12"/>
                <a:gd name="T8" fmla="*/ 2 w 19"/>
                <a:gd name="T9" fmla="*/ 0 h 12"/>
                <a:gd name="T10" fmla="*/ 0 w 19"/>
                <a:gd name="T11" fmla="*/ 6 h 12"/>
                <a:gd name="T12" fmla="*/ 2 w 19"/>
                <a:gd name="T13" fmla="*/ 7 h 12"/>
                <a:gd name="T14" fmla="*/ 8 w 19"/>
                <a:gd name="T15" fmla="*/ 9 h 12"/>
                <a:gd name="T16" fmla="*/ 17 w 19"/>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7" y="12"/>
                  </a:moveTo>
                  <a:cubicBezTo>
                    <a:pt x="19" y="5"/>
                    <a:pt x="19" y="5"/>
                    <a:pt x="19" y="5"/>
                  </a:cubicBezTo>
                  <a:cubicBezTo>
                    <a:pt x="19" y="5"/>
                    <a:pt x="15" y="4"/>
                    <a:pt x="10" y="2"/>
                  </a:cubicBezTo>
                  <a:cubicBezTo>
                    <a:pt x="8" y="2"/>
                    <a:pt x="6" y="1"/>
                    <a:pt x="5" y="0"/>
                  </a:cubicBezTo>
                  <a:cubicBezTo>
                    <a:pt x="3" y="0"/>
                    <a:pt x="2" y="0"/>
                    <a:pt x="2" y="0"/>
                  </a:cubicBezTo>
                  <a:cubicBezTo>
                    <a:pt x="0" y="6"/>
                    <a:pt x="0" y="6"/>
                    <a:pt x="0" y="6"/>
                  </a:cubicBezTo>
                  <a:cubicBezTo>
                    <a:pt x="0" y="6"/>
                    <a:pt x="1" y="7"/>
                    <a:pt x="2" y="7"/>
                  </a:cubicBezTo>
                  <a:cubicBezTo>
                    <a:pt x="4" y="8"/>
                    <a:pt x="6" y="8"/>
                    <a:pt x="8" y="9"/>
                  </a:cubicBezTo>
                  <a:cubicBezTo>
                    <a:pt x="12" y="11"/>
                    <a:pt x="17" y="12"/>
                    <a:pt x="17"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263"/>
            <p:cNvSpPr>
              <a:spLocks/>
            </p:cNvSpPr>
            <p:nvPr/>
          </p:nvSpPr>
          <p:spPr bwMode="auto">
            <a:xfrm>
              <a:off x="6634163" y="1385888"/>
              <a:ext cx="55563" cy="38100"/>
            </a:xfrm>
            <a:custGeom>
              <a:avLst/>
              <a:gdLst>
                <a:gd name="T0" fmla="*/ 16 w 19"/>
                <a:gd name="T1" fmla="*/ 13 h 13"/>
                <a:gd name="T2" fmla="*/ 19 w 19"/>
                <a:gd name="T3" fmla="*/ 6 h 13"/>
                <a:gd name="T4" fmla="*/ 11 w 19"/>
                <a:gd name="T5" fmla="*/ 3 h 13"/>
                <a:gd name="T6" fmla="*/ 2 w 19"/>
                <a:gd name="T7" fmla="*/ 0 h 13"/>
                <a:gd name="T8" fmla="*/ 0 w 19"/>
                <a:gd name="T9" fmla="*/ 7 h 13"/>
                <a:gd name="T10" fmla="*/ 8 w 19"/>
                <a:gd name="T11" fmla="*/ 10 h 13"/>
                <a:gd name="T12" fmla="*/ 16 w 1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6" y="13"/>
                  </a:moveTo>
                  <a:cubicBezTo>
                    <a:pt x="19" y="6"/>
                    <a:pt x="19" y="6"/>
                    <a:pt x="19" y="6"/>
                  </a:cubicBezTo>
                  <a:cubicBezTo>
                    <a:pt x="19" y="6"/>
                    <a:pt x="15" y="5"/>
                    <a:pt x="11" y="3"/>
                  </a:cubicBezTo>
                  <a:cubicBezTo>
                    <a:pt x="6" y="1"/>
                    <a:pt x="2" y="0"/>
                    <a:pt x="2" y="0"/>
                  </a:cubicBezTo>
                  <a:cubicBezTo>
                    <a:pt x="0" y="7"/>
                    <a:pt x="0" y="7"/>
                    <a:pt x="0" y="7"/>
                  </a:cubicBezTo>
                  <a:cubicBezTo>
                    <a:pt x="0" y="7"/>
                    <a:pt x="4" y="8"/>
                    <a:pt x="8" y="10"/>
                  </a:cubicBezTo>
                  <a:cubicBezTo>
                    <a:pt x="12" y="11"/>
                    <a:pt x="16" y="13"/>
                    <a:pt x="16"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264"/>
            <p:cNvSpPr>
              <a:spLocks/>
            </p:cNvSpPr>
            <p:nvPr/>
          </p:nvSpPr>
          <p:spPr bwMode="auto">
            <a:xfrm>
              <a:off x="6704013" y="1414463"/>
              <a:ext cx="55563" cy="38100"/>
            </a:xfrm>
            <a:custGeom>
              <a:avLst/>
              <a:gdLst>
                <a:gd name="T0" fmla="*/ 17 w 19"/>
                <a:gd name="T1" fmla="*/ 13 h 13"/>
                <a:gd name="T2" fmla="*/ 19 w 19"/>
                <a:gd name="T3" fmla="*/ 7 h 13"/>
                <a:gd name="T4" fmla="*/ 11 w 19"/>
                <a:gd name="T5" fmla="*/ 3 h 13"/>
                <a:gd name="T6" fmla="*/ 6 w 19"/>
                <a:gd name="T7" fmla="*/ 1 h 13"/>
                <a:gd name="T8" fmla="*/ 3 w 19"/>
                <a:gd name="T9" fmla="*/ 0 h 13"/>
                <a:gd name="T10" fmla="*/ 0 w 19"/>
                <a:gd name="T11" fmla="*/ 6 h 13"/>
                <a:gd name="T12" fmla="*/ 3 w 19"/>
                <a:gd name="T13" fmla="*/ 7 h 13"/>
                <a:gd name="T14" fmla="*/ 9 w 19"/>
                <a:gd name="T15" fmla="*/ 10 h 13"/>
                <a:gd name="T16" fmla="*/ 17 w 19"/>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3">
                  <a:moveTo>
                    <a:pt x="17" y="13"/>
                  </a:moveTo>
                  <a:cubicBezTo>
                    <a:pt x="19" y="7"/>
                    <a:pt x="19" y="7"/>
                    <a:pt x="19" y="7"/>
                  </a:cubicBezTo>
                  <a:cubicBezTo>
                    <a:pt x="19" y="7"/>
                    <a:pt x="15" y="5"/>
                    <a:pt x="11" y="3"/>
                  </a:cubicBezTo>
                  <a:cubicBezTo>
                    <a:pt x="9" y="2"/>
                    <a:pt x="7" y="1"/>
                    <a:pt x="6" y="1"/>
                  </a:cubicBezTo>
                  <a:cubicBezTo>
                    <a:pt x="4" y="0"/>
                    <a:pt x="3" y="0"/>
                    <a:pt x="3" y="0"/>
                  </a:cubicBezTo>
                  <a:cubicBezTo>
                    <a:pt x="0" y="6"/>
                    <a:pt x="0" y="6"/>
                    <a:pt x="0" y="6"/>
                  </a:cubicBezTo>
                  <a:cubicBezTo>
                    <a:pt x="0" y="6"/>
                    <a:pt x="1" y="7"/>
                    <a:pt x="3" y="7"/>
                  </a:cubicBezTo>
                  <a:cubicBezTo>
                    <a:pt x="4" y="8"/>
                    <a:pt x="7" y="9"/>
                    <a:pt x="9" y="10"/>
                  </a:cubicBezTo>
                  <a:cubicBezTo>
                    <a:pt x="13" y="11"/>
                    <a:pt x="17" y="13"/>
                    <a:pt x="17"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265"/>
            <p:cNvSpPr>
              <a:spLocks/>
            </p:cNvSpPr>
            <p:nvPr/>
          </p:nvSpPr>
          <p:spPr bwMode="auto">
            <a:xfrm>
              <a:off x="6775450" y="1444625"/>
              <a:ext cx="57150" cy="41275"/>
            </a:xfrm>
            <a:custGeom>
              <a:avLst/>
              <a:gdLst>
                <a:gd name="T0" fmla="*/ 16 w 20"/>
                <a:gd name="T1" fmla="*/ 14 h 14"/>
                <a:gd name="T2" fmla="*/ 20 w 20"/>
                <a:gd name="T3" fmla="*/ 8 h 14"/>
                <a:gd name="T4" fmla="*/ 12 w 20"/>
                <a:gd name="T5" fmla="*/ 4 h 14"/>
                <a:gd name="T6" fmla="*/ 3 w 20"/>
                <a:gd name="T7" fmla="*/ 0 h 14"/>
                <a:gd name="T8" fmla="*/ 0 w 20"/>
                <a:gd name="T9" fmla="*/ 7 h 14"/>
                <a:gd name="T10" fmla="*/ 9 w 20"/>
                <a:gd name="T11" fmla="*/ 10 h 14"/>
                <a:gd name="T12" fmla="*/ 16 w 2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6" y="14"/>
                  </a:moveTo>
                  <a:cubicBezTo>
                    <a:pt x="20" y="8"/>
                    <a:pt x="20" y="8"/>
                    <a:pt x="20" y="8"/>
                  </a:cubicBezTo>
                  <a:cubicBezTo>
                    <a:pt x="20" y="8"/>
                    <a:pt x="16" y="6"/>
                    <a:pt x="12" y="4"/>
                  </a:cubicBezTo>
                  <a:cubicBezTo>
                    <a:pt x="8" y="2"/>
                    <a:pt x="3" y="0"/>
                    <a:pt x="3" y="0"/>
                  </a:cubicBezTo>
                  <a:cubicBezTo>
                    <a:pt x="0" y="7"/>
                    <a:pt x="0" y="7"/>
                    <a:pt x="0" y="7"/>
                  </a:cubicBezTo>
                  <a:cubicBezTo>
                    <a:pt x="0" y="7"/>
                    <a:pt x="4" y="9"/>
                    <a:pt x="9" y="10"/>
                  </a:cubicBezTo>
                  <a:cubicBezTo>
                    <a:pt x="12" y="12"/>
                    <a:pt x="16" y="14"/>
                    <a:pt x="16"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266"/>
            <p:cNvSpPr>
              <a:spLocks/>
            </p:cNvSpPr>
            <p:nvPr/>
          </p:nvSpPr>
          <p:spPr bwMode="auto">
            <a:xfrm>
              <a:off x="6845300" y="1479550"/>
              <a:ext cx="55563" cy="44450"/>
            </a:xfrm>
            <a:custGeom>
              <a:avLst/>
              <a:gdLst>
                <a:gd name="T0" fmla="*/ 16 w 19"/>
                <a:gd name="T1" fmla="*/ 15 h 15"/>
                <a:gd name="T2" fmla="*/ 19 w 19"/>
                <a:gd name="T3" fmla="*/ 9 h 15"/>
                <a:gd name="T4" fmla="*/ 17 w 19"/>
                <a:gd name="T5" fmla="*/ 7 h 15"/>
                <a:gd name="T6" fmla="*/ 11 w 19"/>
                <a:gd name="T7" fmla="*/ 4 h 15"/>
                <a:gd name="T8" fmla="*/ 3 w 19"/>
                <a:gd name="T9" fmla="*/ 0 h 15"/>
                <a:gd name="T10" fmla="*/ 0 w 19"/>
                <a:gd name="T11" fmla="*/ 6 h 15"/>
                <a:gd name="T12" fmla="*/ 8 w 19"/>
                <a:gd name="T13" fmla="*/ 10 h 15"/>
                <a:gd name="T14" fmla="*/ 13 w 19"/>
                <a:gd name="T15" fmla="*/ 13 h 15"/>
                <a:gd name="T16" fmla="*/ 16 w 19"/>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16" y="15"/>
                  </a:moveTo>
                  <a:cubicBezTo>
                    <a:pt x="19" y="9"/>
                    <a:pt x="19" y="9"/>
                    <a:pt x="19" y="9"/>
                  </a:cubicBezTo>
                  <a:cubicBezTo>
                    <a:pt x="19" y="9"/>
                    <a:pt x="18" y="8"/>
                    <a:pt x="17" y="7"/>
                  </a:cubicBezTo>
                  <a:cubicBezTo>
                    <a:pt x="15" y="6"/>
                    <a:pt x="13" y="5"/>
                    <a:pt x="11" y="4"/>
                  </a:cubicBezTo>
                  <a:cubicBezTo>
                    <a:pt x="7" y="2"/>
                    <a:pt x="3" y="0"/>
                    <a:pt x="3" y="0"/>
                  </a:cubicBezTo>
                  <a:cubicBezTo>
                    <a:pt x="0" y="6"/>
                    <a:pt x="0" y="6"/>
                    <a:pt x="0" y="6"/>
                  </a:cubicBezTo>
                  <a:cubicBezTo>
                    <a:pt x="0" y="6"/>
                    <a:pt x="4" y="8"/>
                    <a:pt x="8" y="10"/>
                  </a:cubicBezTo>
                  <a:cubicBezTo>
                    <a:pt x="10" y="11"/>
                    <a:pt x="12" y="13"/>
                    <a:pt x="13" y="13"/>
                  </a:cubicBezTo>
                  <a:cubicBezTo>
                    <a:pt x="15" y="14"/>
                    <a:pt x="16" y="15"/>
                    <a:pt x="16"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267"/>
            <p:cNvSpPr>
              <a:spLocks/>
            </p:cNvSpPr>
            <p:nvPr/>
          </p:nvSpPr>
          <p:spPr bwMode="auto">
            <a:xfrm>
              <a:off x="6911975" y="1517650"/>
              <a:ext cx="55563" cy="44450"/>
            </a:xfrm>
            <a:custGeom>
              <a:avLst/>
              <a:gdLst>
                <a:gd name="T0" fmla="*/ 15 w 19"/>
                <a:gd name="T1" fmla="*/ 15 h 15"/>
                <a:gd name="T2" fmla="*/ 19 w 19"/>
                <a:gd name="T3" fmla="*/ 9 h 15"/>
                <a:gd name="T4" fmla="*/ 11 w 19"/>
                <a:gd name="T5" fmla="*/ 4 h 15"/>
                <a:gd name="T6" fmla="*/ 4 w 19"/>
                <a:gd name="T7" fmla="*/ 0 h 15"/>
                <a:gd name="T8" fmla="*/ 0 w 19"/>
                <a:gd name="T9" fmla="*/ 6 h 15"/>
                <a:gd name="T10" fmla="*/ 8 w 19"/>
                <a:gd name="T11" fmla="*/ 11 h 15"/>
                <a:gd name="T12" fmla="*/ 15 w 1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15" y="15"/>
                  </a:moveTo>
                  <a:cubicBezTo>
                    <a:pt x="19" y="9"/>
                    <a:pt x="19" y="9"/>
                    <a:pt x="19" y="9"/>
                  </a:cubicBezTo>
                  <a:cubicBezTo>
                    <a:pt x="19" y="9"/>
                    <a:pt x="15" y="7"/>
                    <a:pt x="11" y="4"/>
                  </a:cubicBezTo>
                  <a:cubicBezTo>
                    <a:pt x="8" y="2"/>
                    <a:pt x="4" y="0"/>
                    <a:pt x="4" y="0"/>
                  </a:cubicBezTo>
                  <a:cubicBezTo>
                    <a:pt x="0" y="6"/>
                    <a:pt x="0" y="6"/>
                    <a:pt x="0" y="6"/>
                  </a:cubicBezTo>
                  <a:cubicBezTo>
                    <a:pt x="0" y="6"/>
                    <a:pt x="4" y="8"/>
                    <a:pt x="8" y="11"/>
                  </a:cubicBezTo>
                  <a:cubicBezTo>
                    <a:pt x="12" y="13"/>
                    <a:pt x="15" y="15"/>
                    <a:pt x="15"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268"/>
            <p:cNvSpPr>
              <a:spLocks/>
            </p:cNvSpPr>
            <p:nvPr/>
          </p:nvSpPr>
          <p:spPr bwMode="auto">
            <a:xfrm>
              <a:off x="6980238" y="1558925"/>
              <a:ext cx="52388" cy="42863"/>
            </a:xfrm>
            <a:custGeom>
              <a:avLst/>
              <a:gdLst>
                <a:gd name="T0" fmla="*/ 14 w 18"/>
                <a:gd name="T1" fmla="*/ 15 h 15"/>
                <a:gd name="T2" fmla="*/ 18 w 18"/>
                <a:gd name="T3" fmla="*/ 10 h 15"/>
                <a:gd name="T4" fmla="*/ 16 w 18"/>
                <a:gd name="T5" fmla="*/ 8 h 15"/>
                <a:gd name="T6" fmla="*/ 11 w 18"/>
                <a:gd name="T7" fmla="*/ 5 h 15"/>
                <a:gd name="T8" fmla="*/ 3 w 18"/>
                <a:gd name="T9" fmla="*/ 0 h 15"/>
                <a:gd name="T10" fmla="*/ 0 w 18"/>
                <a:gd name="T11" fmla="*/ 6 h 15"/>
                <a:gd name="T12" fmla="*/ 7 w 18"/>
                <a:gd name="T13" fmla="*/ 11 h 15"/>
                <a:gd name="T14" fmla="*/ 12 w 18"/>
                <a:gd name="T15" fmla="*/ 14 h 15"/>
                <a:gd name="T16" fmla="*/ 14 w 18"/>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5">
                  <a:moveTo>
                    <a:pt x="14" y="15"/>
                  </a:moveTo>
                  <a:cubicBezTo>
                    <a:pt x="18" y="10"/>
                    <a:pt x="18" y="10"/>
                    <a:pt x="18" y="10"/>
                  </a:cubicBezTo>
                  <a:cubicBezTo>
                    <a:pt x="18" y="10"/>
                    <a:pt x="18" y="9"/>
                    <a:pt x="16" y="8"/>
                  </a:cubicBezTo>
                  <a:cubicBezTo>
                    <a:pt x="15" y="7"/>
                    <a:pt x="13" y="6"/>
                    <a:pt x="11" y="5"/>
                  </a:cubicBezTo>
                  <a:cubicBezTo>
                    <a:pt x="7" y="2"/>
                    <a:pt x="3" y="0"/>
                    <a:pt x="3" y="0"/>
                  </a:cubicBezTo>
                  <a:cubicBezTo>
                    <a:pt x="0" y="6"/>
                    <a:pt x="0" y="6"/>
                    <a:pt x="0" y="6"/>
                  </a:cubicBezTo>
                  <a:cubicBezTo>
                    <a:pt x="0" y="6"/>
                    <a:pt x="3" y="8"/>
                    <a:pt x="7" y="11"/>
                  </a:cubicBezTo>
                  <a:cubicBezTo>
                    <a:pt x="9" y="12"/>
                    <a:pt x="11" y="13"/>
                    <a:pt x="12" y="14"/>
                  </a:cubicBezTo>
                  <a:cubicBezTo>
                    <a:pt x="14" y="15"/>
                    <a:pt x="14" y="15"/>
                    <a:pt x="14"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269"/>
            <p:cNvSpPr>
              <a:spLocks/>
            </p:cNvSpPr>
            <p:nvPr/>
          </p:nvSpPr>
          <p:spPr bwMode="auto">
            <a:xfrm>
              <a:off x="7043738" y="1601788"/>
              <a:ext cx="53975" cy="47625"/>
            </a:xfrm>
            <a:custGeom>
              <a:avLst/>
              <a:gdLst>
                <a:gd name="T0" fmla="*/ 14 w 18"/>
                <a:gd name="T1" fmla="*/ 16 h 16"/>
                <a:gd name="T2" fmla="*/ 18 w 18"/>
                <a:gd name="T3" fmla="*/ 10 h 16"/>
                <a:gd name="T4" fmla="*/ 16 w 18"/>
                <a:gd name="T5" fmla="*/ 8 h 16"/>
                <a:gd name="T6" fmla="*/ 11 w 18"/>
                <a:gd name="T7" fmla="*/ 5 h 16"/>
                <a:gd name="T8" fmla="*/ 4 w 18"/>
                <a:gd name="T9" fmla="*/ 0 h 16"/>
                <a:gd name="T10" fmla="*/ 0 w 18"/>
                <a:gd name="T11" fmla="*/ 5 h 16"/>
                <a:gd name="T12" fmla="*/ 7 w 18"/>
                <a:gd name="T13" fmla="*/ 11 h 16"/>
                <a:gd name="T14" fmla="*/ 12 w 18"/>
                <a:gd name="T15" fmla="*/ 14 h 16"/>
                <a:gd name="T16" fmla="*/ 14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14" y="16"/>
                  </a:moveTo>
                  <a:cubicBezTo>
                    <a:pt x="18" y="10"/>
                    <a:pt x="18" y="10"/>
                    <a:pt x="18" y="10"/>
                  </a:cubicBezTo>
                  <a:cubicBezTo>
                    <a:pt x="18" y="10"/>
                    <a:pt x="17" y="9"/>
                    <a:pt x="16" y="8"/>
                  </a:cubicBezTo>
                  <a:cubicBezTo>
                    <a:pt x="15" y="7"/>
                    <a:pt x="13" y="6"/>
                    <a:pt x="11" y="5"/>
                  </a:cubicBezTo>
                  <a:cubicBezTo>
                    <a:pt x="7" y="2"/>
                    <a:pt x="4" y="0"/>
                    <a:pt x="4" y="0"/>
                  </a:cubicBezTo>
                  <a:cubicBezTo>
                    <a:pt x="0" y="5"/>
                    <a:pt x="0" y="5"/>
                    <a:pt x="0" y="5"/>
                  </a:cubicBezTo>
                  <a:cubicBezTo>
                    <a:pt x="0" y="5"/>
                    <a:pt x="3" y="8"/>
                    <a:pt x="7" y="11"/>
                  </a:cubicBezTo>
                  <a:cubicBezTo>
                    <a:pt x="9" y="12"/>
                    <a:pt x="10" y="13"/>
                    <a:pt x="12" y="14"/>
                  </a:cubicBezTo>
                  <a:cubicBezTo>
                    <a:pt x="13" y="15"/>
                    <a:pt x="14" y="16"/>
                    <a:pt x="14"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270"/>
            <p:cNvSpPr>
              <a:spLocks/>
            </p:cNvSpPr>
            <p:nvPr/>
          </p:nvSpPr>
          <p:spPr bwMode="auto">
            <a:xfrm>
              <a:off x="7105650" y="1646238"/>
              <a:ext cx="52388" cy="50800"/>
            </a:xfrm>
            <a:custGeom>
              <a:avLst/>
              <a:gdLst>
                <a:gd name="T0" fmla="*/ 26 w 33"/>
                <a:gd name="T1" fmla="*/ 32 h 32"/>
                <a:gd name="T2" fmla="*/ 33 w 33"/>
                <a:gd name="T3" fmla="*/ 22 h 32"/>
                <a:gd name="T4" fmla="*/ 8 w 33"/>
                <a:gd name="T5" fmla="*/ 0 h 32"/>
                <a:gd name="T6" fmla="*/ 0 w 33"/>
                <a:gd name="T7" fmla="*/ 11 h 32"/>
                <a:gd name="T8" fmla="*/ 26 w 33"/>
                <a:gd name="T9" fmla="*/ 32 h 32"/>
              </a:gdLst>
              <a:ahLst/>
              <a:cxnLst>
                <a:cxn ang="0">
                  <a:pos x="T0" y="T1"/>
                </a:cxn>
                <a:cxn ang="0">
                  <a:pos x="T2" y="T3"/>
                </a:cxn>
                <a:cxn ang="0">
                  <a:pos x="T4" y="T5"/>
                </a:cxn>
                <a:cxn ang="0">
                  <a:pos x="T6" y="T7"/>
                </a:cxn>
                <a:cxn ang="0">
                  <a:pos x="T8" y="T9"/>
                </a:cxn>
              </a:cxnLst>
              <a:rect l="0" t="0" r="r" b="b"/>
              <a:pathLst>
                <a:path w="33" h="32">
                  <a:moveTo>
                    <a:pt x="26" y="32"/>
                  </a:moveTo>
                  <a:lnTo>
                    <a:pt x="33" y="22"/>
                  </a:lnTo>
                  <a:lnTo>
                    <a:pt x="8" y="0"/>
                  </a:lnTo>
                  <a:lnTo>
                    <a:pt x="0" y="11"/>
                  </a:lnTo>
                  <a:lnTo>
                    <a:pt x="26" y="3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271"/>
            <p:cNvSpPr>
              <a:spLocks/>
            </p:cNvSpPr>
            <p:nvPr/>
          </p:nvSpPr>
          <p:spPr bwMode="auto">
            <a:xfrm>
              <a:off x="7164388" y="1697038"/>
              <a:ext cx="52388" cy="49213"/>
            </a:xfrm>
            <a:custGeom>
              <a:avLst/>
              <a:gdLst>
                <a:gd name="T0" fmla="*/ 26 w 33"/>
                <a:gd name="T1" fmla="*/ 31 h 31"/>
                <a:gd name="T2" fmla="*/ 33 w 33"/>
                <a:gd name="T3" fmla="*/ 22 h 31"/>
                <a:gd name="T4" fmla="*/ 9 w 33"/>
                <a:gd name="T5" fmla="*/ 0 h 31"/>
                <a:gd name="T6" fmla="*/ 0 w 33"/>
                <a:gd name="T7" fmla="*/ 11 h 31"/>
                <a:gd name="T8" fmla="*/ 26 w 33"/>
                <a:gd name="T9" fmla="*/ 31 h 31"/>
              </a:gdLst>
              <a:ahLst/>
              <a:cxnLst>
                <a:cxn ang="0">
                  <a:pos x="T0" y="T1"/>
                </a:cxn>
                <a:cxn ang="0">
                  <a:pos x="T2" y="T3"/>
                </a:cxn>
                <a:cxn ang="0">
                  <a:pos x="T4" y="T5"/>
                </a:cxn>
                <a:cxn ang="0">
                  <a:pos x="T6" y="T7"/>
                </a:cxn>
                <a:cxn ang="0">
                  <a:pos x="T8" y="T9"/>
                </a:cxn>
              </a:cxnLst>
              <a:rect l="0" t="0" r="r" b="b"/>
              <a:pathLst>
                <a:path w="33" h="31">
                  <a:moveTo>
                    <a:pt x="26" y="31"/>
                  </a:moveTo>
                  <a:lnTo>
                    <a:pt x="33" y="22"/>
                  </a:lnTo>
                  <a:lnTo>
                    <a:pt x="9" y="0"/>
                  </a:lnTo>
                  <a:lnTo>
                    <a:pt x="0" y="11"/>
                  </a:lnTo>
                  <a:lnTo>
                    <a:pt x="26" y="31"/>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272"/>
            <p:cNvSpPr>
              <a:spLocks/>
            </p:cNvSpPr>
            <p:nvPr/>
          </p:nvSpPr>
          <p:spPr bwMode="auto">
            <a:xfrm>
              <a:off x="7223125" y="1749425"/>
              <a:ext cx="52388" cy="49213"/>
            </a:xfrm>
            <a:custGeom>
              <a:avLst/>
              <a:gdLst>
                <a:gd name="T0" fmla="*/ 24 w 33"/>
                <a:gd name="T1" fmla="*/ 31 h 31"/>
                <a:gd name="T2" fmla="*/ 33 w 33"/>
                <a:gd name="T3" fmla="*/ 22 h 31"/>
                <a:gd name="T4" fmla="*/ 9 w 33"/>
                <a:gd name="T5" fmla="*/ 0 h 31"/>
                <a:gd name="T6" fmla="*/ 0 w 33"/>
                <a:gd name="T7" fmla="*/ 9 h 31"/>
                <a:gd name="T8" fmla="*/ 24 w 33"/>
                <a:gd name="T9" fmla="*/ 31 h 31"/>
              </a:gdLst>
              <a:ahLst/>
              <a:cxnLst>
                <a:cxn ang="0">
                  <a:pos x="T0" y="T1"/>
                </a:cxn>
                <a:cxn ang="0">
                  <a:pos x="T2" y="T3"/>
                </a:cxn>
                <a:cxn ang="0">
                  <a:pos x="T4" y="T5"/>
                </a:cxn>
                <a:cxn ang="0">
                  <a:pos x="T6" y="T7"/>
                </a:cxn>
                <a:cxn ang="0">
                  <a:pos x="T8" y="T9"/>
                </a:cxn>
              </a:cxnLst>
              <a:rect l="0" t="0" r="r" b="b"/>
              <a:pathLst>
                <a:path w="33" h="31">
                  <a:moveTo>
                    <a:pt x="24" y="31"/>
                  </a:moveTo>
                  <a:lnTo>
                    <a:pt x="33" y="22"/>
                  </a:lnTo>
                  <a:lnTo>
                    <a:pt x="9" y="0"/>
                  </a:lnTo>
                  <a:lnTo>
                    <a:pt x="0" y="9"/>
                  </a:lnTo>
                  <a:lnTo>
                    <a:pt x="24" y="31"/>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76" name="Group 75"/>
          <p:cNvGrpSpPr/>
          <p:nvPr/>
        </p:nvGrpSpPr>
        <p:grpSpPr>
          <a:xfrm>
            <a:off x="9587360" y="2745996"/>
            <a:ext cx="294392" cy="740533"/>
            <a:chOff x="7475538" y="2044700"/>
            <a:chExt cx="307975" cy="774701"/>
          </a:xfrm>
          <a:solidFill>
            <a:schemeClr val="tx2"/>
          </a:solidFill>
        </p:grpSpPr>
        <p:sp>
          <p:nvSpPr>
            <p:cNvPr id="77" name="Freeform 277"/>
            <p:cNvSpPr>
              <a:spLocks/>
            </p:cNvSpPr>
            <p:nvPr/>
          </p:nvSpPr>
          <p:spPr bwMode="auto">
            <a:xfrm>
              <a:off x="7475538" y="2044700"/>
              <a:ext cx="44450" cy="53975"/>
            </a:xfrm>
            <a:custGeom>
              <a:avLst/>
              <a:gdLst>
                <a:gd name="T0" fmla="*/ 9 w 15"/>
                <a:gd name="T1" fmla="*/ 18 h 18"/>
                <a:gd name="T2" fmla="*/ 15 w 15"/>
                <a:gd name="T3" fmla="*/ 15 h 18"/>
                <a:gd name="T4" fmla="*/ 11 w 15"/>
                <a:gd name="T5" fmla="*/ 7 h 18"/>
                <a:gd name="T6" fmla="*/ 7 w 15"/>
                <a:gd name="T7" fmla="*/ 2 h 18"/>
                <a:gd name="T8" fmla="*/ 6 w 15"/>
                <a:gd name="T9" fmla="*/ 0 h 18"/>
                <a:gd name="T10" fmla="*/ 0 w 15"/>
                <a:gd name="T11" fmla="*/ 4 h 18"/>
                <a:gd name="T12" fmla="*/ 1 w 15"/>
                <a:gd name="T13" fmla="*/ 6 h 18"/>
                <a:gd name="T14" fmla="*/ 5 w 15"/>
                <a:gd name="T15" fmla="*/ 11 h 18"/>
                <a:gd name="T16" fmla="*/ 9 w 15"/>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9" y="18"/>
                  </a:moveTo>
                  <a:cubicBezTo>
                    <a:pt x="15" y="15"/>
                    <a:pt x="15" y="15"/>
                    <a:pt x="15" y="15"/>
                  </a:cubicBezTo>
                  <a:cubicBezTo>
                    <a:pt x="15" y="15"/>
                    <a:pt x="13" y="11"/>
                    <a:pt x="11" y="7"/>
                  </a:cubicBezTo>
                  <a:cubicBezTo>
                    <a:pt x="9" y="5"/>
                    <a:pt x="8" y="3"/>
                    <a:pt x="7" y="2"/>
                  </a:cubicBezTo>
                  <a:cubicBezTo>
                    <a:pt x="6" y="1"/>
                    <a:pt x="6" y="0"/>
                    <a:pt x="6" y="0"/>
                  </a:cubicBezTo>
                  <a:cubicBezTo>
                    <a:pt x="0" y="4"/>
                    <a:pt x="0" y="4"/>
                    <a:pt x="0" y="4"/>
                  </a:cubicBezTo>
                  <a:cubicBezTo>
                    <a:pt x="0" y="4"/>
                    <a:pt x="0" y="5"/>
                    <a:pt x="1" y="6"/>
                  </a:cubicBezTo>
                  <a:cubicBezTo>
                    <a:pt x="2" y="7"/>
                    <a:pt x="3" y="9"/>
                    <a:pt x="5" y="11"/>
                  </a:cubicBezTo>
                  <a:cubicBezTo>
                    <a:pt x="7" y="15"/>
                    <a:pt x="9" y="18"/>
                    <a:pt x="9"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278"/>
            <p:cNvSpPr>
              <a:spLocks/>
            </p:cNvSpPr>
            <p:nvPr/>
          </p:nvSpPr>
          <p:spPr bwMode="auto">
            <a:xfrm>
              <a:off x="7516813" y="2109788"/>
              <a:ext cx="42863" cy="55563"/>
            </a:xfrm>
            <a:custGeom>
              <a:avLst/>
              <a:gdLst>
                <a:gd name="T0" fmla="*/ 9 w 15"/>
                <a:gd name="T1" fmla="*/ 19 h 19"/>
                <a:gd name="T2" fmla="*/ 15 w 15"/>
                <a:gd name="T3" fmla="*/ 15 h 19"/>
                <a:gd name="T4" fmla="*/ 11 w 15"/>
                <a:gd name="T5" fmla="*/ 8 h 19"/>
                <a:gd name="T6" fmla="*/ 8 w 15"/>
                <a:gd name="T7" fmla="*/ 2 h 19"/>
                <a:gd name="T8" fmla="*/ 6 w 15"/>
                <a:gd name="T9" fmla="*/ 0 h 19"/>
                <a:gd name="T10" fmla="*/ 0 w 15"/>
                <a:gd name="T11" fmla="*/ 4 h 19"/>
                <a:gd name="T12" fmla="*/ 2 w 15"/>
                <a:gd name="T13" fmla="*/ 6 h 19"/>
                <a:gd name="T14" fmla="*/ 5 w 15"/>
                <a:gd name="T15" fmla="*/ 11 h 19"/>
                <a:gd name="T16" fmla="*/ 9 w 15"/>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9" y="19"/>
                  </a:moveTo>
                  <a:cubicBezTo>
                    <a:pt x="15" y="15"/>
                    <a:pt x="15" y="15"/>
                    <a:pt x="15" y="15"/>
                  </a:cubicBezTo>
                  <a:cubicBezTo>
                    <a:pt x="15" y="15"/>
                    <a:pt x="13" y="11"/>
                    <a:pt x="11" y="8"/>
                  </a:cubicBezTo>
                  <a:cubicBezTo>
                    <a:pt x="10" y="6"/>
                    <a:pt x="9" y="4"/>
                    <a:pt x="8" y="2"/>
                  </a:cubicBezTo>
                  <a:cubicBezTo>
                    <a:pt x="7" y="1"/>
                    <a:pt x="6" y="0"/>
                    <a:pt x="6" y="0"/>
                  </a:cubicBezTo>
                  <a:cubicBezTo>
                    <a:pt x="0" y="4"/>
                    <a:pt x="0" y="4"/>
                    <a:pt x="0" y="4"/>
                  </a:cubicBezTo>
                  <a:cubicBezTo>
                    <a:pt x="0" y="4"/>
                    <a:pt x="1" y="5"/>
                    <a:pt x="2" y="6"/>
                  </a:cubicBezTo>
                  <a:cubicBezTo>
                    <a:pt x="3" y="7"/>
                    <a:pt x="4" y="9"/>
                    <a:pt x="5" y="11"/>
                  </a:cubicBezTo>
                  <a:cubicBezTo>
                    <a:pt x="7" y="15"/>
                    <a:pt x="9" y="19"/>
                    <a:pt x="9"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279"/>
            <p:cNvSpPr>
              <a:spLocks/>
            </p:cNvSpPr>
            <p:nvPr/>
          </p:nvSpPr>
          <p:spPr bwMode="auto">
            <a:xfrm>
              <a:off x="7558088" y="2178050"/>
              <a:ext cx="39688" cy="55563"/>
            </a:xfrm>
            <a:custGeom>
              <a:avLst/>
              <a:gdLst>
                <a:gd name="T0" fmla="*/ 8 w 14"/>
                <a:gd name="T1" fmla="*/ 19 h 19"/>
                <a:gd name="T2" fmla="*/ 14 w 14"/>
                <a:gd name="T3" fmla="*/ 16 h 19"/>
                <a:gd name="T4" fmla="*/ 10 w 14"/>
                <a:gd name="T5" fmla="*/ 8 h 19"/>
                <a:gd name="T6" fmla="*/ 6 w 14"/>
                <a:gd name="T7" fmla="*/ 0 h 19"/>
                <a:gd name="T8" fmla="*/ 0 w 14"/>
                <a:gd name="T9" fmla="*/ 3 h 19"/>
                <a:gd name="T10" fmla="*/ 4 w 14"/>
                <a:gd name="T11" fmla="*/ 11 h 19"/>
                <a:gd name="T12" fmla="*/ 8 w 1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8" y="19"/>
                  </a:moveTo>
                  <a:cubicBezTo>
                    <a:pt x="14" y="16"/>
                    <a:pt x="14" y="16"/>
                    <a:pt x="14" y="16"/>
                  </a:cubicBezTo>
                  <a:cubicBezTo>
                    <a:pt x="14" y="16"/>
                    <a:pt x="12" y="12"/>
                    <a:pt x="10" y="8"/>
                  </a:cubicBezTo>
                  <a:cubicBezTo>
                    <a:pt x="8" y="4"/>
                    <a:pt x="6" y="0"/>
                    <a:pt x="6" y="0"/>
                  </a:cubicBezTo>
                  <a:cubicBezTo>
                    <a:pt x="0" y="3"/>
                    <a:pt x="0" y="3"/>
                    <a:pt x="0" y="3"/>
                  </a:cubicBezTo>
                  <a:cubicBezTo>
                    <a:pt x="0" y="3"/>
                    <a:pt x="2" y="7"/>
                    <a:pt x="4" y="11"/>
                  </a:cubicBezTo>
                  <a:cubicBezTo>
                    <a:pt x="6" y="15"/>
                    <a:pt x="8" y="19"/>
                    <a:pt x="8"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280"/>
            <p:cNvSpPr>
              <a:spLocks/>
            </p:cNvSpPr>
            <p:nvPr/>
          </p:nvSpPr>
          <p:spPr bwMode="auto">
            <a:xfrm>
              <a:off x="7593013" y="2247900"/>
              <a:ext cx="41275" cy="55563"/>
            </a:xfrm>
            <a:custGeom>
              <a:avLst/>
              <a:gdLst>
                <a:gd name="T0" fmla="*/ 8 w 14"/>
                <a:gd name="T1" fmla="*/ 19 h 19"/>
                <a:gd name="T2" fmla="*/ 14 w 14"/>
                <a:gd name="T3" fmla="*/ 16 h 19"/>
                <a:gd name="T4" fmla="*/ 10 w 14"/>
                <a:gd name="T5" fmla="*/ 7 h 19"/>
                <a:gd name="T6" fmla="*/ 6 w 14"/>
                <a:gd name="T7" fmla="*/ 0 h 19"/>
                <a:gd name="T8" fmla="*/ 0 w 14"/>
                <a:gd name="T9" fmla="*/ 3 h 19"/>
                <a:gd name="T10" fmla="*/ 4 w 14"/>
                <a:gd name="T11" fmla="*/ 11 h 19"/>
                <a:gd name="T12" fmla="*/ 8 w 1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8" y="19"/>
                  </a:moveTo>
                  <a:cubicBezTo>
                    <a:pt x="14" y="16"/>
                    <a:pt x="14" y="16"/>
                    <a:pt x="14" y="16"/>
                  </a:cubicBezTo>
                  <a:cubicBezTo>
                    <a:pt x="14" y="16"/>
                    <a:pt x="12" y="12"/>
                    <a:pt x="10" y="7"/>
                  </a:cubicBezTo>
                  <a:cubicBezTo>
                    <a:pt x="8" y="3"/>
                    <a:pt x="6" y="0"/>
                    <a:pt x="6" y="0"/>
                  </a:cubicBezTo>
                  <a:cubicBezTo>
                    <a:pt x="0" y="3"/>
                    <a:pt x="0" y="3"/>
                    <a:pt x="0" y="3"/>
                  </a:cubicBezTo>
                  <a:cubicBezTo>
                    <a:pt x="0" y="3"/>
                    <a:pt x="2" y="7"/>
                    <a:pt x="4" y="11"/>
                  </a:cubicBezTo>
                  <a:cubicBezTo>
                    <a:pt x="6" y="15"/>
                    <a:pt x="8" y="19"/>
                    <a:pt x="8"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281"/>
            <p:cNvSpPr>
              <a:spLocks/>
            </p:cNvSpPr>
            <p:nvPr/>
          </p:nvSpPr>
          <p:spPr bwMode="auto">
            <a:xfrm>
              <a:off x="7624763" y="2317750"/>
              <a:ext cx="41275" cy="55563"/>
            </a:xfrm>
            <a:custGeom>
              <a:avLst/>
              <a:gdLst>
                <a:gd name="T0" fmla="*/ 7 w 14"/>
                <a:gd name="T1" fmla="*/ 19 h 19"/>
                <a:gd name="T2" fmla="*/ 14 w 14"/>
                <a:gd name="T3" fmla="*/ 16 h 19"/>
                <a:gd name="T4" fmla="*/ 13 w 14"/>
                <a:gd name="T5" fmla="*/ 13 h 19"/>
                <a:gd name="T6" fmla="*/ 10 w 14"/>
                <a:gd name="T7" fmla="*/ 8 h 19"/>
                <a:gd name="T8" fmla="*/ 7 w 14"/>
                <a:gd name="T9" fmla="*/ 0 h 19"/>
                <a:gd name="T10" fmla="*/ 0 w 14"/>
                <a:gd name="T11" fmla="*/ 3 h 19"/>
                <a:gd name="T12" fmla="*/ 4 w 14"/>
                <a:gd name="T13" fmla="*/ 11 h 19"/>
                <a:gd name="T14" fmla="*/ 6 w 14"/>
                <a:gd name="T15" fmla="*/ 16 h 19"/>
                <a:gd name="T16" fmla="*/ 7 w 14"/>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7" y="19"/>
                  </a:moveTo>
                  <a:cubicBezTo>
                    <a:pt x="14" y="16"/>
                    <a:pt x="14" y="16"/>
                    <a:pt x="14" y="16"/>
                  </a:cubicBezTo>
                  <a:cubicBezTo>
                    <a:pt x="14" y="16"/>
                    <a:pt x="13" y="15"/>
                    <a:pt x="13" y="13"/>
                  </a:cubicBezTo>
                  <a:cubicBezTo>
                    <a:pt x="12" y="12"/>
                    <a:pt x="11" y="10"/>
                    <a:pt x="10" y="8"/>
                  </a:cubicBezTo>
                  <a:cubicBezTo>
                    <a:pt x="8" y="4"/>
                    <a:pt x="7" y="0"/>
                    <a:pt x="7" y="0"/>
                  </a:cubicBezTo>
                  <a:cubicBezTo>
                    <a:pt x="0" y="3"/>
                    <a:pt x="0" y="3"/>
                    <a:pt x="0" y="3"/>
                  </a:cubicBezTo>
                  <a:cubicBezTo>
                    <a:pt x="0" y="3"/>
                    <a:pt x="2" y="7"/>
                    <a:pt x="4" y="11"/>
                  </a:cubicBezTo>
                  <a:cubicBezTo>
                    <a:pt x="5" y="13"/>
                    <a:pt x="6" y="15"/>
                    <a:pt x="6" y="16"/>
                  </a:cubicBezTo>
                  <a:cubicBezTo>
                    <a:pt x="7" y="18"/>
                    <a:pt x="7" y="19"/>
                    <a:pt x="7"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282"/>
            <p:cNvSpPr>
              <a:spLocks/>
            </p:cNvSpPr>
            <p:nvPr/>
          </p:nvSpPr>
          <p:spPr bwMode="auto">
            <a:xfrm>
              <a:off x="7654925" y="2389188"/>
              <a:ext cx="38100" cy="55563"/>
            </a:xfrm>
            <a:custGeom>
              <a:avLst/>
              <a:gdLst>
                <a:gd name="T0" fmla="*/ 7 w 13"/>
                <a:gd name="T1" fmla="*/ 19 h 19"/>
                <a:gd name="T2" fmla="*/ 13 w 13"/>
                <a:gd name="T3" fmla="*/ 17 h 19"/>
                <a:gd name="T4" fmla="*/ 10 w 13"/>
                <a:gd name="T5" fmla="*/ 9 h 19"/>
                <a:gd name="T6" fmla="*/ 7 w 13"/>
                <a:gd name="T7" fmla="*/ 0 h 19"/>
                <a:gd name="T8" fmla="*/ 0 w 13"/>
                <a:gd name="T9" fmla="*/ 3 h 19"/>
                <a:gd name="T10" fmla="*/ 4 w 13"/>
                <a:gd name="T11" fmla="*/ 11 h 19"/>
                <a:gd name="T12" fmla="*/ 7 w 13"/>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7" y="19"/>
                  </a:moveTo>
                  <a:cubicBezTo>
                    <a:pt x="13" y="17"/>
                    <a:pt x="13" y="17"/>
                    <a:pt x="13" y="17"/>
                  </a:cubicBezTo>
                  <a:cubicBezTo>
                    <a:pt x="13" y="17"/>
                    <a:pt x="12" y="13"/>
                    <a:pt x="10" y="9"/>
                  </a:cubicBezTo>
                  <a:cubicBezTo>
                    <a:pt x="9" y="4"/>
                    <a:pt x="7" y="0"/>
                    <a:pt x="7" y="0"/>
                  </a:cubicBezTo>
                  <a:cubicBezTo>
                    <a:pt x="0" y="3"/>
                    <a:pt x="0" y="3"/>
                    <a:pt x="0" y="3"/>
                  </a:cubicBezTo>
                  <a:cubicBezTo>
                    <a:pt x="0" y="3"/>
                    <a:pt x="2" y="7"/>
                    <a:pt x="4" y="11"/>
                  </a:cubicBezTo>
                  <a:cubicBezTo>
                    <a:pt x="5" y="15"/>
                    <a:pt x="7" y="19"/>
                    <a:pt x="7"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283"/>
            <p:cNvSpPr>
              <a:spLocks/>
            </p:cNvSpPr>
            <p:nvPr/>
          </p:nvSpPr>
          <p:spPr bwMode="auto">
            <a:xfrm>
              <a:off x="7680325" y="2462213"/>
              <a:ext cx="38100" cy="55563"/>
            </a:xfrm>
            <a:custGeom>
              <a:avLst/>
              <a:gdLst>
                <a:gd name="T0" fmla="*/ 6 w 13"/>
                <a:gd name="T1" fmla="*/ 19 h 19"/>
                <a:gd name="T2" fmla="*/ 13 w 13"/>
                <a:gd name="T3" fmla="*/ 17 h 19"/>
                <a:gd name="T4" fmla="*/ 12 w 13"/>
                <a:gd name="T5" fmla="*/ 15 h 19"/>
                <a:gd name="T6" fmla="*/ 10 w 13"/>
                <a:gd name="T7" fmla="*/ 9 h 19"/>
                <a:gd name="T8" fmla="*/ 7 w 13"/>
                <a:gd name="T9" fmla="*/ 0 h 19"/>
                <a:gd name="T10" fmla="*/ 0 w 13"/>
                <a:gd name="T11" fmla="*/ 2 h 19"/>
                <a:gd name="T12" fmla="*/ 3 w 13"/>
                <a:gd name="T13" fmla="*/ 11 h 19"/>
                <a:gd name="T14" fmla="*/ 5 w 13"/>
                <a:gd name="T15" fmla="*/ 17 h 19"/>
                <a:gd name="T16" fmla="*/ 6 w 13"/>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6" y="19"/>
                  </a:moveTo>
                  <a:cubicBezTo>
                    <a:pt x="13" y="17"/>
                    <a:pt x="13" y="17"/>
                    <a:pt x="13" y="17"/>
                  </a:cubicBezTo>
                  <a:cubicBezTo>
                    <a:pt x="13" y="17"/>
                    <a:pt x="13" y="16"/>
                    <a:pt x="12" y="15"/>
                  </a:cubicBezTo>
                  <a:cubicBezTo>
                    <a:pt x="11" y="13"/>
                    <a:pt x="11" y="11"/>
                    <a:pt x="10" y="9"/>
                  </a:cubicBezTo>
                  <a:cubicBezTo>
                    <a:pt x="9" y="4"/>
                    <a:pt x="7" y="0"/>
                    <a:pt x="7" y="0"/>
                  </a:cubicBezTo>
                  <a:cubicBezTo>
                    <a:pt x="0" y="2"/>
                    <a:pt x="0" y="2"/>
                    <a:pt x="0" y="2"/>
                  </a:cubicBezTo>
                  <a:cubicBezTo>
                    <a:pt x="0" y="2"/>
                    <a:pt x="2" y="7"/>
                    <a:pt x="3" y="11"/>
                  </a:cubicBezTo>
                  <a:cubicBezTo>
                    <a:pt x="4" y="13"/>
                    <a:pt x="5" y="15"/>
                    <a:pt x="5" y="17"/>
                  </a:cubicBezTo>
                  <a:cubicBezTo>
                    <a:pt x="6" y="18"/>
                    <a:pt x="6" y="19"/>
                    <a:pt x="6"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284"/>
            <p:cNvSpPr>
              <a:spLocks/>
            </p:cNvSpPr>
            <p:nvPr/>
          </p:nvSpPr>
          <p:spPr bwMode="auto">
            <a:xfrm>
              <a:off x="7704138" y="2538413"/>
              <a:ext cx="34925" cy="55563"/>
            </a:xfrm>
            <a:custGeom>
              <a:avLst/>
              <a:gdLst>
                <a:gd name="T0" fmla="*/ 9 w 22"/>
                <a:gd name="T1" fmla="*/ 35 h 35"/>
                <a:gd name="T2" fmla="*/ 22 w 22"/>
                <a:gd name="T3" fmla="*/ 31 h 35"/>
                <a:gd name="T4" fmla="*/ 13 w 22"/>
                <a:gd name="T5" fmla="*/ 0 h 35"/>
                <a:gd name="T6" fmla="*/ 0 w 22"/>
                <a:gd name="T7" fmla="*/ 4 h 35"/>
                <a:gd name="T8" fmla="*/ 9 w 22"/>
                <a:gd name="T9" fmla="*/ 35 h 35"/>
              </a:gdLst>
              <a:ahLst/>
              <a:cxnLst>
                <a:cxn ang="0">
                  <a:pos x="T0" y="T1"/>
                </a:cxn>
                <a:cxn ang="0">
                  <a:pos x="T2" y="T3"/>
                </a:cxn>
                <a:cxn ang="0">
                  <a:pos x="T4" y="T5"/>
                </a:cxn>
                <a:cxn ang="0">
                  <a:pos x="T6" y="T7"/>
                </a:cxn>
                <a:cxn ang="0">
                  <a:pos x="T8" y="T9"/>
                </a:cxn>
              </a:cxnLst>
              <a:rect l="0" t="0" r="r" b="b"/>
              <a:pathLst>
                <a:path w="22" h="35">
                  <a:moveTo>
                    <a:pt x="9" y="35"/>
                  </a:moveTo>
                  <a:lnTo>
                    <a:pt x="22" y="31"/>
                  </a:lnTo>
                  <a:lnTo>
                    <a:pt x="13" y="0"/>
                  </a:lnTo>
                  <a:lnTo>
                    <a:pt x="0" y="4"/>
                  </a:lnTo>
                  <a:lnTo>
                    <a:pt x="9" y="3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285"/>
            <p:cNvSpPr>
              <a:spLocks/>
            </p:cNvSpPr>
            <p:nvPr/>
          </p:nvSpPr>
          <p:spPr bwMode="auto">
            <a:xfrm>
              <a:off x="7724775" y="2611438"/>
              <a:ext cx="31750" cy="55563"/>
            </a:xfrm>
            <a:custGeom>
              <a:avLst/>
              <a:gdLst>
                <a:gd name="T0" fmla="*/ 7 w 20"/>
                <a:gd name="T1" fmla="*/ 35 h 35"/>
                <a:gd name="T2" fmla="*/ 20 w 20"/>
                <a:gd name="T3" fmla="*/ 33 h 35"/>
                <a:gd name="T4" fmla="*/ 13 w 20"/>
                <a:gd name="T5" fmla="*/ 0 h 35"/>
                <a:gd name="T6" fmla="*/ 0 w 20"/>
                <a:gd name="T7" fmla="*/ 4 h 35"/>
                <a:gd name="T8" fmla="*/ 7 w 20"/>
                <a:gd name="T9" fmla="*/ 35 h 35"/>
              </a:gdLst>
              <a:ahLst/>
              <a:cxnLst>
                <a:cxn ang="0">
                  <a:pos x="T0" y="T1"/>
                </a:cxn>
                <a:cxn ang="0">
                  <a:pos x="T2" y="T3"/>
                </a:cxn>
                <a:cxn ang="0">
                  <a:pos x="T4" y="T5"/>
                </a:cxn>
                <a:cxn ang="0">
                  <a:pos x="T6" y="T7"/>
                </a:cxn>
                <a:cxn ang="0">
                  <a:pos x="T8" y="T9"/>
                </a:cxn>
              </a:cxnLst>
              <a:rect l="0" t="0" r="r" b="b"/>
              <a:pathLst>
                <a:path w="20" h="35">
                  <a:moveTo>
                    <a:pt x="7" y="35"/>
                  </a:moveTo>
                  <a:lnTo>
                    <a:pt x="20" y="33"/>
                  </a:lnTo>
                  <a:lnTo>
                    <a:pt x="13" y="0"/>
                  </a:lnTo>
                  <a:lnTo>
                    <a:pt x="0" y="4"/>
                  </a:lnTo>
                  <a:lnTo>
                    <a:pt x="7" y="3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286"/>
            <p:cNvSpPr>
              <a:spLocks/>
            </p:cNvSpPr>
            <p:nvPr/>
          </p:nvSpPr>
          <p:spPr bwMode="auto">
            <a:xfrm>
              <a:off x="7742238" y="2687638"/>
              <a:ext cx="28575" cy="55563"/>
            </a:xfrm>
            <a:custGeom>
              <a:avLst/>
              <a:gdLst>
                <a:gd name="T0" fmla="*/ 6 w 18"/>
                <a:gd name="T1" fmla="*/ 35 h 35"/>
                <a:gd name="T2" fmla="*/ 18 w 18"/>
                <a:gd name="T3" fmla="*/ 33 h 35"/>
                <a:gd name="T4" fmla="*/ 13 w 18"/>
                <a:gd name="T5" fmla="*/ 0 h 35"/>
                <a:gd name="T6" fmla="*/ 0 w 18"/>
                <a:gd name="T7" fmla="*/ 4 h 35"/>
                <a:gd name="T8" fmla="*/ 6 w 18"/>
                <a:gd name="T9" fmla="*/ 35 h 35"/>
              </a:gdLst>
              <a:ahLst/>
              <a:cxnLst>
                <a:cxn ang="0">
                  <a:pos x="T0" y="T1"/>
                </a:cxn>
                <a:cxn ang="0">
                  <a:pos x="T2" y="T3"/>
                </a:cxn>
                <a:cxn ang="0">
                  <a:pos x="T4" y="T5"/>
                </a:cxn>
                <a:cxn ang="0">
                  <a:pos x="T6" y="T7"/>
                </a:cxn>
                <a:cxn ang="0">
                  <a:pos x="T8" y="T9"/>
                </a:cxn>
              </a:cxnLst>
              <a:rect l="0" t="0" r="r" b="b"/>
              <a:pathLst>
                <a:path w="18" h="35">
                  <a:moveTo>
                    <a:pt x="6" y="35"/>
                  </a:moveTo>
                  <a:lnTo>
                    <a:pt x="18" y="33"/>
                  </a:lnTo>
                  <a:lnTo>
                    <a:pt x="13" y="0"/>
                  </a:lnTo>
                  <a:lnTo>
                    <a:pt x="0" y="4"/>
                  </a:lnTo>
                  <a:lnTo>
                    <a:pt x="6" y="3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287"/>
            <p:cNvSpPr>
              <a:spLocks/>
            </p:cNvSpPr>
            <p:nvPr/>
          </p:nvSpPr>
          <p:spPr bwMode="auto">
            <a:xfrm>
              <a:off x="7753350" y="2767013"/>
              <a:ext cx="30163" cy="52388"/>
            </a:xfrm>
            <a:custGeom>
              <a:avLst/>
              <a:gdLst>
                <a:gd name="T0" fmla="*/ 6 w 19"/>
                <a:gd name="T1" fmla="*/ 33 h 33"/>
                <a:gd name="T2" fmla="*/ 19 w 19"/>
                <a:gd name="T3" fmla="*/ 31 h 33"/>
                <a:gd name="T4" fmla="*/ 15 w 19"/>
                <a:gd name="T5" fmla="*/ 0 h 33"/>
                <a:gd name="T6" fmla="*/ 0 w 19"/>
                <a:gd name="T7" fmla="*/ 2 h 33"/>
                <a:gd name="T8" fmla="*/ 6 w 19"/>
                <a:gd name="T9" fmla="*/ 33 h 33"/>
              </a:gdLst>
              <a:ahLst/>
              <a:cxnLst>
                <a:cxn ang="0">
                  <a:pos x="T0" y="T1"/>
                </a:cxn>
                <a:cxn ang="0">
                  <a:pos x="T2" y="T3"/>
                </a:cxn>
                <a:cxn ang="0">
                  <a:pos x="T4" y="T5"/>
                </a:cxn>
                <a:cxn ang="0">
                  <a:pos x="T6" y="T7"/>
                </a:cxn>
                <a:cxn ang="0">
                  <a:pos x="T8" y="T9"/>
                </a:cxn>
              </a:cxnLst>
              <a:rect l="0" t="0" r="r" b="b"/>
              <a:pathLst>
                <a:path w="19" h="33">
                  <a:moveTo>
                    <a:pt x="6" y="33"/>
                  </a:moveTo>
                  <a:lnTo>
                    <a:pt x="19" y="31"/>
                  </a:lnTo>
                  <a:lnTo>
                    <a:pt x="15" y="0"/>
                  </a:lnTo>
                  <a:lnTo>
                    <a:pt x="0" y="2"/>
                  </a:lnTo>
                  <a:lnTo>
                    <a:pt x="6" y="33"/>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8" name="Group 87"/>
          <p:cNvGrpSpPr/>
          <p:nvPr/>
        </p:nvGrpSpPr>
        <p:grpSpPr>
          <a:xfrm>
            <a:off x="9544870" y="3879557"/>
            <a:ext cx="336881" cy="804266"/>
            <a:chOff x="7431088" y="3230563"/>
            <a:chExt cx="352425" cy="841375"/>
          </a:xfrm>
          <a:solidFill>
            <a:schemeClr val="tx2"/>
          </a:solidFill>
        </p:grpSpPr>
        <p:sp>
          <p:nvSpPr>
            <p:cNvPr id="89" name="Freeform 293"/>
            <p:cNvSpPr>
              <a:spLocks/>
            </p:cNvSpPr>
            <p:nvPr/>
          </p:nvSpPr>
          <p:spPr bwMode="auto">
            <a:xfrm>
              <a:off x="7756525" y="3230563"/>
              <a:ext cx="26988" cy="55563"/>
            </a:xfrm>
            <a:custGeom>
              <a:avLst/>
              <a:gdLst>
                <a:gd name="T0" fmla="*/ 0 w 9"/>
                <a:gd name="T1" fmla="*/ 18 h 19"/>
                <a:gd name="T2" fmla="*/ 7 w 9"/>
                <a:gd name="T3" fmla="*/ 19 h 19"/>
                <a:gd name="T4" fmla="*/ 7 w 9"/>
                <a:gd name="T5" fmla="*/ 18 h 19"/>
                <a:gd name="T6" fmla="*/ 7 w 9"/>
                <a:gd name="T7" fmla="*/ 16 h 19"/>
                <a:gd name="T8" fmla="*/ 8 w 9"/>
                <a:gd name="T9" fmla="*/ 10 h 19"/>
                <a:gd name="T10" fmla="*/ 9 w 9"/>
                <a:gd name="T11" fmla="*/ 1 h 19"/>
                <a:gd name="T12" fmla="*/ 2 w 9"/>
                <a:gd name="T13" fmla="*/ 0 h 19"/>
                <a:gd name="T14" fmla="*/ 1 w 9"/>
                <a:gd name="T15" fmla="*/ 9 h 19"/>
                <a:gd name="T16" fmla="*/ 0 w 9"/>
                <a:gd name="T17" fmla="*/ 15 h 19"/>
                <a:gd name="T18" fmla="*/ 0 w 9"/>
                <a:gd name="T19" fmla="*/ 17 h 19"/>
                <a:gd name="T20" fmla="*/ 0 w 9"/>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9">
                  <a:moveTo>
                    <a:pt x="0" y="18"/>
                  </a:moveTo>
                  <a:cubicBezTo>
                    <a:pt x="7" y="19"/>
                    <a:pt x="7" y="19"/>
                    <a:pt x="7" y="19"/>
                  </a:cubicBezTo>
                  <a:cubicBezTo>
                    <a:pt x="7" y="19"/>
                    <a:pt x="7" y="19"/>
                    <a:pt x="7" y="18"/>
                  </a:cubicBezTo>
                  <a:cubicBezTo>
                    <a:pt x="7" y="18"/>
                    <a:pt x="7" y="17"/>
                    <a:pt x="7" y="16"/>
                  </a:cubicBezTo>
                  <a:cubicBezTo>
                    <a:pt x="7" y="14"/>
                    <a:pt x="8" y="12"/>
                    <a:pt x="8" y="10"/>
                  </a:cubicBezTo>
                  <a:cubicBezTo>
                    <a:pt x="8" y="6"/>
                    <a:pt x="9" y="1"/>
                    <a:pt x="9" y="1"/>
                  </a:cubicBezTo>
                  <a:cubicBezTo>
                    <a:pt x="2" y="0"/>
                    <a:pt x="2" y="0"/>
                    <a:pt x="2" y="0"/>
                  </a:cubicBezTo>
                  <a:cubicBezTo>
                    <a:pt x="2" y="0"/>
                    <a:pt x="1" y="5"/>
                    <a:pt x="1" y="9"/>
                  </a:cubicBezTo>
                  <a:cubicBezTo>
                    <a:pt x="0" y="11"/>
                    <a:pt x="0" y="13"/>
                    <a:pt x="0" y="15"/>
                  </a:cubicBezTo>
                  <a:cubicBezTo>
                    <a:pt x="0" y="16"/>
                    <a:pt x="0" y="17"/>
                    <a:pt x="0" y="17"/>
                  </a:cubicBezTo>
                  <a:cubicBezTo>
                    <a:pt x="0" y="18"/>
                    <a:pt x="0" y="18"/>
                    <a:pt x="0"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294"/>
            <p:cNvSpPr>
              <a:spLocks/>
            </p:cNvSpPr>
            <p:nvPr/>
          </p:nvSpPr>
          <p:spPr bwMode="auto">
            <a:xfrm>
              <a:off x="7742238" y="3306763"/>
              <a:ext cx="28575" cy="55563"/>
            </a:xfrm>
            <a:custGeom>
              <a:avLst/>
              <a:gdLst>
                <a:gd name="T0" fmla="*/ 0 w 18"/>
                <a:gd name="T1" fmla="*/ 33 h 35"/>
                <a:gd name="T2" fmla="*/ 13 w 18"/>
                <a:gd name="T3" fmla="*/ 35 h 35"/>
                <a:gd name="T4" fmla="*/ 18 w 18"/>
                <a:gd name="T5" fmla="*/ 2 h 35"/>
                <a:gd name="T6" fmla="*/ 6 w 18"/>
                <a:gd name="T7" fmla="*/ 0 h 35"/>
                <a:gd name="T8" fmla="*/ 0 w 18"/>
                <a:gd name="T9" fmla="*/ 33 h 35"/>
              </a:gdLst>
              <a:ahLst/>
              <a:cxnLst>
                <a:cxn ang="0">
                  <a:pos x="T0" y="T1"/>
                </a:cxn>
                <a:cxn ang="0">
                  <a:pos x="T2" y="T3"/>
                </a:cxn>
                <a:cxn ang="0">
                  <a:pos x="T4" y="T5"/>
                </a:cxn>
                <a:cxn ang="0">
                  <a:pos x="T6" y="T7"/>
                </a:cxn>
                <a:cxn ang="0">
                  <a:pos x="T8" y="T9"/>
                </a:cxn>
              </a:cxnLst>
              <a:rect l="0" t="0" r="r" b="b"/>
              <a:pathLst>
                <a:path w="18" h="35">
                  <a:moveTo>
                    <a:pt x="0" y="33"/>
                  </a:moveTo>
                  <a:lnTo>
                    <a:pt x="13" y="35"/>
                  </a:lnTo>
                  <a:lnTo>
                    <a:pt x="18" y="2"/>
                  </a:lnTo>
                  <a:lnTo>
                    <a:pt x="6" y="0"/>
                  </a:lnTo>
                  <a:lnTo>
                    <a:pt x="0" y="33"/>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295"/>
            <p:cNvSpPr>
              <a:spLocks/>
            </p:cNvSpPr>
            <p:nvPr/>
          </p:nvSpPr>
          <p:spPr bwMode="auto">
            <a:xfrm>
              <a:off x="7724775" y="3382963"/>
              <a:ext cx="31750" cy="55563"/>
            </a:xfrm>
            <a:custGeom>
              <a:avLst/>
              <a:gdLst>
                <a:gd name="T0" fmla="*/ 0 w 11"/>
                <a:gd name="T1" fmla="*/ 17 h 19"/>
                <a:gd name="T2" fmla="*/ 7 w 11"/>
                <a:gd name="T3" fmla="*/ 19 h 19"/>
                <a:gd name="T4" fmla="*/ 9 w 11"/>
                <a:gd name="T5" fmla="*/ 10 h 19"/>
                <a:gd name="T6" fmla="*/ 11 w 11"/>
                <a:gd name="T7" fmla="*/ 4 h 19"/>
                <a:gd name="T8" fmla="*/ 11 w 11"/>
                <a:gd name="T9" fmla="*/ 2 h 19"/>
                <a:gd name="T10" fmla="*/ 4 w 11"/>
                <a:gd name="T11" fmla="*/ 0 h 19"/>
                <a:gd name="T12" fmla="*/ 4 w 11"/>
                <a:gd name="T13" fmla="*/ 3 h 19"/>
                <a:gd name="T14" fmla="*/ 3 w 11"/>
                <a:gd name="T15" fmla="*/ 9 h 19"/>
                <a:gd name="T16" fmla="*/ 0 w 11"/>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9">
                  <a:moveTo>
                    <a:pt x="0" y="17"/>
                  </a:moveTo>
                  <a:cubicBezTo>
                    <a:pt x="7" y="19"/>
                    <a:pt x="7" y="19"/>
                    <a:pt x="7" y="19"/>
                  </a:cubicBezTo>
                  <a:cubicBezTo>
                    <a:pt x="7" y="19"/>
                    <a:pt x="8" y="15"/>
                    <a:pt x="9" y="10"/>
                  </a:cubicBezTo>
                  <a:cubicBezTo>
                    <a:pt x="10" y="8"/>
                    <a:pt x="11" y="6"/>
                    <a:pt x="11" y="4"/>
                  </a:cubicBezTo>
                  <a:cubicBezTo>
                    <a:pt x="11" y="3"/>
                    <a:pt x="11" y="2"/>
                    <a:pt x="11" y="2"/>
                  </a:cubicBezTo>
                  <a:cubicBezTo>
                    <a:pt x="4" y="0"/>
                    <a:pt x="4" y="0"/>
                    <a:pt x="4" y="0"/>
                  </a:cubicBezTo>
                  <a:cubicBezTo>
                    <a:pt x="4" y="0"/>
                    <a:pt x="4" y="1"/>
                    <a:pt x="4" y="3"/>
                  </a:cubicBezTo>
                  <a:cubicBezTo>
                    <a:pt x="4" y="5"/>
                    <a:pt x="3" y="7"/>
                    <a:pt x="3" y="9"/>
                  </a:cubicBezTo>
                  <a:cubicBezTo>
                    <a:pt x="1" y="13"/>
                    <a:pt x="0" y="17"/>
                    <a:pt x="0"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296"/>
            <p:cNvSpPr>
              <a:spLocks/>
            </p:cNvSpPr>
            <p:nvPr/>
          </p:nvSpPr>
          <p:spPr bwMode="auto">
            <a:xfrm>
              <a:off x="7707313" y="3459163"/>
              <a:ext cx="31750" cy="55563"/>
            </a:xfrm>
            <a:custGeom>
              <a:avLst/>
              <a:gdLst>
                <a:gd name="T0" fmla="*/ 0 w 20"/>
                <a:gd name="T1" fmla="*/ 31 h 35"/>
                <a:gd name="T2" fmla="*/ 13 w 20"/>
                <a:gd name="T3" fmla="*/ 35 h 35"/>
                <a:gd name="T4" fmla="*/ 20 w 20"/>
                <a:gd name="T5" fmla="*/ 4 h 35"/>
                <a:gd name="T6" fmla="*/ 7 w 20"/>
                <a:gd name="T7" fmla="*/ 0 h 35"/>
                <a:gd name="T8" fmla="*/ 0 w 20"/>
                <a:gd name="T9" fmla="*/ 31 h 35"/>
              </a:gdLst>
              <a:ahLst/>
              <a:cxnLst>
                <a:cxn ang="0">
                  <a:pos x="T0" y="T1"/>
                </a:cxn>
                <a:cxn ang="0">
                  <a:pos x="T2" y="T3"/>
                </a:cxn>
                <a:cxn ang="0">
                  <a:pos x="T4" y="T5"/>
                </a:cxn>
                <a:cxn ang="0">
                  <a:pos x="T6" y="T7"/>
                </a:cxn>
                <a:cxn ang="0">
                  <a:pos x="T8" y="T9"/>
                </a:cxn>
              </a:cxnLst>
              <a:rect l="0" t="0" r="r" b="b"/>
              <a:pathLst>
                <a:path w="20" h="35">
                  <a:moveTo>
                    <a:pt x="0" y="31"/>
                  </a:moveTo>
                  <a:lnTo>
                    <a:pt x="13" y="35"/>
                  </a:lnTo>
                  <a:lnTo>
                    <a:pt x="20" y="4"/>
                  </a:lnTo>
                  <a:lnTo>
                    <a:pt x="7" y="0"/>
                  </a:lnTo>
                  <a:lnTo>
                    <a:pt x="0" y="31"/>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297"/>
            <p:cNvSpPr>
              <a:spLocks/>
            </p:cNvSpPr>
            <p:nvPr/>
          </p:nvSpPr>
          <p:spPr bwMode="auto">
            <a:xfrm>
              <a:off x="7683500" y="3532188"/>
              <a:ext cx="34925" cy="55563"/>
            </a:xfrm>
            <a:custGeom>
              <a:avLst/>
              <a:gdLst>
                <a:gd name="T0" fmla="*/ 0 w 22"/>
                <a:gd name="T1" fmla="*/ 32 h 35"/>
                <a:gd name="T2" fmla="*/ 11 w 22"/>
                <a:gd name="T3" fmla="*/ 35 h 35"/>
                <a:gd name="T4" fmla="*/ 22 w 22"/>
                <a:gd name="T5" fmla="*/ 4 h 35"/>
                <a:gd name="T6" fmla="*/ 9 w 22"/>
                <a:gd name="T7" fmla="*/ 0 h 35"/>
                <a:gd name="T8" fmla="*/ 0 w 22"/>
                <a:gd name="T9" fmla="*/ 32 h 35"/>
              </a:gdLst>
              <a:ahLst/>
              <a:cxnLst>
                <a:cxn ang="0">
                  <a:pos x="T0" y="T1"/>
                </a:cxn>
                <a:cxn ang="0">
                  <a:pos x="T2" y="T3"/>
                </a:cxn>
                <a:cxn ang="0">
                  <a:pos x="T4" y="T5"/>
                </a:cxn>
                <a:cxn ang="0">
                  <a:pos x="T6" y="T7"/>
                </a:cxn>
                <a:cxn ang="0">
                  <a:pos x="T8" y="T9"/>
                </a:cxn>
              </a:cxnLst>
              <a:rect l="0" t="0" r="r" b="b"/>
              <a:pathLst>
                <a:path w="22" h="35">
                  <a:moveTo>
                    <a:pt x="0" y="32"/>
                  </a:moveTo>
                  <a:lnTo>
                    <a:pt x="11" y="35"/>
                  </a:lnTo>
                  <a:lnTo>
                    <a:pt x="22" y="4"/>
                  </a:lnTo>
                  <a:lnTo>
                    <a:pt x="9" y="0"/>
                  </a:lnTo>
                  <a:lnTo>
                    <a:pt x="0" y="3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298"/>
            <p:cNvSpPr>
              <a:spLocks/>
            </p:cNvSpPr>
            <p:nvPr/>
          </p:nvSpPr>
          <p:spPr bwMode="auto">
            <a:xfrm>
              <a:off x="7656513" y="3605213"/>
              <a:ext cx="38100" cy="55563"/>
            </a:xfrm>
            <a:custGeom>
              <a:avLst/>
              <a:gdLst>
                <a:gd name="T0" fmla="*/ 0 w 13"/>
                <a:gd name="T1" fmla="*/ 17 h 19"/>
                <a:gd name="T2" fmla="*/ 6 w 13"/>
                <a:gd name="T3" fmla="*/ 19 h 19"/>
                <a:gd name="T4" fmla="*/ 10 w 13"/>
                <a:gd name="T5" fmla="*/ 11 h 19"/>
                <a:gd name="T6" fmla="*/ 13 w 13"/>
                <a:gd name="T7" fmla="*/ 3 h 19"/>
                <a:gd name="T8" fmla="*/ 6 w 13"/>
                <a:gd name="T9" fmla="*/ 0 h 19"/>
                <a:gd name="T10" fmla="*/ 3 w 13"/>
                <a:gd name="T11" fmla="*/ 9 h 19"/>
                <a:gd name="T12" fmla="*/ 0 w 13"/>
                <a:gd name="T13" fmla="*/ 17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17"/>
                  </a:moveTo>
                  <a:cubicBezTo>
                    <a:pt x="6" y="19"/>
                    <a:pt x="6" y="19"/>
                    <a:pt x="6" y="19"/>
                  </a:cubicBezTo>
                  <a:cubicBezTo>
                    <a:pt x="6" y="19"/>
                    <a:pt x="8" y="15"/>
                    <a:pt x="10" y="11"/>
                  </a:cubicBezTo>
                  <a:cubicBezTo>
                    <a:pt x="11" y="7"/>
                    <a:pt x="13" y="3"/>
                    <a:pt x="13" y="3"/>
                  </a:cubicBezTo>
                  <a:cubicBezTo>
                    <a:pt x="6" y="0"/>
                    <a:pt x="6" y="0"/>
                    <a:pt x="6" y="0"/>
                  </a:cubicBezTo>
                  <a:cubicBezTo>
                    <a:pt x="6" y="0"/>
                    <a:pt x="4" y="4"/>
                    <a:pt x="3" y="9"/>
                  </a:cubicBezTo>
                  <a:cubicBezTo>
                    <a:pt x="1" y="13"/>
                    <a:pt x="0" y="17"/>
                    <a:pt x="0"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299"/>
            <p:cNvSpPr>
              <a:spLocks/>
            </p:cNvSpPr>
            <p:nvPr/>
          </p:nvSpPr>
          <p:spPr bwMode="auto">
            <a:xfrm>
              <a:off x="7627938" y="3679825"/>
              <a:ext cx="38100" cy="55563"/>
            </a:xfrm>
            <a:custGeom>
              <a:avLst/>
              <a:gdLst>
                <a:gd name="T0" fmla="*/ 0 w 24"/>
                <a:gd name="T1" fmla="*/ 29 h 35"/>
                <a:gd name="T2" fmla="*/ 11 w 24"/>
                <a:gd name="T3" fmla="*/ 35 h 35"/>
                <a:gd name="T4" fmla="*/ 24 w 24"/>
                <a:gd name="T5" fmla="*/ 3 h 35"/>
                <a:gd name="T6" fmla="*/ 11 w 24"/>
                <a:gd name="T7" fmla="*/ 0 h 35"/>
                <a:gd name="T8" fmla="*/ 0 w 24"/>
                <a:gd name="T9" fmla="*/ 29 h 35"/>
              </a:gdLst>
              <a:ahLst/>
              <a:cxnLst>
                <a:cxn ang="0">
                  <a:pos x="T0" y="T1"/>
                </a:cxn>
                <a:cxn ang="0">
                  <a:pos x="T2" y="T3"/>
                </a:cxn>
                <a:cxn ang="0">
                  <a:pos x="T4" y="T5"/>
                </a:cxn>
                <a:cxn ang="0">
                  <a:pos x="T6" y="T7"/>
                </a:cxn>
                <a:cxn ang="0">
                  <a:pos x="T8" y="T9"/>
                </a:cxn>
              </a:cxnLst>
              <a:rect l="0" t="0" r="r" b="b"/>
              <a:pathLst>
                <a:path w="24" h="35">
                  <a:moveTo>
                    <a:pt x="0" y="29"/>
                  </a:moveTo>
                  <a:lnTo>
                    <a:pt x="11" y="35"/>
                  </a:lnTo>
                  <a:lnTo>
                    <a:pt x="24" y="3"/>
                  </a:lnTo>
                  <a:lnTo>
                    <a:pt x="11" y="0"/>
                  </a:lnTo>
                  <a:lnTo>
                    <a:pt x="0" y="2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300"/>
            <p:cNvSpPr>
              <a:spLocks/>
            </p:cNvSpPr>
            <p:nvPr/>
          </p:nvSpPr>
          <p:spPr bwMode="auto">
            <a:xfrm>
              <a:off x="7593013" y="3749675"/>
              <a:ext cx="42863" cy="55563"/>
            </a:xfrm>
            <a:custGeom>
              <a:avLst/>
              <a:gdLst>
                <a:gd name="T0" fmla="*/ 0 w 27"/>
                <a:gd name="T1" fmla="*/ 29 h 35"/>
                <a:gd name="T2" fmla="*/ 13 w 27"/>
                <a:gd name="T3" fmla="*/ 35 h 35"/>
                <a:gd name="T4" fmla="*/ 27 w 27"/>
                <a:gd name="T5" fmla="*/ 5 h 35"/>
                <a:gd name="T6" fmla="*/ 15 w 27"/>
                <a:gd name="T7" fmla="*/ 0 h 35"/>
                <a:gd name="T8" fmla="*/ 0 w 27"/>
                <a:gd name="T9" fmla="*/ 29 h 35"/>
              </a:gdLst>
              <a:ahLst/>
              <a:cxnLst>
                <a:cxn ang="0">
                  <a:pos x="T0" y="T1"/>
                </a:cxn>
                <a:cxn ang="0">
                  <a:pos x="T2" y="T3"/>
                </a:cxn>
                <a:cxn ang="0">
                  <a:pos x="T4" y="T5"/>
                </a:cxn>
                <a:cxn ang="0">
                  <a:pos x="T6" y="T7"/>
                </a:cxn>
                <a:cxn ang="0">
                  <a:pos x="T8" y="T9"/>
                </a:cxn>
              </a:cxnLst>
              <a:rect l="0" t="0" r="r" b="b"/>
              <a:pathLst>
                <a:path w="27" h="35">
                  <a:moveTo>
                    <a:pt x="0" y="29"/>
                  </a:moveTo>
                  <a:lnTo>
                    <a:pt x="13" y="35"/>
                  </a:lnTo>
                  <a:lnTo>
                    <a:pt x="27" y="5"/>
                  </a:lnTo>
                  <a:lnTo>
                    <a:pt x="15" y="0"/>
                  </a:lnTo>
                  <a:lnTo>
                    <a:pt x="0" y="2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01"/>
            <p:cNvSpPr>
              <a:spLocks/>
            </p:cNvSpPr>
            <p:nvPr/>
          </p:nvSpPr>
          <p:spPr bwMode="auto">
            <a:xfrm>
              <a:off x="7558088" y="3819525"/>
              <a:ext cx="42863" cy="55563"/>
            </a:xfrm>
            <a:custGeom>
              <a:avLst/>
              <a:gdLst>
                <a:gd name="T0" fmla="*/ 0 w 15"/>
                <a:gd name="T1" fmla="*/ 15 h 19"/>
                <a:gd name="T2" fmla="*/ 6 w 15"/>
                <a:gd name="T3" fmla="*/ 19 h 19"/>
                <a:gd name="T4" fmla="*/ 8 w 15"/>
                <a:gd name="T5" fmla="*/ 16 h 19"/>
                <a:gd name="T6" fmla="*/ 11 w 15"/>
                <a:gd name="T7" fmla="*/ 11 h 19"/>
                <a:gd name="T8" fmla="*/ 15 w 15"/>
                <a:gd name="T9" fmla="*/ 3 h 19"/>
                <a:gd name="T10" fmla="*/ 8 w 15"/>
                <a:gd name="T11" fmla="*/ 0 h 19"/>
                <a:gd name="T12" fmla="*/ 4 w 15"/>
                <a:gd name="T13" fmla="*/ 7 h 19"/>
                <a:gd name="T14" fmla="*/ 1 w 15"/>
                <a:gd name="T15" fmla="*/ 13 h 19"/>
                <a:gd name="T16" fmla="*/ 0 w 15"/>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0" y="15"/>
                  </a:moveTo>
                  <a:cubicBezTo>
                    <a:pt x="6" y="19"/>
                    <a:pt x="6" y="19"/>
                    <a:pt x="6" y="19"/>
                  </a:cubicBezTo>
                  <a:cubicBezTo>
                    <a:pt x="6" y="19"/>
                    <a:pt x="7" y="18"/>
                    <a:pt x="8" y="16"/>
                  </a:cubicBezTo>
                  <a:cubicBezTo>
                    <a:pt x="9" y="15"/>
                    <a:pt x="10" y="13"/>
                    <a:pt x="11" y="11"/>
                  </a:cubicBezTo>
                  <a:cubicBezTo>
                    <a:pt x="13" y="7"/>
                    <a:pt x="15" y="3"/>
                    <a:pt x="15" y="3"/>
                  </a:cubicBezTo>
                  <a:cubicBezTo>
                    <a:pt x="8" y="0"/>
                    <a:pt x="8" y="0"/>
                    <a:pt x="8" y="0"/>
                  </a:cubicBezTo>
                  <a:cubicBezTo>
                    <a:pt x="8" y="0"/>
                    <a:pt x="6" y="4"/>
                    <a:pt x="4" y="7"/>
                  </a:cubicBezTo>
                  <a:cubicBezTo>
                    <a:pt x="3" y="10"/>
                    <a:pt x="2" y="11"/>
                    <a:pt x="1" y="13"/>
                  </a:cubicBezTo>
                  <a:cubicBezTo>
                    <a:pt x="1" y="14"/>
                    <a:pt x="0" y="15"/>
                    <a:pt x="0"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302"/>
            <p:cNvSpPr>
              <a:spLocks/>
            </p:cNvSpPr>
            <p:nvPr/>
          </p:nvSpPr>
          <p:spPr bwMode="auto">
            <a:xfrm>
              <a:off x="7519988" y="3887788"/>
              <a:ext cx="42863" cy="55563"/>
            </a:xfrm>
            <a:custGeom>
              <a:avLst/>
              <a:gdLst>
                <a:gd name="T0" fmla="*/ 0 w 27"/>
                <a:gd name="T1" fmla="*/ 27 h 35"/>
                <a:gd name="T2" fmla="*/ 11 w 27"/>
                <a:gd name="T3" fmla="*/ 35 h 35"/>
                <a:gd name="T4" fmla="*/ 27 w 27"/>
                <a:gd name="T5" fmla="*/ 5 h 35"/>
                <a:gd name="T6" fmla="*/ 16 w 27"/>
                <a:gd name="T7" fmla="*/ 0 h 35"/>
                <a:gd name="T8" fmla="*/ 0 w 27"/>
                <a:gd name="T9" fmla="*/ 27 h 35"/>
              </a:gdLst>
              <a:ahLst/>
              <a:cxnLst>
                <a:cxn ang="0">
                  <a:pos x="T0" y="T1"/>
                </a:cxn>
                <a:cxn ang="0">
                  <a:pos x="T2" y="T3"/>
                </a:cxn>
                <a:cxn ang="0">
                  <a:pos x="T4" y="T5"/>
                </a:cxn>
                <a:cxn ang="0">
                  <a:pos x="T6" y="T7"/>
                </a:cxn>
                <a:cxn ang="0">
                  <a:pos x="T8" y="T9"/>
                </a:cxn>
              </a:cxnLst>
              <a:rect l="0" t="0" r="r" b="b"/>
              <a:pathLst>
                <a:path w="27" h="35">
                  <a:moveTo>
                    <a:pt x="0" y="27"/>
                  </a:moveTo>
                  <a:lnTo>
                    <a:pt x="11" y="35"/>
                  </a:lnTo>
                  <a:lnTo>
                    <a:pt x="27" y="5"/>
                  </a:lnTo>
                  <a:lnTo>
                    <a:pt x="16" y="0"/>
                  </a:lnTo>
                  <a:lnTo>
                    <a:pt x="0" y="27"/>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303"/>
            <p:cNvSpPr>
              <a:spLocks/>
            </p:cNvSpPr>
            <p:nvPr/>
          </p:nvSpPr>
          <p:spPr bwMode="auto">
            <a:xfrm>
              <a:off x="7475538" y="3951288"/>
              <a:ext cx="46038" cy="55563"/>
            </a:xfrm>
            <a:custGeom>
              <a:avLst/>
              <a:gdLst>
                <a:gd name="T0" fmla="*/ 0 w 29"/>
                <a:gd name="T1" fmla="*/ 28 h 35"/>
                <a:gd name="T2" fmla="*/ 11 w 29"/>
                <a:gd name="T3" fmla="*/ 35 h 35"/>
                <a:gd name="T4" fmla="*/ 29 w 29"/>
                <a:gd name="T5" fmla="*/ 8 h 35"/>
                <a:gd name="T6" fmla="*/ 18 w 29"/>
                <a:gd name="T7" fmla="*/ 0 h 35"/>
                <a:gd name="T8" fmla="*/ 0 w 29"/>
                <a:gd name="T9" fmla="*/ 28 h 35"/>
              </a:gdLst>
              <a:ahLst/>
              <a:cxnLst>
                <a:cxn ang="0">
                  <a:pos x="T0" y="T1"/>
                </a:cxn>
                <a:cxn ang="0">
                  <a:pos x="T2" y="T3"/>
                </a:cxn>
                <a:cxn ang="0">
                  <a:pos x="T4" y="T5"/>
                </a:cxn>
                <a:cxn ang="0">
                  <a:pos x="T6" y="T7"/>
                </a:cxn>
                <a:cxn ang="0">
                  <a:pos x="T8" y="T9"/>
                </a:cxn>
              </a:cxnLst>
              <a:rect l="0" t="0" r="r" b="b"/>
              <a:pathLst>
                <a:path w="29" h="35">
                  <a:moveTo>
                    <a:pt x="0" y="28"/>
                  </a:moveTo>
                  <a:lnTo>
                    <a:pt x="11" y="35"/>
                  </a:lnTo>
                  <a:lnTo>
                    <a:pt x="29" y="8"/>
                  </a:lnTo>
                  <a:lnTo>
                    <a:pt x="18" y="0"/>
                  </a:lnTo>
                  <a:lnTo>
                    <a:pt x="0" y="2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304"/>
            <p:cNvSpPr>
              <a:spLocks/>
            </p:cNvSpPr>
            <p:nvPr/>
          </p:nvSpPr>
          <p:spPr bwMode="auto">
            <a:xfrm>
              <a:off x="7431088" y="4016375"/>
              <a:ext cx="47625" cy="55563"/>
            </a:xfrm>
            <a:custGeom>
              <a:avLst/>
              <a:gdLst>
                <a:gd name="T0" fmla="*/ 0 w 16"/>
                <a:gd name="T1" fmla="*/ 14 h 19"/>
                <a:gd name="T2" fmla="*/ 6 w 16"/>
                <a:gd name="T3" fmla="*/ 19 h 19"/>
                <a:gd name="T4" fmla="*/ 16 w 16"/>
                <a:gd name="T5" fmla="*/ 4 h 19"/>
                <a:gd name="T6" fmla="*/ 10 w 16"/>
                <a:gd name="T7" fmla="*/ 0 h 19"/>
                <a:gd name="T8" fmla="*/ 0 w 16"/>
                <a:gd name="T9" fmla="*/ 14 h 19"/>
              </a:gdLst>
              <a:ahLst/>
              <a:cxnLst>
                <a:cxn ang="0">
                  <a:pos x="T0" y="T1"/>
                </a:cxn>
                <a:cxn ang="0">
                  <a:pos x="T2" y="T3"/>
                </a:cxn>
                <a:cxn ang="0">
                  <a:pos x="T4" y="T5"/>
                </a:cxn>
                <a:cxn ang="0">
                  <a:pos x="T6" y="T7"/>
                </a:cxn>
                <a:cxn ang="0">
                  <a:pos x="T8" y="T9"/>
                </a:cxn>
              </a:cxnLst>
              <a:rect l="0" t="0" r="r" b="b"/>
              <a:pathLst>
                <a:path w="16" h="19">
                  <a:moveTo>
                    <a:pt x="0" y="14"/>
                  </a:moveTo>
                  <a:cubicBezTo>
                    <a:pt x="6" y="19"/>
                    <a:pt x="6" y="19"/>
                    <a:pt x="6" y="19"/>
                  </a:cubicBezTo>
                  <a:cubicBezTo>
                    <a:pt x="6" y="19"/>
                    <a:pt x="16" y="4"/>
                    <a:pt x="16" y="4"/>
                  </a:cubicBezTo>
                  <a:cubicBezTo>
                    <a:pt x="10" y="0"/>
                    <a:pt x="10" y="0"/>
                    <a:pt x="10" y="0"/>
                  </a:cubicBezTo>
                  <a:cubicBezTo>
                    <a:pt x="10" y="0"/>
                    <a:pt x="0" y="15"/>
                    <a:pt x="0"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1" name="Group 100"/>
          <p:cNvGrpSpPr/>
          <p:nvPr/>
        </p:nvGrpSpPr>
        <p:grpSpPr>
          <a:xfrm>
            <a:off x="8786129" y="4855298"/>
            <a:ext cx="681349" cy="397580"/>
            <a:chOff x="6637338" y="4251325"/>
            <a:chExt cx="712787" cy="415925"/>
          </a:xfrm>
          <a:solidFill>
            <a:schemeClr val="tx2"/>
          </a:solidFill>
        </p:grpSpPr>
        <p:sp>
          <p:nvSpPr>
            <p:cNvPr id="102" name="Freeform 308"/>
            <p:cNvSpPr>
              <a:spLocks/>
            </p:cNvSpPr>
            <p:nvPr/>
          </p:nvSpPr>
          <p:spPr bwMode="auto">
            <a:xfrm>
              <a:off x="7226300" y="4251325"/>
              <a:ext cx="49213" cy="52388"/>
            </a:xfrm>
            <a:custGeom>
              <a:avLst/>
              <a:gdLst>
                <a:gd name="T0" fmla="*/ 0 w 31"/>
                <a:gd name="T1" fmla="*/ 24 h 33"/>
                <a:gd name="T2" fmla="*/ 9 w 31"/>
                <a:gd name="T3" fmla="*/ 33 h 33"/>
                <a:gd name="T4" fmla="*/ 31 w 31"/>
                <a:gd name="T5" fmla="*/ 9 h 33"/>
                <a:gd name="T6" fmla="*/ 22 w 31"/>
                <a:gd name="T7" fmla="*/ 0 h 33"/>
                <a:gd name="T8" fmla="*/ 0 w 31"/>
                <a:gd name="T9" fmla="*/ 24 h 33"/>
              </a:gdLst>
              <a:ahLst/>
              <a:cxnLst>
                <a:cxn ang="0">
                  <a:pos x="T0" y="T1"/>
                </a:cxn>
                <a:cxn ang="0">
                  <a:pos x="T2" y="T3"/>
                </a:cxn>
                <a:cxn ang="0">
                  <a:pos x="T4" y="T5"/>
                </a:cxn>
                <a:cxn ang="0">
                  <a:pos x="T6" y="T7"/>
                </a:cxn>
                <a:cxn ang="0">
                  <a:pos x="T8" y="T9"/>
                </a:cxn>
              </a:cxnLst>
              <a:rect l="0" t="0" r="r" b="b"/>
              <a:pathLst>
                <a:path w="31" h="33">
                  <a:moveTo>
                    <a:pt x="0" y="24"/>
                  </a:moveTo>
                  <a:lnTo>
                    <a:pt x="9" y="33"/>
                  </a:lnTo>
                  <a:lnTo>
                    <a:pt x="31" y="9"/>
                  </a:lnTo>
                  <a:lnTo>
                    <a:pt x="22" y="0"/>
                  </a:lnTo>
                  <a:lnTo>
                    <a:pt x="0" y="2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309"/>
            <p:cNvSpPr>
              <a:spLocks/>
            </p:cNvSpPr>
            <p:nvPr/>
          </p:nvSpPr>
          <p:spPr bwMode="auto">
            <a:xfrm>
              <a:off x="7167563" y="4306888"/>
              <a:ext cx="52388" cy="49213"/>
            </a:xfrm>
            <a:custGeom>
              <a:avLst/>
              <a:gdLst>
                <a:gd name="T0" fmla="*/ 0 w 18"/>
                <a:gd name="T1" fmla="*/ 11 h 17"/>
                <a:gd name="T2" fmla="*/ 5 w 18"/>
                <a:gd name="T3" fmla="*/ 17 h 17"/>
                <a:gd name="T4" fmla="*/ 12 w 18"/>
                <a:gd name="T5" fmla="*/ 11 h 17"/>
                <a:gd name="T6" fmla="*/ 16 w 18"/>
                <a:gd name="T7" fmla="*/ 7 h 17"/>
                <a:gd name="T8" fmla="*/ 18 w 18"/>
                <a:gd name="T9" fmla="*/ 5 h 17"/>
                <a:gd name="T10" fmla="*/ 13 w 18"/>
                <a:gd name="T11" fmla="*/ 0 h 17"/>
                <a:gd name="T12" fmla="*/ 11 w 18"/>
                <a:gd name="T13" fmla="*/ 2 h 17"/>
                <a:gd name="T14" fmla="*/ 7 w 18"/>
                <a:gd name="T15" fmla="*/ 5 h 17"/>
                <a:gd name="T16" fmla="*/ 0 w 18"/>
                <a:gd name="T1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0" y="11"/>
                  </a:moveTo>
                  <a:cubicBezTo>
                    <a:pt x="5" y="17"/>
                    <a:pt x="5" y="17"/>
                    <a:pt x="5" y="17"/>
                  </a:cubicBezTo>
                  <a:cubicBezTo>
                    <a:pt x="5" y="17"/>
                    <a:pt x="8" y="14"/>
                    <a:pt x="12" y="11"/>
                  </a:cubicBezTo>
                  <a:cubicBezTo>
                    <a:pt x="13" y="9"/>
                    <a:pt x="15" y="8"/>
                    <a:pt x="16" y="7"/>
                  </a:cubicBezTo>
                  <a:cubicBezTo>
                    <a:pt x="17" y="6"/>
                    <a:pt x="18" y="5"/>
                    <a:pt x="18" y="5"/>
                  </a:cubicBezTo>
                  <a:cubicBezTo>
                    <a:pt x="13" y="0"/>
                    <a:pt x="13" y="0"/>
                    <a:pt x="13" y="0"/>
                  </a:cubicBezTo>
                  <a:cubicBezTo>
                    <a:pt x="13" y="0"/>
                    <a:pt x="13" y="0"/>
                    <a:pt x="11" y="2"/>
                  </a:cubicBezTo>
                  <a:cubicBezTo>
                    <a:pt x="10" y="3"/>
                    <a:pt x="9" y="4"/>
                    <a:pt x="7" y="5"/>
                  </a:cubicBezTo>
                  <a:cubicBezTo>
                    <a:pt x="3" y="8"/>
                    <a:pt x="0" y="11"/>
                    <a:pt x="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310"/>
            <p:cNvSpPr>
              <a:spLocks/>
            </p:cNvSpPr>
            <p:nvPr/>
          </p:nvSpPr>
          <p:spPr bwMode="auto">
            <a:xfrm>
              <a:off x="7108825" y="4356100"/>
              <a:ext cx="52388" cy="50800"/>
            </a:xfrm>
            <a:custGeom>
              <a:avLst/>
              <a:gdLst>
                <a:gd name="T0" fmla="*/ 0 w 18"/>
                <a:gd name="T1" fmla="*/ 11 h 17"/>
                <a:gd name="T2" fmla="*/ 4 w 18"/>
                <a:gd name="T3" fmla="*/ 17 h 17"/>
                <a:gd name="T4" fmla="*/ 6 w 18"/>
                <a:gd name="T5" fmla="*/ 15 h 17"/>
                <a:gd name="T6" fmla="*/ 11 w 18"/>
                <a:gd name="T7" fmla="*/ 11 h 17"/>
                <a:gd name="T8" fmla="*/ 18 w 18"/>
                <a:gd name="T9" fmla="*/ 5 h 17"/>
                <a:gd name="T10" fmla="*/ 13 w 18"/>
                <a:gd name="T11" fmla="*/ 0 h 17"/>
                <a:gd name="T12" fmla="*/ 7 w 18"/>
                <a:gd name="T13" fmla="*/ 5 h 17"/>
                <a:gd name="T14" fmla="*/ 2 w 18"/>
                <a:gd name="T15" fmla="*/ 9 h 17"/>
                <a:gd name="T16" fmla="*/ 0 w 18"/>
                <a:gd name="T1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0" y="11"/>
                  </a:moveTo>
                  <a:cubicBezTo>
                    <a:pt x="4" y="17"/>
                    <a:pt x="4" y="17"/>
                    <a:pt x="4" y="17"/>
                  </a:cubicBezTo>
                  <a:cubicBezTo>
                    <a:pt x="4" y="17"/>
                    <a:pt x="5" y="16"/>
                    <a:pt x="6" y="15"/>
                  </a:cubicBezTo>
                  <a:cubicBezTo>
                    <a:pt x="8" y="14"/>
                    <a:pt x="9" y="12"/>
                    <a:pt x="11" y="11"/>
                  </a:cubicBezTo>
                  <a:cubicBezTo>
                    <a:pt x="15" y="8"/>
                    <a:pt x="18" y="5"/>
                    <a:pt x="18" y="5"/>
                  </a:cubicBezTo>
                  <a:cubicBezTo>
                    <a:pt x="13" y="0"/>
                    <a:pt x="13" y="0"/>
                    <a:pt x="13" y="0"/>
                  </a:cubicBezTo>
                  <a:cubicBezTo>
                    <a:pt x="13" y="0"/>
                    <a:pt x="10" y="3"/>
                    <a:pt x="7" y="5"/>
                  </a:cubicBezTo>
                  <a:cubicBezTo>
                    <a:pt x="5" y="7"/>
                    <a:pt x="3" y="8"/>
                    <a:pt x="2" y="9"/>
                  </a:cubicBezTo>
                  <a:cubicBezTo>
                    <a:pt x="1" y="10"/>
                    <a:pt x="0" y="11"/>
                    <a:pt x="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311"/>
            <p:cNvSpPr>
              <a:spLocks/>
            </p:cNvSpPr>
            <p:nvPr/>
          </p:nvSpPr>
          <p:spPr bwMode="auto">
            <a:xfrm>
              <a:off x="7043738" y="4403725"/>
              <a:ext cx="57150" cy="46038"/>
            </a:xfrm>
            <a:custGeom>
              <a:avLst/>
              <a:gdLst>
                <a:gd name="T0" fmla="*/ 0 w 36"/>
                <a:gd name="T1" fmla="*/ 18 h 29"/>
                <a:gd name="T2" fmla="*/ 10 w 36"/>
                <a:gd name="T3" fmla="*/ 29 h 29"/>
                <a:gd name="T4" fmla="*/ 36 w 36"/>
                <a:gd name="T5" fmla="*/ 11 h 29"/>
                <a:gd name="T6" fmla="*/ 28 w 36"/>
                <a:gd name="T7" fmla="*/ 0 h 29"/>
                <a:gd name="T8" fmla="*/ 0 w 36"/>
                <a:gd name="T9" fmla="*/ 18 h 29"/>
              </a:gdLst>
              <a:ahLst/>
              <a:cxnLst>
                <a:cxn ang="0">
                  <a:pos x="T0" y="T1"/>
                </a:cxn>
                <a:cxn ang="0">
                  <a:pos x="T2" y="T3"/>
                </a:cxn>
                <a:cxn ang="0">
                  <a:pos x="T4" y="T5"/>
                </a:cxn>
                <a:cxn ang="0">
                  <a:pos x="T6" y="T7"/>
                </a:cxn>
                <a:cxn ang="0">
                  <a:pos x="T8" y="T9"/>
                </a:cxn>
              </a:cxnLst>
              <a:rect l="0" t="0" r="r" b="b"/>
              <a:pathLst>
                <a:path w="36" h="29">
                  <a:moveTo>
                    <a:pt x="0" y="18"/>
                  </a:moveTo>
                  <a:lnTo>
                    <a:pt x="10" y="29"/>
                  </a:lnTo>
                  <a:lnTo>
                    <a:pt x="36" y="11"/>
                  </a:lnTo>
                  <a:lnTo>
                    <a:pt x="28" y="0"/>
                  </a:lnTo>
                  <a:lnTo>
                    <a:pt x="0" y="1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312"/>
            <p:cNvSpPr>
              <a:spLocks/>
            </p:cNvSpPr>
            <p:nvPr/>
          </p:nvSpPr>
          <p:spPr bwMode="auto">
            <a:xfrm>
              <a:off x="6983413" y="4449763"/>
              <a:ext cx="55563" cy="44450"/>
            </a:xfrm>
            <a:custGeom>
              <a:avLst/>
              <a:gdLst>
                <a:gd name="T0" fmla="*/ 0 w 19"/>
                <a:gd name="T1" fmla="*/ 9 h 15"/>
                <a:gd name="T2" fmla="*/ 3 w 19"/>
                <a:gd name="T3" fmla="*/ 15 h 15"/>
                <a:gd name="T4" fmla="*/ 18 w 19"/>
                <a:gd name="T5" fmla="*/ 5 h 15"/>
                <a:gd name="T6" fmla="*/ 14 w 19"/>
                <a:gd name="T7" fmla="*/ 0 h 15"/>
                <a:gd name="T8" fmla="*/ 0 w 19"/>
                <a:gd name="T9" fmla="*/ 9 h 15"/>
              </a:gdLst>
              <a:ahLst/>
              <a:cxnLst>
                <a:cxn ang="0">
                  <a:pos x="T0" y="T1"/>
                </a:cxn>
                <a:cxn ang="0">
                  <a:pos x="T2" y="T3"/>
                </a:cxn>
                <a:cxn ang="0">
                  <a:pos x="T4" y="T5"/>
                </a:cxn>
                <a:cxn ang="0">
                  <a:pos x="T6" y="T7"/>
                </a:cxn>
                <a:cxn ang="0">
                  <a:pos x="T8" y="T9"/>
                </a:cxn>
              </a:cxnLst>
              <a:rect l="0" t="0" r="r" b="b"/>
              <a:pathLst>
                <a:path w="19" h="15">
                  <a:moveTo>
                    <a:pt x="0" y="9"/>
                  </a:moveTo>
                  <a:cubicBezTo>
                    <a:pt x="3" y="15"/>
                    <a:pt x="3" y="15"/>
                    <a:pt x="3" y="15"/>
                  </a:cubicBezTo>
                  <a:cubicBezTo>
                    <a:pt x="3" y="15"/>
                    <a:pt x="19" y="6"/>
                    <a:pt x="18" y="5"/>
                  </a:cubicBezTo>
                  <a:cubicBezTo>
                    <a:pt x="14" y="0"/>
                    <a:pt x="14" y="0"/>
                    <a:pt x="14" y="0"/>
                  </a:cubicBezTo>
                  <a:cubicBezTo>
                    <a:pt x="15" y="0"/>
                    <a:pt x="0" y="9"/>
                    <a:pt x="0" y="9"/>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313"/>
            <p:cNvSpPr>
              <a:spLocks/>
            </p:cNvSpPr>
            <p:nvPr/>
          </p:nvSpPr>
          <p:spPr bwMode="auto">
            <a:xfrm>
              <a:off x="6915150" y="4491038"/>
              <a:ext cx="55563" cy="44450"/>
            </a:xfrm>
            <a:custGeom>
              <a:avLst/>
              <a:gdLst>
                <a:gd name="T0" fmla="*/ 0 w 35"/>
                <a:gd name="T1" fmla="*/ 17 h 28"/>
                <a:gd name="T2" fmla="*/ 8 w 35"/>
                <a:gd name="T3" fmla="*/ 28 h 28"/>
                <a:gd name="T4" fmla="*/ 35 w 35"/>
                <a:gd name="T5" fmla="*/ 11 h 28"/>
                <a:gd name="T6" fmla="*/ 28 w 35"/>
                <a:gd name="T7" fmla="*/ 0 h 28"/>
                <a:gd name="T8" fmla="*/ 0 w 35"/>
                <a:gd name="T9" fmla="*/ 17 h 28"/>
              </a:gdLst>
              <a:ahLst/>
              <a:cxnLst>
                <a:cxn ang="0">
                  <a:pos x="T0" y="T1"/>
                </a:cxn>
                <a:cxn ang="0">
                  <a:pos x="T2" y="T3"/>
                </a:cxn>
                <a:cxn ang="0">
                  <a:pos x="T4" y="T5"/>
                </a:cxn>
                <a:cxn ang="0">
                  <a:pos x="T6" y="T7"/>
                </a:cxn>
                <a:cxn ang="0">
                  <a:pos x="T8" y="T9"/>
                </a:cxn>
              </a:cxnLst>
              <a:rect l="0" t="0" r="r" b="b"/>
              <a:pathLst>
                <a:path w="35" h="28">
                  <a:moveTo>
                    <a:pt x="0" y="17"/>
                  </a:moveTo>
                  <a:lnTo>
                    <a:pt x="8" y="28"/>
                  </a:lnTo>
                  <a:lnTo>
                    <a:pt x="35" y="11"/>
                  </a:lnTo>
                  <a:lnTo>
                    <a:pt x="28" y="0"/>
                  </a:lnTo>
                  <a:lnTo>
                    <a:pt x="0" y="17"/>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314"/>
            <p:cNvSpPr>
              <a:spLocks/>
            </p:cNvSpPr>
            <p:nvPr/>
          </p:nvSpPr>
          <p:spPr bwMode="auto">
            <a:xfrm>
              <a:off x="6848475" y="4529138"/>
              <a:ext cx="55563" cy="44450"/>
            </a:xfrm>
            <a:custGeom>
              <a:avLst/>
              <a:gdLst>
                <a:gd name="T0" fmla="*/ 0 w 35"/>
                <a:gd name="T1" fmla="*/ 17 h 28"/>
                <a:gd name="T2" fmla="*/ 5 w 35"/>
                <a:gd name="T3" fmla="*/ 28 h 28"/>
                <a:gd name="T4" fmla="*/ 35 w 35"/>
                <a:gd name="T5" fmla="*/ 11 h 28"/>
                <a:gd name="T6" fmla="*/ 29 w 35"/>
                <a:gd name="T7" fmla="*/ 0 h 28"/>
                <a:gd name="T8" fmla="*/ 0 w 35"/>
                <a:gd name="T9" fmla="*/ 17 h 28"/>
              </a:gdLst>
              <a:ahLst/>
              <a:cxnLst>
                <a:cxn ang="0">
                  <a:pos x="T0" y="T1"/>
                </a:cxn>
                <a:cxn ang="0">
                  <a:pos x="T2" y="T3"/>
                </a:cxn>
                <a:cxn ang="0">
                  <a:pos x="T4" y="T5"/>
                </a:cxn>
                <a:cxn ang="0">
                  <a:pos x="T6" y="T7"/>
                </a:cxn>
                <a:cxn ang="0">
                  <a:pos x="T8" y="T9"/>
                </a:cxn>
              </a:cxnLst>
              <a:rect l="0" t="0" r="r" b="b"/>
              <a:pathLst>
                <a:path w="35" h="28">
                  <a:moveTo>
                    <a:pt x="0" y="17"/>
                  </a:moveTo>
                  <a:lnTo>
                    <a:pt x="5" y="28"/>
                  </a:lnTo>
                  <a:lnTo>
                    <a:pt x="35" y="11"/>
                  </a:lnTo>
                  <a:lnTo>
                    <a:pt x="29" y="0"/>
                  </a:lnTo>
                  <a:lnTo>
                    <a:pt x="0" y="17"/>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315"/>
            <p:cNvSpPr>
              <a:spLocks/>
            </p:cNvSpPr>
            <p:nvPr/>
          </p:nvSpPr>
          <p:spPr bwMode="auto">
            <a:xfrm>
              <a:off x="6780213" y="4567238"/>
              <a:ext cx="55563" cy="41275"/>
            </a:xfrm>
            <a:custGeom>
              <a:avLst/>
              <a:gdLst>
                <a:gd name="T0" fmla="*/ 0 w 19"/>
                <a:gd name="T1" fmla="*/ 7 h 14"/>
                <a:gd name="T2" fmla="*/ 3 w 19"/>
                <a:gd name="T3" fmla="*/ 14 h 14"/>
                <a:gd name="T4" fmla="*/ 11 w 19"/>
                <a:gd name="T5" fmla="*/ 10 h 14"/>
                <a:gd name="T6" fmla="*/ 16 w 19"/>
                <a:gd name="T7" fmla="*/ 7 h 14"/>
                <a:gd name="T8" fmla="*/ 19 w 19"/>
                <a:gd name="T9" fmla="*/ 6 h 14"/>
                <a:gd name="T10" fmla="*/ 15 w 19"/>
                <a:gd name="T11" fmla="*/ 0 h 14"/>
                <a:gd name="T12" fmla="*/ 13 w 19"/>
                <a:gd name="T13" fmla="*/ 1 h 14"/>
                <a:gd name="T14" fmla="*/ 8 w 19"/>
                <a:gd name="T15" fmla="*/ 4 h 14"/>
                <a:gd name="T16" fmla="*/ 0 w 19"/>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4">
                  <a:moveTo>
                    <a:pt x="0" y="7"/>
                  </a:moveTo>
                  <a:cubicBezTo>
                    <a:pt x="3" y="14"/>
                    <a:pt x="3" y="14"/>
                    <a:pt x="3" y="14"/>
                  </a:cubicBezTo>
                  <a:cubicBezTo>
                    <a:pt x="3" y="14"/>
                    <a:pt x="7" y="12"/>
                    <a:pt x="11" y="10"/>
                  </a:cubicBezTo>
                  <a:cubicBezTo>
                    <a:pt x="13" y="9"/>
                    <a:pt x="15" y="8"/>
                    <a:pt x="16" y="7"/>
                  </a:cubicBezTo>
                  <a:cubicBezTo>
                    <a:pt x="18" y="7"/>
                    <a:pt x="19" y="6"/>
                    <a:pt x="19" y="6"/>
                  </a:cubicBezTo>
                  <a:cubicBezTo>
                    <a:pt x="15" y="0"/>
                    <a:pt x="15" y="0"/>
                    <a:pt x="15" y="0"/>
                  </a:cubicBezTo>
                  <a:cubicBezTo>
                    <a:pt x="15" y="0"/>
                    <a:pt x="15" y="0"/>
                    <a:pt x="13" y="1"/>
                  </a:cubicBezTo>
                  <a:cubicBezTo>
                    <a:pt x="12" y="2"/>
                    <a:pt x="10" y="3"/>
                    <a:pt x="8" y="4"/>
                  </a:cubicBezTo>
                  <a:cubicBezTo>
                    <a:pt x="4" y="6"/>
                    <a:pt x="0" y="7"/>
                    <a:pt x="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316"/>
            <p:cNvSpPr>
              <a:spLocks/>
            </p:cNvSpPr>
            <p:nvPr/>
          </p:nvSpPr>
          <p:spPr bwMode="auto">
            <a:xfrm>
              <a:off x="6710363" y="4600575"/>
              <a:ext cx="55563" cy="41275"/>
            </a:xfrm>
            <a:custGeom>
              <a:avLst/>
              <a:gdLst>
                <a:gd name="T0" fmla="*/ 0 w 19"/>
                <a:gd name="T1" fmla="*/ 7 h 14"/>
                <a:gd name="T2" fmla="*/ 2 w 19"/>
                <a:gd name="T3" fmla="*/ 14 h 14"/>
                <a:gd name="T4" fmla="*/ 5 w 19"/>
                <a:gd name="T5" fmla="*/ 13 h 14"/>
                <a:gd name="T6" fmla="*/ 10 w 19"/>
                <a:gd name="T7" fmla="*/ 10 h 14"/>
                <a:gd name="T8" fmla="*/ 19 w 19"/>
                <a:gd name="T9" fmla="*/ 6 h 14"/>
                <a:gd name="T10" fmla="*/ 16 w 19"/>
                <a:gd name="T11" fmla="*/ 0 h 14"/>
                <a:gd name="T12" fmla="*/ 8 w 19"/>
                <a:gd name="T13" fmla="*/ 4 h 14"/>
                <a:gd name="T14" fmla="*/ 2 w 19"/>
                <a:gd name="T15" fmla="*/ 6 h 14"/>
                <a:gd name="T16" fmla="*/ 0 w 19"/>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4">
                  <a:moveTo>
                    <a:pt x="0" y="7"/>
                  </a:moveTo>
                  <a:cubicBezTo>
                    <a:pt x="2" y="14"/>
                    <a:pt x="2" y="14"/>
                    <a:pt x="2" y="14"/>
                  </a:cubicBezTo>
                  <a:cubicBezTo>
                    <a:pt x="2" y="14"/>
                    <a:pt x="3" y="13"/>
                    <a:pt x="5" y="13"/>
                  </a:cubicBezTo>
                  <a:cubicBezTo>
                    <a:pt x="6" y="12"/>
                    <a:pt x="8" y="11"/>
                    <a:pt x="10" y="10"/>
                  </a:cubicBezTo>
                  <a:cubicBezTo>
                    <a:pt x="14" y="8"/>
                    <a:pt x="19" y="6"/>
                    <a:pt x="19" y="6"/>
                  </a:cubicBezTo>
                  <a:cubicBezTo>
                    <a:pt x="16" y="0"/>
                    <a:pt x="16" y="0"/>
                    <a:pt x="16" y="0"/>
                  </a:cubicBezTo>
                  <a:cubicBezTo>
                    <a:pt x="16" y="0"/>
                    <a:pt x="12" y="2"/>
                    <a:pt x="8" y="4"/>
                  </a:cubicBezTo>
                  <a:cubicBezTo>
                    <a:pt x="6" y="4"/>
                    <a:pt x="4" y="5"/>
                    <a:pt x="2" y="6"/>
                  </a:cubicBezTo>
                  <a:cubicBezTo>
                    <a:pt x="1" y="7"/>
                    <a:pt x="0" y="7"/>
                    <a:pt x="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317"/>
            <p:cNvSpPr>
              <a:spLocks/>
            </p:cNvSpPr>
            <p:nvPr/>
          </p:nvSpPr>
          <p:spPr bwMode="auto">
            <a:xfrm>
              <a:off x="6637338" y="4629150"/>
              <a:ext cx="55563" cy="38100"/>
            </a:xfrm>
            <a:custGeom>
              <a:avLst/>
              <a:gdLst>
                <a:gd name="T0" fmla="*/ 0 w 35"/>
                <a:gd name="T1" fmla="*/ 11 h 24"/>
                <a:gd name="T2" fmla="*/ 3 w 35"/>
                <a:gd name="T3" fmla="*/ 24 h 24"/>
                <a:gd name="T4" fmla="*/ 35 w 35"/>
                <a:gd name="T5" fmla="*/ 13 h 24"/>
                <a:gd name="T6" fmla="*/ 29 w 35"/>
                <a:gd name="T7" fmla="*/ 0 h 24"/>
                <a:gd name="T8" fmla="*/ 0 w 35"/>
                <a:gd name="T9" fmla="*/ 11 h 24"/>
              </a:gdLst>
              <a:ahLst/>
              <a:cxnLst>
                <a:cxn ang="0">
                  <a:pos x="T0" y="T1"/>
                </a:cxn>
                <a:cxn ang="0">
                  <a:pos x="T2" y="T3"/>
                </a:cxn>
                <a:cxn ang="0">
                  <a:pos x="T4" y="T5"/>
                </a:cxn>
                <a:cxn ang="0">
                  <a:pos x="T6" y="T7"/>
                </a:cxn>
                <a:cxn ang="0">
                  <a:pos x="T8" y="T9"/>
                </a:cxn>
              </a:cxnLst>
              <a:rect l="0" t="0" r="r" b="b"/>
              <a:pathLst>
                <a:path w="35" h="24">
                  <a:moveTo>
                    <a:pt x="0" y="11"/>
                  </a:moveTo>
                  <a:lnTo>
                    <a:pt x="3" y="24"/>
                  </a:lnTo>
                  <a:lnTo>
                    <a:pt x="35" y="13"/>
                  </a:lnTo>
                  <a:lnTo>
                    <a:pt x="29" y="0"/>
                  </a:lnTo>
                  <a:lnTo>
                    <a:pt x="0" y="11"/>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402"/>
            <p:cNvSpPr>
              <a:spLocks/>
            </p:cNvSpPr>
            <p:nvPr/>
          </p:nvSpPr>
          <p:spPr bwMode="auto">
            <a:xfrm>
              <a:off x="7302500" y="4276725"/>
              <a:ext cx="47625" cy="50800"/>
            </a:xfrm>
            <a:custGeom>
              <a:avLst/>
              <a:gdLst>
                <a:gd name="T0" fmla="*/ 20 w 30"/>
                <a:gd name="T1" fmla="*/ 32 h 32"/>
                <a:gd name="T2" fmla="*/ 30 w 30"/>
                <a:gd name="T3" fmla="*/ 23 h 32"/>
                <a:gd name="T4" fmla="*/ 9 w 30"/>
                <a:gd name="T5" fmla="*/ 0 h 32"/>
                <a:gd name="T6" fmla="*/ 0 w 30"/>
                <a:gd name="T7" fmla="*/ 10 h 32"/>
                <a:gd name="T8" fmla="*/ 20 w 30"/>
                <a:gd name="T9" fmla="*/ 32 h 32"/>
              </a:gdLst>
              <a:ahLst/>
              <a:cxnLst>
                <a:cxn ang="0">
                  <a:pos x="T0" y="T1"/>
                </a:cxn>
                <a:cxn ang="0">
                  <a:pos x="T2" y="T3"/>
                </a:cxn>
                <a:cxn ang="0">
                  <a:pos x="T4" y="T5"/>
                </a:cxn>
                <a:cxn ang="0">
                  <a:pos x="T6" y="T7"/>
                </a:cxn>
                <a:cxn ang="0">
                  <a:pos x="T8" y="T9"/>
                </a:cxn>
              </a:cxnLst>
              <a:rect l="0" t="0" r="r" b="b"/>
              <a:pathLst>
                <a:path w="30" h="32">
                  <a:moveTo>
                    <a:pt x="20" y="32"/>
                  </a:moveTo>
                  <a:lnTo>
                    <a:pt x="30" y="23"/>
                  </a:lnTo>
                  <a:lnTo>
                    <a:pt x="9" y="0"/>
                  </a:lnTo>
                  <a:lnTo>
                    <a:pt x="0" y="10"/>
                  </a:lnTo>
                  <a:lnTo>
                    <a:pt x="20" y="3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113" name="Oval 112"/>
          <p:cNvSpPr/>
          <p:nvPr/>
        </p:nvSpPr>
        <p:spPr>
          <a:xfrm rot="16200000">
            <a:off x="6248964" y="3332805"/>
            <a:ext cx="662735" cy="662735"/>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4" name="Oval 113"/>
          <p:cNvSpPr/>
          <p:nvPr/>
        </p:nvSpPr>
        <p:spPr>
          <a:xfrm rot="13500000">
            <a:off x="6728150" y="4453495"/>
            <a:ext cx="662735" cy="662735"/>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5" name="Oval 114"/>
          <p:cNvSpPr/>
          <p:nvPr/>
        </p:nvSpPr>
        <p:spPr>
          <a:xfrm rot="18900000">
            <a:off x="6721944" y="2230736"/>
            <a:ext cx="662735" cy="662735"/>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6" name="Freeform 350"/>
          <p:cNvSpPr>
            <a:spLocks noEditPoints="1"/>
          </p:cNvSpPr>
          <p:nvPr/>
        </p:nvSpPr>
        <p:spPr bwMode="auto">
          <a:xfrm>
            <a:off x="6886815" y="2437368"/>
            <a:ext cx="332995" cy="249471"/>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TextBox 116"/>
          <p:cNvSpPr txBox="1"/>
          <p:nvPr/>
        </p:nvSpPr>
        <p:spPr>
          <a:xfrm>
            <a:off x="5413420" y="3495469"/>
            <a:ext cx="802764" cy="338554"/>
          </a:xfrm>
          <a:prstGeom prst="rect">
            <a:avLst/>
          </a:prstGeom>
          <a:noFill/>
        </p:spPr>
        <p:txBody>
          <a:bodyPr wrap="square" rtlCol="0">
            <a:spAutoFit/>
          </a:bodyPr>
          <a:lstStyle/>
          <a:p>
            <a:pPr algn="r"/>
            <a:r>
              <a:rPr lang="es-EC" sz="1600" dirty="0" smtClean="0"/>
              <a:t>RR-HH</a:t>
            </a:r>
            <a:endParaRPr lang="id-ID" sz="1600" dirty="0"/>
          </a:p>
        </p:txBody>
      </p:sp>
      <p:sp>
        <p:nvSpPr>
          <p:cNvPr id="118" name="TextBox 117"/>
          <p:cNvSpPr txBox="1"/>
          <p:nvPr/>
        </p:nvSpPr>
        <p:spPr>
          <a:xfrm>
            <a:off x="5633647" y="4665289"/>
            <a:ext cx="1097433" cy="338554"/>
          </a:xfrm>
          <a:prstGeom prst="rect">
            <a:avLst/>
          </a:prstGeom>
          <a:noFill/>
        </p:spPr>
        <p:txBody>
          <a:bodyPr wrap="square" rtlCol="0">
            <a:spAutoFit/>
          </a:bodyPr>
          <a:lstStyle/>
          <a:p>
            <a:pPr algn="r"/>
            <a:r>
              <a:rPr lang="es-EC" sz="1600" dirty="0" smtClean="0"/>
              <a:t>Estrategias</a:t>
            </a:r>
            <a:endParaRPr lang="id-ID" sz="1600" dirty="0"/>
          </a:p>
        </p:txBody>
      </p:sp>
      <p:grpSp>
        <p:nvGrpSpPr>
          <p:cNvPr id="119" name="Group 118"/>
          <p:cNvGrpSpPr/>
          <p:nvPr/>
        </p:nvGrpSpPr>
        <p:grpSpPr>
          <a:xfrm>
            <a:off x="6891921" y="4639246"/>
            <a:ext cx="335192" cy="291232"/>
            <a:chOff x="2303444" y="6030256"/>
            <a:chExt cx="484188" cy="420688"/>
          </a:xfrm>
          <a:solidFill>
            <a:schemeClr val="bg1"/>
          </a:solidFill>
        </p:grpSpPr>
        <p:sp>
          <p:nvSpPr>
            <p:cNvPr id="120" name="Freeform 354"/>
            <p:cNvSpPr>
              <a:spLocks noEditPoints="1"/>
            </p:cNvSpPr>
            <p:nvPr/>
          </p:nvSpPr>
          <p:spPr bwMode="auto">
            <a:xfrm>
              <a:off x="2303444" y="6030256"/>
              <a:ext cx="484188" cy="346075"/>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 name="Freeform 355"/>
            <p:cNvSpPr>
              <a:spLocks/>
            </p:cNvSpPr>
            <p:nvPr/>
          </p:nvSpPr>
          <p:spPr bwMode="auto">
            <a:xfrm>
              <a:off x="2741594" y="6181068"/>
              <a:ext cx="30163" cy="165100"/>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 name="Oval 356"/>
            <p:cNvSpPr>
              <a:spLocks noChangeArrowheads="1"/>
            </p:cNvSpPr>
            <p:nvPr/>
          </p:nvSpPr>
          <p:spPr bwMode="auto">
            <a:xfrm>
              <a:off x="2727307" y="6360456"/>
              <a:ext cx="60325"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23" name="Group 122"/>
          <p:cNvGrpSpPr/>
          <p:nvPr/>
        </p:nvGrpSpPr>
        <p:grpSpPr>
          <a:xfrm>
            <a:off x="6402294" y="3511962"/>
            <a:ext cx="356072" cy="304421"/>
            <a:chOff x="3255944" y="243818"/>
            <a:chExt cx="514350" cy="439738"/>
          </a:xfrm>
          <a:solidFill>
            <a:schemeClr val="bg1"/>
          </a:solidFill>
        </p:grpSpPr>
        <p:sp>
          <p:nvSpPr>
            <p:cNvPr id="124" name="Freeform 357"/>
            <p:cNvSpPr>
              <a:spLocks noEditPoints="1"/>
            </p:cNvSpPr>
            <p:nvPr/>
          </p:nvSpPr>
          <p:spPr bwMode="auto">
            <a:xfrm>
              <a:off x="3255944" y="243818"/>
              <a:ext cx="514350" cy="439738"/>
            </a:xfrm>
            <a:custGeom>
              <a:avLst/>
              <a:gdLst>
                <a:gd name="T0" fmla="*/ 121 w 136"/>
                <a:gd name="T1" fmla="*/ 15 h 117"/>
                <a:gd name="T2" fmla="*/ 68 w 136"/>
                <a:gd name="T3" fmla="*/ 14 h 117"/>
                <a:gd name="T4" fmla="*/ 15 w 136"/>
                <a:gd name="T5" fmla="*/ 15 h 117"/>
                <a:gd name="T6" fmla="*/ 15 w 136"/>
                <a:gd name="T7" fmla="*/ 69 h 117"/>
                <a:gd name="T8" fmla="*/ 59 w 136"/>
                <a:gd name="T9" fmla="*/ 112 h 117"/>
                <a:gd name="T10" fmla="*/ 77 w 136"/>
                <a:gd name="T11" fmla="*/ 112 h 117"/>
                <a:gd name="T12" fmla="*/ 121 w 136"/>
                <a:gd name="T13" fmla="*/ 69 h 117"/>
                <a:gd name="T14" fmla="*/ 121 w 136"/>
                <a:gd name="T15" fmla="*/ 15 h 117"/>
                <a:gd name="T16" fmla="*/ 115 w 136"/>
                <a:gd name="T17" fmla="*/ 63 h 117"/>
                <a:gd name="T18" fmla="*/ 71 w 136"/>
                <a:gd name="T19" fmla="*/ 107 h 117"/>
                <a:gd name="T20" fmla="*/ 65 w 136"/>
                <a:gd name="T21" fmla="*/ 107 h 117"/>
                <a:gd name="T22" fmla="*/ 21 w 136"/>
                <a:gd name="T23" fmla="*/ 63 h 117"/>
                <a:gd name="T24" fmla="*/ 21 w 136"/>
                <a:gd name="T25" fmla="*/ 21 h 117"/>
                <a:gd name="T26" fmla="*/ 63 w 136"/>
                <a:gd name="T27" fmla="*/ 20 h 117"/>
                <a:gd name="T28" fmla="*/ 68 w 136"/>
                <a:gd name="T29" fmla="*/ 25 h 117"/>
                <a:gd name="T30" fmla="*/ 73 w 136"/>
                <a:gd name="T31" fmla="*/ 20 h 117"/>
                <a:gd name="T32" fmla="*/ 115 w 136"/>
                <a:gd name="T33" fmla="*/ 21 h 117"/>
                <a:gd name="T34" fmla="*/ 115 w 136"/>
                <a:gd name="T35"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17">
                  <a:moveTo>
                    <a:pt x="121" y="15"/>
                  </a:moveTo>
                  <a:cubicBezTo>
                    <a:pt x="106" y="1"/>
                    <a:pt x="83" y="0"/>
                    <a:pt x="68" y="14"/>
                  </a:cubicBezTo>
                  <a:cubicBezTo>
                    <a:pt x="53" y="0"/>
                    <a:pt x="30" y="1"/>
                    <a:pt x="15" y="15"/>
                  </a:cubicBezTo>
                  <a:cubicBezTo>
                    <a:pt x="0" y="30"/>
                    <a:pt x="0" y="54"/>
                    <a:pt x="15" y="69"/>
                  </a:cubicBezTo>
                  <a:cubicBezTo>
                    <a:pt x="20" y="73"/>
                    <a:pt x="59" y="112"/>
                    <a:pt x="59" y="112"/>
                  </a:cubicBezTo>
                  <a:cubicBezTo>
                    <a:pt x="64" y="117"/>
                    <a:pt x="72" y="117"/>
                    <a:pt x="77" y="112"/>
                  </a:cubicBezTo>
                  <a:cubicBezTo>
                    <a:pt x="77" y="112"/>
                    <a:pt x="120" y="69"/>
                    <a:pt x="121" y="69"/>
                  </a:cubicBezTo>
                  <a:cubicBezTo>
                    <a:pt x="136" y="54"/>
                    <a:pt x="136" y="30"/>
                    <a:pt x="121" y="15"/>
                  </a:cubicBezTo>
                  <a:close/>
                  <a:moveTo>
                    <a:pt x="115" y="63"/>
                  </a:moveTo>
                  <a:cubicBezTo>
                    <a:pt x="71" y="107"/>
                    <a:pt x="71" y="107"/>
                    <a:pt x="71" y="107"/>
                  </a:cubicBezTo>
                  <a:cubicBezTo>
                    <a:pt x="69" y="108"/>
                    <a:pt x="67" y="108"/>
                    <a:pt x="65" y="107"/>
                  </a:cubicBezTo>
                  <a:cubicBezTo>
                    <a:pt x="21" y="63"/>
                    <a:pt x="21" y="63"/>
                    <a:pt x="21" y="63"/>
                  </a:cubicBezTo>
                  <a:cubicBezTo>
                    <a:pt x="9" y="51"/>
                    <a:pt x="9" y="32"/>
                    <a:pt x="21" y="21"/>
                  </a:cubicBezTo>
                  <a:cubicBezTo>
                    <a:pt x="32" y="9"/>
                    <a:pt x="51" y="9"/>
                    <a:pt x="63" y="20"/>
                  </a:cubicBezTo>
                  <a:cubicBezTo>
                    <a:pt x="68" y="25"/>
                    <a:pt x="68" y="25"/>
                    <a:pt x="68" y="25"/>
                  </a:cubicBezTo>
                  <a:cubicBezTo>
                    <a:pt x="73" y="20"/>
                    <a:pt x="73" y="20"/>
                    <a:pt x="73" y="20"/>
                  </a:cubicBezTo>
                  <a:cubicBezTo>
                    <a:pt x="85" y="9"/>
                    <a:pt x="104" y="9"/>
                    <a:pt x="115" y="21"/>
                  </a:cubicBezTo>
                  <a:cubicBezTo>
                    <a:pt x="127" y="32"/>
                    <a:pt x="127" y="51"/>
                    <a:pt x="1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5" name="Freeform 358"/>
            <p:cNvSpPr>
              <a:spLocks/>
            </p:cNvSpPr>
            <p:nvPr/>
          </p:nvSpPr>
          <p:spPr bwMode="auto">
            <a:xfrm>
              <a:off x="3346432" y="334306"/>
              <a:ext cx="71438" cy="71438"/>
            </a:xfrm>
            <a:custGeom>
              <a:avLst/>
              <a:gdLst>
                <a:gd name="T0" fmla="*/ 17 w 19"/>
                <a:gd name="T1" fmla="*/ 0 h 19"/>
                <a:gd name="T2" fmla="*/ 17 w 19"/>
                <a:gd name="T3" fmla="*/ 0 h 19"/>
                <a:gd name="T4" fmla="*/ 0 w 19"/>
                <a:gd name="T5" fmla="*/ 17 h 19"/>
                <a:gd name="T6" fmla="*/ 0 w 19"/>
                <a:gd name="T7" fmla="*/ 17 h 19"/>
                <a:gd name="T8" fmla="*/ 2 w 19"/>
                <a:gd name="T9" fmla="*/ 19 h 19"/>
                <a:gd name="T10" fmla="*/ 4 w 19"/>
                <a:gd name="T11" fmla="*/ 17 h 19"/>
                <a:gd name="T12" fmla="*/ 4 w 19"/>
                <a:gd name="T13" fmla="*/ 17 h 19"/>
                <a:gd name="T14" fmla="*/ 17 w 19"/>
                <a:gd name="T15" fmla="*/ 4 h 19"/>
                <a:gd name="T16" fmla="*/ 17 w 19"/>
                <a:gd name="T17" fmla="*/ 4 h 19"/>
                <a:gd name="T18" fmla="*/ 19 w 19"/>
                <a:gd name="T19" fmla="*/ 2 h 19"/>
                <a:gd name="T20" fmla="*/ 17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7" y="0"/>
                  </a:moveTo>
                  <a:cubicBezTo>
                    <a:pt x="17" y="0"/>
                    <a:pt x="17" y="0"/>
                    <a:pt x="17" y="0"/>
                  </a:cubicBezTo>
                  <a:cubicBezTo>
                    <a:pt x="8" y="0"/>
                    <a:pt x="0" y="8"/>
                    <a:pt x="0" y="17"/>
                  </a:cubicBezTo>
                  <a:cubicBezTo>
                    <a:pt x="0" y="17"/>
                    <a:pt x="0" y="17"/>
                    <a:pt x="0" y="17"/>
                  </a:cubicBezTo>
                  <a:cubicBezTo>
                    <a:pt x="0" y="18"/>
                    <a:pt x="1" y="19"/>
                    <a:pt x="2" y="19"/>
                  </a:cubicBezTo>
                  <a:cubicBezTo>
                    <a:pt x="3" y="19"/>
                    <a:pt x="4" y="18"/>
                    <a:pt x="4" y="17"/>
                  </a:cubicBezTo>
                  <a:cubicBezTo>
                    <a:pt x="4" y="17"/>
                    <a:pt x="4" y="17"/>
                    <a:pt x="4" y="17"/>
                  </a:cubicBezTo>
                  <a:cubicBezTo>
                    <a:pt x="4" y="10"/>
                    <a:pt x="10" y="4"/>
                    <a:pt x="17" y="4"/>
                  </a:cubicBezTo>
                  <a:cubicBezTo>
                    <a:pt x="17" y="4"/>
                    <a:pt x="17" y="4"/>
                    <a:pt x="17" y="4"/>
                  </a:cubicBezTo>
                  <a:cubicBezTo>
                    <a:pt x="18" y="4"/>
                    <a:pt x="19" y="3"/>
                    <a:pt x="19" y="2"/>
                  </a:cubicBezTo>
                  <a:cubicBezTo>
                    <a:pt x="19" y="1"/>
                    <a:pt x="18"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26" name="Oval 125"/>
          <p:cNvSpPr/>
          <p:nvPr/>
        </p:nvSpPr>
        <p:spPr>
          <a:xfrm rot="5400000">
            <a:off x="9592904" y="3304444"/>
            <a:ext cx="662735" cy="662735"/>
          </a:xfrm>
          <a:prstGeom prst="ellipse">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7" name="Oval 126"/>
          <p:cNvSpPr/>
          <p:nvPr/>
        </p:nvSpPr>
        <p:spPr>
          <a:xfrm rot="2700000">
            <a:off x="9138542" y="2171346"/>
            <a:ext cx="662735" cy="662735"/>
          </a:xfrm>
          <a:prstGeom prst="ellipse">
            <a:avLst/>
          </a:prstGeom>
          <a:solidFill>
            <a:schemeClr val="accent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8" name="Oval 127"/>
          <p:cNvSpPr/>
          <p:nvPr/>
        </p:nvSpPr>
        <p:spPr>
          <a:xfrm rot="8100000">
            <a:off x="9132335" y="4456162"/>
            <a:ext cx="662735" cy="662735"/>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29" name="Group 128"/>
          <p:cNvGrpSpPr/>
          <p:nvPr/>
        </p:nvGrpSpPr>
        <p:grpSpPr>
          <a:xfrm>
            <a:off x="9757774" y="3469316"/>
            <a:ext cx="332995" cy="332995"/>
            <a:chOff x="4926013" y="3140075"/>
            <a:chExt cx="481013" cy="481013"/>
          </a:xfrm>
          <a:solidFill>
            <a:schemeClr val="bg1"/>
          </a:solidFill>
        </p:grpSpPr>
        <p:sp>
          <p:nvSpPr>
            <p:cNvPr id="130" name="Freeform 348"/>
            <p:cNvSpPr>
              <a:spLocks noEditPoints="1"/>
            </p:cNvSpPr>
            <p:nvPr/>
          </p:nvSpPr>
          <p:spPr bwMode="auto">
            <a:xfrm>
              <a:off x="4926013" y="3140075"/>
              <a:ext cx="481013" cy="481013"/>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 name="Freeform 349"/>
            <p:cNvSpPr>
              <a:spLocks noEditPoints="1"/>
            </p:cNvSpPr>
            <p:nvPr/>
          </p:nvSpPr>
          <p:spPr bwMode="auto">
            <a:xfrm>
              <a:off x="4970463" y="3530600"/>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32" name="TextBox 131"/>
          <p:cNvSpPr txBox="1"/>
          <p:nvPr/>
        </p:nvSpPr>
        <p:spPr>
          <a:xfrm>
            <a:off x="10175203" y="3456028"/>
            <a:ext cx="1297304" cy="338554"/>
          </a:xfrm>
          <a:prstGeom prst="rect">
            <a:avLst/>
          </a:prstGeom>
          <a:noFill/>
        </p:spPr>
        <p:txBody>
          <a:bodyPr wrap="square" rtlCol="0">
            <a:spAutoFit/>
          </a:bodyPr>
          <a:lstStyle/>
          <a:p>
            <a:pPr algn="ctr"/>
            <a:r>
              <a:rPr lang="es-EC" sz="1600" dirty="0" smtClean="0"/>
              <a:t>Habilidades</a:t>
            </a:r>
            <a:endParaRPr lang="id-ID" sz="1600" dirty="0"/>
          </a:p>
        </p:txBody>
      </p:sp>
      <p:sp>
        <p:nvSpPr>
          <p:cNvPr id="133" name="Oval 132"/>
          <p:cNvSpPr/>
          <p:nvPr/>
        </p:nvSpPr>
        <p:spPr>
          <a:xfrm rot="18900000">
            <a:off x="7937124" y="1660719"/>
            <a:ext cx="662735" cy="662735"/>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34" name="Group 133"/>
          <p:cNvGrpSpPr/>
          <p:nvPr/>
        </p:nvGrpSpPr>
        <p:grpSpPr>
          <a:xfrm>
            <a:off x="7655269" y="2722562"/>
            <a:ext cx="1050925" cy="3586163"/>
            <a:chOff x="5519738" y="2608262"/>
            <a:chExt cx="1050925" cy="3586163"/>
          </a:xfrm>
          <a:solidFill>
            <a:schemeClr val="tx2"/>
          </a:solidFill>
          <a:effectLst>
            <a:outerShdw blurRad="76200" dir="18900000" sy="23000" kx="-1200000" algn="bl" rotWithShape="0">
              <a:prstClr val="black">
                <a:alpha val="5000"/>
              </a:prstClr>
            </a:outerShdw>
          </a:effectLst>
        </p:grpSpPr>
        <p:sp>
          <p:nvSpPr>
            <p:cNvPr id="135" name="Freeform 5"/>
            <p:cNvSpPr>
              <a:spLocks/>
            </p:cNvSpPr>
            <p:nvPr/>
          </p:nvSpPr>
          <p:spPr bwMode="auto">
            <a:xfrm>
              <a:off x="5962651" y="3090863"/>
              <a:ext cx="15875" cy="53975"/>
            </a:xfrm>
            <a:custGeom>
              <a:avLst/>
              <a:gdLst>
                <a:gd name="T0" fmla="*/ 2 w 2"/>
                <a:gd name="T1" fmla="*/ 0 h 7"/>
                <a:gd name="T2" fmla="*/ 0 w 2"/>
                <a:gd name="T3" fmla="*/ 7 h 7"/>
                <a:gd name="T4" fmla="*/ 2 w 2"/>
                <a:gd name="T5" fmla="*/ 0 h 7"/>
              </a:gdLst>
              <a:ahLst/>
              <a:cxnLst>
                <a:cxn ang="0">
                  <a:pos x="T0" y="T1"/>
                </a:cxn>
                <a:cxn ang="0">
                  <a:pos x="T2" y="T3"/>
                </a:cxn>
                <a:cxn ang="0">
                  <a:pos x="T4" y="T5"/>
                </a:cxn>
              </a:cxnLst>
              <a:rect l="0" t="0" r="r" b="b"/>
              <a:pathLst>
                <a:path w="2" h="7">
                  <a:moveTo>
                    <a:pt x="2" y="0"/>
                  </a:moveTo>
                  <a:cubicBezTo>
                    <a:pt x="1" y="1"/>
                    <a:pt x="0" y="5"/>
                    <a:pt x="0" y="7"/>
                  </a:cubicBezTo>
                  <a:cubicBezTo>
                    <a:pt x="1" y="4"/>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6" name="Freeform 6"/>
            <p:cNvSpPr>
              <a:spLocks noEditPoints="1"/>
            </p:cNvSpPr>
            <p:nvPr/>
          </p:nvSpPr>
          <p:spPr bwMode="auto">
            <a:xfrm>
              <a:off x="5519738" y="2608262"/>
              <a:ext cx="1050925" cy="3586163"/>
            </a:xfrm>
            <a:custGeom>
              <a:avLst/>
              <a:gdLst>
                <a:gd name="T0" fmla="*/ 107 w 133"/>
                <a:gd name="T1" fmla="*/ 73 h 461"/>
                <a:gd name="T2" fmla="*/ 76 w 133"/>
                <a:gd name="T3" fmla="*/ 79 h 461"/>
                <a:gd name="T4" fmla="*/ 68 w 133"/>
                <a:gd name="T5" fmla="*/ 73 h 461"/>
                <a:gd name="T6" fmla="*/ 60 w 133"/>
                <a:gd name="T7" fmla="*/ 104 h 461"/>
                <a:gd name="T8" fmla="*/ 66 w 133"/>
                <a:gd name="T9" fmla="*/ 78 h 461"/>
                <a:gd name="T10" fmla="*/ 68 w 133"/>
                <a:gd name="T11" fmla="*/ 73 h 461"/>
                <a:gd name="T12" fmla="*/ 91 w 133"/>
                <a:gd name="T13" fmla="*/ 62 h 461"/>
                <a:gd name="T14" fmla="*/ 91 w 133"/>
                <a:gd name="T15" fmla="*/ 47 h 461"/>
                <a:gd name="T16" fmla="*/ 68 w 133"/>
                <a:gd name="T17" fmla="*/ 1 h 461"/>
                <a:gd name="T18" fmla="*/ 59 w 133"/>
                <a:gd name="T19" fmla="*/ 56 h 461"/>
                <a:gd name="T20" fmla="*/ 65 w 133"/>
                <a:gd name="T21" fmla="*/ 73 h 461"/>
                <a:gd name="T22" fmla="*/ 54 w 133"/>
                <a:gd name="T23" fmla="*/ 93 h 461"/>
                <a:gd name="T24" fmla="*/ 34 w 133"/>
                <a:gd name="T25" fmla="*/ 80 h 461"/>
                <a:gd name="T26" fmla="*/ 11 w 133"/>
                <a:gd name="T27" fmla="*/ 122 h 461"/>
                <a:gd name="T28" fmla="*/ 1 w 133"/>
                <a:gd name="T29" fmla="*/ 161 h 461"/>
                <a:gd name="T30" fmla="*/ 22 w 133"/>
                <a:gd name="T31" fmla="*/ 176 h 461"/>
                <a:gd name="T32" fmla="*/ 27 w 133"/>
                <a:gd name="T33" fmla="*/ 207 h 461"/>
                <a:gd name="T34" fmla="*/ 29 w 133"/>
                <a:gd name="T35" fmla="*/ 251 h 461"/>
                <a:gd name="T36" fmla="*/ 32 w 133"/>
                <a:gd name="T37" fmla="*/ 288 h 461"/>
                <a:gd name="T38" fmla="*/ 39 w 133"/>
                <a:gd name="T39" fmla="*/ 361 h 461"/>
                <a:gd name="T40" fmla="*/ 37 w 133"/>
                <a:gd name="T41" fmla="*/ 405 h 461"/>
                <a:gd name="T42" fmla="*/ 29 w 133"/>
                <a:gd name="T43" fmla="*/ 428 h 461"/>
                <a:gd name="T44" fmla="*/ 5 w 133"/>
                <a:gd name="T45" fmla="*/ 439 h 461"/>
                <a:gd name="T46" fmla="*/ 52 w 133"/>
                <a:gd name="T47" fmla="*/ 435 h 461"/>
                <a:gd name="T48" fmla="*/ 72 w 133"/>
                <a:gd name="T49" fmla="*/ 436 h 461"/>
                <a:gd name="T50" fmla="*/ 74 w 133"/>
                <a:gd name="T51" fmla="*/ 409 h 461"/>
                <a:gd name="T52" fmla="*/ 76 w 133"/>
                <a:gd name="T53" fmla="*/ 326 h 461"/>
                <a:gd name="T54" fmla="*/ 79 w 133"/>
                <a:gd name="T55" fmla="*/ 281 h 461"/>
                <a:gd name="T56" fmla="*/ 81 w 133"/>
                <a:gd name="T57" fmla="*/ 302 h 461"/>
                <a:gd name="T58" fmla="*/ 87 w 133"/>
                <a:gd name="T59" fmla="*/ 405 h 461"/>
                <a:gd name="T60" fmla="*/ 83 w 133"/>
                <a:gd name="T61" fmla="*/ 443 h 461"/>
                <a:gd name="T62" fmla="*/ 76 w 133"/>
                <a:gd name="T63" fmla="*/ 460 h 461"/>
                <a:gd name="T64" fmla="*/ 112 w 133"/>
                <a:gd name="T65" fmla="*/ 452 h 461"/>
                <a:gd name="T66" fmla="*/ 125 w 133"/>
                <a:gd name="T67" fmla="*/ 449 h 461"/>
                <a:gd name="T68" fmla="*/ 124 w 133"/>
                <a:gd name="T69" fmla="*/ 436 h 461"/>
                <a:gd name="T70" fmla="*/ 123 w 133"/>
                <a:gd name="T71" fmla="*/ 401 h 461"/>
                <a:gd name="T72" fmla="*/ 123 w 133"/>
                <a:gd name="T73" fmla="*/ 307 h 461"/>
                <a:gd name="T74" fmla="*/ 117 w 133"/>
                <a:gd name="T75" fmla="*/ 250 h 461"/>
                <a:gd name="T76" fmla="*/ 118 w 133"/>
                <a:gd name="T77" fmla="*/ 235 h 461"/>
                <a:gd name="T78" fmla="*/ 110 w 133"/>
                <a:gd name="T79" fmla="*/ 156 h 461"/>
                <a:gd name="T80" fmla="*/ 130 w 133"/>
                <a:gd name="T81" fmla="*/ 98 h 461"/>
                <a:gd name="T82" fmla="*/ 54 w 133"/>
                <a:gd name="T83" fmla="*/ 117 h 461"/>
                <a:gd name="T84" fmla="*/ 53 w 133"/>
                <a:gd name="T85" fmla="*/ 11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461">
                  <a:moveTo>
                    <a:pt x="130" y="98"/>
                  </a:moveTo>
                  <a:cubicBezTo>
                    <a:pt x="133" y="82"/>
                    <a:pt x="119" y="80"/>
                    <a:pt x="107" y="73"/>
                  </a:cubicBezTo>
                  <a:cubicBezTo>
                    <a:pt x="98" y="69"/>
                    <a:pt x="94" y="65"/>
                    <a:pt x="92" y="63"/>
                  </a:cubicBezTo>
                  <a:cubicBezTo>
                    <a:pt x="87" y="67"/>
                    <a:pt x="81" y="73"/>
                    <a:pt x="76" y="79"/>
                  </a:cubicBezTo>
                  <a:cubicBezTo>
                    <a:pt x="68" y="73"/>
                    <a:pt x="68" y="73"/>
                    <a:pt x="68" y="73"/>
                  </a:cubicBezTo>
                  <a:cubicBezTo>
                    <a:pt x="68" y="73"/>
                    <a:pt x="68" y="73"/>
                    <a:pt x="68" y="73"/>
                  </a:cubicBezTo>
                  <a:cubicBezTo>
                    <a:pt x="76" y="80"/>
                    <a:pt x="76" y="80"/>
                    <a:pt x="76" y="80"/>
                  </a:cubicBezTo>
                  <a:cubicBezTo>
                    <a:pt x="70" y="88"/>
                    <a:pt x="64" y="97"/>
                    <a:pt x="60" y="104"/>
                  </a:cubicBezTo>
                  <a:cubicBezTo>
                    <a:pt x="63" y="98"/>
                    <a:pt x="66" y="90"/>
                    <a:pt x="66" y="85"/>
                  </a:cubicBezTo>
                  <a:cubicBezTo>
                    <a:pt x="66" y="81"/>
                    <a:pt x="66" y="78"/>
                    <a:pt x="66" y="78"/>
                  </a:cubicBezTo>
                  <a:cubicBezTo>
                    <a:pt x="66" y="78"/>
                    <a:pt x="70" y="76"/>
                    <a:pt x="69" y="74"/>
                  </a:cubicBezTo>
                  <a:cubicBezTo>
                    <a:pt x="69" y="74"/>
                    <a:pt x="68" y="73"/>
                    <a:pt x="68" y="73"/>
                  </a:cubicBezTo>
                  <a:cubicBezTo>
                    <a:pt x="71" y="71"/>
                    <a:pt x="89" y="59"/>
                    <a:pt x="89" y="59"/>
                  </a:cubicBezTo>
                  <a:cubicBezTo>
                    <a:pt x="89" y="60"/>
                    <a:pt x="90" y="61"/>
                    <a:pt x="91" y="62"/>
                  </a:cubicBezTo>
                  <a:cubicBezTo>
                    <a:pt x="91" y="61"/>
                    <a:pt x="90" y="61"/>
                    <a:pt x="90" y="60"/>
                  </a:cubicBezTo>
                  <a:cubicBezTo>
                    <a:pt x="89" y="58"/>
                    <a:pt x="90" y="52"/>
                    <a:pt x="91" y="47"/>
                  </a:cubicBezTo>
                  <a:cubicBezTo>
                    <a:pt x="93" y="41"/>
                    <a:pt x="96" y="26"/>
                    <a:pt x="96" y="21"/>
                  </a:cubicBezTo>
                  <a:cubicBezTo>
                    <a:pt x="96" y="16"/>
                    <a:pt x="98" y="0"/>
                    <a:pt x="68" y="1"/>
                  </a:cubicBezTo>
                  <a:cubicBezTo>
                    <a:pt x="39" y="1"/>
                    <a:pt x="56" y="44"/>
                    <a:pt x="56" y="46"/>
                  </a:cubicBezTo>
                  <a:cubicBezTo>
                    <a:pt x="56" y="48"/>
                    <a:pt x="57" y="52"/>
                    <a:pt x="59" y="56"/>
                  </a:cubicBezTo>
                  <a:cubicBezTo>
                    <a:pt x="60" y="59"/>
                    <a:pt x="59" y="61"/>
                    <a:pt x="58" y="62"/>
                  </a:cubicBezTo>
                  <a:cubicBezTo>
                    <a:pt x="58" y="62"/>
                    <a:pt x="64" y="72"/>
                    <a:pt x="65" y="73"/>
                  </a:cubicBezTo>
                  <a:cubicBezTo>
                    <a:pt x="64" y="74"/>
                    <a:pt x="63" y="75"/>
                    <a:pt x="63" y="77"/>
                  </a:cubicBezTo>
                  <a:cubicBezTo>
                    <a:pt x="64" y="79"/>
                    <a:pt x="57" y="85"/>
                    <a:pt x="54" y="93"/>
                  </a:cubicBezTo>
                  <a:cubicBezTo>
                    <a:pt x="55" y="81"/>
                    <a:pt x="56" y="71"/>
                    <a:pt x="56" y="70"/>
                  </a:cubicBezTo>
                  <a:cubicBezTo>
                    <a:pt x="56" y="70"/>
                    <a:pt x="48" y="74"/>
                    <a:pt x="34" y="80"/>
                  </a:cubicBezTo>
                  <a:cubicBezTo>
                    <a:pt x="20" y="85"/>
                    <a:pt x="19" y="93"/>
                    <a:pt x="16" y="99"/>
                  </a:cubicBezTo>
                  <a:cubicBezTo>
                    <a:pt x="14" y="106"/>
                    <a:pt x="15" y="112"/>
                    <a:pt x="11" y="122"/>
                  </a:cubicBezTo>
                  <a:cubicBezTo>
                    <a:pt x="8" y="132"/>
                    <a:pt x="4" y="138"/>
                    <a:pt x="2" y="142"/>
                  </a:cubicBezTo>
                  <a:cubicBezTo>
                    <a:pt x="0" y="147"/>
                    <a:pt x="1" y="153"/>
                    <a:pt x="1" y="161"/>
                  </a:cubicBezTo>
                  <a:cubicBezTo>
                    <a:pt x="2" y="169"/>
                    <a:pt x="6" y="173"/>
                    <a:pt x="8" y="174"/>
                  </a:cubicBezTo>
                  <a:cubicBezTo>
                    <a:pt x="11" y="175"/>
                    <a:pt x="19" y="175"/>
                    <a:pt x="22" y="176"/>
                  </a:cubicBezTo>
                  <a:cubicBezTo>
                    <a:pt x="24" y="177"/>
                    <a:pt x="30" y="180"/>
                    <a:pt x="30" y="180"/>
                  </a:cubicBezTo>
                  <a:cubicBezTo>
                    <a:pt x="30" y="181"/>
                    <a:pt x="28" y="195"/>
                    <a:pt x="27" y="207"/>
                  </a:cubicBezTo>
                  <a:cubicBezTo>
                    <a:pt x="27" y="219"/>
                    <a:pt x="27" y="244"/>
                    <a:pt x="27" y="247"/>
                  </a:cubicBezTo>
                  <a:cubicBezTo>
                    <a:pt x="27" y="250"/>
                    <a:pt x="29" y="251"/>
                    <a:pt x="29" y="251"/>
                  </a:cubicBezTo>
                  <a:cubicBezTo>
                    <a:pt x="29" y="251"/>
                    <a:pt x="29" y="254"/>
                    <a:pt x="29" y="260"/>
                  </a:cubicBezTo>
                  <a:cubicBezTo>
                    <a:pt x="29" y="265"/>
                    <a:pt x="31" y="276"/>
                    <a:pt x="32" y="288"/>
                  </a:cubicBezTo>
                  <a:cubicBezTo>
                    <a:pt x="33" y="299"/>
                    <a:pt x="37" y="311"/>
                    <a:pt x="37" y="321"/>
                  </a:cubicBezTo>
                  <a:cubicBezTo>
                    <a:pt x="37" y="331"/>
                    <a:pt x="39" y="354"/>
                    <a:pt x="39" y="361"/>
                  </a:cubicBezTo>
                  <a:cubicBezTo>
                    <a:pt x="39" y="368"/>
                    <a:pt x="40" y="380"/>
                    <a:pt x="39" y="384"/>
                  </a:cubicBezTo>
                  <a:cubicBezTo>
                    <a:pt x="38" y="388"/>
                    <a:pt x="37" y="399"/>
                    <a:pt x="37" y="405"/>
                  </a:cubicBezTo>
                  <a:cubicBezTo>
                    <a:pt x="37" y="412"/>
                    <a:pt x="39" y="413"/>
                    <a:pt x="37" y="414"/>
                  </a:cubicBezTo>
                  <a:cubicBezTo>
                    <a:pt x="35" y="416"/>
                    <a:pt x="35" y="422"/>
                    <a:pt x="29" y="428"/>
                  </a:cubicBezTo>
                  <a:cubicBezTo>
                    <a:pt x="23" y="433"/>
                    <a:pt x="10" y="432"/>
                    <a:pt x="7" y="432"/>
                  </a:cubicBezTo>
                  <a:cubicBezTo>
                    <a:pt x="5" y="432"/>
                    <a:pt x="2" y="438"/>
                    <a:pt x="5" y="439"/>
                  </a:cubicBezTo>
                  <a:cubicBezTo>
                    <a:pt x="8" y="440"/>
                    <a:pt x="12" y="443"/>
                    <a:pt x="26" y="443"/>
                  </a:cubicBezTo>
                  <a:cubicBezTo>
                    <a:pt x="39" y="443"/>
                    <a:pt x="49" y="437"/>
                    <a:pt x="52" y="435"/>
                  </a:cubicBezTo>
                  <a:cubicBezTo>
                    <a:pt x="54" y="433"/>
                    <a:pt x="55" y="435"/>
                    <a:pt x="57" y="437"/>
                  </a:cubicBezTo>
                  <a:cubicBezTo>
                    <a:pt x="58" y="439"/>
                    <a:pt x="68" y="438"/>
                    <a:pt x="72" y="436"/>
                  </a:cubicBezTo>
                  <a:cubicBezTo>
                    <a:pt x="76" y="435"/>
                    <a:pt x="73" y="427"/>
                    <a:pt x="74" y="426"/>
                  </a:cubicBezTo>
                  <a:cubicBezTo>
                    <a:pt x="75" y="425"/>
                    <a:pt x="74" y="415"/>
                    <a:pt x="74" y="409"/>
                  </a:cubicBezTo>
                  <a:cubicBezTo>
                    <a:pt x="74" y="403"/>
                    <a:pt x="73" y="378"/>
                    <a:pt x="73" y="378"/>
                  </a:cubicBezTo>
                  <a:cubicBezTo>
                    <a:pt x="73" y="365"/>
                    <a:pt x="75" y="344"/>
                    <a:pt x="76" y="326"/>
                  </a:cubicBezTo>
                  <a:cubicBezTo>
                    <a:pt x="78" y="309"/>
                    <a:pt x="78" y="301"/>
                    <a:pt x="78" y="295"/>
                  </a:cubicBezTo>
                  <a:cubicBezTo>
                    <a:pt x="78" y="288"/>
                    <a:pt x="79" y="281"/>
                    <a:pt x="79" y="281"/>
                  </a:cubicBezTo>
                  <a:cubicBezTo>
                    <a:pt x="79" y="281"/>
                    <a:pt x="79" y="283"/>
                    <a:pt x="80" y="286"/>
                  </a:cubicBezTo>
                  <a:cubicBezTo>
                    <a:pt x="81" y="290"/>
                    <a:pt x="81" y="295"/>
                    <a:pt x="81" y="302"/>
                  </a:cubicBezTo>
                  <a:cubicBezTo>
                    <a:pt x="81" y="309"/>
                    <a:pt x="84" y="337"/>
                    <a:pt x="84" y="345"/>
                  </a:cubicBezTo>
                  <a:cubicBezTo>
                    <a:pt x="84" y="353"/>
                    <a:pt x="87" y="401"/>
                    <a:pt x="87" y="405"/>
                  </a:cubicBezTo>
                  <a:cubicBezTo>
                    <a:pt x="87" y="409"/>
                    <a:pt x="87" y="427"/>
                    <a:pt x="88" y="431"/>
                  </a:cubicBezTo>
                  <a:cubicBezTo>
                    <a:pt x="89" y="434"/>
                    <a:pt x="89" y="437"/>
                    <a:pt x="83" y="443"/>
                  </a:cubicBezTo>
                  <a:cubicBezTo>
                    <a:pt x="77" y="448"/>
                    <a:pt x="70" y="445"/>
                    <a:pt x="66" y="451"/>
                  </a:cubicBezTo>
                  <a:cubicBezTo>
                    <a:pt x="62" y="456"/>
                    <a:pt x="69" y="458"/>
                    <a:pt x="76" y="460"/>
                  </a:cubicBezTo>
                  <a:cubicBezTo>
                    <a:pt x="82" y="461"/>
                    <a:pt x="93" y="461"/>
                    <a:pt x="98" y="460"/>
                  </a:cubicBezTo>
                  <a:cubicBezTo>
                    <a:pt x="104" y="459"/>
                    <a:pt x="110" y="455"/>
                    <a:pt x="112" y="452"/>
                  </a:cubicBezTo>
                  <a:cubicBezTo>
                    <a:pt x="113" y="450"/>
                    <a:pt x="114" y="452"/>
                    <a:pt x="115" y="453"/>
                  </a:cubicBezTo>
                  <a:cubicBezTo>
                    <a:pt x="115" y="454"/>
                    <a:pt x="124" y="450"/>
                    <a:pt x="125" y="449"/>
                  </a:cubicBezTo>
                  <a:cubicBezTo>
                    <a:pt x="126" y="449"/>
                    <a:pt x="125" y="444"/>
                    <a:pt x="125" y="444"/>
                  </a:cubicBezTo>
                  <a:cubicBezTo>
                    <a:pt x="125" y="444"/>
                    <a:pt x="124" y="440"/>
                    <a:pt x="124" y="436"/>
                  </a:cubicBezTo>
                  <a:cubicBezTo>
                    <a:pt x="124" y="431"/>
                    <a:pt x="122" y="424"/>
                    <a:pt x="121" y="421"/>
                  </a:cubicBezTo>
                  <a:cubicBezTo>
                    <a:pt x="120" y="417"/>
                    <a:pt x="120" y="410"/>
                    <a:pt x="123" y="401"/>
                  </a:cubicBezTo>
                  <a:cubicBezTo>
                    <a:pt x="126" y="391"/>
                    <a:pt x="128" y="367"/>
                    <a:pt x="128" y="354"/>
                  </a:cubicBezTo>
                  <a:cubicBezTo>
                    <a:pt x="128" y="342"/>
                    <a:pt x="124" y="314"/>
                    <a:pt x="123" y="307"/>
                  </a:cubicBezTo>
                  <a:cubicBezTo>
                    <a:pt x="122" y="300"/>
                    <a:pt x="121" y="295"/>
                    <a:pt x="121" y="287"/>
                  </a:cubicBezTo>
                  <a:cubicBezTo>
                    <a:pt x="121" y="280"/>
                    <a:pt x="117" y="253"/>
                    <a:pt x="117" y="250"/>
                  </a:cubicBezTo>
                  <a:cubicBezTo>
                    <a:pt x="116" y="248"/>
                    <a:pt x="116" y="248"/>
                    <a:pt x="118" y="247"/>
                  </a:cubicBezTo>
                  <a:cubicBezTo>
                    <a:pt x="120" y="245"/>
                    <a:pt x="119" y="242"/>
                    <a:pt x="118" y="235"/>
                  </a:cubicBezTo>
                  <a:cubicBezTo>
                    <a:pt x="118" y="227"/>
                    <a:pt x="116" y="209"/>
                    <a:pt x="114" y="197"/>
                  </a:cubicBezTo>
                  <a:cubicBezTo>
                    <a:pt x="112" y="184"/>
                    <a:pt x="109" y="162"/>
                    <a:pt x="110" y="156"/>
                  </a:cubicBezTo>
                  <a:cubicBezTo>
                    <a:pt x="110" y="150"/>
                    <a:pt x="115" y="146"/>
                    <a:pt x="119" y="135"/>
                  </a:cubicBezTo>
                  <a:cubicBezTo>
                    <a:pt x="123" y="123"/>
                    <a:pt x="126" y="115"/>
                    <a:pt x="130" y="98"/>
                  </a:cubicBezTo>
                  <a:close/>
                  <a:moveTo>
                    <a:pt x="53" y="117"/>
                  </a:moveTo>
                  <a:cubicBezTo>
                    <a:pt x="54" y="117"/>
                    <a:pt x="54" y="117"/>
                    <a:pt x="54" y="117"/>
                  </a:cubicBezTo>
                  <a:cubicBezTo>
                    <a:pt x="54" y="117"/>
                    <a:pt x="53" y="117"/>
                    <a:pt x="53" y="117"/>
                  </a:cubicBezTo>
                  <a:cubicBezTo>
                    <a:pt x="53" y="117"/>
                    <a:pt x="53" y="117"/>
                    <a:pt x="53"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7" name="Freeform 7"/>
            <p:cNvSpPr>
              <a:spLocks/>
            </p:cNvSpPr>
            <p:nvPr/>
          </p:nvSpPr>
          <p:spPr bwMode="auto">
            <a:xfrm>
              <a:off x="5962651" y="3176588"/>
              <a:ext cx="61913" cy="53975"/>
            </a:xfrm>
            <a:custGeom>
              <a:avLst/>
              <a:gdLst>
                <a:gd name="T0" fmla="*/ 39 w 39"/>
                <a:gd name="T1" fmla="*/ 0 h 34"/>
                <a:gd name="T2" fmla="*/ 39 w 39"/>
                <a:gd name="T3" fmla="*/ 0 h 34"/>
                <a:gd name="T4" fmla="*/ 0 w 39"/>
                <a:gd name="T5" fmla="*/ 34 h 34"/>
                <a:gd name="T6" fmla="*/ 0 w 39"/>
                <a:gd name="T7" fmla="*/ 34 h 34"/>
                <a:gd name="T8" fmla="*/ 39 w 39"/>
                <a:gd name="T9" fmla="*/ 0 h 34"/>
              </a:gdLst>
              <a:ahLst/>
              <a:cxnLst>
                <a:cxn ang="0">
                  <a:pos x="T0" y="T1"/>
                </a:cxn>
                <a:cxn ang="0">
                  <a:pos x="T2" y="T3"/>
                </a:cxn>
                <a:cxn ang="0">
                  <a:pos x="T4" y="T5"/>
                </a:cxn>
                <a:cxn ang="0">
                  <a:pos x="T6" y="T7"/>
                </a:cxn>
                <a:cxn ang="0">
                  <a:pos x="T8" y="T9"/>
                </a:cxn>
              </a:cxnLst>
              <a:rect l="0" t="0" r="r" b="b"/>
              <a:pathLst>
                <a:path w="39" h="34">
                  <a:moveTo>
                    <a:pt x="39" y="0"/>
                  </a:moveTo>
                  <a:lnTo>
                    <a:pt x="39" y="0"/>
                  </a:lnTo>
                  <a:lnTo>
                    <a:pt x="0" y="34"/>
                  </a:lnTo>
                  <a:lnTo>
                    <a:pt x="0" y="34"/>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38" name="TextBox 137"/>
          <p:cNvSpPr txBox="1"/>
          <p:nvPr/>
        </p:nvSpPr>
        <p:spPr>
          <a:xfrm>
            <a:off x="9658683" y="4671134"/>
            <a:ext cx="1261082" cy="338554"/>
          </a:xfrm>
          <a:prstGeom prst="rect">
            <a:avLst/>
          </a:prstGeom>
          <a:noFill/>
        </p:spPr>
        <p:txBody>
          <a:bodyPr wrap="square" rtlCol="0">
            <a:spAutoFit/>
          </a:bodyPr>
          <a:lstStyle/>
          <a:p>
            <a:pPr algn="ctr"/>
            <a:r>
              <a:rPr lang="es-EC" sz="1600" dirty="0" smtClean="0"/>
              <a:t>Estructuras</a:t>
            </a:r>
            <a:endParaRPr lang="id-ID" sz="1600" dirty="0"/>
          </a:p>
        </p:txBody>
      </p:sp>
      <p:sp>
        <p:nvSpPr>
          <p:cNvPr id="139" name="TextBox 138"/>
          <p:cNvSpPr txBox="1"/>
          <p:nvPr/>
        </p:nvSpPr>
        <p:spPr>
          <a:xfrm>
            <a:off x="8568214" y="1685968"/>
            <a:ext cx="804069" cy="338554"/>
          </a:xfrm>
          <a:prstGeom prst="rect">
            <a:avLst/>
          </a:prstGeom>
          <a:noFill/>
        </p:spPr>
        <p:txBody>
          <a:bodyPr wrap="square" rtlCol="0">
            <a:spAutoFit/>
          </a:bodyPr>
          <a:lstStyle/>
          <a:p>
            <a:r>
              <a:rPr lang="es-EC" sz="1600" dirty="0" smtClean="0"/>
              <a:t>Estilos</a:t>
            </a:r>
            <a:endParaRPr lang="id-ID" sz="1600" dirty="0"/>
          </a:p>
        </p:txBody>
      </p:sp>
      <p:sp>
        <p:nvSpPr>
          <p:cNvPr id="140" name="TextBox 139"/>
          <p:cNvSpPr txBox="1"/>
          <p:nvPr/>
        </p:nvSpPr>
        <p:spPr>
          <a:xfrm>
            <a:off x="5755967" y="2380524"/>
            <a:ext cx="901801" cy="584775"/>
          </a:xfrm>
          <a:prstGeom prst="rect">
            <a:avLst/>
          </a:prstGeom>
          <a:noFill/>
        </p:spPr>
        <p:txBody>
          <a:bodyPr wrap="square" rtlCol="0">
            <a:spAutoFit/>
          </a:bodyPr>
          <a:lstStyle/>
          <a:p>
            <a:pPr algn="r"/>
            <a:r>
              <a:rPr lang="es-EC" sz="1600" dirty="0" smtClean="0"/>
              <a:t>Valores rectores</a:t>
            </a:r>
            <a:endParaRPr lang="id-ID" sz="1600" dirty="0"/>
          </a:p>
        </p:txBody>
      </p:sp>
      <p:sp>
        <p:nvSpPr>
          <p:cNvPr id="141" name="TextBox 140"/>
          <p:cNvSpPr txBox="1"/>
          <p:nvPr/>
        </p:nvSpPr>
        <p:spPr>
          <a:xfrm>
            <a:off x="9838552" y="2292063"/>
            <a:ext cx="1028896" cy="338554"/>
          </a:xfrm>
          <a:prstGeom prst="rect">
            <a:avLst/>
          </a:prstGeom>
          <a:noFill/>
        </p:spPr>
        <p:txBody>
          <a:bodyPr wrap="square" rtlCol="0">
            <a:spAutoFit/>
          </a:bodyPr>
          <a:lstStyle/>
          <a:p>
            <a:r>
              <a:rPr lang="es-EC" sz="1600" dirty="0" smtClean="0"/>
              <a:t>Sistemas</a:t>
            </a:r>
            <a:endParaRPr lang="id-ID" sz="1600" dirty="0"/>
          </a:p>
        </p:txBody>
      </p:sp>
      <p:sp>
        <p:nvSpPr>
          <p:cNvPr id="142" name="Freeform 5"/>
          <p:cNvSpPr>
            <a:spLocks noEditPoints="1"/>
          </p:cNvSpPr>
          <p:nvPr/>
        </p:nvSpPr>
        <p:spPr bwMode="auto">
          <a:xfrm>
            <a:off x="9274483" y="4589017"/>
            <a:ext cx="386822" cy="386822"/>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143" name="Group 142"/>
          <p:cNvGrpSpPr/>
          <p:nvPr/>
        </p:nvGrpSpPr>
        <p:grpSpPr>
          <a:xfrm>
            <a:off x="9318550" y="2287949"/>
            <a:ext cx="312877" cy="378950"/>
            <a:chOff x="10387014" y="2925763"/>
            <a:chExt cx="255588" cy="309563"/>
          </a:xfrm>
          <a:solidFill>
            <a:schemeClr val="bg1"/>
          </a:solidFill>
        </p:grpSpPr>
        <p:sp>
          <p:nvSpPr>
            <p:cNvPr id="144" name="Freeform 134"/>
            <p:cNvSpPr>
              <a:spLocks noEditPoints="1"/>
            </p:cNvSpPr>
            <p:nvPr/>
          </p:nvSpPr>
          <p:spPr bwMode="auto">
            <a:xfrm>
              <a:off x="10387014" y="2925763"/>
              <a:ext cx="255588" cy="309563"/>
            </a:xfrm>
            <a:custGeom>
              <a:avLst/>
              <a:gdLst>
                <a:gd name="T0" fmla="*/ 84 w 96"/>
                <a:gd name="T1" fmla="*/ 44 h 116"/>
                <a:gd name="T2" fmla="*/ 72 w 96"/>
                <a:gd name="T3" fmla="*/ 44 h 116"/>
                <a:gd name="T4" fmla="*/ 72 w 96"/>
                <a:gd name="T5" fmla="*/ 25 h 116"/>
                <a:gd name="T6" fmla="*/ 48 w 96"/>
                <a:gd name="T7" fmla="*/ 0 h 116"/>
                <a:gd name="T8" fmla="*/ 24 w 96"/>
                <a:gd name="T9" fmla="*/ 25 h 116"/>
                <a:gd name="T10" fmla="*/ 24 w 96"/>
                <a:gd name="T11" fmla="*/ 44 h 116"/>
                <a:gd name="T12" fmla="*/ 12 w 96"/>
                <a:gd name="T13" fmla="*/ 44 h 116"/>
                <a:gd name="T14" fmla="*/ 0 w 96"/>
                <a:gd name="T15" fmla="*/ 56 h 116"/>
                <a:gd name="T16" fmla="*/ 0 w 96"/>
                <a:gd name="T17" fmla="*/ 104 h 116"/>
                <a:gd name="T18" fmla="*/ 12 w 96"/>
                <a:gd name="T19" fmla="*/ 116 h 116"/>
                <a:gd name="T20" fmla="*/ 84 w 96"/>
                <a:gd name="T21" fmla="*/ 116 h 116"/>
                <a:gd name="T22" fmla="*/ 96 w 96"/>
                <a:gd name="T23" fmla="*/ 104 h 116"/>
                <a:gd name="T24" fmla="*/ 96 w 96"/>
                <a:gd name="T25" fmla="*/ 56 h 116"/>
                <a:gd name="T26" fmla="*/ 84 w 96"/>
                <a:gd name="T27" fmla="*/ 44 h 116"/>
                <a:gd name="T28" fmla="*/ 32 w 96"/>
                <a:gd name="T29" fmla="*/ 25 h 116"/>
                <a:gd name="T30" fmla="*/ 48 w 96"/>
                <a:gd name="T31" fmla="*/ 8 h 116"/>
                <a:gd name="T32" fmla="*/ 64 w 96"/>
                <a:gd name="T33" fmla="*/ 25 h 116"/>
                <a:gd name="T34" fmla="*/ 64 w 96"/>
                <a:gd name="T35" fmla="*/ 44 h 116"/>
                <a:gd name="T36" fmla="*/ 32 w 96"/>
                <a:gd name="T37" fmla="*/ 44 h 116"/>
                <a:gd name="T38" fmla="*/ 32 w 96"/>
                <a:gd name="T39" fmla="*/ 25 h 116"/>
                <a:gd name="T40" fmla="*/ 88 w 96"/>
                <a:gd name="T41" fmla="*/ 104 h 116"/>
                <a:gd name="T42" fmla="*/ 84 w 96"/>
                <a:gd name="T43" fmla="*/ 108 h 116"/>
                <a:gd name="T44" fmla="*/ 12 w 96"/>
                <a:gd name="T45" fmla="*/ 108 h 116"/>
                <a:gd name="T46" fmla="*/ 8 w 96"/>
                <a:gd name="T47" fmla="*/ 104 h 116"/>
                <a:gd name="T48" fmla="*/ 8 w 96"/>
                <a:gd name="T49" fmla="*/ 56 h 116"/>
                <a:gd name="T50" fmla="*/ 12 w 96"/>
                <a:gd name="T51" fmla="*/ 52 h 116"/>
                <a:gd name="T52" fmla="*/ 84 w 96"/>
                <a:gd name="T53" fmla="*/ 52 h 116"/>
                <a:gd name="T54" fmla="*/ 88 w 96"/>
                <a:gd name="T55" fmla="*/ 56 h 116"/>
                <a:gd name="T56" fmla="*/ 88 w 96"/>
                <a:gd name="T57" fmla="*/ 10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116">
                  <a:moveTo>
                    <a:pt x="84" y="44"/>
                  </a:moveTo>
                  <a:cubicBezTo>
                    <a:pt x="72" y="44"/>
                    <a:pt x="72" y="44"/>
                    <a:pt x="72" y="44"/>
                  </a:cubicBezTo>
                  <a:cubicBezTo>
                    <a:pt x="72" y="25"/>
                    <a:pt x="72" y="25"/>
                    <a:pt x="72" y="25"/>
                  </a:cubicBezTo>
                  <a:cubicBezTo>
                    <a:pt x="72" y="11"/>
                    <a:pt x="61" y="0"/>
                    <a:pt x="48" y="0"/>
                  </a:cubicBezTo>
                  <a:cubicBezTo>
                    <a:pt x="35" y="0"/>
                    <a:pt x="24" y="11"/>
                    <a:pt x="24" y="25"/>
                  </a:cubicBezTo>
                  <a:cubicBezTo>
                    <a:pt x="24" y="44"/>
                    <a:pt x="24" y="44"/>
                    <a:pt x="24" y="44"/>
                  </a:cubicBezTo>
                  <a:cubicBezTo>
                    <a:pt x="12" y="44"/>
                    <a:pt x="12" y="44"/>
                    <a:pt x="12" y="44"/>
                  </a:cubicBezTo>
                  <a:cubicBezTo>
                    <a:pt x="5" y="44"/>
                    <a:pt x="0" y="49"/>
                    <a:pt x="0" y="56"/>
                  </a:cubicBezTo>
                  <a:cubicBezTo>
                    <a:pt x="0" y="104"/>
                    <a:pt x="0" y="104"/>
                    <a:pt x="0" y="104"/>
                  </a:cubicBezTo>
                  <a:cubicBezTo>
                    <a:pt x="0" y="111"/>
                    <a:pt x="5" y="116"/>
                    <a:pt x="12" y="116"/>
                  </a:cubicBezTo>
                  <a:cubicBezTo>
                    <a:pt x="84" y="116"/>
                    <a:pt x="84" y="116"/>
                    <a:pt x="84" y="116"/>
                  </a:cubicBezTo>
                  <a:cubicBezTo>
                    <a:pt x="91" y="116"/>
                    <a:pt x="96" y="111"/>
                    <a:pt x="96" y="104"/>
                  </a:cubicBezTo>
                  <a:cubicBezTo>
                    <a:pt x="96" y="56"/>
                    <a:pt x="96" y="56"/>
                    <a:pt x="96" y="56"/>
                  </a:cubicBezTo>
                  <a:cubicBezTo>
                    <a:pt x="96" y="49"/>
                    <a:pt x="91" y="44"/>
                    <a:pt x="84" y="44"/>
                  </a:cubicBezTo>
                  <a:close/>
                  <a:moveTo>
                    <a:pt x="32" y="25"/>
                  </a:moveTo>
                  <a:cubicBezTo>
                    <a:pt x="32" y="15"/>
                    <a:pt x="39" y="8"/>
                    <a:pt x="48" y="8"/>
                  </a:cubicBezTo>
                  <a:cubicBezTo>
                    <a:pt x="57" y="8"/>
                    <a:pt x="64" y="15"/>
                    <a:pt x="64" y="25"/>
                  </a:cubicBezTo>
                  <a:cubicBezTo>
                    <a:pt x="64" y="44"/>
                    <a:pt x="64" y="44"/>
                    <a:pt x="64" y="44"/>
                  </a:cubicBezTo>
                  <a:cubicBezTo>
                    <a:pt x="32" y="44"/>
                    <a:pt x="32" y="44"/>
                    <a:pt x="32" y="44"/>
                  </a:cubicBezTo>
                  <a:lnTo>
                    <a:pt x="32" y="25"/>
                  </a:lnTo>
                  <a:close/>
                  <a:moveTo>
                    <a:pt x="88" y="104"/>
                  </a:moveTo>
                  <a:cubicBezTo>
                    <a:pt x="88" y="106"/>
                    <a:pt x="86" y="108"/>
                    <a:pt x="84" y="108"/>
                  </a:cubicBezTo>
                  <a:cubicBezTo>
                    <a:pt x="12" y="108"/>
                    <a:pt x="12" y="108"/>
                    <a:pt x="12" y="108"/>
                  </a:cubicBezTo>
                  <a:cubicBezTo>
                    <a:pt x="10" y="108"/>
                    <a:pt x="8" y="106"/>
                    <a:pt x="8" y="104"/>
                  </a:cubicBezTo>
                  <a:cubicBezTo>
                    <a:pt x="8" y="56"/>
                    <a:pt x="8" y="56"/>
                    <a:pt x="8" y="56"/>
                  </a:cubicBezTo>
                  <a:cubicBezTo>
                    <a:pt x="8" y="54"/>
                    <a:pt x="10" y="52"/>
                    <a:pt x="12" y="52"/>
                  </a:cubicBezTo>
                  <a:cubicBezTo>
                    <a:pt x="84" y="52"/>
                    <a:pt x="84" y="52"/>
                    <a:pt x="84" y="52"/>
                  </a:cubicBezTo>
                  <a:cubicBezTo>
                    <a:pt x="86" y="52"/>
                    <a:pt x="88" y="54"/>
                    <a:pt x="88" y="56"/>
                  </a:cubicBezTo>
                  <a:lnTo>
                    <a:pt x="88"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5" name="Freeform 135"/>
            <p:cNvSpPr>
              <a:spLocks noEditPoints="1"/>
            </p:cNvSpPr>
            <p:nvPr/>
          </p:nvSpPr>
          <p:spPr bwMode="auto">
            <a:xfrm>
              <a:off x="10488614" y="3100388"/>
              <a:ext cx="52388" cy="79375"/>
            </a:xfrm>
            <a:custGeom>
              <a:avLst/>
              <a:gdLst>
                <a:gd name="T0" fmla="*/ 10 w 20"/>
                <a:gd name="T1" fmla="*/ 0 h 30"/>
                <a:gd name="T2" fmla="*/ 0 w 20"/>
                <a:gd name="T3" fmla="*/ 10 h 30"/>
                <a:gd name="T4" fmla="*/ 4 w 20"/>
                <a:gd name="T5" fmla="*/ 18 h 30"/>
                <a:gd name="T6" fmla="*/ 4 w 20"/>
                <a:gd name="T7" fmla="*/ 24 h 30"/>
                <a:gd name="T8" fmla="*/ 10 w 20"/>
                <a:gd name="T9" fmla="*/ 30 h 30"/>
                <a:gd name="T10" fmla="*/ 16 w 20"/>
                <a:gd name="T11" fmla="*/ 24 h 30"/>
                <a:gd name="T12" fmla="*/ 16 w 20"/>
                <a:gd name="T13" fmla="*/ 18 h 30"/>
                <a:gd name="T14" fmla="*/ 20 w 20"/>
                <a:gd name="T15" fmla="*/ 10 h 30"/>
                <a:gd name="T16" fmla="*/ 10 w 20"/>
                <a:gd name="T17" fmla="*/ 0 h 30"/>
                <a:gd name="T18" fmla="*/ 12 w 20"/>
                <a:gd name="T19" fmla="*/ 16 h 30"/>
                <a:gd name="T20" fmla="*/ 12 w 20"/>
                <a:gd name="T21" fmla="*/ 24 h 30"/>
                <a:gd name="T22" fmla="*/ 10 w 20"/>
                <a:gd name="T23" fmla="*/ 26 h 30"/>
                <a:gd name="T24" fmla="*/ 8 w 20"/>
                <a:gd name="T25" fmla="*/ 24 h 30"/>
                <a:gd name="T26" fmla="*/ 8 w 20"/>
                <a:gd name="T27" fmla="*/ 16 h 30"/>
                <a:gd name="T28" fmla="*/ 4 w 20"/>
                <a:gd name="T29" fmla="*/ 10 h 30"/>
                <a:gd name="T30" fmla="*/ 10 w 20"/>
                <a:gd name="T31" fmla="*/ 4 h 30"/>
                <a:gd name="T32" fmla="*/ 16 w 20"/>
                <a:gd name="T33" fmla="*/ 10 h 30"/>
                <a:gd name="T34" fmla="*/ 12 w 20"/>
                <a:gd name="T35"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0">
                  <a:moveTo>
                    <a:pt x="10" y="0"/>
                  </a:moveTo>
                  <a:cubicBezTo>
                    <a:pt x="4" y="0"/>
                    <a:pt x="0" y="4"/>
                    <a:pt x="0" y="10"/>
                  </a:cubicBezTo>
                  <a:cubicBezTo>
                    <a:pt x="0" y="13"/>
                    <a:pt x="2" y="16"/>
                    <a:pt x="4" y="18"/>
                  </a:cubicBezTo>
                  <a:cubicBezTo>
                    <a:pt x="4" y="24"/>
                    <a:pt x="4" y="24"/>
                    <a:pt x="4" y="24"/>
                  </a:cubicBezTo>
                  <a:cubicBezTo>
                    <a:pt x="4" y="27"/>
                    <a:pt x="7" y="30"/>
                    <a:pt x="10" y="30"/>
                  </a:cubicBezTo>
                  <a:cubicBezTo>
                    <a:pt x="13" y="30"/>
                    <a:pt x="16" y="27"/>
                    <a:pt x="16" y="24"/>
                  </a:cubicBezTo>
                  <a:cubicBezTo>
                    <a:pt x="16" y="18"/>
                    <a:pt x="16" y="18"/>
                    <a:pt x="16" y="18"/>
                  </a:cubicBezTo>
                  <a:cubicBezTo>
                    <a:pt x="18" y="16"/>
                    <a:pt x="20" y="13"/>
                    <a:pt x="20" y="10"/>
                  </a:cubicBezTo>
                  <a:cubicBezTo>
                    <a:pt x="20" y="4"/>
                    <a:pt x="16" y="0"/>
                    <a:pt x="10" y="0"/>
                  </a:cubicBezTo>
                  <a:close/>
                  <a:moveTo>
                    <a:pt x="12" y="16"/>
                  </a:moveTo>
                  <a:cubicBezTo>
                    <a:pt x="12" y="24"/>
                    <a:pt x="12" y="24"/>
                    <a:pt x="12" y="24"/>
                  </a:cubicBezTo>
                  <a:cubicBezTo>
                    <a:pt x="12" y="25"/>
                    <a:pt x="11" y="26"/>
                    <a:pt x="10" y="26"/>
                  </a:cubicBezTo>
                  <a:cubicBezTo>
                    <a:pt x="9" y="26"/>
                    <a:pt x="8" y="25"/>
                    <a:pt x="8" y="24"/>
                  </a:cubicBezTo>
                  <a:cubicBezTo>
                    <a:pt x="8" y="16"/>
                    <a:pt x="8" y="16"/>
                    <a:pt x="8" y="16"/>
                  </a:cubicBezTo>
                  <a:cubicBezTo>
                    <a:pt x="6" y="15"/>
                    <a:pt x="4" y="13"/>
                    <a:pt x="4" y="10"/>
                  </a:cubicBezTo>
                  <a:cubicBezTo>
                    <a:pt x="4" y="7"/>
                    <a:pt x="7" y="4"/>
                    <a:pt x="10" y="4"/>
                  </a:cubicBezTo>
                  <a:cubicBezTo>
                    <a:pt x="13" y="4"/>
                    <a:pt x="16" y="7"/>
                    <a:pt x="16" y="10"/>
                  </a:cubicBezTo>
                  <a:cubicBezTo>
                    <a:pt x="16" y="13"/>
                    <a:pt x="14" y="15"/>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46" name="Group 145"/>
          <p:cNvGrpSpPr/>
          <p:nvPr/>
        </p:nvGrpSpPr>
        <p:grpSpPr>
          <a:xfrm>
            <a:off x="8057733" y="1782225"/>
            <a:ext cx="402664" cy="398704"/>
            <a:chOff x="1634612" y="5142426"/>
            <a:chExt cx="402664" cy="398704"/>
          </a:xfrm>
          <a:solidFill>
            <a:schemeClr val="bg1"/>
          </a:solidFill>
        </p:grpSpPr>
        <p:sp>
          <p:nvSpPr>
            <p:cNvPr id="147" name="Freeform 38"/>
            <p:cNvSpPr>
              <a:spLocks noEditPoints="1"/>
            </p:cNvSpPr>
            <p:nvPr/>
          </p:nvSpPr>
          <p:spPr bwMode="auto">
            <a:xfrm>
              <a:off x="1634612" y="5179392"/>
              <a:ext cx="368339" cy="361738"/>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8" name="Freeform 39"/>
            <p:cNvSpPr>
              <a:spLocks noEditPoints="1"/>
            </p:cNvSpPr>
            <p:nvPr/>
          </p:nvSpPr>
          <p:spPr bwMode="auto">
            <a:xfrm>
              <a:off x="1811520" y="5341778"/>
              <a:ext cx="63370" cy="6205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9" name="Freeform 40"/>
            <p:cNvSpPr>
              <a:spLocks noEditPoints="1"/>
            </p:cNvSpPr>
            <p:nvPr/>
          </p:nvSpPr>
          <p:spPr bwMode="auto">
            <a:xfrm>
              <a:off x="1975226" y="5142426"/>
              <a:ext cx="62050" cy="6205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0" name="Freeform 41"/>
            <p:cNvSpPr>
              <a:spLocks noEditPoints="1"/>
            </p:cNvSpPr>
            <p:nvPr/>
          </p:nvSpPr>
          <p:spPr bwMode="auto">
            <a:xfrm>
              <a:off x="1737588" y="5329896"/>
              <a:ext cx="48848" cy="4884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1" name="Oval 42"/>
            <p:cNvSpPr>
              <a:spLocks noChangeArrowheads="1"/>
            </p:cNvSpPr>
            <p:nvPr/>
          </p:nvSpPr>
          <p:spPr bwMode="auto">
            <a:xfrm>
              <a:off x="1786436" y="5417030"/>
              <a:ext cx="25084" cy="250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2" name="Oval 43"/>
            <p:cNvSpPr>
              <a:spLocks noChangeArrowheads="1"/>
            </p:cNvSpPr>
            <p:nvPr/>
          </p:nvSpPr>
          <p:spPr bwMode="auto">
            <a:xfrm>
              <a:off x="1987108" y="5229560"/>
              <a:ext cx="25084" cy="250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53" name="TextBox 152"/>
          <p:cNvSpPr txBox="1"/>
          <p:nvPr/>
        </p:nvSpPr>
        <p:spPr>
          <a:xfrm>
            <a:off x="4899897" y="600349"/>
            <a:ext cx="2383987" cy="523220"/>
          </a:xfrm>
          <a:prstGeom prst="rect">
            <a:avLst/>
          </a:prstGeom>
          <a:noFill/>
        </p:spPr>
        <p:txBody>
          <a:bodyPr wrap="none" rtlCol="0">
            <a:spAutoFit/>
          </a:bodyPr>
          <a:lstStyle/>
          <a:p>
            <a:pPr algn="ctr"/>
            <a:r>
              <a:rPr lang="es-EC" sz="2800" dirty="0" smtClean="0">
                <a:latin typeface="+mj-lt"/>
              </a:rPr>
              <a:t>Antecedentes</a:t>
            </a:r>
            <a:endParaRPr lang="id-ID" sz="2800" dirty="0">
              <a:latin typeface="+mj-lt"/>
            </a:endParaRPr>
          </a:p>
        </p:txBody>
      </p:sp>
      <p:cxnSp>
        <p:nvCxnSpPr>
          <p:cNvPr id="154" name="Straight Connector 153"/>
          <p:cNvCxnSpPr/>
          <p:nvPr/>
        </p:nvCxnSpPr>
        <p:spPr>
          <a:xfrm>
            <a:off x="4831882" y="1117625"/>
            <a:ext cx="25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6" name="Group 155"/>
          <p:cNvGrpSpPr/>
          <p:nvPr/>
        </p:nvGrpSpPr>
        <p:grpSpPr>
          <a:xfrm rot="1800000">
            <a:off x="11219913" y="4701924"/>
            <a:ext cx="1944173" cy="2024303"/>
            <a:chOff x="8349573" y="-1673337"/>
            <a:chExt cx="6162676" cy="6416675"/>
          </a:xfrm>
          <a:solidFill>
            <a:schemeClr val="bg2">
              <a:alpha val="15000"/>
            </a:schemeClr>
          </a:solidFill>
        </p:grpSpPr>
        <p:sp>
          <p:nvSpPr>
            <p:cNvPr id="157"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8"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9"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0"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1"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2"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3"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4"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5"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6"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7"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8"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69" name="Group 168"/>
          <p:cNvGrpSpPr/>
          <p:nvPr/>
        </p:nvGrpSpPr>
        <p:grpSpPr>
          <a:xfrm>
            <a:off x="10222087" y="4136925"/>
            <a:ext cx="2713323" cy="2040703"/>
            <a:chOff x="1925461" y="-469483"/>
            <a:chExt cx="5437137" cy="4089296"/>
          </a:xfrm>
          <a:solidFill>
            <a:schemeClr val="bg2">
              <a:lumMod val="60000"/>
              <a:lumOff val="40000"/>
              <a:alpha val="25000"/>
            </a:schemeClr>
          </a:solidFill>
        </p:grpSpPr>
        <p:sp>
          <p:nvSpPr>
            <p:cNvPr id="170" name="Freeform 61"/>
            <p:cNvSpPr>
              <a:spLocks/>
            </p:cNvSpPr>
            <p:nvPr/>
          </p:nvSpPr>
          <p:spPr bwMode="auto">
            <a:xfrm>
              <a:off x="1925461" y="2554358"/>
              <a:ext cx="921032" cy="1065455"/>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1" name="Freeform 6"/>
            <p:cNvSpPr>
              <a:spLocks/>
            </p:cNvSpPr>
            <p:nvPr/>
          </p:nvSpPr>
          <p:spPr bwMode="auto">
            <a:xfrm>
              <a:off x="4588603" y="-469483"/>
              <a:ext cx="929208" cy="1062729"/>
            </a:xfrm>
            <a:custGeom>
              <a:avLst/>
              <a:gdLst>
                <a:gd name="T0" fmla="*/ 0 w 341"/>
                <a:gd name="T1" fmla="*/ 196 h 390"/>
                <a:gd name="T2" fmla="*/ 341 w 341"/>
                <a:gd name="T3" fmla="*/ 390 h 390"/>
                <a:gd name="T4" fmla="*/ 338 w 341"/>
                <a:gd name="T5" fmla="*/ 0 h 390"/>
                <a:gd name="T6" fmla="*/ 0 w 341"/>
                <a:gd name="T7" fmla="*/ 196 h 390"/>
              </a:gdLst>
              <a:ahLst/>
              <a:cxnLst>
                <a:cxn ang="0">
                  <a:pos x="T0" y="T1"/>
                </a:cxn>
                <a:cxn ang="0">
                  <a:pos x="T2" y="T3"/>
                </a:cxn>
                <a:cxn ang="0">
                  <a:pos x="T4" y="T5"/>
                </a:cxn>
                <a:cxn ang="0">
                  <a:pos x="T6" y="T7"/>
                </a:cxn>
              </a:cxnLst>
              <a:rect l="0" t="0" r="r" b="b"/>
              <a:pathLst>
                <a:path w="341" h="390">
                  <a:moveTo>
                    <a:pt x="0" y="196"/>
                  </a:moveTo>
                  <a:lnTo>
                    <a:pt x="341" y="390"/>
                  </a:lnTo>
                  <a:lnTo>
                    <a:pt x="338"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2" name="Freeform 42"/>
            <p:cNvSpPr>
              <a:spLocks/>
            </p:cNvSpPr>
            <p:nvPr/>
          </p:nvSpPr>
          <p:spPr bwMode="auto">
            <a:xfrm>
              <a:off x="5517809" y="64607"/>
              <a:ext cx="921032" cy="1065455"/>
            </a:xfrm>
            <a:custGeom>
              <a:avLst/>
              <a:gdLst>
                <a:gd name="T0" fmla="*/ 0 w 338"/>
                <a:gd name="T1" fmla="*/ 194 h 391"/>
                <a:gd name="T2" fmla="*/ 338 w 338"/>
                <a:gd name="T3" fmla="*/ 391 h 391"/>
                <a:gd name="T4" fmla="*/ 338 w 338"/>
                <a:gd name="T5" fmla="*/ 0 h 391"/>
                <a:gd name="T6" fmla="*/ 0 w 338"/>
                <a:gd name="T7" fmla="*/ 194 h 391"/>
              </a:gdLst>
              <a:ahLst/>
              <a:cxnLst>
                <a:cxn ang="0">
                  <a:pos x="T0" y="T1"/>
                </a:cxn>
                <a:cxn ang="0">
                  <a:pos x="T2" y="T3"/>
                </a:cxn>
                <a:cxn ang="0">
                  <a:pos x="T4" y="T5"/>
                </a:cxn>
                <a:cxn ang="0">
                  <a:pos x="T6" y="T7"/>
                </a:cxn>
              </a:cxnLst>
              <a:rect l="0" t="0" r="r" b="b"/>
              <a:pathLst>
                <a:path w="338" h="391">
                  <a:moveTo>
                    <a:pt x="0" y="194"/>
                  </a:moveTo>
                  <a:lnTo>
                    <a:pt x="338" y="391"/>
                  </a:lnTo>
                  <a:lnTo>
                    <a:pt x="338" y="0"/>
                  </a:lnTo>
                  <a:lnTo>
                    <a:pt x="0" y="194"/>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3" name="Freeform 43"/>
            <p:cNvSpPr>
              <a:spLocks/>
            </p:cNvSpPr>
            <p:nvPr/>
          </p:nvSpPr>
          <p:spPr bwMode="auto">
            <a:xfrm>
              <a:off x="6438840" y="-469483"/>
              <a:ext cx="923758" cy="1062729"/>
            </a:xfrm>
            <a:custGeom>
              <a:avLst/>
              <a:gdLst>
                <a:gd name="T0" fmla="*/ 0 w 339"/>
                <a:gd name="T1" fmla="*/ 196 h 390"/>
                <a:gd name="T2" fmla="*/ 339 w 339"/>
                <a:gd name="T3" fmla="*/ 390 h 390"/>
                <a:gd name="T4" fmla="*/ 339 w 339"/>
                <a:gd name="T5" fmla="*/ 0 h 390"/>
                <a:gd name="T6" fmla="*/ 0 w 339"/>
                <a:gd name="T7" fmla="*/ 196 h 390"/>
              </a:gdLst>
              <a:ahLst/>
              <a:cxnLst>
                <a:cxn ang="0">
                  <a:pos x="T0" y="T1"/>
                </a:cxn>
                <a:cxn ang="0">
                  <a:pos x="T2" y="T3"/>
                </a:cxn>
                <a:cxn ang="0">
                  <a:pos x="T4" y="T5"/>
                </a:cxn>
                <a:cxn ang="0">
                  <a:pos x="T6" y="T7"/>
                </a:cxn>
              </a:cxnLst>
              <a:rect l="0" t="0" r="r" b="b"/>
              <a:pathLst>
                <a:path w="339" h="390">
                  <a:moveTo>
                    <a:pt x="0" y="196"/>
                  </a:moveTo>
                  <a:lnTo>
                    <a:pt x="339" y="390"/>
                  </a:lnTo>
                  <a:lnTo>
                    <a:pt x="339"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4" name="Freeform 47"/>
            <p:cNvSpPr>
              <a:spLocks/>
            </p:cNvSpPr>
            <p:nvPr/>
          </p:nvSpPr>
          <p:spPr bwMode="auto">
            <a:xfrm>
              <a:off x="4594053" y="593246"/>
              <a:ext cx="923758" cy="1070905"/>
            </a:xfrm>
            <a:custGeom>
              <a:avLst/>
              <a:gdLst>
                <a:gd name="T0" fmla="*/ 0 w 339"/>
                <a:gd name="T1" fmla="*/ 197 h 393"/>
                <a:gd name="T2" fmla="*/ 339 w 339"/>
                <a:gd name="T3" fmla="*/ 393 h 393"/>
                <a:gd name="T4" fmla="*/ 339 w 339"/>
                <a:gd name="T5" fmla="*/ 0 h 393"/>
                <a:gd name="T6" fmla="*/ 0 w 339"/>
                <a:gd name="T7" fmla="*/ 197 h 393"/>
              </a:gdLst>
              <a:ahLst/>
              <a:cxnLst>
                <a:cxn ang="0">
                  <a:pos x="T0" y="T1"/>
                </a:cxn>
                <a:cxn ang="0">
                  <a:pos x="T2" y="T3"/>
                </a:cxn>
                <a:cxn ang="0">
                  <a:pos x="T4" y="T5"/>
                </a:cxn>
                <a:cxn ang="0">
                  <a:pos x="T6" y="T7"/>
                </a:cxn>
              </a:cxnLst>
              <a:rect l="0" t="0" r="r" b="b"/>
              <a:pathLst>
                <a:path w="339" h="393">
                  <a:moveTo>
                    <a:pt x="0" y="197"/>
                  </a:moveTo>
                  <a:lnTo>
                    <a:pt x="339" y="393"/>
                  </a:lnTo>
                  <a:lnTo>
                    <a:pt x="339" y="0"/>
                  </a:lnTo>
                  <a:lnTo>
                    <a:pt x="0" y="197"/>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5" name="Freeform 76"/>
            <p:cNvSpPr>
              <a:spLocks/>
            </p:cNvSpPr>
            <p:nvPr/>
          </p:nvSpPr>
          <p:spPr bwMode="auto">
            <a:xfrm>
              <a:off x="3646908" y="1658700"/>
              <a:ext cx="923758" cy="1062729"/>
            </a:xfrm>
            <a:custGeom>
              <a:avLst/>
              <a:gdLst>
                <a:gd name="T0" fmla="*/ 0 w 339"/>
                <a:gd name="T1" fmla="*/ 390 h 390"/>
                <a:gd name="T2" fmla="*/ 0 w 339"/>
                <a:gd name="T3" fmla="*/ 0 h 390"/>
                <a:gd name="T4" fmla="*/ 339 w 339"/>
                <a:gd name="T5" fmla="*/ 196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6"/>
                  </a:lnTo>
                  <a:lnTo>
                    <a:pt x="0"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6" name="Freeform 77"/>
            <p:cNvSpPr>
              <a:spLocks/>
            </p:cNvSpPr>
            <p:nvPr/>
          </p:nvSpPr>
          <p:spPr bwMode="auto">
            <a:xfrm>
              <a:off x="5548104" y="1683977"/>
              <a:ext cx="921032" cy="1065455"/>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177" name="TextBox 176"/>
          <p:cNvSpPr txBox="1"/>
          <p:nvPr/>
        </p:nvSpPr>
        <p:spPr>
          <a:xfrm>
            <a:off x="363762" y="4439191"/>
            <a:ext cx="5233671" cy="492443"/>
          </a:xfrm>
          <a:prstGeom prst="rect">
            <a:avLst/>
          </a:prstGeom>
          <a:noFill/>
        </p:spPr>
        <p:txBody>
          <a:bodyPr wrap="square" rtlCol="0">
            <a:spAutoFit/>
          </a:bodyPr>
          <a:lstStyle/>
          <a:p>
            <a:r>
              <a:rPr lang="es-EC" sz="2600" dirty="0" smtClean="0">
                <a:latin typeface="+mj-lt"/>
              </a:rPr>
              <a:t>Excelencia Corporativa Cía. Ltda.</a:t>
            </a:r>
            <a:endParaRPr lang="id-ID" sz="2600" dirty="0">
              <a:latin typeface="+mj-lt"/>
            </a:endParaRPr>
          </a:p>
        </p:txBody>
      </p:sp>
      <p:sp>
        <p:nvSpPr>
          <p:cNvPr id="178" name="TextBox 177"/>
          <p:cNvSpPr txBox="1"/>
          <p:nvPr/>
        </p:nvSpPr>
        <p:spPr>
          <a:xfrm>
            <a:off x="357945" y="4935155"/>
            <a:ext cx="4764142" cy="861774"/>
          </a:xfrm>
          <a:prstGeom prst="rect">
            <a:avLst/>
          </a:prstGeom>
          <a:noFill/>
        </p:spPr>
        <p:txBody>
          <a:bodyPr wrap="square" rtlCol="0">
            <a:spAutoFit/>
          </a:bodyPr>
          <a:lstStyle/>
          <a:p>
            <a:r>
              <a:rPr lang="es-EC" sz="1600" b="1" dirty="0" smtClean="0">
                <a:solidFill>
                  <a:schemeClr val="tx2"/>
                </a:solidFill>
              </a:rPr>
              <a:t>Implementa modelos de gestión</a:t>
            </a:r>
            <a:r>
              <a:rPr lang="id-ID" sz="1600" b="1" dirty="0" smtClean="0">
                <a:solidFill>
                  <a:schemeClr val="tx2"/>
                </a:solidFill>
              </a:rPr>
              <a:t> </a:t>
            </a:r>
            <a:r>
              <a:rPr lang="es-EC" sz="1600" dirty="0" smtClean="0"/>
              <a:t>sustentados en sistemas y tecnologías de información para mejorar los niveles de eficiencia </a:t>
            </a:r>
            <a:r>
              <a:rPr lang="es-EC" dirty="0" smtClean="0"/>
              <a:t>organizacional</a:t>
            </a:r>
            <a:r>
              <a:rPr lang="en-US" sz="1600" dirty="0" smtClean="0"/>
              <a:t>. </a:t>
            </a:r>
            <a:endParaRPr lang="id-ID" sz="1600" dirty="0"/>
          </a:p>
        </p:txBody>
      </p:sp>
      <p:cxnSp>
        <p:nvCxnSpPr>
          <p:cNvPr id="179" name="Straight Connector 178"/>
          <p:cNvCxnSpPr/>
          <p:nvPr/>
        </p:nvCxnSpPr>
        <p:spPr>
          <a:xfrm>
            <a:off x="363762" y="4848467"/>
            <a:ext cx="507390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80"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181"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 name="Picture 10" descr="graficos-plantill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858575" y="1675315"/>
            <a:ext cx="5103307" cy="4631547"/>
          </a:xfrm>
          <a:prstGeom prst="rect">
            <a:avLst/>
          </a:prstGeom>
        </p:spPr>
      </p:pic>
    </p:spTree>
    <p:extLst>
      <p:ext uri="{BB962C8B-B14F-4D97-AF65-F5344CB8AC3E}">
        <p14:creationId xmlns:p14="http://schemas.microsoft.com/office/powerpoint/2010/main" val="3587211717"/>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wipe(down)">
                                      <p:cBhvr>
                                        <p:cTn id="7" dur="500"/>
                                        <p:tgtEl>
                                          <p:spTgt spid="156"/>
                                        </p:tgtEl>
                                      </p:cBhvr>
                                    </p:animEffect>
                                  </p:childTnLst>
                                </p:cTn>
                              </p:par>
                              <p:par>
                                <p:cTn id="8" presetID="22" presetClass="entr" presetSubtype="2" fill="hold" nodeType="withEffect">
                                  <p:stCondLst>
                                    <p:cond delay="0"/>
                                  </p:stCondLst>
                                  <p:childTnLst>
                                    <p:set>
                                      <p:cBhvr>
                                        <p:cTn id="9" dur="1" fill="hold">
                                          <p:stCondLst>
                                            <p:cond delay="0"/>
                                          </p:stCondLst>
                                        </p:cTn>
                                        <p:tgtEl>
                                          <p:spTgt spid="169"/>
                                        </p:tgtEl>
                                        <p:attrNameLst>
                                          <p:attrName>style.visibility</p:attrName>
                                        </p:attrNameLst>
                                      </p:cBhvr>
                                      <p:to>
                                        <p:strVal val="visible"/>
                                      </p:to>
                                    </p:set>
                                    <p:animEffect transition="in" filter="wipe(right)">
                                      <p:cBhvr>
                                        <p:cTn id="10" dur="500"/>
                                        <p:tgtEl>
                                          <p:spTgt spid="169"/>
                                        </p:tgtEl>
                                      </p:cBhvr>
                                    </p:animEffect>
                                  </p:childTnLst>
                                </p:cTn>
                              </p:par>
                            </p:childTnLst>
                          </p:cTn>
                        </p:par>
                        <p:par>
                          <p:cTn id="11" fill="hold">
                            <p:stCondLst>
                              <p:cond delay="500"/>
                            </p:stCondLst>
                            <p:childTnLst>
                              <p:par>
                                <p:cTn id="12" presetID="12" presetClass="entr" presetSubtype="1" fill="hold" grpId="0" nodeType="afterEffect">
                                  <p:stCondLst>
                                    <p:cond delay="0"/>
                                  </p:stCondLst>
                                  <p:childTnLst>
                                    <p:set>
                                      <p:cBhvr>
                                        <p:cTn id="13" dur="1" fill="hold">
                                          <p:stCondLst>
                                            <p:cond delay="0"/>
                                          </p:stCondLst>
                                        </p:cTn>
                                        <p:tgtEl>
                                          <p:spTgt spid="153"/>
                                        </p:tgtEl>
                                        <p:attrNameLst>
                                          <p:attrName>style.visibility</p:attrName>
                                        </p:attrNameLst>
                                      </p:cBhvr>
                                      <p:to>
                                        <p:strVal val="visible"/>
                                      </p:to>
                                    </p:set>
                                    <p:anim calcmode="lin" valueType="num">
                                      <p:cBhvr additive="base">
                                        <p:cTn id="14" dur="500"/>
                                        <p:tgtEl>
                                          <p:spTgt spid="153"/>
                                        </p:tgtEl>
                                        <p:attrNameLst>
                                          <p:attrName>ppt_y</p:attrName>
                                        </p:attrNameLst>
                                      </p:cBhvr>
                                      <p:tavLst>
                                        <p:tav tm="0">
                                          <p:val>
                                            <p:strVal val="#ppt_y-#ppt_h*1.125000"/>
                                          </p:val>
                                        </p:tav>
                                        <p:tav tm="100000">
                                          <p:val>
                                            <p:strVal val="#ppt_y"/>
                                          </p:val>
                                        </p:tav>
                                      </p:tavLst>
                                    </p:anim>
                                    <p:animEffect transition="in" filter="wipe(down)">
                                      <p:cBhvr>
                                        <p:cTn id="15" dur="500"/>
                                        <p:tgtEl>
                                          <p:spTgt spid="153"/>
                                        </p:tgtEl>
                                      </p:cBhvr>
                                    </p:animEffect>
                                  </p:childTnLst>
                                </p:cTn>
                              </p:par>
                              <p:par>
                                <p:cTn id="16" presetID="16" presetClass="entr" presetSubtype="37" fill="hold" nodeType="withEffect">
                                  <p:stCondLst>
                                    <p:cond delay="0"/>
                                  </p:stCondLst>
                                  <p:childTnLst>
                                    <p:set>
                                      <p:cBhvr>
                                        <p:cTn id="17" dur="1" fill="hold">
                                          <p:stCondLst>
                                            <p:cond delay="0"/>
                                          </p:stCondLst>
                                        </p:cTn>
                                        <p:tgtEl>
                                          <p:spTgt spid="154"/>
                                        </p:tgtEl>
                                        <p:attrNameLst>
                                          <p:attrName>style.visibility</p:attrName>
                                        </p:attrNameLst>
                                      </p:cBhvr>
                                      <p:to>
                                        <p:strVal val="visible"/>
                                      </p:to>
                                    </p:set>
                                    <p:animEffect transition="in" filter="barn(outVertical)">
                                      <p:cBhvr>
                                        <p:cTn id="18" dur="500"/>
                                        <p:tgtEl>
                                          <p:spTgt spid="154"/>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wipe(left)">
                                      <p:cBhvr>
                                        <p:cTn id="22" dur="500"/>
                                        <p:tgtEl>
                                          <p:spTgt spid="177"/>
                                        </p:tgtEl>
                                      </p:cBhvr>
                                    </p:animEffect>
                                  </p:childTnLst>
                                </p:cTn>
                              </p:par>
                              <p:par>
                                <p:cTn id="23" presetID="16" presetClass="entr" presetSubtype="37" fill="hold" nodeType="withEffect">
                                  <p:stCondLst>
                                    <p:cond delay="0"/>
                                  </p:stCondLst>
                                  <p:childTnLst>
                                    <p:set>
                                      <p:cBhvr>
                                        <p:cTn id="24" dur="1" fill="hold">
                                          <p:stCondLst>
                                            <p:cond delay="0"/>
                                          </p:stCondLst>
                                        </p:cTn>
                                        <p:tgtEl>
                                          <p:spTgt spid="179"/>
                                        </p:tgtEl>
                                        <p:attrNameLst>
                                          <p:attrName>style.visibility</p:attrName>
                                        </p:attrNameLst>
                                      </p:cBhvr>
                                      <p:to>
                                        <p:strVal val="visible"/>
                                      </p:to>
                                    </p:set>
                                    <p:animEffect transition="in" filter="barn(outVertical)">
                                      <p:cBhvr>
                                        <p:cTn id="25" dur="500"/>
                                        <p:tgtEl>
                                          <p:spTgt spid="17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8"/>
                                        </p:tgtEl>
                                        <p:attrNameLst>
                                          <p:attrName>style.visibility</p:attrName>
                                        </p:attrNameLst>
                                      </p:cBhvr>
                                      <p:to>
                                        <p:strVal val="visible"/>
                                      </p:to>
                                    </p:set>
                                    <p:animEffect transition="in" filter="fade">
                                      <p:cBhvr>
                                        <p:cTn id="28" dur="500"/>
                                        <p:tgtEl>
                                          <p:spTgt spid="178"/>
                                        </p:tgtEl>
                                      </p:cBhvr>
                                    </p:animEffect>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wipe(down)">
                                      <p:cBhvr>
                                        <p:cTn id="32" dur="500"/>
                                        <p:tgtEl>
                                          <p:spTgt spid="134"/>
                                        </p:tgtEl>
                                      </p:cBhvr>
                                    </p:animEffect>
                                  </p:childTnLst>
                                </p:cTn>
                              </p:par>
                            </p:childTnLst>
                          </p:cTn>
                        </p:par>
                        <p:par>
                          <p:cTn id="33" fill="hold">
                            <p:stCondLst>
                              <p:cond delay="2000"/>
                            </p:stCondLst>
                            <p:childTnLst>
                              <p:par>
                                <p:cTn id="34" presetID="22" presetClass="entr" presetSubtype="4"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14"/>
                                        </p:tgtEl>
                                        <p:attrNameLst>
                                          <p:attrName>style.visibility</p:attrName>
                                        </p:attrNameLst>
                                      </p:cBhvr>
                                      <p:to>
                                        <p:strVal val="visible"/>
                                      </p:to>
                                    </p:set>
                                    <p:anim calcmode="lin" valueType="num">
                                      <p:cBhvr>
                                        <p:cTn id="40" dur="500" fill="hold"/>
                                        <p:tgtEl>
                                          <p:spTgt spid="114"/>
                                        </p:tgtEl>
                                        <p:attrNameLst>
                                          <p:attrName>ppt_w</p:attrName>
                                        </p:attrNameLst>
                                      </p:cBhvr>
                                      <p:tavLst>
                                        <p:tav tm="0">
                                          <p:val>
                                            <p:fltVal val="0"/>
                                          </p:val>
                                        </p:tav>
                                        <p:tav tm="100000">
                                          <p:val>
                                            <p:strVal val="#ppt_w"/>
                                          </p:val>
                                        </p:tav>
                                      </p:tavLst>
                                    </p:anim>
                                    <p:anim calcmode="lin" valueType="num">
                                      <p:cBhvr>
                                        <p:cTn id="41" dur="500" fill="hold"/>
                                        <p:tgtEl>
                                          <p:spTgt spid="114"/>
                                        </p:tgtEl>
                                        <p:attrNameLst>
                                          <p:attrName>ppt_h</p:attrName>
                                        </p:attrNameLst>
                                      </p:cBhvr>
                                      <p:tavLst>
                                        <p:tav tm="0">
                                          <p:val>
                                            <p:fltVal val="0"/>
                                          </p:val>
                                        </p:tav>
                                        <p:tav tm="100000">
                                          <p:val>
                                            <p:strVal val="#ppt_h"/>
                                          </p:val>
                                        </p:tav>
                                      </p:tavLst>
                                    </p:anim>
                                    <p:animEffect transition="in" filter="fade">
                                      <p:cBhvr>
                                        <p:cTn id="42" dur="500"/>
                                        <p:tgtEl>
                                          <p:spTgt spid="114"/>
                                        </p:tgtEl>
                                      </p:cBhvr>
                                    </p:animEffect>
                                  </p:childTnLst>
                                </p:cTn>
                              </p:par>
                              <p:par>
                                <p:cTn id="43" presetID="53" presetClass="entr" presetSubtype="16" fill="hold" nodeType="withEffect">
                                  <p:stCondLst>
                                    <p:cond delay="0"/>
                                  </p:stCondLst>
                                  <p:childTnLst>
                                    <p:set>
                                      <p:cBhvr>
                                        <p:cTn id="44" dur="1" fill="hold">
                                          <p:stCondLst>
                                            <p:cond delay="0"/>
                                          </p:stCondLst>
                                        </p:cTn>
                                        <p:tgtEl>
                                          <p:spTgt spid="119"/>
                                        </p:tgtEl>
                                        <p:attrNameLst>
                                          <p:attrName>style.visibility</p:attrName>
                                        </p:attrNameLst>
                                      </p:cBhvr>
                                      <p:to>
                                        <p:strVal val="visible"/>
                                      </p:to>
                                    </p:set>
                                    <p:anim calcmode="lin" valueType="num">
                                      <p:cBhvr>
                                        <p:cTn id="45" dur="500" fill="hold"/>
                                        <p:tgtEl>
                                          <p:spTgt spid="119"/>
                                        </p:tgtEl>
                                        <p:attrNameLst>
                                          <p:attrName>ppt_w</p:attrName>
                                        </p:attrNameLst>
                                      </p:cBhvr>
                                      <p:tavLst>
                                        <p:tav tm="0">
                                          <p:val>
                                            <p:fltVal val="0"/>
                                          </p:val>
                                        </p:tav>
                                        <p:tav tm="100000">
                                          <p:val>
                                            <p:strVal val="#ppt_w"/>
                                          </p:val>
                                        </p:tav>
                                      </p:tavLst>
                                    </p:anim>
                                    <p:anim calcmode="lin" valueType="num">
                                      <p:cBhvr>
                                        <p:cTn id="46" dur="500" fill="hold"/>
                                        <p:tgtEl>
                                          <p:spTgt spid="119"/>
                                        </p:tgtEl>
                                        <p:attrNameLst>
                                          <p:attrName>ppt_h</p:attrName>
                                        </p:attrNameLst>
                                      </p:cBhvr>
                                      <p:tavLst>
                                        <p:tav tm="0">
                                          <p:val>
                                            <p:fltVal val="0"/>
                                          </p:val>
                                        </p:tav>
                                        <p:tav tm="100000">
                                          <p:val>
                                            <p:strVal val="#ppt_h"/>
                                          </p:val>
                                        </p:tav>
                                      </p:tavLst>
                                    </p:anim>
                                    <p:animEffect transition="in" filter="fade">
                                      <p:cBhvr>
                                        <p:cTn id="47" dur="500"/>
                                        <p:tgtEl>
                                          <p:spTgt spid="1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8"/>
                                        </p:tgtEl>
                                        <p:attrNameLst>
                                          <p:attrName>style.visibility</p:attrName>
                                        </p:attrNameLst>
                                      </p:cBhvr>
                                      <p:to>
                                        <p:strVal val="visible"/>
                                      </p:to>
                                    </p:set>
                                    <p:animEffect transition="in" filter="fade">
                                      <p:cBhvr>
                                        <p:cTn id="50" dur="500"/>
                                        <p:tgtEl>
                                          <p:spTgt spid="118"/>
                                        </p:tgtEl>
                                      </p:cBhvr>
                                    </p:animEffect>
                                  </p:childTnLst>
                                </p:cTn>
                              </p:par>
                            </p:childTnLst>
                          </p:cTn>
                        </p:par>
                        <p:par>
                          <p:cTn id="51" fill="hold">
                            <p:stCondLst>
                              <p:cond delay="3000"/>
                            </p:stCondLst>
                            <p:childTnLst>
                              <p:par>
                                <p:cTn id="52" presetID="22" presetClass="entr" presetSubtype="4"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par>
                          <p:cTn id="55" fill="hold">
                            <p:stCondLst>
                              <p:cond delay="3500"/>
                            </p:stCondLst>
                            <p:childTnLst>
                              <p:par>
                                <p:cTn id="56" presetID="53" presetClass="entr" presetSubtype="16" fill="hold" grpId="0"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par>
                                <p:cTn id="61" presetID="53" presetClass="entr" presetSubtype="16" fill="hold" nodeType="withEffect">
                                  <p:stCondLst>
                                    <p:cond delay="0"/>
                                  </p:stCondLst>
                                  <p:childTnLst>
                                    <p:set>
                                      <p:cBhvr>
                                        <p:cTn id="62" dur="1" fill="hold">
                                          <p:stCondLst>
                                            <p:cond delay="0"/>
                                          </p:stCondLst>
                                        </p:cTn>
                                        <p:tgtEl>
                                          <p:spTgt spid="123"/>
                                        </p:tgtEl>
                                        <p:attrNameLst>
                                          <p:attrName>style.visibility</p:attrName>
                                        </p:attrNameLst>
                                      </p:cBhvr>
                                      <p:to>
                                        <p:strVal val="visible"/>
                                      </p:to>
                                    </p:set>
                                    <p:anim calcmode="lin" valueType="num">
                                      <p:cBhvr>
                                        <p:cTn id="63" dur="500" fill="hold"/>
                                        <p:tgtEl>
                                          <p:spTgt spid="123"/>
                                        </p:tgtEl>
                                        <p:attrNameLst>
                                          <p:attrName>ppt_w</p:attrName>
                                        </p:attrNameLst>
                                      </p:cBhvr>
                                      <p:tavLst>
                                        <p:tav tm="0">
                                          <p:val>
                                            <p:fltVal val="0"/>
                                          </p:val>
                                        </p:tav>
                                        <p:tav tm="100000">
                                          <p:val>
                                            <p:strVal val="#ppt_w"/>
                                          </p:val>
                                        </p:tav>
                                      </p:tavLst>
                                    </p:anim>
                                    <p:anim calcmode="lin" valueType="num">
                                      <p:cBhvr>
                                        <p:cTn id="64" dur="500" fill="hold"/>
                                        <p:tgtEl>
                                          <p:spTgt spid="123"/>
                                        </p:tgtEl>
                                        <p:attrNameLst>
                                          <p:attrName>ppt_h</p:attrName>
                                        </p:attrNameLst>
                                      </p:cBhvr>
                                      <p:tavLst>
                                        <p:tav tm="0">
                                          <p:val>
                                            <p:fltVal val="0"/>
                                          </p:val>
                                        </p:tav>
                                        <p:tav tm="100000">
                                          <p:val>
                                            <p:strVal val="#ppt_h"/>
                                          </p:val>
                                        </p:tav>
                                      </p:tavLst>
                                    </p:anim>
                                    <p:animEffect transition="in" filter="fade">
                                      <p:cBhvr>
                                        <p:cTn id="65" dur="500"/>
                                        <p:tgtEl>
                                          <p:spTgt spid="1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7"/>
                                        </p:tgtEl>
                                        <p:attrNameLst>
                                          <p:attrName>style.visibility</p:attrName>
                                        </p:attrNameLst>
                                      </p:cBhvr>
                                      <p:to>
                                        <p:strVal val="visible"/>
                                      </p:to>
                                    </p:set>
                                    <p:animEffect transition="in" filter="fade">
                                      <p:cBhvr>
                                        <p:cTn id="68" dur="500"/>
                                        <p:tgtEl>
                                          <p:spTgt spid="117"/>
                                        </p:tgtEl>
                                      </p:cBhvr>
                                    </p:animEffect>
                                  </p:childTnLst>
                                </p:cTn>
                              </p:par>
                            </p:childTnLst>
                          </p:cTn>
                        </p:par>
                        <p:par>
                          <p:cTn id="69" fill="hold">
                            <p:stCondLst>
                              <p:cond delay="4000"/>
                            </p:stCondLst>
                            <p:childTnLst>
                              <p:par>
                                <p:cTn id="70" presetID="22" presetClass="entr" presetSubtype="4"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116"/>
                                        </p:tgtEl>
                                        <p:attrNameLst>
                                          <p:attrName>style.visibility</p:attrName>
                                        </p:attrNameLst>
                                      </p:cBhvr>
                                      <p:to>
                                        <p:strVal val="visible"/>
                                      </p:to>
                                    </p:set>
                                    <p:anim calcmode="lin" valueType="num">
                                      <p:cBhvr>
                                        <p:cTn id="76" dur="500" fill="hold"/>
                                        <p:tgtEl>
                                          <p:spTgt spid="116"/>
                                        </p:tgtEl>
                                        <p:attrNameLst>
                                          <p:attrName>ppt_w</p:attrName>
                                        </p:attrNameLst>
                                      </p:cBhvr>
                                      <p:tavLst>
                                        <p:tav tm="0">
                                          <p:val>
                                            <p:fltVal val="0"/>
                                          </p:val>
                                        </p:tav>
                                        <p:tav tm="100000">
                                          <p:val>
                                            <p:strVal val="#ppt_w"/>
                                          </p:val>
                                        </p:tav>
                                      </p:tavLst>
                                    </p:anim>
                                    <p:anim calcmode="lin" valueType="num">
                                      <p:cBhvr>
                                        <p:cTn id="77" dur="500" fill="hold"/>
                                        <p:tgtEl>
                                          <p:spTgt spid="116"/>
                                        </p:tgtEl>
                                        <p:attrNameLst>
                                          <p:attrName>ppt_h</p:attrName>
                                        </p:attrNameLst>
                                      </p:cBhvr>
                                      <p:tavLst>
                                        <p:tav tm="0">
                                          <p:val>
                                            <p:fltVal val="0"/>
                                          </p:val>
                                        </p:tav>
                                        <p:tav tm="100000">
                                          <p:val>
                                            <p:strVal val="#ppt_h"/>
                                          </p:val>
                                        </p:tav>
                                      </p:tavLst>
                                    </p:anim>
                                    <p:animEffect transition="in" filter="fade">
                                      <p:cBhvr>
                                        <p:cTn id="78" dur="500"/>
                                        <p:tgtEl>
                                          <p:spTgt spid="11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15"/>
                                        </p:tgtEl>
                                        <p:attrNameLst>
                                          <p:attrName>style.visibility</p:attrName>
                                        </p:attrNameLst>
                                      </p:cBhvr>
                                      <p:to>
                                        <p:strVal val="visible"/>
                                      </p:to>
                                    </p:set>
                                    <p:anim calcmode="lin" valueType="num">
                                      <p:cBhvr>
                                        <p:cTn id="81" dur="500" fill="hold"/>
                                        <p:tgtEl>
                                          <p:spTgt spid="115"/>
                                        </p:tgtEl>
                                        <p:attrNameLst>
                                          <p:attrName>ppt_w</p:attrName>
                                        </p:attrNameLst>
                                      </p:cBhvr>
                                      <p:tavLst>
                                        <p:tav tm="0">
                                          <p:val>
                                            <p:fltVal val="0"/>
                                          </p:val>
                                        </p:tav>
                                        <p:tav tm="100000">
                                          <p:val>
                                            <p:strVal val="#ppt_w"/>
                                          </p:val>
                                        </p:tav>
                                      </p:tavLst>
                                    </p:anim>
                                    <p:anim calcmode="lin" valueType="num">
                                      <p:cBhvr>
                                        <p:cTn id="82" dur="500" fill="hold"/>
                                        <p:tgtEl>
                                          <p:spTgt spid="115"/>
                                        </p:tgtEl>
                                        <p:attrNameLst>
                                          <p:attrName>ppt_h</p:attrName>
                                        </p:attrNameLst>
                                      </p:cBhvr>
                                      <p:tavLst>
                                        <p:tav tm="0">
                                          <p:val>
                                            <p:fltVal val="0"/>
                                          </p:val>
                                        </p:tav>
                                        <p:tav tm="100000">
                                          <p:val>
                                            <p:strVal val="#ppt_h"/>
                                          </p:val>
                                        </p:tav>
                                      </p:tavLst>
                                    </p:anim>
                                    <p:animEffect transition="in" filter="fade">
                                      <p:cBhvr>
                                        <p:cTn id="83" dur="500"/>
                                        <p:tgtEl>
                                          <p:spTgt spid="11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40"/>
                                        </p:tgtEl>
                                        <p:attrNameLst>
                                          <p:attrName>style.visibility</p:attrName>
                                        </p:attrNameLst>
                                      </p:cBhvr>
                                      <p:to>
                                        <p:strVal val="visible"/>
                                      </p:to>
                                    </p:set>
                                    <p:animEffect transition="in" filter="fade">
                                      <p:cBhvr>
                                        <p:cTn id="86" dur="500"/>
                                        <p:tgtEl>
                                          <p:spTgt spid="140"/>
                                        </p:tgtEl>
                                      </p:cBhvr>
                                    </p:animEffect>
                                  </p:childTnLst>
                                </p:cTn>
                              </p:par>
                            </p:childTnLst>
                          </p:cTn>
                        </p:par>
                        <p:par>
                          <p:cTn id="87" fill="hold">
                            <p:stCondLst>
                              <p:cond delay="5000"/>
                            </p:stCondLst>
                            <p:childTnLst>
                              <p:par>
                                <p:cTn id="88" presetID="22" presetClass="entr" presetSubtype="4" fill="hold"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wipe(down)">
                                      <p:cBhvr>
                                        <p:cTn id="90" dur="500"/>
                                        <p:tgtEl>
                                          <p:spTgt spid="42"/>
                                        </p:tgtEl>
                                      </p:cBhvr>
                                    </p:animEffect>
                                  </p:childTnLst>
                                </p:cTn>
                              </p:par>
                            </p:childTnLst>
                          </p:cTn>
                        </p:par>
                        <p:par>
                          <p:cTn id="91" fill="hold">
                            <p:stCondLst>
                              <p:cond delay="5500"/>
                            </p:stCondLst>
                            <p:childTnLst>
                              <p:par>
                                <p:cTn id="92" presetID="53" presetClass="entr" presetSubtype="16" fill="hold" grpId="0" nodeType="afterEffect">
                                  <p:stCondLst>
                                    <p:cond delay="0"/>
                                  </p:stCondLst>
                                  <p:childTnLst>
                                    <p:set>
                                      <p:cBhvr>
                                        <p:cTn id="93" dur="1" fill="hold">
                                          <p:stCondLst>
                                            <p:cond delay="0"/>
                                          </p:stCondLst>
                                        </p:cTn>
                                        <p:tgtEl>
                                          <p:spTgt spid="133"/>
                                        </p:tgtEl>
                                        <p:attrNameLst>
                                          <p:attrName>style.visibility</p:attrName>
                                        </p:attrNameLst>
                                      </p:cBhvr>
                                      <p:to>
                                        <p:strVal val="visible"/>
                                      </p:to>
                                    </p:set>
                                    <p:anim calcmode="lin" valueType="num">
                                      <p:cBhvr>
                                        <p:cTn id="94" dur="500" fill="hold"/>
                                        <p:tgtEl>
                                          <p:spTgt spid="133"/>
                                        </p:tgtEl>
                                        <p:attrNameLst>
                                          <p:attrName>ppt_w</p:attrName>
                                        </p:attrNameLst>
                                      </p:cBhvr>
                                      <p:tavLst>
                                        <p:tav tm="0">
                                          <p:val>
                                            <p:fltVal val="0"/>
                                          </p:val>
                                        </p:tav>
                                        <p:tav tm="100000">
                                          <p:val>
                                            <p:strVal val="#ppt_w"/>
                                          </p:val>
                                        </p:tav>
                                      </p:tavLst>
                                    </p:anim>
                                    <p:anim calcmode="lin" valueType="num">
                                      <p:cBhvr>
                                        <p:cTn id="95" dur="500" fill="hold"/>
                                        <p:tgtEl>
                                          <p:spTgt spid="133"/>
                                        </p:tgtEl>
                                        <p:attrNameLst>
                                          <p:attrName>ppt_h</p:attrName>
                                        </p:attrNameLst>
                                      </p:cBhvr>
                                      <p:tavLst>
                                        <p:tav tm="0">
                                          <p:val>
                                            <p:fltVal val="0"/>
                                          </p:val>
                                        </p:tav>
                                        <p:tav tm="100000">
                                          <p:val>
                                            <p:strVal val="#ppt_h"/>
                                          </p:val>
                                        </p:tav>
                                      </p:tavLst>
                                    </p:anim>
                                    <p:animEffect transition="in" filter="fade">
                                      <p:cBhvr>
                                        <p:cTn id="96" dur="500"/>
                                        <p:tgtEl>
                                          <p:spTgt spid="133"/>
                                        </p:tgtEl>
                                      </p:cBhvr>
                                    </p:animEffect>
                                  </p:childTnLst>
                                </p:cTn>
                              </p:par>
                              <p:par>
                                <p:cTn id="97" presetID="53" presetClass="entr" presetSubtype="16" fill="hold" nodeType="withEffect">
                                  <p:stCondLst>
                                    <p:cond delay="0"/>
                                  </p:stCondLst>
                                  <p:childTnLst>
                                    <p:set>
                                      <p:cBhvr>
                                        <p:cTn id="98" dur="1" fill="hold">
                                          <p:stCondLst>
                                            <p:cond delay="0"/>
                                          </p:stCondLst>
                                        </p:cTn>
                                        <p:tgtEl>
                                          <p:spTgt spid="146"/>
                                        </p:tgtEl>
                                        <p:attrNameLst>
                                          <p:attrName>style.visibility</p:attrName>
                                        </p:attrNameLst>
                                      </p:cBhvr>
                                      <p:to>
                                        <p:strVal val="visible"/>
                                      </p:to>
                                    </p:set>
                                    <p:anim calcmode="lin" valueType="num">
                                      <p:cBhvr>
                                        <p:cTn id="99" dur="500" fill="hold"/>
                                        <p:tgtEl>
                                          <p:spTgt spid="146"/>
                                        </p:tgtEl>
                                        <p:attrNameLst>
                                          <p:attrName>ppt_w</p:attrName>
                                        </p:attrNameLst>
                                      </p:cBhvr>
                                      <p:tavLst>
                                        <p:tav tm="0">
                                          <p:val>
                                            <p:fltVal val="0"/>
                                          </p:val>
                                        </p:tav>
                                        <p:tav tm="100000">
                                          <p:val>
                                            <p:strVal val="#ppt_w"/>
                                          </p:val>
                                        </p:tav>
                                      </p:tavLst>
                                    </p:anim>
                                    <p:anim calcmode="lin" valueType="num">
                                      <p:cBhvr>
                                        <p:cTn id="100" dur="500" fill="hold"/>
                                        <p:tgtEl>
                                          <p:spTgt spid="146"/>
                                        </p:tgtEl>
                                        <p:attrNameLst>
                                          <p:attrName>ppt_h</p:attrName>
                                        </p:attrNameLst>
                                      </p:cBhvr>
                                      <p:tavLst>
                                        <p:tav tm="0">
                                          <p:val>
                                            <p:fltVal val="0"/>
                                          </p:val>
                                        </p:tav>
                                        <p:tav tm="100000">
                                          <p:val>
                                            <p:strVal val="#ppt_h"/>
                                          </p:val>
                                        </p:tav>
                                      </p:tavLst>
                                    </p:anim>
                                    <p:animEffect transition="in" filter="fade">
                                      <p:cBhvr>
                                        <p:cTn id="101" dur="500"/>
                                        <p:tgtEl>
                                          <p:spTgt spid="14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39"/>
                                        </p:tgtEl>
                                        <p:attrNameLst>
                                          <p:attrName>style.visibility</p:attrName>
                                        </p:attrNameLst>
                                      </p:cBhvr>
                                      <p:to>
                                        <p:strVal val="visible"/>
                                      </p:to>
                                    </p:set>
                                    <p:animEffect transition="in" filter="fade">
                                      <p:cBhvr>
                                        <p:cTn id="104" dur="500"/>
                                        <p:tgtEl>
                                          <p:spTgt spid="139"/>
                                        </p:tgtEl>
                                      </p:cBhvr>
                                    </p:animEffect>
                                  </p:childTnLst>
                                </p:cTn>
                              </p:par>
                            </p:childTnLst>
                          </p:cTn>
                        </p:par>
                        <p:par>
                          <p:cTn id="105" fill="hold">
                            <p:stCondLst>
                              <p:cond delay="6000"/>
                            </p:stCondLst>
                            <p:childTnLst>
                              <p:par>
                                <p:cTn id="106" presetID="22" presetClass="entr" presetSubtype="8" fill="hold"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left)">
                                      <p:cBhvr>
                                        <p:cTn id="108" dur="500"/>
                                        <p:tgtEl>
                                          <p:spTgt spid="60"/>
                                        </p:tgtEl>
                                      </p:cBhvr>
                                    </p:animEffect>
                                  </p:childTnLst>
                                </p:cTn>
                              </p:par>
                            </p:childTnLst>
                          </p:cTn>
                        </p:par>
                        <p:par>
                          <p:cTn id="109" fill="hold">
                            <p:stCondLst>
                              <p:cond delay="6500"/>
                            </p:stCondLst>
                            <p:childTnLst>
                              <p:par>
                                <p:cTn id="110" presetID="53" presetClass="entr" presetSubtype="16" fill="hold" grpId="0" nodeType="afterEffect">
                                  <p:stCondLst>
                                    <p:cond delay="0"/>
                                  </p:stCondLst>
                                  <p:childTnLst>
                                    <p:set>
                                      <p:cBhvr>
                                        <p:cTn id="111" dur="1" fill="hold">
                                          <p:stCondLst>
                                            <p:cond delay="0"/>
                                          </p:stCondLst>
                                        </p:cTn>
                                        <p:tgtEl>
                                          <p:spTgt spid="127"/>
                                        </p:tgtEl>
                                        <p:attrNameLst>
                                          <p:attrName>style.visibility</p:attrName>
                                        </p:attrNameLst>
                                      </p:cBhvr>
                                      <p:to>
                                        <p:strVal val="visible"/>
                                      </p:to>
                                    </p:set>
                                    <p:anim calcmode="lin" valueType="num">
                                      <p:cBhvr>
                                        <p:cTn id="112" dur="500" fill="hold"/>
                                        <p:tgtEl>
                                          <p:spTgt spid="127"/>
                                        </p:tgtEl>
                                        <p:attrNameLst>
                                          <p:attrName>ppt_w</p:attrName>
                                        </p:attrNameLst>
                                      </p:cBhvr>
                                      <p:tavLst>
                                        <p:tav tm="0">
                                          <p:val>
                                            <p:fltVal val="0"/>
                                          </p:val>
                                        </p:tav>
                                        <p:tav tm="100000">
                                          <p:val>
                                            <p:strVal val="#ppt_w"/>
                                          </p:val>
                                        </p:tav>
                                      </p:tavLst>
                                    </p:anim>
                                    <p:anim calcmode="lin" valueType="num">
                                      <p:cBhvr>
                                        <p:cTn id="113" dur="500" fill="hold"/>
                                        <p:tgtEl>
                                          <p:spTgt spid="127"/>
                                        </p:tgtEl>
                                        <p:attrNameLst>
                                          <p:attrName>ppt_h</p:attrName>
                                        </p:attrNameLst>
                                      </p:cBhvr>
                                      <p:tavLst>
                                        <p:tav tm="0">
                                          <p:val>
                                            <p:fltVal val="0"/>
                                          </p:val>
                                        </p:tav>
                                        <p:tav tm="100000">
                                          <p:val>
                                            <p:strVal val="#ppt_h"/>
                                          </p:val>
                                        </p:tav>
                                      </p:tavLst>
                                    </p:anim>
                                    <p:animEffect transition="in" filter="fade">
                                      <p:cBhvr>
                                        <p:cTn id="114" dur="500"/>
                                        <p:tgtEl>
                                          <p:spTgt spid="127"/>
                                        </p:tgtEl>
                                      </p:cBhvr>
                                    </p:animEffect>
                                  </p:childTnLst>
                                </p:cTn>
                              </p:par>
                              <p:par>
                                <p:cTn id="115" presetID="53" presetClass="entr" presetSubtype="16" fill="hold" nodeType="withEffect">
                                  <p:stCondLst>
                                    <p:cond delay="0"/>
                                  </p:stCondLst>
                                  <p:childTnLst>
                                    <p:set>
                                      <p:cBhvr>
                                        <p:cTn id="116" dur="1" fill="hold">
                                          <p:stCondLst>
                                            <p:cond delay="0"/>
                                          </p:stCondLst>
                                        </p:cTn>
                                        <p:tgtEl>
                                          <p:spTgt spid="143"/>
                                        </p:tgtEl>
                                        <p:attrNameLst>
                                          <p:attrName>style.visibility</p:attrName>
                                        </p:attrNameLst>
                                      </p:cBhvr>
                                      <p:to>
                                        <p:strVal val="visible"/>
                                      </p:to>
                                    </p:set>
                                    <p:anim calcmode="lin" valueType="num">
                                      <p:cBhvr>
                                        <p:cTn id="117" dur="500" fill="hold"/>
                                        <p:tgtEl>
                                          <p:spTgt spid="143"/>
                                        </p:tgtEl>
                                        <p:attrNameLst>
                                          <p:attrName>ppt_w</p:attrName>
                                        </p:attrNameLst>
                                      </p:cBhvr>
                                      <p:tavLst>
                                        <p:tav tm="0">
                                          <p:val>
                                            <p:fltVal val="0"/>
                                          </p:val>
                                        </p:tav>
                                        <p:tav tm="100000">
                                          <p:val>
                                            <p:strVal val="#ppt_w"/>
                                          </p:val>
                                        </p:tav>
                                      </p:tavLst>
                                    </p:anim>
                                    <p:anim calcmode="lin" valueType="num">
                                      <p:cBhvr>
                                        <p:cTn id="118" dur="500" fill="hold"/>
                                        <p:tgtEl>
                                          <p:spTgt spid="143"/>
                                        </p:tgtEl>
                                        <p:attrNameLst>
                                          <p:attrName>ppt_h</p:attrName>
                                        </p:attrNameLst>
                                      </p:cBhvr>
                                      <p:tavLst>
                                        <p:tav tm="0">
                                          <p:val>
                                            <p:fltVal val="0"/>
                                          </p:val>
                                        </p:tav>
                                        <p:tav tm="100000">
                                          <p:val>
                                            <p:strVal val="#ppt_h"/>
                                          </p:val>
                                        </p:tav>
                                      </p:tavLst>
                                    </p:anim>
                                    <p:animEffect transition="in" filter="fade">
                                      <p:cBhvr>
                                        <p:cTn id="119" dur="500"/>
                                        <p:tgtEl>
                                          <p:spTgt spid="14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41"/>
                                        </p:tgtEl>
                                        <p:attrNameLst>
                                          <p:attrName>style.visibility</p:attrName>
                                        </p:attrNameLst>
                                      </p:cBhvr>
                                      <p:to>
                                        <p:strVal val="visible"/>
                                      </p:to>
                                    </p:set>
                                    <p:animEffect transition="in" filter="fade">
                                      <p:cBhvr>
                                        <p:cTn id="122" dur="500"/>
                                        <p:tgtEl>
                                          <p:spTgt spid="141"/>
                                        </p:tgtEl>
                                      </p:cBhvr>
                                    </p:animEffect>
                                  </p:childTnLst>
                                </p:cTn>
                              </p:par>
                            </p:childTnLst>
                          </p:cTn>
                        </p:par>
                        <p:par>
                          <p:cTn id="123" fill="hold">
                            <p:stCondLst>
                              <p:cond delay="7000"/>
                            </p:stCondLst>
                            <p:childTnLst>
                              <p:par>
                                <p:cTn id="124" presetID="22" presetClass="entr" presetSubtype="1"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Effect transition="in" filter="wipe(up)">
                                      <p:cBhvr>
                                        <p:cTn id="126" dur="500"/>
                                        <p:tgtEl>
                                          <p:spTgt spid="76"/>
                                        </p:tgtEl>
                                      </p:cBhvr>
                                    </p:animEffect>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126"/>
                                        </p:tgtEl>
                                        <p:attrNameLst>
                                          <p:attrName>style.visibility</p:attrName>
                                        </p:attrNameLst>
                                      </p:cBhvr>
                                      <p:to>
                                        <p:strVal val="visible"/>
                                      </p:to>
                                    </p:set>
                                    <p:anim calcmode="lin" valueType="num">
                                      <p:cBhvr>
                                        <p:cTn id="130" dur="500" fill="hold"/>
                                        <p:tgtEl>
                                          <p:spTgt spid="126"/>
                                        </p:tgtEl>
                                        <p:attrNameLst>
                                          <p:attrName>ppt_w</p:attrName>
                                        </p:attrNameLst>
                                      </p:cBhvr>
                                      <p:tavLst>
                                        <p:tav tm="0">
                                          <p:val>
                                            <p:fltVal val="0"/>
                                          </p:val>
                                        </p:tav>
                                        <p:tav tm="100000">
                                          <p:val>
                                            <p:strVal val="#ppt_w"/>
                                          </p:val>
                                        </p:tav>
                                      </p:tavLst>
                                    </p:anim>
                                    <p:anim calcmode="lin" valueType="num">
                                      <p:cBhvr>
                                        <p:cTn id="131" dur="500" fill="hold"/>
                                        <p:tgtEl>
                                          <p:spTgt spid="126"/>
                                        </p:tgtEl>
                                        <p:attrNameLst>
                                          <p:attrName>ppt_h</p:attrName>
                                        </p:attrNameLst>
                                      </p:cBhvr>
                                      <p:tavLst>
                                        <p:tav tm="0">
                                          <p:val>
                                            <p:fltVal val="0"/>
                                          </p:val>
                                        </p:tav>
                                        <p:tav tm="100000">
                                          <p:val>
                                            <p:strVal val="#ppt_h"/>
                                          </p:val>
                                        </p:tav>
                                      </p:tavLst>
                                    </p:anim>
                                    <p:animEffect transition="in" filter="fade">
                                      <p:cBhvr>
                                        <p:cTn id="132" dur="500"/>
                                        <p:tgtEl>
                                          <p:spTgt spid="126"/>
                                        </p:tgtEl>
                                      </p:cBhvr>
                                    </p:animEffect>
                                  </p:childTnLst>
                                </p:cTn>
                              </p:par>
                              <p:par>
                                <p:cTn id="133" presetID="53" presetClass="entr" presetSubtype="16" fill="hold" nodeType="withEffect">
                                  <p:stCondLst>
                                    <p:cond delay="0"/>
                                  </p:stCondLst>
                                  <p:childTnLst>
                                    <p:set>
                                      <p:cBhvr>
                                        <p:cTn id="134" dur="1" fill="hold">
                                          <p:stCondLst>
                                            <p:cond delay="0"/>
                                          </p:stCondLst>
                                        </p:cTn>
                                        <p:tgtEl>
                                          <p:spTgt spid="129"/>
                                        </p:tgtEl>
                                        <p:attrNameLst>
                                          <p:attrName>style.visibility</p:attrName>
                                        </p:attrNameLst>
                                      </p:cBhvr>
                                      <p:to>
                                        <p:strVal val="visible"/>
                                      </p:to>
                                    </p:set>
                                    <p:anim calcmode="lin" valueType="num">
                                      <p:cBhvr>
                                        <p:cTn id="135" dur="500" fill="hold"/>
                                        <p:tgtEl>
                                          <p:spTgt spid="129"/>
                                        </p:tgtEl>
                                        <p:attrNameLst>
                                          <p:attrName>ppt_w</p:attrName>
                                        </p:attrNameLst>
                                      </p:cBhvr>
                                      <p:tavLst>
                                        <p:tav tm="0">
                                          <p:val>
                                            <p:fltVal val="0"/>
                                          </p:val>
                                        </p:tav>
                                        <p:tav tm="100000">
                                          <p:val>
                                            <p:strVal val="#ppt_w"/>
                                          </p:val>
                                        </p:tav>
                                      </p:tavLst>
                                    </p:anim>
                                    <p:anim calcmode="lin" valueType="num">
                                      <p:cBhvr>
                                        <p:cTn id="136" dur="500" fill="hold"/>
                                        <p:tgtEl>
                                          <p:spTgt spid="129"/>
                                        </p:tgtEl>
                                        <p:attrNameLst>
                                          <p:attrName>ppt_h</p:attrName>
                                        </p:attrNameLst>
                                      </p:cBhvr>
                                      <p:tavLst>
                                        <p:tav tm="0">
                                          <p:val>
                                            <p:fltVal val="0"/>
                                          </p:val>
                                        </p:tav>
                                        <p:tav tm="100000">
                                          <p:val>
                                            <p:strVal val="#ppt_h"/>
                                          </p:val>
                                        </p:tav>
                                      </p:tavLst>
                                    </p:anim>
                                    <p:animEffect transition="in" filter="fade">
                                      <p:cBhvr>
                                        <p:cTn id="137" dur="500"/>
                                        <p:tgtEl>
                                          <p:spTgt spid="129"/>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32"/>
                                        </p:tgtEl>
                                        <p:attrNameLst>
                                          <p:attrName>style.visibility</p:attrName>
                                        </p:attrNameLst>
                                      </p:cBhvr>
                                      <p:to>
                                        <p:strVal val="visible"/>
                                      </p:to>
                                    </p:set>
                                    <p:animEffect transition="in" filter="fade">
                                      <p:cBhvr>
                                        <p:cTn id="140" dur="500"/>
                                        <p:tgtEl>
                                          <p:spTgt spid="132"/>
                                        </p:tgtEl>
                                      </p:cBhvr>
                                    </p:animEffect>
                                  </p:childTnLst>
                                </p:cTn>
                              </p:par>
                            </p:childTnLst>
                          </p:cTn>
                        </p:par>
                        <p:par>
                          <p:cTn id="141" fill="hold">
                            <p:stCondLst>
                              <p:cond delay="8000"/>
                            </p:stCondLst>
                            <p:childTnLst>
                              <p:par>
                                <p:cTn id="142" presetID="22" presetClass="entr" presetSubtype="1" fill="hold" nodeType="afterEffect">
                                  <p:stCondLst>
                                    <p:cond delay="0"/>
                                  </p:stCondLst>
                                  <p:childTnLst>
                                    <p:set>
                                      <p:cBhvr>
                                        <p:cTn id="143" dur="1" fill="hold">
                                          <p:stCondLst>
                                            <p:cond delay="0"/>
                                          </p:stCondLst>
                                        </p:cTn>
                                        <p:tgtEl>
                                          <p:spTgt spid="88"/>
                                        </p:tgtEl>
                                        <p:attrNameLst>
                                          <p:attrName>style.visibility</p:attrName>
                                        </p:attrNameLst>
                                      </p:cBhvr>
                                      <p:to>
                                        <p:strVal val="visible"/>
                                      </p:to>
                                    </p:set>
                                    <p:animEffect transition="in" filter="wipe(up)">
                                      <p:cBhvr>
                                        <p:cTn id="144" dur="500"/>
                                        <p:tgtEl>
                                          <p:spTgt spid="88"/>
                                        </p:tgtEl>
                                      </p:cBhvr>
                                    </p:animEffect>
                                  </p:childTnLst>
                                </p:cTn>
                              </p:par>
                            </p:childTnLst>
                          </p:cTn>
                        </p:par>
                        <p:par>
                          <p:cTn id="145" fill="hold">
                            <p:stCondLst>
                              <p:cond delay="8500"/>
                            </p:stCondLst>
                            <p:childTnLst>
                              <p:par>
                                <p:cTn id="146" presetID="53" presetClass="entr" presetSubtype="16" fill="hold" grpId="0" nodeType="afterEffect">
                                  <p:stCondLst>
                                    <p:cond delay="0"/>
                                  </p:stCondLst>
                                  <p:childTnLst>
                                    <p:set>
                                      <p:cBhvr>
                                        <p:cTn id="147" dur="1" fill="hold">
                                          <p:stCondLst>
                                            <p:cond delay="0"/>
                                          </p:stCondLst>
                                        </p:cTn>
                                        <p:tgtEl>
                                          <p:spTgt spid="128"/>
                                        </p:tgtEl>
                                        <p:attrNameLst>
                                          <p:attrName>style.visibility</p:attrName>
                                        </p:attrNameLst>
                                      </p:cBhvr>
                                      <p:to>
                                        <p:strVal val="visible"/>
                                      </p:to>
                                    </p:set>
                                    <p:anim calcmode="lin" valueType="num">
                                      <p:cBhvr>
                                        <p:cTn id="148" dur="500" fill="hold"/>
                                        <p:tgtEl>
                                          <p:spTgt spid="128"/>
                                        </p:tgtEl>
                                        <p:attrNameLst>
                                          <p:attrName>ppt_w</p:attrName>
                                        </p:attrNameLst>
                                      </p:cBhvr>
                                      <p:tavLst>
                                        <p:tav tm="0">
                                          <p:val>
                                            <p:fltVal val="0"/>
                                          </p:val>
                                        </p:tav>
                                        <p:tav tm="100000">
                                          <p:val>
                                            <p:strVal val="#ppt_w"/>
                                          </p:val>
                                        </p:tav>
                                      </p:tavLst>
                                    </p:anim>
                                    <p:anim calcmode="lin" valueType="num">
                                      <p:cBhvr>
                                        <p:cTn id="149" dur="500" fill="hold"/>
                                        <p:tgtEl>
                                          <p:spTgt spid="128"/>
                                        </p:tgtEl>
                                        <p:attrNameLst>
                                          <p:attrName>ppt_h</p:attrName>
                                        </p:attrNameLst>
                                      </p:cBhvr>
                                      <p:tavLst>
                                        <p:tav tm="0">
                                          <p:val>
                                            <p:fltVal val="0"/>
                                          </p:val>
                                        </p:tav>
                                        <p:tav tm="100000">
                                          <p:val>
                                            <p:strVal val="#ppt_h"/>
                                          </p:val>
                                        </p:tav>
                                      </p:tavLst>
                                    </p:anim>
                                    <p:animEffect transition="in" filter="fade">
                                      <p:cBhvr>
                                        <p:cTn id="150" dur="500"/>
                                        <p:tgtEl>
                                          <p:spTgt spid="128"/>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2"/>
                                        </p:tgtEl>
                                        <p:attrNameLst>
                                          <p:attrName>style.visibility</p:attrName>
                                        </p:attrNameLst>
                                      </p:cBhvr>
                                      <p:to>
                                        <p:strVal val="visible"/>
                                      </p:to>
                                    </p:set>
                                    <p:anim calcmode="lin" valueType="num">
                                      <p:cBhvr>
                                        <p:cTn id="153" dur="500" fill="hold"/>
                                        <p:tgtEl>
                                          <p:spTgt spid="142"/>
                                        </p:tgtEl>
                                        <p:attrNameLst>
                                          <p:attrName>ppt_w</p:attrName>
                                        </p:attrNameLst>
                                      </p:cBhvr>
                                      <p:tavLst>
                                        <p:tav tm="0">
                                          <p:val>
                                            <p:fltVal val="0"/>
                                          </p:val>
                                        </p:tav>
                                        <p:tav tm="100000">
                                          <p:val>
                                            <p:strVal val="#ppt_w"/>
                                          </p:val>
                                        </p:tav>
                                      </p:tavLst>
                                    </p:anim>
                                    <p:anim calcmode="lin" valueType="num">
                                      <p:cBhvr>
                                        <p:cTn id="154" dur="500" fill="hold"/>
                                        <p:tgtEl>
                                          <p:spTgt spid="142"/>
                                        </p:tgtEl>
                                        <p:attrNameLst>
                                          <p:attrName>ppt_h</p:attrName>
                                        </p:attrNameLst>
                                      </p:cBhvr>
                                      <p:tavLst>
                                        <p:tav tm="0">
                                          <p:val>
                                            <p:fltVal val="0"/>
                                          </p:val>
                                        </p:tav>
                                        <p:tav tm="100000">
                                          <p:val>
                                            <p:strVal val="#ppt_h"/>
                                          </p:val>
                                        </p:tav>
                                      </p:tavLst>
                                    </p:anim>
                                    <p:animEffect transition="in" filter="fade">
                                      <p:cBhvr>
                                        <p:cTn id="155" dur="500"/>
                                        <p:tgtEl>
                                          <p:spTgt spid="142"/>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38"/>
                                        </p:tgtEl>
                                        <p:attrNameLst>
                                          <p:attrName>style.visibility</p:attrName>
                                        </p:attrNameLst>
                                      </p:cBhvr>
                                      <p:to>
                                        <p:strVal val="visible"/>
                                      </p:to>
                                    </p:set>
                                    <p:animEffect transition="in" filter="fade">
                                      <p:cBhvr>
                                        <p:cTn id="158" dur="500"/>
                                        <p:tgtEl>
                                          <p:spTgt spid="138"/>
                                        </p:tgtEl>
                                      </p:cBhvr>
                                    </p:animEffect>
                                  </p:childTnLst>
                                </p:cTn>
                              </p:par>
                            </p:childTnLst>
                          </p:cTn>
                        </p:par>
                        <p:par>
                          <p:cTn id="159" fill="hold">
                            <p:stCondLst>
                              <p:cond delay="9000"/>
                            </p:stCondLst>
                            <p:childTnLst>
                              <p:par>
                                <p:cTn id="160" presetID="22" presetClass="entr" presetSubtype="1" fill="hold" nodeType="afterEffect">
                                  <p:stCondLst>
                                    <p:cond delay="0"/>
                                  </p:stCondLst>
                                  <p:childTnLst>
                                    <p:set>
                                      <p:cBhvr>
                                        <p:cTn id="161" dur="1" fill="hold">
                                          <p:stCondLst>
                                            <p:cond delay="0"/>
                                          </p:stCondLst>
                                        </p:cTn>
                                        <p:tgtEl>
                                          <p:spTgt spid="101"/>
                                        </p:tgtEl>
                                        <p:attrNameLst>
                                          <p:attrName>style.visibility</p:attrName>
                                        </p:attrNameLst>
                                      </p:cBhvr>
                                      <p:to>
                                        <p:strVal val="visible"/>
                                      </p:to>
                                    </p:set>
                                    <p:animEffect transition="in" filter="wipe(up)">
                                      <p:cBhvr>
                                        <p:cTn id="162" dur="500"/>
                                        <p:tgtEl>
                                          <p:spTgt spid="101"/>
                                        </p:tgtEl>
                                      </p:cBhvr>
                                    </p:animEffect>
                                  </p:childTnLst>
                                </p:cTn>
                              </p:par>
                            </p:childTnLst>
                          </p:cTn>
                        </p:par>
                        <p:par>
                          <p:cTn id="163" fill="hold">
                            <p:stCondLst>
                              <p:cond delay="9500"/>
                            </p:stCondLst>
                            <p:childTnLst>
                              <p:par>
                                <p:cTn id="164" presetID="10" presetClass="exit" presetSubtype="0" fill="hold" nodeType="afterEffect">
                                  <p:stCondLst>
                                    <p:cond delay="500"/>
                                  </p:stCondLst>
                                  <p:childTnLst>
                                    <p:animEffect transition="out" filter="fade">
                                      <p:cBhvr>
                                        <p:cTn id="165" dur="500"/>
                                        <p:tgtEl>
                                          <p:spTgt spid="134"/>
                                        </p:tgtEl>
                                      </p:cBhvr>
                                    </p:animEffect>
                                    <p:set>
                                      <p:cBhvr>
                                        <p:cTn id="166" dur="1" fill="hold">
                                          <p:stCondLst>
                                            <p:cond delay="499"/>
                                          </p:stCondLst>
                                        </p:cTn>
                                        <p:tgtEl>
                                          <p:spTgt spid="134"/>
                                        </p:tgtEl>
                                        <p:attrNameLst>
                                          <p:attrName>style.visibility</p:attrName>
                                        </p:attrNameLst>
                                      </p:cBhvr>
                                      <p:to>
                                        <p:strVal val="hidden"/>
                                      </p:to>
                                    </p:set>
                                  </p:childTnLst>
                                </p:cTn>
                              </p:par>
                              <p:par>
                                <p:cTn id="167" presetID="10" presetClass="exit" presetSubtype="0" fill="hold" nodeType="withEffect">
                                  <p:stCondLst>
                                    <p:cond delay="500"/>
                                  </p:stCondLst>
                                  <p:childTnLst>
                                    <p:animEffect transition="out" filter="fade">
                                      <p:cBhvr>
                                        <p:cTn id="168" dur="500"/>
                                        <p:tgtEl>
                                          <p:spTgt spid="4"/>
                                        </p:tgtEl>
                                      </p:cBhvr>
                                    </p:animEffect>
                                    <p:set>
                                      <p:cBhvr>
                                        <p:cTn id="169" dur="1" fill="hold">
                                          <p:stCondLst>
                                            <p:cond delay="499"/>
                                          </p:stCondLst>
                                        </p:cTn>
                                        <p:tgtEl>
                                          <p:spTgt spid="4"/>
                                        </p:tgtEl>
                                        <p:attrNameLst>
                                          <p:attrName>style.visibility</p:attrName>
                                        </p:attrNameLst>
                                      </p:cBhvr>
                                      <p:to>
                                        <p:strVal val="hidden"/>
                                      </p:to>
                                    </p:set>
                                  </p:childTnLst>
                                </p:cTn>
                              </p:par>
                              <p:par>
                                <p:cTn id="170" presetID="10" presetClass="exit" presetSubtype="0" fill="hold" grpId="1" nodeType="withEffect">
                                  <p:stCondLst>
                                    <p:cond delay="500"/>
                                  </p:stCondLst>
                                  <p:childTnLst>
                                    <p:animEffect transition="out" filter="fade">
                                      <p:cBhvr>
                                        <p:cTn id="171" dur="500"/>
                                        <p:tgtEl>
                                          <p:spTgt spid="114"/>
                                        </p:tgtEl>
                                      </p:cBhvr>
                                    </p:animEffect>
                                    <p:set>
                                      <p:cBhvr>
                                        <p:cTn id="172" dur="1" fill="hold">
                                          <p:stCondLst>
                                            <p:cond delay="499"/>
                                          </p:stCondLst>
                                        </p:cTn>
                                        <p:tgtEl>
                                          <p:spTgt spid="114"/>
                                        </p:tgtEl>
                                        <p:attrNameLst>
                                          <p:attrName>style.visibility</p:attrName>
                                        </p:attrNameLst>
                                      </p:cBhvr>
                                      <p:to>
                                        <p:strVal val="hidden"/>
                                      </p:to>
                                    </p:set>
                                  </p:childTnLst>
                                </p:cTn>
                              </p:par>
                              <p:par>
                                <p:cTn id="173" presetID="10" presetClass="exit" presetSubtype="0" fill="hold" nodeType="withEffect">
                                  <p:stCondLst>
                                    <p:cond delay="500"/>
                                  </p:stCondLst>
                                  <p:childTnLst>
                                    <p:animEffect transition="out" filter="fade">
                                      <p:cBhvr>
                                        <p:cTn id="174" dur="500"/>
                                        <p:tgtEl>
                                          <p:spTgt spid="119"/>
                                        </p:tgtEl>
                                      </p:cBhvr>
                                    </p:animEffect>
                                    <p:set>
                                      <p:cBhvr>
                                        <p:cTn id="175" dur="1" fill="hold">
                                          <p:stCondLst>
                                            <p:cond delay="499"/>
                                          </p:stCondLst>
                                        </p:cTn>
                                        <p:tgtEl>
                                          <p:spTgt spid="119"/>
                                        </p:tgtEl>
                                        <p:attrNameLst>
                                          <p:attrName>style.visibility</p:attrName>
                                        </p:attrNameLst>
                                      </p:cBhvr>
                                      <p:to>
                                        <p:strVal val="hidden"/>
                                      </p:to>
                                    </p:set>
                                  </p:childTnLst>
                                </p:cTn>
                              </p:par>
                              <p:par>
                                <p:cTn id="176" presetID="10" presetClass="exit" presetSubtype="0" fill="hold" grpId="1" nodeType="withEffect">
                                  <p:stCondLst>
                                    <p:cond delay="500"/>
                                  </p:stCondLst>
                                  <p:childTnLst>
                                    <p:animEffect transition="out" filter="fade">
                                      <p:cBhvr>
                                        <p:cTn id="177" dur="500"/>
                                        <p:tgtEl>
                                          <p:spTgt spid="118"/>
                                        </p:tgtEl>
                                      </p:cBhvr>
                                    </p:animEffect>
                                    <p:set>
                                      <p:cBhvr>
                                        <p:cTn id="178" dur="1" fill="hold">
                                          <p:stCondLst>
                                            <p:cond delay="499"/>
                                          </p:stCondLst>
                                        </p:cTn>
                                        <p:tgtEl>
                                          <p:spTgt spid="118"/>
                                        </p:tgtEl>
                                        <p:attrNameLst>
                                          <p:attrName>style.visibility</p:attrName>
                                        </p:attrNameLst>
                                      </p:cBhvr>
                                      <p:to>
                                        <p:strVal val="hidden"/>
                                      </p:to>
                                    </p:set>
                                  </p:childTnLst>
                                </p:cTn>
                              </p:par>
                              <p:par>
                                <p:cTn id="179" presetID="10" presetClass="exit" presetSubtype="0" fill="hold" nodeType="withEffect">
                                  <p:stCondLst>
                                    <p:cond delay="500"/>
                                  </p:stCondLst>
                                  <p:childTnLst>
                                    <p:animEffect transition="out" filter="fade">
                                      <p:cBhvr>
                                        <p:cTn id="180" dur="500"/>
                                        <p:tgtEl>
                                          <p:spTgt spid="13"/>
                                        </p:tgtEl>
                                      </p:cBhvr>
                                    </p:animEffect>
                                    <p:set>
                                      <p:cBhvr>
                                        <p:cTn id="181" dur="1" fill="hold">
                                          <p:stCondLst>
                                            <p:cond delay="499"/>
                                          </p:stCondLst>
                                        </p:cTn>
                                        <p:tgtEl>
                                          <p:spTgt spid="13"/>
                                        </p:tgtEl>
                                        <p:attrNameLst>
                                          <p:attrName>style.visibility</p:attrName>
                                        </p:attrNameLst>
                                      </p:cBhvr>
                                      <p:to>
                                        <p:strVal val="hidden"/>
                                      </p:to>
                                    </p:set>
                                  </p:childTnLst>
                                </p:cTn>
                              </p:par>
                              <p:par>
                                <p:cTn id="182" presetID="10" presetClass="exit" presetSubtype="0" fill="hold" grpId="1" nodeType="withEffect">
                                  <p:stCondLst>
                                    <p:cond delay="500"/>
                                  </p:stCondLst>
                                  <p:childTnLst>
                                    <p:animEffect transition="out" filter="fade">
                                      <p:cBhvr>
                                        <p:cTn id="183" dur="500"/>
                                        <p:tgtEl>
                                          <p:spTgt spid="113"/>
                                        </p:tgtEl>
                                      </p:cBhvr>
                                    </p:animEffect>
                                    <p:set>
                                      <p:cBhvr>
                                        <p:cTn id="184" dur="1" fill="hold">
                                          <p:stCondLst>
                                            <p:cond delay="499"/>
                                          </p:stCondLst>
                                        </p:cTn>
                                        <p:tgtEl>
                                          <p:spTgt spid="113"/>
                                        </p:tgtEl>
                                        <p:attrNameLst>
                                          <p:attrName>style.visibility</p:attrName>
                                        </p:attrNameLst>
                                      </p:cBhvr>
                                      <p:to>
                                        <p:strVal val="hidden"/>
                                      </p:to>
                                    </p:set>
                                  </p:childTnLst>
                                </p:cTn>
                              </p:par>
                              <p:par>
                                <p:cTn id="185" presetID="10" presetClass="exit" presetSubtype="0" fill="hold" nodeType="withEffect">
                                  <p:stCondLst>
                                    <p:cond delay="500"/>
                                  </p:stCondLst>
                                  <p:childTnLst>
                                    <p:animEffect transition="out" filter="fade">
                                      <p:cBhvr>
                                        <p:cTn id="186" dur="500"/>
                                        <p:tgtEl>
                                          <p:spTgt spid="123"/>
                                        </p:tgtEl>
                                      </p:cBhvr>
                                    </p:animEffect>
                                    <p:set>
                                      <p:cBhvr>
                                        <p:cTn id="187" dur="1" fill="hold">
                                          <p:stCondLst>
                                            <p:cond delay="499"/>
                                          </p:stCondLst>
                                        </p:cTn>
                                        <p:tgtEl>
                                          <p:spTgt spid="123"/>
                                        </p:tgtEl>
                                        <p:attrNameLst>
                                          <p:attrName>style.visibility</p:attrName>
                                        </p:attrNameLst>
                                      </p:cBhvr>
                                      <p:to>
                                        <p:strVal val="hidden"/>
                                      </p:to>
                                    </p:set>
                                  </p:childTnLst>
                                </p:cTn>
                              </p:par>
                              <p:par>
                                <p:cTn id="188" presetID="10" presetClass="exit" presetSubtype="0" fill="hold" grpId="1" nodeType="withEffect">
                                  <p:stCondLst>
                                    <p:cond delay="500"/>
                                  </p:stCondLst>
                                  <p:childTnLst>
                                    <p:animEffect transition="out" filter="fade">
                                      <p:cBhvr>
                                        <p:cTn id="189" dur="500"/>
                                        <p:tgtEl>
                                          <p:spTgt spid="117"/>
                                        </p:tgtEl>
                                      </p:cBhvr>
                                    </p:animEffect>
                                    <p:set>
                                      <p:cBhvr>
                                        <p:cTn id="190" dur="1" fill="hold">
                                          <p:stCondLst>
                                            <p:cond delay="499"/>
                                          </p:stCondLst>
                                        </p:cTn>
                                        <p:tgtEl>
                                          <p:spTgt spid="117"/>
                                        </p:tgtEl>
                                        <p:attrNameLst>
                                          <p:attrName>style.visibility</p:attrName>
                                        </p:attrNameLst>
                                      </p:cBhvr>
                                      <p:to>
                                        <p:strVal val="hidden"/>
                                      </p:to>
                                    </p:set>
                                  </p:childTnLst>
                                </p:cTn>
                              </p:par>
                              <p:par>
                                <p:cTn id="191" presetID="10" presetClass="exit" presetSubtype="0" fill="hold" nodeType="withEffect">
                                  <p:stCondLst>
                                    <p:cond delay="500"/>
                                  </p:stCondLst>
                                  <p:childTnLst>
                                    <p:animEffect transition="out" filter="fade">
                                      <p:cBhvr>
                                        <p:cTn id="192" dur="500"/>
                                        <p:tgtEl>
                                          <p:spTgt spid="26"/>
                                        </p:tgtEl>
                                      </p:cBhvr>
                                    </p:animEffect>
                                    <p:set>
                                      <p:cBhvr>
                                        <p:cTn id="193" dur="1" fill="hold">
                                          <p:stCondLst>
                                            <p:cond delay="499"/>
                                          </p:stCondLst>
                                        </p:cTn>
                                        <p:tgtEl>
                                          <p:spTgt spid="26"/>
                                        </p:tgtEl>
                                        <p:attrNameLst>
                                          <p:attrName>style.visibility</p:attrName>
                                        </p:attrNameLst>
                                      </p:cBhvr>
                                      <p:to>
                                        <p:strVal val="hidden"/>
                                      </p:to>
                                    </p:set>
                                  </p:childTnLst>
                                </p:cTn>
                              </p:par>
                              <p:par>
                                <p:cTn id="194" presetID="10" presetClass="exit" presetSubtype="0" fill="hold" grpId="1" nodeType="withEffect">
                                  <p:stCondLst>
                                    <p:cond delay="500"/>
                                  </p:stCondLst>
                                  <p:childTnLst>
                                    <p:animEffect transition="out" filter="fade">
                                      <p:cBhvr>
                                        <p:cTn id="195" dur="500"/>
                                        <p:tgtEl>
                                          <p:spTgt spid="116"/>
                                        </p:tgtEl>
                                      </p:cBhvr>
                                    </p:animEffect>
                                    <p:set>
                                      <p:cBhvr>
                                        <p:cTn id="196" dur="1" fill="hold">
                                          <p:stCondLst>
                                            <p:cond delay="499"/>
                                          </p:stCondLst>
                                        </p:cTn>
                                        <p:tgtEl>
                                          <p:spTgt spid="116"/>
                                        </p:tgtEl>
                                        <p:attrNameLst>
                                          <p:attrName>style.visibility</p:attrName>
                                        </p:attrNameLst>
                                      </p:cBhvr>
                                      <p:to>
                                        <p:strVal val="hidden"/>
                                      </p:to>
                                    </p:set>
                                  </p:childTnLst>
                                </p:cTn>
                              </p:par>
                              <p:par>
                                <p:cTn id="197" presetID="10" presetClass="exit" presetSubtype="0" fill="hold" grpId="1" nodeType="withEffect">
                                  <p:stCondLst>
                                    <p:cond delay="500"/>
                                  </p:stCondLst>
                                  <p:childTnLst>
                                    <p:animEffect transition="out" filter="fade">
                                      <p:cBhvr>
                                        <p:cTn id="198" dur="500"/>
                                        <p:tgtEl>
                                          <p:spTgt spid="115"/>
                                        </p:tgtEl>
                                      </p:cBhvr>
                                    </p:animEffect>
                                    <p:set>
                                      <p:cBhvr>
                                        <p:cTn id="199" dur="1" fill="hold">
                                          <p:stCondLst>
                                            <p:cond delay="499"/>
                                          </p:stCondLst>
                                        </p:cTn>
                                        <p:tgtEl>
                                          <p:spTgt spid="115"/>
                                        </p:tgtEl>
                                        <p:attrNameLst>
                                          <p:attrName>style.visibility</p:attrName>
                                        </p:attrNameLst>
                                      </p:cBhvr>
                                      <p:to>
                                        <p:strVal val="hidden"/>
                                      </p:to>
                                    </p:set>
                                  </p:childTnLst>
                                </p:cTn>
                              </p:par>
                              <p:par>
                                <p:cTn id="200" presetID="10" presetClass="exit" presetSubtype="0" fill="hold" grpId="1" nodeType="withEffect">
                                  <p:stCondLst>
                                    <p:cond delay="500"/>
                                  </p:stCondLst>
                                  <p:childTnLst>
                                    <p:animEffect transition="out" filter="fade">
                                      <p:cBhvr>
                                        <p:cTn id="201" dur="500"/>
                                        <p:tgtEl>
                                          <p:spTgt spid="140"/>
                                        </p:tgtEl>
                                      </p:cBhvr>
                                    </p:animEffect>
                                    <p:set>
                                      <p:cBhvr>
                                        <p:cTn id="202" dur="1" fill="hold">
                                          <p:stCondLst>
                                            <p:cond delay="499"/>
                                          </p:stCondLst>
                                        </p:cTn>
                                        <p:tgtEl>
                                          <p:spTgt spid="140"/>
                                        </p:tgtEl>
                                        <p:attrNameLst>
                                          <p:attrName>style.visibility</p:attrName>
                                        </p:attrNameLst>
                                      </p:cBhvr>
                                      <p:to>
                                        <p:strVal val="hidden"/>
                                      </p:to>
                                    </p:set>
                                  </p:childTnLst>
                                </p:cTn>
                              </p:par>
                              <p:par>
                                <p:cTn id="203" presetID="10" presetClass="exit" presetSubtype="0" fill="hold" nodeType="withEffect">
                                  <p:stCondLst>
                                    <p:cond delay="500"/>
                                  </p:stCondLst>
                                  <p:childTnLst>
                                    <p:animEffect transition="out" filter="fade">
                                      <p:cBhvr>
                                        <p:cTn id="204" dur="500"/>
                                        <p:tgtEl>
                                          <p:spTgt spid="42"/>
                                        </p:tgtEl>
                                      </p:cBhvr>
                                    </p:animEffect>
                                    <p:set>
                                      <p:cBhvr>
                                        <p:cTn id="205" dur="1" fill="hold">
                                          <p:stCondLst>
                                            <p:cond delay="499"/>
                                          </p:stCondLst>
                                        </p:cTn>
                                        <p:tgtEl>
                                          <p:spTgt spid="42"/>
                                        </p:tgtEl>
                                        <p:attrNameLst>
                                          <p:attrName>style.visibility</p:attrName>
                                        </p:attrNameLst>
                                      </p:cBhvr>
                                      <p:to>
                                        <p:strVal val="hidden"/>
                                      </p:to>
                                    </p:set>
                                  </p:childTnLst>
                                </p:cTn>
                              </p:par>
                              <p:par>
                                <p:cTn id="206" presetID="10" presetClass="exit" presetSubtype="0" fill="hold" grpId="1" nodeType="withEffect">
                                  <p:stCondLst>
                                    <p:cond delay="500"/>
                                  </p:stCondLst>
                                  <p:childTnLst>
                                    <p:animEffect transition="out" filter="fade">
                                      <p:cBhvr>
                                        <p:cTn id="207" dur="500"/>
                                        <p:tgtEl>
                                          <p:spTgt spid="133"/>
                                        </p:tgtEl>
                                      </p:cBhvr>
                                    </p:animEffect>
                                    <p:set>
                                      <p:cBhvr>
                                        <p:cTn id="208" dur="1" fill="hold">
                                          <p:stCondLst>
                                            <p:cond delay="499"/>
                                          </p:stCondLst>
                                        </p:cTn>
                                        <p:tgtEl>
                                          <p:spTgt spid="133"/>
                                        </p:tgtEl>
                                        <p:attrNameLst>
                                          <p:attrName>style.visibility</p:attrName>
                                        </p:attrNameLst>
                                      </p:cBhvr>
                                      <p:to>
                                        <p:strVal val="hidden"/>
                                      </p:to>
                                    </p:set>
                                  </p:childTnLst>
                                </p:cTn>
                              </p:par>
                              <p:par>
                                <p:cTn id="209" presetID="10" presetClass="exit" presetSubtype="0" fill="hold" nodeType="withEffect">
                                  <p:stCondLst>
                                    <p:cond delay="500"/>
                                  </p:stCondLst>
                                  <p:childTnLst>
                                    <p:animEffect transition="out" filter="fade">
                                      <p:cBhvr>
                                        <p:cTn id="210" dur="500"/>
                                        <p:tgtEl>
                                          <p:spTgt spid="146"/>
                                        </p:tgtEl>
                                      </p:cBhvr>
                                    </p:animEffect>
                                    <p:set>
                                      <p:cBhvr>
                                        <p:cTn id="211" dur="1" fill="hold">
                                          <p:stCondLst>
                                            <p:cond delay="499"/>
                                          </p:stCondLst>
                                        </p:cTn>
                                        <p:tgtEl>
                                          <p:spTgt spid="146"/>
                                        </p:tgtEl>
                                        <p:attrNameLst>
                                          <p:attrName>style.visibility</p:attrName>
                                        </p:attrNameLst>
                                      </p:cBhvr>
                                      <p:to>
                                        <p:strVal val="hidden"/>
                                      </p:to>
                                    </p:set>
                                  </p:childTnLst>
                                </p:cTn>
                              </p:par>
                              <p:par>
                                <p:cTn id="212" presetID="10" presetClass="exit" presetSubtype="0" fill="hold" grpId="1" nodeType="withEffect">
                                  <p:stCondLst>
                                    <p:cond delay="500"/>
                                  </p:stCondLst>
                                  <p:childTnLst>
                                    <p:animEffect transition="out" filter="fade">
                                      <p:cBhvr>
                                        <p:cTn id="213" dur="500"/>
                                        <p:tgtEl>
                                          <p:spTgt spid="139"/>
                                        </p:tgtEl>
                                      </p:cBhvr>
                                    </p:animEffect>
                                    <p:set>
                                      <p:cBhvr>
                                        <p:cTn id="214" dur="1" fill="hold">
                                          <p:stCondLst>
                                            <p:cond delay="499"/>
                                          </p:stCondLst>
                                        </p:cTn>
                                        <p:tgtEl>
                                          <p:spTgt spid="139"/>
                                        </p:tgtEl>
                                        <p:attrNameLst>
                                          <p:attrName>style.visibility</p:attrName>
                                        </p:attrNameLst>
                                      </p:cBhvr>
                                      <p:to>
                                        <p:strVal val="hidden"/>
                                      </p:to>
                                    </p:set>
                                  </p:childTnLst>
                                </p:cTn>
                              </p:par>
                              <p:par>
                                <p:cTn id="215" presetID="10" presetClass="exit" presetSubtype="0" fill="hold" nodeType="withEffect">
                                  <p:stCondLst>
                                    <p:cond delay="500"/>
                                  </p:stCondLst>
                                  <p:childTnLst>
                                    <p:animEffect transition="out" filter="fade">
                                      <p:cBhvr>
                                        <p:cTn id="216" dur="500"/>
                                        <p:tgtEl>
                                          <p:spTgt spid="60"/>
                                        </p:tgtEl>
                                      </p:cBhvr>
                                    </p:animEffect>
                                    <p:set>
                                      <p:cBhvr>
                                        <p:cTn id="217" dur="1" fill="hold">
                                          <p:stCondLst>
                                            <p:cond delay="499"/>
                                          </p:stCondLst>
                                        </p:cTn>
                                        <p:tgtEl>
                                          <p:spTgt spid="60"/>
                                        </p:tgtEl>
                                        <p:attrNameLst>
                                          <p:attrName>style.visibility</p:attrName>
                                        </p:attrNameLst>
                                      </p:cBhvr>
                                      <p:to>
                                        <p:strVal val="hidden"/>
                                      </p:to>
                                    </p:set>
                                  </p:childTnLst>
                                </p:cTn>
                              </p:par>
                              <p:par>
                                <p:cTn id="218" presetID="10" presetClass="exit" presetSubtype="0" fill="hold" grpId="1" nodeType="withEffect">
                                  <p:stCondLst>
                                    <p:cond delay="500"/>
                                  </p:stCondLst>
                                  <p:childTnLst>
                                    <p:animEffect transition="out" filter="fade">
                                      <p:cBhvr>
                                        <p:cTn id="219" dur="500"/>
                                        <p:tgtEl>
                                          <p:spTgt spid="127"/>
                                        </p:tgtEl>
                                      </p:cBhvr>
                                    </p:animEffect>
                                    <p:set>
                                      <p:cBhvr>
                                        <p:cTn id="220" dur="1" fill="hold">
                                          <p:stCondLst>
                                            <p:cond delay="499"/>
                                          </p:stCondLst>
                                        </p:cTn>
                                        <p:tgtEl>
                                          <p:spTgt spid="127"/>
                                        </p:tgtEl>
                                        <p:attrNameLst>
                                          <p:attrName>style.visibility</p:attrName>
                                        </p:attrNameLst>
                                      </p:cBhvr>
                                      <p:to>
                                        <p:strVal val="hidden"/>
                                      </p:to>
                                    </p:set>
                                  </p:childTnLst>
                                </p:cTn>
                              </p:par>
                              <p:par>
                                <p:cTn id="221" presetID="10" presetClass="exit" presetSubtype="0" fill="hold" nodeType="withEffect">
                                  <p:stCondLst>
                                    <p:cond delay="500"/>
                                  </p:stCondLst>
                                  <p:childTnLst>
                                    <p:animEffect transition="out" filter="fade">
                                      <p:cBhvr>
                                        <p:cTn id="222" dur="500"/>
                                        <p:tgtEl>
                                          <p:spTgt spid="143"/>
                                        </p:tgtEl>
                                      </p:cBhvr>
                                    </p:animEffect>
                                    <p:set>
                                      <p:cBhvr>
                                        <p:cTn id="223" dur="1" fill="hold">
                                          <p:stCondLst>
                                            <p:cond delay="499"/>
                                          </p:stCondLst>
                                        </p:cTn>
                                        <p:tgtEl>
                                          <p:spTgt spid="143"/>
                                        </p:tgtEl>
                                        <p:attrNameLst>
                                          <p:attrName>style.visibility</p:attrName>
                                        </p:attrNameLst>
                                      </p:cBhvr>
                                      <p:to>
                                        <p:strVal val="hidden"/>
                                      </p:to>
                                    </p:set>
                                  </p:childTnLst>
                                </p:cTn>
                              </p:par>
                              <p:par>
                                <p:cTn id="224" presetID="10" presetClass="exit" presetSubtype="0" fill="hold" grpId="1" nodeType="withEffect">
                                  <p:stCondLst>
                                    <p:cond delay="500"/>
                                  </p:stCondLst>
                                  <p:childTnLst>
                                    <p:animEffect transition="out" filter="fade">
                                      <p:cBhvr>
                                        <p:cTn id="225" dur="500"/>
                                        <p:tgtEl>
                                          <p:spTgt spid="141"/>
                                        </p:tgtEl>
                                      </p:cBhvr>
                                    </p:animEffect>
                                    <p:set>
                                      <p:cBhvr>
                                        <p:cTn id="226" dur="1" fill="hold">
                                          <p:stCondLst>
                                            <p:cond delay="499"/>
                                          </p:stCondLst>
                                        </p:cTn>
                                        <p:tgtEl>
                                          <p:spTgt spid="141"/>
                                        </p:tgtEl>
                                        <p:attrNameLst>
                                          <p:attrName>style.visibility</p:attrName>
                                        </p:attrNameLst>
                                      </p:cBhvr>
                                      <p:to>
                                        <p:strVal val="hidden"/>
                                      </p:to>
                                    </p:set>
                                  </p:childTnLst>
                                </p:cTn>
                              </p:par>
                              <p:par>
                                <p:cTn id="227" presetID="10" presetClass="exit" presetSubtype="0" fill="hold" nodeType="withEffect">
                                  <p:stCondLst>
                                    <p:cond delay="500"/>
                                  </p:stCondLst>
                                  <p:childTnLst>
                                    <p:animEffect transition="out" filter="fade">
                                      <p:cBhvr>
                                        <p:cTn id="228" dur="500"/>
                                        <p:tgtEl>
                                          <p:spTgt spid="76"/>
                                        </p:tgtEl>
                                      </p:cBhvr>
                                    </p:animEffect>
                                    <p:set>
                                      <p:cBhvr>
                                        <p:cTn id="229" dur="1" fill="hold">
                                          <p:stCondLst>
                                            <p:cond delay="499"/>
                                          </p:stCondLst>
                                        </p:cTn>
                                        <p:tgtEl>
                                          <p:spTgt spid="76"/>
                                        </p:tgtEl>
                                        <p:attrNameLst>
                                          <p:attrName>style.visibility</p:attrName>
                                        </p:attrNameLst>
                                      </p:cBhvr>
                                      <p:to>
                                        <p:strVal val="hidden"/>
                                      </p:to>
                                    </p:set>
                                  </p:childTnLst>
                                </p:cTn>
                              </p:par>
                              <p:par>
                                <p:cTn id="230" presetID="10" presetClass="exit" presetSubtype="0" fill="hold" grpId="1" nodeType="withEffect">
                                  <p:stCondLst>
                                    <p:cond delay="500"/>
                                  </p:stCondLst>
                                  <p:childTnLst>
                                    <p:animEffect transition="out" filter="fade">
                                      <p:cBhvr>
                                        <p:cTn id="231" dur="500"/>
                                        <p:tgtEl>
                                          <p:spTgt spid="126"/>
                                        </p:tgtEl>
                                      </p:cBhvr>
                                    </p:animEffect>
                                    <p:set>
                                      <p:cBhvr>
                                        <p:cTn id="232" dur="1" fill="hold">
                                          <p:stCondLst>
                                            <p:cond delay="499"/>
                                          </p:stCondLst>
                                        </p:cTn>
                                        <p:tgtEl>
                                          <p:spTgt spid="126"/>
                                        </p:tgtEl>
                                        <p:attrNameLst>
                                          <p:attrName>style.visibility</p:attrName>
                                        </p:attrNameLst>
                                      </p:cBhvr>
                                      <p:to>
                                        <p:strVal val="hidden"/>
                                      </p:to>
                                    </p:set>
                                  </p:childTnLst>
                                </p:cTn>
                              </p:par>
                              <p:par>
                                <p:cTn id="233" presetID="10" presetClass="exit" presetSubtype="0" fill="hold" nodeType="withEffect">
                                  <p:stCondLst>
                                    <p:cond delay="500"/>
                                  </p:stCondLst>
                                  <p:childTnLst>
                                    <p:animEffect transition="out" filter="fade">
                                      <p:cBhvr>
                                        <p:cTn id="234" dur="500"/>
                                        <p:tgtEl>
                                          <p:spTgt spid="129"/>
                                        </p:tgtEl>
                                      </p:cBhvr>
                                    </p:animEffect>
                                    <p:set>
                                      <p:cBhvr>
                                        <p:cTn id="235" dur="1" fill="hold">
                                          <p:stCondLst>
                                            <p:cond delay="499"/>
                                          </p:stCondLst>
                                        </p:cTn>
                                        <p:tgtEl>
                                          <p:spTgt spid="129"/>
                                        </p:tgtEl>
                                        <p:attrNameLst>
                                          <p:attrName>style.visibility</p:attrName>
                                        </p:attrNameLst>
                                      </p:cBhvr>
                                      <p:to>
                                        <p:strVal val="hidden"/>
                                      </p:to>
                                    </p:set>
                                  </p:childTnLst>
                                </p:cTn>
                              </p:par>
                              <p:par>
                                <p:cTn id="236" presetID="10" presetClass="exit" presetSubtype="0" fill="hold" grpId="1" nodeType="withEffect">
                                  <p:stCondLst>
                                    <p:cond delay="500"/>
                                  </p:stCondLst>
                                  <p:childTnLst>
                                    <p:animEffect transition="out" filter="fade">
                                      <p:cBhvr>
                                        <p:cTn id="237" dur="500"/>
                                        <p:tgtEl>
                                          <p:spTgt spid="132"/>
                                        </p:tgtEl>
                                      </p:cBhvr>
                                    </p:animEffect>
                                    <p:set>
                                      <p:cBhvr>
                                        <p:cTn id="238" dur="1" fill="hold">
                                          <p:stCondLst>
                                            <p:cond delay="499"/>
                                          </p:stCondLst>
                                        </p:cTn>
                                        <p:tgtEl>
                                          <p:spTgt spid="132"/>
                                        </p:tgtEl>
                                        <p:attrNameLst>
                                          <p:attrName>style.visibility</p:attrName>
                                        </p:attrNameLst>
                                      </p:cBhvr>
                                      <p:to>
                                        <p:strVal val="hidden"/>
                                      </p:to>
                                    </p:set>
                                  </p:childTnLst>
                                </p:cTn>
                              </p:par>
                              <p:par>
                                <p:cTn id="239" presetID="10" presetClass="exit" presetSubtype="0" fill="hold" nodeType="withEffect">
                                  <p:stCondLst>
                                    <p:cond delay="500"/>
                                  </p:stCondLst>
                                  <p:childTnLst>
                                    <p:animEffect transition="out" filter="fade">
                                      <p:cBhvr>
                                        <p:cTn id="240" dur="500"/>
                                        <p:tgtEl>
                                          <p:spTgt spid="88"/>
                                        </p:tgtEl>
                                      </p:cBhvr>
                                    </p:animEffect>
                                    <p:set>
                                      <p:cBhvr>
                                        <p:cTn id="241" dur="1" fill="hold">
                                          <p:stCondLst>
                                            <p:cond delay="499"/>
                                          </p:stCondLst>
                                        </p:cTn>
                                        <p:tgtEl>
                                          <p:spTgt spid="88"/>
                                        </p:tgtEl>
                                        <p:attrNameLst>
                                          <p:attrName>style.visibility</p:attrName>
                                        </p:attrNameLst>
                                      </p:cBhvr>
                                      <p:to>
                                        <p:strVal val="hidden"/>
                                      </p:to>
                                    </p:set>
                                  </p:childTnLst>
                                </p:cTn>
                              </p:par>
                              <p:par>
                                <p:cTn id="242" presetID="10" presetClass="exit" presetSubtype="0" fill="hold" grpId="1" nodeType="withEffect">
                                  <p:stCondLst>
                                    <p:cond delay="500"/>
                                  </p:stCondLst>
                                  <p:childTnLst>
                                    <p:animEffect transition="out" filter="fade">
                                      <p:cBhvr>
                                        <p:cTn id="243" dur="500"/>
                                        <p:tgtEl>
                                          <p:spTgt spid="128"/>
                                        </p:tgtEl>
                                      </p:cBhvr>
                                    </p:animEffect>
                                    <p:set>
                                      <p:cBhvr>
                                        <p:cTn id="244" dur="1" fill="hold">
                                          <p:stCondLst>
                                            <p:cond delay="499"/>
                                          </p:stCondLst>
                                        </p:cTn>
                                        <p:tgtEl>
                                          <p:spTgt spid="128"/>
                                        </p:tgtEl>
                                        <p:attrNameLst>
                                          <p:attrName>style.visibility</p:attrName>
                                        </p:attrNameLst>
                                      </p:cBhvr>
                                      <p:to>
                                        <p:strVal val="hidden"/>
                                      </p:to>
                                    </p:set>
                                  </p:childTnLst>
                                </p:cTn>
                              </p:par>
                              <p:par>
                                <p:cTn id="245" presetID="10" presetClass="exit" presetSubtype="0" fill="hold" grpId="1" nodeType="withEffect">
                                  <p:stCondLst>
                                    <p:cond delay="500"/>
                                  </p:stCondLst>
                                  <p:childTnLst>
                                    <p:animEffect transition="out" filter="fade">
                                      <p:cBhvr>
                                        <p:cTn id="246" dur="500"/>
                                        <p:tgtEl>
                                          <p:spTgt spid="142"/>
                                        </p:tgtEl>
                                      </p:cBhvr>
                                    </p:animEffect>
                                    <p:set>
                                      <p:cBhvr>
                                        <p:cTn id="247" dur="1" fill="hold">
                                          <p:stCondLst>
                                            <p:cond delay="499"/>
                                          </p:stCondLst>
                                        </p:cTn>
                                        <p:tgtEl>
                                          <p:spTgt spid="142"/>
                                        </p:tgtEl>
                                        <p:attrNameLst>
                                          <p:attrName>style.visibility</p:attrName>
                                        </p:attrNameLst>
                                      </p:cBhvr>
                                      <p:to>
                                        <p:strVal val="hidden"/>
                                      </p:to>
                                    </p:set>
                                  </p:childTnLst>
                                </p:cTn>
                              </p:par>
                              <p:par>
                                <p:cTn id="248" presetID="10" presetClass="exit" presetSubtype="0" fill="hold" grpId="1" nodeType="withEffect">
                                  <p:stCondLst>
                                    <p:cond delay="500"/>
                                  </p:stCondLst>
                                  <p:childTnLst>
                                    <p:animEffect transition="out" filter="fade">
                                      <p:cBhvr>
                                        <p:cTn id="249" dur="500"/>
                                        <p:tgtEl>
                                          <p:spTgt spid="138"/>
                                        </p:tgtEl>
                                      </p:cBhvr>
                                    </p:animEffect>
                                    <p:set>
                                      <p:cBhvr>
                                        <p:cTn id="250" dur="1" fill="hold">
                                          <p:stCondLst>
                                            <p:cond delay="499"/>
                                          </p:stCondLst>
                                        </p:cTn>
                                        <p:tgtEl>
                                          <p:spTgt spid="138"/>
                                        </p:tgtEl>
                                        <p:attrNameLst>
                                          <p:attrName>style.visibility</p:attrName>
                                        </p:attrNameLst>
                                      </p:cBhvr>
                                      <p:to>
                                        <p:strVal val="hidden"/>
                                      </p:to>
                                    </p:set>
                                  </p:childTnLst>
                                </p:cTn>
                              </p:par>
                              <p:par>
                                <p:cTn id="251" presetID="10" presetClass="exit" presetSubtype="0" fill="hold" nodeType="withEffect">
                                  <p:stCondLst>
                                    <p:cond delay="500"/>
                                  </p:stCondLst>
                                  <p:childTnLst>
                                    <p:animEffect transition="out" filter="fade">
                                      <p:cBhvr>
                                        <p:cTn id="252" dur="500"/>
                                        <p:tgtEl>
                                          <p:spTgt spid="101"/>
                                        </p:tgtEl>
                                      </p:cBhvr>
                                    </p:animEffect>
                                    <p:set>
                                      <p:cBhvr>
                                        <p:cTn id="253" dur="1" fill="hold">
                                          <p:stCondLst>
                                            <p:cond delay="499"/>
                                          </p:stCondLst>
                                        </p:cTn>
                                        <p:tgtEl>
                                          <p:spTgt spid="101"/>
                                        </p:tgtEl>
                                        <p:attrNameLst>
                                          <p:attrName>style.visibility</p:attrName>
                                        </p:attrNameLst>
                                      </p:cBhvr>
                                      <p:to>
                                        <p:strVal val="hidden"/>
                                      </p:to>
                                    </p:set>
                                  </p:childTnLst>
                                </p:cTn>
                              </p:par>
                              <p:par>
                                <p:cTn id="254" presetID="10" presetClass="entr" presetSubtype="0" fill="hold" nodeType="withEffect">
                                  <p:stCondLst>
                                    <p:cond delay="750"/>
                                  </p:stCondLst>
                                  <p:childTnLst>
                                    <p:set>
                                      <p:cBhvr>
                                        <p:cTn id="255" dur="1" fill="hold">
                                          <p:stCondLst>
                                            <p:cond delay="0"/>
                                          </p:stCondLst>
                                        </p:cTn>
                                        <p:tgtEl>
                                          <p:spTgt spid="182"/>
                                        </p:tgtEl>
                                        <p:attrNameLst>
                                          <p:attrName>style.visibility</p:attrName>
                                        </p:attrNameLst>
                                      </p:cBhvr>
                                      <p:to>
                                        <p:strVal val="visible"/>
                                      </p:to>
                                    </p:set>
                                    <p:animEffect transition="in" filter="fade">
                                      <p:cBhvr>
                                        <p:cTn id="256"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3" grpId="1" animBg="1"/>
      <p:bldP spid="114" grpId="0" animBg="1"/>
      <p:bldP spid="114" grpId="1" animBg="1"/>
      <p:bldP spid="115" grpId="0" animBg="1"/>
      <p:bldP spid="115" grpId="1" animBg="1"/>
      <p:bldP spid="116" grpId="0" animBg="1"/>
      <p:bldP spid="116" grpId="1" animBg="1"/>
      <p:bldP spid="117" grpId="0"/>
      <p:bldP spid="117" grpId="1"/>
      <p:bldP spid="118" grpId="0"/>
      <p:bldP spid="118" grpId="1"/>
      <p:bldP spid="126" grpId="0" animBg="1"/>
      <p:bldP spid="126" grpId="1" animBg="1"/>
      <p:bldP spid="127" grpId="0" animBg="1"/>
      <p:bldP spid="127" grpId="1" animBg="1"/>
      <p:bldP spid="128" grpId="0" animBg="1"/>
      <p:bldP spid="128" grpId="1" animBg="1"/>
      <p:bldP spid="132" grpId="0"/>
      <p:bldP spid="132" grpId="1"/>
      <p:bldP spid="133" grpId="0" animBg="1"/>
      <p:bldP spid="133" grpId="1" animBg="1"/>
      <p:bldP spid="138" grpId="0"/>
      <p:bldP spid="138" grpId="1"/>
      <p:bldP spid="139" grpId="0"/>
      <p:bldP spid="139" grpId="1"/>
      <p:bldP spid="140" grpId="0"/>
      <p:bldP spid="140" grpId="1"/>
      <p:bldP spid="141" grpId="0"/>
      <p:bldP spid="141" grpId="1"/>
      <p:bldP spid="142" grpId="0" animBg="1"/>
      <p:bldP spid="142" grpId="1" animBg="1"/>
      <p:bldP spid="153" grpId="0"/>
      <p:bldP spid="177" grpId="0"/>
      <p:bldP spid="1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6BF0A5B-CA18-47D2-801E-5D97420A52F4}" type="slidenum">
              <a:rPr lang="id-ID" smtClean="0"/>
              <a:pPr/>
              <a:t>40</a:t>
            </a:fld>
            <a:endParaRPr lang="id-ID"/>
          </a:p>
        </p:txBody>
      </p:sp>
      <p:sp>
        <p:nvSpPr>
          <p:cNvPr id="5" name="TextBox 4"/>
          <p:cNvSpPr txBox="1"/>
          <p:nvPr/>
        </p:nvSpPr>
        <p:spPr>
          <a:xfrm>
            <a:off x="4919131" y="600349"/>
            <a:ext cx="2345515" cy="523220"/>
          </a:xfrm>
          <a:prstGeom prst="rect">
            <a:avLst/>
          </a:prstGeom>
          <a:noFill/>
        </p:spPr>
        <p:txBody>
          <a:bodyPr wrap="none" rtlCol="0">
            <a:spAutoFit/>
          </a:bodyPr>
          <a:lstStyle/>
          <a:p>
            <a:pPr algn="ctr"/>
            <a:r>
              <a:rPr lang="es-EC" sz="2800" dirty="0" smtClean="0">
                <a:latin typeface="+mj-lt"/>
              </a:rPr>
              <a:t>Conclusiones</a:t>
            </a:r>
            <a:endParaRPr lang="id-ID" sz="2800" dirty="0">
              <a:latin typeface="+mj-lt"/>
            </a:endParaRPr>
          </a:p>
        </p:txBody>
      </p:sp>
      <p:cxnSp>
        <p:nvCxnSpPr>
          <p:cNvPr id="6" name="Straight Connector 5"/>
          <p:cNvCxnSpPr/>
          <p:nvPr/>
        </p:nvCxnSpPr>
        <p:spPr>
          <a:xfrm>
            <a:off x="4831882" y="1117625"/>
            <a:ext cx="2520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17500" y="1673370"/>
            <a:ext cx="11413663" cy="1107996"/>
          </a:xfrm>
          <a:prstGeom prst="rect">
            <a:avLst/>
          </a:prstGeom>
          <a:noFill/>
        </p:spPr>
        <p:txBody>
          <a:bodyPr wrap="square" rtlCol="0">
            <a:spAutoFit/>
          </a:bodyPr>
          <a:lstStyle/>
          <a:p>
            <a:pPr algn="just"/>
            <a:r>
              <a:rPr lang="es-EC" sz="2200" dirty="0" smtClean="0"/>
              <a:t>El objetivo </a:t>
            </a:r>
            <a:r>
              <a:rPr lang="es-EC" sz="2200" dirty="0"/>
              <a:t>general del proyecto </a:t>
            </a:r>
            <a:r>
              <a:rPr lang="es-EC" sz="2200" dirty="0" smtClean="0"/>
              <a:t>se cumplió, con la publicación </a:t>
            </a:r>
            <a:r>
              <a:rPr lang="es-EC" sz="2200" dirty="0"/>
              <a:t>y control de la información </a:t>
            </a:r>
            <a:r>
              <a:rPr lang="es-EC" sz="2200" dirty="0" smtClean="0"/>
              <a:t>relevante de </a:t>
            </a:r>
            <a:r>
              <a:rPr lang="es-EC" sz="2200" dirty="0"/>
              <a:t>la empresa Excelencia </a:t>
            </a:r>
            <a:r>
              <a:rPr lang="es-EC" sz="2200" dirty="0" smtClean="0"/>
              <a:t>Corporativa mediante </a:t>
            </a:r>
            <a:r>
              <a:rPr lang="es-EC" sz="2200" dirty="0"/>
              <a:t>el desarrollo </a:t>
            </a:r>
            <a:r>
              <a:rPr lang="es-EC" sz="2200" dirty="0" smtClean="0"/>
              <a:t>del Sistema </a:t>
            </a:r>
            <a:r>
              <a:rPr lang="es-EC" sz="2200" dirty="0"/>
              <a:t>de Información Geográfica para la Visualización de Servicios con el uso de herramientas de software </a:t>
            </a:r>
            <a:r>
              <a:rPr lang="es-EC" sz="2200" dirty="0" smtClean="0"/>
              <a:t>libre.</a:t>
            </a:r>
            <a:endParaRPr lang="id-ID" sz="2200" dirty="0">
              <a:latin typeface="+mj-lt"/>
            </a:endParaRPr>
          </a:p>
        </p:txBody>
      </p:sp>
      <p:sp>
        <p:nvSpPr>
          <p:cNvPr id="99" name="TextBox 98"/>
          <p:cNvSpPr txBox="1"/>
          <p:nvPr/>
        </p:nvSpPr>
        <p:spPr>
          <a:xfrm>
            <a:off x="347329" y="3360485"/>
            <a:ext cx="11412871" cy="1446550"/>
          </a:xfrm>
          <a:prstGeom prst="rect">
            <a:avLst/>
          </a:prstGeom>
          <a:noFill/>
        </p:spPr>
        <p:txBody>
          <a:bodyPr wrap="square" rtlCol="0">
            <a:spAutoFit/>
          </a:bodyPr>
          <a:lstStyle/>
          <a:p>
            <a:pPr algn="just"/>
            <a:r>
              <a:rPr lang="es-EC" sz="2200" dirty="0"/>
              <a:t>El visor </a:t>
            </a:r>
            <a:r>
              <a:rPr lang="es-EC" sz="2200" dirty="0" smtClean="0"/>
              <a:t>geográfico opera como un </a:t>
            </a:r>
            <a:r>
              <a:rPr lang="es-EC" sz="2200" dirty="0"/>
              <a:t>nexo entre la empresa y </a:t>
            </a:r>
            <a:r>
              <a:rPr lang="es-EC" sz="2200" dirty="0" smtClean="0"/>
              <a:t>los clientes</a:t>
            </a:r>
            <a:r>
              <a:rPr lang="es-EC" sz="2200" dirty="0"/>
              <a:t>, el desarrollo de la interfaz permitió que la información </a:t>
            </a:r>
            <a:r>
              <a:rPr lang="es-EC" sz="2200" dirty="0" smtClean="0"/>
              <a:t>disponible sea </a:t>
            </a:r>
            <a:r>
              <a:rPr lang="es-EC" sz="2200" dirty="0"/>
              <a:t>presentada de </a:t>
            </a:r>
            <a:r>
              <a:rPr lang="es-EC" sz="2200" dirty="0" smtClean="0"/>
              <a:t>forma </a:t>
            </a:r>
            <a:r>
              <a:rPr lang="es-EC" sz="2200" dirty="0"/>
              <a:t>visual </a:t>
            </a:r>
            <a:r>
              <a:rPr lang="es-EC" sz="2200" dirty="0" smtClean="0"/>
              <a:t>por </a:t>
            </a:r>
            <a:r>
              <a:rPr lang="es-EC" sz="2200" dirty="0"/>
              <a:t>medio de funcionalidades </a:t>
            </a:r>
            <a:r>
              <a:rPr lang="es-EC" sz="2200" dirty="0" smtClean="0"/>
              <a:t>de consulta para </a:t>
            </a:r>
            <a:r>
              <a:rPr lang="es-EC" sz="2200" dirty="0"/>
              <a:t>obtención de datos geográficos.</a:t>
            </a:r>
          </a:p>
          <a:p>
            <a:pPr algn="just"/>
            <a:endParaRPr lang="id-ID" sz="2200" dirty="0">
              <a:latin typeface="+mj-lt"/>
            </a:endParaRPr>
          </a:p>
        </p:txBody>
      </p:sp>
      <p:sp>
        <p:nvSpPr>
          <p:cNvPr id="29" name="TextBox 98"/>
          <p:cNvSpPr txBox="1"/>
          <p:nvPr/>
        </p:nvSpPr>
        <p:spPr>
          <a:xfrm>
            <a:off x="318292" y="5138485"/>
            <a:ext cx="11412871" cy="1107996"/>
          </a:xfrm>
          <a:prstGeom prst="rect">
            <a:avLst/>
          </a:prstGeom>
          <a:noFill/>
        </p:spPr>
        <p:txBody>
          <a:bodyPr wrap="square" rtlCol="0">
            <a:spAutoFit/>
          </a:bodyPr>
          <a:lstStyle/>
          <a:p>
            <a:pPr algn="just"/>
            <a:r>
              <a:rPr lang="es-EC" sz="2200" dirty="0" smtClean="0"/>
              <a:t>La </a:t>
            </a:r>
            <a:r>
              <a:rPr lang="es-EC" sz="2200" dirty="0"/>
              <a:t>aplicación de la metodología </a:t>
            </a:r>
            <a:r>
              <a:rPr lang="es-EC" sz="2200" dirty="0" smtClean="0"/>
              <a:t>SCRUM, permite </a:t>
            </a:r>
            <a:r>
              <a:rPr lang="es-EC" sz="2200" dirty="0"/>
              <a:t>llevar un control sobre el avance y desarrollo del proyecto de una forma ágil, cumpliendo los tiempos estimados y requerimientos planteados.</a:t>
            </a:r>
          </a:p>
          <a:p>
            <a:pPr algn="just"/>
            <a:endParaRPr lang="id-ID" sz="2200" dirty="0">
              <a:latin typeface="+mj-lt"/>
            </a:endParaRPr>
          </a:p>
        </p:txBody>
      </p:sp>
    </p:spTree>
    <p:extLst>
      <p:ext uri="{BB962C8B-B14F-4D97-AF65-F5344CB8AC3E}">
        <p14:creationId xmlns:p14="http://schemas.microsoft.com/office/powerpoint/2010/main" val="1740041145"/>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6" presetClass="entr" presetSubtype="37"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wipe(left)">
                                      <p:cBhvr>
                                        <p:cTn id="15" dur="500"/>
                                        <p:tgtEl>
                                          <p:spTgt spid="9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wipe(left)">
                                      <p:cBhvr>
                                        <p:cTn id="19" dur="500"/>
                                        <p:tgtEl>
                                          <p:spTgt spid="9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6" grpId="0"/>
      <p:bldP spid="99" grpId="0"/>
      <p:bldP spid="2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6BF0A5B-CA18-47D2-801E-5D97420A52F4}" type="slidenum">
              <a:rPr lang="id-ID" smtClean="0"/>
              <a:pPr/>
              <a:t>41</a:t>
            </a:fld>
            <a:endParaRPr lang="id-ID"/>
          </a:p>
        </p:txBody>
      </p:sp>
      <p:sp>
        <p:nvSpPr>
          <p:cNvPr id="5" name="TextBox 4"/>
          <p:cNvSpPr txBox="1"/>
          <p:nvPr/>
        </p:nvSpPr>
        <p:spPr>
          <a:xfrm>
            <a:off x="4468691" y="600349"/>
            <a:ext cx="3246403" cy="523220"/>
          </a:xfrm>
          <a:prstGeom prst="rect">
            <a:avLst/>
          </a:prstGeom>
          <a:noFill/>
        </p:spPr>
        <p:txBody>
          <a:bodyPr wrap="none" rtlCol="0">
            <a:spAutoFit/>
          </a:bodyPr>
          <a:lstStyle/>
          <a:p>
            <a:pPr algn="ctr"/>
            <a:r>
              <a:rPr lang="es-EC" sz="2800" dirty="0" smtClean="0">
                <a:latin typeface="+mj-lt"/>
              </a:rPr>
              <a:t>Recomendaciones</a:t>
            </a:r>
            <a:endParaRPr lang="id-ID" sz="2800" dirty="0">
              <a:latin typeface="+mj-lt"/>
            </a:endParaRPr>
          </a:p>
        </p:txBody>
      </p:sp>
      <p:cxnSp>
        <p:nvCxnSpPr>
          <p:cNvPr id="6" name="Straight Connector 5"/>
          <p:cNvCxnSpPr/>
          <p:nvPr/>
        </p:nvCxnSpPr>
        <p:spPr>
          <a:xfrm>
            <a:off x="4468691" y="1117625"/>
            <a:ext cx="324640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17500" y="1368570"/>
            <a:ext cx="11413663" cy="1785104"/>
          </a:xfrm>
          <a:prstGeom prst="rect">
            <a:avLst/>
          </a:prstGeom>
          <a:noFill/>
        </p:spPr>
        <p:txBody>
          <a:bodyPr wrap="square" rtlCol="0">
            <a:spAutoFit/>
          </a:bodyPr>
          <a:lstStyle/>
          <a:p>
            <a:pPr algn="just"/>
            <a:r>
              <a:rPr lang="es-EC" sz="2200" dirty="0"/>
              <a:t>La comunicación interna en el equipo y con el cliente es prioritaria, por lo que adicionalmente a los medios de comunicación habituales como correos, documentos impresos, es útil contar con un </a:t>
            </a:r>
            <a:r>
              <a:rPr lang="es-EC" sz="2200" dirty="0" smtClean="0"/>
              <a:t>espacio físico </a:t>
            </a:r>
            <a:r>
              <a:rPr lang="es-EC" sz="2200" dirty="0"/>
              <a:t>destinado a conocer el estado del proyecto </a:t>
            </a:r>
            <a:r>
              <a:rPr lang="es-EC" sz="2200" dirty="0" smtClean="0"/>
              <a:t>donde </a:t>
            </a:r>
            <a:r>
              <a:rPr lang="es-EC" sz="2200" dirty="0"/>
              <a:t>se </a:t>
            </a:r>
            <a:r>
              <a:rPr lang="es-EC" sz="2200" dirty="0" smtClean="0"/>
              <a:t>tendrá </a:t>
            </a:r>
            <a:r>
              <a:rPr lang="es-EC" sz="2200" dirty="0"/>
              <a:t>información de </a:t>
            </a:r>
            <a:r>
              <a:rPr lang="es-EC" sz="2200" dirty="0" smtClean="0"/>
              <a:t>las iteraciones realizadas</a:t>
            </a:r>
            <a:r>
              <a:rPr lang="es-EC" sz="2200" dirty="0"/>
              <a:t>, o también los involucrados en el proyecto pueden colocar notas aclaratorias o sugerencias.</a:t>
            </a:r>
            <a:endParaRPr lang="id-ID" sz="2200" dirty="0">
              <a:latin typeface="+mj-lt"/>
            </a:endParaRPr>
          </a:p>
        </p:txBody>
      </p:sp>
      <p:sp>
        <p:nvSpPr>
          <p:cNvPr id="99" name="TextBox 98"/>
          <p:cNvSpPr txBox="1"/>
          <p:nvPr/>
        </p:nvSpPr>
        <p:spPr>
          <a:xfrm>
            <a:off x="347329" y="3195385"/>
            <a:ext cx="11412871" cy="1107996"/>
          </a:xfrm>
          <a:prstGeom prst="rect">
            <a:avLst/>
          </a:prstGeom>
          <a:noFill/>
        </p:spPr>
        <p:txBody>
          <a:bodyPr wrap="square" rtlCol="0">
            <a:spAutoFit/>
          </a:bodyPr>
          <a:lstStyle/>
          <a:p>
            <a:pPr algn="just"/>
            <a:r>
              <a:rPr lang="es-EC" sz="2200" dirty="0"/>
              <a:t>Se recomienda </a:t>
            </a:r>
            <a:r>
              <a:rPr lang="es-EC" sz="2200" dirty="0" smtClean="0"/>
              <a:t>utilizar </a:t>
            </a:r>
            <a:r>
              <a:rPr lang="es-EC" sz="2200" dirty="0"/>
              <a:t>herramientas de software libre </a:t>
            </a:r>
            <a:r>
              <a:rPr lang="es-EC" sz="2200" dirty="0" smtClean="0"/>
              <a:t>para </a:t>
            </a:r>
            <a:r>
              <a:rPr lang="es-EC" sz="2200" dirty="0"/>
              <a:t>reducir costos </a:t>
            </a:r>
            <a:r>
              <a:rPr lang="es-EC" sz="2200" dirty="0" smtClean="0"/>
              <a:t>en relación a herramientas propietarias, en los escenarios como el actual proyecto donde no se requiere una funcionalidad altamente especializada en la plataforma de software base.</a:t>
            </a:r>
            <a:endParaRPr lang="id-ID" sz="2200" dirty="0">
              <a:latin typeface="+mj-lt"/>
            </a:endParaRPr>
          </a:p>
        </p:txBody>
      </p:sp>
      <p:sp>
        <p:nvSpPr>
          <p:cNvPr id="29" name="TextBox 98"/>
          <p:cNvSpPr txBox="1"/>
          <p:nvPr/>
        </p:nvSpPr>
        <p:spPr>
          <a:xfrm>
            <a:off x="317500" y="4527727"/>
            <a:ext cx="11412871" cy="1107996"/>
          </a:xfrm>
          <a:prstGeom prst="rect">
            <a:avLst/>
          </a:prstGeom>
          <a:noFill/>
        </p:spPr>
        <p:txBody>
          <a:bodyPr wrap="square" rtlCol="0">
            <a:spAutoFit/>
          </a:bodyPr>
          <a:lstStyle/>
          <a:p>
            <a:r>
              <a:rPr lang="es-EC" sz="2200" dirty="0"/>
              <a:t>Analizar el impacto de agregar alta disponibilidad al servicio y los costos que implican, ya que un servicio que en el futuro puede ser accedido de forma masiva posiblemente requiera un esquema para garantizar el acceso oportuno a los clientes de la empresa.</a:t>
            </a:r>
          </a:p>
        </p:txBody>
      </p:sp>
      <p:sp>
        <p:nvSpPr>
          <p:cNvPr id="10" name="TextBox 98"/>
          <p:cNvSpPr txBox="1"/>
          <p:nvPr/>
        </p:nvSpPr>
        <p:spPr>
          <a:xfrm>
            <a:off x="287671" y="5734227"/>
            <a:ext cx="11412871" cy="769441"/>
          </a:xfrm>
          <a:prstGeom prst="rect">
            <a:avLst/>
          </a:prstGeom>
          <a:noFill/>
        </p:spPr>
        <p:txBody>
          <a:bodyPr wrap="square" rtlCol="0">
            <a:spAutoFit/>
          </a:bodyPr>
          <a:lstStyle/>
          <a:p>
            <a:r>
              <a:rPr lang="es-EC" sz="2200" dirty="0"/>
              <a:t>Los metadatos de la empresa deberían ser estandarizados en base a las normativas PEM (Perfil Ecuatoriano de Metadatos) para su publicación y consumo.</a:t>
            </a:r>
          </a:p>
        </p:txBody>
      </p:sp>
    </p:spTree>
    <p:extLst>
      <p:ext uri="{BB962C8B-B14F-4D97-AF65-F5344CB8AC3E}">
        <p14:creationId xmlns:p14="http://schemas.microsoft.com/office/powerpoint/2010/main" val="351565788"/>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6" presetClass="entr" presetSubtype="37"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wipe(left)">
                                      <p:cBhvr>
                                        <p:cTn id="15" dur="500"/>
                                        <p:tgtEl>
                                          <p:spTgt spid="9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wipe(left)">
                                      <p:cBhvr>
                                        <p:cTn id="19" dur="500"/>
                                        <p:tgtEl>
                                          <p:spTgt spid="9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6" grpId="0"/>
      <p:bldP spid="99" grpId="0"/>
      <p:bldP spid="2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1000" r="-31000"/>
          </a:stretch>
        </a:blipFill>
        <a:effectLst/>
      </p:bgPr>
    </p:bg>
    <p:spTree>
      <p:nvGrpSpPr>
        <p:cNvPr id="1" name=""/>
        <p:cNvGrpSpPr/>
        <p:nvPr/>
      </p:nvGrpSpPr>
      <p:grpSpPr>
        <a:xfrm>
          <a:off x="0" y="0"/>
          <a:ext cx="0" cy="0"/>
          <a:chOff x="0" y="0"/>
          <a:chExt cx="0" cy="0"/>
        </a:xfrm>
      </p:grpSpPr>
      <p:sp>
        <p:nvSpPr>
          <p:cNvPr id="40" name="Rectangle 21"/>
          <p:cNvSpPr/>
          <p:nvPr/>
        </p:nvSpPr>
        <p:spPr>
          <a:xfrm>
            <a:off x="-4118" y="-40447"/>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6" name="Freeform 5"/>
          <p:cNvSpPr>
            <a:spLocks/>
          </p:cNvSpPr>
          <p:nvPr/>
        </p:nvSpPr>
        <p:spPr bwMode="auto">
          <a:xfrm>
            <a:off x="4377077" y="1597228"/>
            <a:ext cx="1321290" cy="1400020"/>
          </a:xfrm>
          <a:custGeom>
            <a:avLst/>
            <a:gdLst>
              <a:gd name="T0" fmla="*/ 134 w 150"/>
              <a:gd name="T1" fmla="*/ 55 h 159"/>
              <a:gd name="T2" fmla="*/ 136 w 150"/>
              <a:gd name="T3" fmla="*/ 55 h 159"/>
              <a:gd name="T4" fmla="*/ 147 w 150"/>
              <a:gd name="T5" fmla="*/ 34 h 159"/>
              <a:gd name="T6" fmla="*/ 127 w 150"/>
              <a:gd name="T7" fmla="*/ 23 h 159"/>
              <a:gd name="T8" fmla="*/ 125 w 150"/>
              <a:gd name="T9" fmla="*/ 23 h 159"/>
              <a:gd name="T10" fmla="*/ 124 w 150"/>
              <a:gd name="T11" fmla="*/ 21 h 159"/>
              <a:gd name="T12" fmla="*/ 118 w 150"/>
              <a:gd name="T13" fmla="*/ 0 h 159"/>
              <a:gd name="T14" fmla="*/ 56 w 150"/>
              <a:gd name="T15" fmla="*/ 36 h 159"/>
              <a:gd name="T16" fmla="*/ 0 w 150"/>
              <a:gd name="T17" fmla="*/ 147 h 159"/>
              <a:gd name="T18" fmla="*/ 95 w 150"/>
              <a:gd name="T19" fmla="*/ 159 h 159"/>
              <a:gd name="T20" fmla="*/ 131 w 150"/>
              <a:gd name="T21" fmla="*/ 91 h 159"/>
              <a:gd name="T22" fmla="*/ 142 w 150"/>
              <a:gd name="T23" fmla="*/ 83 h 159"/>
              <a:gd name="T24" fmla="*/ 134 w 150"/>
              <a:gd name="T25" fmla="*/ 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59">
                <a:moveTo>
                  <a:pt x="134" y="55"/>
                </a:moveTo>
                <a:cubicBezTo>
                  <a:pt x="136" y="55"/>
                  <a:pt x="136" y="55"/>
                  <a:pt x="136" y="55"/>
                </a:cubicBezTo>
                <a:cubicBezTo>
                  <a:pt x="145" y="52"/>
                  <a:pt x="150" y="43"/>
                  <a:pt x="147" y="34"/>
                </a:cubicBezTo>
                <a:cubicBezTo>
                  <a:pt x="145" y="25"/>
                  <a:pt x="136" y="20"/>
                  <a:pt x="127" y="23"/>
                </a:cubicBezTo>
                <a:cubicBezTo>
                  <a:pt x="125" y="23"/>
                  <a:pt x="125" y="23"/>
                  <a:pt x="125" y="23"/>
                </a:cubicBezTo>
                <a:cubicBezTo>
                  <a:pt x="124" y="21"/>
                  <a:pt x="124" y="21"/>
                  <a:pt x="124" y="21"/>
                </a:cubicBezTo>
                <a:cubicBezTo>
                  <a:pt x="118" y="0"/>
                  <a:pt x="118" y="0"/>
                  <a:pt x="118" y="0"/>
                </a:cubicBezTo>
                <a:cubicBezTo>
                  <a:pt x="95" y="8"/>
                  <a:pt x="74" y="20"/>
                  <a:pt x="56" y="36"/>
                </a:cubicBezTo>
                <a:cubicBezTo>
                  <a:pt x="21" y="66"/>
                  <a:pt x="2" y="103"/>
                  <a:pt x="0" y="147"/>
                </a:cubicBezTo>
                <a:cubicBezTo>
                  <a:pt x="95" y="159"/>
                  <a:pt x="95" y="159"/>
                  <a:pt x="95" y="159"/>
                </a:cubicBezTo>
                <a:cubicBezTo>
                  <a:pt x="101" y="128"/>
                  <a:pt x="113" y="106"/>
                  <a:pt x="131" y="91"/>
                </a:cubicBezTo>
                <a:cubicBezTo>
                  <a:pt x="134" y="88"/>
                  <a:pt x="138" y="85"/>
                  <a:pt x="142" y="83"/>
                </a:cubicBezTo>
                <a:lnTo>
                  <a:pt x="134"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7" name="Freeform 6"/>
          <p:cNvSpPr>
            <a:spLocks/>
          </p:cNvSpPr>
          <p:nvPr/>
        </p:nvSpPr>
        <p:spPr bwMode="auto">
          <a:xfrm>
            <a:off x="5451909" y="1509941"/>
            <a:ext cx="1622517" cy="800990"/>
          </a:xfrm>
          <a:custGeom>
            <a:avLst/>
            <a:gdLst>
              <a:gd name="T0" fmla="*/ 6 w 184"/>
              <a:gd name="T1" fmla="*/ 29 h 91"/>
              <a:gd name="T2" fmla="*/ 29 w 184"/>
              <a:gd name="T3" fmla="*/ 43 h 91"/>
              <a:gd name="T4" fmla="*/ 17 w 184"/>
              <a:gd name="T5" fmla="*/ 68 h 91"/>
              <a:gd name="T6" fmla="*/ 23 w 184"/>
              <a:gd name="T7" fmla="*/ 91 h 91"/>
              <a:gd name="T8" fmla="*/ 75 w 184"/>
              <a:gd name="T9" fmla="*/ 78 h 91"/>
              <a:gd name="T10" fmla="*/ 124 w 184"/>
              <a:gd name="T11" fmla="*/ 89 h 91"/>
              <a:gd name="T12" fmla="*/ 143 w 184"/>
              <a:gd name="T13" fmla="*/ 69 h 91"/>
              <a:gd name="T14" fmla="*/ 145 w 184"/>
              <a:gd name="T15" fmla="*/ 70 h 91"/>
              <a:gd name="T16" fmla="*/ 157 w 184"/>
              <a:gd name="T17" fmla="*/ 75 h 91"/>
              <a:gd name="T18" fmla="*/ 168 w 184"/>
              <a:gd name="T19" fmla="*/ 70 h 91"/>
              <a:gd name="T20" fmla="*/ 173 w 184"/>
              <a:gd name="T21" fmla="*/ 58 h 91"/>
              <a:gd name="T22" fmla="*/ 168 w 184"/>
              <a:gd name="T23" fmla="*/ 46 h 91"/>
              <a:gd name="T24" fmla="*/ 166 w 184"/>
              <a:gd name="T25" fmla="*/ 45 h 91"/>
              <a:gd name="T26" fmla="*/ 168 w 184"/>
              <a:gd name="T27" fmla="*/ 43 h 91"/>
              <a:gd name="T28" fmla="*/ 184 w 184"/>
              <a:gd name="T29" fmla="*/ 26 h 91"/>
              <a:gd name="T30" fmla="*/ 70 w 184"/>
              <a:gd name="T31" fmla="*/ 0 h 91"/>
              <a:gd name="T32" fmla="*/ 0 w 184"/>
              <a:gd name="T33" fmla="*/ 9 h 91"/>
              <a:gd name="T34" fmla="*/ 6 w 184"/>
              <a:gd name="T35"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91">
                <a:moveTo>
                  <a:pt x="6" y="29"/>
                </a:moveTo>
                <a:cubicBezTo>
                  <a:pt x="16" y="27"/>
                  <a:pt x="26" y="33"/>
                  <a:pt x="29" y="43"/>
                </a:cubicBezTo>
                <a:cubicBezTo>
                  <a:pt x="32" y="53"/>
                  <a:pt x="27" y="64"/>
                  <a:pt x="17" y="68"/>
                </a:cubicBezTo>
                <a:cubicBezTo>
                  <a:pt x="23" y="91"/>
                  <a:pt x="23" y="91"/>
                  <a:pt x="23" y="91"/>
                </a:cubicBezTo>
                <a:cubicBezTo>
                  <a:pt x="38" y="82"/>
                  <a:pt x="55" y="78"/>
                  <a:pt x="75" y="78"/>
                </a:cubicBezTo>
                <a:cubicBezTo>
                  <a:pt x="94" y="78"/>
                  <a:pt x="110" y="82"/>
                  <a:pt x="124" y="89"/>
                </a:cubicBezTo>
                <a:cubicBezTo>
                  <a:pt x="143" y="69"/>
                  <a:pt x="143" y="69"/>
                  <a:pt x="143" y="69"/>
                </a:cubicBezTo>
                <a:cubicBezTo>
                  <a:pt x="145" y="70"/>
                  <a:pt x="145" y="70"/>
                  <a:pt x="145" y="70"/>
                </a:cubicBezTo>
                <a:cubicBezTo>
                  <a:pt x="148" y="73"/>
                  <a:pt x="152" y="75"/>
                  <a:pt x="157" y="75"/>
                </a:cubicBezTo>
                <a:cubicBezTo>
                  <a:pt x="161" y="75"/>
                  <a:pt x="165" y="73"/>
                  <a:pt x="168" y="70"/>
                </a:cubicBezTo>
                <a:cubicBezTo>
                  <a:pt x="171" y="67"/>
                  <a:pt x="173" y="62"/>
                  <a:pt x="173" y="58"/>
                </a:cubicBezTo>
                <a:cubicBezTo>
                  <a:pt x="173" y="54"/>
                  <a:pt x="171" y="49"/>
                  <a:pt x="168" y="46"/>
                </a:cubicBezTo>
                <a:cubicBezTo>
                  <a:pt x="166" y="45"/>
                  <a:pt x="166" y="45"/>
                  <a:pt x="166" y="45"/>
                </a:cubicBezTo>
                <a:cubicBezTo>
                  <a:pt x="168" y="43"/>
                  <a:pt x="168" y="43"/>
                  <a:pt x="168" y="43"/>
                </a:cubicBezTo>
                <a:cubicBezTo>
                  <a:pt x="184" y="26"/>
                  <a:pt x="184" y="26"/>
                  <a:pt x="184" y="26"/>
                </a:cubicBezTo>
                <a:cubicBezTo>
                  <a:pt x="153" y="9"/>
                  <a:pt x="115" y="0"/>
                  <a:pt x="70" y="0"/>
                </a:cubicBezTo>
                <a:cubicBezTo>
                  <a:pt x="45" y="0"/>
                  <a:pt x="21" y="3"/>
                  <a:pt x="0" y="9"/>
                </a:cubicBezTo>
                <a:lnTo>
                  <a:pt x="6" y="2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p:cNvSpPr>
          <p:nvPr/>
        </p:nvSpPr>
        <p:spPr bwMode="auto">
          <a:xfrm>
            <a:off x="6571241" y="1756399"/>
            <a:ext cx="1208330" cy="1574595"/>
          </a:xfrm>
          <a:custGeom>
            <a:avLst/>
            <a:gdLst>
              <a:gd name="T0" fmla="*/ 45 w 137"/>
              <a:gd name="T1" fmla="*/ 17 h 179"/>
              <a:gd name="T2" fmla="*/ 50 w 137"/>
              <a:gd name="T3" fmla="*/ 30 h 179"/>
              <a:gd name="T4" fmla="*/ 44 w 137"/>
              <a:gd name="T5" fmla="*/ 45 h 179"/>
              <a:gd name="T6" fmla="*/ 30 w 137"/>
              <a:gd name="T7" fmla="*/ 51 h 179"/>
              <a:gd name="T8" fmla="*/ 16 w 137"/>
              <a:gd name="T9" fmla="*/ 46 h 179"/>
              <a:gd name="T10" fmla="*/ 0 w 137"/>
              <a:gd name="T11" fmla="*/ 63 h 179"/>
              <a:gd name="T12" fmla="*/ 13 w 137"/>
              <a:gd name="T13" fmla="*/ 72 h 179"/>
              <a:gd name="T14" fmla="*/ 37 w 137"/>
              <a:gd name="T15" fmla="*/ 123 h 179"/>
              <a:gd name="T16" fmla="*/ 32 w 137"/>
              <a:gd name="T17" fmla="*/ 146 h 179"/>
              <a:gd name="T18" fmla="*/ 61 w 137"/>
              <a:gd name="T19" fmla="*/ 155 h 179"/>
              <a:gd name="T20" fmla="*/ 60 w 137"/>
              <a:gd name="T21" fmla="*/ 157 h 179"/>
              <a:gd name="T22" fmla="*/ 62 w 137"/>
              <a:gd name="T23" fmla="*/ 170 h 179"/>
              <a:gd name="T24" fmla="*/ 72 w 137"/>
              <a:gd name="T25" fmla="*/ 178 h 179"/>
              <a:gd name="T26" fmla="*/ 84 w 137"/>
              <a:gd name="T27" fmla="*/ 176 h 179"/>
              <a:gd name="T28" fmla="*/ 92 w 137"/>
              <a:gd name="T29" fmla="*/ 167 h 179"/>
              <a:gd name="T30" fmla="*/ 93 w 137"/>
              <a:gd name="T31" fmla="*/ 165 h 179"/>
              <a:gd name="T32" fmla="*/ 95 w 137"/>
              <a:gd name="T33" fmla="*/ 165 h 179"/>
              <a:gd name="T34" fmla="*/ 127 w 137"/>
              <a:gd name="T35" fmla="*/ 175 h 179"/>
              <a:gd name="T36" fmla="*/ 137 w 137"/>
              <a:gd name="T37" fmla="*/ 126 h 179"/>
              <a:gd name="T38" fmla="*/ 85 w 137"/>
              <a:gd name="T39" fmla="*/ 18 h 179"/>
              <a:gd name="T40" fmla="*/ 61 w 137"/>
              <a:gd name="T41" fmla="*/ 0 h 179"/>
              <a:gd name="T42" fmla="*/ 45 w 137"/>
              <a:gd name="T43" fmla="*/ 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79">
                <a:moveTo>
                  <a:pt x="45" y="17"/>
                </a:moveTo>
                <a:cubicBezTo>
                  <a:pt x="48" y="21"/>
                  <a:pt x="50" y="25"/>
                  <a:pt x="50" y="30"/>
                </a:cubicBezTo>
                <a:cubicBezTo>
                  <a:pt x="50" y="35"/>
                  <a:pt x="48" y="41"/>
                  <a:pt x="44" y="45"/>
                </a:cubicBezTo>
                <a:cubicBezTo>
                  <a:pt x="40" y="49"/>
                  <a:pt x="35" y="51"/>
                  <a:pt x="30" y="51"/>
                </a:cubicBezTo>
                <a:cubicBezTo>
                  <a:pt x="25" y="51"/>
                  <a:pt x="20" y="49"/>
                  <a:pt x="16" y="46"/>
                </a:cubicBezTo>
                <a:cubicBezTo>
                  <a:pt x="0" y="63"/>
                  <a:pt x="0" y="63"/>
                  <a:pt x="0" y="63"/>
                </a:cubicBezTo>
                <a:cubicBezTo>
                  <a:pt x="5" y="66"/>
                  <a:pt x="9" y="68"/>
                  <a:pt x="13" y="72"/>
                </a:cubicBezTo>
                <a:cubicBezTo>
                  <a:pt x="29" y="86"/>
                  <a:pt x="37" y="103"/>
                  <a:pt x="37" y="123"/>
                </a:cubicBezTo>
                <a:cubicBezTo>
                  <a:pt x="37" y="132"/>
                  <a:pt x="35" y="139"/>
                  <a:pt x="32" y="146"/>
                </a:cubicBezTo>
                <a:cubicBezTo>
                  <a:pt x="61" y="155"/>
                  <a:pt x="61" y="155"/>
                  <a:pt x="61" y="155"/>
                </a:cubicBezTo>
                <a:cubicBezTo>
                  <a:pt x="60" y="157"/>
                  <a:pt x="60" y="157"/>
                  <a:pt x="60" y="157"/>
                </a:cubicBezTo>
                <a:cubicBezTo>
                  <a:pt x="59" y="161"/>
                  <a:pt x="60" y="166"/>
                  <a:pt x="62" y="170"/>
                </a:cubicBezTo>
                <a:cubicBezTo>
                  <a:pt x="64" y="174"/>
                  <a:pt x="67" y="176"/>
                  <a:pt x="72" y="178"/>
                </a:cubicBezTo>
                <a:cubicBezTo>
                  <a:pt x="76" y="179"/>
                  <a:pt x="80" y="179"/>
                  <a:pt x="84" y="176"/>
                </a:cubicBezTo>
                <a:cubicBezTo>
                  <a:pt x="88" y="174"/>
                  <a:pt x="91" y="171"/>
                  <a:pt x="92" y="167"/>
                </a:cubicBezTo>
                <a:cubicBezTo>
                  <a:pt x="93" y="165"/>
                  <a:pt x="93" y="165"/>
                  <a:pt x="93" y="165"/>
                </a:cubicBezTo>
                <a:cubicBezTo>
                  <a:pt x="95" y="165"/>
                  <a:pt x="95" y="165"/>
                  <a:pt x="95" y="165"/>
                </a:cubicBezTo>
                <a:cubicBezTo>
                  <a:pt x="127" y="175"/>
                  <a:pt x="127" y="175"/>
                  <a:pt x="127" y="175"/>
                </a:cubicBezTo>
                <a:cubicBezTo>
                  <a:pt x="134" y="159"/>
                  <a:pt x="137" y="143"/>
                  <a:pt x="137" y="126"/>
                </a:cubicBezTo>
                <a:cubicBezTo>
                  <a:pt x="137" y="85"/>
                  <a:pt x="120" y="49"/>
                  <a:pt x="85" y="18"/>
                </a:cubicBezTo>
                <a:cubicBezTo>
                  <a:pt x="77" y="12"/>
                  <a:pt x="69" y="6"/>
                  <a:pt x="61" y="0"/>
                </a:cubicBezTo>
                <a:lnTo>
                  <a:pt x="45" y="1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8"/>
          <p:cNvSpPr>
            <a:spLocks/>
          </p:cNvSpPr>
          <p:nvPr/>
        </p:nvSpPr>
        <p:spPr bwMode="auto">
          <a:xfrm>
            <a:off x="6157054" y="3075978"/>
            <a:ext cx="1516403" cy="1091947"/>
          </a:xfrm>
          <a:custGeom>
            <a:avLst/>
            <a:gdLst>
              <a:gd name="T0" fmla="*/ 142 w 172"/>
              <a:gd name="T1" fmla="*/ 20 h 124"/>
              <a:gd name="T2" fmla="*/ 133 w 172"/>
              <a:gd name="T3" fmla="*/ 30 h 124"/>
              <a:gd name="T4" fmla="*/ 123 w 172"/>
              <a:gd name="T5" fmla="*/ 32 h 124"/>
              <a:gd name="T6" fmla="*/ 117 w 172"/>
              <a:gd name="T7" fmla="*/ 32 h 124"/>
              <a:gd name="T8" fmla="*/ 105 w 172"/>
              <a:gd name="T9" fmla="*/ 22 h 124"/>
              <a:gd name="T10" fmla="*/ 103 w 172"/>
              <a:gd name="T11" fmla="*/ 8 h 124"/>
              <a:gd name="T12" fmla="*/ 78 w 172"/>
              <a:gd name="T13" fmla="*/ 0 h 124"/>
              <a:gd name="T14" fmla="*/ 70 w 172"/>
              <a:gd name="T15" fmla="*/ 13 h 124"/>
              <a:gd name="T16" fmla="*/ 16 w 172"/>
              <a:gd name="T17" fmla="*/ 61 h 124"/>
              <a:gd name="T18" fmla="*/ 0 w 172"/>
              <a:gd name="T19" fmla="*/ 75 h 124"/>
              <a:gd name="T20" fmla="*/ 26 w 172"/>
              <a:gd name="T21" fmla="*/ 91 h 124"/>
              <a:gd name="T22" fmla="*/ 25 w 172"/>
              <a:gd name="T23" fmla="*/ 92 h 124"/>
              <a:gd name="T24" fmla="*/ 23 w 172"/>
              <a:gd name="T25" fmla="*/ 105 h 124"/>
              <a:gd name="T26" fmla="*/ 31 w 172"/>
              <a:gd name="T27" fmla="*/ 115 h 124"/>
              <a:gd name="T28" fmla="*/ 43 w 172"/>
              <a:gd name="T29" fmla="*/ 117 h 124"/>
              <a:gd name="T30" fmla="*/ 54 w 172"/>
              <a:gd name="T31" fmla="*/ 109 h 124"/>
              <a:gd name="T32" fmla="*/ 55 w 172"/>
              <a:gd name="T33" fmla="*/ 107 h 124"/>
              <a:gd name="T34" fmla="*/ 56 w 172"/>
              <a:gd name="T35" fmla="*/ 108 h 124"/>
              <a:gd name="T36" fmla="*/ 83 w 172"/>
              <a:gd name="T37" fmla="*/ 124 h 124"/>
              <a:gd name="T38" fmla="*/ 165 w 172"/>
              <a:gd name="T39" fmla="*/ 41 h 124"/>
              <a:gd name="T40" fmla="*/ 172 w 172"/>
              <a:gd name="T41" fmla="*/ 28 h 124"/>
              <a:gd name="T42" fmla="*/ 142 w 172"/>
              <a:gd name="T43" fmla="*/ 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24">
                <a:moveTo>
                  <a:pt x="142" y="20"/>
                </a:moveTo>
                <a:cubicBezTo>
                  <a:pt x="141" y="24"/>
                  <a:pt x="137" y="28"/>
                  <a:pt x="133" y="30"/>
                </a:cubicBezTo>
                <a:cubicBezTo>
                  <a:pt x="130" y="32"/>
                  <a:pt x="127" y="32"/>
                  <a:pt x="123" y="32"/>
                </a:cubicBezTo>
                <a:cubicBezTo>
                  <a:pt x="121" y="32"/>
                  <a:pt x="119" y="32"/>
                  <a:pt x="117" y="32"/>
                </a:cubicBezTo>
                <a:cubicBezTo>
                  <a:pt x="112" y="30"/>
                  <a:pt x="108" y="26"/>
                  <a:pt x="105" y="22"/>
                </a:cubicBezTo>
                <a:cubicBezTo>
                  <a:pt x="103" y="17"/>
                  <a:pt x="102" y="13"/>
                  <a:pt x="103" y="8"/>
                </a:cubicBezTo>
                <a:cubicBezTo>
                  <a:pt x="78" y="0"/>
                  <a:pt x="78" y="0"/>
                  <a:pt x="78" y="0"/>
                </a:cubicBezTo>
                <a:cubicBezTo>
                  <a:pt x="76" y="5"/>
                  <a:pt x="73" y="9"/>
                  <a:pt x="70" y="13"/>
                </a:cubicBezTo>
                <a:cubicBezTo>
                  <a:pt x="64" y="21"/>
                  <a:pt x="46" y="37"/>
                  <a:pt x="16" y="61"/>
                </a:cubicBezTo>
                <a:cubicBezTo>
                  <a:pt x="10" y="66"/>
                  <a:pt x="5" y="71"/>
                  <a:pt x="0" y="75"/>
                </a:cubicBezTo>
                <a:cubicBezTo>
                  <a:pt x="26" y="91"/>
                  <a:pt x="26" y="91"/>
                  <a:pt x="26" y="91"/>
                </a:cubicBezTo>
                <a:cubicBezTo>
                  <a:pt x="25" y="92"/>
                  <a:pt x="25" y="92"/>
                  <a:pt x="25" y="92"/>
                </a:cubicBezTo>
                <a:cubicBezTo>
                  <a:pt x="23" y="96"/>
                  <a:pt x="22" y="101"/>
                  <a:pt x="23" y="105"/>
                </a:cubicBezTo>
                <a:cubicBezTo>
                  <a:pt x="24" y="109"/>
                  <a:pt x="27" y="113"/>
                  <a:pt x="31" y="115"/>
                </a:cubicBezTo>
                <a:cubicBezTo>
                  <a:pt x="35" y="117"/>
                  <a:pt x="39" y="118"/>
                  <a:pt x="43" y="117"/>
                </a:cubicBezTo>
                <a:cubicBezTo>
                  <a:pt x="48" y="116"/>
                  <a:pt x="51" y="113"/>
                  <a:pt x="54" y="109"/>
                </a:cubicBezTo>
                <a:cubicBezTo>
                  <a:pt x="55" y="107"/>
                  <a:pt x="55" y="107"/>
                  <a:pt x="55" y="107"/>
                </a:cubicBezTo>
                <a:cubicBezTo>
                  <a:pt x="56" y="108"/>
                  <a:pt x="56" y="108"/>
                  <a:pt x="56" y="108"/>
                </a:cubicBezTo>
                <a:cubicBezTo>
                  <a:pt x="83" y="124"/>
                  <a:pt x="83" y="124"/>
                  <a:pt x="83" y="124"/>
                </a:cubicBezTo>
                <a:cubicBezTo>
                  <a:pt x="125" y="89"/>
                  <a:pt x="152" y="61"/>
                  <a:pt x="165" y="41"/>
                </a:cubicBezTo>
                <a:cubicBezTo>
                  <a:pt x="168" y="37"/>
                  <a:pt x="170" y="33"/>
                  <a:pt x="172" y="28"/>
                </a:cubicBezTo>
                <a:lnTo>
                  <a:pt x="142" y="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Rectangle 9"/>
          <p:cNvSpPr>
            <a:spLocks noChangeArrowheads="1"/>
          </p:cNvSpPr>
          <p:nvPr/>
        </p:nvSpPr>
        <p:spPr bwMode="auto">
          <a:xfrm>
            <a:off x="5636753" y="5389947"/>
            <a:ext cx="855758" cy="818105"/>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10"/>
          <p:cNvSpPr>
            <a:spLocks/>
          </p:cNvSpPr>
          <p:nvPr/>
        </p:nvSpPr>
        <p:spPr bwMode="auto">
          <a:xfrm>
            <a:off x="5636753" y="3762296"/>
            <a:ext cx="1225446" cy="1311021"/>
          </a:xfrm>
          <a:custGeom>
            <a:avLst/>
            <a:gdLst>
              <a:gd name="T0" fmla="*/ 115 w 139"/>
              <a:gd name="T1" fmla="*/ 35 h 149"/>
              <a:gd name="T2" fmla="*/ 104 w 139"/>
              <a:gd name="T3" fmla="*/ 43 h 149"/>
              <a:gd name="T4" fmla="*/ 88 w 139"/>
              <a:gd name="T5" fmla="*/ 40 h 149"/>
              <a:gd name="T6" fmla="*/ 78 w 139"/>
              <a:gd name="T7" fmla="*/ 28 h 149"/>
              <a:gd name="T8" fmla="*/ 80 w 139"/>
              <a:gd name="T9" fmla="*/ 14 h 149"/>
              <a:gd name="T10" fmla="*/ 56 w 139"/>
              <a:gd name="T11" fmla="*/ 0 h 149"/>
              <a:gd name="T12" fmla="*/ 15 w 139"/>
              <a:gd name="T13" fmla="*/ 49 h 149"/>
              <a:gd name="T14" fmla="*/ 0 w 139"/>
              <a:gd name="T15" fmla="*/ 124 h 149"/>
              <a:gd name="T16" fmla="*/ 0 w 139"/>
              <a:gd name="T17" fmla="*/ 149 h 149"/>
              <a:gd name="T18" fmla="*/ 94 w 139"/>
              <a:gd name="T19" fmla="*/ 149 h 149"/>
              <a:gd name="T20" fmla="*/ 101 w 139"/>
              <a:gd name="T21" fmla="*/ 90 h 149"/>
              <a:gd name="T22" fmla="*/ 139 w 139"/>
              <a:gd name="T23" fmla="*/ 48 h 149"/>
              <a:gd name="T24" fmla="*/ 115 w 139"/>
              <a:gd name="T25" fmla="*/ 3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9">
                <a:moveTo>
                  <a:pt x="115" y="35"/>
                </a:moveTo>
                <a:cubicBezTo>
                  <a:pt x="112" y="39"/>
                  <a:pt x="108" y="41"/>
                  <a:pt x="104" y="43"/>
                </a:cubicBezTo>
                <a:cubicBezTo>
                  <a:pt x="98" y="44"/>
                  <a:pt x="93" y="43"/>
                  <a:pt x="88" y="40"/>
                </a:cubicBezTo>
                <a:cubicBezTo>
                  <a:pt x="83" y="38"/>
                  <a:pt x="80" y="33"/>
                  <a:pt x="78" y="28"/>
                </a:cubicBezTo>
                <a:cubicBezTo>
                  <a:pt x="77" y="23"/>
                  <a:pt x="78" y="18"/>
                  <a:pt x="80" y="14"/>
                </a:cubicBezTo>
                <a:cubicBezTo>
                  <a:pt x="56" y="0"/>
                  <a:pt x="56" y="0"/>
                  <a:pt x="56" y="0"/>
                </a:cubicBezTo>
                <a:cubicBezTo>
                  <a:pt x="36" y="18"/>
                  <a:pt x="22" y="34"/>
                  <a:pt x="15" y="49"/>
                </a:cubicBezTo>
                <a:cubicBezTo>
                  <a:pt x="5" y="69"/>
                  <a:pt x="0" y="94"/>
                  <a:pt x="0" y="124"/>
                </a:cubicBezTo>
                <a:cubicBezTo>
                  <a:pt x="0" y="127"/>
                  <a:pt x="0" y="135"/>
                  <a:pt x="0" y="149"/>
                </a:cubicBezTo>
                <a:cubicBezTo>
                  <a:pt x="94" y="149"/>
                  <a:pt x="94" y="149"/>
                  <a:pt x="94" y="149"/>
                </a:cubicBezTo>
                <a:cubicBezTo>
                  <a:pt x="93" y="120"/>
                  <a:pt x="96" y="101"/>
                  <a:pt x="101" y="90"/>
                </a:cubicBezTo>
                <a:cubicBezTo>
                  <a:pt x="106" y="79"/>
                  <a:pt x="119" y="65"/>
                  <a:pt x="139" y="48"/>
                </a:cubicBezTo>
                <a:lnTo>
                  <a:pt x="115" y="3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TextBox 11"/>
          <p:cNvSpPr txBox="1"/>
          <p:nvPr/>
        </p:nvSpPr>
        <p:spPr>
          <a:xfrm>
            <a:off x="5179750" y="600349"/>
            <a:ext cx="1824537" cy="523220"/>
          </a:xfrm>
          <a:prstGeom prst="rect">
            <a:avLst/>
          </a:prstGeom>
          <a:noFill/>
        </p:spPr>
        <p:txBody>
          <a:bodyPr wrap="none" rtlCol="0">
            <a:spAutoFit/>
          </a:bodyPr>
          <a:lstStyle/>
          <a:p>
            <a:pPr algn="ctr"/>
            <a:r>
              <a:rPr lang="es-EC" sz="2800" dirty="0" smtClean="0">
                <a:solidFill>
                  <a:schemeClr val="bg1"/>
                </a:solidFill>
                <a:latin typeface="+mj-lt"/>
              </a:rPr>
              <a:t>Preguntas</a:t>
            </a:r>
            <a:endParaRPr lang="id-ID" sz="2800" dirty="0">
              <a:solidFill>
                <a:schemeClr val="bg1"/>
              </a:solidFill>
              <a:latin typeface="+mj-lt"/>
            </a:endParaRPr>
          </a:p>
        </p:txBody>
      </p:sp>
      <p:cxnSp>
        <p:nvCxnSpPr>
          <p:cNvPr id="13" name="Straight Connector 12"/>
          <p:cNvCxnSpPr/>
          <p:nvPr/>
        </p:nvCxnSpPr>
        <p:spPr>
          <a:xfrm>
            <a:off x="4831882" y="1117625"/>
            <a:ext cx="252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20153" y="2156653"/>
            <a:ext cx="691215" cy="307777"/>
          </a:xfrm>
          <a:prstGeom prst="rect">
            <a:avLst/>
          </a:prstGeom>
          <a:noFill/>
        </p:spPr>
        <p:txBody>
          <a:bodyPr wrap="none" rtlCol="0">
            <a:spAutoFit/>
          </a:bodyPr>
          <a:lstStyle/>
          <a:p>
            <a:pPr algn="ctr"/>
            <a:r>
              <a:rPr lang="es-EC" sz="1400" b="1" dirty="0" smtClean="0">
                <a:solidFill>
                  <a:schemeClr val="bg1"/>
                </a:solidFill>
                <a:latin typeface="+mj-lt"/>
              </a:rPr>
              <a:t>Quién</a:t>
            </a:r>
            <a:endParaRPr lang="id-ID" sz="1400" b="1" dirty="0">
              <a:solidFill>
                <a:schemeClr val="bg1"/>
              </a:solidFill>
              <a:latin typeface="+mj-lt"/>
            </a:endParaRPr>
          </a:p>
        </p:txBody>
      </p:sp>
      <p:sp>
        <p:nvSpPr>
          <p:cNvPr id="22" name="TextBox 21"/>
          <p:cNvSpPr txBox="1"/>
          <p:nvPr/>
        </p:nvSpPr>
        <p:spPr>
          <a:xfrm>
            <a:off x="5934838" y="1725752"/>
            <a:ext cx="532518" cy="307777"/>
          </a:xfrm>
          <a:prstGeom prst="rect">
            <a:avLst/>
          </a:prstGeom>
          <a:noFill/>
        </p:spPr>
        <p:txBody>
          <a:bodyPr wrap="none" rtlCol="0">
            <a:spAutoFit/>
          </a:bodyPr>
          <a:lstStyle/>
          <a:p>
            <a:pPr algn="ctr"/>
            <a:r>
              <a:rPr lang="es-EC" sz="1400" b="1" dirty="0" smtClean="0">
                <a:solidFill>
                  <a:schemeClr val="bg1"/>
                </a:solidFill>
                <a:latin typeface="+mj-lt"/>
              </a:rPr>
              <a:t>Qué</a:t>
            </a:r>
            <a:endParaRPr lang="id-ID" sz="1400" b="1" dirty="0">
              <a:solidFill>
                <a:schemeClr val="bg1"/>
              </a:solidFill>
              <a:latin typeface="+mj-lt"/>
            </a:endParaRPr>
          </a:p>
        </p:txBody>
      </p:sp>
      <p:sp>
        <p:nvSpPr>
          <p:cNvPr id="23" name="TextBox 22"/>
          <p:cNvSpPr txBox="1"/>
          <p:nvPr/>
        </p:nvSpPr>
        <p:spPr>
          <a:xfrm>
            <a:off x="6429519" y="3475912"/>
            <a:ext cx="849912" cy="307777"/>
          </a:xfrm>
          <a:prstGeom prst="rect">
            <a:avLst/>
          </a:prstGeom>
          <a:noFill/>
        </p:spPr>
        <p:txBody>
          <a:bodyPr wrap="none" rtlCol="0">
            <a:spAutoFit/>
          </a:bodyPr>
          <a:lstStyle/>
          <a:p>
            <a:pPr algn="ctr"/>
            <a:r>
              <a:rPr lang="es-EC" sz="1400" b="1" dirty="0" smtClean="0">
                <a:solidFill>
                  <a:schemeClr val="bg1"/>
                </a:solidFill>
                <a:latin typeface="+mj-lt"/>
              </a:rPr>
              <a:t>Cuándo</a:t>
            </a:r>
            <a:endParaRPr lang="id-ID" sz="1400" b="1" dirty="0">
              <a:solidFill>
                <a:schemeClr val="bg1"/>
              </a:solidFill>
              <a:latin typeface="+mj-lt"/>
            </a:endParaRPr>
          </a:p>
        </p:txBody>
      </p:sp>
      <p:sp>
        <p:nvSpPr>
          <p:cNvPr id="24" name="TextBox 23"/>
          <p:cNvSpPr txBox="1"/>
          <p:nvPr/>
        </p:nvSpPr>
        <p:spPr>
          <a:xfrm>
            <a:off x="6913711" y="2448478"/>
            <a:ext cx="740908" cy="307777"/>
          </a:xfrm>
          <a:prstGeom prst="rect">
            <a:avLst/>
          </a:prstGeom>
          <a:noFill/>
        </p:spPr>
        <p:txBody>
          <a:bodyPr wrap="none" rtlCol="0">
            <a:spAutoFit/>
          </a:bodyPr>
          <a:lstStyle/>
          <a:p>
            <a:pPr algn="ctr"/>
            <a:r>
              <a:rPr lang="es-EC" sz="1400" b="1" dirty="0" smtClean="0">
                <a:solidFill>
                  <a:schemeClr val="bg1"/>
                </a:solidFill>
                <a:latin typeface="+mj-lt"/>
              </a:rPr>
              <a:t>Dónde</a:t>
            </a:r>
            <a:endParaRPr lang="id-ID" sz="1400" b="1" dirty="0">
              <a:solidFill>
                <a:schemeClr val="bg1"/>
              </a:solidFill>
              <a:latin typeface="+mj-lt"/>
            </a:endParaRPr>
          </a:p>
        </p:txBody>
      </p:sp>
      <p:sp>
        <p:nvSpPr>
          <p:cNvPr id="25" name="TextBox 24"/>
          <p:cNvSpPr txBox="1"/>
          <p:nvPr/>
        </p:nvSpPr>
        <p:spPr>
          <a:xfrm>
            <a:off x="5679927" y="4437640"/>
            <a:ext cx="851516" cy="307777"/>
          </a:xfrm>
          <a:prstGeom prst="rect">
            <a:avLst/>
          </a:prstGeom>
          <a:noFill/>
        </p:spPr>
        <p:txBody>
          <a:bodyPr wrap="none" rtlCol="0">
            <a:spAutoFit/>
          </a:bodyPr>
          <a:lstStyle/>
          <a:p>
            <a:pPr algn="ctr"/>
            <a:r>
              <a:rPr lang="es-EC" sz="1400" b="1" dirty="0" smtClean="0">
                <a:solidFill>
                  <a:schemeClr val="bg1"/>
                </a:solidFill>
                <a:latin typeface="+mj-lt"/>
              </a:rPr>
              <a:t>Por qué</a:t>
            </a:r>
            <a:endParaRPr lang="id-ID" sz="1400" b="1" dirty="0">
              <a:solidFill>
                <a:schemeClr val="bg1"/>
              </a:solidFill>
              <a:latin typeface="+mj-lt"/>
            </a:endParaRPr>
          </a:p>
        </p:txBody>
      </p:sp>
      <p:sp>
        <p:nvSpPr>
          <p:cNvPr id="26" name="TextBox 25"/>
          <p:cNvSpPr txBox="1"/>
          <p:nvPr/>
        </p:nvSpPr>
        <p:spPr>
          <a:xfrm>
            <a:off x="5726665" y="5645110"/>
            <a:ext cx="692818" cy="307777"/>
          </a:xfrm>
          <a:prstGeom prst="rect">
            <a:avLst/>
          </a:prstGeom>
          <a:noFill/>
        </p:spPr>
        <p:txBody>
          <a:bodyPr wrap="none" rtlCol="0">
            <a:spAutoFit/>
          </a:bodyPr>
          <a:lstStyle/>
          <a:p>
            <a:pPr algn="ctr"/>
            <a:r>
              <a:rPr lang="es-EC" sz="1400" b="1" dirty="0" smtClean="0">
                <a:solidFill>
                  <a:schemeClr val="bg1"/>
                </a:solidFill>
                <a:latin typeface="+mj-lt"/>
              </a:rPr>
              <a:t>Cómo</a:t>
            </a:r>
            <a:endParaRPr lang="id-ID" sz="1400" b="1" dirty="0">
              <a:solidFill>
                <a:schemeClr val="bg1"/>
              </a:solidFill>
              <a:latin typeface="+mj-lt"/>
            </a:endParaRPr>
          </a:p>
        </p:txBody>
      </p:sp>
    </p:spTree>
    <p:extLst>
      <p:ext uri="{BB962C8B-B14F-4D97-AF65-F5344CB8AC3E}">
        <p14:creationId xmlns:p14="http://schemas.microsoft.com/office/powerpoint/2010/main" val="2093034738"/>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par>
                                <p:cTn id="9" presetID="16" presetClass="entr" presetSubtype="37"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350"/>
                                        <p:tgtEl>
                                          <p:spTgt spid="6"/>
                                        </p:tgtEl>
                                      </p:cBhvr>
                                    </p:animEffect>
                                  </p:childTnLst>
                                </p:cTn>
                              </p:par>
                            </p:childTnLst>
                          </p:cTn>
                        </p:par>
                        <p:par>
                          <p:cTn id="16" fill="hold">
                            <p:stCondLst>
                              <p:cond delay="85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350"/>
                                        <p:tgtEl>
                                          <p:spTgt spid="7"/>
                                        </p:tgtEl>
                                      </p:cBhvr>
                                    </p:animEffect>
                                  </p:childTnLst>
                                </p:cTn>
                              </p:par>
                            </p:childTnLst>
                          </p:cTn>
                        </p:par>
                        <p:par>
                          <p:cTn id="20" fill="hold">
                            <p:stCondLst>
                              <p:cond delay="12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350"/>
                                        <p:tgtEl>
                                          <p:spTgt spid="8"/>
                                        </p:tgtEl>
                                      </p:cBhvr>
                                    </p:animEffect>
                                  </p:childTnLst>
                                </p:cTn>
                              </p:par>
                            </p:childTnLst>
                          </p:cTn>
                        </p:par>
                        <p:par>
                          <p:cTn id="24" fill="hold">
                            <p:stCondLst>
                              <p:cond delay="155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350"/>
                                        <p:tgtEl>
                                          <p:spTgt spid="9"/>
                                        </p:tgtEl>
                                      </p:cBhvr>
                                    </p:animEffect>
                                  </p:childTnLst>
                                </p:cTn>
                              </p:par>
                            </p:childTnLst>
                          </p:cTn>
                        </p:par>
                        <p:par>
                          <p:cTn id="28" fill="hold">
                            <p:stCondLst>
                              <p:cond delay="19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350"/>
                                        <p:tgtEl>
                                          <p:spTgt spid="11"/>
                                        </p:tgtEl>
                                      </p:cBhvr>
                                    </p:animEffect>
                                  </p:childTnLst>
                                </p:cTn>
                              </p:par>
                            </p:childTnLst>
                          </p:cTn>
                        </p:par>
                        <p:par>
                          <p:cTn id="32" fill="hold">
                            <p:stCondLst>
                              <p:cond delay="2250"/>
                            </p:stCondLst>
                            <p:childTnLst>
                              <p:par>
                                <p:cTn id="33" presetID="22" presetClass="entr" presetSubtype="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350"/>
                                        <p:tgtEl>
                                          <p:spTgt spid="10"/>
                                        </p:tgtEl>
                                      </p:cBhvr>
                                    </p:animEffect>
                                  </p:childTnLst>
                                </p:cTn>
                              </p:par>
                            </p:childTnLst>
                          </p:cTn>
                        </p:par>
                        <p:par>
                          <p:cTn id="36" fill="hold">
                            <p:stCondLst>
                              <p:cond delay="2600"/>
                            </p:stCondLst>
                            <p:childTnLst>
                              <p:par>
                                <p:cTn id="37" presetID="53" presetClass="entr" presetSubtype="16"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350" fill="hold"/>
                                        <p:tgtEl>
                                          <p:spTgt spid="21"/>
                                        </p:tgtEl>
                                        <p:attrNameLst>
                                          <p:attrName>ppt_w</p:attrName>
                                        </p:attrNameLst>
                                      </p:cBhvr>
                                      <p:tavLst>
                                        <p:tav tm="0">
                                          <p:val>
                                            <p:fltVal val="0"/>
                                          </p:val>
                                        </p:tav>
                                        <p:tav tm="100000">
                                          <p:val>
                                            <p:strVal val="#ppt_w"/>
                                          </p:val>
                                        </p:tav>
                                      </p:tavLst>
                                    </p:anim>
                                    <p:anim calcmode="lin" valueType="num">
                                      <p:cBhvr>
                                        <p:cTn id="40" dur="350" fill="hold"/>
                                        <p:tgtEl>
                                          <p:spTgt spid="21"/>
                                        </p:tgtEl>
                                        <p:attrNameLst>
                                          <p:attrName>ppt_h</p:attrName>
                                        </p:attrNameLst>
                                      </p:cBhvr>
                                      <p:tavLst>
                                        <p:tav tm="0">
                                          <p:val>
                                            <p:fltVal val="0"/>
                                          </p:val>
                                        </p:tav>
                                        <p:tav tm="100000">
                                          <p:val>
                                            <p:strVal val="#ppt_h"/>
                                          </p:val>
                                        </p:tav>
                                      </p:tavLst>
                                    </p:anim>
                                    <p:animEffect transition="in" filter="fade">
                                      <p:cBhvr>
                                        <p:cTn id="41" dur="350"/>
                                        <p:tgtEl>
                                          <p:spTgt spid="2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350" fill="hold"/>
                                        <p:tgtEl>
                                          <p:spTgt spid="22"/>
                                        </p:tgtEl>
                                        <p:attrNameLst>
                                          <p:attrName>ppt_w</p:attrName>
                                        </p:attrNameLst>
                                      </p:cBhvr>
                                      <p:tavLst>
                                        <p:tav tm="0">
                                          <p:val>
                                            <p:fltVal val="0"/>
                                          </p:val>
                                        </p:tav>
                                        <p:tav tm="100000">
                                          <p:val>
                                            <p:strVal val="#ppt_w"/>
                                          </p:val>
                                        </p:tav>
                                      </p:tavLst>
                                    </p:anim>
                                    <p:anim calcmode="lin" valueType="num">
                                      <p:cBhvr>
                                        <p:cTn id="45" dur="350" fill="hold"/>
                                        <p:tgtEl>
                                          <p:spTgt spid="22"/>
                                        </p:tgtEl>
                                        <p:attrNameLst>
                                          <p:attrName>ppt_h</p:attrName>
                                        </p:attrNameLst>
                                      </p:cBhvr>
                                      <p:tavLst>
                                        <p:tav tm="0">
                                          <p:val>
                                            <p:fltVal val="0"/>
                                          </p:val>
                                        </p:tav>
                                        <p:tav tm="100000">
                                          <p:val>
                                            <p:strVal val="#ppt_h"/>
                                          </p:val>
                                        </p:tav>
                                      </p:tavLst>
                                    </p:anim>
                                    <p:animEffect transition="in" filter="fade">
                                      <p:cBhvr>
                                        <p:cTn id="46" dur="350"/>
                                        <p:tgtEl>
                                          <p:spTgt spid="2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350" fill="hold"/>
                                        <p:tgtEl>
                                          <p:spTgt spid="23"/>
                                        </p:tgtEl>
                                        <p:attrNameLst>
                                          <p:attrName>ppt_w</p:attrName>
                                        </p:attrNameLst>
                                      </p:cBhvr>
                                      <p:tavLst>
                                        <p:tav tm="0">
                                          <p:val>
                                            <p:fltVal val="0"/>
                                          </p:val>
                                        </p:tav>
                                        <p:tav tm="100000">
                                          <p:val>
                                            <p:strVal val="#ppt_w"/>
                                          </p:val>
                                        </p:tav>
                                      </p:tavLst>
                                    </p:anim>
                                    <p:anim calcmode="lin" valueType="num">
                                      <p:cBhvr>
                                        <p:cTn id="50" dur="350" fill="hold"/>
                                        <p:tgtEl>
                                          <p:spTgt spid="23"/>
                                        </p:tgtEl>
                                        <p:attrNameLst>
                                          <p:attrName>ppt_h</p:attrName>
                                        </p:attrNameLst>
                                      </p:cBhvr>
                                      <p:tavLst>
                                        <p:tav tm="0">
                                          <p:val>
                                            <p:fltVal val="0"/>
                                          </p:val>
                                        </p:tav>
                                        <p:tav tm="100000">
                                          <p:val>
                                            <p:strVal val="#ppt_h"/>
                                          </p:val>
                                        </p:tav>
                                      </p:tavLst>
                                    </p:anim>
                                    <p:animEffect transition="in" filter="fade">
                                      <p:cBhvr>
                                        <p:cTn id="51" dur="350"/>
                                        <p:tgtEl>
                                          <p:spTgt spid="2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350" fill="hold"/>
                                        <p:tgtEl>
                                          <p:spTgt spid="24"/>
                                        </p:tgtEl>
                                        <p:attrNameLst>
                                          <p:attrName>ppt_w</p:attrName>
                                        </p:attrNameLst>
                                      </p:cBhvr>
                                      <p:tavLst>
                                        <p:tav tm="0">
                                          <p:val>
                                            <p:fltVal val="0"/>
                                          </p:val>
                                        </p:tav>
                                        <p:tav tm="100000">
                                          <p:val>
                                            <p:strVal val="#ppt_w"/>
                                          </p:val>
                                        </p:tav>
                                      </p:tavLst>
                                    </p:anim>
                                    <p:anim calcmode="lin" valueType="num">
                                      <p:cBhvr>
                                        <p:cTn id="55" dur="350" fill="hold"/>
                                        <p:tgtEl>
                                          <p:spTgt spid="24"/>
                                        </p:tgtEl>
                                        <p:attrNameLst>
                                          <p:attrName>ppt_h</p:attrName>
                                        </p:attrNameLst>
                                      </p:cBhvr>
                                      <p:tavLst>
                                        <p:tav tm="0">
                                          <p:val>
                                            <p:fltVal val="0"/>
                                          </p:val>
                                        </p:tav>
                                        <p:tav tm="100000">
                                          <p:val>
                                            <p:strVal val="#ppt_h"/>
                                          </p:val>
                                        </p:tav>
                                      </p:tavLst>
                                    </p:anim>
                                    <p:animEffect transition="in" filter="fade">
                                      <p:cBhvr>
                                        <p:cTn id="56" dur="350"/>
                                        <p:tgtEl>
                                          <p:spTgt spid="2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350" fill="hold"/>
                                        <p:tgtEl>
                                          <p:spTgt spid="25"/>
                                        </p:tgtEl>
                                        <p:attrNameLst>
                                          <p:attrName>ppt_w</p:attrName>
                                        </p:attrNameLst>
                                      </p:cBhvr>
                                      <p:tavLst>
                                        <p:tav tm="0">
                                          <p:val>
                                            <p:fltVal val="0"/>
                                          </p:val>
                                        </p:tav>
                                        <p:tav tm="100000">
                                          <p:val>
                                            <p:strVal val="#ppt_w"/>
                                          </p:val>
                                        </p:tav>
                                      </p:tavLst>
                                    </p:anim>
                                    <p:anim calcmode="lin" valueType="num">
                                      <p:cBhvr>
                                        <p:cTn id="60" dur="350" fill="hold"/>
                                        <p:tgtEl>
                                          <p:spTgt spid="25"/>
                                        </p:tgtEl>
                                        <p:attrNameLst>
                                          <p:attrName>ppt_h</p:attrName>
                                        </p:attrNameLst>
                                      </p:cBhvr>
                                      <p:tavLst>
                                        <p:tav tm="0">
                                          <p:val>
                                            <p:fltVal val="0"/>
                                          </p:val>
                                        </p:tav>
                                        <p:tav tm="100000">
                                          <p:val>
                                            <p:strVal val="#ppt_h"/>
                                          </p:val>
                                        </p:tav>
                                      </p:tavLst>
                                    </p:anim>
                                    <p:animEffect transition="in" filter="fade">
                                      <p:cBhvr>
                                        <p:cTn id="61" dur="350"/>
                                        <p:tgtEl>
                                          <p:spTgt spid="2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350" fill="hold"/>
                                        <p:tgtEl>
                                          <p:spTgt spid="26"/>
                                        </p:tgtEl>
                                        <p:attrNameLst>
                                          <p:attrName>ppt_w</p:attrName>
                                        </p:attrNameLst>
                                      </p:cBhvr>
                                      <p:tavLst>
                                        <p:tav tm="0">
                                          <p:val>
                                            <p:fltVal val="0"/>
                                          </p:val>
                                        </p:tav>
                                        <p:tav tm="100000">
                                          <p:val>
                                            <p:strVal val="#ppt_w"/>
                                          </p:val>
                                        </p:tav>
                                      </p:tavLst>
                                    </p:anim>
                                    <p:anim calcmode="lin" valueType="num">
                                      <p:cBhvr>
                                        <p:cTn id="65" dur="350" fill="hold"/>
                                        <p:tgtEl>
                                          <p:spTgt spid="26"/>
                                        </p:tgtEl>
                                        <p:attrNameLst>
                                          <p:attrName>ppt_h</p:attrName>
                                        </p:attrNameLst>
                                      </p:cBhvr>
                                      <p:tavLst>
                                        <p:tav tm="0">
                                          <p:val>
                                            <p:fltVal val="0"/>
                                          </p:val>
                                        </p:tav>
                                        <p:tav tm="100000">
                                          <p:val>
                                            <p:strVal val="#ppt_h"/>
                                          </p:val>
                                        </p:tav>
                                      </p:tavLst>
                                    </p:anim>
                                    <p:animEffect transition="in" filter="fade">
                                      <p:cBhvr>
                                        <p:cTn id="66" dur="3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21" grpId="0"/>
      <p:bldP spid="22" grpId="0"/>
      <p:bldP spid="23" grpId="0"/>
      <p:bldP spid="24" grpId="0"/>
      <p:bldP spid="25" grpId="0"/>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0" name="Rectangle 21"/>
          <p:cNvSpPr/>
          <p:nvPr/>
        </p:nvSpPr>
        <p:spPr>
          <a:xfrm>
            <a:off x="-4118" y="-40447"/>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flipH="1">
            <a:off x="7099875" y="920941"/>
            <a:ext cx="5142042" cy="5937059"/>
          </a:xfrm>
          <a:prstGeom prst="rect">
            <a:avLst/>
          </a:prstGeom>
          <a:effectLst>
            <a:outerShdw blurRad="139700" dist="76200" dir="10800000" sx="99000" sy="99000" algn="r" rotWithShape="0">
              <a:prstClr val="black">
                <a:alpha val="29000"/>
              </a:prstClr>
            </a:outerShdw>
          </a:effectLst>
        </p:spPr>
      </p:pic>
      <p:sp>
        <p:nvSpPr>
          <p:cNvPr id="8" name="TextBox 7"/>
          <p:cNvSpPr txBox="1"/>
          <p:nvPr/>
        </p:nvSpPr>
        <p:spPr>
          <a:xfrm>
            <a:off x="1028701" y="2880721"/>
            <a:ext cx="3873499" cy="1200329"/>
          </a:xfrm>
          <a:prstGeom prst="rect">
            <a:avLst/>
          </a:prstGeom>
          <a:noFill/>
        </p:spPr>
        <p:txBody>
          <a:bodyPr wrap="square" rtlCol="0">
            <a:spAutoFit/>
          </a:bodyPr>
          <a:lstStyle/>
          <a:p>
            <a:r>
              <a:rPr lang="es-EC" sz="7200" b="1" dirty="0" smtClean="0">
                <a:solidFill>
                  <a:prstClr val="white"/>
                </a:solidFill>
                <a:latin typeface="Raleway"/>
              </a:rPr>
              <a:t>Gracias</a:t>
            </a:r>
            <a:endParaRPr lang="id-ID" sz="7200" b="1" dirty="0">
              <a:solidFill>
                <a:prstClr val="white"/>
              </a:solidFill>
              <a:latin typeface="Raleway"/>
            </a:endParaRPr>
          </a:p>
        </p:txBody>
      </p:sp>
      <p:pic>
        <p:nvPicPr>
          <p:cNvPr id="4" name="Marcador de posición de imagen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5891" r="35891"/>
          <a:stretch>
            <a:fillRect/>
          </a:stretch>
        </p:blipFill>
        <p:spPr/>
      </p:pic>
    </p:spTree>
    <p:extLst>
      <p:ext uri="{BB962C8B-B14F-4D97-AF65-F5344CB8AC3E}">
        <p14:creationId xmlns:p14="http://schemas.microsoft.com/office/powerpoint/2010/main" val="3184483128"/>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a:stCxn id="20" idx="6"/>
          </p:cNvCxnSpPr>
          <p:nvPr/>
        </p:nvCxnSpPr>
        <p:spPr>
          <a:xfrm>
            <a:off x="4420282" y="3794929"/>
            <a:ext cx="720694" cy="417895"/>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997466" y="3948581"/>
            <a:ext cx="1028935" cy="264243"/>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Slide Number Placeholder 2"/>
          <p:cNvSpPr>
            <a:spLocks noGrp="1"/>
          </p:cNvSpPr>
          <p:nvPr>
            <p:ph type="sldNum" sz="quarter" idx="12"/>
          </p:nvPr>
        </p:nvSpPr>
        <p:spPr/>
        <p:txBody>
          <a:bodyPr/>
          <a:lstStyle/>
          <a:p>
            <a:r>
              <a:rPr lang="es-EC" dirty="0"/>
              <a:t>5</a:t>
            </a:r>
            <a:endParaRPr lang="id-ID" dirty="0"/>
          </a:p>
        </p:txBody>
      </p:sp>
      <p:sp>
        <p:nvSpPr>
          <p:cNvPr id="3" name="Title 2"/>
          <p:cNvSpPr>
            <a:spLocks noGrp="1"/>
          </p:cNvSpPr>
          <p:nvPr>
            <p:ph type="title" idx="4294967295"/>
          </p:nvPr>
        </p:nvSpPr>
        <p:spPr>
          <a:xfrm>
            <a:off x="4903307" y="423863"/>
            <a:ext cx="2408238" cy="471487"/>
          </a:xfrm>
        </p:spPr>
        <p:txBody>
          <a:bodyPr>
            <a:noAutofit/>
          </a:bodyPr>
          <a:lstStyle/>
          <a:p>
            <a:pPr algn="ctr"/>
            <a:r>
              <a:rPr lang="en-US" sz="2800" dirty="0" err="1">
                <a:ea typeface="+mn-ea"/>
                <a:cs typeface="+mn-cs"/>
              </a:rPr>
              <a:t>Justificación</a:t>
            </a:r>
            <a:endParaRPr lang="en-US" sz="2800" dirty="0">
              <a:ea typeface="+mn-ea"/>
              <a:cs typeface="+mn-cs"/>
            </a:endParaRPr>
          </a:p>
        </p:txBody>
      </p:sp>
      <p:grpSp>
        <p:nvGrpSpPr>
          <p:cNvPr id="5" name="Group 109"/>
          <p:cNvGrpSpPr/>
          <p:nvPr/>
        </p:nvGrpSpPr>
        <p:grpSpPr>
          <a:xfrm flipH="1">
            <a:off x="4970298" y="3244657"/>
            <a:ext cx="2251405" cy="2762443"/>
            <a:chOff x="3823109" y="2168501"/>
            <a:chExt cx="1688554" cy="2071832"/>
          </a:xfrm>
        </p:grpSpPr>
        <p:sp>
          <p:nvSpPr>
            <p:cNvPr id="6" name="Freeform 5"/>
            <p:cNvSpPr>
              <a:spLocks/>
            </p:cNvSpPr>
            <p:nvPr/>
          </p:nvSpPr>
          <p:spPr bwMode="auto">
            <a:xfrm>
              <a:off x="3823109" y="2168501"/>
              <a:ext cx="1688554" cy="2071832"/>
            </a:xfrm>
            <a:custGeom>
              <a:avLst/>
              <a:gdLst/>
              <a:ahLst/>
              <a:cxnLst>
                <a:cxn ang="0">
                  <a:pos x="169" y="528"/>
                </a:cxn>
                <a:cxn ang="0">
                  <a:pos x="121" y="430"/>
                </a:cxn>
                <a:cxn ang="0">
                  <a:pos x="54" y="428"/>
                </a:cxn>
                <a:cxn ang="0">
                  <a:pos x="46" y="390"/>
                </a:cxn>
                <a:cxn ang="0">
                  <a:pos x="28" y="376"/>
                </a:cxn>
                <a:cxn ang="0">
                  <a:pos x="42" y="366"/>
                </a:cxn>
                <a:cxn ang="0">
                  <a:pos x="24" y="356"/>
                </a:cxn>
                <a:cxn ang="0">
                  <a:pos x="19" y="332"/>
                </a:cxn>
                <a:cxn ang="0">
                  <a:pos x="9" y="305"/>
                </a:cxn>
                <a:cxn ang="0">
                  <a:pos x="49" y="233"/>
                </a:cxn>
                <a:cxn ang="0">
                  <a:pos x="133" y="58"/>
                </a:cxn>
                <a:cxn ang="0">
                  <a:pos x="404" y="174"/>
                </a:cxn>
                <a:cxn ang="0">
                  <a:pos x="336" y="387"/>
                </a:cxn>
                <a:cxn ang="0">
                  <a:pos x="347" y="534"/>
                </a:cxn>
                <a:cxn ang="0">
                  <a:pos x="168" y="534"/>
                </a:cxn>
                <a:cxn ang="0">
                  <a:pos x="169" y="528"/>
                </a:cxn>
              </a:cxnLst>
              <a:rect l="0" t="0" r="r" b="b"/>
              <a:pathLst>
                <a:path w="436" h="534">
                  <a:moveTo>
                    <a:pt x="169" y="528"/>
                  </a:moveTo>
                  <a:cubicBezTo>
                    <a:pt x="169" y="528"/>
                    <a:pt x="171" y="428"/>
                    <a:pt x="121" y="430"/>
                  </a:cubicBezTo>
                  <a:cubicBezTo>
                    <a:pt x="71" y="432"/>
                    <a:pt x="66" y="446"/>
                    <a:pt x="54" y="428"/>
                  </a:cubicBezTo>
                  <a:cubicBezTo>
                    <a:pt x="42" y="409"/>
                    <a:pt x="54" y="398"/>
                    <a:pt x="46" y="390"/>
                  </a:cubicBezTo>
                  <a:cubicBezTo>
                    <a:pt x="46" y="390"/>
                    <a:pt x="28" y="384"/>
                    <a:pt x="28" y="376"/>
                  </a:cubicBezTo>
                  <a:cubicBezTo>
                    <a:pt x="28" y="368"/>
                    <a:pt x="42" y="366"/>
                    <a:pt x="42" y="366"/>
                  </a:cubicBezTo>
                  <a:cubicBezTo>
                    <a:pt x="42" y="366"/>
                    <a:pt x="24" y="365"/>
                    <a:pt x="24" y="356"/>
                  </a:cubicBezTo>
                  <a:cubicBezTo>
                    <a:pt x="23" y="348"/>
                    <a:pt x="33" y="338"/>
                    <a:pt x="19" y="332"/>
                  </a:cubicBezTo>
                  <a:cubicBezTo>
                    <a:pt x="5" y="326"/>
                    <a:pt x="0" y="320"/>
                    <a:pt x="9" y="305"/>
                  </a:cubicBezTo>
                  <a:cubicBezTo>
                    <a:pt x="18" y="290"/>
                    <a:pt x="52" y="251"/>
                    <a:pt x="49" y="233"/>
                  </a:cubicBezTo>
                  <a:cubicBezTo>
                    <a:pt x="46" y="216"/>
                    <a:pt x="29" y="117"/>
                    <a:pt x="133" y="58"/>
                  </a:cubicBezTo>
                  <a:cubicBezTo>
                    <a:pt x="238" y="0"/>
                    <a:pt x="372" y="49"/>
                    <a:pt x="404" y="174"/>
                  </a:cubicBezTo>
                  <a:cubicBezTo>
                    <a:pt x="436" y="300"/>
                    <a:pt x="336" y="387"/>
                    <a:pt x="336" y="387"/>
                  </a:cubicBezTo>
                  <a:cubicBezTo>
                    <a:pt x="336" y="387"/>
                    <a:pt x="302" y="480"/>
                    <a:pt x="347" y="534"/>
                  </a:cubicBezTo>
                  <a:cubicBezTo>
                    <a:pt x="168" y="534"/>
                    <a:pt x="168" y="534"/>
                    <a:pt x="168" y="534"/>
                  </a:cubicBezTo>
                  <a:lnTo>
                    <a:pt x="169" y="528"/>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7" name="Group 51"/>
            <p:cNvGrpSpPr/>
            <p:nvPr/>
          </p:nvGrpSpPr>
          <p:grpSpPr>
            <a:xfrm>
              <a:off x="4104437" y="2380079"/>
              <a:ext cx="1229523" cy="1099028"/>
              <a:chOff x="5778501" y="3379787"/>
              <a:chExt cx="1630363" cy="1457326"/>
            </a:xfrm>
            <a:solidFill>
              <a:schemeClr val="bg1">
                <a:lumMod val="95000"/>
              </a:schemeClr>
            </a:solidFill>
          </p:grpSpPr>
          <p:sp>
            <p:nvSpPr>
              <p:cNvPr id="8" name="Freeform 94"/>
              <p:cNvSpPr>
                <a:spLocks/>
              </p:cNvSpPr>
              <p:nvPr/>
            </p:nvSpPr>
            <p:spPr bwMode="auto">
              <a:xfrm>
                <a:off x="6265856" y="3629025"/>
                <a:ext cx="600075" cy="434975"/>
              </a:xfrm>
              <a:custGeom>
                <a:avLst/>
                <a:gdLst/>
                <a:ahLst/>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accent1"/>
                  </a:solidFill>
                </a:endParaRPr>
              </a:p>
            </p:txBody>
          </p:sp>
          <p:sp>
            <p:nvSpPr>
              <p:cNvPr id="9" name="Freeform 95"/>
              <p:cNvSpPr>
                <a:spLocks/>
              </p:cNvSpPr>
              <p:nvPr/>
            </p:nvSpPr>
            <p:spPr bwMode="auto">
              <a:xfrm>
                <a:off x="5778501" y="3379787"/>
                <a:ext cx="1630363" cy="1457326"/>
              </a:xfrm>
              <a:custGeom>
                <a:avLst/>
                <a:gdLst/>
                <a:ahLst/>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1"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accent1"/>
                  </a:solidFill>
                </a:endParaRPr>
              </a:p>
            </p:txBody>
          </p:sp>
        </p:grpSp>
      </p:grpSp>
      <p:sp>
        <p:nvSpPr>
          <p:cNvPr id="10" name="Line 5"/>
          <p:cNvSpPr>
            <a:spLocks noChangeShapeType="1"/>
          </p:cNvSpPr>
          <p:nvPr/>
        </p:nvSpPr>
        <p:spPr bwMode="auto">
          <a:xfrm rot="16200000" flipH="1" flipV="1">
            <a:off x="3176673" y="4429275"/>
            <a:ext cx="1016" cy="1951"/>
          </a:xfrm>
          <a:prstGeom prst="line">
            <a:avLst/>
          </a:prstGeom>
          <a:solidFill>
            <a:schemeClr val="bg1">
              <a:lumMod val="75000"/>
            </a:schemeClr>
          </a:solidFill>
          <a:ln w="5" cap="flat">
            <a:solidFill>
              <a:srgbClr val="E4F2F2"/>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Line 6"/>
          <p:cNvSpPr>
            <a:spLocks noChangeShapeType="1"/>
          </p:cNvSpPr>
          <p:nvPr/>
        </p:nvSpPr>
        <p:spPr bwMode="auto">
          <a:xfrm rot="16200000" flipH="1" flipV="1">
            <a:off x="4278436" y="4429275"/>
            <a:ext cx="1016" cy="1951"/>
          </a:xfrm>
          <a:prstGeom prst="line">
            <a:avLst/>
          </a:prstGeom>
          <a:solidFill>
            <a:schemeClr val="bg1">
              <a:lumMod val="75000"/>
            </a:schemeClr>
          </a:solidFill>
          <a:ln w="5" cap="flat">
            <a:solidFill>
              <a:srgbClr val="E4F2F2"/>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Line 5"/>
          <p:cNvSpPr>
            <a:spLocks noChangeShapeType="1"/>
          </p:cNvSpPr>
          <p:nvPr/>
        </p:nvSpPr>
        <p:spPr bwMode="auto">
          <a:xfrm rot="5400000" flipH="1">
            <a:off x="3176673" y="4212358"/>
            <a:ext cx="1016" cy="1951"/>
          </a:xfrm>
          <a:prstGeom prst="line">
            <a:avLst/>
          </a:prstGeom>
          <a:solidFill>
            <a:schemeClr val="bg1">
              <a:lumMod val="75000"/>
            </a:schemeClr>
          </a:solidFill>
          <a:ln w="5" cap="flat">
            <a:solidFill>
              <a:srgbClr val="E4F2F2"/>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Line 6"/>
          <p:cNvSpPr>
            <a:spLocks noChangeShapeType="1"/>
          </p:cNvSpPr>
          <p:nvPr/>
        </p:nvSpPr>
        <p:spPr bwMode="auto">
          <a:xfrm rot="5400000" flipH="1">
            <a:off x="4278436" y="4212358"/>
            <a:ext cx="1016" cy="1951"/>
          </a:xfrm>
          <a:prstGeom prst="line">
            <a:avLst/>
          </a:prstGeom>
          <a:solidFill>
            <a:schemeClr val="bg1">
              <a:lumMod val="75000"/>
            </a:schemeClr>
          </a:solidFill>
          <a:ln w="5" cap="flat">
            <a:solidFill>
              <a:srgbClr val="E4F2F2"/>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rot="16200000" flipH="1" flipV="1">
            <a:off x="2193789" y="4358310"/>
            <a:ext cx="1904890" cy="1604721"/>
          </a:xfrm>
          <a:custGeom>
            <a:avLst/>
            <a:gdLst/>
            <a:ahLst/>
            <a:cxnLst>
              <a:cxn ang="0">
                <a:pos x="0" y="52"/>
              </a:cxn>
              <a:cxn ang="0">
                <a:pos x="221" y="46"/>
              </a:cxn>
              <a:cxn ang="0">
                <a:pos x="331" y="45"/>
              </a:cxn>
              <a:cxn ang="0">
                <a:pos x="440" y="52"/>
              </a:cxn>
              <a:cxn ang="0">
                <a:pos x="541" y="82"/>
              </a:cxn>
              <a:cxn ang="0">
                <a:pos x="583" y="114"/>
              </a:cxn>
              <a:cxn ang="0">
                <a:pos x="613" y="157"/>
              </a:cxn>
              <a:cxn ang="0">
                <a:pos x="647" y="261"/>
              </a:cxn>
              <a:cxn ang="0">
                <a:pos x="664" y="370"/>
              </a:cxn>
              <a:cxn ang="0">
                <a:pos x="654" y="260"/>
              </a:cxn>
              <a:cxn ang="0">
                <a:pos x="625" y="152"/>
              </a:cxn>
              <a:cxn ang="0">
                <a:pos x="595" y="103"/>
              </a:cxn>
              <a:cxn ang="0">
                <a:pos x="551" y="65"/>
              </a:cxn>
              <a:cxn ang="0">
                <a:pos x="499" y="41"/>
              </a:cxn>
              <a:cxn ang="0">
                <a:pos x="444" y="26"/>
              </a:cxn>
              <a:cxn ang="0">
                <a:pos x="333" y="12"/>
              </a:cxn>
              <a:cxn ang="0">
                <a:pos x="221" y="6"/>
              </a:cxn>
              <a:cxn ang="0">
                <a:pos x="0" y="0"/>
              </a:cxn>
              <a:cxn ang="0">
                <a:pos x="0" y="52"/>
              </a:cxn>
            </a:cxnLst>
            <a:rect l="0" t="0" r="r" b="b"/>
            <a:pathLst>
              <a:path w="664" h="370">
                <a:moveTo>
                  <a:pt x="0" y="52"/>
                </a:moveTo>
                <a:cubicBezTo>
                  <a:pt x="74" y="50"/>
                  <a:pt x="148" y="47"/>
                  <a:pt x="221" y="46"/>
                </a:cubicBezTo>
                <a:cubicBezTo>
                  <a:pt x="258" y="45"/>
                  <a:pt x="294" y="45"/>
                  <a:pt x="331" y="45"/>
                </a:cubicBezTo>
                <a:cubicBezTo>
                  <a:pt x="367" y="46"/>
                  <a:pt x="404" y="47"/>
                  <a:pt x="440" y="52"/>
                </a:cubicBezTo>
                <a:cubicBezTo>
                  <a:pt x="475" y="57"/>
                  <a:pt x="510" y="65"/>
                  <a:pt x="541" y="82"/>
                </a:cubicBezTo>
                <a:cubicBezTo>
                  <a:pt x="557" y="90"/>
                  <a:pt x="571" y="101"/>
                  <a:pt x="583" y="114"/>
                </a:cubicBezTo>
                <a:cubicBezTo>
                  <a:pt x="595" y="127"/>
                  <a:pt x="605" y="142"/>
                  <a:pt x="613" y="157"/>
                </a:cubicBezTo>
                <a:cubicBezTo>
                  <a:pt x="630" y="189"/>
                  <a:pt x="640" y="225"/>
                  <a:pt x="647" y="261"/>
                </a:cubicBezTo>
                <a:cubicBezTo>
                  <a:pt x="655" y="297"/>
                  <a:pt x="660" y="333"/>
                  <a:pt x="664" y="370"/>
                </a:cubicBezTo>
                <a:cubicBezTo>
                  <a:pt x="662" y="333"/>
                  <a:pt x="659" y="296"/>
                  <a:pt x="654" y="260"/>
                </a:cubicBezTo>
                <a:cubicBezTo>
                  <a:pt x="648" y="223"/>
                  <a:pt x="640" y="186"/>
                  <a:pt x="625" y="152"/>
                </a:cubicBezTo>
                <a:cubicBezTo>
                  <a:pt x="617" y="134"/>
                  <a:pt x="607" y="118"/>
                  <a:pt x="595" y="103"/>
                </a:cubicBezTo>
                <a:cubicBezTo>
                  <a:pt x="583" y="88"/>
                  <a:pt x="568" y="75"/>
                  <a:pt x="551" y="65"/>
                </a:cubicBezTo>
                <a:cubicBezTo>
                  <a:pt x="535" y="55"/>
                  <a:pt x="517" y="47"/>
                  <a:pt x="499" y="41"/>
                </a:cubicBezTo>
                <a:cubicBezTo>
                  <a:pt x="481" y="35"/>
                  <a:pt x="462" y="30"/>
                  <a:pt x="444" y="26"/>
                </a:cubicBezTo>
                <a:cubicBezTo>
                  <a:pt x="407" y="19"/>
                  <a:pt x="370" y="15"/>
                  <a:pt x="333" y="12"/>
                </a:cubicBezTo>
                <a:cubicBezTo>
                  <a:pt x="295" y="9"/>
                  <a:pt x="258" y="8"/>
                  <a:pt x="221" y="6"/>
                </a:cubicBezTo>
                <a:cubicBezTo>
                  <a:pt x="147" y="4"/>
                  <a:pt x="74" y="2"/>
                  <a:pt x="0" y="0"/>
                </a:cubicBezTo>
                <a:lnTo>
                  <a:pt x="0" y="52"/>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rot="16200000" flipH="1" flipV="1">
            <a:off x="1976674" y="4197583"/>
            <a:ext cx="1652909" cy="1462160"/>
          </a:xfrm>
          <a:custGeom>
            <a:avLst/>
            <a:gdLst/>
            <a:ahLst/>
            <a:cxnLst>
              <a:cxn ang="0">
                <a:pos x="0" y="52"/>
              </a:cxn>
              <a:cxn ang="0">
                <a:pos x="195" y="46"/>
              </a:cxn>
              <a:cxn ang="0">
                <a:pos x="292" y="45"/>
              </a:cxn>
              <a:cxn ang="0">
                <a:pos x="387" y="52"/>
              </a:cxn>
              <a:cxn ang="0">
                <a:pos x="475" y="80"/>
              </a:cxn>
              <a:cxn ang="0">
                <a:pos x="510" y="110"/>
              </a:cxn>
              <a:cxn ang="0">
                <a:pos x="535" y="149"/>
              </a:cxn>
              <a:cxn ang="0">
                <a:pos x="563" y="241"/>
              </a:cxn>
              <a:cxn ang="0">
                <a:pos x="578" y="337"/>
              </a:cxn>
              <a:cxn ang="0">
                <a:pos x="570" y="240"/>
              </a:cxn>
              <a:cxn ang="0">
                <a:pos x="547" y="144"/>
              </a:cxn>
              <a:cxn ang="0">
                <a:pos x="522" y="99"/>
              </a:cxn>
              <a:cxn ang="0">
                <a:pos x="486" y="64"/>
              </a:cxn>
              <a:cxn ang="0">
                <a:pos x="440" y="40"/>
              </a:cxn>
              <a:cxn ang="0">
                <a:pos x="392" y="26"/>
              </a:cxn>
              <a:cxn ang="0">
                <a:pos x="293" y="12"/>
              </a:cxn>
              <a:cxn ang="0">
                <a:pos x="195" y="6"/>
              </a:cxn>
              <a:cxn ang="0">
                <a:pos x="0" y="0"/>
              </a:cxn>
              <a:cxn ang="0">
                <a:pos x="0" y="52"/>
              </a:cxn>
            </a:cxnLst>
            <a:rect l="0" t="0" r="r" b="b"/>
            <a:pathLst>
              <a:path w="578" h="337">
                <a:moveTo>
                  <a:pt x="0" y="52"/>
                </a:moveTo>
                <a:cubicBezTo>
                  <a:pt x="65" y="50"/>
                  <a:pt x="130" y="47"/>
                  <a:pt x="195" y="46"/>
                </a:cubicBezTo>
                <a:cubicBezTo>
                  <a:pt x="227" y="45"/>
                  <a:pt x="259" y="44"/>
                  <a:pt x="292" y="45"/>
                </a:cubicBezTo>
                <a:cubicBezTo>
                  <a:pt x="324" y="46"/>
                  <a:pt x="356" y="47"/>
                  <a:pt x="387" y="52"/>
                </a:cubicBezTo>
                <a:cubicBezTo>
                  <a:pt x="418" y="56"/>
                  <a:pt x="449" y="64"/>
                  <a:pt x="475" y="80"/>
                </a:cubicBezTo>
                <a:cubicBezTo>
                  <a:pt x="488" y="88"/>
                  <a:pt x="500" y="98"/>
                  <a:pt x="510" y="110"/>
                </a:cubicBezTo>
                <a:cubicBezTo>
                  <a:pt x="520" y="121"/>
                  <a:pt x="528" y="135"/>
                  <a:pt x="535" y="149"/>
                </a:cubicBezTo>
                <a:cubicBezTo>
                  <a:pt x="548" y="178"/>
                  <a:pt x="557" y="209"/>
                  <a:pt x="563" y="241"/>
                </a:cubicBezTo>
                <a:cubicBezTo>
                  <a:pt x="570" y="272"/>
                  <a:pt x="574" y="305"/>
                  <a:pt x="578" y="337"/>
                </a:cubicBezTo>
                <a:cubicBezTo>
                  <a:pt x="576" y="304"/>
                  <a:pt x="574" y="272"/>
                  <a:pt x="570" y="240"/>
                </a:cubicBezTo>
                <a:cubicBezTo>
                  <a:pt x="565" y="207"/>
                  <a:pt x="559" y="175"/>
                  <a:pt x="547" y="144"/>
                </a:cubicBezTo>
                <a:cubicBezTo>
                  <a:pt x="541" y="128"/>
                  <a:pt x="533" y="113"/>
                  <a:pt x="522" y="99"/>
                </a:cubicBezTo>
                <a:cubicBezTo>
                  <a:pt x="512" y="86"/>
                  <a:pt x="500" y="74"/>
                  <a:pt x="486" y="64"/>
                </a:cubicBezTo>
                <a:cubicBezTo>
                  <a:pt x="472" y="54"/>
                  <a:pt x="456" y="46"/>
                  <a:pt x="440" y="40"/>
                </a:cubicBezTo>
                <a:cubicBezTo>
                  <a:pt x="424" y="34"/>
                  <a:pt x="408" y="29"/>
                  <a:pt x="392" y="26"/>
                </a:cubicBezTo>
                <a:cubicBezTo>
                  <a:pt x="359" y="19"/>
                  <a:pt x="326" y="15"/>
                  <a:pt x="293" y="12"/>
                </a:cubicBezTo>
                <a:cubicBezTo>
                  <a:pt x="260" y="9"/>
                  <a:pt x="228" y="8"/>
                  <a:pt x="195" y="6"/>
                </a:cubicBezTo>
                <a:cubicBezTo>
                  <a:pt x="130" y="3"/>
                  <a:pt x="65" y="2"/>
                  <a:pt x="0" y="0"/>
                </a:cubicBezTo>
                <a:lnTo>
                  <a:pt x="0" y="52"/>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rot="16200000" flipH="1" flipV="1">
            <a:off x="1900274" y="3919750"/>
            <a:ext cx="1102725" cy="1467644"/>
          </a:xfrm>
          <a:custGeom>
            <a:avLst/>
            <a:gdLst/>
            <a:ahLst/>
            <a:cxnLst>
              <a:cxn ang="0">
                <a:pos x="0" y="53"/>
              </a:cxn>
              <a:cxn ang="0">
                <a:pos x="175" y="46"/>
              </a:cxn>
              <a:cxn ang="0">
                <a:pos x="261" y="47"/>
              </a:cxn>
              <a:cxn ang="0">
                <a:pos x="345" y="57"/>
              </a:cxn>
              <a:cxn ang="0">
                <a:pos x="416" y="94"/>
              </a:cxn>
              <a:cxn ang="0">
                <a:pos x="457" y="167"/>
              </a:cxn>
              <a:cxn ang="0">
                <a:pos x="476" y="251"/>
              </a:cxn>
              <a:cxn ang="0">
                <a:pos x="488" y="338"/>
              </a:cxn>
              <a:cxn ang="0">
                <a:pos x="483" y="250"/>
              </a:cxn>
              <a:cxn ang="0">
                <a:pos x="469" y="163"/>
              </a:cxn>
              <a:cxn ang="0">
                <a:pos x="455" y="120"/>
              </a:cxn>
              <a:cxn ang="0">
                <a:pos x="431" y="81"/>
              </a:cxn>
              <a:cxn ang="0">
                <a:pos x="395" y="50"/>
              </a:cxn>
              <a:cxn ang="0">
                <a:pos x="352" y="31"/>
              </a:cxn>
              <a:cxn ang="0">
                <a:pos x="264" y="14"/>
              </a:cxn>
              <a:cxn ang="0">
                <a:pos x="175" y="7"/>
              </a:cxn>
              <a:cxn ang="0">
                <a:pos x="0" y="0"/>
              </a:cxn>
              <a:cxn ang="0">
                <a:pos x="0" y="53"/>
              </a:cxn>
            </a:cxnLst>
            <a:rect l="0" t="0" r="r" b="b"/>
            <a:pathLst>
              <a:path w="488" h="338">
                <a:moveTo>
                  <a:pt x="0" y="53"/>
                </a:moveTo>
                <a:cubicBezTo>
                  <a:pt x="59" y="51"/>
                  <a:pt x="117" y="48"/>
                  <a:pt x="175" y="46"/>
                </a:cubicBezTo>
                <a:cubicBezTo>
                  <a:pt x="204" y="46"/>
                  <a:pt x="233" y="45"/>
                  <a:pt x="261" y="47"/>
                </a:cubicBezTo>
                <a:cubicBezTo>
                  <a:pt x="290" y="48"/>
                  <a:pt x="318" y="50"/>
                  <a:pt x="345" y="57"/>
                </a:cubicBezTo>
                <a:cubicBezTo>
                  <a:pt x="372" y="63"/>
                  <a:pt x="397" y="75"/>
                  <a:pt x="416" y="94"/>
                </a:cubicBezTo>
                <a:cubicBezTo>
                  <a:pt x="435" y="113"/>
                  <a:pt x="448" y="139"/>
                  <a:pt x="457" y="167"/>
                </a:cubicBezTo>
                <a:cubicBezTo>
                  <a:pt x="466" y="194"/>
                  <a:pt x="472" y="222"/>
                  <a:pt x="476" y="251"/>
                </a:cubicBezTo>
                <a:cubicBezTo>
                  <a:pt x="481" y="280"/>
                  <a:pt x="485" y="309"/>
                  <a:pt x="488" y="338"/>
                </a:cubicBezTo>
                <a:cubicBezTo>
                  <a:pt x="487" y="308"/>
                  <a:pt x="486" y="279"/>
                  <a:pt x="483" y="250"/>
                </a:cubicBezTo>
                <a:cubicBezTo>
                  <a:pt x="480" y="221"/>
                  <a:pt x="477" y="192"/>
                  <a:pt x="469" y="163"/>
                </a:cubicBezTo>
                <a:cubicBezTo>
                  <a:pt x="466" y="148"/>
                  <a:pt x="461" y="134"/>
                  <a:pt x="455" y="120"/>
                </a:cubicBezTo>
                <a:cubicBezTo>
                  <a:pt x="449" y="106"/>
                  <a:pt x="441" y="93"/>
                  <a:pt x="431" y="81"/>
                </a:cubicBezTo>
                <a:cubicBezTo>
                  <a:pt x="421" y="69"/>
                  <a:pt x="408" y="59"/>
                  <a:pt x="395" y="50"/>
                </a:cubicBezTo>
                <a:cubicBezTo>
                  <a:pt x="381" y="42"/>
                  <a:pt x="367" y="36"/>
                  <a:pt x="352" y="31"/>
                </a:cubicBezTo>
                <a:cubicBezTo>
                  <a:pt x="323" y="22"/>
                  <a:pt x="293" y="17"/>
                  <a:pt x="264" y="14"/>
                </a:cubicBezTo>
                <a:cubicBezTo>
                  <a:pt x="234" y="10"/>
                  <a:pt x="205" y="9"/>
                  <a:pt x="175" y="7"/>
                </a:cubicBezTo>
                <a:cubicBezTo>
                  <a:pt x="117" y="4"/>
                  <a:pt x="58" y="3"/>
                  <a:pt x="0" y="0"/>
                </a:cubicBezTo>
                <a:lnTo>
                  <a:pt x="0" y="5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7"/>
          <p:cNvSpPr>
            <a:spLocks/>
          </p:cNvSpPr>
          <p:nvPr/>
        </p:nvSpPr>
        <p:spPr bwMode="auto">
          <a:xfrm rot="5400000" flipH="1">
            <a:off x="2208679" y="1719054"/>
            <a:ext cx="1875110" cy="1604721"/>
          </a:xfrm>
          <a:custGeom>
            <a:avLst/>
            <a:gdLst/>
            <a:ahLst/>
            <a:cxnLst>
              <a:cxn ang="0">
                <a:pos x="0" y="52"/>
              </a:cxn>
              <a:cxn ang="0">
                <a:pos x="221" y="46"/>
              </a:cxn>
              <a:cxn ang="0">
                <a:pos x="331" y="45"/>
              </a:cxn>
              <a:cxn ang="0">
                <a:pos x="440" y="52"/>
              </a:cxn>
              <a:cxn ang="0">
                <a:pos x="541" y="82"/>
              </a:cxn>
              <a:cxn ang="0">
                <a:pos x="583" y="114"/>
              </a:cxn>
              <a:cxn ang="0">
                <a:pos x="613" y="157"/>
              </a:cxn>
              <a:cxn ang="0">
                <a:pos x="647" y="261"/>
              </a:cxn>
              <a:cxn ang="0">
                <a:pos x="664" y="370"/>
              </a:cxn>
              <a:cxn ang="0">
                <a:pos x="654" y="260"/>
              </a:cxn>
              <a:cxn ang="0">
                <a:pos x="625" y="152"/>
              </a:cxn>
              <a:cxn ang="0">
                <a:pos x="595" y="103"/>
              </a:cxn>
              <a:cxn ang="0">
                <a:pos x="551" y="65"/>
              </a:cxn>
              <a:cxn ang="0">
                <a:pos x="499" y="41"/>
              </a:cxn>
              <a:cxn ang="0">
                <a:pos x="444" y="26"/>
              </a:cxn>
              <a:cxn ang="0">
                <a:pos x="333" y="12"/>
              </a:cxn>
              <a:cxn ang="0">
                <a:pos x="221" y="6"/>
              </a:cxn>
              <a:cxn ang="0">
                <a:pos x="0" y="0"/>
              </a:cxn>
              <a:cxn ang="0">
                <a:pos x="0" y="52"/>
              </a:cxn>
            </a:cxnLst>
            <a:rect l="0" t="0" r="r" b="b"/>
            <a:pathLst>
              <a:path w="664" h="370">
                <a:moveTo>
                  <a:pt x="0" y="52"/>
                </a:moveTo>
                <a:cubicBezTo>
                  <a:pt x="74" y="50"/>
                  <a:pt x="148" y="47"/>
                  <a:pt x="221" y="46"/>
                </a:cubicBezTo>
                <a:cubicBezTo>
                  <a:pt x="258" y="45"/>
                  <a:pt x="294" y="45"/>
                  <a:pt x="331" y="45"/>
                </a:cubicBezTo>
                <a:cubicBezTo>
                  <a:pt x="367" y="46"/>
                  <a:pt x="404" y="47"/>
                  <a:pt x="440" y="52"/>
                </a:cubicBezTo>
                <a:cubicBezTo>
                  <a:pt x="475" y="57"/>
                  <a:pt x="510" y="65"/>
                  <a:pt x="541" y="82"/>
                </a:cubicBezTo>
                <a:cubicBezTo>
                  <a:pt x="557" y="90"/>
                  <a:pt x="571" y="101"/>
                  <a:pt x="583" y="114"/>
                </a:cubicBezTo>
                <a:cubicBezTo>
                  <a:pt x="595" y="127"/>
                  <a:pt x="605" y="142"/>
                  <a:pt x="613" y="157"/>
                </a:cubicBezTo>
                <a:cubicBezTo>
                  <a:pt x="630" y="189"/>
                  <a:pt x="640" y="225"/>
                  <a:pt x="647" y="261"/>
                </a:cubicBezTo>
                <a:cubicBezTo>
                  <a:pt x="655" y="297"/>
                  <a:pt x="660" y="333"/>
                  <a:pt x="664" y="370"/>
                </a:cubicBezTo>
                <a:cubicBezTo>
                  <a:pt x="662" y="333"/>
                  <a:pt x="659" y="296"/>
                  <a:pt x="654" y="260"/>
                </a:cubicBezTo>
                <a:cubicBezTo>
                  <a:pt x="648" y="223"/>
                  <a:pt x="640" y="186"/>
                  <a:pt x="625" y="152"/>
                </a:cubicBezTo>
                <a:cubicBezTo>
                  <a:pt x="617" y="134"/>
                  <a:pt x="607" y="118"/>
                  <a:pt x="595" y="103"/>
                </a:cubicBezTo>
                <a:cubicBezTo>
                  <a:pt x="583" y="88"/>
                  <a:pt x="568" y="75"/>
                  <a:pt x="551" y="65"/>
                </a:cubicBezTo>
                <a:cubicBezTo>
                  <a:pt x="535" y="55"/>
                  <a:pt x="517" y="47"/>
                  <a:pt x="499" y="41"/>
                </a:cubicBezTo>
                <a:cubicBezTo>
                  <a:pt x="481" y="35"/>
                  <a:pt x="462" y="30"/>
                  <a:pt x="444" y="26"/>
                </a:cubicBezTo>
                <a:cubicBezTo>
                  <a:pt x="407" y="19"/>
                  <a:pt x="370" y="15"/>
                  <a:pt x="333" y="12"/>
                </a:cubicBezTo>
                <a:cubicBezTo>
                  <a:pt x="295" y="9"/>
                  <a:pt x="258" y="8"/>
                  <a:pt x="221" y="6"/>
                </a:cubicBezTo>
                <a:cubicBezTo>
                  <a:pt x="147" y="4"/>
                  <a:pt x="74" y="2"/>
                  <a:pt x="0" y="0"/>
                </a:cubicBezTo>
                <a:lnTo>
                  <a:pt x="0" y="52"/>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8"/>
          <p:cNvSpPr>
            <a:spLocks/>
          </p:cNvSpPr>
          <p:nvPr/>
        </p:nvSpPr>
        <p:spPr bwMode="auto">
          <a:xfrm rot="5400000" flipH="1">
            <a:off x="1940270" y="2305914"/>
            <a:ext cx="1725717" cy="1462160"/>
          </a:xfrm>
          <a:custGeom>
            <a:avLst/>
            <a:gdLst/>
            <a:ahLst/>
            <a:cxnLst>
              <a:cxn ang="0">
                <a:pos x="0" y="52"/>
              </a:cxn>
              <a:cxn ang="0">
                <a:pos x="195" y="46"/>
              </a:cxn>
              <a:cxn ang="0">
                <a:pos x="292" y="45"/>
              </a:cxn>
              <a:cxn ang="0">
                <a:pos x="387" y="52"/>
              </a:cxn>
              <a:cxn ang="0">
                <a:pos x="475" y="80"/>
              </a:cxn>
              <a:cxn ang="0">
                <a:pos x="510" y="110"/>
              </a:cxn>
              <a:cxn ang="0">
                <a:pos x="535" y="149"/>
              </a:cxn>
              <a:cxn ang="0">
                <a:pos x="563" y="241"/>
              </a:cxn>
              <a:cxn ang="0">
                <a:pos x="578" y="337"/>
              </a:cxn>
              <a:cxn ang="0">
                <a:pos x="570" y="240"/>
              </a:cxn>
              <a:cxn ang="0">
                <a:pos x="547" y="144"/>
              </a:cxn>
              <a:cxn ang="0">
                <a:pos x="522" y="99"/>
              </a:cxn>
              <a:cxn ang="0">
                <a:pos x="486" y="64"/>
              </a:cxn>
              <a:cxn ang="0">
                <a:pos x="440" y="40"/>
              </a:cxn>
              <a:cxn ang="0">
                <a:pos x="392" y="26"/>
              </a:cxn>
              <a:cxn ang="0">
                <a:pos x="293" y="12"/>
              </a:cxn>
              <a:cxn ang="0">
                <a:pos x="195" y="6"/>
              </a:cxn>
              <a:cxn ang="0">
                <a:pos x="0" y="0"/>
              </a:cxn>
              <a:cxn ang="0">
                <a:pos x="0" y="52"/>
              </a:cxn>
            </a:cxnLst>
            <a:rect l="0" t="0" r="r" b="b"/>
            <a:pathLst>
              <a:path w="578" h="337">
                <a:moveTo>
                  <a:pt x="0" y="52"/>
                </a:moveTo>
                <a:cubicBezTo>
                  <a:pt x="65" y="50"/>
                  <a:pt x="130" y="47"/>
                  <a:pt x="195" y="46"/>
                </a:cubicBezTo>
                <a:cubicBezTo>
                  <a:pt x="227" y="45"/>
                  <a:pt x="259" y="44"/>
                  <a:pt x="292" y="45"/>
                </a:cubicBezTo>
                <a:cubicBezTo>
                  <a:pt x="324" y="46"/>
                  <a:pt x="356" y="47"/>
                  <a:pt x="387" y="52"/>
                </a:cubicBezTo>
                <a:cubicBezTo>
                  <a:pt x="418" y="56"/>
                  <a:pt x="449" y="64"/>
                  <a:pt x="475" y="80"/>
                </a:cubicBezTo>
                <a:cubicBezTo>
                  <a:pt x="488" y="88"/>
                  <a:pt x="500" y="98"/>
                  <a:pt x="510" y="110"/>
                </a:cubicBezTo>
                <a:cubicBezTo>
                  <a:pt x="520" y="121"/>
                  <a:pt x="528" y="135"/>
                  <a:pt x="535" y="149"/>
                </a:cubicBezTo>
                <a:cubicBezTo>
                  <a:pt x="548" y="178"/>
                  <a:pt x="557" y="209"/>
                  <a:pt x="563" y="241"/>
                </a:cubicBezTo>
                <a:cubicBezTo>
                  <a:pt x="570" y="272"/>
                  <a:pt x="574" y="305"/>
                  <a:pt x="578" y="337"/>
                </a:cubicBezTo>
                <a:cubicBezTo>
                  <a:pt x="576" y="304"/>
                  <a:pt x="574" y="272"/>
                  <a:pt x="570" y="240"/>
                </a:cubicBezTo>
                <a:cubicBezTo>
                  <a:pt x="565" y="207"/>
                  <a:pt x="559" y="175"/>
                  <a:pt x="547" y="144"/>
                </a:cubicBezTo>
                <a:cubicBezTo>
                  <a:pt x="541" y="128"/>
                  <a:pt x="533" y="113"/>
                  <a:pt x="522" y="99"/>
                </a:cubicBezTo>
                <a:cubicBezTo>
                  <a:pt x="512" y="86"/>
                  <a:pt x="500" y="74"/>
                  <a:pt x="486" y="64"/>
                </a:cubicBezTo>
                <a:cubicBezTo>
                  <a:pt x="472" y="54"/>
                  <a:pt x="456" y="46"/>
                  <a:pt x="440" y="40"/>
                </a:cubicBezTo>
                <a:cubicBezTo>
                  <a:pt x="424" y="34"/>
                  <a:pt x="408" y="29"/>
                  <a:pt x="392" y="26"/>
                </a:cubicBezTo>
                <a:cubicBezTo>
                  <a:pt x="359" y="19"/>
                  <a:pt x="326" y="15"/>
                  <a:pt x="293" y="12"/>
                </a:cubicBezTo>
                <a:cubicBezTo>
                  <a:pt x="260" y="9"/>
                  <a:pt x="228" y="8"/>
                  <a:pt x="195" y="6"/>
                </a:cubicBezTo>
                <a:cubicBezTo>
                  <a:pt x="130" y="3"/>
                  <a:pt x="65" y="2"/>
                  <a:pt x="0" y="0"/>
                </a:cubicBezTo>
                <a:lnTo>
                  <a:pt x="0" y="52"/>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
          <p:cNvSpPr>
            <a:spLocks/>
          </p:cNvSpPr>
          <p:nvPr/>
        </p:nvSpPr>
        <p:spPr bwMode="auto">
          <a:xfrm rot="5400000" flipH="1">
            <a:off x="1900274" y="2614669"/>
            <a:ext cx="1102725" cy="1467644"/>
          </a:xfrm>
          <a:custGeom>
            <a:avLst/>
            <a:gdLst/>
            <a:ahLst/>
            <a:cxnLst>
              <a:cxn ang="0">
                <a:pos x="0" y="53"/>
              </a:cxn>
              <a:cxn ang="0">
                <a:pos x="175" y="46"/>
              </a:cxn>
              <a:cxn ang="0">
                <a:pos x="261" y="47"/>
              </a:cxn>
              <a:cxn ang="0">
                <a:pos x="345" y="57"/>
              </a:cxn>
              <a:cxn ang="0">
                <a:pos x="416" y="94"/>
              </a:cxn>
              <a:cxn ang="0">
                <a:pos x="457" y="167"/>
              </a:cxn>
              <a:cxn ang="0">
                <a:pos x="476" y="251"/>
              </a:cxn>
              <a:cxn ang="0">
                <a:pos x="488" y="338"/>
              </a:cxn>
              <a:cxn ang="0">
                <a:pos x="483" y="250"/>
              </a:cxn>
              <a:cxn ang="0">
                <a:pos x="469" y="163"/>
              </a:cxn>
              <a:cxn ang="0">
                <a:pos x="455" y="120"/>
              </a:cxn>
              <a:cxn ang="0">
                <a:pos x="431" y="81"/>
              </a:cxn>
              <a:cxn ang="0">
                <a:pos x="395" y="50"/>
              </a:cxn>
              <a:cxn ang="0">
                <a:pos x="352" y="31"/>
              </a:cxn>
              <a:cxn ang="0">
                <a:pos x="264" y="14"/>
              </a:cxn>
              <a:cxn ang="0">
                <a:pos x="175" y="7"/>
              </a:cxn>
              <a:cxn ang="0">
                <a:pos x="0" y="0"/>
              </a:cxn>
              <a:cxn ang="0">
                <a:pos x="0" y="53"/>
              </a:cxn>
            </a:cxnLst>
            <a:rect l="0" t="0" r="r" b="b"/>
            <a:pathLst>
              <a:path w="488" h="338">
                <a:moveTo>
                  <a:pt x="0" y="53"/>
                </a:moveTo>
                <a:cubicBezTo>
                  <a:pt x="59" y="51"/>
                  <a:pt x="117" y="48"/>
                  <a:pt x="175" y="46"/>
                </a:cubicBezTo>
                <a:cubicBezTo>
                  <a:pt x="204" y="46"/>
                  <a:pt x="233" y="45"/>
                  <a:pt x="261" y="47"/>
                </a:cubicBezTo>
                <a:cubicBezTo>
                  <a:pt x="290" y="48"/>
                  <a:pt x="318" y="50"/>
                  <a:pt x="345" y="57"/>
                </a:cubicBezTo>
                <a:cubicBezTo>
                  <a:pt x="372" y="63"/>
                  <a:pt x="397" y="75"/>
                  <a:pt x="416" y="94"/>
                </a:cubicBezTo>
                <a:cubicBezTo>
                  <a:pt x="435" y="113"/>
                  <a:pt x="448" y="139"/>
                  <a:pt x="457" y="167"/>
                </a:cubicBezTo>
                <a:cubicBezTo>
                  <a:pt x="466" y="194"/>
                  <a:pt x="472" y="222"/>
                  <a:pt x="476" y="251"/>
                </a:cubicBezTo>
                <a:cubicBezTo>
                  <a:pt x="481" y="280"/>
                  <a:pt x="485" y="309"/>
                  <a:pt x="488" y="338"/>
                </a:cubicBezTo>
                <a:cubicBezTo>
                  <a:pt x="487" y="308"/>
                  <a:pt x="486" y="279"/>
                  <a:pt x="483" y="250"/>
                </a:cubicBezTo>
                <a:cubicBezTo>
                  <a:pt x="480" y="221"/>
                  <a:pt x="477" y="192"/>
                  <a:pt x="469" y="163"/>
                </a:cubicBezTo>
                <a:cubicBezTo>
                  <a:pt x="466" y="148"/>
                  <a:pt x="461" y="134"/>
                  <a:pt x="455" y="120"/>
                </a:cubicBezTo>
                <a:cubicBezTo>
                  <a:pt x="449" y="106"/>
                  <a:pt x="441" y="93"/>
                  <a:pt x="431" y="81"/>
                </a:cubicBezTo>
                <a:cubicBezTo>
                  <a:pt x="421" y="69"/>
                  <a:pt x="408" y="59"/>
                  <a:pt x="395" y="50"/>
                </a:cubicBezTo>
                <a:cubicBezTo>
                  <a:pt x="381" y="42"/>
                  <a:pt x="367" y="36"/>
                  <a:pt x="352" y="31"/>
                </a:cubicBezTo>
                <a:cubicBezTo>
                  <a:pt x="323" y="22"/>
                  <a:pt x="293" y="17"/>
                  <a:pt x="264" y="14"/>
                </a:cubicBezTo>
                <a:cubicBezTo>
                  <a:pt x="234" y="10"/>
                  <a:pt x="205" y="9"/>
                  <a:pt x="175" y="7"/>
                </a:cubicBezTo>
                <a:cubicBezTo>
                  <a:pt x="117" y="4"/>
                  <a:pt x="58" y="3"/>
                  <a:pt x="0" y="0"/>
                </a:cubicBezTo>
                <a:lnTo>
                  <a:pt x="0" y="5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19"/>
          <p:cNvSpPr/>
          <p:nvPr/>
        </p:nvSpPr>
        <p:spPr>
          <a:xfrm>
            <a:off x="2629440" y="2902226"/>
            <a:ext cx="1790842" cy="178540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Desarrollar</a:t>
            </a:r>
            <a:endParaRPr lang="en-US" sz="1600" b="1" dirty="0" smtClean="0"/>
          </a:p>
        </p:txBody>
      </p:sp>
      <p:sp>
        <p:nvSpPr>
          <p:cNvPr id="21" name="Text Placeholder 3"/>
          <p:cNvSpPr txBox="1">
            <a:spLocks/>
          </p:cNvSpPr>
          <p:nvPr/>
        </p:nvSpPr>
        <p:spPr>
          <a:xfrm flipH="1">
            <a:off x="1174857" y="1242951"/>
            <a:ext cx="1276779"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smtClean="0">
                <a:solidFill>
                  <a:schemeClr val="tx1"/>
                </a:solidFill>
              </a:rPr>
              <a:t>Geo </a:t>
            </a:r>
            <a:r>
              <a:rPr lang="en-US" b="1" dirty="0" err="1" smtClean="0">
                <a:solidFill>
                  <a:schemeClr val="tx1"/>
                </a:solidFill>
              </a:rPr>
              <a:t>referenciar</a:t>
            </a:r>
            <a:endParaRPr lang="en-US" sz="1100" dirty="0">
              <a:solidFill>
                <a:schemeClr val="tx1"/>
              </a:solidFill>
            </a:endParaRPr>
          </a:p>
        </p:txBody>
      </p:sp>
      <p:sp>
        <p:nvSpPr>
          <p:cNvPr id="22" name="Text Placeholder 3"/>
          <p:cNvSpPr txBox="1">
            <a:spLocks/>
          </p:cNvSpPr>
          <p:nvPr/>
        </p:nvSpPr>
        <p:spPr>
          <a:xfrm flipH="1">
            <a:off x="914400" y="2025173"/>
            <a:ext cx="1276779" cy="2462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err="1" smtClean="0">
                <a:solidFill>
                  <a:schemeClr val="tx1"/>
                </a:solidFill>
              </a:rPr>
              <a:t>Productos</a:t>
            </a:r>
            <a:endParaRPr lang="en-US" dirty="0">
              <a:solidFill>
                <a:schemeClr val="tx1"/>
              </a:solidFill>
            </a:endParaRPr>
          </a:p>
        </p:txBody>
      </p:sp>
      <p:sp>
        <p:nvSpPr>
          <p:cNvPr id="23" name="Text Placeholder 3"/>
          <p:cNvSpPr txBox="1">
            <a:spLocks/>
          </p:cNvSpPr>
          <p:nvPr/>
        </p:nvSpPr>
        <p:spPr>
          <a:xfrm flipH="1">
            <a:off x="508000" y="2663995"/>
            <a:ext cx="1276779" cy="2462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err="1" smtClean="0">
                <a:solidFill>
                  <a:schemeClr val="tx1"/>
                </a:solidFill>
              </a:rPr>
              <a:t>Servicios</a:t>
            </a:r>
            <a:endParaRPr lang="en-US" dirty="0">
              <a:solidFill>
                <a:schemeClr val="tx1"/>
              </a:solidFill>
            </a:endParaRPr>
          </a:p>
        </p:txBody>
      </p:sp>
      <p:sp>
        <p:nvSpPr>
          <p:cNvPr id="24" name="Text Placeholder 3"/>
          <p:cNvSpPr txBox="1">
            <a:spLocks/>
          </p:cNvSpPr>
          <p:nvPr/>
        </p:nvSpPr>
        <p:spPr>
          <a:xfrm flipH="1">
            <a:off x="509209" y="4751558"/>
            <a:ext cx="1320005"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err="1" smtClean="0">
                <a:solidFill>
                  <a:schemeClr val="tx1"/>
                </a:solidFill>
              </a:rPr>
              <a:t>Puntos</a:t>
            </a:r>
            <a:r>
              <a:rPr lang="en-US" b="1" dirty="0" smtClean="0">
                <a:solidFill>
                  <a:schemeClr val="tx1"/>
                </a:solidFill>
              </a:rPr>
              <a:t> de </a:t>
            </a:r>
            <a:r>
              <a:rPr lang="en-US" b="1" dirty="0" err="1" smtClean="0">
                <a:solidFill>
                  <a:schemeClr val="tx1"/>
                </a:solidFill>
              </a:rPr>
              <a:t>interés</a:t>
            </a:r>
            <a:endParaRPr lang="en-US" sz="1100" dirty="0">
              <a:solidFill>
                <a:schemeClr val="tx1"/>
              </a:solidFill>
            </a:endParaRPr>
          </a:p>
        </p:txBody>
      </p:sp>
      <p:sp>
        <p:nvSpPr>
          <p:cNvPr id="25" name="Text Placeholder 3"/>
          <p:cNvSpPr txBox="1">
            <a:spLocks/>
          </p:cNvSpPr>
          <p:nvPr/>
        </p:nvSpPr>
        <p:spPr>
          <a:xfrm flipH="1">
            <a:off x="496646" y="5395641"/>
            <a:ext cx="1548606"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err="1" smtClean="0">
                <a:solidFill>
                  <a:schemeClr val="tx1"/>
                </a:solidFill>
              </a:rPr>
              <a:t>Indicadores</a:t>
            </a:r>
            <a:r>
              <a:rPr lang="en-US" b="1" dirty="0" smtClean="0">
                <a:solidFill>
                  <a:schemeClr val="tx1"/>
                </a:solidFill>
              </a:rPr>
              <a:t> </a:t>
            </a:r>
            <a:r>
              <a:rPr lang="en-US" b="1" dirty="0" err="1" smtClean="0">
                <a:solidFill>
                  <a:schemeClr val="tx1"/>
                </a:solidFill>
              </a:rPr>
              <a:t>Sociales</a:t>
            </a:r>
            <a:endParaRPr lang="en-US" sz="1100" dirty="0">
              <a:solidFill>
                <a:schemeClr val="tx1"/>
              </a:solidFill>
            </a:endParaRPr>
          </a:p>
        </p:txBody>
      </p:sp>
      <p:sp>
        <p:nvSpPr>
          <p:cNvPr id="26" name="Text Placeholder 3"/>
          <p:cNvSpPr txBox="1">
            <a:spLocks/>
          </p:cNvSpPr>
          <p:nvPr/>
        </p:nvSpPr>
        <p:spPr>
          <a:xfrm flipH="1">
            <a:off x="1060021" y="5928449"/>
            <a:ext cx="1276779" cy="2462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err="1" smtClean="0">
                <a:solidFill>
                  <a:schemeClr val="tx1"/>
                </a:solidFill>
              </a:rPr>
              <a:t>Vehículos</a:t>
            </a:r>
            <a:endParaRPr lang="en-US" sz="1100" dirty="0">
              <a:solidFill>
                <a:schemeClr val="tx1"/>
              </a:solidFill>
            </a:endParaRPr>
          </a:p>
        </p:txBody>
      </p:sp>
      <p:sp>
        <p:nvSpPr>
          <p:cNvPr id="30" name="Line 5"/>
          <p:cNvSpPr>
            <a:spLocks noChangeShapeType="1"/>
          </p:cNvSpPr>
          <p:nvPr/>
        </p:nvSpPr>
        <p:spPr bwMode="auto">
          <a:xfrm rot="5400000" flipV="1">
            <a:off x="9014311" y="4429275"/>
            <a:ext cx="1016" cy="1951"/>
          </a:xfrm>
          <a:prstGeom prst="line">
            <a:avLst/>
          </a:prstGeom>
          <a:solidFill>
            <a:schemeClr val="bg1">
              <a:lumMod val="75000"/>
            </a:schemeClr>
          </a:solidFill>
          <a:ln w="5" cap="flat">
            <a:solidFill>
              <a:srgbClr val="E4F2F2"/>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Line 6"/>
          <p:cNvSpPr>
            <a:spLocks noChangeShapeType="1"/>
          </p:cNvSpPr>
          <p:nvPr/>
        </p:nvSpPr>
        <p:spPr bwMode="auto">
          <a:xfrm rot="5400000" flipV="1">
            <a:off x="7912548" y="4429275"/>
            <a:ext cx="1016" cy="1951"/>
          </a:xfrm>
          <a:prstGeom prst="line">
            <a:avLst/>
          </a:prstGeom>
          <a:solidFill>
            <a:schemeClr val="bg1">
              <a:lumMod val="75000"/>
            </a:schemeClr>
          </a:solidFill>
          <a:ln w="5" cap="flat">
            <a:solidFill>
              <a:srgbClr val="E4F2F2"/>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Line 5"/>
          <p:cNvSpPr>
            <a:spLocks noChangeShapeType="1"/>
          </p:cNvSpPr>
          <p:nvPr/>
        </p:nvSpPr>
        <p:spPr bwMode="auto">
          <a:xfrm rot="16200000">
            <a:off x="9014311" y="4212358"/>
            <a:ext cx="1016" cy="1951"/>
          </a:xfrm>
          <a:prstGeom prst="line">
            <a:avLst/>
          </a:prstGeom>
          <a:solidFill>
            <a:schemeClr val="bg1">
              <a:lumMod val="75000"/>
            </a:schemeClr>
          </a:solidFill>
          <a:ln w="5" cap="flat">
            <a:solidFill>
              <a:srgbClr val="E4F2F2"/>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Line 6"/>
          <p:cNvSpPr>
            <a:spLocks noChangeShapeType="1"/>
          </p:cNvSpPr>
          <p:nvPr/>
        </p:nvSpPr>
        <p:spPr bwMode="auto">
          <a:xfrm rot="16200000">
            <a:off x="7912548" y="4212358"/>
            <a:ext cx="1016" cy="1951"/>
          </a:xfrm>
          <a:prstGeom prst="line">
            <a:avLst/>
          </a:prstGeom>
          <a:solidFill>
            <a:schemeClr val="bg1">
              <a:lumMod val="75000"/>
            </a:schemeClr>
          </a:solidFill>
          <a:ln w="5" cap="flat">
            <a:solidFill>
              <a:srgbClr val="E4F2F2"/>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
          <p:cNvSpPr>
            <a:spLocks/>
          </p:cNvSpPr>
          <p:nvPr/>
        </p:nvSpPr>
        <p:spPr bwMode="auto">
          <a:xfrm rot="5400000" flipV="1">
            <a:off x="8048860" y="4375405"/>
            <a:ext cx="1993809" cy="1604721"/>
          </a:xfrm>
          <a:custGeom>
            <a:avLst/>
            <a:gdLst/>
            <a:ahLst/>
            <a:cxnLst>
              <a:cxn ang="0">
                <a:pos x="0" y="52"/>
              </a:cxn>
              <a:cxn ang="0">
                <a:pos x="221" y="46"/>
              </a:cxn>
              <a:cxn ang="0">
                <a:pos x="331" y="45"/>
              </a:cxn>
              <a:cxn ang="0">
                <a:pos x="440" y="52"/>
              </a:cxn>
              <a:cxn ang="0">
                <a:pos x="541" y="82"/>
              </a:cxn>
              <a:cxn ang="0">
                <a:pos x="583" y="114"/>
              </a:cxn>
              <a:cxn ang="0">
                <a:pos x="613" y="157"/>
              </a:cxn>
              <a:cxn ang="0">
                <a:pos x="647" y="261"/>
              </a:cxn>
              <a:cxn ang="0">
                <a:pos x="664" y="370"/>
              </a:cxn>
              <a:cxn ang="0">
                <a:pos x="654" y="260"/>
              </a:cxn>
              <a:cxn ang="0">
                <a:pos x="625" y="152"/>
              </a:cxn>
              <a:cxn ang="0">
                <a:pos x="595" y="103"/>
              </a:cxn>
              <a:cxn ang="0">
                <a:pos x="551" y="65"/>
              </a:cxn>
              <a:cxn ang="0">
                <a:pos x="499" y="41"/>
              </a:cxn>
              <a:cxn ang="0">
                <a:pos x="444" y="26"/>
              </a:cxn>
              <a:cxn ang="0">
                <a:pos x="333" y="12"/>
              </a:cxn>
              <a:cxn ang="0">
                <a:pos x="221" y="6"/>
              </a:cxn>
              <a:cxn ang="0">
                <a:pos x="0" y="0"/>
              </a:cxn>
              <a:cxn ang="0">
                <a:pos x="0" y="52"/>
              </a:cxn>
            </a:cxnLst>
            <a:rect l="0" t="0" r="r" b="b"/>
            <a:pathLst>
              <a:path w="664" h="370">
                <a:moveTo>
                  <a:pt x="0" y="52"/>
                </a:moveTo>
                <a:cubicBezTo>
                  <a:pt x="74" y="50"/>
                  <a:pt x="148" y="47"/>
                  <a:pt x="221" y="46"/>
                </a:cubicBezTo>
                <a:cubicBezTo>
                  <a:pt x="258" y="45"/>
                  <a:pt x="294" y="45"/>
                  <a:pt x="331" y="45"/>
                </a:cubicBezTo>
                <a:cubicBezTo>
                  <a:pt x="367" y="46"/>
                  <a:pt x="404" y="47"/>
                  <a:pt x="440" y="52"/>
                </a:cubicBezTo>
                <a:cubicBezTo>
                  <a:pt x="475" y="57"/>
                  <a:pt x="510" y="65"/>
                  <a:pt x="541" y="82"/>
                </a:cubicBezTo>
                <a:cubicBezTo>
                  <a:pt x="557" y="90"/>
                  <a:pt x="571" y="101"/>
                  <a:pt x="583" y="114"/>
                </a:cubicBezTo>
                <a:cubicBezTo>
                  <a:pt x="595" y="127"/>
                  <a:pt x="605" y="142"/>
                  <a:pt x="613" y="157"/>
                </a:cubicBezTo>
                <a:cubicBezTo>
                  <a:pt x="630" y="189"/>
                  <a:pt x="640" y="225"/>
                  <a:pt x="647" y="261"/>
                </a:cubicBezTo>
                <a:cubicBezTo>
                  <a:pt x="655" y="297"/>
                  <a:pt x="660" y="333"/>
                  <a:pt x="664" y="370"/>
                </a:cubicBezTo>
                <a:cubicBezTo>
                  <a:pt x="662" y="333"/>
                  <a:pt x="659" y="296"/>
                  <a:pt x="654" y="260"/>
                </a:cubicBezTo>
                <a:cubicBezTo>
                  <a:pt x="648" y="223"/>
                  <a:pt x="640" y="186"/>
                  <a:pt x="625" y="152"/>
                </a:cubicBezTo>
                <a:cubicBezTo>
                  <a:pt x="617" y="134"/>
                  <a:pt x="607" y="118"/>
                  <a:pt x="595" y="103"/>
                </a:cubicBezTo>
                <a:cubicBezTo>
                  <a:pt x="583" y="88"/>
                  <a:pt x="568" y="75"/>
                  <a:pt x="551" y="65"/>
                </a:cubicBezTo>
                <a:cubicBezTo>
                  <a:pt x="535" y="55"/>
                  <a:pt x="517" y="47"/>
                  <a:pt x="499" y="41"/>
                </a:cubicBezTo>
                <a:cubicBezTo>
                  <a:pt x="481" y="35"/>
                  <a:pt x="462" y="30"/>
                  <a:pt x="444" y="26"/>
                </a:cubicBezTo>
                <a:cubicBezTo>
                  <a:pt x="407" y="19"/>
                  <a:pt x="370" y="15"/>
                  <a:pt x="333" y="12"/>
                </a:cubicBezTo>
                <a:cubicBezTo>
                  <a:pt x="295" y="9"/>
                  <a:pt x="258" y="8"/>
                  <a:pt x="221" y="6"/>
                </a:cubicBezTo>
                <a:cubicBezTo>
                  <a:pt x="147" y="4"/>
                  <a:pt x="74" y="2"/>
                  <a:pt x="0" y="0"/>
                </a:cubicBezTo>
                <a:lnTo>
                  <a:pt x="0" y="52"/>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8"/>
          <p:cNvSpPr>
            <a:spLocks/>
          </p:cNvSpPr>
          <p:nvPr/>
        </p:nvSpPr>
        <p:spPr bwMode="auto">
          <a:xfrm rot="5400000" flipV="1">
            <a:off x="8637140" y="4122859"/>
            <a:ext cx="1503461" cy="1462160"/>
          </a:xfrm>
          <a:custGeom>
            <a:avLst/>
            <a:gdLst/>
            <a:ahLst/>
            <a:cxnLst>
              <a:cxn ang="0">
                <a:pos x="0" y="52"/>
              </a:cxn>
              <a:cxn ang="0">
                <a:pos x="195" y="46"/>
              </a:cxn>
              <a:cxn ang="0">
                <a:pos x="292" y="45"/>
              </a:cxn>
              <a:cxn ang="0">
                <a:pos x="387" y="52"/>
              </a:cxn>
              <a:cxn ang="0">
                <a:pos x="475" y="80"/>
              </a:cxn>
              <a:cxn ang="0">
                <a:pos x="510" y="110"/>
              </a:cxn>
              <a:cxn ang="0">
                <a:pos x="535" y="149"/>
              </a:cxn>
              <a:cxn ang="0">
                <a:pos x="563" y="241"/>
              </a:cxn>
              <a:cxn ang="0">
                <a:pos x="578" y="337"/>
              </a:cxn>
              <a:cxn ang="0">
                <a:pos x="570" y="240"/>
              </a:cxn>
              <a:cxn ang="0">
                <a:pos x="547" y="144"/>
              </a:cxn>
              <a:cxn ang="0">
                <a:pos x="522" y="99"/>
              </a:cxn>
              <a:cxn ang="0">
                <a:pos x="486" y="64"/>
              </a:cxn>
              <a:cxn ang="0">
                <a:pos x="440" y="40"/>
              </a:cxn>
              <a:cxn ang="0">
                <a:pos x="392" y="26"/>
              </a:cxn>
              <a:cxn ang="0">
                <a:pos x="293" y="12"/>
              </a:cxn>
              <a:cxn ang="0">
                <a:pos x="195" y="6"/>
              </a:cxn>
              <a:cxn ang="0">
                <a:pos x="0" y="0"/>
              </a:cxn>
              <a:cxn ang="0">
                <a:pos x="0" y="52"/>
              </a:cxn>
            </a:cxnLst>
            <a:rect l="0" t="0" r="r" b="b"/>
            <a:pathLst>
              <a:path w="578" h="337">
                <a:moveTo>
                  <a:pt x="0" y="52"/>
                </a:moveTo>
                <a:cubicBezTo>
                  <a:pt x="65" y="50"/>
                  <a:pt x="130" y="47"/>
                  <a:pt x="195" y="46"/>
                </a:cubicBezTo>
                <a:cubicBezTo>
                  <a:pt x="227" y="45"/>
                  <a:pt x="259" y="44"/>
                  <a:pt x="292" y="45"/>
                </a:cubicBezTo>
                <a:cubicBezTo>
                  <a:pt x="324" y="46"/>
                  <a:pt x="356" y="47"/>
                  <a:pt x="387" y="52"/>
                </a:cubicBezTo>
                <a:cubicBezTo>
                  <a:pt x="418" y="56"/>
                  <a:pt x="449" y="64"/>
                  <a:pt x="475" y="80"/>
                </a:cubicBezTo>
                <a:cubicBezTo>
                  <a:pt x="488" y="88"/>
                  <a:pt x="500" y="98"/>
                  <a:pt x="510" y="110"/>
                </a:cubicBezTo>
                <a:cubicBezTo>
                  <a:pt x="520" y="121"/>
                  <a:pt x="528" y="135"/>
                  <a:pt x="535" y="149"/>
                </a:cubicBezTo>
                <a:cubicBezTo>
                  <a:pt x="548" y="178"/>
                  <a:pt x="557" y="209"/>
                  <a:pt x="563" y="241"/>
                </a:cubicBezTo>
                <a:cubicBezTo>
                  <a:pt x="570" y="272"/>
                  <a:pt x="574" y="305"/>
                  <a:pt x="578" y="337"/>
                </a:cubicBezTo>
                <a:cubicBezTo>
                  <a:pt x="576" y="304"/>
                  <a:pt x="574" y="272"/>
                  <a:pt x="570" y="240"/>
                </a:cubicBezTo>
                <a:cubicBezTo>
                  <a:pt x="565" y="207"/>
                  <a:pt x="559" y="175"/>
                  <a:pt x="547" y="144"/>
                </a:cubicBezTo>
                <a:cubicBezTo>
                  <a:pt x="541" y="128"/>
                  <a:pt x="533" y="113"/>
                  <a:pt x="522" y="99"/>
                </a:cubicBezTo>
                <a:cubicBezTo>
                  <a:pt x="512" y="86"/>
                  <a:pt x="500" y="74"/>
                  <a:pt x="486" y="64"/>
                </a:cubicBezTo>
                <a:cubicBezTo>
                  <a:pt x="472" y="54"/>
                  <a:pt x="456" y="46"/>
                  <a:pt x="440" y="40"/>
                </a:cubicBezTo>
                <a:cubicBezTo>
                  <a:pt x="424" y="34"/>
                  <a:pt x="408" y="29"/>
                  <a:pt x="392" y="26"/>
                </a:cubicBezTo>
                <a:cubicBezTo>
                  <a:pt x="359" y="19"/>
                  <a:pt x="326" y="15"/>
                  <a:pt x="293" y="12"/>
                </a:cubicBezTo>
                <a:cubicBezTo>
                  <a:pt x="260" y="9"/>
                  <a:pt x="228" y="8"/>
                  <a:pt x="195" y="6"/>
                </a:cubicBezTo>
                <a:cubicBezTo>
                  <a:pt x="130" y="3"/>
                  <a:pt x="65" y="2"/>
                  <a:pt x="0" y="0"/>
                </a:cubicBezTo>
                <a:lnTo>
                  <a:pt x="0" y="52"/>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
          <p:cNvSpPr>
            <a:spLocks/>
          </p:cNvSpPr>
          <p:nvPr/>
        </p:nvSpPr>
        <p:spPr bwMode="auto">
          <a:xfrm rot="5400000" flipV="1">
            <a:off x="9189002" y="3919750"/>
            <a:ext cx="1102725" cy="1467644"/>
          </a:xfrm>
          <a:custGeom>
            <a:avLst/>
            <a:gdLst/>
            <a:ahLst/>
            <a:cxnLst>
              <a:cxn ang="0">
                <a:pos x="0" y="53"/>
              </a:cxn>
              <a:cxn ang="0">
                <a:pos x="175" y="46"/>
              </a:cxn>
              <a:cxn ang="0">
                <a:pos x="261" y="47"/>
              </a:cxn>
              <a:cxn ang="0">
                <a:pos x="345" y="57"/>
              </a:cxn>
              <a:cxn ang="0">
                <a:pos x="416" y="94"/>
              </a:cxn>
              <a:cxn ang="0">
                <a:pos x="457" y="167"/>
              </a:cxn>
              <a:cxn ang="0">
                <a:pos x="476" y="251"/>
              </a:cxn>
              <a:cxn ang="0">
                <a:pos x="488" y="338"/>
              </a:cxn>
              <a:cxn ang="0">
                <a:pos x="483" y="250"/>
              </a:cxn>
              <a:cxn ang="0">
                <a:pos x="469" y="163"/>
              </a:cxn>
              <a:cxn ang="0">
                <a:pos x="455" y="120"/>
              </a:cxn>
              <a:cxn ang="0">
                <a:pos x="431" y="81"/>
              </a:cxn>
              <a:cxn ang="0">
                <a:pos x="395" y="50"/>
              </a:cxn>
              <a:cxn ang="0">
                <a:pos x="352" y="31"/>
              </a:cxn>
              <a:cxn ang="0">
                <a:pos x="264" y="14"/>
              </a:cxn>
              <a:cxn ang="0">
                <a:pos x="175" y="7"/>
              </a:cxn>
              <a:cxn ang="0">
                <a:pos x="0" y="0"/>
              </a:cxn>
              <a:cxn ang="0">
                <a:pos x="0" y="53"/>
              </a:cxn>
            </a:cxnLst>
            <a:rect l="0" t="0" r="r" b="b"/>
            <a:pathLst>
              <a:path w="488" h="338">
                <a:moveTo>
                  <a:pt x="0" y="53"/>
                </a:moveTo>
                <a:cubicBezTo>
                  <a:pt x="59" y="51"/>
                  <a:pt x="117" y="48"/>
                  <a:pt x="175" y="46"/>
                </a:cubicBezTo>
                <a:cubicBezTo>
                  <a:pt x="204" y="46"/>
                  <a:pt x="233" y="45"/>
                  <a:pt x="261" y="47"/>
                </a:cubicBezTo>
                <a:cubicBezTo>
                  <a:pt x="290" y="48"/>
                  <a:pt x="318" y="50"/>
                  <a:pt x="345" y="57"/>
                </a:cubicBezTo>
                <a:cubicBezTo>
                  <a:pt x="372" y="63"/>
                  <a:pt x="397" y="75"/>
                  <a:pt x="416" y="94"/>
                </a:cubicBezTo>
                <a:cubicBezTo>
                  <a:pt x="435" y="113"/>
                  <a:pt x="448" y="139"/>
                  <a:pt x="457" y="167"/>
                </a:cubicBezTo>
                <a:cubicBezTo>
                  <a:pt x="466" y="194"/>
                  <a:pt x="472" y="222"/>
                  <a:pt x="476" y="251"/>
                </a:cubicBezTo>
                <a:cubicBezTo>
                  <a:pt x="481" y="280"/>
                  <a:pt x="485" y="309"/>
                  <a:pt x="488" y="338"/>
                </a:cubicBezTo>
                <a:cubicBezTo>
                  <a:pt x="487" y="308"/>
                  <a:pt x="486" y="279"/>
                  <a:pt x="483" y="250"/>
                </a:cubicBezTo>
                <a:cubicBezTo>
                  <a:pt x="480" y="221"/>
                  <a:pt x="477" y="192"/>
                  <a:pt x="469" y="163"/>
                </a:cubicBezTo>
                <a:cubicBezTo>
                  <a:pt x="466" y="148"/>
                  <a:pt x="461" y="134"/>
                  <a:pt x="455" y="120"/>
                </a:cubicBezTo>
                <a:cubicBezTo>
                  <a:pt x="449" y="106"/>
                  <a:pt x="441" y="93"/>
                  <a:pt x="431" y="81"/>
                </a:cubicBezTo>
                <a:cubicBezTo>
                  <a:pt x="421" y="69"/>
                  <a:pt x="408" y="59"/>
                  <a:pt x="395" y="50"/>
                </a:cubicBezTo>
                <a:cubicBezTo>
                  <a:pt x="381" y="42"/>
                  <a:pt x="367" y="36"/>
                  <a:pt x="352" y="31"/>
                </a:cubicBezTo>
                <a:cubicBezTo>
                  <a:pt x="323" y="22"/>
                  <a:pt x="293" y="17"/>
                  <a:pt x="264" y="14"/>
                </a:cubicBezTo>
                <a:cubicBezTo>
                  <a:pt x="234" y="10"/>
                  <a:pt x="205" y="9"/>
                  <a:pt x="175" y="7"/>
                </a:cubicBezTo>
                <a:cubicBezTo>
                  <a:pt x="117" y="4"/>
                  <a:pt x="58" y="3"/>
                  <a:pt x="0" y="0"/>
                </a:cubicBezTo>
                <a:lnTo>
                  <a:pt x="0" y="5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rot="16200000">
            <a:off x="7967280" y="1859982"/>
            <a:ext cx="2156969" cy="1604721"/>
          </a:xfrm>
          <a:custGeom>
            <a:avLst/>
            <a:gdLst/>
            <a:ahLst/>
            <a:cxnLst>
              <a:cxn ang="0">
                <a:pos x="0" y="52"/>
              </a:cxn>
              <a:cxn ang="0">
                <a:pos x="221" y="46"/>
              </a:cxn>
              <a:cxn ang="0">
                <a:pos x="331" y="45"/>
              </a:cxn>
              <a:cxn ang="0">
                <a:pos x="440" y="52"/>
              </a:cxn>
              <a:cxn ang="0">
                <a:pos x="541" y="82"/>
              </a:cxn>
              <a:cxn ang="0">
                <a:pos x="583" y="114"/>
              </a:cxn>
              <a:cxn ang="0">
                <a:pos x="613" y="157"/>
              </a:cxn>
              <a:cxn ang="0">
                <a:pos x="647" y="261"/>
              </a:cxn>
              <a:cxn ang="0">
                <a:pos x="664" y="370"/>
              </a:cxn>
              <a:cxn ang="0">
                <a:pos x="654" y="260"/>
              </a:cxn>
              <a:cxn ang="0">
                <a:pos x="625" y="152"/>
              </a:cxn>
              <a:cxn ang="0">
                <a:pos x="595" y="103"/>
              </a:cxn>
              <a:cxn ang="0">
                <a:pos x="551" y="65"/>
              </a:cxn>
              <a:cxn ang="0">
                <a:pos x="499" y="41"/>
              </a:cxn>
              <a:cxn ang="0">
                <a:pos x="444" y="26"/>
              </a:cxn>
              <a:cxn ang="0">
                <a:pos x="333" y="12"/>
              </a:cxn>
              <a:cxn ang="0">
                <a:pos x="221" y="6"/>
              </a:cxn>
              <a:cxn ang="0">
                <a:pos x="0" y="0"/>
              </a:cxn>
              <a:cxn ang="0">
                <a:pos x="0" y="52"/>
              </a:cxn>
            </a:cxnLst>
            <a:rect l="0" t="0" r="r" b="b"/>
            <a:pathLst>
              <a:path w="664" h="370">
                <a:moveTo>
                  <a:pt x="0" y="52"/>
                </a:moveTo>
                <a:cubicBezTo>
                  <a:pt x="74" y="50"/>
                  <a:pt x="148" y="47"/>
                  <a:pt x="221" y="46"/>
                </a:cubicBezTo>
                <a:cubicBezTo>
                  <a:pt x="258" y="45"/>
                  <a:pt x="294" y="45"/>
                  <a:pt x="331" y="45"/>
                </a:cubicBezTo>
                <a:cubicBezTo>
                  <a:pt x="367" y="46"/>
                  <a:pt x="404" y="47"/>
                  <a:pt x="440" y="52"/>
                </a:cubicBezTo>
                <a:cubicBezTo>
                  <a:pt x="475" y="57"/>
                  <a:pt x="510" y="65"/>
                  <a:pt x="541" y="82"/>
                </a:cubicBezTo>
                <a:cubicBezTo>
                  <a:pt x="557" y="90"/>
                  <a:pt x="571" y="101"/>
                  <a:pt x="583" y="114"/>
                </a:cubicBezTo>
                <a:cubicBezTo>
                  <a:pt x="595" y="127"/>
                  <a:pt x="605" y="142"/>
                  <a:pt x="613" y="157"/>
                </a:cubicBezTo>
                <a:cubicBezTo>
                  <a:pt x="630" y="189"/>
                  <a:pt x="640" y="225"/>
                  <a:pt x="647" y="261"/>
                </a:cubicBezTo>
                <a:cubicBezTo>
                  <a:pt x="655" y="297"/>
                  <a:pt x="660" y="333"/>
                  <a:pt x="664" y="370"/>
                </a:cubicBezTo>
                <a:cubicBezTo>
                  <a:pt x="662" y="333"/>
                  <a:pt x="659" y="296"/>
                  <a:pt x="654" y="260"/>
                </a:cubicBezTo>
                <a:cubicBezTo>
                  <a:pt x="648" y="223"/>
                  <a:pt x="640" y="186"/>
                  <a:pt x="625" y="152"/>
                </a:cubicBezTo>
                <a:cubicBezTo>
                  <a:pt x="617" y="134"/>
                  <a:pt x="607" y="118"/>
                  <a:pt x="595" y="103"/>
                </a:cubicBezTo>
                <a:cubicBezTo>
                  <a:pt x="583" y="88"/>
                  <a:pt x="568" y="75"/>
                  <a:pt x="551" y="65"/>
                </a:cubicBezTo>
                <a:cubicBezTo>
                  <a:pt x="535" y="55"/>
                  <a:pt x="517" y="47"/>
                  <a:pt x="499" y="41"/>
                </a:cubicBezTo>
                <a:cubicBezTo>
                  <a:pt x="481" y="35"/>
                  <a:pt x="462" y="30"/>
                  <a:pt x="444" y="26"/>
                </a:cubicBezTo>
                <a:cubicBezTo>
                  <a:pt x="407" y="19"/>
                  <a:pt x="370" y="15"/>
                  <a:pt x="333" y="12"/>
                </a:cubicBezTo>
                <a:cubicBezTo>
                  <a:pt x="295" y="9"/>
                  <a:pt x="258" y="8"/>
                  <a:pt x="221" y="6"/>
                </a:cubicBezTo>
                <a:cubicBezTo>
                  <a:pt x="147" y="4"/>
                  <a:pt x="74" y="2"/>
                  <a:pt x="0" y="0"/>
                </a:cubicBezTo>
                <a:lnTo>
                  <a:pt x="0" y="52"/>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
          <p:cNvSpPr>
            <a:spLocks/>
          </p:cNvSpPr>
          <p:nvPr/>
        </p:nvSpPr>
        <p:spPr bwMode="auto">
          <a:xfrm rot="16200000">
            <a:off x="8574642" y="2248527"/>
            <a:ext cx="1628458" cy="1462160"/>
          </a:xfrm>
          <a:custGeom>
            <a:avLst/>
            <a:gdLst/>
            <a:ahLst/>
            <a:cxnLst>
              <a:cxn ang="0">
                <a:pos x="0" y="52"/>
              </a:cxn>
              <a:cxn ang="0">
                <a:pos x="195" y="46"/>
              </a:cxn>
              <a:cxn ang="0">
                <a:pos x="292" y="45"/>
              </a:cxn>
              <a:cxn ang="0">
                <a:pos x="387" y="52"/>
              </a:cxn>
              <a:cxn ang="0">
                <a:pos x="475" y="80"/>
              </a:cxn>
              <a:cxn ang="0">
                <a:pos x="510" y="110"/>
              </a:cxn>
              <a:cxn ang="0">
                <a:pos x="535" y="149"/>
              </a:cxn>
              <a:cxn ang="0">
                <a:pos x="563" y="241"/>
              </a:cxn>
              <a:cxn ang="0">
                <a:pos x="578" y="337"/>
              </a:cxn>
              <a:cxn ang="0">
                <a:pos x="570" y="240"/>
              </a:cxn>
              <a:cxn ang="0">
                <a:pos x="547" y="144"/>
              </a:cxn>
              <a:cxn ang="0">
                <a:pos x="522" y="99"/>
              </a:cxn>
              <a:cxn ang="0">
                <a:pos x="486" y="64"/>
              </a:cxn>
              <a:cxn ang="0">
                <a:pos x="440" y="40"/>
              </a:cxn>
              <a:cxn ang="0">
                <a:pos x="392" y="26"/>
              </a:cxn>
              <a:cxn ang="0">
                <a:pos x="293" y="12"/>
              </a:cxn>
              <a:cxn ang="0">
                <a:pos x="195" y="6"/>
              </a:cxn>
              <a:cxn ang="0">
                <a:pos x="0" y="0"/>
              </a:cxn>
              <a:cxn ang="0">
                <a:pos x="0" y="52"/>
              </a:cxn>
            </a:cxnLst>
            <a:rect l="0" t="0" r="r" b="b"/>
            <a:pathLst>
              <a:path w="578" h="337">
                <a:moveTo>
                  <a:pt x="0" y="52"/>
                </a:moveTo>
                <a:cubicBezTo>
                  <a:pt x="65" y="50"/>
                  <a:pt x="130" y="47"/>
                  <a:pt x="195" y="46"/>
                </a:cubicBezTo>
                <a:cubicBezTo>
                  <a:pt x="227" y="45"/>
                  <a:pt x="259" y="44"/>
                  <a:pt x="292" y="45"/>
                </a:cubicBezTo>
                <a:cubicBezTo>
                  <a:pt x="324" y="46"/>
                  <a:pt x="356" y="47"/>
                  <a:pt x="387" y="52"/>
                </a:cubicBezTo>
                <a:cubicBezTo>
                  <a:pt x="418" y="56"/>
                  <a:pt x="449" y="64"/>
                  <a:pt x="475" y="80"/>
                </a:cubicBezTo>
                <a:cubicBezTo>
                  <a:pt x="488" y="88"/>
                  <a:pt x="500" y="98"/>
                  <a:pt x="510" y="110"/>
                </a:cubicBezTo>
                <a:cubicBezTo>
                  <a:pt x="520" y="121"/>
                  <a:pt x="528" y="135"/>
                  <a:pt x="535" y="149"/>
                </a:cubicBezTo>
                <a:cubicBezTo>
                  <a:pt x="548" y="178"/>
                  <a:pt x="557" y="209"/>
                  <a:pt x="563" y="241"/>
                </a:cubicBezTo>
                <a:cubicBezTo>
                  <a:pt x="570" y="272"/>
                  <a:pt x="574" y="305"/>
                  <a:pt x="578" y="337"/>
                </a:cubicBezTo>
                <a:cubicBezTo>
                  <a:pt x="576" y="304"/>
                  <a:pt x="574" y="272"/>
                  <a:pt x="570" y="240"/>
                </a:cubicBezTo>
                <a:cubicBezTo>
                  <a:pt x="565" y="207"/>
                  <a:pt x="559" y="175"/>
                  <a:pt x="547" y="144"/>
                </a:cubicBezTo>
                <a:cubicBezTo>
                  <a:pt x="541" y="128"/>
                  <a:pt x="533" y="113"/>
                  <a:pt x="522" y="99"/>
                </a:cubicBezTo>
                <a:cubicBezTo>
                  <a:pt x="512" y="86"/>
                  <a:pt x="500" y="74"/>
                  <a:pt x="486" y="64"/>
                </a:cubicBezTo>
                <a:cubicBezTo>
                  <a:pt x="472" y="54"/>
                  <a:pt x="456" y="46"/>
                  <a:pt x="440" y="40"/>
                </a:cubicBezTo>
                <a:cubicBezTo>
                  <a:pt x="424" y="34"/>
                  <a:pt x="408" y="29"/>
                  <a:pt x="392" y="26"/>
                </a:cubicBezTo>
                <a:cubicBezTo>
                  <a:pt x="359" y="19"/>
                  <a:pt x="326" y="15"/>
                  <a:pt x="293" y="12"/>
                </a:cubicBezTo>
                <a:cubicBezTo>
                  <a:pt x="260" y="9"/>
                  <a:pt x="228" y="8"/>
                  <a:pt x="195" y="6"/>
                </a:cubicBezTo>
                <a:cubicBezTo>
                  <a:pt x="130" y="3"/>
                  <a:pt x="65" y="2"/>
                  <a:pt x="0" y="0"/>
                </a:cubicBezTo>
                <a:lnTo>
                  <a:pt x="0" y="52"/>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9"/>
          <p:cNvSpPr>
            <a:spLocks/>
          </p:cNvSpPr>
          <p:nvPr/>
        </p:nvSpPr>
        <p:spPr bwMode="auto">
          <a:xfrm rot="16200000">
            <a:off x="9189002" y="2614669"/>
            <a:ext cx="1102725" cy="1467644"/>
          </a:xfrm>
          <a:custGeom>
            <a:avLst/>
            <a:gdLst/>
            <a:ahLst/>
            <a:cxnLst>
              <a:cxn ang="0">
                <a:pos x="0" y="53"/>
              </a:cxn>
              <a:cxn ang="0">
                <a:pos x="175" y="46"/>
              </a:cxn>
              <a:cxn ang="0">
                <a:pos x="261" y="47"/>
              </a:cxn>
              <a:cxn ang="0">
                <a:pos x="345" y="57"/>
              </a:cxn>
              <a:cxn ang="0">
                <a:pos x="416" y="94"/>
              </a:cxn>
              <a:cxn ang="0">
                <a:pos x="457" y="167"/>
              </a:cxn>
              <a:cxn ang="0">
                <a:pos x="476" y="251"/>
              </a:cxn>
              <a:cxn ang="0">
                <a:pos x="488" y="338"/>
              </a:cxn>
              <a:cxn ang="0">
                <a:pos x="483" y="250"/>
              </a:cxn>
              <a:cxn ang="0">
                <a:pos x="469" y="163"/>
              </a:cxn>
              <a:cxn ang="0">
                <a:pos x="455" y="120"/>
              </a:cxn>
              <a:cxn ang="0">
                <a:pos x="431" y="81"/>
              </a:cxn>
              <a:cxn ang="0">
                <a:pos x="395" y="50"/>
              </a:cxn>
              <a:cxn ang="0">
                <a:pos x="352" y="31"/>
              </a:cxn>
              <a:cxn ang="0">
                <a:pos x="264" y="14"/>
              </a:cxn>
              <a:cxn ang="0">
                <a:pos x="175" y="7"/>
              </a:cxn>
              <a:cxn ang="0">
                <a:pos x="0" y="0"/>
              </a:cxn>
              <a:cxn ang="0">
                <a:pos x="0" y="53"/>
              </a:cxn>
            </a:cxnLst>
            <a:rect l="0" t="0" r="r" b="b"/>
            <a:pathLst>
              <a:path w="488" h="338">
                <a:moveTo>
                  <a:pt x="0" y="53"/>
                </a:moveTo>
                <a:cubicBezTo>
                  <a:pt x="59" y="51"/>
                  <a:pt x="117" y="48"/>
                  <a:pt x="175" y="46"/>
                </a:cubicBezTo>
                <a:cubicBezTo>
                  <a:pt x="204" y="46"/>
                  <a:pt x="233" y="45"/>
                  <a:pt x="261" y="47"/>
                </a:cubicBezTo>
                <a:cubicBezTo>
                  <a:pt x="290" y="48"/>
                  <a:pt x="318" y="50"/>
                  <a:pt x="345" y="57"/>
                </a:cubicBezTo>
                <a:cubicBezTo>
                  <a:pt x="372" y="63"/>
                  <a:pt x="397" y="75"/>
                  <a:pt x="416" y="94"/>
                </a:cubicBezTo>
                <a:cubicBezTo>
                  <a:pt x="435" y="113"/>
                  <a:pt x="448" y="139"/>
                  <a:pt x="457" y="167"/>
                </a:cubicBezTo>
                <a:cubicBezTo>
                  <a:pt x="466" y="194"/>
                  <a:pt x="472" y="222"/>
                  <a:pt x="476" y="251"/>
                </a:cubicBezTo>
                <a:cubicBezTo>
                  <a:pt x="481" y="280"/>
                  <a:pt x="485" y="309"/>
                  <a:pt x="488" y="338"/>
                </a:cubicBezTo>
                <a:cubicBezTo>
                  <a:pt x="487" y="308"/>
                  <a:pt x="486" y="279"/>
                  <a:pt x="483" y="250"/>
                </a:cubicBezTo>
                <a:cubicBezTo>
                  <a:pt x="480" y="221"/>
                  <a:pt x="477" y="192"/>
                  <a:pt x="469" y="163"/>
                </a:cubicBezTo>
                <a:cubicBezTo>
                  <a:pt x="466" y="148"/>
                  <a:pt x="461" y="134"/>
                  <a:pt x="455" y="120"/>
                </a:cubicBezTo>
                <a:cubicBezTo>
                  <a:pt x="449" y="106"/>
                  <a:pt x="441" y="93"/>
                  <a:pt x="431" y="81"/>
                </a:cubicBezTo>
                <a:cubicBezTo>
                  <a:pt x="421" y="69"/>
                  <a:pt x="408" y="59"/>
                  <a:pt x="395" y="50"/>
                </a:cubicBezTo>
                <a:cubicBezTo>
                  <a:pt x="381" y="42"/>
                  <a:pt x="367" y="36"/>
                  <a:pt x="352" y="31"/>
                </a:cubicBezTo>
                <a:cubicBezTo>
                  <a:pt x="323" y="22"/>
                  <a:pt x="293" y="17"/>
                  <a:pt x="264" y="14"/>
                </a:cubicBezTo>
                <a:cubicBezTo>
                  <a:pt x="234" y="10"/>
                  <a:pt x="205" y="9"/>
                  <a:pt x="175" y="7"/>
                </a:cubicBezTo>
                <a:cubicBezTo>
                  <a:pt x="117" y="4"/>
                  <a:pt x="58" y="3"/>
                  <a:pt x="0" y="0"/>
                </a:cubicBezTo>
                <a:lnTo>
                  <a:pt x="0" y="5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40"/>
          <p:cNvSpPr/>
          <p:nvPr/>
        </p:nvSpPr>
        <p:spPr>
          <a:xfrm flipH="1">
            <a:off x="8013700" y="2953014"/>
            <a:ext cx="1739899" cy="173461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GIS</a:t>
            </a:r>
            <a:endParaRPr lang="en-US" sz="2400" b="1" dirty="0"/>
          </a:p>
        </p:txBody>
      </p:sp>
      <p:sp>
        <p:nvSpPr>
          <p:cNvPr id="42" name="Text Placeholder 3"/>
          <p:cNvSpPr txBox="1">
            <a:spLocks/>
          </p:cNvSpPr>
          <p:nvPr/>
        </p:nvSpPr>
        <p:spPr>
          <a:xfrm>
            <a:off x="9488558" y="1392256"/>
            <a:ext cx="1880211"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err="1" smtClean="0">
                <a:solidFill>
                  <a:schemeClr val="tx1"/>
                </a:solidFill>
              </a:rPr>
              <a:t>Recopilado</a:t>
            </a:r>
            <a:r>
              <a:rPr lang="en-US" b="1" dirty="0" smtClean="0">
                <a:solidFill>
                  <a:schemeClr val="tx1"/>
                </a:solidFill>
              </a:rPr>
              <a:t> </a:t>
            </a:r>
            <a:r>
              <a:rPr lang="en-US" b="1" dirty="0" err="1" smtClean="0">
                <a:solidFill>
                  <a:schemeClr val="tx1"/>
                </a:solidFill>
              </a:rPr>
              <a:t>información</a:t>
            </a:r>
            <a:endParaRPr lang="en-US" sz="1100" dirty="0">
              <a:solidFill>
                <a:schemeClr val="tx1"/>
              </a:solidFill>
            </a:endParaRPr>
          </a:p>
        </p:txBody>
      </p:sp>
      <p:sp>
        <p:nvSpPr>
          <p:cNvPr id="43" name="Text Placeholder 3"/>
          <p:cNvSpPr txBox="1">
            <a:spLocks/>
          </p:cNvSpPr>
          <p:nvPr/>
        </p:nvSpPr>
        <p:spPr>
          <a:xfrm>
            <a:off x="10093585" y="2051675"/>
            <a:ext cx="1466208" cy="2462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err="1" smtClean="0">
                <a:solidFill>
                  <a:schemeClr val="tx1"/>
                </a:solidFill>
              </a:rPr>
              <a:t>Representación</a:t>
            </a:r>
            <a:endParaRPr lang="en-US" sz="1067" dirty="0">
              <a:solidFill>
                <a:schemeClr val="tx1"/>
              </a:solidFill>
            </a:endParaRPr>
          </a:p>
        </p:txBody>
      </p:sp>
      <p:sp>
        <p:nvSpPr>
          <p:cNvPr id="44" name="Text Placeholder 3"/>
          <p:cNvSpPr txBox="1">
            <a:spLocks/>
          </p:cNvSpPr>
          <p:nvPr/>
        </p:nvSpPr>
        <p:spPr>
          <a:xfrm>
            <a:off x="10407221" y="2663995"/>
            <a:ext cx="1276779" cy="2462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err="1" smtClean="0">
                <a:solidFill>
                  <a:schemeClr val="tx1"/>
                </a:solidFill>
              </a:rPr>
              <a:t>Geográfica</a:t>
            </a:r>
            <a:endParaRPr lang="en-US" sz="1100" dirty="0">
              <a:solidFill>
                <a:schemeClr val="tx1"/>
              </a:solidFill>
            </a:endParaRPr>
          </a:p>
        </p:txBody>
      </p:sp>
      <p:sp>
        <p:nvSpPr>
          <p:cNvPr id="45" name="Text Placeholder 3"/>
          <p:cNvSpPr txBox="1">
            <a:spLocks/>
          </p:cNvSpPr>
          <p:nvPr/>
        </p:nvSpPr>
        <p:spPr>
          <a:xfrm>
            <a:off x="9982594" y="5042649"/>
            <a:ext cx="1670278" cy="2462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smtClean="0">
                <a:solidFill>
                  <a:schemeClr val="tx1"/>
                </a:solidFill>
              </a:rPr>
              <a:t>Visor</a:t>
            </a:r>
            <a:endParaRPr lang="en-US" sz="1100" dirty="0">
              <a:solidFill>
                <a:schemeClr val="tx1"/>
              </a:solidFill>
            </a:endParaRPr>
          </a:p>
        </p:txBody>
      </p:sp>
      <p:sp>
        <p:nvSpPr>
          <p:cNvPr id="46" name="Text Placeholder 3"/>
          <p:cNvSpPr txBox="1">
            <a:spLocks/>
          </p:cNvSpPr>
          <p:nvPr/>
        </p:nvSpPr>
        <p:spPr>
          <a:xfrm>
            <a:off x="10146748" y="5342633"/>
            <a:ext cx="1473811"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err="1">
                <a:solidFill>
                  <a:schemeClr val="tx1"/>
                </a:solidFill>
              </a:rPr>
              <a:t>Perfil</a:t>
            </a:r>
            <a:r>
              <a:rPr lang="en-US" b="1" dirty="0">
                <a:solidFill>
                  <a:schemeClr val="tx1"/>
                </a:solidFill>
              </a:rPr>
              <a:t> de </a:t>
            </a:r>
            <a:r>
              <a:rPr lang="en-US" b="1" dirty="0" err="1" smtClean="0">
                <a:solidFill>
                  <a:schemeClr val="tx1"/>
                </a:solidFill>
              </a:rPr>
              <a:t>seguridad</a:t>
            </a:r>
            <a:endParaRPr lang="en-US" dirty="0">
              <a:solidFill>
                <a:schemeClr val="tx1"/>
              </a:solidFill>
            </a:endParaRPr>
          </a:p>
        </p:txBody>
      </p:sp>
      <p:sp>
        <p:nvSpPr>
          <p:cNvPr id="47" name="Text Placeholder 3"/>
          <p:cNvSpPr txBox="1">
            <a:spLocks/>
          </p:cNvSpPr>
          <p:nvPr/>
        </p:nvSpPr>
        <p:spPr>
          <a:xfrm>
            <a:off x="9444385" y="5848931"/>
            <a:ext cx="1778611"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err="1">
                <a:solidFill>
                  <a:schemeClr val="tx1"/>
                </a:solidFill>
              </a:rPr>
              <a:t>Acceso</a:t>
            </a:r>
            <a:r>
              <a:rPr lang="en-US" b="1" dirty="0">
                <a:solidFill>
                  <a:schemeClr val="tx1"/>
                </a:solidFill>
              </a:rPr>
              <a:t> a la </a:t>
            </a:r>
            <a:r>
              <a:rPr lang="en-US" b="1" dirty="0" err="1">
                <a:solidFill>
                  <a:schemeClr val="tx1"/>
                </a:solidFill>
              </a:rPr>
              <a:t>información</a:t>
            </a:r>
            <a:endParaRPr lang="en-US" sz="1100" dirty="0">
              <a:solidFill>
                <a:schemeClr val="tx1"/>
              </a:solidFill>
            </a:endParaRPr>
          </a:p>
        </p:txBody>
      </p:sp>
      <p:cxnSp>
        <p:nvCxnSpPr>
          <p:cNvPr id="55" name="Straight Connector 54"/>
          <p:cNvCxnSpPr/>
          <p:nvPr/>
        </p:nvCxnSpPr>
        <p:spPr>
          <a:xfrm rot="5400000">
            <a:off x="5811190" y="3143682"/>
            <a:ext cx="528485" cy="211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flipH="1">
            <a:off x="5193376" y="1272098"/>
            <a:ext cx="1892378" cy="188663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t>Satisfacer necesidades clientes</a:t>
            </a:r>
            <a:endParaRPr lang="en-US" sz="1600" b="1" dirty="0"/>
          </a:p>
        </p:txBody>
      </p:sp>
      <p:cxnSp>
        <p:nvCxnSpPr>
          <p:cNvPr id="49" name="Straight Connector 153"/>
          <p:cNvCxnSpPr/>
          <p:nvPr/>
        </p:nvCxnSpPr>
        <p:spPr>
          <a:xfrm>
            <a:off x="4831882" y="905348"/>
            <a:ext cx="252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1"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5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26868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barn(outVertical)">
                                      <p:cBhvr>
                                        <p:cTn id="11" dur="500"/>
                                        <p:tgtEl>
                                          <p:spTgt spid="49"/>
                                        </p:tgtEl>
                                      </p:cBhvr>
                                    </p:animEffect>
                                  </p:childTnLst>
                                </p:cTn>
                              </p:par>
                            </p:childTnLst>
                          </p:cTn>
                        </p:par>
                        <p:par>
                          <p:cTn id="12" fill="hold">
                            <p:stCondLst>
                              <p:cond delay="500"/>
                            </p:stCondLst>
                            <p:childTnLst>
                              <p:par>
                                <p:cTn id="13" presetID="53"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000"/>
                            </p:stCondLst>
                            <p:childTnLst>
                              <p:par>
                                <p:cTn id="19" presetID="18" presetClass="entr" presetSubtype="9"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strips(upLeft)">
                                      <p:cBhvr>
                                        <p:cTn id="21" dur="500"/>
                                        <p:tgtEl>
                                          <p:spTgt spid="55"/>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par>
                          <p:cTn id="28" fill="hold">
                            <p:stCondLst>
                              <p:cond delay="2000"/>
                            </p:stCondLst>
                            <p:childTnLst>
                              <p:par>
                                <p:cTn id="29" presetID="18" presetClass="entr" presetSubtype="9"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strips(upLeft)">
                                      <p:cBhvr>
                                        <p:cTn id="31" dur="500"/>
                                        <p:tgtEl>
                                          <p:spTgt spid="50"/>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18" presetClass="entr" presetSubtype="9"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trips(upLeft)">
                                      <p:cBhvr>
                                        <p:cTn id="41" dur="500"/>
                                        <p:tgtEl>
                                          <p:spTgt spid="17"/>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right)">
                                      <p:cBhvr>
                                        <p:cTn id="45" dur="500"/>
                                        <p:tgtEl>
                                          <p:spTgt spid="21"/>
                                        </p:tgtEl>
                                      </p:cBhvr>
                                    </p:animEffect>
                                  </p:childTnLst>
                                </p:cTn>
                              </p:par>
                            </p:childTnLst>
                          </p:cTn>
                        </p:par>
                        <p:par>
                          <p:cTn id="46" fill="hold">
                            <p:stCondLst>
                              <p:cond delay="4000"/>
                            </p:stCondLst>
                            <p:childTnLst>
                              <p:par>
                                <p:cTn id="47" presetID="18" presetClass="entr" presetSubtype="9"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strips(upLeft)">
                                      <p:cBhvr>
                                        <p:cTn id="49" dur="500"/>
                                        <p:tgtEl>
                                          <p:spTgt spid="18"/>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500"/>
                                        <p:tgtEl>
                                          <p:spTgt spid="22"/>
                                        </p:tgtEl>
                                      </p:cBhvr>
                                    </p:animEffect>
                                  </p:childTnLst>
                                </p:cTn>
                              </p:par>
                            </p:childTnLst>
                          </p:cTn>
                        </p:par>
                        <p:par>
                          <p:cTn id="54" fill="hold">
                            <p:stCondLst>
                              <p:cond delay="5000"/>
                            </p:stCondLst>
                            <p:childTnLst>
                              <p:par>
                                <p:cTn id="55" presetID="18" presetClass="entr" presetSubtype="9"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strips(upLeft)">
                                      <p:cBhvr>
                                        <p:cTn id="57" dur="500"/>
                                        <p:tgtEl>
                                          <p:spTgt spid="19"/>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000"/>
                            </p:stCondLst>
                            <p:childTnLst>
                              <p:par>
                                <p:cTn id="63" presetID="18" presetClass="entr" presetSubtype="12"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downLeft)">
                                      <p:cBhvr>
                                        <p:cTn id="65" dur="500"/>
                                        <p:tgtEl>
                                          <p:spTgt spid="14"/>
                                        </p:tgtEl>
                                      </p:cBhvr>
                                    </p:animEffect>
                                  </p:childTnLst>
                                </p:cTn>
                              </p:par>
                            </p:childTnLst>
                          </p:cTn>
                        </p:par>
                        <p:par>
                          <p:cTn id="66" fill="hold">
                            <p:stCondLst>
                              <p:cond delay="6500"/>
                            </p:stCondLst>
                            <p:childTnLst>
                              <p:par>
                                <p:cTn id="67" presetID="22" presetClass="entr" presetSubtype="2"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right)">
                                      <p:cBhvr>
                                        <p:cTn id="69" dur="500"/>
                                        <p:tgtEl>
                                          <p:spTgt spid="24"/>
                                        </p:tgtEl>
                                      </p:cBhvr>
                                    </p:animEffect>
                                  </p:childTnLst>
                                </p:cTn>
                              </p:par>
                            </p:childTnLst>
                          </p:cTn>
                        </p:par>
                        <p:par>
                          <p:cTn id="70" fill="hold">
                            <p:stCondLst>
                              <p:cond delay="7000"/>
                            </p:stCondLst>
                            <p:childTnLst>
                              <p:par>
                                <p:cTn id="71" presetID="18" presetClass="entr" presetSubtype="12"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strips(downLeft)">
                                      <p:cBhvr>
                                        <p:cTn id="73" dur="500"/>
                                        <p:tgtEl>
                                          <p:spTgt spid="13"/>
                                        </p:tgtEl>
                                      </p:cBhvr>
                                    </p:animEffect>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right)">
                                      <p:cBhvr>
                                        <p:cTn id="77" dur="500"/>
                                        <p:tgtEl>
                                          <p:spTgt spid="25"/>
                                        </p:tgtEl>
                                      </p:cBhvr>
                                    </p:animEffect>
                                  </p:childTnLst>
                                </p:cTn>
                              </p:par>
                            </p:childTnLst>
                          </p:cTn>
                        </p:par>
                        <p:par>
                          <p:cTn id="78" fill="hold">
                            <p:stCondLst>
                              <p:cond delay="8000"/>
                            </p:stCondLst>
                            <p:childTnLst>
                              <p:par>
                                <p:cTn id="79" presetID="18" presetClass="entr" presetSubtype="12"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strips(downLeft)">
                                      <p:cBhvr>
                                        <p:cTn id="81" dur="500"/>
                                        <p:tgtEl>
                                          <p:spTgt spid="12"/>
                                        </p:tgtEl>
                                      </p:cBhvr>
                                    </p:animEffect>
                                  </p:childTnLst>
                                </p:cTn>
                              </p:par>
                            </p:childTnLst>
                          </p:cTn>
                        </p:par>
                        <p:par>
                          <p:cTn id="82" fill="hold">
                            <p:stCondLst>
                              <p:cond delay="8500"/>
                            </p:stCondLst>
                            <p:childTnLst>
                              <p:par>
                                <p:cTn id="83" presetID="22" presetClass="entr" presetSubtype="2"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right)">
                                      <p:cBhvr>
                                        <p:cTn id="85" dur="500"/>
                                        <p:tgtEl>
                                          <p:spTgt spid="26"/>
                                        </p:tgtEl>
                                      </p:cBhvr>
                                    </p:animEffect>
                                  </p:childTnLst>
                                </p:cTn>
                              </p:par>
                            </p:childTnLst>
                          </p:cTn>
                        </p:par>
                        <p:par>
                          <p:cTn id="86" fill="hold">
                            <p:stCondLst>
                              <p:cond delay="9000"/>
                            </p:stCondLst>
                            <p:childTnLst>
                              <p:par>
                                <p:cTn id="87" presetID="18" presetClass="entr" presetSubtype="3" fill="hold"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strips(upRight)">
                                      <p:cBhvr>
                                        <p:cTn id="89" dur="500"/>
                                        <p:tgtEl>
                                          <p:spTgt spid="54"/>
                                        </p:tgtEl>
                                      </p:cBhvr>
                                    </p:animEffect>
                                  </p:childTnLst>
                                </p:cTn>
                              </p:par>
                            </p:childTnLst>
                          </p:cTn>
                        </p:par>
                        <p:par>
                          <p:cTn id="90" fill="hold">
                            <p:stCondLst>
                              <p:cond delay="9500"/>
                            </p:stCondLst>
                            <p:childTnLst>
                              <p:par>
                                <p:cTn id="91" presetID="53" presetClass="entr" presetSubtype="0" fill="hold" grpId="0" nodeType="after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p:cTn id="93" dur="500" fill="hold"/>
                                        <p:tgtEl>
                                          <p:spTgt spid="41"/>
                                        </p:tgtEl>
                                        <p:attrNameLst>
                                          <p:attrName>ppt_w</p:attrName>
                                        </p:attrNameLst>
                                      </p:cBhvr>
                                      <p:tavLst>
                                        <p:tav tm="0">
                                          <p:val>
                                            <p:fltVal val="0"/>
                                          </p:val>
                                        </p:tav>
                                        <p:tav tm="100000">
                                          <p:val>
                                            <p:strVal val="#ppt_w"/>
                                          </p:val>
                                        </p:tav>
                                      </p:tavLst>
                                    </p:anim>
                                    <p:anim calcmode="lin" valueType="num">
                                      <p:cBhvr>
                                        <p:cTn id="94" dur="500" fill="hold"/>
                                        <p:tgtEl>
                                          <p:spTgt spid="41"/>
                                        </p:tgtEl>
                                        <p:attrNameLst>
                                          <p:attrName>ppt_h</p:attrName>
                                        </p:attrNameLst>
                                      </p:cBhvr>
                                      <p:tavLst>
                                        <p:tav tm="0">
                                          <p:val>
                                            <p:fltVal val="0"/>
                                          </p:val>
                                        </p:tav>
                                        <p:tav tm="100000">
                                          <p:val>
                                            <p:strVal val="#ppt_h"/>
                                          </p:val>
                                        </p:tav>
                                      </p:tavLst>
                                    </p:anim>
                                    <p:animEffect transition="in" filter="fade">
                                      <p:cBhvr>
                                        <p:cTn id="95" dur="500"/>
                                        <p:tgtEl>
                                          <p:spTgt spid="41"/>
                                        </p:tgtEl>
                                      </p:cBhvr>
                                    </p:animEffect>
                                  </p:childTnLst>
                                </p:cTn>
                              </p:par>
                            </p:childTnLst>
                          </p:cTn>
                        </p:par>
                        <p:par>
                          <p:cTn id="96" fill="hold">
                            <p:stCondLst>
                              <p:cond delay="10000"/>
                            </p:stCondLst>
                            <p:childTnLst>
                              <p:par>
                                <p:cTn id="97" presetID="18" presetClass="entr" presetSubtype="3"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strips(upRight)">
                                      <p:cBhvr>
                                        <p:cTn id="99" dur="500"/>
                                        <p:tgtEl>
                                          <p:spTgt spid="38"/>
                                        </p:tgtEl>
                                      </p:cBhvr>
                                    </p:animEffect>
                                  </p:childTnLst>
                                </p:cTn>
                              </p:par>
                            </p:childTnLst>
                          </p:cTn>
                        </p:par>
                        <p:par>
                          <p:cTn id="100" fill="hold">
                            <p:stCondLst>
                              <p:cond delay="10500"/>
                            </p:stCondLst>
                            <p:childTnLst>
                              <p:par>
                                <p:cTn id="101" presetID="22" presetClass="entr" presetSubtype="8"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left)">
                                      <p:cBhvr>
                                        <p:cTn id="103" dur="500"/>
                                        <p:tgtEl>
                                          <p:spTgt spid="42"/>
                                        </p:tgtEl>
                                      </p:cBhvr>
                                    </p:animEffect>
                                  </p:childTnLst>
                                </p:cTn>
                              </p:par>
                            </p:childTnLst>
                          </p:cTn>
                        </p:par>
                        <p:par>
                          <p:cTn id="104" fill="hold">
                            <p:stCondLst>
                              <p:cond delay="11000"/>
                            </p:stCondLst>
                            <p:childTnLst>
                              <p:par>
                                <p:cTn id="105" presetID="18" presetClass="entr" presetSubtype="3"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strips(upRight)">
                                      <p:cBhvr>
                                        <p:cTn id="107" dur="500"/>
                                        <p:tgtEl>
                                          <p:spTgt spid="39"/>
                                        </p:tgtEl>
                                      </p:cBhvr>
                                    </p:animEffect>
                                  </p:childTnLst>
                                </p:cTn>
                              </p:par>
                            </p:childTnLst>
                          </p:cTn>
                        </p:par>
                        <p:par>
                          <p:cTn id="108" fill="hold">
                            <p:stCondLst>
                              <p:cond delay="11500"/>
                            </p:stCondLst>
                            <p:childTnLst>
                              <p:par>
                                <p:cTn id="109" presetID="22" presetClass="entr" presetSubtype="8"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left)">
                                      <p:cBhvr>
                                        <p:cTn id="111" dur="500"/>
                                        <p:tgtEl>
                                          <p:spTgt spid="43"/>
                                        </p:tgtEl>
                                      </p:cBhvr>
                                    </p:animEffect>
                                  </p:childTnLst>
                                </p:cTn>
                              </p:par>
                            </p:childTnLst>
                          </p:cTn>
                        </p:par>
                        <p:par>
                          <p:cTn id="112" fill="hold">
                            <p:stCondLst>
                              <p:cond delay="12000"/>
                            </p:stCondLst>
                            <p:childTnLst>
                              <p:par>
                                <p:cTn id="113" presetID="18" presetClass="entr" presetSubtype="3" fill="hold" grpId="0" nodeType="after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strips(upRight)">
                                      <p:cBhvr>
                                        <p:cTn id="115" dur="500"/>
                                        <p:tgtEl>
                                          <p:spTgt spid="40"/>
                                        </p:tgtEl>
                                      </p:cBhvr>
                                    </p:animEffect>
                                  </p:childTnLst>
                                </p:cTn>
                              </p:par>
                            </p:childTnLst>
                          </p:cTn>
                        </p:par>
                        <p:par>
                          <p:cTn id="116" fill="hold">
                            <p:stCondLst>
                              <p:cond delay="12500"/>
                            </p:stCondLst>
                            <p:childTnLst>
                              <p:par>
                                <p:cTn id="117" presetID="22" presetClass="entr" presetSubtype="8" fill="hold" grpId="0" nodeType="after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wipe(left)">
                                      <p:cBhvr>
                                        <p:cTn id="119" dur="500"/>
                                        <p:tgtEl>
                                          <p:spTgt spid="44"/>
                                        </p:tgtEl>
                                      </p:cBhvr>
                                    </p:animEffect>
                                  </p:childTnLst>
                                </p:cTn>
                              </p:par>
                            </p:childTnLst>
                          </p:cTn>
                        </p:par>
                        <p:par>
                          <p:cTn id="120" fill="hold">
                            <p:stCondLst>
                              <p:cond delay="13000"/>
                            </p:stCondLst>
                            <p:childTnLst>
                              <p:par>
                                <p:cTn id="121" presetID="18" presetClass="entr" presetSubtype="6" fill="hold" grpId="0" nodeType="after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strips(downRight)">
                                      <p:cBhvr>
                                        <p:cTn id="123" dur="500"/>
                                        <p:tgtEl>
                                          <p:spTgt spid="37"/>
                                        </p:tgtEl>
                                      </p:cBhvr>
                                    </p:animEffect>
                                  </p:childTnLst>
                                </p:cTn>
                              </p:par>
                            </p:childTnLst>
                          </p:cTn>
                        </p:par>
                        <p:par>
                          <p:cTn id="124" fill="hold">
                            <p:stCondLst>
                              <p:cond delay="13500"/>
                            </p:stCondLst>
                            <p:childTnLst>
                              <p:par>
                                <p:cTn id="125" presetID="22" presetClass="entr" presetSubtype="8"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wipe(left)">
                                      <p:cBhvr>
                                        <p:cTn id="127" dur="500"/>
                                        <p:tgtEl>
                                          <p:spTgt spid="45"/>
                                        </p:tgtEl>
                                      </p:cBhvr>
                                    </p:animEffect>
                                  </p:childTnLst>
                                </p:cTn>
                              </p:par>
                            </p:childTnLst>
                          </p:cTn>
                        </p:par>
                        <p:par>
                          <p:cTn id="128" fill="hold">
                            <p:stCondLst>
                              <p:cond delay="14000"/>
                            </p:stCondLst>
                            <p:childTnLst>
                              <p:par>
                                <p:cTn id="129" presetID="18" presetClass="entr" presetSubtype="6"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strips(downRight)">
                                      <p:cBhvr>
                                        <p:cTn id="131" dur="500"/>
                                        <p:tgtEl>
                                          <p:spTgt spid="36"/>
                                        </p:tgtEl>
                                      </p:cBhvr>
                                    </p:animEffect>
                                  </p:childTnLst>
                                </p:cTn>
                              </p:par>
                            </p:childTnLst>
                          </p:cTn>
                        </p:par>
                        <p:par>
                          <p:cTn id="132" fill="hold">
                            <p:stCondLst>
                              <p:cond delay="14500"/>
                            </p:stCondLst>
                            <p:childTnLst>
                              <p:par>
                                <p:cTn id="133" presetID="22" presetClass="entr" presetSubtype="8" fill="hold" grpId="0" nodeType="after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wipe(left)">
                                      <p:cBhvr>
                                        <p:cTn id="135" dur="500"/>
                                        <p:tgtEl>
                                          <p:spTgt spid="46"/>
                                        </p:tgtEl>
                                      </p:cBhvr>
                                    </p:animEffect>
                                  </p:childTnLst>
                                </p:cTn>
                              </p:par>
                            </p:childTnLst>
                          </p:cTn>
                        </p:par>
                        <p:par>
                          <p:cTn id="136" fill="hold">
                            <p:stCondLst>
                              <p:cond delay="15000"/>
                            </p:stCondLst>
                            <p:childTnLst>
                              <p:par>
                                <p:cTn id="137" presetID="18" presetClass="entr" presetSubtype="6"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strips(downRight)">
                                      <p:cBhvr>
                                        <p:cTn id="139" dur="500"/>
                                        <p:tgtEl>
                                          <p:spTgt spid="35"/>
                                        </p:tgtEl>
                                      </p:cBhvr>
                                    </p:animEffect>
                                  </p:childTnLst>
                                </p:cTn>
                              </p:par>
                            </p:childTnLst>
                          </p:cTn>
                        </p:par>
                        <p:par>
                          <p:cTn id="140" fill="hold">
                            <p:stCondLst>
                              <p:cond delay="15500"/>
                            </p:stCondLst>
                            <p:childTnLst>
                              <p:par>
                                <p:cTn id="141" presetID="22" presetClass="entr" presetSubtype="8" fill="hold" grpId="0" nodeType="after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wipe(left)">
                                      <p:cBhvr>
                                        <p:cTn id="1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12" grpId="0" animBg="1"/>
      <p:bldP spid="13" grpId="0" animBg="1"/>
      <p:bldP spid="14" grpId="0" animBg="1"/>
      <p:bldP spid="17" grpId="0" animBg="1"/>
      <p:bldP spid="18" grpId="0" animBg="1"/>
      <p:bldP spid="19" grpId="0" animBg="1"/>
      <p:bldP spid="20" grpId="0" animBg="1"/>
      <p:bldP spid="21" grpId="0"/>
      <p:bldP spid="22" grpId="0"/>
      <p:bldP spid="23" grpId="0"/>
      <p:bldP spid="24" grpId="0"/>
      <p:bldP spid="25" grpId="0"/>
      <p:bldP spid="26" grpId="0"/>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0"/>
          <p:cNvSpPr/>
          <p:nvPr/>
        </p:nvSpPr>
        <p:spPr>
          <a:xfrm>
            <a:off x="4940300" y="1778000"/>
            <a:ext cx="4433653" cy="4433653"/>
          </a:xfrm>
          <a:prstGeom prst="ellipse">
            <a:avLst/>
          </a:prstGeom>
          <a:noFill/>
          <a:ln w="19050">
            <a:solidFill>
              <a:schemeClr val="tx1">
                <a:lumMod val="25000"/>
                <a:lumOff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Oval 49"/>
          <p:cNvSpPr/>
          <p:nvPr/>
        </p:nvSpPr>
        <p:spPr>
          <a:xfrm>
            <a:off x="2945047" y="1778000"/>
            <a:ext cx="4433653" cy="4433653"/>
          </a:xfrm>
          <a:prstGeom prst="ellipse">
            <a:avLst/>
          </a:prstGeom>
          <a:noFill/>
          <a:ln w="19050">
            <a:solidFill>
              <a:schemeClr val="tx1">
                <a:lumMod val="25000"/>
                <a:lumOff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Flowchart: Merge 20"/>
          <p:cNvSpPr/>
          <p:nvPr/>
        </p:nvSpPr>
        <p:spPr>
          <a:xfrm rot="16200000" flipV="1">
            <a:off x="5507564" y="2350607"/>
            <a:ext cx="4126040" cy="3116160"/>
          </a:xfrm>
          <a:prstGeom prst="flowChartMerge">
            <a:avLst/>
          </a:prstGeom>
          <a:gradFill>
            <a:gsLst>
              <a:gs pos="8000">
                <a:schemeClr val="bg1">
                  <a:alpha val="0"/>
                </a:schemeClr>
              </a:gs>
              <a:gs pos="50000">
                <a:schemeClr val="tx1">
                  <a:lumMod val="25000"/>
                  <a:lumOff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Slide Number Placeholder 2"/>
          <p:cNvSpPr>
            <a:spLocks noGrp="1"/>
          </p:cNvSpPr>
          <p:nvPr>
            <p:ph type="sldNum" sz="quarter" idx="12"/>
          </p:nvPr>
        </p:nvSpPr>
        <p:spPr/>
        <p:txBody>
          <a:bodyPr/>
          <a:lstStyle/>
          <a:p>
            <a:r>
              <a:rPr lang="es-EC" dirty="0"/>
              <a:t>4</a:t>
            </a:r>
            <a:endParaRPr lang="id-ID" dirty="0"/>
          </a:p>
        </p:txBody>
      </p:sp>
      <p:sp>
        <p:nvSpPr>
          <p:cNvPr id="3" name="Title 2"/>
          <p:cNvSpPr>
            <a:spLocks noGrp="1"/>
          </p:cNvSpPr>
          <p:nvPr>
            <p:ph type="title" idx="4294967295"/>
          </p:nvPr>
        </p:nvSpPr>
        <p:spPr>
          <a:xfrm>
            <a:off x="4403032" y="443893"/>
            <a:ext cx="3040063" cy="471488"/>
          </a:xfrm>
        </p:spPr>
        <p:txBody>
          <a:bodyPr>
            <a:noAutofit/>
          </a:bodyPr>
          <a:lstStyle/>
          <a:p>
            <a:pPr algn="ctr"/>
            <a:r>
              <a:rPr lang="en-US" sz="2800" dirty="0" err="1" smtClean="0">
                <a:solidFill>
                  <a:schemeClr val="tx1"/>
                </a:solidFill>
                <a:ea typeface="+mn-ea"/>
                <a:cs typeface="+mn-cs"/>
              </a:rPr>
              <a:t>Situación</a:t>
            </a:r>
            <a:r>
              <a:rPr lang="en-US" sz="2800" dirty="0" smtClean="0">
                <a:solidFill>
                  <a:schemeClr val="tx1"/>
                </a:solidFill>
                <a:ea typeface="+mn-ea"/>
                <a:cs typeface="+mn-cs"/>
              </a:rPr>
              <a:t> actual</a:t>
            </a:r>
            <a:endParaRPr lang="en-US" sz="2800" dirty="0">
              <a:solidFill>
                <a:schemeClr val="tx1"/>
              </a:solidFill>
              <a:ea typeface="+mn-ea"/>
              <a:cs typeface="+mn-cs"/>
            </a:endParaRPr>
          </a:p>
        </p:txBody>
      </p:sp>
      <p:grpSp>
        <p:nvGrpSpPr>
          <p:cNvPr id="34" name="Group 33"/>
          <p:cNvGrpSpPr/>
          <p:nvPr/>
        </p:nvGrpSpPr>
        <p:grpSpPr>
          <a:xfrm>
            <a:off x="8121055" y="1855824"/>
            <a:ext cx="1659299" cy="1659299"/>
            <a:chOff x="3702473" y="3685309"/>
            <a:chExt cx="820016" cy="820016"/>
          </a:xfrm>
        </p:grpSpPr>
        <p:sp>
          <p:nvSpPr>
            <p:cNvPr id="29" name="Oval 28"/>
            <p:cNvSpPr/>
            <p:nvPr/>
          </p:nvSpPr>
          <p:spPr>
            <a:xfrm>
              <a:off x="3702473" y="3685309"/>
              <a:ext cx="820016" cy="8200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178"/>
            <p:cNvSpPr>
              <a:spLocks noEditPoints="1"/>
            </p:cNvSpPr>
            <p:nvPr/>
          </p:nvSpPr>
          <p:spPr bwMode="auto">
            <a:xfrm>
              <a:off x="3964453" y="3983828"/>
              <a:ext cx="296056" cy="22297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Flowchart: Merge 44"/>
          <p:cNvSpPr/>
          <p:nvPr/>
        </p:nvSpPr>
        <p:spPr>
          <a:xfrm rot="5400000" flipH="1" flipV="1">
            <a:off x="2425476" y="2350607"/>
            <a:ext cx="4126040" cy="3116160"/>
          </a:xfrm>
          <a:prstGeom prst="flowChartMerge">
            <a:avLst/>
          </a:prstGeom>
          <a:gradFill>
            <a:gsLst>
              <a:gs pos="8000">
                <a:schemeClr val="bg1">
                  <a:alpha val="0"/>
                </a:schemeClr>
              </a:gs>
              <a:gs pos="50000">
                <a:schemeClr val="tx1">
                  <a:lumMod val="25000"/>
                  <a:lumOff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1" name="Group 30"/>
          <p:cNvGrpSpPr/>
          <p:nvPr/>
        </p:nvGrpSpPr>
        <p:grpSpPr>
          <a:xfrm>
            <a:off x="5415875" y="3095886"/>
            <a:ext cx="1625600" cy="1625600"/>
            <a:chOff x="628651" y="2402106"/>
            <a:chExt cx="1219200" cy="1219200"/>
          </a:xfrm>
        </p:grpSpPr>
        <p:sp>
          <p:nvSpPr>
            <p:cNvPr id="27" name="Oval 26"/>
            <p:cNvSpPr/>
            <p:nvPr/>
          </p:nvSpPr>
          <p:spPr>
            <a:xfrm>
              <a:off x="628651" y="2402106"/>
              <a:ext cx="1219200" cy="1219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 Placeholder 3"/>
            <p:cNvSpPr txBox="1">
              <a:spLocks/>
            </p:cNvSpPr>
            <p:nvPr/>
          </p:nvSpPr>
          <p:spPr>
            <a:xfrm>
              <a:off x="725839" y="3031068"/>
              <a:ext cx="1007365" cy="4616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smtClean="0">
                  <a:solidFill>
                    <a:schemeClr val="bg1"/>
                  </a:solidFill>
                </a:rPr>
                <a:t>¿</a:t>
              </a:r>
              <a:r>
                <a:rPr lang="en-US" sz="2000" b="1" dirty="0" err="1" smtClean="0">
                  <a:solidFill>
                    <a:schemeClr val="bg1"/>
                  </a:solidFill>
                </a:rPr>
                <a:t>Dónde</a:t>
              </a:r>
              <a:r>
                <a:rPr lang="en-US" sz="2000" b="1" dirty="0" smtClean="0">
                  <a:solidFill>
                    <a:schemeClr val="bg1"/>
                  </a:solidFill>
                </a:rPr>
                <a:t> </a:t>
              </a:r>
              <a:r>
                <a:rPr lang="en-US" sz="2000" b="1" dirty="0" err="1" smtClean="0">
                  <a:solidFill>
                    <a:schemeClr val="bg1"/>
                  </a:solidFill>
                </a:rPr>
                <a:t>estamos</a:t>
              </a:r>
              <a:r>
                <a:rPr lang="en-US" sz="2000" b="1" dirty="0" smtClean="0">
                  <a:solidFill>
                    <a:schemeClr val="bg1"/>
                  </a:solidFill>
                </a:rPr>
                <a:t>?</a:t>
              </a:r>
              <a:endParaRPr lang="en-US" dirty="0">
                <a:solidFill>
                  <a:schemeClr val="bg1"/>
                </a:solidFill>
              </a:endParaRPr>
            </a:p>
          </p:txBody>
        </p:sp>
      </p:grpSp>
      <p:grpSp>
        <p:nvGrpSpPr>
          <p:cNvPr id="32" name="Group 31"/>
          <p:cNvGrpSpPr/>
          <p:nvPr/>
        </p:nvGrpSpPr>
        <p:grpSpPr>
          <a:xfrm>
            <a:off x="2588244" y="1855824"/>
            <a:ext cx="1659299" cy="1659299"/>
            <a:chOff x="3702473" y="1398216"/>
            <a:chExt cx="820016" cy="820016"/>
          </a:xfrm>
        </p:grpSpPr>
        <p:sp>
          <p:nvSpPr>
            <p:cNvPr id="28" name="Oval 27"/>
            <p:cNvSpPr/>
            <p:nvPr/>
          </p:nvSpPr>
          <p:spPr>
            <a:xfrm>
              <a:off x="3702473" y="1398216"/>
              <a:ext cx="820016" cy="820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Freeform 34"/>
            <p:cNvSpPr>
              <a:spLocks noEditPoints="1"/>
            </p:cNvSpPr>
            <p:nvPr/>
          </p:nvSpPr>
          <p:spPr bwMode="auto">
            <a:xfrm>
              <a:off x="3964453" y="1680807"/>
              <a:ext cx="296056" cy="254834"/>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3" name="Group 32"/>
          <p:cNvGrpSpPr/>
          <p:nvPr/>
        </p:nvGrpSpPr>
        <p:grpSpPr>
          <a:xfrm>
            <a:off x="2588244" y="4463725"/>
            <a:ext cx="1659299" cy="1659299"/>
            <a:chOff x="3702473" y="2552788"/>
            <a:chExt cx="820016" cy="820016"/>
          </a:xfrm>
        </p:grpSpPr>
        <p:sp>
          <p:nvSpPr>
            <p:cNvPr id="30" name="Oval 29"/>
            <p:cNvSpPr/>
            <p:nvPr/>
          </p:nvSpPr>
          <p:spPr>
            <a:xfrm>
              <a:off x="3702473" y="2552788"/>
              <a:ext cx="820016" cy="820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Freeform 86"/>
            <p:cNvSpPr>
              <a:spLocks noEditPoints="1"/>
            </p:cNvSpPr>
            <p:nvPr/>
          </p:nvSpPr>
          <p:spPr bwMode="auto">
            <a:xfrm>
              <a:off x="4011109" y="2792234"/>
              <a:ext cx="202744" cy="34112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3" name="Group 52"/>
          <p:cNvGrpSpPr/>
          <p:nvPr/>
        </p:nvGrpSpPr>
        <p:grpSpPr>
          <a:xfrm>
            <a:off x="8121055" y="4463725"/>
            <a:ext cx="1659299" cy="1659299"/>
            <a:chOff x="6146926" y="3394404"/>
            <a:chExt cx="1244474" cy="1244474"/>
          </a:xfrm>
        </p:grpSpPr>
        <p:sp>
          <p:nvSpPr>
            <p:cNvPr id="42" name="Oval 41"/>
            <p:cNvSpPr/>
            <p:nvPr/>
          </p:nvSpPr>
          <p:spPr>
            <a:xfrm>
              <a:off x="6146926" y="3394404"/>
              <a:ext cx="1244474" cy="12444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Freeform 153"/>
            <p:cNvSpPr>
              <a:spLocks/>
            </p:cNvSpPr>
            <p:nvPr/>
          </p:nvSpPr>
          <p:spPr bwMode="auto">
            <a:xfrm>
              <a:off x="6522823" y="3771654"/>
              <a:ext cx="492680" cy="489974"/>
            </a:xfrm>
            <a:custGeom>
              <a:avLst/>
              <a:gdLst/>
              <a:ahLst/>
              <a:cxnLst>
                <a:cxn ang="0">
                  <a:pos x="91" y="89"/>
                </a:cxn>
                <a:cxn ang="0">
                  <a:pos x="80" y="98"/>
                </a:cxn>
                <a:cxn ang="0">
                  <a:pos x="43" y="98"/>
                </a:cxn>
                <a:cxn ang="0">
                  <a:pos x="38" y="91"/>
                </a:cxn>
                <a:cxn ang="0">
                  <a:pos x="43" y="76"/>
                </a:cxn>
                <a:cxn ang="0">
                  <a:pos x="101" y="76"/>
                </a:cxn>
                <a:cxn ang="0">
                  <a:pos x="113" y="26"/>
                </a:cxn>
                <a:cxn ang="0">
                  <a:pos x="21" y="13"/>
                </a:cxn>
                <a:cxn ang="0">
                  <a:pos x="13" y="8"/>
                </a:cxn>
                <a:cxn ang="0">
                  <a:pos x="14" y="7"/>
                </a:cxn>
                <a:cxn ang="0">
                  <a:pos x="7" y="0"/>
                </a:cxn>
                <a:cxn ang="0">
                  <a:pos x="0" y="7"/>
                </a:cxn>
                <a:cxn ang="0">
                  <a:pos x="7" y="14"/>
                </a:cxn>
                <a:cxn ang="0">
                  <a:pos x="8" y="14"/>
                </a:cxn>
                <a:cxn ang="0">
                  <a:pos x="17" y="19"/>
                </a:cxn>
                <a:cxn ang="0">
                  <a:pos x="31" y="76"/>
                </a:cxn>
                <a:cxn ang="0">
                  <a:pos x="35" y="76"/>
                </a:cxn>
                <a:cxn ang="0">
                  <a:pos x="31" y="88"/>
                </a:cxn>
                <a:cxn ang="0">
                  <a:pos x="31" y="88"/>
                </a:cxn>
                <a:cxn ang="0">
                  <a:pos x="19" y="100"/>
                </a:cxn>
                <a:cxn ang="0">
                  <a:pos x="31" y="112"/>
                </a:cxn>
                <a:cxn ang="0">
                  <a:pos x="42" y="105"/>
                </a:cxn>
                <a:cxn ang="0">
                  <a:pos x="80" y="105"/>
                </a:cxn>
                <a:cxn ang="0">
                  <a:pos x="91" y="112"/>
                </a:cxn>
                <a:cxn ang="0">
                  <a:pos x="103" y="101"/>
                </a:cxn>
                <a:cxn ang="0">
                  <a:pos x="91" y="89"/>
                </a:cxn>
              </a:cxnLst>
              <a:rect l="0" t="0" r="r" b="b"/>
              <a:pathLst>
                <a:path w="113" h="112">
                  <a:moveTo>
                    <a:pt x="91" y="89"/>
                  </a:moveTo>
                  <a:cubicBezTo>
                    <a:pt x="86" y="89"/>
                    <a:pt x="81" y="93"/>
                    <a:pt x="80" y="98"/>
                  </a:cubicBezTo>
                  <a:cubicBezTo>
                    <a:pt x="43" y="98"/>
                    <a:pt x="43" y="98"/>
                    <a:pt x="43" y="98"/>
                  </a:cubicBezTo>
                  <a:cubicBezTo>
                    <a:pt x="42" y="95"/>
                    <a:pt x="41" y="92"/>
                    <a:pt x="38" y="91"/>
                  </a:cubicBezTo>
                  <a:cubicBezTo>
                    <a:pt x="43" y="76"/>
                    <a:pt x="43" y="76"/>
                    <a:pt x="43" y="76"/>
                  </a:cubicBezTo>
                  <a:cubicBezTo>
                    <a:pt x="101" y="76"/>
                    <a:pt x="101" y="76"/>
                    <a:pt x="101" y="76"/>
                  </a:cubicBezTo>
                  <a:cubicBezTo>
                    <a:pt x="113" y="26"/>
                    <a:pt x="113" y="26"/>
                    <a:pt x="113" y="26"/>
                  </a:cubicBezTo>
                  <a:cubicBezTo>
                    <a:pt x="21" y="13"/>
                    <a:pt x="21" y="13"/>
                    <a:pt x="21" y="13"/>
                  </a:cubicBezTo>
                  <a:cubicBezTo>
                    <a:pt x="13" y="8"/>
                    <a:pt x="13" y="8"/>
                    <a:pt x="13" y="8"/>
                  </a:cubicBezTo>
                  <a:cubicBezTo>
                    <a:pt x="14" y="7"/>
                    <a:pt x="14" y="7"/>
                    <a:pt x="14" y="7"/>
                  </a:cubicBezTo>
                  <a:cubicBezTo>
                    <a:pt x="14" y="3"/>
                    <a:pt x="10" y="0"/>
                    <a:pt x="7" y="0"/>
                  </a:cubicBezTo>
                  <a:cubicBezTo>
                    <a:pt x="3" y="0"/>
                    <a:pt x="0" y="3"/>
                    <a:pt x="0" y="7"/>
                  </a:cubicBezTo>
                  <a:cubicBezTo>
                    <a:pt x="0" y="11"/>
                    <a:pt x="3" y="14"/>
                    <a:pt x="7" y="14"/>
                  </a:cubicBezTo>
                  <a:cubicBezTo>
                    <a:pt x="8" y="14"/>
                    <a:pt x="8" y="14"/>
                    <a:pt x="8" y="14"/>
                  </a:cubicBezTo>
                  <a:cubicBezTo>
                    <a:pt x="17" y="19"/>
                    <a:pt x="17" y="19"/>
                    <a:pt x="17" y="19"/>
                  </a:cubicBezTo>
                  <a:cubicBezTo>
                    <a:pt x="31" y="76"/>
                    <a:pt x="31" y="76"/>
                    <a:pt x="31" y="76"/>
                  </a:cubicBezTo>
                  <a:cubicBezTo>
                    <a:pt x="35" y="76"/>
                    <a:pt x="35" y="76"/>
                    <a:pt x="35" y="76"/>
                  </a:cubicBezTo>
                  <a:cubicBezTo>
                    <a:pt x="31" y="88"/>
                    <a:pt x="31" y="88"/>
                    <a:pt x="31" y="88"/>
                  </a:cubicBezTo>
                  <a:cubicBezTo>
                    <a:pt x="31" y="88"/>
                    <a:pt x="31" y="88"/>
                    <a:pt x="31" y="88"/>
                  </a:cubicBezTo>
                  <a:cubicBezTo>
                    <a:pt x="24" y="88"/>
                    <a:pt x="19" y="94"/>
                    <a:pt x="19" y="100"/>
                  </a:cubicBezTo>
                  <a:cubicBezTo>
                    <a:pt x="19" y="107"/>
                    <a:pt x="24" y="112"/>
                    <a:pt x="31" y="112"/>
                  </a:cubicBezTo>
                  <a:cubicBezTo>
                    <a:pt x="36" y="112"/>
                    <a:pt x="40" y="109"/>
                    <a:pt x="42" y="105"/>
                  </a:cubicBezTo>
                  <a:cubicBezTo>
                    <a:pt x="80" y="105"/>
                    <a:pt x="80" y="105"/>
                    <a:pt x="80" y="105"/>
                  </a:cubicBezTo>
                  <a:cubicBezTo>
                    <a:pt x="82" y="109"/>
                    <a:pt x="86" y="112"/>
                    <a:pt x="91" y="112"/>
                  </a:cubicBezTo>
                  <a:cubicBezTo>
                    <a:pt x="98" y="112"/>
                    <a:pt x="103" y="107"/>
                    <a:pt x="103" y="101"/>
                  </a:cubicBezTo>
                  <a:cubicBezTo>
                    <a:pt x="103" y="94"/>
                    <a:pt x="98" y="89"/>
                    <a:pt x="91" y="8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Right Arrow 53"/>
          <p:cNvSpPr/>
          <p:nvPr/>
        </p:nvSpPr>
        <p:spPr>
          <a:xfrm rot="1800000">
            <a:off x="4158579" y="3392254"/>
            <a:ext cx="1266900" cy="285757"/>
          </a:xfrm>
          <a:prstGeom prst="rightArrow">
            <a:avLst>
              <a:gd name="adj1" fmla="val 50000"/>
              <a:gd name="adj2" fmla="val 9446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5" name="Right Arrow 54"/>
          <p:cNvSpPr/>
          <p:nvPr/>
        </p:nvSpPr>
        <p:spPr>
          <a:xfrm rot="19800000" flipV="1">
            <a:off x="4158579" y="4249116"/>
            <a:ext cx="1266900" cy="285757"/>
          </a:xfrm>
          <a:prstGeom prst="rightArrow">
            <a:avLst>
              <a:gd name="adj1" fmla="val 50000"/>
              <a:gd name="adj2" fmla="val 9446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Right Arrow 55"/>
          <p:cNvSpPr/>
          <p:nvPr/>
        </p:nvSpPr>
        <p:spPr>
          <a:xfrm rot="19800000" flipH="1">
            <a:off x="6976127" y="3316054"/>
            <a:ext cx="1266900" cy="285757"/>
          </a:xfrm>
          <a:prstGeom prst="rightArrow">
            <a:avLst>
              <a:gd name="adj1" fmla="val 50000"/>
              <a:gd name="adj2" fmla="val 9446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ight Arrow 56"/>
          <p:cNvSpPr/>
          <p:nvPr/>
        </p:nvSpPr>
        <p:spPr>
          <a:xfrm rot="1800000" flipH="1" flipV="1">
            <a:off x="6976127" y="4172916"/>
            <a:ext cx="1266900" cy="285757"/>
          </a:xfrm>
          <a:prstGeom prst="rightArrow">
            <a:avLst>
              <a:gd name="adj1" fmla="val 50000"/>
              <a:gd name="adj2" fmla="val 9446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Text Placeholder 3"/>
          <p:cNvSpPr txBox="1">
            <a:spLocks/>
          </p:cNvSpPr>
          <p:nvPr/>
        </p:nvSpPr>
        <p:spPr>
          <a:xfrm>
            <a:off x="338665" y="2151996"/>
            <a:ext cx="2163235" cy="84946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2000" b="1" dirty="0" err="1" smtClean="0">
                <a:solidFill>
                  <a:schemeClr val="accent2"/>
                </a:solidFill>
              </a:rPr>
              <a:t>Tipos</a:t>
            </a:r>
            <a:r>
              <a:rPr lang="en-US" sz="2000" b="1" dirty="0" smtClean="0">
                <a:solidFill>
                  <a:schemeClr val="accent2"/>
                </a:solidFill>
              </a:rPr>
              <a:t> de </a:t>
            </a:r>
            <a:r>
              <a:rPr lang="en-US" sz="2000" b="1" dirty="0" err="1" smtClean="0">
                <a:solidFill>
                  <a:schemeClr val="accent2"/>
                </a:solidFill>
              </a:rPr>
              <a:t>Clientes</a:t>
            </a:r>
            <a:r>
              <a:rPr lang="en-US" sz="1400" dirty="0" smtClean="0">
                <a:solidFill>
                  <a:schemeClr val="accent2"/>
                </a:solidFill>
              </a:rPr>
              <a:t/>
            </a:r>
            <a:br>
              <a:rPr lang="en-US" sz="1400" dirty="0" smtClean="0">
                <a:solidFill>
                  <a:schemeClr val="accent2"/>
                </a:solidFill>
              </a:rPr>
            </a:br>
            <a:r>
              <a:rPr lang="en-US" dirty="0" err="1" smtClean="0">
                <a:solidFill>
                  <a:schemeClr val="tx1"/>
                </a:solidFill>
              </a:rPr>
              <a:t>Empresas</a:t>
            </a:r>
            <a:r>
              <a:rPr lang="en-US" dirty="0" smtClean="0">
                <a:solidFill>
                  <a:schemeClr val="tx1"/>
                </a:solidFill>
              </a:rPr>
              <a:t> </a:t>
            </a:r>
            <a:r>
              <a:rPr lang="en-US" dirty="0" err="1" smtClean="0">
                <a:solidFill>
                  <a:schemeClr val="tx1"/>
                </a:solidFill>
              </a:rPr>
              <a:t>Públicas</a:t>
            </a:r>
            <a:endParaRPr lang="en-US" dirty="0" smtClean="0">
              <a:solidFill>
                <a:schemeClr val="tx1"/>
              </a:solidFill>
            </a:endParaRPr>
          </a:p>
          <a:p>
            <a:pPr algn="r" defTabSz="1219170">
              <a:spcBef>
                <a:spcPct val="20000"/>
              </a:spcBef>
              <a:defRPr/>
            </a:pPr>
            <a:r>
              <a:rPr lang="en-US" dirty="0" err="1" smtClean="0">
                <a:solidFill>
                  <a:schemeClr val="tx1"/>
                </a:solidFill>
              </a:rPr>
              <a:t>Empresas</a:t>
            </a:r>
            <a:r>
              <a:rPr lang="en-US" dirty="0" smtClean="0">
                <a:solidFill>
                  <a:schemeClr val="tx1"/>
                </a:solidFill>
              </a:rPr>
              <a:t> </a:t>
            </a:r>
            <a:r>
              <a:rPr lang="en-US" dirty="0" err="1" smtClean="0">
                <a:solidFill>
                  <a:schemeClr val="tx1"/>
                </a:solidFill>
              </a:rPr>
              <a:t>Privadas</a:t>
            </a:r>
            <a:r>
              <a:rPr lang="en-US" dirty="0" smtClean="0">
                <a:solidFill>
                  <a:schemeClr val="tx1"/>
                </a:solidFill>
              </a:rPr>
              <a:t> </a:t>
            </a:r>
            <a:endParaRPr lang="en-US" dirty="0">
              <a:solidFill>
                <a:schemeClr val="tx1"/>
              </a:solidFill>
            </a:endParaRPr>
          </a:p>
        </p:txBody>
      </p:sp>
      <p:sp>
        <p:nvSpPr>
          <p:cNvPr id="59" name="Text Placeholder 3"/>
          <p:cNvSpPr txBox="1">
            <a:spLocks/>
          </p:cNvSpPr>
          <p:nvPr/>
        </p:nvSpPr>
        <p:spPr>
          <a:xfrm>
            <a:off x="9842500" y="2126238"/>
            <a:ext cx="2216378" cy="115724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b="1" dirty="0" err="1" smtClean="0">
                <a:solidFill>
                  <a:schemeClr val="accent4"/>
                </a:solidFill>
              </a:rPr>
              <a:t>Clientes</a:t>
            </a:r>
            <a:r>
              <a:rPr lang="en-US" sz="2000" b="1" dirty="0" smtClean="0">
                <a:solidFill>
                  <a:schemeClr val="accent4"/>
                </a:solidFill>
              </a:rPr>
              <a:t> con </a:t>
            </a:r>
            <a:r>
              <a:rPr lang="en-US" sz="2000" b="1" dirty="0" err="1" smtClean="0">
                <a:solidFill>
                  <a:schemeClr val="accent4"/>
                </a:solidFill>
              </a:rPr>
              <a:t>necesidades</a:t>
            </a:r>
            <a:r>
              <a:rPr lang="en-US" sz="2000" b="1" dirty="0" smtClean="0">
                <a:solidFill>
                  <a:schemeClr val="accent4"/>
                </a:solidFill>
              </a:rPr>
              <a:t> GIS</a:t>
            </a:r>
            <a:r>
              <a:rPr lang="en-US" dirty="0">
                <a:solidFill>
                  <a:schemeClr val="tx1">
                    <a:lumMod val="50000"/>
                    <a:lumOff val="50000"/>
                  </a:schemeClr>
                </a:solidFill>
              </a:rPr>
              <a:t/>
            </a:r>
            <a:br>
              <a:rPr lang="en-US" dirty="0">
                <a:solidFill>
                  <a:schemeClr val="tx1">
                    <a:lumMod val="50000"/>
                    <a:lumOff val="50000"/>
                  </a:schemeClr>
                </a:solidFill>
              </a:rPr>
            </a:br>
            <a:r>
              <a:rPr lang="en-US" dirty="0" err="1" smtClean="0">
                <a:solidFill>
                  <a:schemeClr val="tx1"/>
                </a:solidFill>
              </a:rPr>
              <a:t>Futuros</a:t>
            </a:r>
            <a:endParaRPr lang="en-US" dirty="0">
              <a:solidFill>
                <a:schemeClr val="tx1"/>
              </a:solidFill>
            </a:endParaRPr>
          </a:p>
          <a:p>
            <a:pPr algn="l" defTabSz="1219170">
              <a:spcBef>
                <a:spcPct val="20000"/>
              </a:spcBef>
              <a:defRPr/>
            </a:pPr>
            <a:r>
              <a:rPr lang="en-US" dirty="0" err="1" smtClean="0">
                <a:solidFill>
                  <a:schemeClr val="tx1"/>
                </a:solidFill>
              </a:rPr>
              <a:t>Actuales</a:t>
            </a:r>
            <a:endParaRPr lang="en-US" sz="1400" dirty="0">
              <a:solidFill>
                <a:schemeClr val="tx1"/>
              </a:solidFill>
            </a:endParaRPr>
          </a:p>
        </p:txBody>
      </p:sp>
      <p:sp>
        <p:nvSpPr>
          <p:cNvPr id="61" name="Text Placeholder 3"/>
          <p:cNvSpPr txBox="1">
            <a:spLocks/>
          </p:cNvSpPr>
          <p:nvPr/>
        </p:nvSpPr>
        <p:spPr>
          <a:xfrm>
            <a:off x="338665" y="4759897"/>
            <a:ext cx="2163235" cy="84946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2000" b="1" dirty="0" err="1" smtClean="0">
                <a:solidFill>
                  <a:schemeClr val="accent3"/>
                </a:solidFill>
              </a:rPr>
              <a:t>Tipo</a:t>
            </a:r>
            <a:r>
              <a:rPr lang="en-US" sz="2000" b="1" dirty="0" smtClean="0">
                <a:solidFill>
                  <a:schemeClr val="accent3"/>
                </a:solidFill>
              </a:rPr>
              <a:t> de </a:t>
            </a:r>
            <a:r>
              <a:rPr lang="en-US" sz="2000" b="1" dirty="0" err="1" smtClean="0">
                <a:solidFill>
                  <a:schemeClr val="accent3"/>
                </a:solidFill>
              </a:rPr>
              <a:t>aplicaciones</a:t>
            </a:r>
            <a:r>
              <a:rPr lang="en-US" dirty="0">
                <a:solidFill>
                  <a:schemeClr val="accent3"/>
                </a:solidFill>
              </a:rPr>
              <a:t/>
            </a:r>
            <a:br>
              <a:rPr lang="en-US" dirty="0">
                <a:solidFill>
                  <a:schemeClr val="accent3"/>
                </a:solidFill>
              </a:rPr>
            </a:br>
            <a:r>
              <a:rPr lang="en-US" dirty="0" err="1" smtClean="0">
                <a:solidFill>
                  <a:schemeClr val="tx1"/>
                </a:solidFill>
              </a:rPr>
              <a:t>Desarrollo</a:t>
            </a:r>
            <a:r>
              <a:rPr lang="en-US" dirty="0" smtClean="0">
                <a:solidFill>
                  <a:schemeClr val="tx1"/>
                </a:solidFill>
              </a:rPr>
              <a:t> a la </a:t>
            </a:r>
            <a:r>
              <a:rPr lang="en-US" dirty="0" err="1" smtClean="0">
                <a:solidFill>
                  <a:schemeClr val="tx1"/>
                </a:solidFill>
              </a:rPr>
              <a:t>medida</a:t>
            </a:r>
            <a:endParaRPr lang="en-US" dirty="0" smtClean="0">
              <a:solidFill>
                <a:schemeClr val="tx1"/>
              </a:solidFill>
            </a:endParaRPr>
          </a:p>
          <a:p>
            <a:pPr algn="r" defTabSz="1219170">
              <a:spcBef>
                <a:spcPct val="20000"/>
              </a:spcBef>
              <a:defRPr/>
            </a:pPr>
            <a:r>
              <a:rPr lang="en-US" dirty="0" err="1" smtClean="0">
                <a:solidFill>
                  <a:schemeClr val="tx1"/>
                </a:solidFill>
              </a:rPr>
              <a:t>Desarrollo</a:t>
            </a:r>
            <a:r>
              <a:rPr lang="en-US" dirty="0" smtClean="0">
                <a:solidFill>
                  <a:schemeClr val="tx1"/>
                </a:solidFill>
              </a:rPr>
              <a:t> GIS</a:t>
            </a:r>
            <a:r>
              <a:rPr lang="en-US" sz="1400" dirty="0" smtClean="0">
                <a:solidFill>
                  <a:schemeClr val="tx1"/>
                </a:solidFill>
              </a:rPr>
              <a:t> </a:t>
            </a:r>
            <a:endParaRPr lang="en-US" sz="1400" dirty="0">
              <a:solidFill>
                <a:schemeClr val="tx1"/>
              </a:solidFill>
            </a:endParaRPr>
          </a:p>
        </p:txBody>
      </p:sp>
      <p:sp>
        <p:nvSpPr>
          <p:cNvPr id="62" name="Text Placeholder 3"/>
          <p:cNvSpPr txBox="1">
            <a:spLocks/>
          </p:cNvSpPr>
          <p:nvPr/>
        </p:nvSpPr>
        <p:spPr>
          <a:xfrm>
            <a:off x="9842500" y="4759897"/>
            <a:ext cx="2163235" cy="84946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b="1" dirty="0" smtClean="0">
                <a:solidFill>
                  <a:schemeClr val="accent5"/>
                </a:solidFill>
              </a:rPr>
              <a:t>Monto de Ventas</a:t>
            </a:r>
            <a:r>
              <a:rPr lang="en-US" sz="1800" dirty="0">
                <a:solidFill>
                  <a:schemeClr val="tx1">
                    <a:lumMod val="50000"/>
                    <a:lumOff val="50000"/>
                  </a:schemeClr>
                </a:solidFill>
              </a:rPr>
              <a:t/>
            </a:r>
            <a:br>
              <a:rPr lang="en-US" sz="1800" dirty="0">
                <a:solidFill>
                  <a:schemeClr val="tx1">
                    <a:lumMod val="50000"/>
                    <a:lumOff val="50000"/>
                  </a:schemeClr>
                </a:solidFill>
              </a:rPr>
            </a:br>
            <a:r>
              <a:rPr lang="en-US" dirty="0" err="1" smtClean="0">
                <a:solidFill>
                  <a:schemeClr val="tx1"/>
                </a:solidFill>
              </a:rPr>
              <a:t>Decrecimiento</a:t>
            </a:r>
            <a:r>
              <a:rPr lang="en-US" dirty="0" smtClean="0">
                <a:solidFill>
                  <a:schemeClr val="tx1"/>
                </a:solidFill>
              </a:rPr>
              <a:t> de </a:t>
            </a:r>
            <a:r>
              <a:rPr lang="en-US" dirty="0" err="1" smtClean="0">
                <a:solidFill>
                  <a:schemeClr val="tx1"/>
                </a:solidFill>
              </a:rPr>
              <a:t>ventas</a:t>
            </a:r>
            <a:endParaRPr lang="en-US" dirty="0" smtClean="0">
              <a:solidFill>
                <a:schemeClr val="tx1"/>
              </a:solidFill>
            </a:endParaRPr>
          </a:p>
          <a:p>
            <a:pPr algn="l" defTabSz="1219170">
              <a:spcBef>
                <a:spcPct val="20000"/>
              </a:spcBef>
              <a:defRPr/>
            </a:pPr>
            <a:r>
              <a:rPr lang="en-US" dirty="0" err="1" smtClean="0">
                <a:solidFill>
                  <a:schemeClr val="tx1"/>
                </a:solidFill>
              </a:rPr>
              <a:t>Nuevas</a:t>
            </a:r>
            <a:r>
              <a:rPr lang="en-US" dirty="0" smtClean="0">
                <a:solidFill>
                  <a:schemeClr val="tx1"/>
                </a:solidFill>
              </a:rPr>
              <a:t> </a:t>
            </a:r>
            <a:r>
              <a:rPr lang="en-US" dirty="0" err="1" smtClean="0">
                <a:solidFill>
                  <a:schemeClr val="tx1"/>
                </a:solidFill>
              </a:rPr>
              <a:t>líneas</a:t>
            </a:r>
            <a:r>
              <a:rPr lang="en-US" dirty="0" smtClean="0">
                <a:solidFill>
                  <a:schemeClr val="tx1"/>
                </a:solidFill>
              </a:rPr>
              <a:t> de </a:t>
            </a:r>
            <a:r>
              <a:rPr lang="en-US" dirty="0" err="1" smtClean="0">
                <a:solidFill>
                  <a:schemeClr val="tx1"/>
                </a:solidFill>
              </a:rPr>
              <a:t>negocio</a:t>
            </a:r>
            <a:r>
              <a:rPr lang="en-US" dirty="0" smtClean="0">
                <a:solidFill>
                  <a:schemeClr val="tx1"/>
                </a:solidFill>
              </a:rPr>
              <a:t> </a:t>
            </a:r>
            <a:endParaRPr lang="en-US" dirty="0">
              <a:solidFill>
                <a:schemeClr val="tx1"/>
              </a:solidFill>
            </a:endParaRPr>
          </a:p>
        </p:txBody>
      </p:sp>
      <p:grpSp>
        <p:nvGrpSpPr>
          <p:cNvPr id="39" name="Group 104"/>
          <p:cNvGrpSpPr>
            <a:grpSpLocks noChangeAspect="1"/>
          </p:cNvGrpSpPr>
          <p:nvPr/>
        </p:nvGrpSpPr>
        <p:grpSpPr>
          <a:xfrm>
            <a:off x="5914581" y="3486765"/>
            <a:ext cx="608400" cy="379003"/>
            <a:chOff x="8308975" y="-595313"/>
            <a:chExt cx="484188" cy="301625"/>
          </a:xfrm>
          <a:solidFill>
            <a:schemeClr val="bg1"/>
          </a:solidFill>
        </p:grpSpPr>
        <p:sp>
          <p:nvSpPr>
            <p:cNvPr id="40" name="Freeform 10"/>
            <p:cNvSpPr>
              <a:spLocks noEditPoints="1"/>
            </p:cNvSpPr>
            <p:nvPr/>
          </p:nvSpPr>
          <p:spPr bwMode="auto">
            <a:xfrm>
              <a:off x="8308975" y="-595313"/>
              <a:ext cx="484188" cy="301625"/>
            </a:xfrm>
            <a:custGeom>
              <a:avLst/>
              <a:gdLst>
                <a:gd name="T0" fmla="*/ 128 w 128"/>
                <a:gd name="T1" fmla="*/ 39 h 80"/>
                <a:gd name="T2" fmla="*/ 128 w 128"/>
                <a:gd name="T3" fmla="*/ 39 h 80"/>
                <a:gd name="T4" fmla="*/ 127 w 128"/>
                <a:gd name="T5" fmla="*/ 38 h 80"/>
                <a:gd name="T6" fmla="*/ 127 w 128"/>
                <a:gd name="T7" fmla="*/ 38 h 80"/>
                <a:gd name="T8" fmla="*/ 64 w 128"/>
                <a:gd name="T9" fmla="*/ 0 h 80"/>
                <a:gd name="T10" fmla="*/ 0 w 128"/>
                <a:gd name="T11" fmla="*/ 38 h 80"/>
                <a:gd name="T12" fmla="*/ 0 w 128"/>
                <a:gd name="T13" fmla="*/ 38 h 80"/>
                <a:gd name="T14" fmla="*/ 0 w 128"/>
                <a:gd name="T15" fmla="*/ 39 h 80"/>
                <a:gd name="T16" fmla="*/ 0 w 128"/>
                <a:gd name="T17" fmla="*/ 39 h 80"/>
                <a:gd name="T18" fmla="*/ 0 w 128"/>
                <a:gd name="T19" fmla="*/ 40 h 80"/>
                <a:gd name="T20" fmla="*/ 0 w 128"/>
                <a:gd name="T21" fmla="*/ 41 h 80"/>
                <a:gd name="T22" fmla="*/ 0 w 128"/>
                <a:gd name="T23" fmla="*/ 41 h 80"/>
                <a:gd name="T24" fmla="*/ 0 w 128"/>
                <a:gd name="T25" fmla="*/ 42 h 80"/>
                <a:gd name="T26" fmla="*/ 0 w 128"/>
                <a:gd name="T27" fmla="*/ 42 h 80"/>
                <a:gd name="T28" fmla="*/ 64 w 128"/>
                <a:gd name="T29" fmla="*/ 80 h 80"/>
                <a:gd name="T30" fmla="*/ 127 w 128"/>
                <a:gd name="T31" fmla="*/ 42 h 80"/>
                <a:gd name="T32" fmla="*/ 127 w 128"/>
                <a:gd name="T33" fmla="*/ 42 h 80"/>
                <a:gd name="T34" fmla="*/ 128 w 128"/>
                <a:gd name="T35" fmla="*/ 41 h 80"/>
                <a:gd name="T36" fmla="*/ 128 w 128"/>
                <a:gd name="T37" fmla="*/ 41 h 80"/>
                <a:gd name="T38" fmla="*/ 128 w 128"/>
                <a:gd name="T39" fmla="*/ 40 h 80"/>
                <a:gd name="T40" fmla="*/ 128 w 128"/>
                <a:gd name="T41" fmla="*/ 39 h 80"/>
                <a:gd name="T42" fmla="*/ 64 w 128"/>
                <a:gd name="T43" fmla="*/ 72 h 80"/>
                <a:gd name="T44" fmla="*/ 9 w 128"/>
                <a:gd name="T45" fmla="*/ 40 h 80"/>
                <a:gd name="T46" fmla="*/ 64 w 128"/>
                <a:gd name="T47" fmla="*/ 8 h 80"/>
                <a:gd name="T48" fmla="*/ 119 w 128"/>
                <a:gd name="T49" fmla="*/ 40 h 80"/>
                <a:gd name="T50" fmla="*/ 64 w 128"/>
                <a:gd name="T51"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0">
                  <a:moveTo>
                    <a:pt x="128" y="39"/>
                  </a:moveTo>
                  <a:cubicBezTo>
                    <a:pt x="128" y="39"/>
                    <a:pt x="128" y="39"/>
                    <a:pt x="128" y="39"/>
                  </a:cubicBezTo>
                  <a:cubicBezTo>
                    <a:pt x="128" y="39"/>
                    <a:pt x="128" y="38"/>
                    <a:pt x="127" y="38"/>
                  </a:cubicBezTo>
                  <a:cubicBezTo>
                    <a:pt x="127" y="38"/>
                    <a:pt x="127" y="38"/>
                    <a:pt x="127" y="38"/>
                  </a:cubicBezTo>
                  <a:cubicBezTo>
                    <a:pt x="116" y="16"/>
                    <a:pt x="91" y="0"/>
                    <a:pt x="64" y="0"/>
                  </a:cubicBezTo>
                  <a:cubicBezTo>
                    <a:pt x="37" y="0"/>
                    <a:pt x="12" y="16"/>
                    <a:pt x="0" y="38"/>
                  </a:cubicBezTo>
                  <a:cubicBezTo>
                    <a:pt x="0" y="38"/>
                    <a:pt x="0" y="38"/>
                    <a:pt x="0" y="38"/>
                  </a:cubicBezTo>
                  <a:cubicBezTo>
                    <a:pt x="0" y="38"/>
                    <a:pt x="0" y="38"/>
                    <a:pt x="0" y="39"/>
                  </a:cubicBezTo>
                  <a:cubicBezTo>
                    <a:pt x="0" y="39"/>
                    <a:pt x="0" y="39"/>
                    <a:pt x="0" y="39"/>
                  </a:cubicBezTo>
                  <a:cubicBezTo>
                    <a:pt x="0" y="39"/>
                    <a:pt x="0" y="40"/>
                    <a:pt x="0" y="40"/>
                  </a:cubicBezTo>
                  <a:cubicBezTo>
                    <a:pt x="0" y="40"/>
                    <a:pt x="0" y="41"/>
                    <a:pt x="0" y="41"/>
                  </a:cubicBezTo>
                  <a:cubicBezTo>
                    <a:pt x="0" y="41"/>
                    <a:pt x="0" y="41"/>
                    <a:pt x="0" y="41"/>
                  </a:cubicBezTo>
                  <a:cubicBezTo>
                    <a:pt x="0" y="41"/>
                    <a:pt x="0" y="41"/>
                    <a:pt x="0" y="42"/>
                  </a:cubicBezTo>
                  <a:cubicBezTo>
                    <a:pt x="0" y="42"/>
                    <a:pt x="0" y="42"/>
                    <a:pt x="0" y="42"/>
                  </a:cubicBezTo>
                  <a:cubicBezTo>
                    <a:pt x="12" y="64"/>
                    <a:pt x="37" y="80"/>
                    <a:pt x="64" y="80"/>
                  </a:cubicBezTo>
                  <a:cubicBezTo>
                    <a:pt x="91" y="80"/>
                    <a:pt x="116" y="64"/>
                    <a:pt x="127" y="42"/>
                  </a:cubicBezTo>
                  <a:cubicBezTo>
                    <a:pt x="127" y="42"/>
                    <a:pt x="127" y="42"/>
                    <a:pt x="127" y="42"/>
                  </a:cubicBezTo>
                  <a:cubicBezTo>
                    <a:pt x="128" y="41"/>
                    <a:pt x="128" y="41"/>
                    <a:pt x="128" y="41"/>
                  </a:cubicBezTo>
                  <a:cubicBezTo>
                    <a:pt x="128" y="41"/>
                    <a:pt x="128" y="41"/>
                    <a:pt x="128" y="41"/>
                  </a:cubicBezTo>
                  <a:cubicBezTo>
                    <a:pt x="128" y="41"/>
                    <a:pt x="128" y="40"/>
                    <a:pt x="128" y="40"/>
                  </a:cubicBezTo>
                  <a:cubicBezTo>
                    <a:pt x="128" y="40"/>
                    <a:pt x="128" y="39"/>
                    <a:pt x="128" y="39"/>
                  </a:cubicBezTo>
                  <a:close/>
                  <a:moveTo>
                    <a:pt x="64" y="72"/>
                  </a:moveTo>
                  <a:cubicBezTo>
                    <a:pt x="41" y="72"/>
                    <a:pt x="19" y="59"/>
                    <a:pt x="9" y="40"/>
                  </a:cubicBezTo>
                  <a:cubicBezTo>
                    <a:pt x="20" y="21"/>
                    <a:pt x="41" y="8"/>
                    <a:pt x="64" y="8"/>
                  </a:cubicBezTo>
                  <a:cubicBezTo>
                    <a:pt x="86" y="8"/>
                    <a:pt x="108" y="21"/>
                    <a:pt x="119" y="40"/>
                  </a:cubicBezTo>
                  <a:cubicBezTo>
                    <a:pt x="108" y="59"/>
                    <a:pt x="86" y="72"/>
                    <a:pt x="64" y="72"/>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41" name="Freeform 11"/>
            <p:cNvSpPr>
              <a:spLocks/>
            </p:cNvSpPr>
            <p:nvPr/>
          </p:nvSpPr>
          <p:spPr bwMode="auto">
            <a:xfrm>
              <a:off x="8491538" y="-504825"/>
              <a:ext cx="68263" cy="68263"/>
            </a:xfrm>
            <a:custGeom>
              <a:avLst/>
              <a:gdLst>
                <a:gd name="T0" fmla="*/ 16 w 18"/>
                <a:gd name="T1" fmla="*/ 0 h 18"/>
                <a:gd name="T2" fmla="*/ 16 w 18"/>
                <a:gd name="T3" fmla="*/ 0 h 18"/>
                <a:gd name="T4" fmla="*/ 0 w 18"/>
                <a:gd name="T5" fmla="*/ 16 h 18"/>
                <a:gd name="T6" fmla="*/ 2 w 18"/>
                <a:gd name="T7" fmla="*/ 18 h 18"/>
                <a:gd name="T8" fmla="*/ 4 w 18"/>
                <a:gd name="T9" fmla="*/ 16 h 18"/>
                <a:gd name="T10" fmla="*/ 16 w 18"/>
                <a:gd name="T11" fmla="*/ 4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16" y="0"/>
                    <a:pt x="16" y="0"/>
                    <a:pt x="16" y="0"/>
                  </a:cubicBezTo>
                  <a:cubicBezTo>
                    <a:pt x="7" y="0"/>
                    <a:pt x="0" y="7"/>
                    <a:pt x="0" y="16"/>
                  </a:cubicBezTo>
                  <a:cubicBezTo>
                    <a:pt x="0" y="17"/>
                    <a:pt x="1" y="18"/>
                    <a:pt x="2" y="18"/>
                  </a:cubicBezTo>
                  <a:cubicBezTo>
                    <a:pt x="3" y="18"/>
                    <a:pt x="4" y="17"/>
                    <a:pt x="4" y="16"/>
                  </a:cubicBezTo>
                  <a:cubicBezTo>
                    <a:pt x="4" y="9"/>
                    <a:pt x="9" y="4"/>
                    <a:pt x="16" y="4"/>
                  </a:cubicBezTo>
                  <a:cubicBezTo>
                    <a:pt x="16" y="4"/>
                    <a:pt x="16" y="4"/>
                    <a:pt x="16" y="4"/>
                  </a:cubicBezTo>
                  <a:cubicBezTo>
                    <a:pt x="17" y="4"/>
                    <a:pt x="18" y="3"/>
                    <a:pt x="18" y="2"/>
                  </a:cubicBezTo>
                  <a:cubicBezTo>
                    <a:pt x="18" y="1"/>
                    <a:pt x="17" y="0"/>
                    <a:pt x="16"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43" name="Freeform 12"/>
            <p:cNvSpPr>
              <a:spLocks noEditPoints="1"/>
            </p:cNvSpPr>
            <p:nvPr/>
          </p:nvSpPr>
          <p:spPr bwMode="auto">
            <a:xfrm>
              <a:off x="8445500" y="-549275"/>
              <a:ext cx="211138" cy="209550"/>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4 w 56"/>
                <a:gd name="T13" fmla="*/ 28 h 56"/>
                <a:gd name="T14" fmla="*/ 28 w 56"/>
                <a:gd name="T15" fmla="*/ 4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3"/>
                    <a:pt x="12" y="56"/>
                    <a:pt x="28" y="56"/>
                  </a:cubicBezTo>
                  <a:cubicBezTo>
                    <a:pt x="43" y="56"/>
                    <a:pt x="56" y="43"/>
                    <a:pt x="56" y="28"/>
                  </a:cubicBezTo>
                  <a:cubicBezTo>
                    <a:pt x="56" y="13"/>
                    <a:pt x="43" y="0"/>
                    <a:pt x="28" y="0"/>
                  </a:cubicBezTo>
                  <a:close/>
                  <a:moveTo>
                    <a:pt x="28" y="52"/>
                  </a:moveTo>
                  <a:cubicBezTo>
                    <a:pt x="15" y="52"/>
                    <a:pt x="4" y="41"/>
                    <a:pt x="4" y="28"/>
                  </a:cubicBezTo>
                  <a:cubicBezTo>
                    <a:pt x="4" y="15"/>
                    <a:pt x="15" y="4"/>
                    <a:pt x="28" y="4"/>
                  </a:cubicBezTo>
                  <a:cubicBezTo>
                    <a:pt x="41" y="4"/>
                    <a:pt x="52" y="15"/>
                    <a:pt x="52" y="28"/>
                  </a:cubicBezTo>
                  <a:cubicBezTo>
                    <a:pt x="52" y="41"/>
                    <a:pt x="41" y="52"/>
                    <a:pt x="28" y="52"/>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grpSp>
      <p:pic>
        <p:nvPicPr>
          <p:cNvPr id="44"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46"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 name="Straight Connector 5"/>
          <p:cNvCxnSpPr/>
          <p:nvPr/>
        </p:nvCxnSpPr>
        <p:spPr>
          <a:xfrm flipV="1">
            <a:off x="4507606" y="954088"/>
            <a:ext cx="2871094" cy="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2109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500"/>
                            </p:stCondLst>
                            <p:childTnLst>
                              <p:par>
                                <p:cTn id="13" presetID="53"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20" presetClass="entr" presetSubtype="0"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edge">
                                      <p:cBhvr>
                                        <p:cTn id="27" dur="500"/>
                                        <p:tgtEl>
                                          <p:spTgt spid="50"/>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par>
                                <p:cTn id="34" presetID="2" presetClass="entr" presetSubtype="8" accel="50000" decel="5000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fill="hold"/>
                                        <p:tgtEl>
                                          <p:spTgt spid="58"/>
                                        </p:tgtEl>
                                        <p:attrNameLst>
                                          <p:attrName>ppt_x</p:attrName>
                                        </p:attrNameLst>
                                      </p:cBhvr>
                                      <p:tavLst>
                                        <p:tav tm="0">
                                          <p:val>
                                            <p:strVal val="0-#ppt_w/2"/>
                                          </p:val>
                                        </p:tav>
                                        <p:tav tm="100000">
                                          <p:val>
                                            <p:strVal val="#ppt_x"/>
                                          </p:val>
                                        </p:tav>
                                      </p:tavLst>
                                    </p:anim>
                                    <p:anim calcmode="lin" valueType="num">
                                      <p:cBhvr additive="base">
                                        <p:cTn id="37" dur="500" fill="hold"/>
                                        <p:tgtEl>
                                          <p:spTgt spid="58"/>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18" presetClass="entr" presetSubtype="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strips(downRight)">
                                      <p:cBhvr>
                                        <p:cTn id="41" dur="500"/>
                                        <p:tgtEl>
                                          <p:spTgt spid="54"/>
                                        </p:tgtEl>
                                      </p:cBhvr>
                                    </p:animEffect>
                                  </p:childTnLst>
                                </p:cTn>
                              </p:par>
                            </p:childTnLst>
                          </p:cTn>
                        </p:par>
                        <p:par>
                          <p:cTn id="42" fill="hold">
                            <p:stCondLst>
                              <p:cond delay="3000"/>
                            </p:stCondLst>
                            <p:childTnLst>
                              <p:par>
                                <p:cTn id="43" presetID="53" presetClass="entr" presetSubtype="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childTnLst>
                                </p:cTn>
                              </p:par>
                              <p:par>
                                <p:cTn id="48" presetID="2" presetClass="entr" presetSubtype="8" accel="50000" decel="5000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500" fill="hold"/>
                                        <p:tgtEl>
                                          <p:spTgt spid="61"/>
                                        </p:tgtEl>
                                        <p:attrNameLst>
                                          <p:attrName>ppt_x</p:attrName>
                                        </p:attrNameLst>
                                      </p:cBhvr>
                                      <p:tavLst>
                                        <p:tav tm="0">
                                          <p:val>
                                            <p:strVal val="0-#ppt_w/2"/>
                                          </p:val>
                                        </p:tav>
                                        <p:tav tm="100000">
                                          <p:val>
                                            <p:strVal val="#ppt_x"/>
                                          </p:val>
                                        </p:tav>
                                      </p:tavLst>
                                    </p:anim>
                                    <p:anim calcmode="lin" valueType="num">
                                      <p:cBhvr additive="base">
                                        <p:cTn id="51" dur="500" fill="hold"/>
                                        <p:tgtEl>
                                          <p:spTgt spid="61"/>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18" presetClass="entr" presetSubtype="3"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strips(upRight)">
                                      <p:cBhvr>
                                        <p:cTn id="55" dur="500"/>
                                        <p:tgtEl>
                                          <p:spTgt spid="55"/>
                                        </p:tgtEl>
                                      </p:cBhvr>
                                    </p:animEffect>
                                  </p:childTnLst>
                                </p:cTn>
                              </p:par>
                            </p:childTnLst>
                          </p:cTn>
                        </p:par>
                        <p:par>
                          <p:cTn id="56" fill="hold">
                            <p:stCondLst>
                              <p:cond delay="4000"/>
                            </p:stCondLst>
                            <p:childTnLst>
                              <p:par>
                                <p:cTn id="57" presetID="22" presetClass="entr" presetSubtype="2"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right)">
                                      <p:cBhvr>
                                        <p:cTn id="59" dur="500"/>
                                        <p:tgtEl>
                                          <p:spTgt spid="45"/>
                                        </p:tgtEl>
                                      </p:cBhvr>
                                    </p:animEffect>
                                  </p:childTnLst>
                                </p:cTn>
                              </p:par>
                            </p:childTnLst>
                          </p:cTn>
                        </p:par>
                        <p:par>
                          <p:cTn id="60" fill="hold">
                            <p:stCondLst>
                              <p:cond delay="4500"/>
                            </p:stCondLst>
                            <p:childTnLst>
                              <p:par>
                                <p:cTn id="61" presetID="20" presetClass="entr" presetSubtype="0"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edge">
                                      <p:cBhvr>
                                        <p:cTn id="63" dur="750"/>
                                        <p:tgtEl>
                                          <p:spTgt spid="51"/>
                                        </p:tgtEl>
                                      </p:cBhvr>
                                    </p:animEffect>
                                  </p:childTnLst>
                                </p:cTn>
                              </p:par>
                            </p:childTnLst>
                          </p:cTn>
                        </p:par>
                        <p:par>
                          <p:cTn id="64" fill="hold">
                            <p:stCondLst>
                              <p:cond delay="5250"/>
                            </p:stCondLst>
                            <p:childTnLst>
                              <p:par>
                                <p:cTn id="65" presetID="53" presetClass="entr" presetSubtype="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2" presetClass="entr" presetSubtype="2" accel="50000" decel="5000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additive="base">
                                        <p:cTn id="72" dur="500" fill="hold"/>
                                        <p:tgtEl>
                                          <p:spTgt spid="59"/>
                                        </p:tgtEl>
                                        <p:attrNameLst>
                                          <p:attrName>ppt_x</p:attrName>
                                        </p:attrNameLst>
                                      </p:cBhvr>
                                      <p:tavLst>
                                        <p:tav tm="0">
                                          <p:val>
                                            <p:strVal val="1+#ppt_w/2"/>
                                          </p:val>
                                        </p:tav>
                                        <p:tav tm="100000">
                                          <p:val>
                                            <p:strVal val="#ppt_x"/>
                                          </p:val>
                                        </p:tav>
                                      </p:tavLst>
                                    </p:anim>
                                    <p:anim calcmode="lin" valueType="num">
                                      <p:cBhvr additive="base">
                                        <p:cTn id="73" dur="500" fill="hold"/>
                                        <p:tgtEl>
                                          <p:spTgt spid="59"/>
                                        </p:tgtEl>
                                        <p:attrNameLst>
                                          <p:attrName>ppt_y</p:attrName>
                                        </p:attrNameLst>
                                      </p:cBhvr>
                                      <p:tavLst>
                                        <p:tav tm="0">
                                          <p:val>
                                            <p:strVal val="#ppt_y"/>
                                          </p:val>
                                        </p:tav>
                                        <p:tav tm="100000">
                                          <p:val>
                                            <p:strVal val="#ppt_y"/>
                                          </p:val>
                                        </p:tav>
                                      </p:tavLst>
                                    </p:anim>
                                  </p:childTnLst>
                                </p:cTn>
                              </p:par>
                            </p:childTnLst>
                          </p:cTn>
                        </p:par>
                        <p:par>
                          <p:cTn id="74" fill="hold">
                            <p:stCondLst>
                              <p:cond delay="5750"/>
                            </p:stCondLst>
                            <p:childTnLst>
                              <p:par>
                                <p:cTn id="75" presetID="18" presetClass="entr" presetSubtype="1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strips(downLeft)">
                                      <p:cBhvr>
                                        <p:cTn id="77" dur="500"/>
                                        <p:tgtEl>
                                          <p:spTgt spid="56"/>
                                        </p:tgtEl>
                                      </p:cBhvr>
                                    </p:animEffect>
                                  </p:childTnLst>
                                </p:cTn>
                              </p:par>
                            </p:childTnLst>
                          </p:cTn>
                        </p:par>
                        <p:par>
                          <p:cTn id="78" fill="hold">
                            <p:stCondLst>
                              <p:cond delay="6250"/>
                            </p:stCondLst>
                            <p:childTnLst>
                              <p:par>
                                <p:cTn id="79" presetID="53" presetClass="entr" presetSubtype="0" fill="hold" nodeType="after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2" presetClass="entr" presetSubtype="2" accel="50000" decel="5000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500" fill="hold"/>
                                        <p:tgtEl>
                                          <p:spTgt spid="62"/>
                                        </p:tgtEl>
                                        <p:attrNameLst>
                                          <p:attrName>ppt_x</p:attrName>
                                        </p:attrNameLst>
                                      </p:cBhvr>
                                      <p:tavLst>
                                        <p:tav tm="0">
                                          <p:val>
                                            <p:strVal val="1+#ppt_w/2"/>
                                          </p:val>
                                        </p:tav>
                                        <p:tav tm="100000">
                                          <p:val>
                                            <p:strVal val="#ppt_x"/>
                                          </p:val>
                                        </p:tav>
                                      </p:tavLst>
                                    </p:anim>
                                    <p:anim calcmode="lin" valueType="num">
                                      <p:cBhvr additive="base">
                                        <p:cTn id="87" dur="500" fill="hold"/>
                                        <p:tgtEl>
                                          <p:spTgt spid="62"/>
                                        </p:tgtEl>
                                        <p:attrNameLst>
                                          <p:attrName>ppt_y</p:attrName>
                                        </p:attrNameLst>
                                      </p:cBhvr>
                                      <p:tavLst>
                                        <p:tav tm="0">
                                          <p:val>
                                            <p:strVal val="#ppt_y"/>
                                          </p:val>
                                        </p:tav>
                                        <p:tav tm="100000">
                                          <p:val>
                                            <p:strVal val="#ppt_y"/>
                                          </p:val>
                                        </p:tav>
                                      </p:tavLst>
                                    </p:anim>
                                  </p:childTnLst>
                                </p:cTn>
                              </p:par>
                            </p:childTnLst>
                          </p:cTn>
                        </p:par>
                        <p:par>
                          <p:cTn id="88" fill="hold">
                            <p:stCondLst>
                              <p:cond delay="6750"/>
                            </p:stCondLst>
                            <p:childTnLst>
                              <p:par>
                                <p:cTn id="89" presetID="18" presetClass="entr" presetSubtype="9"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strips(upLeft)">
                                      <p:cBhvr>
                                        <p:cTn id="91" dur="500"/>
                                        <p:tgtEl>
                                          <p:spTgt spid="57"/>
                                        </p:tgtEl>
                                      </p:cBhvr>
                                    </p:animEffect>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left)">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0" grpId="0" animBg="1"/>
      <p:bldP spid="21" grpId="0" animBg="1"/>
      <p:bldP spid="3" grpId="0"/>
      <p:bldP spid="45" grpId="0" animBg="1"/>
      <p:bldP spid="54" grpId="0" animBg="1"/>
      <p:bldP spid="55" grpId="0" animBg="1"/>
      <p:bldP spid="56" grpId="0" animBg="1"/>
      <p:bldP spid="57" grpId="0" animBg="1"/>
      <p:bldP spid="58" grpId="0"/>
      <p:bldP spid="59"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616701" y="4076771"/>
            <a:ext cx="1787652" cy="1541079"/>
            <a:chOff x="4962525" y="3057578"/>
            <a:chExt cx="1340739" cy="1155809"/>
          </a:xfrm>
        </p:grpSpPr>
        <p:sp>
          <p:nvSpPr>
            <p:cNvPr id="9" name="Hexagon 8"/>
            <p:cNvSpPr/>
            <p:nvPr/>
          </p:nvSpPr>
          <p:spPr>
            <a:xfrm>
              <a:off x="4962525" y="3057578"/>
              <a:ext cx="1340739" cy="1155809"/>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5"/>
            <p:cNvSpPr>
              <a:spLocks noEditPoints="1"/>
            </p:cNvSpPr>
            <p:nvPr/>
          </p:nvSpPr>
          <p:spPr bwMode="auto">
            <a:xfrm>
              <a:off x="5448296" y="3462567"/>
              <a:ext cx="369197" cy="34583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p:nvPr/>
        </p:nvGrpSpPr>
        <p:grpSpPr>
          <a:xfrm>
            <a:off x="6629401" y="2518759"/>
            <a:ext cx="1787652" cy="1541079"/>
            <a:chOff x="4972050" y="1889069"/>
            <a:chExt cx="1340739" cy="1155809"/>
          </a:xfrm>
        </p:grpSpPr>
        <p:sp>
          <p:nvSpPr>
            <p:cNvPr id="8" name="Hexagon 7"/>
            <p:cNvSpPr/>
            <p:nvPr/>
          </p:nvSpPr>
          <p:spPr>
            <a:xfrm>
              <a:off x="4972050" y="1889069"/>
              <a:ext cx="1340739" cy="115580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158"/>
            <p:cNvSpPr>
              <a:spLocks noChangeAspect="1" noEditPoints="1"/>
            </p:cNvSpPr>
            <p:nvPr/>
          </p:nvSpPr>
          <p:spPr bwMode="auto">
            <a:xfrm>
              <a:off x="5470672" y="2319761"/>
              <a:ext cx="378000" cy="323998"/>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Footer Text"/>
          <p:cNvSpPr txBox="1"/>
          <p:nvPr/>
        </p:nvSpPr>
        <p:spPr>
          <a:xfrm>
            <a:off x="8456680" y="2730187"/>
            <a:ext cx="3532121" cy="800219"/>
          </a:xfrm>
          <a:prstGeom prst="rect">
            <a:avLst/>
          </a:prstGeom>
          <a:noFill/>
        </p:spPr>
        <p:txBody>
          <a:bodyPr wrap="square" lIns="0" tIns="0" rIns="0" bIns="0" rtlCol="0">
            <a:spAutoFit/>
          </a:bodyPr>
          <a:lstStyle/>
          <a:p>
            <a:r>
              <a:rPr lang="en-US" sz="2000" b="1" dirty="0" err="1" smtClean="0">
                <a:solidFill>
                  <a:schemeClr val="accent3"/>
                </a:solidFill>
              </a:rPr>
              <a:t>Operativa</a:t>
            </a:r>
            <a:r>
              <a:rPr lang="en-US" sz="1333" dirty="0">
                <a:solidFill>
                  <a:schemeClr val="tx1">
                    <a:lumMod val="75000"/>
                    <a:lumOff val="25000"/>
                  </a:schemeClr>
                </a:solidFill>
              </a:rPr>
              <a:t/>
            </a:r>
            <a:br>
              <a:rPr lang="en-US" sz="1333" dirty="0">
                <a:solidFill>
                  <a:schemeClr val="tx1">
                    <a:lumMod val="75000"/>
                    <a:lumOff val="25000"/>
                  </a:schemeClr>
                </a:solidFill>
              </a:rPr>
            </a:br>
            <a:r>
              <a:rPr lang="en-US" sz="1600" dirty="0" err="1" smtClean="0"/>
              <a:t>Geolocalización</a:t>
            </a:r>
            <a:r>
              <a:rPr lang="en-US" sz="1600" dirty="0" smtClean="0"/>
              <a:t> de </a:t>
            </a:r>
            <a:r>
              <a:rPr lang="en-US" sz="1600" dirty="0" err="1" smtClean="0"/>
              <a:t>productos</a:t>
            </a:r>
            <a:r>
              <a:rPr lang="en-US" sz="1600" dirty="0" smtClean="0"/>
              <a:t> o </a:t>
            </a:r>
            <a:r>
              <a:rPr lang="en-US" sz="1600" dirty="0" err="1" smtClean="0"/>
              <a:t>servicios</a:t>
            </a:r>
            <a:endParaRPr lang="en-US" sz="1600" dirty="0" smtClean="0"/>
          </a:p>
          <a:p>
            <a:r>
              <a:rPr lang="en-US" sz="1600" dirty="0" err="1"/>
              <a:t>Reusabilidad</a:t>
            </a:r>
            <a:r>
              <a:rPr lang="en-US" sz="1600" dirty="0"/>
              <a:t> de la </a:t>
            </a:r>
            <a:r>
              <a:rPr lang="en-US" sz="1600" dirty="0" err="1" smtClean="0"/>
              <a:t>solución</a:t>
            </a:r>
            <a:r>
              <a:rPr lang="en-US" sz="1600" dirty="0" smtClean="0"/>
              <a:t>.</a:t>
            </a:r>
          </a:p>
        </p:txBody>
      </p:sp>
      <p:sp>
        <p:nvSpPr>
          <p:cNvPr id="27" name="Footer Text"/>
          <p:cNvSpPr txBox="1"/>
          <p:nvPr/>
        </p:nvSpPr>
        <p:spPr>
          <a:xfrm>
            <a:off x="8456680" y="4346433"/>
            <a:ext cx="3602198" cy="1292662"/>
          </a:xfrm>
          <a:prstGeom prst="rect">
            <a:avLst/>
          </a:prstGeom>
          <a:noFill/>
        </p:spPr>
        <p:txBody>
          <a:bodyPr wrap="square" lIns="0" tIns="0" rIns="0" bIns="0" rtlCol="0">
            <a:spAutoFit/>
          </a:bodyPr>
          <a:lstStyle/>
          <a:p>
            <a:r>
              <a:rPr lang="en-US" sz="2000" b="1" dirty="0" err="1" smtClean="0">
                <a:solidFill>
                  <a:schemeClr val="accent4"/>
                </a:solidFill>
              </a:rPr>
              <a:t>Operacional</a:t>
            </a:r>
            <a:r>
              <a:rPr lang="en-US" sz="1333" dirty="0" smtClean="0">
                <a:solidFill>
                  <a:schemeClr val="tx1">
                    <a:lumMod val="75000"/>
                    <a:lumOff val="25000"/>
                  </a:schemeClr>
                </a:solidFill>
              </a:rPr>
              <a:t/>
            </a:r>
            <a:br>
              <a:rPr lang="en-US" sz="1333" dirty="0" smtClean="0">
                <a:solidFill>
                  <a:schemeClr val="tx1">
                    <a:lumMod val="75000"/>
                    <a:lumOff val="25000"/>
                  </a:schemeClr>
                </a:solidFill>
              </a:rPr>
            </a:br>
            <a:r>
              <a:rPr lang="es-EC" sz="1600" dirty="0" smtClean="0"/>
              <a:t>Definición </a:t>
            </a:r>
            <a:r>
              <a:rPr lang="es-EC" sz="1600" dirty="0"/>
              <a:t>del nivel del usuario final</a:t>
            </a:r>
          </a:p>
          <a:p>
            <a:r>
              <a:rPr lang="es-EC" sz="1600" dirty="0"/>
              <a:t>Descripción de la interfaz gráfica del </a:t>
            </a:r>
            <a:r>
              <a:rPr lang="es-EC" sz="1600" dirty="0" err="1" smtClean="0"/>
              <a:t>sw</a:t>
            </a:r>
            <a:endParaRPr lang="es-EC" sz="1600" dirty="0"/>
          </a:p>
          <a:p>
            <a:r>
              <a:rPr lang="es-EC" sz="1600" dirty="0" smtClean="0"/>
              <a:t>Uso de </a:t>
            </a:r>
            <a:r>
              <a:rPr lang="es-EC" sz="1600" dirty="0"/>
              <a:t>componentes </a:t>
            </a:r>
            <a:r>
              <a:rPr lang="es-EC" sz="1600" dirty="0" smtClean="0"/>
              <a:t>visuales estándares.</a:t>
            </a:r>
            <a:endParaRPr lang="es-EC" sz="1600" dirty="0"/>
          </a:p>
          <a:p>
            <a:endParaRPr lang="en-US" sz="1600" dirty="0"/>
          </a:p>
        </p:txBody>
      </p:sp>
      <p:sp>
        <p:nvSpPr>
          <p:cNvPr id="28" name="Footer Text"/>
          <p:cNvSpPr txBox="1"/>
          <p:nvPr/>
        </p:nvSpPr>
        <p:spPr>
          <a:xfrm>
            <a:off x="7016332" y="5710602"/>
            <a:ext cx="3532121" cy="800219"/>
          </a:xfrm>
          <a:prstGeom prst="rect">
            <a:avLst/>
          </a:prstGeom>
          <a:noFill/>
        </p:spPr>
        <p:txBody>
          <a:bodyPr wrap="square" lIns="0" tIns="0" rIns="0" bIns="0" rtlCol="0">
            <a:spAutoFit/>
          </a:bodyPr>
          <a:lstStyle/>
          <a:p>
            <a:r>
              <a:rPr lang="en-US" sz="2000" b="1" dirty="0" err="1" smtClean="0">
                <a:solidFill>
                  <a:schemeClr val="accent5"/>
                </a:solidFill>
              </a:rPr>
              <a:t>Económica</a:t>
            </a:r>
            <a:r>
              <a:rPr lang="en-US" sz="1333" dirty="0">
                <a:solidFill>
                  <a:schemeClr val="tx1">
                    <a:lumMod val="75000"/>
                    <a:lumOff val="25000"/>
                  </a:schemeClr>
                </a:solidFill>
              </a:rPr>
              <a:t/>
            </a:r>
            <a:br>
              <a:rPr lang="en-US" sz="1333" dirty="0">
                <a:solidFill>
                  <a:schemeClr val="tx1">
                    <a:lumMod val="75000"/>
                    <a:lumOff val="25000"/>
                  </a:schemeClr>
                </a:solidFill>
              </a:rPr>
            </a:br>
            <a:r>
              <a:rPr lang="en-US" sz="1600" dirty="0" err="1" smtClean="0"/>
              <a:t>Equipos</a:t>
            </a:r>
            <a:r>
              <a:rPr lang="en-US" sz="1600" dirty="0" smtClean="0"/>
              <a:t> e </a:t>
            </a:r>
            <a:r>
              <a:rPr lang="en-US" sz="1600" dirty="0" err="1" smtClean="0"/>
              <a:t>insumos</a:t>
            </a:r>
            <a:r>
              <a:rPr lang="en-US" sz="1600" dirty="0" smtClean="0"/>
              <a:t> parte de la </a:t>
            </a:r>
            <a:r>
              <a:rPr lang="en-US" sz="1600" dirty="0" err="1" smtClean="0"/>
              <a:t>institución</a:t>
            </a:r>
            <a:endParaRPr lang="en-US" sz="1600" dirty="0" smtClean="0"/>
          </a:p>
          <a:p>
            <a:r>
              <a:rPr lang="en-US" sz="1600" dirty="0" smtClean="0"/>
              <a:t>Cero </a:t>
            </a:r>
            <a:r>
              <a:rPr lang="en-US" sz="1600" dirty="0" err="1" smtClean="0"/>
              <a:t>gasto</a:t>
            </a:r>
            <a:r>
              <a:rPr lang="en-US" sz="1600" dirty="0" smtClean="0"/>
              <a:t> </a:t>
            </a:r>
            <a:r>
              <a:rPr lang="en-US" sz="1600" dirty="0" err="1" smtClean="0"/>
              <a:t>en</a:t>
            </a:r>
            <a:r>
              <a:rPr lang="en-US" sz="1600" dirty="0" smtClean="0"/>
              <a:t> </a:t>
            </a:r>
            <a:r>
              <a:rPr lang="en-US" sz="1600" dirty="0" err="1" smtClean="0"/>
              <a:t>licencias</a:t>
            </a:r>
            <a:r>
              <a:rPr lang="en-US" sz="1600" dirty="0" smtClean="0"/>
              <a:t> de software.</a:t>
            </a:r>
          </a:p>
        </p:txBody>
      </p:sp>
      <p:sp>
        <p:nvSpPr>
          <p:cNvPr id="29" name="Footer Text"/>
          <p:cNvSpPr txBox="1"/>
          <p:nvPr/>
        </p:nvSpPr>
        <p:spPr>
          <a:xfrm>
            <a:off x="148462" y="2743812"/>
            <a:ext cx="3532121" cy="1292662"/>
          </a:xfrm>
          <a:prstGeom prst="rect">
            <a:avLst/>
          </a:prstGeom>
          <a:noFill/>
        </p:spPr>
        <p:txBody>
          <a:bodyPr wrap="square" lIns="0" tIns="0" rIns="0" bIns="0" rtlCol="0">
            <a:spAutoFit/>
          </a:bodyPr>
          <a:lstStyle/>
          <a:p>
            <a:pPr algn="r"/>
            <a:r>
              <a:rPr lang="en-US" sz="2000" b="1" dirty="0" err="1" smtClean="0">
                <a:solidFill>
                  <a:schemeClr val="accent1"/>
                </a:solidFill>
              </a:rPr>
              <a:t>Técnica</a:t>
            </a:r>
            <a:r>
              <a:rPr lang="en-US" sz="1333" dirty="0">
                <a:solidFill>
                  <a:schemeClr val="accent1"/>
                </a:solidFill>
              </a:rPr>
              <a:t/>
            </a:r>
            <a:br>
              <a:rPr lang="en-US" sz="1333" dirty="0">
                <a:solidFill>
                  <a:schemeClr val="accent1"/>
                </a:solidFill>
              </a:rPr>
            </a:br>
            <a:r>
              <a:rPr lang="es-EC" sz="1600" dirty="0" smtClean="0"/>
              <a:t>Herramientas  necesarias disponibles</a:t>
            </a:r>
          </a:p>
          <a:p>
            <a:pPr algn="r"/>
            <a:r>
              <a:rPr lang="es-EC" sz="1600" dirty="0" smtClean="0"/>
              <a:t>Uso de  tecnología existente</a:t>
            </a:r>
            <a:endParaRPr lang="en-US" sz="1600" dirty="0" smtClean="0"/>
          </a:p>
          <a:p>
            <a:pPr algn="r"/>
            <a:r>
              <a:rPr lang="en-US" sz="1600" dirty="0" err="1" smtClean="0"/>
              <a:t>Equipo</a:t>
            </a:r>
            <a:r>
              <a:rPr lang="en-US" sz="1600" dirty="0" smtClean="0"/>
              <a:t> de </a:t>
            </a:r>
            <a:r>
              <a:rPr lang="en-US" sz="1600" dirty="0" err="1" smtClean="0"/>
              <a:t>trabajo</a:t>
            </a:r>
            <a:r>
              <a:rPr lang="en-US" sz="1600" dirty="0" smtClean="0"/>
              <a:t> </a:t>
            </a:r>
            <a:r>
              <a:rPr lang="en-US" sz="1600" dirty="0" err="1" smtClean="0"/>
              <a:t>capacitado</a:t>
            </a:r>
            <a:endParaRPr lang="en-US" sz="1600" dirty="0" smtClean="0"/>
          </a:p>
          <a:p>
            <a:pPr algn="r"/>
            <a:r>
              <a:rPr lang="en-US" sz="1600" dirty="0" err="1" smtClean="0"/>
              <a:t>Multiplataforma</a:t>
            </a:r>
            <a:r>
              <a:rPr lang="en-US" sz="1600" dirty="0" smtClean="0"/>
              <a:t>.</a:t>
            </a:r>
            <a:endParaRPr lang="en-US" sz="1600" dirty="0"/>
          </a:p>
        </p:txBody>
      </p:sp>
      <p:sp>
        <p:nvSpPr>
          <p:cNvPr id="31" name="Footer Text"/>
          <p:cNvSpPr txBox="1"/>
          <p:nvPr/>
        </p:nvSpPr>
        <p:spPr>
          <a:xfrm>
            <a:off x="51516" y="1598264"/>
            <a:ext cx="5158617" cy="800219"/>
          </a:xfrm>
          <a:prstGeom prst="rect">
            <a:avLst/>
          </a:prstGeom>
          <a:noFill/>
        </p:spPr>
        <p:txBody>
          <a:bodyPr wrap="square" lIns="0" tIns="0" rIns="0" bIns="0" rtlCol="0">
            <a:spAutoFit/>
          </a:bodyPr>
          <a:lstStyle/>
          <a:p>
            <a:pPr algn="r"/>
            <a:r>
              <a:rPr lang="en-US" sz="2000" b="1" dirty="0" err="1" smtClean="0">
                <a:solidFill>
                  <a:schemeClr val="accent2"/>
                </a:solidFill>
              </a:rPr>
              <a:t>Tecnológica</a:t>
            </a:r>
            <a:r>
              <a:rPr lang="en-US" sz="1333" dirty="0" smtClean="0">
                <a:solidFill>
                  <a:schemeClr val="accent2"/>
                </a:solidFill>
              </a:rPr>
              <a:t/>
            </a:r>
            <a:br>
              <a:rPr lang="en-US" sz="1333" dirty="0" smtClean="0">
                <a:solidFill>
                  <a:schemeClr val="accent2"/>
                </a:solidFill>
              </a:rPr>
            </a:br>
            <a:r>
              <a:rPr lang="es-EC" sz="1600" dirty="0" smtClean="0"/>
              <a:t>Madurez </a:t>
            </a:r>
            <a:r>
              <a:rPr lang="es-EC" sz="1600" dirty="0"/>
              <a:t>del proceso interno en la empresa</a:t>
            </a:r>
          </a:p>
          <a:p>
            <a:pPr algn="r"/>
            <a:r>
              <a:rPr lang="en-US" sz="1600" dirty="0" err="1" smtClean="0"/>
              <a:t>Disponibilidad</a:t>
            </a:r>
            <a:r>
              <a:rPr lang="en-US" sz="1600" dirty="0" smtClean="0"/>
              <a:t> de </a:t>
            </a:r>
            <a:r>
              <a:rPr lang="en-US" sz="1600" dirty="0" err="1" smtClean="0"/>
              <a:t>Hw</a:t>
            </a:r>
            <a:r>
              <a:rPr lang="en-US" sz="1600" dirty="0" smtClean="0"/>
              <a:t>, </a:t>
            </a:r>
            <a:r>
              <a:rPr lang="en-US" sz="1600" dirty="0" err="1" smtClean="0"/>
              <a:t>Sw</a:t>
            </a:r>
            <a:r>
              <a:rPr lang="en-US" sz="1600" dirty="0" smtClean="0"/>
              <a:t> </a:t>
            </a:r>
            <a:r>
              <a:rPr lang="en-US" sz="1600" dirty="0" err="1" smtClean="0"/>
              <a:t>libre</a:t>
            </a:r>
            <a:r>
              <a:rPr lang="en-US" sz="1600" dirty="0" smtClean="0"/>
              <a:t> y </a:t>
            </a:r>
            <a:r>
              <a:rPr lang="en-US" sz="1600" dirty="0" err="1" smtClean="0"/>
              <a:t>redes</a:t>
            </a:r>
            <a:r>
              <a:rPr lang="en-US" sz="1600" dirty="0" smtClean="0"/>
              <a:t> de </a:t>
            </a:r>
            <a:r>
              <a:rPr lang="en-US" sz="1600" dirty="0" err="1" smtClean="0"/>
              <a:t>comunicaciones</a:t>
            </a:r>
            <a:r>
              <a:rPr lang="en-US" sz="1600" dirty="0" smtClean="0"/>
              <a:t>.</a:t>
            </a:r>
            <a:endParaRPr lang="en-US" sz="1600" dirty="0"/>
          </a:p>
        </p:txBody>
      </p:sp>
      <p:sp>
        <p:nvSpPr>
          <p:cNvPr id="32" name="Footer Text"/>
          <p:cNvSpPr txBox="1"/>
          <p:nvPr/>
        </p:nvSpPr>
        <p:spPr>
          <a:xfrm>
            <a:off x="0" y="4500785"/>
            <a:ext cx="3680583" cy="1046440"/>
          </a:xfrm>
          <a:prstGeom prst="rect">
            <a:avLst/>
          </a:prstGeom>
          <a:noFill/>
        </p:spPr>
        <p:txBody>
          <a:bodyPr wrap="square" lIns="0" tIns="0" rIns="0" bIns="0" rtlCol="0">
            <a:spAutoFit/>
          </a:bodyPr>
          <a:lstStyle/>
          <a:p>
            <a:pPr algn="r"/>
            <a:r>
              <a:rPr lang="en-US" sz="2000" b="1" dirty="0" smtClean="0">
                <a:solidFill>
                  <a:schemeClr val="accent6"/>
                </a:solidFill>
              </a:rPr>
              <a:t>Legal</a:t>
            </a:r>
            <a:r>
              <a:rPr lang="en-US" sz="1333" dirty="0" smtClean="0">
                <a:solidFill>
                  <a:schemeClr val="tx1">
                    <a:lumMod val="75000"/>
                    <a:lumOff val="25000"/>
                  </a:schemeClr>
                </a:solidFill>
              </a:rPr>
              <a:t/>
            </a:r>
            <a:br>
              <a:rPr lang="en-US" sz="1333" dirty="0" smtClean="0">
                <a:solidFill>
                  <a:schemeClr val="tx1">
                    <a:lumMod val="75000"/>
                    <a:lumOff val="25000"/>
                  </a:schemeClr>
                </a:solidFill>
              </a:rPr>
            </a:br>
            <a:r>
              <a:rPr lang="es-EC" sz="1600" dirty="0" smtClean="0"/>
              <a:t>Disponibilidad </a:t>
            </a:r>
            <a:r>
              <a:rPr lang="es-EC" sz="1600" dirty="0"/>
              <a:t>de licencias de uso y redistribución</a:t>
            </a:r>
          </a:p>
          <a:p>
            <a:pPr algn="r"/>
            <a:r>
              <a:rPr lang="es-EC" sz="1600" dirty="0"/>
              <a:t>Definición de aporte de la solución al </a:t>
            </a:r>
            <a:r>
              <a:rPr lang="es-EC" sz="1600" dirty="0" smtClean="0"/>
              <a:t>PNBV.</a:t>
            </a:r>
            <a:endParaRPr lang="en-US" sz="1600" dirty="0"/>
          </a:p>
        </p:txBody>
      </p:sp>
      <p:sp>
        <p:nvSpPr>
          <p:cNvPr id="33" name="Title 2"/>
          <p:cNvSpPr txBox="1">
            <a:spLocks/>
          </p:cNvSpPr>
          <p:nvPr/>
        </p:nvSpPr>
        <p:spPr>
          <a:xfrm>
            <a:off x="4507606" y="482600"/>
            <a:ext cx="3039414" cy="4714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err="1" smtClean="0">
                <a:ea typeface="+mn-ea"/>
                <a:cs typeface="+mn-cs"/>
              </a:rPr>
              <a:t>Factibilidad</a:t>
            </a:r>
            <a:endParaRPr lang="en-US" sz="2800" dirty="0">
              <a:ea typeface="+mn-ea"/>
              <a:cs typeface="+mn-cs"/>
            </a:endParaRPr>
          </a:p>
        </p:txBody>
      </p:sp>
      <p:cxnSp>
        <p:nvCxnSpPr>
          <p:cNvPr id="34" name="Straight Connector 5"/>
          <p:cNvCxnSpPr/>
          <p:nvPr/>
        </p:nvCxnSpPr>
        <p:spPr>
          <a:xfrm flipV="1">
            <a:off x="4507606" y="954088"/>
            <a:ext cx="2871094" cy="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 name="Grupo 1"/>
          <p:cNvGrpSpPr/>
          <p:nvPr/>
        </p:nvGrpSpPr>
        <p:grpSpPr>
          <a:xfrm>
            <a:off x="5202175" y="3289299"/>
            <a:ext cx="1787652" cy="1541079"/>
            <a:chOff x="5202175" y="3289299"/>
            <a:chExt cx="1787652" cy="1541079"/>
          </a:xfrm>
        </p:grpSpPr>
        <p:sp>
          <p:nvSpPr>
            <p:cNvPr id="5" name="Hexagon 4"/>
            <p:cNvSpPr/>
            <p:nvPr/>
          </p:nvSpPr>
          <p:spPr>
            <a:xfrm>
              <a:off x="5202175" y="3289299"/>
              <a:ext cx="1787652" cy="154107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9" name="Group 26"/>
            <p:cNvGrpSpPr>
              <a:grpSpLocks noChangeAspect="1"/>
            </p:cNvGrpSpPr>
            <p:nvPr/>
          </p:nvGrpSpPr>
          <p:grpSpPr>
            <a:xfrm>
              <a:off x="5788532" y="3676552"/>
              <a:ext cx="648000" cy="648000"/>
              <a:chOff x="4926013" y="3140075"/>
              <a:chExt cx="481013" cy="481013"/>
            </a:xfrm>
            <a:solidFill>
              <a:schemeClr val="bg1"/>
            </a:solidFill>
          </p:grpSpPr>
          <p:sp>
            <p:nvSpPr>
              <p:cNvPr id="40" name="Freeform 348"/>
              <p:cNvSpPr>
                <a:spLocks noEditPoints="1"/>
              </p:cNvSpPr>
              <p:nvPr/>
            </p:nvSpPr>
            <p:spPr bwMode="auto">
              <a:xfrm>
                <a:off x="4926013" y="3140075"/>
                <a:ext cx="481013" cy="481013"/>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41" name="Freeform 349"/>
              <p:cNvSpPr>
                <a:spLocks noEditPoints="1"/>
              </p:cNvSpPr>
              <p:nvPr/>
            </p:nvSpPr>
            <p:spPr bwMode="auto">
              <a:xfrm>
                <a:off x="4970463" y="3530600"/>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grpSp>
      </p:grpSp>
      <p:grpSp>
        <p:nvGrpSpPr>
          <p:cNvPr id="30" name="Grupo 29"/>
          <p:cNvGrpSpPr/>
          <p:nvPr/>
        </p:nvGrpSpPr>
        <p:grpSpPr>
          <a:xfrm>
            <a:off x="5202175" y="1727054"/>
            <a:ext cx="1787652" cy="1541079"/>
            <a:chOff x="5202175" y="1727054"/>
            <a:chExt cx="1787652" cy="1541079"/>
          </a:xfrm>
        </p:grpSpPr>
        <p:sp>
          <p:nvSpPr>
            <p:cNvPr id="6" name="Hexagon 5"/>
            <p:cNvSpPr/>
            <p:nvPr/>
          </p:nvSpPr>
          <p:spPr>
            <a:xfrm>
              <a:off x="5202175" y="1727054"/>
              <a:ext cx="1787652" cy="154107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reeform 34"/>
            <p:cNvSpPr>
              <a:spLocks noEditPoints="1"/>
            </p:cNvSpPr>
            <p:nvPr/>
          </p:nvSpPr>
          <p:spPr bwMode="auto">
            <a:xfrm>
              <a:off x="5832734" y="2239765"/>
              <a:ext cx="599068" cy="515656"/>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upo 43"/>
          <p:cNvGrpSpPr/>
          <p:nvPr/>
        </p:nvGrpSpPr>
        <p:grpSpPr>
          <a:xfrm>
            <a:off x="3776726" y="2510293"/>
            <a:ext cx="1787652" cy="1541079"/>
            <a:chOff x="3776726" y="2510293"/>
            <a:chExt cx="1787652" cy="1541079"/>
          </a:xfrm>
        </p:grpSpPr>
        <p:sp>
          <p:nvSpPr>
            <p:cNvPr id="7" name="Hexagon 6"/>
            <p:cNvSpPr/>
            <p:nvPr/>
          </p:nvSpPr>
          <p:spPr>
            <a:xfrm>
              <a:off x="3776726" y="2510293"/>
              <a:ext cx="1787652" cy="1541079"/>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Freeform 81"/>
            <p:cNvSpPr>
              <a:spLocks noChangeAspect="1"/>
            </p:cNvSpPr>
            <p:nvPr/>
          </p:nvSpPr>
          <p:spPr bwMode="auto">
            <a:xfrm>
              <a:off x="4361916" y="2974678"/>
              <a:ext cx="504000" cy="489356"/>
            </a:xfrm>
            <a:custGeom>
              <a:avLst/>
              <a:gdLst>
                <a:gd name="T0" fmla="*/ 94 w 97"/>
                <a:gd name="T1" fmla="*/ 16 h 94"/>
                <a:gd name="T2" fmla="*/ 81 w 97"/>
                <a:gd name="T3" fmla="*/ 27 h 94"/>
                <a:gd name="T4" fmla="*/ 73 w 97"/>
                <a:gd name="T5" fmla="*/ 12 h 94"/>
                <a:gd name="T6" fmla="*/ 82 w 97"/>
                <a:gd name="T7" fmla="*/ 2 h 94"/>
                <a:gd name="T8" fmla="*/ 77 w 97"/>
                <a:gd name="T9" fmla="*/ 2 h 94"/>
                <a:gd name="T10" fmla="*/ 64 w 97"/>
                <a:gd name="T11" fmla="*/ 5 h 94"/>
                <a:gd name="T12" fmla="*/ 61 w 97"/>
                <a:gd name="T13" fmla="*/ 14 h 94"/>
                <a:gd name="T14" fmla="*/ 63 w 97"/>
                <a:gd name="T15" fmla="*/ 27 h 94"/>
                <a:gd name="T16" fmla="*/ 52 w 97"/>
                <a:gd name="T17" fmla="*/ 42 h 94"/>
                <a:gd name="T18" fmla="*/ 43 w 97"/>
                <a:gd name="T19" fmla="*/ 39 h 94"/>
                <a:gd name="T20" fmla="*/ 35 w 97"/>
                <a:gd name="T21" fmla="*/ 33 h 94"/>
                <a:gd name="T22" fmla="*/ 34 w 97"/>
                <a:gd name="T23" fmla="*/ 31 h 94"/>
                <a:gd name="T24" fmla="*/ 33 w 97"/>
                <a:gd name="T25" fmla="*/ 27 h 94"/>
                <a:gd name="T26" fmla="*/ 31 w 97"/>
                <a:gd name="T27" fmla="*/ 23 h 94"/>
                <a:gd name="T28" fmla="*/ 47 w 97"/>
                <a:gd name="T29" fmla="*/ 17 h 94"/>
                <a:gd name="T30" fmla="*/ 45 w 97"/>
                <a:gd name="T31" fmla="*/ 12 h 94"/>
                <a:gd name="T32" fmla="*/ 44 w 97"/>
                <a:gd name="T33" fmla="*/ 10 h 94"/>
                <a:gd name="T34" fmla="*/ 11 w 97"/>
                <a:gd name="T35" fmla="*/ 23 h 94"/>
                <a:gd name="T36" fmla="*/ 11 w 97"/>
                <a:gd name="T37" fmla="*/ 24 h 94"/>
                <a:gd name="T38" fmla="*/ 9 w 97"/>
                <a:gd name="T39" fmla="*/ 33 h 94"/>
                <a:gd name="T40" fmla="*/ 0 w 97"/>
                <a:gd name="T41" fmla="*/ 38 h 94"/>
                <a:gd name="T42" fmla="*/ 17 w 97"/>
                <a:gd name="T43" fmla="*/ 41 h 94"/>
                <a:gd name="T44" fmla="*/ 16 w 97"/>
                <a:gd name="T45" fmla="*/ 36 h 94"/>
                <a:gd name="T46" fmla="*/ 24 w 97"/>
                <a:gd name="T47" fmla="*/ 37 h 94"/>
                <a:gd name="T48" fmla="*/ 27 w 97"/>
                <a:gd name="T49" fmla="*/ 39 h 94"/>
                <a:gd name="T50" fmla="*/ 29 w 97"/>
                <a:gd name="T51" fmla="*/ 39 h 94"/>
                <a:gd name="T52" fmla="*/ 36 w 97"/>
                <a:gd name="T53" fmla="*/ 49 h 94"/>
                <a:gd name="T54" fmla="*/ 15 w 97"/>
                <a:gd name="T55" fmla="*/ 84 h 94"/>
                <a:gd name="T56" fmla="*/ 23 w 97"/>
                <a:gd name="T57" fmla="*/ 93 h 94"/>
                <a:gd name="T58" fmla="*/ 77 w 97"/>
                <a:gd name="T59" fmla="*/ 89 h 94"/>
                <a:gd name="T60" fmla="*/ 85 w 97"/>
                <a:gd name="T61" fmla="*/ 81 h 94"/>
                <a:gd name="T62" fmla="*/ 59 w 97"/>
                <a:gd name="T63" fmla="*/ 53 h 94"/>
                <a:gd name="T64" fmla="*/ 69 w 97"/>
                <a:gd name="T65" fmla="*/ 42 h 94"/>
                <a:gd name="T66" fmla="*/ 77 w 97"/>
                <a:gd name="T67" fmla="*/ 38 h 94"/>
                <a:gd name="T68" fmla="*/ 96 w 97"/>
                <a:gd name="T69" fmla="*/ 28 h 94"/>
                <a:gd name="T70" fmla="*/ 97 w 97"/>
                <a:gd name="T71" fmla="*/ 1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94">
                  <a:moveTo>
                    <a:pt x="96" y="16"/>
                  </a:moveTo>
                  <a:cubicBezTo>
                    <a:pt x="95" y="16"/>
                    <a:pt x="94" y="16"/>
                    <a:pt x="94" y="16"/>
                  </a:cubicBezTo>
                  <a:cubicBezTo>
                    <a:pt x="94" y="16"/>
                    <a:pt x="94" y="16"/>
                    <a:pt x="87" y="27"/>
                  </a:cubicBezTo>
                  <a:cubicBezTo>
                    <a:pt x="87" y="27"/>
                    <a:pt x="87" y="27"/>
                    <a:pt x="81" y="27"/>
                  </a:cubicBezTo>
                  <a:cubicBezTo>
                    <a:pt x="81" y="27"/>
                    <a:pt x="81" y="27"/>
                    <a:pt x="73" y="19"/>
                  </a:cubicBezTo>
                  <a:cubicBezTo>
                    <a:pt x="73" y="19"/>
                    <a:pt x="73" y="19"/>
                    <a:pt x="73" y="12"/>
                  </a:cubicBezTo>
                  <a:cubicBezTo>
                    <a:pt x="73" y="12"/>
                    <a:pt x="73" y="12"/>
                    <a:pt x="83" y="4"/>
                  </a:cubicBezTo>
                  <a:cubicBezTo>
                    <a:pt x="83" y="3"/>
                    <a:pt x="83" y="2"/>
                    <a:pt x="82" y="2"/>
                  </a:cubicBezTo>
                  <a:cubicBezTo>
                    <a:pt x="82" y="2"/>
                    <a:pt x="82" y="2"/>
                    <a:pt x="81" y="2"/>
                  </a:cubicBezTo>
                  <a:cubicBezTo>
                    <a:pt x="81" y="2"/>
                    <a:pt x="79" y="2"/>
                    <a:pt x="77" y="2"/>
                  </a:cubicBezTo>
                  <a:cubicBezTo>
                    <a:pt x="77" y="1"/>
                    <a:pt x="76" y="1"/>
                    <a:pt x="75" y="1"/>
                  </a:cubicBezTo>
                  <a:cubicBezTo>
                    <a:pt x="69" y="0"/>
                    <a:pt x="66" y="3"/>
                    <a:pt x="64" y="5"/>
                  </a:cubicBezTo>
                  <a:cubicBezTo>
                    <a:pt x="62" y="8"/>
                    <a:pt x="61" y="10"/>
                    <a:pt x="61" y="10"/>
                  </a:cubicBezTo>
                  <a:cubicBezTo>
                    <a:pt x="61" y="10"/>
                    <a:pt x="61" y="11"/>
                    <a:pt x="61" y="14"/>
                  </a:cubicBezTo>
                  <a:cubicBezTo>
                    <a:pt x="61" y="18"/>
                    <a:pt x="61" y="23"/>
                    <a:pt x="62" y="26"/>
                  </a:cubicBezTo>
                  <a:cubicBezTo>
                    <a:pt x="63" y="27"/>
                    <a:pt x="63" y="27"/>
                    <a:pt x="63" y="27"/>
                  </a:cubicBezTo>
                  <a:cubicBezTo>
                    <a:pt x="62" y="30"/>
                    <a:pt x="59" y="35"/>
                    <a:pt x="59" y="35"/>
                  </a:cubicBezTo>
                  <a:cubicBezTo>
                    <a:pt x="59" y="35"/>
                    <a:pt x="59" y="35"/>
                    <a:pt x="52" y="42"/>
                  </a:cubicBezTo>
                  <a:cubicBezTo>
                    <a:pt x="52" y="42"/>
                    <a:pt x="52" y="42"/>
                    <a:pt x="50" y="45"/>
                  </a:cubicBezTo>
                  <a:cubicBezTo>
                    <a:pt x="50" y="45"/>
                    <a:pt x="50" y="45"/>
                    <a:pt x="43" y="39"/>
                  </a:cubicBezTo>
                  <a:cubicBezTo>
                    <a:pt x="43" y="40"/>
                    <a:pt x="42" y="41"/>
                    <a:pt x="42" y="41"/>
                  </a:cubicBezTo>
                  <a:cubicBezTo>
                    <a:pt x="42" y="41"/>
                    <a:pt x="42" y="41"/>
                    <a:pt x="35" y="33"/>
                  </a:cubicBezTo>
                  <a:cubicBezTo>
                    <a:pt x="35" y="33"/>
                    <a:pt x="35" y="33"/>
                    <a:pt x="35" y="33"/>
                  </a:cubicBezTo>
                  <a:cubicBezTo>
                    <a:pt x="35" y="33"/>
                    <a:pt x="35" y="33"/>
                    <a:pt x="34" y="31"/>
                  </a:cubicBezTo>
                  <a:cubicBezTo>
                    <a:pt x="34" y="31"/>
                    <a:pt x="34" y="31"/>
                    <a:pt x="31" y="29"/>
                  </a:cubicBezTo>
                  <a:cubicBezTo>
                    <a:pt x="31" y="29"/>
                    <a:pt x="31" y="29"/>
                    <a:pt x="33" y="27"/>
                  </a:cubicBezTo>
                  <a:cubicBezTo>
                    <a:pt x="33" y="27"/>
                    <a:pt x="33" y="27"/>
                    <a:pt x="31" y="26"/>
                  </a:cubicBezTo>
                  <a:cubicBezTo>
                    <a:pt x="31" y="25"/>
                    <a:pt x="31" y="24"/>
                    <a:pt x="31" y="23"/>
                  </a:cubicBezTo>
                  <a:cubicBezTo>
                    <a:pt x="32" y="22"/>
                    <a:pt x="39" y="20"/>
                    <a:pt x="45" y="18"/>
                  </a:cubicBezTo>
                  <a:cubicBezTo>
                    <a:pt x="45" y="18"/>
                    <a:pt x="45" y="18"/>
                    <a:pt x="47" y="17"/>
                  </a:cubicBezTo>
                  <a:cubicBezTo>
                    <a:pt x="47" y="17"/>
                    <a:pt x="47" y="17"/>
                    <a:pt x="46" y="15"/>
                  </a:cubicBezTo>
                  <a:cubicBezTo>
                    <a:pt x="46" y="15"/>
                    <a:pt x="46" y="15"/>
                    <a:pt x="45" y="12"/>
                  </a:cubicBezTo>
                  <a:cubicBezTo>
                    <a:pt x="45" y="12"/>
                    <a:pt x="45" y="12"/>
                    <a:pt x="44" y="11"/>
                  </a:cubicBezTo>
                  <a:cubicBezTo>
                    <a:pt x="44" y="11"/>
                    <a:pt x="44" y="11"/>
                    <a:pt x="44" y="10"/>
                  </a:cubicBezTo>
                  <a:cubicBezTo>
                    <a:pt x="43" y="10"/>
                    <a:pt x="38" y="10"/>
                    <a:pt x="32" y="11"/>
                  </a:cubicBezTo>
                  <a:cubicBezTo>
                    <a:pt x="23" y="13"/>
                    <a:pt x="17" y="17"/>
                    <a:pt x="11" y="23"/>
                  </a:cubicBezTo>
                  <a:cubicBezTo>
                    <a:pt x="11" y="23"/>
                    <a:pt x="11" y="23"/>
                    <a:pt x="11" y="23"/>
                  </a:cubicBezTo>
                  <a:cubicBezTo>
                    <a:pt x="11" y="23"/>
                    <a:pt x="11" y="23"/>
                    <a:pt x="11" y="24"/>
                  </a:cubicBezTo>
                  <a:cubicBezTo>
                    <a:pt x="11" y="27"/>
                    <a:pt x="11" y="29"/>
                    <a:pt x="11" y="30"/>
                  </a:cubicBezTo>
                  <a:cubicBezTo>
                    <a:pt x="11" y="31"/>
                    <a:pt x="11" y="33"/>
                    <a:pt x="9" y="33"/>
                  </a:cubicBezTo>
                  <a:cubicBezTo>
                    <a:pt x="9" y="33"/>
                    <a:pt x="9" y="33"/>
                    <a:pt x="6" y="31"/>
                  </a:cubicBezTo>
                  <a:cubicBezTo>
                    <a:pt x="6" y="31"/>
                    <a:pt x="6" y="31"/>
                    <a:pt x="0" y="38"/>
                  </a:cubicBezTo>
                  <a:cubicBezTo>
                    <a:pt x="0" y="38"/>
                    <a:pt x="0" y="38"/>
                    <a:pt x="10" y="48"/>
                  </a:cubicBezTo>
                  <a:cubicBezTo>
                    <a:pt x="10" y="48"/>
                    <a:pt x="10" y="48"/>
                    <a:pt x="17" y="41"/>
                  </a:cubicBezTo>
                  <a:cubicBezTo>
                    <a:pt x="17" y="41"/>
                    <a:pt x="17" y="41"/>
                    <a:pt x="13" y="37"/>
                  </a:cubicBezTo>
                  <a:cubicBezTo>
                    <a:pt x="14" y="37"/>
                    <a:pt x="15" y="37"/>
                    <a:pt x="16" y="36"/>
                  </a:cubicBezTo>
                  <a:cubicBezTo>
                    <a:pt x="17" y="35"/>
                    <a:pt x="21" y="35"/>
                    <a:pt x="23" y="36"/>
                  </a:cubicBezTo>
                  <a:cubicBezTo>
                    <a:pt x="23" y="36"/>
                    <a:pt x="23" y="36"/>
                    <a:pt x="24" y="37"/>
                  </a:cubicBezTo>
                  <a:cubicBezTo>
                    <a:pt x="24" y="37"/>
                    <a:pt x="24" y="37"/>
                    <a:pt x="25" y="36"/>
                  </a:cubicBezTo>
                  <a:cubicBezTo>
                    <a:pt x="25" y="36"/>
                    <a:pt x="25" y="36"/>
                    <a:pt x="27" y="39"/>
                  </a:cubicBezTo>
                  <a:cubicBezTo>
                    <a:pt x="27" y="39"/>
                    <a:pt x="27" y="39"/>
                    <a:pt x="29" y="40"/>
                  </a:cubicBezTo>
                  <a:cubicBezTo>
                    <a:pt x="29" y="40"/>
                    <a:pt x="29" y="40"/>
                    <a:pt x="29" y="39"/>
                  </a:cubicBezTo>
                  <a:cubicBezTo>
                    <a:pt x="29" y="39"/>
                    <a:pt x="29" y="39"/>
                    <a:pt x="37" y="47"/>
                  </a:cubicBezTo>
                  <a:cubicBezTo>
                    <a:pt x="36" y="48"/>
                    <a:pt x="36" y="48"/>
                    <a:pt x="36" y="49"/>
                  </a:cubicBezTo>
                  <a:cubicBezTo>
                    <a:pt x="36" y="49"/>
                    <a:pt x="36" y="49"/>
                    <a:pt x="42" y="55"/>
                  </a:cubicBezTo>
                  <a:cubicBezTo>
                    <a:pt x="42" y="55"/>
                    <a:pt x="42" y="55"/>
                    <a:pt x="15" y="84"/>
                  </a:cubicBezTo>
                  <a:cubicBezTo>
                    <a:pt x="13" y="86"/>
                    <a:pt x="14" y="89"/>
                    <a:pt x="17" y="91"/>
                  </a:cubicBezTo>
                  <a:cubicBezTo>
                    <a:pt x="19" y="93"/>
                    <a:pt x="22" y="94"/>
                    <a:pt x="23" y="93"/>
                  </a:cubicBezTo>
                  <a:cubicBezTo>
                    <a:pt x="23" y="93"/>
                    <a:pt x="23" y="93"/>
                    <a:pt x="50" y="63"/>
                  </a:cubicBezTo>
                  <a:cubicBezTo>
                    <a:pt x="50" y="63"/>
                    <a:pt x="50" y="63"/>
                    <a:pt x="77" y="89"/>
                  </a:cubicBezTo>
                  <a:cubicBezTo>
                    <a:pt x="79" y="91"/>
                    <a:pt x="82" y="90"/>
                    <a:pt x="84" y="88"/>
                  </a:cubicBezTo>
                  <a:cubicBezTo>
                    <a:pt x="86" y="85"/>
                    <a:pt x="87" y="82"/>
                    <a:pt x="85" y="81"/>
                  </a:cubicBezTo>
                  <a:cubicBezTo>
                    <a:pt x="85" y="81"/>
                    <a:pt x="85" y="81"/>
                    <a:pt x="58" y="54"/>
                  </a:cubicBezTo>
                  <a:cubicBezTo>
                    <a:pt x="58" y="54"/>
                    <a:pt x="58" y="54"/>
                    <a:pt x="59" y="53"/>
                  </a:cubicBezTo>
                  <a:cubicBezTo>
                    <a:pt x="59" y="53"/>
                    <a:pt x="59" y="53"/>
                    <a:pt x="59" y="52"/>
                  </a:cubicBezTo>
                  <a:cubicBezTo>
                    <a:pt x="59" y="52"/>
                    <a:pt x="65" y="45"/>
                    <a:pt x="69" y="42"/>
                  </a:cubicBezTo>
                  <a:cubicBezTo>
                    <a:pt x="71" y="40"/>
                    <a:pt x="73" y="39"/>
                    <a:pt x="74" y="38"/>
                  </a:cubicBezTo>
                  <a:cubicBezTo>
                    <a:pt x="75" y="38"/>
                    <a:pt x="77" y="38"/>
                    <a:pt x="77" y="38"/>
                  </a:cubicBezTo>
                  <a:cubicBezTo>
                    <a:pt x="77" y="38"/>
                    <a:pt x="83" y="39"/>
                    <a:pt x="83" y="39"/>
                  </a:cubicBezTo>
                  <a:cubicBezTo>
                    <a:pt x="92" y="39"/>
                    <a:pt x="96" y="28"/>
                    <a:pt x="96" y="28"/>
                  </a:cubicBezTo>
                  <a:cubicBezTo>
                    <a:pt x="96" y="28"/>
                    <a:pt x="96" y="27"/>
                    <a:pt x="97" y="21"/>
                  </a:cubicBezTo>
                  <a:cubicBezTo>
                    <a:pt x="97" y="19"/>
                    <a:pt x="97" y="18"/>
                    <a:pt x="97" y="17"/>
                  </a:cubicBezTo>
                  <a:cubicBezTo>
                    <a:pt x="96" y="16"/>
                    <a:pt x="96" y="16"/>
                    <a:pt x="96" y="16"/>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grpSp>
      <p:grpSp>
        <p:nvGrpSpPr>
          <p:cNvPr id="46" name="Grupo 45"/>
          <p:cNvGrpSpPr/>
          <p:nvPr/>
        </p:nvGrpSpPr>
        <p:grpSpPr>
          <a:xfrm>
            <a:off x="5202175" y="4855778"/>
            <a:ext cx="1787652" cy="1541079"/>
            <a:chOff x="5202175" y="4855778"/>
            <a:chExt cx="1787652" cy="1541079"/>
          </a:xfrm>
        </p:grpSpPr>
        <p:sp>
          <p:nvSpPr>
            <p:cNvPr id="10" name="Hexagon 9"/>
            <p:cNvSpPr/>
            <p:nvPr/>
          </p:nvSpPr>
          <p:spPr>
            <a:xfrm>
              <a:off x="5202175" y="4855778"/>
              <a:ext cx="1787652" cy="1541079"/>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Freeform 5"/>
            <p:cNvSpPr>
              <a:spLocks noChangeAspect="1" noEditPoints="1"/>
            </p:cNvSpPr>
            <p:nvPr/>
          </p:nvSpPr>
          <p:spPr bwMode="auto">
            <a:xfrm>
              <a:off x="5843532" y="5355771"/>
              <a:ext cx="540000" cy="587232"/>
            </a:xfrm>
            <a:custGeom>
              <a:avLst/>
              <a:gdLst>
                <a:gd name="T0" fmla="*/ 97 w 176"/>
                <a:gd name="T1" fmla="*/ 151 h 192"/>
                <a:gd name="T2" fmla="*/ 92 w 176"/>
                <a:gd name="T3" fmla="*/ 160 h 192"/>
                <a:gd name="T4" fmla="*/ 84 w 176"/>
                <a:gd name="T5" fmla="*/ 152 h 192"/>
                <a:gd name="T6" fmla="*/ 71 w 176"/>
                <a:gd name="T7" fmla="*/ 147 h 192"/>
                <a:gd name="T8" fmla="*/ 64 w 176"/>
                <a:gd name="T9" fmla="*/ 130 h 192"/>
                <a:gd name="T10" fmla="*/ 73 w 176"/>
                <a:gd name="T11" fmla="*/ 137 h 192"/>
                <a:gd name="T12" fmla="*/ 82 w 176"/>
                <a:gd name="T13" fmla="*/ 144 h 192"/>
                <a:gd name="T14" fmla="*/ 94 w 176"/>
                <a:gd name="T15" fmla="*/ 145 h 192"/>
                <a:gd name="T16" fmla="*/ 103 w 176"/>
                <a:gd name="T17" fmla="*/ 140 h 192"/>
                <a:gd name="T18" fmla="*/ 102 w 176"/>
                <a:gd name="T19" fmla="*/ 129 h 192"/>
                <a:gd name="T20" fmla="*/ 92 w 176"/>
                <a:gd name="T21" fmla="*/ 124 h 192"/>
                <a:gd name="T22" fmla="*/ 78 w 176"/>
                <a:gd name="T23" fmla="*/ 120 h 192"/>
                <a:gd name="T24" fmla="*/ 67 w 176"/>
                <a:gd name="T25" fmla="*/ 113 h 192"/>
                <a:gd name="T26" fmla="*/ 68 w 176"/>
                <a:gd name="T27" fmla="*/ 98 h 192"/>
                <a:gd name="T28" fmla="*/ 80 w 176"/>
                <a:gd name="T29" fmla="*/ 89 h 192"/>
                <a:gd name="T30" fmla="*/ 84 w 176"/>
                <a:gd name="T31" fmla="*/ 80 h 192"/>
                <a:gd name="T32" fmla="*/ 92 w 176"/>
                <a:gd name="T33" fmla="*/ 88 h 192"/>
                <a:gd name="T34" fmla="*/ 103 w 176"/>
                <a:gd name="T35" fmla="*/ 93 h 192"/>
                <a:gd name="T36" fmla="*/ 109 w 176"/>
                <a:gd name="T37" fmla="*/ 107 h 192"/>
                <a:gd name="T38" fmla="*/ 97 w 176"/>
                <a:gd name="T39" fmla="*/ 98 h 192"/>
                <a:gd name="T40" fmla="*/ 82 w 176"/>
                <a:gd name="T41" fmla="*/ 95 h 192"/>
                <a:gd name="T42" fmla="*/ 75 w 176"/>
                <a:gd name="T43" fmla="*/ 100 h 192"/>
                <a:gd name="T44" fmla="*/ 75 w 176"/>
                <a:gd name="T45" fmla="*/ 110 h 192"/>
                <a:gd name="T46" fmla="*/ 86 w 176"/>
                <a:gd name="T47" fmla="*/ 115 h 192"/>
                <a:gd name="T48" fmla="*/ 100 w 176"/>
                <a:gd name="T49" fmla="*/ 118 h 192"/>
                <a:gd name="T50" fmla="*/ 110 w 176"/>
                <a:gd name="T51" fmla="*/ 126 h 192"/>
                <a:gd name="T52" fmla="*/ 110 w 176"/>
                <a:gd name="T53" fmla="*/ 142 h 192"/>
                <a:gd name="T54" fmla="*/ 107 w 176"/>
                <a:gd name="T55" fmla="*/ 56 h 192"/>
                <a:gd name="T56" fmla="*/ 69 w 176"/>
                <a:gd name="T57" fmla="*/ 56 h 192"/>
                <a:gd name="T58" fmla="*/ 43 w 176"/>
                <a:gd name="T59" fmla="*/ 184 h 192"/>
                <a:gd name="T60" fmla="*/ 133 w 176"/>
                <a:gd name="T61" fmla="*/ 184 h 192"/>
                <a:gd name="T62" fmla="*/ 107 w 176"/>
                <a:gd name="T63" fmla="*/ 56 h 192"/>
                <a:gd name="T64" fmla="*/ 107 w 176"/>
                <a:gd name="T65" fmla="*/ 8 h 192"/>
                <a:gd name="T66" fmla="*/ 97 w 176"/>
                <a:gd name="T67" fmla="*/ 12 h 192"/>
                <a:gd name="T68" fmla="*/ 79 w 176"/>
                <a:gd name="T69" fmla="*/ 12 h 192"/>
                <a:gd name="T70" fmla="*/ 69 w 176"/>
                <a:gd name="T71" fmla="*/ 8 h 192"/>
                <a:gd name="T72" fmla="*/ 63 w 176"/>
                <a:gd name="T73" fmla="*/ 41 h 192"/>
                <a:gd name="T74" fmla="*/ 88 w 176"/>
                <a:gd name="T75" fmla="*/ 48 h 192"/>
                <a:gd name="T76" fmla="*/ 113 w 176"/>
                <a:gd name="T77" fmla="*/ 41 h 192"/>
                <a:gd name="T78" fmla="*/ 169 w 176"/>
                <a:gd name="T79" fmla="*/ 126 h 192"/>
                <a:gd name="T80" fmla="*/ 133 w 176"/>
                <a:gd name="T81" fmla="*/ 192 h 192"/>
                <a:gd name="T82" fmla="*/ 43 w 176"/>
                <a:gd name="T83" fmla="*/ 192 h 192"/>
                <a:gd name="T84" fmla="*/ 7 w 176"/>
                <a:gd name="T85" fmla="*/ 126 h 192"/>
                <a:gd name="T86" fmla="*/ 60 w 176"/>
                <a:gd name="T87" fmla="*/ 52 h 192"/>
                <a:gd name="T88" fmla="*/ 52 w 176"/>
                <a:gd name="T89" fmla="*/ 39 h 192"/>
                <a:gd name="T90" fmla="*/ 54 w 176"/>
                <a:gd name="T91" fmla="*/ 2 h 192"/>
                <a:gd name="T92" fmla="*/ 72 w 176"/>
                <a:gd name="T93" fmla="*/ 0 h 192"/>
                <a:gd name="T94" fmla="*/ 82 w 176"/>
                <a:gd name="T95" fmla="*/ 4 h 192"/>
                <a:gd name="T96" fmla="*/ 94 w 176"/>
                <a:gd name="T97" fmla="*/ 4 h 192"/>
                <a:gd name="T98" fmla="*/ 104 w 176"/>
                <a:gd name="T99" fmla="*/ 0 h 192"/>
                <a:gd name="T100" fmla="*/ 122 w 176"/>
                <a:gd name="T101" fmla="*/ 2 h 192"/>
                <a:gd name="T102" fmla="*/ 124 w 176"/>
                <a:gd name="T103" fmla="*/ 39 h 192"/>
                <a:gd name="T104" fmla="*/ 116 w 176"/>
                <a:gd name="T105" fmla="*/ 52 h 192"/>
                <a:gd name="T106" fmla="*/ 169 w 176"/>
                <a:gd name="T107" fmla="*/ 12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2">
                  <a:moveTo>
                    <a:pt x="104" y="148"/>
                  </a:moveTo>
                  <a:cubicBezTo>
                    <a:pt x="102" y="149"/>
                    <a:pt x="100" y="150"/>
                    <a:pt x="97" y="151"/>
                  </a:cubicBezTo>
                  <a:cubicBezTo>
                    <a:pt x="95" y="151"/>
                    <a:pt x="94" y="152"/>
                    <a:pt x="92" y="152"/>
                  </a:cubicBezTo>
                  <a:cubicBezTo>
                    <a:pt x="92" y="160"/>
                    <a:pt x="92" y="160"/>
                    <a:pt x="92" y="160"/>
                  </a:cubicBezTo>
                  <a:cubicBezTo>
                    <a:pt x="84" y="160"/>
                    <a:pt x="84" y="160"/>
                    <a:pt x="84" y="160"/>
                  </a:cubicBezTo>
                  <a:cubicBezTo>
                    <a:pt x="84" y="152"/>
                    <a:pt x="84" y="152"/>
                    <a:pt x="84" y="152"/>
                  </a:cubicBezTo>
                  <a:cubicBezTo>
                    <a:pt x="82" y="151"/>
                    <a:pt x="81" y="151"/>
                    <a:pt x="79" y="151"/>
                  </a:cubicBezTo>
                  <a:cubicBezTo>
                    <a:pt x="76" y="150"/>
                    <a:pt x="74" y="149"/>
                    <a:pt x="71" y="147"/>
                  </a:cubicBezTo>
                  <a:cubicBezTo>
                    <a:pt x="69" y="145"/>
                    <a:pt x="67" y="143"/>
                    <a:pt x="66" y="140"/>
                  </a:cubicBezTo>
                  <a:cubicBezTo>
                    <a:pt x="65" y="137"/>
                    <a:pt x="64" y="134"/>
                    <a:pt x="64" y="130"/>
                  </a:cubicBezTo>
                  <a:cubicBezTo>
                    <a:pt x="72" y="130"/>
                    <a:pt x="72" y="130"/>
                    <a:pt x="72" y="130"/>
                  </a:cubicBezTo>
                  <a:cubicBezTo>
                    <a:pt x="72" y="133"/>
                    <a:pt x="72" y="135"/>
                    <a:pt x="73" y="137"/>
                  </a:cubicBezTo>
                  <a:cubicBezTo>
                    <a:pt x="74" y="139"/>
                    <a:pt x="75" y="140"/>
                    <a:pt x="77" y="142"/>
                  </a:cubicBezTo>
                  <a:cubicBezTo>
                    <a:pt x="78" y="143"/>
                    <a:pt x="80" y="144"/>
                    <a:pt x="82" y="144"/>
                  </a:cubicBezTo>
                  <a:cubicBezTo>
                    <a:pt x="85" y="145"/>
                    <a:pt x="87" y="145"/>
                    <a:pt x="89" y="145"/>
                  </a:cubicBezTo>
                  <a:cubicBezTo>
                    <a:pt x="91" y="145"/>
                    <a:pt x="92" y="145"/>
                    <a:pt x="94" y="145"/>
                  </a:cubicBezTo>
                  <a:cubicBezTo>
                    <a:pt x="96" y="144"/>
                    <a:pt x="98" y="144"/>
                    <a:pt x="99" y="143"/>
                  </a:cubicBezTo>
                  <a:cubicBezTo>
                    <a:pt x="101" y="142"/>
                    <a:pt x="102" y="141"/>
                    <a:pt x="103" y="140"/>
                  </a:cubicBezTo>
                  <a:cubicBezTo>
                    <a:pt x="104" y="138"/>
                    <a:pt x="104" y="136"/>
                    <a:pt x="104" y="134"/>
                  </a:cubicBezTo>
                  <a:cubicBezTo>
                    <a:pt x="104" y="132"/>
                    <a:pt x="103" y="130"/>
                    <a:pt x="102" y="129"/>
                  </a:cubicBezTo>
                  <a:cubicBezTo>
                    <a:pt x="101" y="128"/>
                    <a:pt x="100" y="127"/>
                    <a:pt x="98" y="126"/>
                  </a:cubicBezTo>
                  <a:cubicBezTo>
                    <a:pt x="96" y="125"/>
                    <a:pt x="94" y="124"/>
                    <a:pt x="92" y="124"/>
                  </a:cubicBezTo>
                  <a:cubicBezTo>
                    <a:pt x="85" y="122"/>
                    <a:pt x="85" y="122"/>
                    <a:pt x="85" y="122"/>
                  </a:cubicBezTo>
                  <a:cubicBezTo>
                    <a:pt x="83" y="122"/>
                    <a:pt x="80" y="121"/>
                    <a:pt x="78" y="120"/>
                  </a:cubicBezTo>
                  <a:cubicBezTo>
                    <a:pt x="76" y="120"/>
                    <a:pt x="74" y="119"/>
                    <a:pt x="72" y="117"/>
                  </a:cubicBezTo>
                  <a:cubicBezTo>
                    <a:pt x="70" y="116"/>
                    <a:pt x="69" y="115"/>
                    <a:pt x="67" y="113"/>
                  </a:cubicBezTo>
                  <a:cubicBezTo>
                    <a:pt x="66" y="111"/>
                    <a:pt x="66" y="109"/>
                    <a:pt x="66" y="106"/>
                  </a:cubicBezTo>
                  <a:cubicBezTo>
                    <a:pt x="66" y="103"/>
                    <a:pt x="66" y="100"/>
                    <a:pt x="68" y="98"/>
                  </a:cubicBezTo>
                  <a:cubicBezTo>
                    <a:pt x="69" y="96"/>
                    <a:pt x="71" y="94"/>
                    <a:pt x="73" y="92"/>
                  </a:cubicBezTo>
                  <a:cubicBezTo>
                    <a:pt x="75" y="91"/>
                    <a:pt x="77" y="90"/>
                    <a:pt x="80" y="89"/>
                  </a:cubicBezTo>
                  <a:cubicBezTo>
                    <a:pt x="81" y="89"/>
                    <a:pt x="82" y="88"/>
                    <a:pt x="84" y="88"/>
                  </a:cubicBezTo>
                  <a:cubicBezTo>
                    <a:pt x="84" y="80"/>
                    <a:pt x="84" y="80"/>
                    <a:pt x="84" y="80"/>
                  </a:cubicBezTo>
                  <a:cubicBezTo>
                    <a:pt x="92" y="80"/>
                    <a:pt x="92" y="80"/>
                    <a:pt x="92" y="80"/>
                  </a:cubicBezTo>
                  <a:cubicBezTo>
                    <a:pt x="92" y="88"/>
                    <a:pt x="92" y="88"/>
                    <a:pt x="92" y="88"/>
                  </a:cubicBezTo>
                  <a:cubicBezTo>
                    <a:pt x="93" y="89"/>
                    <a:pt x="95" y="89"/>
                    <a:pt x="96" y="89"/>
                  </a:cubicBezTo>
                  <a:cubicBezTo>
                    <a:pt x="99" y="90"/>
                    <a:pt x="101" y="91"/>
                    <a:pt x="103" y="93"/>
                  </a:cubicBezTo>
                  <a:cubicBezTo>
                    <a:pt x="105" y="94"/>
                    <a:pt x="106" y="96"/>
                    <a:pt x="108" y="99"/>
                  </a:cubicBezTo>
                  <a:cubicBezTo>
                    <a:pt x="109" y="101"/>
                    <a:pt x="109" y="104"/>
                    <a:pt x="109" y="107"/>
                  </a:cubicBezTo>
                  <a:cubicBezTo>
                    <a:pt x="102" y="107"/>
                    <a:pt x="102" y="107"/>
                    <a:pt x="102" y="107"/>
                  </a:cubicBezTo>
                  <a:cubicBezTo>
                    <a:pt x="101" y="103"/>
                    <a:pt x="100" y="100"/>
                    <a:pt x="97" y="98"/>
                  </a:cubicBezTo>
                  <a:cubicBezTo>
                    <a:pt x="95" y="96"/>
                    <a:pt x="91" y="95"/>
                    <a:pt x="87" y="95"/>
                  </a:cubicBezTo>
                  <a:cubicBezTo>
                    <a:pt x="85" y="95"/>
                    <a:pt x="84" y="95"/>
                    <a:pt x="82" y="95"/>
                  </a:cubicBezTo>
                  <a:cubicBezTo>
                    <a:pt x="81" y="96"/>
                    <a:pt x="79" y="96"/>
                    <a:pt x="78" y="97"/>
                  </a:cubicBezTo>
                  <a:cubicBezTo>
                    <a:pt x="77" y="98"/>
                    <a:pt x="76" y="99"/>
                    <a:pt x="75" y="100"/>
                  </a:cubicBezTo>
                  <a:cubicBezTo>
                    <a:pt x="74" y="102"/>
                    <a:pt x="74" y="103"/>
                    <a:pt x="74" y="105"/>
                  </a:cubicBezTo>
                  <a:cubicBezTo>
                    <a:pt x="74" y="107"/>
                    <a:pt x="74" y="109"/>
                    <a:pt x="75" y="110"/>
                  </a:cubicBezTo>
                  <a:cubicBezTo>
                    <a:pt x="77" y="111"/>
                    <a:pt x="78" y="112"/>
                    <a:pt x="80" y="113"/>
                  </a:cubicBezTo>
                  <a:cubicBezTo>
                    <a:pt x="82" y="114"/>
                    <a:pt x="84" y="114"/>
                    <a:pt x="86" y="115"/>
                  </a:cubicBezTo>
                  <a:cubicBezTo>
                    <a:pt x="88" y="115"/>
                    <a:pt x="91" y="116"/>
                    <a:pt x="93" y="116"/>
                  </a:cubicBezTo>
                  <a:cubicBezTo>
                    <a:pt x="95" y="117"/>
                    <a:pt x="98" y="117"/>
                    <a:pt x="100" y="118"/>
                  </a:cubicBezTo>
                  <a:cubicBezTo>
                    <a:pt x="102" y="119"/>
                    <a:pt x="104" y="120"/>
                    <a:pt x="106" y="121"/>
                  </a:cubicBezTo>
                  <a:cubicBezTo>
                    <a:pt x="108" y="123"/>
                    <a:pt x="109" y="124"/>
                    <a:pt x="110" y="126"/>
                  </a:cubicBezTo>
                  <a:cubicBezTo>
                    <a:pt x="111" y="128"/>
                    <a:pt x="112" y="131"/>
                    <a:pt x="112" y="134"/>
                  </a:cubicBezTo>
                  <a:cubicBezTo>
                    <a:pt x="112" y="137"/>
                    <a:pt x="111" y="140"/>
                    <a:pt x="110" y="142"/>
                  </a:cubicBezTo>
                  <a:cubicBezTo>
                    <a:pt x="108" y="144"/>
                    <a:pt x="107" y="146"/>
                    <a:pt x="104" y="148"/>
                  </a:cubicBezTo>
                  <a:close/>
                  <a:moveTo>
                    <a:pt x="107" y="56"/>
                  </a:moveTo>
                  <a:cubicBezTo>
                    <a:pt x="88" y="56"/>
                    <a:pt x="88" y="56"/>
                    <a:pt x="88" y="56"/>
                  </a:cubicBezTo>
                  <a:cubicBezTo>
                    <a:pt x="69" y="56"/>
                    <a:pt x="69" y="56"/>
                    <a:pt x="69" y="56"/>
                  </a:cubicBezTo>
                  <a:cubicBezTo>
                    <a:pt x="47" y="71"/>
                    <a:pt x="26" y="101"/>
                    <a:pt x="14" y="129"/>
                  </a:cubicBezTo>
                  <a:cubicBezTo>
                    <a:pt x="3" y="157"/>
                    <a:pt x="17" y="184"/>
                    <a:pt x="43" y="184"/>
                  </a:cubicBezTo>
                  <a:cubicBezTo>
                    <a:pt x="88" y="184"/>
                    <a:pt x="88" y="184"/>
                    <a:pt x="88" y="184"/>
                  </a:cubicBezTo>
                  <a:cubicBezTo>
                    <a:pt x="133" y="184"/>
                    <a:pt x="133" y="184"/>
                    <a:pt x="133" y="184"/>
                  </a:cubicBezTo>
                  <a:cubicBezTo>
                    <a:pt x="159" y="184"/>
                    <a:pt x="173" y="157"/>
                    <a:pt x="162" y="129"/>
                  </a:cubicBezTo>
                  <a:cubicBezTo>
                    <a:pt x="150" y="101"/>
                    <a:pt x="129" y="71"/>
                    <a:pt x="107" y="56"/>
                  </a:cubicBezTo>
                  <a:close/>
                  <a:moveTo>
                    <a:pt x="120" y="10"/>
                  </a:moveTo>
                  <a:cubicBezTo>
                    <a:pt x="118" y="9"/>
                    <a:pt x="111" y="8"/>
                    <a:pt x="107" y="8"/>
                  </a:cubicBezTo>
                  <a:cubicBezTo>
                    <a:pt x="107" y="8"/>
                    <a:pt x="106" y="8"/>
                    <a:pt x="106" y="8"/>
                  </a:cubicBezTo>
                  <a:cubicBezTo>
                    <a:pt x="103" y="9"/>
                    <a:pt x="100" y="11"/>
                    <a:pt x="97" y="12"/>
                  </a:cubicBezTo>
                  <a:cubicBezTo>
                    <a:pt x="94" y="13"/>
                    <a:pt x="91" y="13"/>
                    <a:pt x="88" y="14"/>
                  </a:cubicBezTo>
                  <a:cubicBezTo>
                    <a:pt x="85" y="13"/>
                    <a:pt x="82" y="13"/>
                    <a:pt x="79" y="12"/>
                  </a:cubicBezTo>
                  <a:cubicBezTo>
                    <a:pt x="76" y="11"/>
                    <a:pt x="73" y="9"/>
                    <a:pt x="70" y="8"/>
                  </a:cubicBezTo>
                  <a:cubicBezTo>
                    <a:pt x="70" y="8"/>
                    <a:pt x="69" y="8"/>
                    <a:pt x="69" y="8"/>
                  </a:cubicBezTo>
                  <a:cubicBezTo>
                    <a:pt x="65" y="8"/>
                    <a:pt x="58" y="9"/>
                    <a:pt x="56" y="10"/>
                  </a:cubicBezTo>
                  <a:cubicBezTo>
                    <a:pt x="42" y="12"/>
                    <a:pt x="52" y="24"/>
                    <a:pt x="63" y="41"/>
                  </a:cubicBezTo>
                  <a:cubicBezTo>
                    <a:pt x="67" y="48"/>
                    <a:pt x="67" y="48"/>
                    <a:pt x="67" y="48"/>
                  </a:cubicBezTo>
                  <a:cubicBezTo>
                    <a:pt x="88" y="48"/>
                    <a:pt x="88" y="48"/>
                    <a:pt x="88" y="48"/>
                  </a:cubicBezTo>
                  <a:cubicBezTo>
                    <a:pt x="109" y="48"/>
                    <a:pt x="109" y="48"/>
                    <a:pt x="109" y="48"/>
                  </a:cubicBezTo>
                  <a:cubicBezTo>
                    <a:pt x="113" y="41"/>
                    <a:pt x="113" y="41"/>
                    <a:pt x="113" y="41"/>
                  </a:cubicBezTo>
                  <a:cubicBezTo>
                    <a:pt x="124" y="24"/>
                    <a:pt x="134" y="12"/>
                    <a:pt x="120" y="10"/>
                  </a:cubicBezTo>
                  <a:close/>
                  <a:moveTo>
                    <a:pt x="169" y="126"/>
                  </a:moveTo>
                  <a:cubicBezTo>
                    <a:pt x="176" y="143"/>
                    <a:pt x="175" y="161"/>
                    <a:pt x="166" y="174"/>
                  </a:cubicBezTo>
                  <a:cubicBezTo>
                    <a:pt x="159" y="186"/>
                    <a:pt x="147" y="192"/>
                    <a:pt x="133" y="192"/>
                  </a:cubicBezTo>
                  <a:cubicBezTo>
                    <a:pt x="88" y="192"/>
                    <a:pt x="88" y="192"/>
                    <a:pt x="88" y="192"/>
                  </a:cubicBezTo>
                  <a:cubicBezTo>
                    <a:pt x="43" y="192"/>
                    <a:pt x="43" y="192"/>
                    <a:pt x="43" y="192"/>
                  </a:cubicBezTo>
                  <a:cubicBezTo>
                    <a:pt x="29" y="192"/>
                    <a:pt x="17" y="186"/>
                    <a:pt x="10" y="174"/>
                  </a:cubicBezTo>
                  <a:cubicBezTo>
                    <a:pt x="1" y="161"/>
                    <a:pt x="0" y="143"/>
                    <a:pt x="7" y="126"/>
                  </a:cubicBezTo>
                  <a:cubicBezTo>
                    <a:pt x="20" y="96"/>
                    <a:pt x="40" y="68"/>
                    <a:pt x="60" y="52"/>
                  </a:cubicBezTo>
                  <a:cubicBezTo>
                    <a:pt x="60" y="52"/>
                    <a:pt x="60" y="52"/>
                    <a:pt x="60" y="52"/>
                  </a:cubicBezTo>
                  <a:cubicBezTo>
                    <a:pt x="56" y="46"/>
                    <a:pt x="56" y="46"/>
                    <a:pt x="56" y="46"/>
                  </a:cubicBezTo>
                  <a:cubicBezTo>
                    <a:pt x="55" y="43"/>
                    <a:pt x="53" y="41"/>
                    <a:pt x="52" y="39"/>
                  </a:cubicBezTo>
                  <a:cubicBezTo>
                    <a:pt x="44" y="27"/>
                    <a:pt x="39" y="18"/>
                    <a:pt x="42" y="10"/>
                  </a:cubicBezTo>
                  <a:cubicBezTo>
                    <a:pt x="44" y="6"/>
                    <a:pt x="48" y="3"/>
                    <a:pt x="54" y="2"/>
                  </a:cubicBezTo>
                  <a:cubicBezTo>
                    <a:pt x="56" y="2"/>
                    <a:pt x="64" y="0"/>
                    <a:pt x="69" y="0"/>
                  </a:cubicBezTo>
                  <a:cubicBezTo>
                    <a:pt x="70" y="0"/>
                    <a:pt x="71" y="0"/>
                    <a:pt x="72" y="0"/>
                  </a:cubicBezTo>
                  <a:cubicBezTo>
                    <a:pt x="75" y="1"/>
                    <a:pt x="77" y="2"/>
                    <a:pt x="80" y="3"/>
                  </a:cubicBezTo>
                  <a:cubicBezTo>
                    <a:pt x="81" y="4"/>
                    <a:pt x="81" y="4"/>
                    <a:pt x="82" y="4"/>
                  </a:cubicBezTo>
                  <a:cubicBezTo>
                    <a:pt x="84" y="5"/>
                    <a:pt x="86" y="5"/>
                    <a:pt x="88" y="6"/>
                  </a:cubicBezTo>
                  <a:cubicBezTo>
                    <a:pt x="90" y="5"/>
                    <a:pt x="92" y="5"/>
                    <a:pt x="94" y="4"/>
                  </a:cubicBezTo>
                  <a:cubicBezTo>
                    <a:pt x="95" y="4"/>
                    <a:pt x="95" y="4"/>
                    <a:pt x="96" y="3"/>
                  </a:cubicBezTo>
                  <a:cubicBezTo>
                    <a:pt x="99" y="2"/>
                    <a:pt x="101" y="1"/>
                    <a:pt x="104" y="0"/>
                  </a:cubicBezTo>
                  <a:cubicBezTo>
                    <a:pt x="105" y="0"/>
                    <a:pt x="106" y="0"/>
                    <a:pt x="107" y="0"/>
                  </a:cubicBezTo>
                  <a:cubicBezTo>
                    <a:pt x="112" y="0"/>
                    <a:pt x="120" y="2"/>
                    <a:pt x="122" y="2"/>
                  </a:cubicBezTo>
                  <a:cubicBezTo>
                    <a:pt x="128" y="3"/>
                    <a:pt x="132" y="6"/>
                    <a:pt x="134" y="10"/>
                  </a:cubicBezTo>
                  <a:cubicBezTo>
                    <a:pt x="137" y="18"/>
                    <a:pt x="132" y="27"/>
                    <a:pt x="124" y="39"/>
                  </a:cubicBezTo>
                  <a:cubicBezTo>
                    <a:pt x="123" y="41"/>
                    <a:pt x="121" y="43"/>
                    <a:pt x="120" y="46"/>
                  </a:cubicBezTo>
                  <a:cubicBezTo>
                    <a:pt x="116" y="52"/>
                    <a:pt x="116" y="52"/>
                    <a:pt x="116" y="52"/>
                  </a:cubicBezTo>
                  <a:cubicBezTo>
                    <a:pt x="116" y="52"/>
                    <a:pt x="116" y="52"/>
                    <a:pt x="116" y="52"/>
                  </a:cubicBezTo>
                  <a:cubicBezTo>
                    <a:pt x="136" y="68"/>
                    <a:pt x="156" y="96"/>
                    <a:pt x="169" y="126"/>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grpSp>
      <p:grpSp>
        <p:nvGrpSpPr>
          <p:cNvPr id="50" name="Grupo 49"/>
          <p:cNvGrpSpPr/>
          <p:nvPr/>
        </p:nvGrpSpPr>
        <p:grpSpPr>
          <a:xfrm>
            <a:off x="3780959" y="4085238"/>
            <a:ext cx="1787652" cy="1541079"/>
            <a:chOff x="3780959" y="4085238"/>
            <a:chExt cx="1787652" cy="1541079"/>
          </a:xfrm>
        </p:grpSpPr>
        <p:sp>
          <p:nvSpPr>
            <p:cNvPr id="11" name="Hexagon 10"/>
            <p:cNvSpPr/>
            <p:nvPr/>
          </p:nvSpPr>
          <p:spPr>
            <a:xfrm>
              <a:off x="3780959" y="4085238"/>
              <a:ext cx="1787652" cy="1541079"/>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7" name="Group 308"/>
            <p:cNvGrpSpPr>
              <a:grpSpLocks noChangeAspect="1"/>
            </p:cNvGrpSpPr>
            <p:nvPr/>
          </p:nvGrpSpPr>
          <p:grpSpPr>
            <a:xfrm>
              <a:off x="4386703" y="4527546"/>
              <a:ext cx="468000" cy="624688"/>
              <a:chOff x="2487468" y="1943557"/>
              <a:chExt cx="299688" cy="400024"/>
            </a:xfrm>
            <a:solidFill>
              <a:schemeClr val="bg1"/>
            </a:solidFill>
          </p:grpSpPr>
          <p:sp>
            <p:nvSpPr>
              <p:cNvPr id="48" name="Freeform 116"/>
              <p:cNvSpPr>
                <a:spLocks noEditPoints="1"/>
              </p:cNvSpPr>
              <p:nvPr/>
            </p:nvSpPr>
            <p:spPr bwMode="auto">
              <a:xfrm>
                <a:off x="2487468" y="1943557"/>
                <a:ext cx="299688" cy="400024"/>
              </a:xfrm>
              <a:custGeom>
                <a:avLst/>
                <a:gdLst>
                  <a:gd name="T0" fmla="*/ 84 w 96"/>
                  <a:gd name="T1" fmla="*/ 52 h 128"/>
                  <a:gd name="T2" fmla="*/ 84 w 96"/>
                  <a:gd name="T3" fmla="*/ 36 h 128"/>
                  <a:gd name="T4" fmla="*/ 48 w 96"/>
                  <a:gd name="T5" fmla="*/ 0 h 128"/>
                  <a:gd name="T6" fmla="*/ 12 w 96"/>
                  <a:gd name="T7" fmla="*/ 36 h 128"/>
                  <a:gd name="T8" fmla="*/ 12 w 96"/>
                  <a:gd name="T9" fmla="*/ 52 h 128"/>
                  <a:gd name="T10" fmla="*/ 0 w 96"/>
                  <a:gd name="T11" fmla="*/ 64 h 128"/>
                  <a:gd name="T12" fmla="*/ 0 w 96"/>
                  <a:gd name="T13" fmla="*/ 76 h 128"/>
                  <a:gd name="T14" fmla="*/ 0 w 96"/>
                  <a:gd name="T15" fmla="*/ 80 h 128"/>
                  <a:gd name="T16" fmla="*/ 0 w 96"/>
                  <a:gd name="T17" fmla="*/ 88 h 128"/>
                  <a:gd name="T18" fmla="*/ 0 w 96"/>
                  <a:gd name="T19" fmla="*/ 92 h 128"/>
                  <a:gd name="T20" fmla="*/ 36 w 96"/>
                  <a:gd name="T21" fmla="*/ 128 h 128"/>
                  <a:gd name="T22" fmla="*/ 60 w 96"/>
                  <a:gd name="T23" fmla="*/ 128 h 128"/>
                  <a:gd name="T24" fmla="*/ 96 w 96"/>
                  <a:gd name="T25" fmla="*/ 92 h 128"/>
                  <a:gd name="T26" fmla="*/ 96 w 96"/>
                  <a:gd name="T27" fmla="*/ 88 h 128"/>
                  <a:gd name="T28" fmla="*/ 96 w 96"/>
                  <a:gd name="T29" fmla="*/ 80 h 128"/>
                  <a:gd name="T30" fmla="*/ 96 w 96"/>
                  <a:gd name="T31" fmla="*/ 76 h 128"/>
                  <a:gd name="T32" fmla="*/ 96 w 96"/>
                  <a:gd name="T33" fmla="*/ 64 h 128"/>
                  <a:gd name="T34" fmla="*/ 84 w 96"/>
                  <a:gd name="T35" fmla="*/ 52 h 128"/>
                  <a:gd name="T36" fmla="*/ 20 w 96"/>
                  <a:gd name="T37" fmla="*/ 36 h 128"/>
                  <a:gd name="T38" fmla="*/ 48 w 96"/>
                  <a:gd name="T39" fmla="*/ 8 h 128"/>
                  <a:gd name="T40" fmla="*/ 76 w 96"/>
                  <a:gd name="T41" fmla="*/ 36 h 128"/>
                  <a:gd name="T42" fmla="*/ 76 w 96"/>
                  <a:gd name="T43" fmla="*/ 52 h 128"/>
                  <a:gd name="T44" fmla="*/ 68 w 96"/>
                  <a:gd name="T45" fmla="*/ 52 h 128"/>
                  <a:gd name="T46" fmla="*/ 68 w 96"/>
                  <a:gd name="T47" fmla="*/ 36 h 128"/>
                  <a:gd name="T48" fmla="*/ 48 w 96"/>
                  <a:gd name="T49" fmla="*/ 16 h 128"/>
                  <a:gd name="T50" fmla="*/ 28 w 96"/>
                  <a:gd name="T51" fmla="*/ 36 h 128"/>
                  <a:gd name="T52" fmla="*/ 28 w 96"/>
                  <a:gd name="T53" fmla="*/ 52 h 128"/>
                  <a:gd name="T54" fmla="*/ 20 w 96"/>
                  <a:gd name="T55" fmla="*/ 52 h 128"/>
                  <a:gd name="T56" fmla="*/ 20 w 96"/>
                  <a:gd name="T57" fmla="*/ 36 h 128"/>
                  <a:gd name="T58" fmla="*/ 64 w 96"/>
                  <a:gd name="T59" fmla="*/ 36 h 128"/>
                  <a:gd name="T60" fmla="*/ 64 w 96"/>
                  <a:gd name="T61" fmla="*/ 36 h 128"/>
                  <a:gd name="T62" fmla="*/ 64 w 96"/>
                  <a:gd name="T63" fmla="*/ 52 h 128"/>
                  <a:gd name="T64" fmla="*/ 32 w 96"/>
                  <a:gd name="T65" fmla="*/ 52 h 128"/>
                  <a:gd name="T66" fmla="*/ 32 w 96"/>
                  <a:gd name="T67" fmla="*/ 36 h 128"/>
                  <a:gd name="T68" fmla="*/ 32 w 96"/>
                  <a:gd name="T69" fmla="*/ 36 h 128"/>
                  <a:gd name="T70" fmla="*/ 48 w 96"/>
                  <a:gd name="T71" fmla="*/ 20 h 128"/>
                  <a:gd name="T72" fmla="*/ 64 w 96"/>
                  <a:gd name="T73" fmla="*/ 36 h 128"/>
                  <a:gd name="T74" fmla="*/ 88 w 96"/>
                  <a:gd name="T75" fmla="*/ 76 h 128"/>
                  <a:gd name="T76" fmla="*/ 88 w 96"/>
                  <a:gd name="T77" fmla="*/ 80 h 128"/>
                  <a:gd name="T78" fmla="*/ 88 w 96"/>
                  <a:gd name="T79" fmla="*/ 88 h 128"/>
                  <a:gd name="T80" fmla="*/ 88 w 96"/>
                  <a:gd name="T81" fmla="*/ 92 h 128"/>
                  <a:gd name="T82" fmla="*/ 60 w 96"/>
                  <a:gd name="T83" fmla="*/ 120 h 128"/>
                  <a:gd name="T84" fmla="*/ 36 w 96"/>
                  <a:gd name="T85" fmla="*/ 120 h 128"/>
                  <a:gd name="T86" fmla="*/ 8 w 96"/>
                  <a:gd name="T87" fmla="*/ 92 h 128"/>
                  <a:gd name="T88" fmla="*/ 8 w 96"/>
                  <a:gd name="T89" fmla="*/ 88 h 128"/>
                  <a:gd name="T90" fmla="*/ 8 w 96"/>
                  <a:gd name="T91" fmla="*/ 80 h 128"/>
                  <a:gd name="T92" fmla="*/ 8 w 96"/>
                  <a:gd name="T93" fmla="*/ 76 h 128"/>
                  <a:gd name="T94" fmla="*/ 8 w 96"/>
                  <a:gd name="T95" fmla="*/ 64 h 128"/>
                  <a:gd name="T96" fmla="*/ 12 w 96"/>
                  <a:gd name="T97" fmla="*/ 60 h 128"/>
                  <a:gd name="T98" fmla="*/ 20 w 96"/>
                  <a:gd name="T99" fmla="*/ 60 h 128"/>
                  <a:gd name="T100" fmla="*/ 76 w 96"/>
                  <a:gd name="T101" fmla="*/ 60 h 128"/>
                  <a:gd name="T102" fmla="*/ 84 w 96"/>
                  <a:gd name="T103" fmla="*/ 60 h 128"/>
                  <a:gd name="T104" fmla="*/ 88 w 96"/>
                  <a:gd name="T105" fmla="*/ 64 h 128"/>
                  <a:gd name="T106" fmla="*/ 88 w 96"/>
                  <a:gd name="T10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28">
                    <a:moveTo>
                      <a:pt x="84" y="52"/>
                    </a:moveTo>
                    <a:cubicBezTo>
                      <a:pt x="84" y="36"/>
                      <a:pt x="84" y="36"/>
                      <a:pt x="84" y="36"/>
                    </a:cubicBezTo>
                    <a:cubicBezTo>
                      <a:pt x="84" y="16"/>
                      <a:pt x="68" y="0"/>
                      <a:pt x="48" y="0"/>
                    </a:cubicBezTo>
                    <a:cubicBezTo>
                      <a:pt x="28" y="0"/>
                      <a:pt x="12" y="16"/>
                      <a:pt x="12" y="36"/>
                    </a:cubicBezTo>
                    <a:cubicBezTo>
                      <a:pt x="12" y="52"/>
                      <a:pt x="12" y="52"/>
                      <a:pt x="12" y="52"/>
                    </a:cubicBezTo>
                    <a:cubicBezTo>
                      <a:pt x="5" y="52"/>
                      <a:pt x="0" y="57"/>
                      <a:pt x="0" y="64"/>
                    </a:cubicBezTo>
                    <a:cubicBezTo>
                      <a:pt x="0" y="76"/>
                      <a:pt x="0" y="76"/>
                      <a:pt x="0" y="76"/>
                    </a:cubicBezTo>
                    <a:cubicBezTo>
                      <a:pt x="0" y="80"/>
                      <a:pt x="0" y="80"/>
                      <a:pt x="0" y="80"/>
                    </a:cubicBezTo>
                    <a:cubicBezTo>
                      <a:pt x="0" y="88"/>
                      <a:pt x="0" y="88"/>
                      <a:pt x="0" y="88"/>
                    </a:cubicBezTo>
                    <a:cubicBezTo>
                      <a:pt x="0" y="92"/>
                      <a:pt x="0" y="92"/>
                      <a:pt x="0" y="92"/>
                    </a:cubicBezTo>
                    <a:cubicBezTo>
                      <a:pt x="0" y="112"/>
                      <a:pt x="16" y="128"/>
                      <a:pt x="36" y="128"/>
                    </a:cubicBezTo>
                    <a:cubicBezTo>
                      <a:pt x="60" y="128"/>
                      <a:pt x="60" y="128"/>
                      <a:pt x="60" y="128"/>
                    </a:cubicBezTo>
                    <a:cubicBezTo>
                      <a:pt x="80" y="128"/>
                      <a:pt x="96" y="112"/>
                      <a:pt x="96" y="92"/>
                    </a:cubicBezTo>
                    <a:cubicBezTo>
                      <a:pt x="96" y="88"/>
                      <a:pt x="96" y="88"/>
                      <a:pt x="96" y="88"/>
                    </a:cubicBezTo>
                    <a:cubicBezTo>
                      <a:pt x="96" y="80"/>
                      <a:pt x="96" y="80"/>
                      <a:pt x="96" y="80"/>
                    </a:cubicBezTo>
                    <a:cubicBezTo>
                      <a:pt x="96" y="76"/>
                      <a:pt x="96" y="76"/>
                      <a:pt x="96" y="76"/>
                    </a:cubicBezTo>
                    <a:cubicBezTo>
                      <a:pt x="96" y="64"/>
                      <a:pt x="96" y="64"/>
                      <a:pt x="96" y="64"/>
                    </a:cubicBezTo>
                    <a:cubicBezTo>
                      <a:pt x="96" y="57"/>
                      <a:pt x="91" y="52"/>
                      <a:pt x="84" y="52"/>
                    </a:cubicBezTo>
                    <a:close/>
                    <a:moveTo>
                      <a:pt x="20" y="36"/>
                    </a:moveTo>
                    <a:cubicBezTo>
                      <a:pt x="20" y="21"/>
                      <a:pt x="33" y="8"/>
                      <a:pt x="48" y="8"/>
                    </a:cubicBezTo>
                    <a:cubicBezTo>
                      <a:pt x="63" y="8"/>
                      <a:pt x="76" y="21"/>
                      <a:pt x="76" y="36"/>
                    </a:cubicBezTo>
                    <a:cubicBezTo>
                      <a:pt x="76" y="52"/>
                      <a:pt x="76" y="52"/>
                      <a:pt x="76" y="52"/>
                    </a:cubicBezTo>
                    <a:cubicBezTo>
                      <a:pt x="68" y="52"/>
                      <a:pt x="68" y="52"/>
                      <a:pt x="68" y="52"/>
                    </a:cubicBezTo>
                    <a:cubicBezTo>
                      <a:pt x="68" y="36"/>
                      <a:pt x="68" y="36"/>
                      <a:pt x="68" y="36"/>
                    </a:cubicBezTo>
                    <a:cubicBezTo>
                      <a:pt x="68" y="25"/>
                      <a:pt x="59" y="16"/>
                      <a:pt x="48" y="16"/>
                    </a:cubicBezTo>
                    <a:cubicBezTo>
                      <a:pt x="37" y="16"/>
                      <a:pt x="28" y="25"/>
                      <a:pt x="28" y="36"/>
                    </a:cubicBezTo>
                    <a:cubicBezTo>
                      <a:pt x="28" y="52"/>
                      <a:pt x="28" y="52"/>
                      <a:pt x="28" y="52"/>
                    </a:cubicBezTo>
                    <a:cubicBezTo>
                      <a:pt x="20" y="52"/>
                      <a:pt x="20" y="52"/>
                      <a:pt x="20" y="52"/>
                    </a:cubicBezTo>
                    <a:lnTo>
                      <a:pt x="20" y="36"/>
                    </a:lnTo>
                    <a:close/>
                    <a:moveTo>
                      <a:pt x="64" y="36"/>
                    </a:moveTo>
                    <a:cubicBezTo>
                      <a:pt x="64" y="36"/>
                      <a:pt x="64" y="36"/>
                      <a:pt x="64" y="36"/>
                    </a:cubicBezTo>
                    <a:cubicBezTo>
                      <a:pt x="64" y="52"/>
                      <a:pt x="64" y="52"/>
                      <a:pt x="64" y="52"/>
                    </a:cubicBezTo>
                    <a:cubicBezTo>
                      <a:pt x="32" y="52"/>
                      <a:pt x="32" y="52"/>
                      <a:pt x="32" y="52"/>
                    </a:cubicBezTo>
                    <a:cubicBezTo>
                      <a:pt x="32" y="36"/>
                      <a:pt x="32" y="36"/>
                      <a:pt x="32" y="36"/>
                    </a:cubicBezTo>
                    <a:cubicBezTo>
                      <a:pt x="32" y="36"/>
                      <a:pt x="32" y="36"/>
                      <a:pt x="32" y="36"/>
                    </a:cubicBezTo>
                    <a:cubicBezTo>
                      <a:pt x="32" y="27"/>
                      <a:pt x="39" y="20"/>
                      <a:pt x="48" y="20"/>
                    </a:cubicBezTo>
                    <a:cubicBezTo>
                      <a:pt x="57" y="20"/>
                      <a:pt x="64" y="27"/>
                      <a:pt x="64" y="36"/>
                    </a:cubicBezTo>
                    <a:close/>
                    <a:moveTo>
                      <a:pt x="88" y="76"/>
                    </a:moveTo>
                    <a:cubicBezTo>
                      <a:pt x="88" y="80"/>
                      <a:pt x="88" y="80"/>
                      <a:pt x="88" y="80"/>
                    </a:cubicBezTo>
                    <a:cubicBezTo>
                      <a:pt x="88" y="88"/>
                      <a:pt x="88" y="88"/>
                      <a:pt x="88" y="88"/>
                    </a:cubicBezTo>
                    <a:cubicBezTo>
                      <a:pt x="88" y="92"/>
                      <a:pt x="88" y="92"/>
                      <a:pt x="88" y="92"/>
                    </a:cubicBezTo>
                    <a:cubicBezTo>
                      <a:pt x="88" y="107"/>
                      <a:pt x="75" y="120"/>
                      <a:pt x="60" y="120"/>
                    </a:cubicBezTo>
                    <a:cubicBezTo>
                      <a:pt x="36" y="120"/>
                      <a:pt x="36" y="120"/>
                      <a:pt x="36" y="120"/>
                    </a:cubicBezTo>
                    <a:cubicBezTo>
                      <a:pt x="21" y="120"/>
                      <a:pt x="8" y="107"/>
                      <a:pt x="8" y="92"/>
                    </a:cubicBezTo>
                    <a:cubicBezTo>
                      <a:pt x="8" y="88"/>
                      <a:pt x="8" y="88"/>
                      <a:pt x="8" y="88"/>
                    </a:cubicBezTo>
                    <a:cubicBezTo>
                      <a:pt x="8" y="80"/>
                      <a:pt x="8" y="80"/>
                      <a:pt x="8" y="80"/>
                    </a:cubicBezTo>
                    <a:cubicBezTo>
                      <a:pt x="8" y="76"/>
                      <a:pt x="8" y="76"/>
                      <a:pt x="8" y="76"/>
                    </a:cubicBezTo>
                    <a:cubicBezTo>
                      <a:pt x="8" y="64"/>
                      <a:pt x="8" y="64"/>
                      <a:pt x="8" y="64"/>
                    </a:cubicBezTo>
                    <a:cubicBezTo>
                      <a:pt x="8" y="62"/>
                      <a:pt x="10" y="60"/>
                      <a:pt x="12" y="60"/>
                    </a:cubicBezTo>
                    <a:cubicBezTo>
                      <a:pt x="15" y="60"/>
                      <a:pt x="17" y="60"/>
                      <a:pt x="20" y="60"/>
                    </a:cubicBezTo>
                    <a:cubicBezTo>
                      <a:pt x="76" y="60"/>
                      <a:pt x="76" y="60"/>
                      <a:pt x="76" y="60"/>
                    </a:cubicBezTo>
                    <a:cubicBezTo>
                      <a:pt x="79" y="60"/>
                      <a:pt x="81" y="60"/>
                      <a:pt x="84" y="60"/>
                    </a:cubicBezTo>
                    <a:cubicBezTo>
                      <a:pt x="86" y="60"/>
                      <a:pt x="88" y="62"/>
                      <a:pt x="88" y="64"/>
                    </a:cubicBezTo>
                    <a:lnTo>
                      <a:pt x="88" y="76"/>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49" name="Freeform 117"/>
              <p:cNvSpPr>
                <a:spLocks/>
              </p:cNvSpPr>
              <p:nvPr/>
            </p:nvSpPr>
            <p:spPr bwMode="auto">
              <a:xfrm>
                <a:off x="2611567" y="2181195"/>
                <a:ext cx="50168" cy="75252"/>
              </a:xfrm>
              <a:custGeom>
                <a:avLst/>
                <a:gdLst>
                  <a:gd name="T0" fmla="*/ 8 w 16"/>
                  <a:gd name="T1" fmla="*/ 0 h 24"/>
                  <a:gd name="T2" fmla="*/ 0 w 16"/>
                  <a:gd name="T3" fmla="*/ 8 h 24"/>
                  <a:gd name="T4" fmla="*/ 3 w 16"/>
                  <a:gd name="T5" fmla="*/ 19 h 24"/>
                  <a:gd name="T6" fmla="*/ 8 w 16"/>
                  <a:gd name="T7" fmla="*/ 24 h 24"/>
                  <a:gd name="T8" fmla="*/ 13 w 16"/>
                  <a:gd name="T9" fmla="*/ 19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0"/>
                      <a:pt x="1" y="15"/>
                      <a:pt x="3" y="19"/>
                    </a:cubicBezTo>
                    <a:cubicBezTo>
                      <a:pt x="4" y="22"/>
                      <a:pt x="5" y="24"/>
                      <a:pt x="8" y="24"/>
                    </a:cubicBezTo>
                    <a:cubicBezTo>
                      <a:pt x="11" y="24"/>
                      <a:pt x="12" y="22"/>
                      <a:pt x="13" y="19"/>
                    </a:cubicBezTo>
                    <a:cubicBezTo>
                      <a:pt x="15" y="15"/>
                      <a:pt x="16" y="10"/>
                      <a:pt x="16" y="8"/>
                    </a:cubicBezTo>
                    <a:cubicBezTo>
                      <a:pt x="16" y="4"/>
                      <a:pt x="12" y="0"/>
                      <a:pt x="8" y="0"/>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id-ID"/>
              </a:p>
            </p:txBody>
          </p:sp>
        </p:grpSp>
      </p:grpSp>
      <p:pic>
        <p:nvPicPr>
          <p:cNvPr id="51"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5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Slide Number Placeholder 2"/>
          <p:cNvSpPr>
            <a:spLocks noGrp="1"/>
          </p:cNvSpPr>
          <p:nvPr>
            <p:ph type="sldNum" sz="quarter" idx="12"/>
          </p:nvPr>
        </p:nvSpPr>
        <p:spPr>
          <a:xfrm>
            <a:off x="11633811" y="545146"/>
            <a:ext cx="425067" cy="365125"/>
          </a:xfrm>
        </p:spPr>
        <p:txBody>
          <a:bodyPr/>
          <a:lstStyle/>
          <a:p>
            <a:r>
              <a:rPr lang="es-EC" dirty="0" smtClean="0"/>
              <a:t>5</a:t>
            </a:r>
            <a:endParaRPr lang="id-ID" dirty="0"/>
          </a:p>
        </p:txBody>
      </p:sp>
    </p:spTree>
    <p:extLst>
      <p:ext uri="{BB962C8B-B14F-4D97-AF65-F5344CB8AC3E}">
        <p14:creationId xmlns:p14="http://schemas.microsoft.com/office/powerpoint/2010/main" val="114842825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p:tgtEl>
                                          <p:spTgt spid="33"/>
                                        </p:tgtEl>
                                        <p:attrNameLst>
                                          <p:attrName>ppt_y</p:attrName>
                                        </p:attrNameLst>
                                      </p:cBhvr>
                                      <p:tavLst>
                                        <p:tav tm="0">
                                          <p:val>
                                            <p:strVal val="#ppt_y-#ppt_h*1.125000"/>
                                          </p:val>
                                        </p:tav>
                                        <p:tav tm="100000">
                                          <p:val>
                                            <p:strVal val="#ppt_y"/>
                                          </p:val>
                                        </p:tav>
                                      </p:tavLst>
                                    </p:anim>
                                    <p:animEffect transition="in" filter="wipe(down)">
                                      <p:cBhvr>
                                        <p:cTn id="8" dur="500"/>
                                        <p:tgtEl>
                                          <p:spTgt spid="33"/>
                                        </p:tgtEl>
                                      </p:cBhvr>
                                    </p:animEffect>
                                  </p:childTnLst>
                                </p:cTn>
                              </p:par>
                              <p:par>
                                <p:cTn id="9" presetID="16" presetClass="entr" presetSubtype="37"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outVertical)">
                                      <p:cBhvr>
                                        <p:cTn id="11" dur="500"/>
                                        <p:tgtEl>
                                          <p:spTgt spid="34"/>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par>
                                <p:cTn id="24" presetID="2" presetClass="entr" presetSubtype="8" accel="50000" decel="5000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0-#ppt_w/2"/>
                                          </p:val>
                                        </p:tav>
                                        <p:tav tm="100000">
                                          <p:val>
                                            <p:strVal val="#ppt_x"/>
                                          </p:val>
                                        </p:tav>
                                      </p:tavLst>
                                    </p:anim>
                                    <p:anim calcmode="lin" valueType="num">
                                      <p:cBhvr additive="base">
                                        <p:cTn id="27" dur="500" fill="hold"/>
                                        <p:tgtEl>
                                          <p:spTgt spid="29"/>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par>
                                <p:cTn id="34" presetID="2" presetClass="entr" presetSubtype="8" accel="50000" decel="5000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0-#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par>
                                <p:cTn id="44" presetID="2" presetClass="entr" presetSubtype="2" accel="50000" decel="5000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1+#ppt_w/2"/>
                                          </p:val>
                                        </p:tav>
                                        <p:tav tm="100000">
                                          <p:val>
                                            <p:strVal val="#ppt_x"/>
                                          </p:val>
                                        </p:tav>
                                      </p:tavLst>
                                    </p:anim>
                                    <p:anim calcmode="lin" valueType="num">
                                      <p:cBhvr additive="base">
                                        <p:cTn id="47" dur="500" fill="hold"/>
                                        <p:tgtEl>
                                          <p:spTgt spid="26"/>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53"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2" presetClass="entr" presetSubtype="2" accel="50000" decel="5000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1+#ppt_w/2"/>
                                          </p:val>
                                        </p:tav>
                                        <p:tav tm="100000">
                                          <p:val>
                                            <p:strVal val="#ppt_x"/>
                                          </p:val>
                                        </p:tav>
                                      </p:tavLst>
                                    </p:anim>
                                    <p:anim calcmode="lin" valueType="num">
                                      <p:cBhvr additive="base">
                                        <p:cTn id="57" dur="500" fill="hold"/>
                                        <p:tgtEl>
                                          <p:spTgt spid="27"/>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53" presetClass="entr" presetSubtype="16"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p:cTn id="61" dur="500" fill="hold"/>
                                        <p:tgtEl>
                                          <p:spTgt spid="46"/>
                                        </p:tgtEl>
                                        <p:attrNameLst>
                                          <p:attrName>ppt_w</p:attrName>
                                        </p:attrNameLst>
                                      </p:cBhvr>
                                      <p:tavLst>
                                        <p:tav tm="0">
                                          <p:val>
                                            <p:fltVal val="0"/>
                                          </p:val>
                                        </p:tav>
                                        <p:tav tm="100000">
                                          <p:val>
                                            <p:strVal val="#ppt_w"/>
                                          </p:val>
                                        </p:tav>
                                      </p:tavLst>
                                    </p:anim>
                                    <p:anim calcmode="lin" valueType="num">
                                      <p:cBhvr>
                                        <p:cTn id="62" dur="500" fill="hold"/>
                                        <p:tgtEl>
                                          <p:spTgt spid="46"/>
                                        </p:tgtEl>
                                        <p:attrNameLst>
                                          <p:attrName>ppt_h</p:attrName>
                                        </p:attrNameLst>
                                      </p:cBhvr>
                                      <p:tavLst>
                                        <p:tav tm="0">
                                          <p:val>
                                            <p:fltVal val="0"/>
                                          </p:val>
                                        </p:tav>
                                        <p:tav tm="100000">
                                          <p:val>
                                            <p:strVal val="#ppt_h"/>
                                          </p:val>
                                        </p:tav>
                                      </p:tavLst>
                                    </p:anim>
                                    <p:animEffect transition="in" filter="fade">
                                      <p:cBhvr>
                                        <p:cTn id="63" dur="500"/>
                                        <p:tgtEl>
                                          <p:spTgt spid="46"/>
                                        </p:tgtEl>
                                      </p:cBhvr>
                                    </p:animEffect>
                                  </p:childTnLst>
                                </p:cTn>
                              </p:par>
                              <p:par>
                                <p:cTn id="64" presetID="2" presetClass="entr" presetSubtype="2" accel="50000" decel="5000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par>
                                <p:cTn id="74" presetID="2" presetClass="entr" presetSubtype="8" accel="50000" decel="5000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500" fill="hold"/>
                                        <p:tgtEl>
                                          <p:spTgt spid="32"/>
                                        </p:tgtEl>
                                        <p:attrNameLst>
                                          <p:attrName>ppt_x</p:attrName>
                                        </p:attrNameLst>
                                      </p:cBhvr>
                                      <p:tavLst>
                                        <p:tav tm="0">
                                          <p:val>
                                            <p:strVal val="0-#ppt_w/2"/>
                                          </p:val>
                                        </p:tav>
                                        <p:tav tm="100000">
                                          <p:val>
                                            <p:strVal val="#ppt_x"/>
                                          </p:val>
                                        </p:tav>
                                      </p:tavLst>
                                    </p:anim>
                                    <p:anim calcmode="lin" valueType="num">
                                      <p:cBhvr additive="base">
                                        <p:cTn id="7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pPr/>
              <a:t>8</a:t>
            </a:fld>
            <a:endParaRPr lang="id-ID"/>
          </a:p>
        </p:txBody>
      </p:sp>
      <p:sp>
        <p:nvSpPr>
          <p:cNvPr id="6" name="TextBox 5"/>
          <p:cNvSpPr txBox="1"/>
          <p:nvPr/>
        </p:nvSpPr>
        <p:spPr>
          <a:xfrm>
            <a:off x="496522" y="4583544"/>
            <a:ext cx="1965603" cy="523220"/>
          </a:xfrm>
          <a:prstGeom prst="rect">
            <a:avLst/>
          </a:prstGeom>
          <a:noFill/>
        </p:spPr>
        <p:txBody>
          <a:bodyPr wrap="none" rtlCol="0">
            <a:spAutoFit/>
          </a:bodyPr>
          <a:lstStyle/>
          <a:p>
            <a:r>
              <a:rPr lang="es-EC" sz="2800" dirty="0" smtClean="0">
                <a:latin typeface="+mj-lt"/>
              </a:rPr>
              <a:t>Línea base</a:t>
            </a:r>
            <a:endParaRPr lang="id-ID" sz="2800" dirty="0">
              <a:latin typeface="+mj-lt"/>
            </a:endParaRPr>
          </a:p>
        </p:txBody>
      </p:sp>
      <p:sp>
        <p:nvSpPr>
          <p:cNvPr id="7" name="TextBox 6"/>
          <p:cNvSpPr txBox="1"/>
          <p:nvPr/>
        </p:nvSpPr>
        <p:spPr>
          <a:xfrm>
            <a:off x="496522" y="5152482"/>
            <a:ext cx="11335136" cy="646331"/>
          </a:xfrm>
          <a:prstGeom prst="rect">
            <a:avLst/>
          </a:prstGeom>
          <a:noFill/>
        </p:spPr>
        <p:txBody>
          <a:bodyPr wrap="square" rtlCol="0">
            <a:spAutoFit/>
          </a:bodyPr>
          <a:lstStyle/>
          <a:p>
            <a:r>
              <a:rPr lang="es-EC" dirty="0" smtClean="0"/>
              <a:t>La </a:t>
            </a:r>
            <a:r>
              <a:rPr lang="es-EC" dirty="0"/>
              <a:t>empresa cuenta con un sistema interno de manejo de proyectos el cual debe actualizarse para incorporar el visor de información geográfica</a:t>
            </a:r>
            <a:r>
              <a:rPr lang="es-EC" dirty="0" smtClean="0"/>
              <a:t>.</a:t>
            </a:r>
            <a:r>
              <a:rPr lang="en-US" dirty="0" smtClean="0"/>
              <a:t> </a:t>
            </a:r>
            <a:endParaRPr lang="id-ID" dirty="0"/>
          </a:p>
        </p:txBody>
      </p:sp>
      <p:cxnSp>
        <p:nvCxnSpPr>
          <p:cNvPr id="8" name="Straight Connector 7"/>
          <p:cNvCxnSpPr/>
          <p:nvPr/>
        </p:nvCxnSpPr>
        <p:spPr>
          <a:xfrm>
            <a:off x="496522" y="5073209"/>
            <a:ext cx="2899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839913" y="-261613"/>
            <a:ext cx="8551863" cy="4241801"/>
            <a:chOff x="1839913" y="-439738"/>
            <a:chExt cx="8551863" cy="4241801"/>
          </a:xfrm>
          <a:solidFill>
            <a:schemeClr val="accent1"/>
          </a:solidFill>
        </p:grpSpPr>
        <p:sp>
          <p:nvSpPr>
            <p:cNvPr id="15" name="Freeform 5"/>
            <p:cNvSpPr>
              <a:spLocks noEditPoints="1"/>
            </p:cNvSpPr>
            <p:nvPr/>
          </p:nvSpPr>
          <p:spPr bwMode="auto">
            <a:xfrm>
              <a:off x="1839913" y="-425450"/>
              <a:ext cx="8551863" cy="4227513"/>
            </a:xfrm>
            <a:custGeom>
              <a:avLst/>
              <a:gdLst>
                <a:gd name="T0" fmla="*/ 557 w 646"/>
                <a:gd name="T1" fmla="*/ 41 h 319"/>
                <a:gd name="T2" fmla="*/ 368 w 646"/>
                <a:gd name="T3" fmla="*/ 6 h 319"/>
                <a:gd name="T4" fmla="*/ 64 w 646"/>
                <a:gd name="T5" fmla="*/ 38 h 319"/>
                <a:gd name="T6" fmla="*/ 74 w 646"/>
                <a:gd name="T7" fmla="*/ 68 h 319"/>
                <a:gd name="T8" fmla="*/ 190 w 646"/>
                <a:gd name="T9" fmla="*/ 40 h 319"/>
                <a:gd name="T10" fmla="*/ 226 w 646"/>
                <a:gd name="T11" fmla="*/ 39 h 319"/>
                <a:gd name="T12" fmla="*/ 84 w 646"/>
                <a:gd name="T13" fmla="*/ 105 h 319"/>
                <a:gd name="T14" fmla="*/ 104 w 646"/>
                <a:gd name="T15" fmla="*/ 136 h 319"/>
                <a:gd name="T16" fmla="*/ 147 w 646"/>
                <a:gd name="T17" fmla="*/ 110 h 319"/>
                <a:gd name="T18" fmla="*/ 137 w 646"/>
                <a:gd name="T19" fmla="*/ 141 h 319"/>
                <a:gd name="T20" fmla="*/ 163 w 646"/>
                <a:gd name="T21" fmla="*/ 128 h 319"/>
                <a:gd name="T22" fmla="*/ 232 w 646"/>
                <a:gd name="T23" fmla="*/ 88 h 319"/>
                <a:gd name="T24" fmla="*/ 253 w 646"/>
                <a:gd name="T25" fmla="*/ 72 h 319"/>
                <a:gd name="T26" fmla="*/ 183 w 646"/>
                <a:gd name="T27" fmla="*/ 169 h 319"/>
                <a:gd name="T28" fmla="*/ 166 w 646"/>
                <a:gd name="T29" fmla="*/ 197 h 319"/>
                <a:gd name="T30" fmla="*/ 253 w 646"/>
                <a:gd name="T31" fmla="*/ 115 h 319"/>
                <a:gd name="T32" fmla="*/ 195 w 646"/>
                <a:gd name="T33" fmla="*/ 221 h 319"/>
                <a:gd name="T34" fmla="*/ 209 w 646"/>
                <a:gd name="T35" fmla="*/ 211 h 319"/>
                <a:gd name="T36" fmla="*/ 240 w 646"/>
                <a:gd name="T37" fmla="*/ 198 h 319"/>
                <a:gd name="T38" fmla="*/ 270 w 646"/>
                <a:gd name="T39" fmla="*/ 96 h 319"/>
                <a:gd name="T40" fmla="*/ 291 w 646"/>
                <a:gd name="T41" fmla="*/ 96 h 319"/>
                <a:gd name="T42" fmla="*/ 295 w 646"/>
                <a:gd name="T43" fmla="*/ 128 h 319"/>
                <a:gd name="T44" fmla="*/ 276 w 646"/>
                <a:gd name="T45" fmla="*/ 207 h 319"/>
                <a:gd name="T46" fmla="*/ 246 w 646"/>
                <a:gd name="T47" fmla="*/ 292 h 319"/>
                <a:gd name="T48" fmla="*/ 275 w 646"/>
                <a:gd name="T49" fmla="*/ 231 h 319"/>
                <a:gd name="T50" fmla="*/ 316 w 646"/>
                <a:gd name="T51" fmla="*/ 251 h 319"/>
                <a:gd name="T52" fmla="*/ 326 w 646"/>
                <a:gd name="T53" fmla="*/ 267 h 319"/>
                <a:gd name="T54" fmla="*/ 319 w 646"/>
                <a:gd name="T55" fmla="*/ 223 h 319"/>
                <a:gd name="T56" fmla="*/ 352 w 646"/>
                <a:gd name="T57" fmla="*/ 182 h 319"/>
                <a:gd name="T58" fmla="*/ 303 w 646"/>
                <a:gd name="T59" fmla="*/ 102 h 319"/>
                <a:gd name="T60" fmla="*/ 329 w 646"/>
                <a:gd name="T61" fmla="*/ 59 h 319"/>
                <a:gd name="T62" fmla="*/ 335 w 646"/>
                <a:gd name="T63" fmla="*/ 69 h 319"/>
                <a:gd name="T64" fmla="*/ 342 w 646"/>
                <a:gd name="T65" fmla="*/ 27 h 319"/>
                <a:gd name="T66" fmla="*/ 367 w 646"/>
                <a:gd name="T67" fmla="*/ 115 h 319"/>
                <a:gd name="T68" fmla="*/ 421 w 646"/>
                <a:gd name="T69" fmla="*/ 107 h 319"/>
                <a:gd name="T70" fmla="*/ 356 w 646"/>
                <a:gd name="T71" fmla="*/ 203 h 319"/>
                <a:gd name="T72" fmla="*/ 364 w 646"/>
                <a:gd name="T73" fmla="*/ 238 h 319"/>
                <a:gd name="T74" fmla="*/ 375 w 646"/>
                <a:gd name="T75" fmla="*/ 257 h 319"/>
                <a:gd name="T76" fmla="*/ 400 w 646"/>
                <a:gd name="T77" fmla="*/ 235 h 319"/>
                <a:gd name="T78" fmla="*/ 402 w 646"/>
                <a:gd name="T79" fmla="*/ 190 h 319"/>
                <a:gd name="T80" fmla="*/ 487 w 646"/>
                <a:gd name="T81" fmla="*/ 216 h 319"/>
                <a:gd name="T82" fmla="*/ 420 w 646"/>
                <a:gd name="T83" fmla="*/ 139 h 319"/>
                <a:gd name="T84" fmla="*/ 440 w 646"/>
                <a:gd name="T85" fmla="*/ 86 h 319"/>
                <a:gd name="T86" fmla="*/ 450 w 646"/>
                <a:gd name="T87" fmla="*/ 108 h 319"/>
                <a:gd name="T88" fmla="*/ 463 w 646"/>
                <a:gd name="T89" fmla="*/ 132 h 319"/>
                <a:gd name="T90" fmla="*/ 498 w 646"/>
                <a:gd name="T91" fmla="*/ 187 h 319"/>
                <a:gd name="T92" fmla="*/ 540 w 646"/>
                <a:gd name="T93" fmla="*/ 236 h 319"/>
                <a:gd name="T94" fmla="*/ 503 w 646"/>
                <a:gd name="T95" fmla="*/ 187 h 319"/>
                <a:gd name="T96" fmla="*/ 483 w 646"/>
                <a:gd name="T97" fmla="*/ 136 h 319"/>
                <a:gd name="T98" fmla="*/ 498 w 646"/>
                <a:gd name="T99" fmla="*/ 141 h 319"/>
                <a:gd name="T100" fmla="*/ 475 w 646"/>
                <a:gd name="T101" fmla="*/ 84 h 319"/>
                <a:gd name="T102" fmla="*/ 551 w 646"/>
                <a:gd name="T103" fmla="*/ 146 h 319"/>
                <a:gd name="T104" fmla="*/ 573 w 646"/>
                <a:gd name="T105" fmla="*/ 128 h 319"/>
                <a:gd name="T106" fmla="*/ 587 w 646"/>
                <a:gd name="T107" fmla="*/ 105 h 319"/>
                <a:gd name="T108" fmla="*/ 455 w 646"/>
                <a:gd name="T109" fmla="*/ 54 h 319"/>
                <a:gd name="T110" fmla="*/ 594 w 646"/>
                <a:gd name="T111" fmla="*/ 76 h 319"/>
                <a:gd name="T112" fmla="*/ 646 w 646"/>
                <a:gd name="T113" fmla="*/ 57 h 319"/>
                <a:gd name="T114" fmla="*/ 388 w 646"/>
                <a:gd name="T115" fmla="*/ 49 h 319"/>
                <a:gd name="T116" fmla="*/ 401 w 646"/>
                <a:gd name="T117" fmla="*/ 4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6" h="319">
                  <a:moveTo>
                    <a:pt x="613" y="51"/>
                  </a:moveTo>
                  <a:cubicBezTo>
                    <a:pt x="606" y="54"/>
                    <a:pt x="596" y="53"/>
                    <a:pt x="588" y="53"/>
                  </a:cubicBezTo>
                  <a:cubicBezTo>
                    <a:pt x="573" y="52"/>
                    <a:pt x="562" y="55"/>
                    <a:pt x="555" y="45"/>
                  </a:cubicBezTo>
                  <a:cubicBezTo>
                    <a:pt x="566" y="45"/>
                    <a:pt x="570" y="38"/>
                    <a:pt x="588" y="36"/>
                  </a:cubicBezTo>
                  <a:cubicBezTo>
                    <a:pt x="594" y="36"/>
                    <a:pt x="597" y="35"/>
                    <a:pt x="620" y="36"/>
                  </a:cubicBezTo>
                  <a:cubicBezTo>
                    <a:pt x="617" y="35"/>
                    <a:pt x="595" y="33"/>
                    <a:pt x="580" y="34"/>
                  </a:cubicBezTo>
                  <a:cubicBezTo>
                    <a:pt x="576" y="35"/>
                    <a:pt x="569" y="40"/>
                    <a:pt x="557" y="41"/>
                  </a:cubicBezTo>
                  <a:cubicBezTo>
                    <a:pt x="549" y="41"/>
                    <a:pt x="545" y="46"/>
                    <a:pt x="538" y="46"/>
                  </a:cubicBezTo>
                  <a:cubicBezTo>
                    <a:pt x="546" y="27"/>
                    <a:pt x="505" y="39"/>
                    <a:pt x="491" y="37"/>
                  </a:cubicBezTo>
                  <a:cubicBezTo>
                    <a:pt x="462" y="33"/>
                    <a:pt x="431" y="40"/>
                    <a:pt x="410" y="31"/>
                  </a:cubicBezTo>
                  <a:cubicBezTo>
                    <a:pt x="413" y="31"/>
                    <a:pt x="416" y="31"/>
                    <a:pt x="419" y="31"/>
                  </a:cubicBezTo>
                  <a:cubicBezTo>
                    <a:pt x="415" y="29"/>
                    <a:pt x="409" y="30"/>
                    <a:pt x="405" y="27"/>
                  </a:cubicBezTo>
                  <a:cubicBezTo>
                    <a:pt x="401" y="25"/>
                    <a:pt x="395" y="23"/>
                    <a:pt x="390" y="21"/>
                  </a:cubicBezTo>
                  <a:cubicBezTo>
                    <a:pt x="377" y="13"/>
                    <a:pt x="373" y="13"/>
                    <a:pt x="368" y="6"/>
                  </a:cubicBezTo>
                  <a:cubicBezTo>
                    <a:pt x="364" y="1"/>
                    <a:pt x="344" y="2"/>
                    <a:pt x="325" y="1"/>
                  </a:cubicBezTo>
                  <a:cubicBezTo>
                    <a:pt x="312" y="1"/>
                    <a:pt x="295" y="0"/>
                    <a:pt x="284" y="6"/>
                  </a:cubicBezTo>
                  <a:cubicBezTo>
                    <a:pt x="268" y="15"/>
                    <a:pt x="250" y="23"/>
                    <a:pt x="230" y="29"/>
                  </a:cubicBezTo>
                  <a:cubicBezTo>
                    <a:pt x="217" y="32"/>
                    <a:pt x="186" y="27"/>
                    <a:pt x="180" y="37"/>
                  </a:cubicBezTo>
                  <a:cubicBezTo>
                    <a:pt x="169" y="38"/>
                    <a:pt x="160" y="33"/>
                    <a:pt x="150" y="33"/>
                  </a:cubicBezTo>
                  <a:cubicBezTo>
                    <a:pt x="136" y="32"/>
                    <a:pt x="131" y="41"/>
                    <a:pt x="120" y="41"/>
                  </a:cubicBezTo>
                  <a:cubicBezTo>
                    <a:pt x="99" y="36"/>
                    <a:pt x="86" y="32"/>
                    <a:pt x="64" y="38"/>
                  </a:cubicBezTo>
                  <a:cubicBezTo>
                    <a:pt x="58" y="39"/>
                    <a:pt x="15" y="44"/>
                    <a:pt x="0" y="42"/>
                  </a:cubicBezTo>
                  <a:cubicBezTo>
                    <a:pt x="9" y="46"/>
                    <a:pt x="47" y="43"/>
                    <a:pt x="49" y="43"/>
                  </a:cubicBezTo>
                  <a:cubicBezTo>
                    <a:pt x="60" y="42"/>
                    <a:pt x="69" y="39"/>
                    <a:pt x="79" y="38"/>
                  </a:cubicBezTo>
                  <a:cubicBezTo>
                    <a:pt x="93" y="37"/>
                    <a:pt x="101" y="41"/>
                    <a:pt x="112" y="44"/>
                  </a:cubicBezTo>
                  <a:cubicBezTo>
                    <a:pt x="104" y="47"/>
                    <a:pt x="85" y="47"/>
                    <a:pt x="80" y="53"/>
                  </a:cubicBezTo>
                  <a:cubicBezTo>
                    <a:pt x="75" y="58"/>
                    <a:pt x="87" y="59"/>
                    <a:pt x="86" y="61"/>
                  </a:cubicBezTo>
                  <a:cubicBezTo>
                    <a:pt x="86" y="62"/>
                    <a:pt x="76" y="66"/>
                    <a:pt x="74" y="68"/>
                  </a:cubicBezTo>
                  <a:cubicBezTo>
                    <a:pt x="70" y="73"/>
                    <a:pt x="73" y="76"/>
                    <a:pt x="79" y="78"/>
                  </a:cubicBezTo>
                  <a:cubicBezTo>
                    <a:pt x="84" y="81"/>
                    <a:pt x="75" y="89"/>
                    <a:pt x="70" y="92"/>
                  </a:cubicBezTo>
                  <a:cubicBezTo>
                    <a:pt x="69" y="92"/>
                    <a:pt x="92" y="84"/>
                    <a:pt x="80" y="76"/>
                  </a:cubicBezTo>
                  <a:cubicBezTo>
                    <a:pt x="68" y="68"/>
                    <a:pt x="103" y="64"/>
                    <a:pt x="87" y="54"/>
                  </a:cubicBezTo>
                  <a:cubicBezTo>
                    <a:pt x="99" y="53"/>
                    <a:pt x="111" y="47"/>
                    <a:pt x="122" y="46"/>
                  </a:cubicBezTo>
                  <a:cubicBezTo>
                    <a:pt x="134" y="46"/>
                    <a:pt x="139" y="37"/>
                    <a:pt x="152" y="39"/>
                  </a:cubicBezTo>
                  <a:cubicBezTo>
                    <a:pt x="166" y="43"/>
                    <a:pt x="177" y="46"/>
                    <a:pt x="190" y="40"/>
                  </a:cubicBezTo>
                  <a:cubicBezTo>
                    <a:pt x="195" y="38"/>
                    <a:pt x="196" y="39"/>
                    <a:pt x="202" y="39"/>
                  </a:cubicBezTo>
                  <a:cubicBezTo>
                    <a:pt x="197" y="42"/>
                    <a:pt x="192" y="41"/>
                    <a:pt x="190" y="46"/>
                  </a:cubicBezTo>
                  <a:cubicBezTo>
                    <a:pt x="189" y="50"/>
                    <a:pt x="178" y="48"/>
                    <a:pt x="172" y="49"/>
                  </a:cubicBezTo>
                  <a:cubicBezTo>
                    <a:pt x="170" y="50"/>
                    <a:pt x="137" y="56"/>
                    <a:pt x="139" y="60"/>
                  </a:cubicBezTo>
                  <a:cubicBezTo>
                    <a:pt x="144" y="55"/>
                    <a:pt x="164" y="54"/>
                    <a:pt x="167" y="53"/>
                  </a:cubicBezTo>
                  <a:cubicBezTo>
                    <a:pt x="179" y="51"/>
                    <a:pt x="193" y="55"/>
                    <a:pt x="198" y="47"/>
                  </a:cubicBezTo>
                  <a:cubicBezTo>
                    <a:pt x="202" y="39"/>
                    <a:pt x="215" y="41"/>
                    <a:pt x="226" y="39"/>
                  </a:cubicBezTo>
                  <a:cubicBezTo>
                    <a:pt x="238" y="37"/>
                    <a:pt x="250" y="32"/>
                    <a:pt x="261" y="27"/>
                  </a:cubicBezTo>
                  <a:cubicBezTo>
                    <a:pt x="247" y="37"/>
                    <a:pt x="228" y="47"/>
                    <a:pt x="209" y="51"/>
                  </a:cubicBezTo>
                  <a:cubicBezTo>
                    <a:pt x="182" y="57"/>
                    <a:pt x="163" y="62"/>
                    <a:pt x="144" y="75"/>
                  </a:cubicBezTo>
                  <a:cubicBezTo>
                    <a:pt x="125" y="88"/>
                    <a:pt x="102" y="74"/>
                    <a:pt x="89" y="93"/>
                  </a:cubicBezTo>
                  <a:cubicBezTo>
                    <a:pt x="84" y="99"/>
                    <a:pt x="80" y="104"/>
                    <a:pt x="76" y="111"/>
                  </a:cubicBezTo>
                  <a:cubicBezTo>
                    <a:pt x="74" y="116"/>
                    <a:pt x="77" y="120"/>
                    <a:pt x="66" y="128"/>
                  </a:cubicBezTo>
                  <a:cubicBezTo>
                    <a:pt x="82" y="125"/>
                    <a:pt x="75" y="111"/>
                    <a:pt x="84" y="105"/>
                  </a:cubicBezTo>
                  <a:cubicBezTo>
                    <a:pt x="91" y="100"/>
                    <a:pt x="94" y="94"/>
                    <a:pt x="100" y="88"/>
                  </a:cubicBezTo>
                  <a:cubicBezTo>
                    <a:pt x="103" y="84"/>
                    <a:pt x="119" y="87"/>
                    <a:pt x="123" y="88"/>
                  </a:cubicBezTo>
                  <a:cubicBezTo>
                    <a:pt x="116" y="92"/>
                    <a:pt x="111" y="100"/>
                    <a:pt x="116" y="107"/>
                  </a:cubicBezTo>
                  <a:cubicBezTo>
                    <a:pt x="122" y="114"/>
                    <a:pt x="114" y="112"/>
                    <a:pt x="108" y="119"/>
                  </a:cubicBezTo>
                  <a:cubicBezTo>
                    <a:pt x="107" y="127"/>
                    <a:pt x="102" y="135"/>
                    <a:pt x="95" y="142"/>
                  </a:cubicBezTo>
                  <a:cubicBezTo>
                    <a:pt x="92" y="144"/>
                    <a:pt x="80" y="152"/>
                    <a:pt x="83" y="154"/>
                  </a:cubicBezTo>
                  <a:cubicBezTo>
                    <a:pt x="85" y="149"/>
                    <a:pt x="101" y="140"/>
                    <a:pt x="104" y="136"/>
                  </a:cubicBezTo>
                  <a:cubicBezTo>
                    <a:pt x="109" y="132"/>
                    <a:pt x="112" y="126"/>
                    <a:pt x="114" y="121"/>
                  </a:cubicBezTo>
                  <a:cubicBezTo>
                    <a:pt x="113" y="119"/>
                    <a:pt x="123" y="115"/>
                    <a:pt x="125" y="114"/>
                  </a:cubicBezTo>
                  <a:cubicBezTo>
                    <a:pt x="130" y="109"/>
                    <a:pt x="122" y="106"/>
                    <a:pt x="121" y="102"/>
                  </a:cubicBezTo>
                  <a:cubicBezTo>
                    <a:pt x="120" y="96"/>
                    <a:pt x="126" y="89"/>
                    <a:pt x="134" y="87"/>
                  </a:cubicBezTo>
                  <a:cubicBezTo>
                    <a:pt x="151" y="85"/>
                    <a:pt x="161" y="72"/>
                    <a:pt x="175" y="67"/>
                  </a:cubicBezTo>
                  <a:cubicBezTo>
                    <a:pt x="178" y="75"/>
                    <a:pt x="170" y="75"/>
                    <a:pt x="163" y="82"/>
                  </a:cubicBezTo>
                  <a:cubicBezTo>
                    <a:pt x="161" y="84"/>
                    <a:pt x="143" y="106"/>
                    <a:pt x="147" y="110"/>
                  </a:cubicBezTo>
                  <a:cubicBezTo>
                    <a:pt x="147" y="99"/>
                    <a:pt x="165" y="88"/>
                    <a:pt x="166" y="86"/>
                  </a:cubicBezTo>
                  <a:cubicBezTo>
                    <a:pt x="173" y="76"/>
                    <a:pt x="192" y="75"/>
                    <a:pt x="181" y="64"/>
                  </a:cubicBezTo>
                  <a:cubicBezTo>
                    <a:pt x="193" y="61"/>
                    <a:pt x="203" y="60"/>
                    <a:pt x="215" y="57"/>
                  </a:cubicBezTo>
                  <a:cubicBezTo>
                    <a:pt x="211" y="68"/>
                    <a:pt x="214" y="83"/>
                    <a:pt x="197" y="90"/>
                  </a:cubicBezTo>
                  <a:cubicBezTo>
                    <a:pt x="186" y="95"/>
                    <a:pt x="169" y="92"/>
                    <a:pt x="165" y="102"/>
                  </a:cubicBezTo>
                  <a:cubicBezTo>
                    <a:pt x="161" y="110"/>
                    <a:pt x="161" y="118"/>
                    <a:pt x="156" y="126"/>
                  </a:cubicBezTo>
                  <a:cubicBezTo>
                    <a:pt x="151" y="133"/>
                    <a:pt x="146" y="137"/>
                    <a:pt x="137" y="141"/>
                  </a:cubicBezTo>
                  <a:cubicBezTo>
                    <a:pt x="130" y="144"/>
                    <a:pt x="118" y="149"/>
                    <a:pt x="119" y="156"/>
                  </a:cubicBezTo>
                  <a:cubicBezTo>
                    <a:pt x="121" y="165"/>
                    <a:pt x="128" y="172"/>
                    <a:pt x="124" y="182"/>
                  </a:cubicBezTo>
                  <a:cubicBezTo>
                    <a:pt x="123" y="183"/>
                    <a:pt x="116" y="194"/>
                    <a:pt x="117" y="194"/>
                  </a:cubicBezTo>
                  <a:cubicBezTo>
                    <a:pt x="116" y="194"/>
                    <a:pt x="125" y="181"/>
                    <a:pt x="126" y="180"/>
                  </a:cubicBezTo>
                  <a:cubicBezTo>
                    <a:pt x="129" y="175"/>
                    <a:pt x="129" y="169"/>
                    <a:pt x="127" y="164"/>
                  </a:cubicBezTo>
                  <a:cubicBezTo>
                    <a:pt x="126" y="159"/>
                    <a:pt x="120" y="154"/>
                    <a:pt x="128" y="150"/>
                  </a:cubicBezTo>
                  <a:cubicBezTo>
                    <a:pt x="141" y="142"/>
                    <a:pt x="154" y="140"/>
                    <a:pt x="163" y="128"/>
                  </a:cubicBezTo>
                  <a:cubicBezTo>
                    <a:pt x="167" y="122"/>
                    <a:pt x="171" y="116"/>
                    <a:pt x="172" y="109"/>
                  </a:cubicBezTo>
                  <a:cubicBezTo>
                    <a:pt x="174" y="101"/>
                    <a:pt x="177" y="100"/>
                    <a:pt x="189" y="99"/>
                  </a:cubicBezTo>
                  <a:cubicBezTo>
                    <a:pt x="218" y="96"/>
                    <a:pt x="220" y="77"/>
                    <a:pt x="225" y="62"/>
                  </a:cubicBezTo>
                  <a:cubicBezTo>
                    <a:pt x="230" y="51"/>
                    <a:pt x="238" y="50"/>
                    <a:pt x="251" y="44"/>
                  </a:cubicBezTo>
                  <a:cubicBezTo>
                    <a:pt x="263" y="38"/>
                    <a:pt x="280" y="24"/>
                    <a:pt x="294" y="20"/>
                  </a:cubicBezTo>
                  <a:cubicBezTo>
                    <a:pt x="285" y="31"/>
                    <a:pt x="253" y="40"/>
                    <a:pt x="246" y="52"/>
                  </a:cubicBezTo>
                  <a:cubicBezTo>
                    <a:pt x="238" y="63"/>
                    <a:pt x="245" y="78"/>
                    <a:pt x="232" y="88"/>
                  </a:cubicBezTo>
                  <a:cubicBezTo>
                    <a:pt x="224" y="94"/>
                    <a:pt x="211" y="96"/>
                    <a:pt x="202" y="101"/>
                  </a:cubicBezTo>
                  <a:cubicBezTo>
                    <a:pt x="193" y="107"/>
                    <a:pt x="189" y="113"/>
                    <a:pt x="188" y="121"/>
                  </a:cubicBezTo>
                  <a:cubicBezTo>
                    <a:pt x="185" y="135"/>
                    <a:pt x="175" y="150"/>
                    <a:pt x="155" y="157"/>
                  </a:cubicBezTo>
                  <a:cubicBezTo>
                    <a:pt x="171" y="158"/>
                    <a:pt x="181" y="142"/>
                    <a:pt x="187" y="135"/>
                  </a:cubicBezTo>
                  <a:cubicBezTo>
                    <a:pt x="197" y="124"/>
                    <a:pt x="191" y="111"/>
                    <a:pt x="211" y="103"/>
                  </a:cubicBezTo>
                  <a:cubicBezTo>
                    <a:pt x="221" y="98"/>
                    <a:pt x="233" y="98"/>
                    <a:pt x="241" y="91"/>
                  </a:cubicBezTo>
                  <a:cubicBezTo>
                    <a:pt x="248" y="86"/>
                    <a:pt x="251" y="79"/>
                    <a:pt x="253" y="72"/>
                  </a:cubicBezTo>
                  <a:cubicBezTo>
                    <a:pt x="254" y="67"/>
                    <a:pt x="254" y="62"/>
                    <a:pt x="255" y="57"/>
                  </a:cubicBezTo>
                  <a:cubicBezTo>
                    <a:pt x="257" y="50"/>
                    <a:pt x="264" y="49"/>
                    <a:pt x="270" y="44"/>
                  </a:cubicBezTo>
                  <a:cubicBezTo>
                    <a:pt x="267" y="54"/>
                    <a:pt x="265" y="64"/>
                    <a:pt x="264" y="75"/>
                  </a:cubicBezTo>
                  <a:cubicBezTo>
                    <a:pt x="264" y="77"/>
                    <a:pt x="264" y="85"/>
                    <a:pt x="263" y="86"/>
                  </a:cubicBezTo>
                  <a:cubicBezTo>
                    <a:pt x="260" y="97"/>
                    <a:pt x="248" y="106"/>
                    <a:pt x="240" y="116"/>
                  </a:cubicBezTo>
                  <a:cubicBezTo>
                    <a:pt x="231" y="128"/>
                    <a:pt x="219" y="125"/>
                    <a:pt x="201" y="130"/>
                  </a:cubicBezTo>
                  <a:cubicBezTo>
                    <a:pt x="179" y="135"/>
                    <a:pt x="193" y="158"/>
                    <a:pt x="183" y="169"/>
                  </a:cubicBezTo>
                  <a:cubicBezTo>
                    <a:pt x="175" y="179"/>
                    <a:pt x="155" y="184"/>
                    <a:pt x="148" y="195"/>
                  </a:cubicBezTo>
                  <a:cubicBezTo>
                    <a:pt x="144" y="200"/>
                    <a:pt x="148" y="203"/>
                    <a:pt x="145" y="208"/>
                  </a:cubicBezTo>
                  <a:cubicBezTo>
                    <a:pt x="147" y="207"/>
                    <a:pt x="148" y="204"/>
                    <a:pt x="148" y="202"/>
                  </a:cubicBezTo>
                  <a:cubicBezTo>
                    <a:pt x="149" y="201"/>
                    <a:pt x="148" y="199"/>
                    <a:pt x="148" y="197"/>
                  </a:cubicBezTo>
                  <a:cubicBezTo>
                    <a:pt x="150" y="189"/>
                    <a:pt x="167" y="184"/>
                    <a:pt x="176" y="180"/>
                  </a:cubicBezTo>
                  <a:cubicBezTo>
                    <a:pt x="175" y="182"/>
                    <a:pt x="176" y="185"/>
                    <a:pt x="179" y="187"/>
                  </a:cubicBezTo>
                  <a:cubicBezTo>
                    <a:pt x="173" y="189"/>
                    <a:pt x="169" y="193"/>
                    <a:pt x="166" y="197"/>
                  </a:cubicBezTo>
                  <a:cubicBezTo>
                    <a:pt x="164" y="202"/>
                    <a:pt x="164" y="209"/>
                    <a:pt x="168" y="214"/>
                  </a:cubicBezTo>
                  <a:cubicBezTo>
                    <a:pt x="164" y="204"/>
                    <a:pt x="172" y="192"/>
                    <a:pt x="187" y="189"/>
                  </a:cubicBezTo>
                  <a:cubicBezTo>
                    <a:pt x="186" y="186"/>
                    <a:pt x="181" y="183"/>
                    <a:pt x="181" y="182"/>
                  </a:cubicBezTo>
                  <a:cubicBezTo>
                    <a:pt x="179" y="174"/>
                    <a:pt x="191" y="168"/>
                    <a:pt x="194" y="161"/>
                  </a:cubicBezTo>
                  <a:cubicBezTo>
                    <a:pt x="199" y="148"/>
                    <a:pt x="186" y="137"/>
                    <a:pt x="212" y="134"/>
                  </a:cubicBezTo>
                  <a:cubicBezTo>
                    <a:pt x="221" y="133"/>
                    <a:pt x="230" y="132"/>
                    <a:pt x="239" y="129"/>
                  </a:cubicBezTo>
                  <a:cubicBezTo>
                    <a:pt x="246" y="126"/>
                    <a:pt x="247" y="120"/>
                    <a:pt x="253" y="115"/>
                  </a:cubicBezTo>
                  <a:cubicBezTo>
                    <a:pt x="254" y="119"/>
                    <a:pt x="247" y="124"/>
                    <a:pt x="247" y="130"/>
                  </a:cubicBezTo>
                  <a:cubicBezTo>
                    <a:pt x="253" y="134"/>
                    <a:pt x="250" y="137"/>
                    <a:pt x="244" y="143"/>
                  </a:cubicBezTo>
                  <a:cubicBezTo>
                    <a:pt x="240" y="147"/>
                    <a:pt x="235" y="150"/>
                    <a:pt x="231" y="153"/>
                  </a:cubicBezTo>
                  <a:cubicBezTo>
                    <a:pt x="226" y="158"/>
                    <a:pt x="224" y="164"/>
                    <a:pt x="217" y="166"/>
                  </a:cubicBezTo>
                  <a:cubicBezTo>
                    <a:pt x="203" y="170"/>
                    <a:pt x="200" y="181"/>
                    <a:pt x="209" y="189"/>
                  </a:cubicBezTo>
                  <a:cubicBezTo>
                    <a:pt x="218" y="196"/>
                    <a:pt x="202" y="195"/>
                    <a:pt x="203" y="204"/>
                  </a:cubicBezTo>
                  <a:cubicBezTo>
                    <a:pt x="204" y="211"/>
                    <a:pt x="208" y="217"/>
                    <a:pt x="195" y="221"/>
                  </a:cubicBezTo>
                  <a:cubicBezTo>
                    <a:pt x="184" y="224"/>
                    <a:pt x="175" y="233"/>
                    <a:pt x="171" y="241"/>
                  </a:cubicBezTo>
                  <a:cubicBezTo>
                    <a:pt x="170" y="243"/>
                    <a:pt x="166" y="263"/>
                    <a:pt x="163" y="267"/>
                  </a:cubicBezTo>
                  <a:cubicBezTo>
                    <a:pt x="164" y="267"/>
                    <a:pt x="173" y="251"/>
                    <a:pt x="173" y="250"/>
                  </a:cubicBezTo>
                  <a:cubicBezTo>
                    <a:pt x="173" y="241"/>
                    <a:pt x="178" y="233"/>
                    <a:pt x="196" y="224"/>
                  </a:cubicBezTo>
                  <a:cubicBezTo>
                    <a:pt x="195" y="227"/>
                    <a:pt x="198" y="243"/>
                    <a:pt x="204" y="244"/>
                  </a:cubicBezTo>
                  <a:cubicBezTo>
                    <a:pt x="201" y="238"/>
                    <a:pt x="194" y="228"/>
                    <a:pt x="201" y="222"/>
                  </a:cubicBezTo>
                  <a:cubicBezTo>
                    <a:pt x="205" y="217"/>
                    <a:pt x="210" y="217"/>
                    <a:pt x="209" y="211"/>
                  </a:cubicBezTo>
                  <a:cubicBezTo>
                    <a:pt x="209" y="207"/>
                    <a:pt x="206" y="203"/>
                    <a:pt x="209" y="200"/>
                  </a:cubicBezTo>
                  <a:cubicBezTo>
                    <a:pt x="215" y="194"/>
                    <a:pt x="222" y="195"/>
                    <a:pt x="216" y="188"/>
                  </a:cubicBezTo>
                  <a:cubicBezTo>
                    <a:pt x="208" y="183"/>
                    <a:pt x="208" y="171"/>
                    <a:pt x="221" y="169"/>
                  </a:cubicBezTo>
                  <a:cubicBezTo>
                    <a:pt x="221" y="175"/>
                    <a:pt x="227" y="178"/>
                    <a:pt x="236" y="178"/>
                  </a:cubicBezTo>
                  <a:cubicBezTo>
                    <a:pt x="239" y="179"/>
                    <a:pt x="237" y="191"/>
                    <a:pt x="236" y="192"/>
                  </a:cubicBezTo>
                  <a:cubicBezTo>
                    <a:pt x="236" y="203"/>
                    <a:pt x="240" y="210"/>
                    <a:pt x="252" y="217"/>
                  </a:cubicBezTo>
                  <a:cubicBezTo>
                    <a:pt x="244" y="211"/>
                    <a:pt x="239" y="206"/>
                    <a:pt x="240" y="198"/>
                  </a:cubicBezTo>
                  <a:cubicBezTo>
                    <a:pt x="238" y="193"/>
                    <a:pt x="242" y="189"/>
                    <a:pt x="243" y="185"/>
                  </a:cubicBezTo>
                  <a:cubicBezTo>
                    <a:pt x="244" y="181"/>
                    <a:pt x="242" y="177"/>
                    <a:pt x="239" y="174"/>
                  </a:cubicBezTo>
                  <a:cubicBezTo>
                    <a:pt x="236" y="175"/>
                    <a:pt x="231" y="175"/>
                    <a:pt x="229" y="173"/>
                  </a:cubicBezTo>
                  <a:cubicBezTo>
                    <a:pt x="222" y="166"/>
                    <a:pt x="249" y="147"/>
                    <a:pt x="255" y="142"/>
                  </a:cubicBezTo>
                  <a:cubicBezTo>
                    <a:pt x="260" y="136"/>
                    <a:pt x="261" y="134"/>
                    <a:pt x="256" y="129"/>
                  </a:cubicBezTo>
                  <a:cubicBezTo>
                    <a:pt x="265" y="125"/>
                    <a:pt x="264" y="115"/>
                    <a:pt x="261" y="108"/>
                  </a:cubicBezTo>
                  <a:cubicBezTo>
                    <a:pt x="260" y="105"/>
                    <a:pt x="267" y="100"/>
                    <a:pt x="270" y="96"/>
                  </a:cubicBezTo>
                  <a:cubicBezTo>
                    <a:pt x="273" y="91"/>
                    <a:pt x="274" y="86"/>
                    <a:pt x="275" y="80"/>
                  </a:cubicBezTo>
                  <a:cubicBezTo>
                    <a:pt x="277" y="70"/>
                    <a:pt x="280" y="56"/>
                    <a:pt x="285" y="46"/>
                  </a:cubicBezTo>
                  <a:cubicBezTo>
                    <a:pt x="289" y="41"/>
                    <a:pt x="299" y="31"/>
                    <a:pt x="307" y="28"/>
                  </a:cubicBezTo>
                  <a:cubicBezTo>
                    <a:pt x="306" y="38"/>
                    <a:pt x="288" y="49"/>
                    <a:pt x="302" y="58"/>
                  </a:cubicBezTo>
                  <a:cubicBezTo>
                    <a:pt x="309" y="63"/>
                    <a:pt x="300" y="67"/>
                    <a:pt x="293" y="71"/>
                  </a:cubicBezTo>
                  <a:cubicBezTo>
                    <a:pt x="287" y="75"/>
                    <a:pt x="286" y="80"/>
                    <a:pt x="288" y="85"/>
                  </a:cubicBezTo>
                  <a:cubicBezTo>
                    <a:pt x="289" y="88"/>
                    <a:pt x="294" y="93"/>
                    <a:pt x="291" y="96"/>
                  </a:cubicBezTo>
                  <a:cubicBezTo>
                    <a:pt x="289" y="102"/>
                    <a:pt x="281" y="107"/>
                    <a:pt x="279" y="113"/>
                  </a:cubicBezTo>
                  <a:cubicBezTo>
                    <a:pt x="279" y="114"/>
                    <a:pt x="278" y="135"/>
                    <a:pt x="272" y="137"/>
                  </a:cubicBezTo>
                  <a:cubicBezTo>
                    <a:pt x="276" y="138"/>
                    <a:pt x="279" y="129"/>
                    <a:pt x="279" y="128"/>
                  </a:cubicBezTo>
                  <a:cubicBezTo>
                    <a:pt x="281" y="124"/>
                    <a:pt x="282" y="120"/>
                    <a:pt x="282" y="117"/>
                  </a:cubicBezTo>
                  <a:cubicBezTo>
                    <a:pt x="282" y="111"/>
                    <a:pt x="289" y="107"/>
                    <a:pt x="293" y="103"/>
                  </a:cubicBezTo>
                  <a:cubicBezTo>
                    <a:pt x="296" y="108"/>
                    <a:pt x="303" y="107"/>
                    <a:pt x="299" y="113"/>
                  </a:cubicBezTo>
                  <a:cubicBezTo>
                    <a:pt x="295" y="119"/>
                    <a:pt x="287" y="122"/>
                    <a:pt x="295" y="128"/>
                  </a:cubicBezTo>
                  <a:cubicBezTo>
                    <a:pt x="299" y="130"/>
                    <a:pt x="302" y="129"/>
                    <a:pt x="305" y="130"/>
                  </a:cubicBezTo>
                  <a:cubicBezTo>
                    <a:pt x="309" y="132"/>
                    <a:pt x="303" y="139"/>
                    <a:pt x="302" y="141"/>
                  </a:cubicBezTo>
                  <a:cubicBezTo>
                    <a:pt x="300" y="144"/>
                    <a:pt x="300" y="146"/>
                    <a:pt x="302" y="148"/>
                  </a:cubicBezTo>
                  <a:cubicBezTo>
                    <a:pt x="307" y="152"/>
                    <a:pt x="304" y="151"/>
                    <a:pt x="303" y="156"/>
                  </a:cubicBezTo>
                  <a:cubicBezTo>
                    <a:pt x="302" y="160"/>
                    <a:pt x="300" y="165"/>
                    <a:pt x="297" y="168"/>
                  </a:cubicBezTo>
                  <a:cubicBezTo>
                    <a:pt x="290" y="175"/>
                    <a:pt x="267" y="189"/>
                    <a:pt x="270" y="198"/>
                  </a:cubicBezTo>
                  <a:cubicBezTo>
                    <a:pt x="270" y="200"/>
                    <a:pt x="277" y="205"/>
                    <a:pt x="276" y="207"/>
                  </a:cubicBezTo>
                  <a:cubicBezTo>
                    <a:pt x="279" y="212"/>
                    <a:pt x="271" y="215"/>
                    <a:pt x="266" y="218"/>
                  </a:cubicBezTo>
                  <a:cubicBezTo>
                    <a:pt x="260" y="223"/>
                    <a:pt x="267" y="227"/>
                    <a:pt x="266" y="233"/>
                  </a:cubicBezTo>
                  <a:cubicBezTo>
                    <a:pt x="266" y="238"/>
                    <a:pt x="257" y="243"/>
                    <a:pt x="252" y="247"/>
                  </a:cubicBezTo>
                  <a:cubicBezTo>
                    <a:pt x="247" y="250"/>
                    <a:pt x="248" y="255"/>
                    <a:pt x="256" y="256"/>
                  </a:cubicBezTo>
                  <a:cubicBezTo>
                    <a:pt x="261" y="257"/>
                    <a:pt x="255" y="261"/>
                    <a:pt x="254" y="263"/>
                  </a:cubicBezTo>
                  <a:cubicBezTo>
                    <a:pt x="251" y="269"/>
                    <a:pt x="247" y="275"/>
                    <a:pt x="246" y="282"/>
                  </a:cubicBezTo>
                  <a:cubicBezTo>
                    <a:pt x="246" y="282"/>
                    <a:pt x="243" y="289"/>
                    <a:pt x="246" y="292"/>
                  </a:cubicBezTo>
                  <a:cubicBezTo>
                    <a:pt x="245" y="287"/>
                    <a:pt x="251" y="276"/>
                    <a:pt x="251" y="275"/>
                  </a:cubicBezTo>
                  <a:cubicBezTo>
                    <a:pt x="255" y="269"/>
                    <a:pt x="271" y="255"/>
                    <a:pt x="255" y="251"/>
                  </a:cubicBezTo>
                  <a:cubicBezTo>
                    <a:pt x="261" y="247"/>
                    <a:pt x="269" y="244"/>
                    <a:pt x="273" y="239"/>
                  </a:cubicBezTo>
                  <a:cubicBezTo>
                    <a:pt x="277" y="242"/>
                    <a:pt x="289" y="243"/>
                    <a:pt x="289" y="249"/>
                  </a:cubicBezTo>
                  <a:cubicBezTo>
                    <a:pt x="289" y="250"/>
                    <a:pt x="284" y="270"/>
                    <a:pt x="290" y="270"/>
                  </a:cubicBezTo>
                  <a:cubicBezTo>
                    <a:pt x="283" y="259"/>
                    <a:pt x="301" y="246"/>
                    <a:pt x="288" y="240"/>
                  </a:cubicBezTo>
                  <a:cubicBezTo>
                    <a:pt x="282" y="237"/>
                    <a:pt x="275" y="237"/>
                    <a:pt x="275" y="231"/>
                  </a:cubicBezTo>
                  <a:cubicBezTo>
                    <a:pt x="275" y="228"/>
                    <a:pt x="269" y="226"/>
                    <a:pt x="274" y="222"/>
                  </a:cubicBezTo>
                  <a:cubicBezTo>
                    <a:pt x="283" y="216"/>
                    <a:pt x="291" y="208"/>
                    <a:pt x="282" y="198"/>
                  </a:cubicBezTo>
                  <a:cubicBezTo>
                    <a:pt x="274" y="189"/>
                    <a:pt x="302" y="179"/>
                    <a:pt x="306" y="169"/>
                  </a:cubicBezTo>
                  <a:cubicBezTo>
                    <a:pt x="316" y="177"/>
                    <a:pt x="307" y="181"/>
                    <a:pt x="306" y="190"/>
                  </a:cubicBezTo>
                  <a:cubicBezTo>
                    <a:pt x="306" y="198"/>
                    <a:pt x="318" y="203"/>
                    <a:pt x="316" y="212"/>
                  </a:cubicBezTo>
                  <a:cubicBezTo>
                    <a:pt x="315" y="219"/>
                    <a:pt x="306" y="224"/>
                    <a:pt x="312" y="232"/>
                  </a:cubicBezTo>
                  <a:cubicBezTo>
                    <a:pt x="317" y="238"/>
                    <a:pt x="316" y="244"/>
                    <a:pt x="316" y="251"/>
                  </a:cubicBezTo>
                  <a:cubicBezTo>
                    <a:pt x="318" y="267"/>
                    <a:pt x="288" y="276"/>
                    <a:pt x="295" y="293"/>
                  </a:cubicBezTo>
                  <a:cubicBezTo>
                    <a:pt x="302" y="301"/>
                    <a:pt x="298" y="304"/>
                    <a:pt x="293" y="312"/>
                  </a:cubicBezTo>
                  <a:cubicBezTo>
                    <a:pt x="288" y="319"/>
                    <a:pt x="293" y="317"/>
                    <a:pt x="296" y="313"/>
                  </a:cubicBezTo>
                  <a:cubicBezTo>
                    <a:pt x="299" y="311"/>
                    <a:pt x="303" y="308"/>
                    <a:pt x="303" y="300"/>
                  </a:cubicBezTo>
                  <a:cubicBezTo>
                    <a:pt x="303" y="290"/>
                    <a:pt x="298" y="286"/>
                    <a:pt x="307" y="277"/>
                  </a:cubicBezTo>
                  <a:cubicBezTo>
                    <a:pt x="314" y="270"/>
                    <a:pt x="324" y="263"/>
                    <a:pt x="321" y="254"/>
                  </a:cubicBezTo>
                  <a:cubicBezTo>
                    <a:pt x="324" y="258"/>
                    <a:pt x="324" y="263"/>
                    <a:pt x="326" y="267"/>
                  </a:cubicBezTo>
                  <a:cubicBezTo>
                    <a:pt x="330" y="274"/>
                    <a:pt x="336" y="279"/>
                    <a:pt x="342" y="284"/>
                  </a:cubicBezTo>
                  <a:cubicBezTo>
                    <a:pt x="343" y="285"/>
                    <a:pt x="353" y="299"/>
                    <a:pt x="349" y="305"/>
                  </a:cubicBezTo>
                  <a:cubicBezTo>
                    <a:pt x="357" y="300"/>
                    <a:pt x="342" y="281"/>
                    <a:pt x="341" y="279"/>
                  </a:cubicBezTo>
                  <a:cubicBezTo>
                    <a:pt x="337" y="275"/>
                    <a:pt x="333" y="270"/>
                    <a:pt x="331" y="265"/>
                  </a:cubicBezTo>
                  <a:cubicBezTo>
                    <a:pt x="328" y="259"/>
                    <a:pt x="330" y="254"/>
                    <a:pt x="325" y="248"/>
                  </a:cubicBezTo>
                  <a:cubicBezTo>
                    <a:pt x="322" y="243"/>
                    <a:pt x="326" y="240"/>
                    <a:pt x="324" y="235"/>
                  </a:cubicBezTo>
                  <a:cubicBezTo>
                    <a:pt x="322" y="231"/>
                    <a:pt x="318" y="227"/>
                    <a:pt x="319" y="223"/>
                  </a:cubicBezTo>
                  <a:cubicBezTo>
                    <a:pt x="323" y="215"/>
                    <a:pt x="329" y="204"/>
                    <a:pt x="320" y="196"/>
                  </a:cubicBezTo>
                  <a:cubicBezTo>
                    <a:pt x="313" y="190"/>
                    <a:pt x="315" y="189"/>
                    <a:pt x="319" y="182"/>
                  </a:cubicBezTo>
                  <a:cubicBezTo>
                    <a:pt x="321" y="178"/>
                    <a:pt x="321" y="172"/>
                    <a:pt x="314" y="169"/>
                  </a:cubicBezTo>
                  <a:cubicBezTo>
                    <a:pt x="308" y="166"/>
                    <a:pt x="307" y="150"/>
                    <a:pt x="315" y="149"/>
                  </a:cubicBezTo>
                  <a:cubicBezTo>
                    <a:pt x="316" y="149"/>
                    <a:pt x="327" y="157"/>
                    <a:pt x="329" y="157"/>
                  </a:cubicBezTo>
                  <a:cubicBezTo>
                    <a:pt x="337" y="160"/>
                    <a:pt x="347" y="161"/>
                    <a:pt x="353" y="166"/>
                  </a:cubicBezTo>
                  <a:cubicBezTo>
                    <a:pt x="359" y="171"/>
                    <a:pt x="356" y="177"/>
                    <a:pt x="352" y="182"/>
                  </a:cubicBezTo>
                  <a:cubicBezTo>
                    <a:pt x="351" y="184"/>
                    <a:pt x="350" y="186"/>
                    <a:pt x="350" y="187"/>
                  </a:cubicBezTo>
                  <a:cubicBezTo>
                    <a:pt x="356" y="180"/>
                    <a:pt x="364" y="174"/>
                    <a:pt x="358" y="165"/>
                  </a:cubicBezTo>
                  <a:cubicBezTo>
                    <a:pt x="355" y="161"/>
                    <a:pt x="350" y="158"/>
                    <a:pt x="343" y="156"/>
                  </a:cubicBezTo>
                  <a:cubicBezTo>
                    <a:pt x="340" y="155"/>
                    <a:pt x="329" y="153"/>
                    <a:pt x="327" y="151"/>
                  </a:cubicBezTo>
                  <a:cubicBezTo>
                    <a:pt x="324" y="148"/>
                    <a:pt x="320" y="141"/>
                    <a:pt x="311" y="144"/>
                  </a:cubicBezTo>
                  <a:cubicBezTo>
                    <a:pt x="320" y="135"/>
                    <a:pt x="317" y="126"/>
                    <a:pt x="304" y="122"/>
                  </a:cubicBezTo>
                  <a:cubicBezTo>
                    <a:pt x="310" y="115"/>
                    <a:pt x="315" y="108"/>
                    <a:pt x="303" y="102"/>
                  </a:cubicBezTo>
                  <a:cubicBezTo>
                    <a:pt x="294" y="98"/>
                    <a:pt x="300" y="93"/>
                    <a:pt x="297" y="85"/>
                  </a:cubicBezTo>
                  <a:cubicBezTo>
                    <a:pt x="293" y="76"/>
                    <a:pt x="304" y="75"/>
                    <a:pt x="312" y="68"/>
                  </a:cubicBezTo>
                  <a:cubicBezTo>
                    <a:pt x="312" y="68"/>
                    <a:pt x="317" y="61"/>
                    <a:pt x="316" y="58"/>
                  </a:cubicBezTo>
                  <a:cubicBezTo>
                    <a:pt x="307" y="50"/>
                    <a:pt x="323" y="36"/>
                    <a:pt x="323" y="25"/>
                  </a:cubicBezTo>
                  <a:cubicBezTo>
                    <a:pt x="326" y="28"/>
                    <a:pt x="321" y="36"/>
                    <a:pt x="324" y="38"/>
                  </a:cubicBezTo>
                  <a:cubicBezTo>
                    <a:pt x="326" y="42"/>
                    <a:pt x="335" y="45"/>
                    <a:pt x="340" y="47"/>
                  </a:cubicBezTo>
                  <a:cubicBezTo>
                    <a:pt x="335" y="49"/>
                    <a:pt x="321" y="55"/>
                    <a:pt x="329" y="59"/>
                  </a:cubicBezTo>
                  <a:cubicBezTo>
                    <a:pt x="322" y="62"/>
                    <a:pt x="317" y="75"/>
                    <a:pt x="329" y="76"/>
                  </a:cubicBezTo>
                  <a:cubicBezTo>
                    <a:pt x="317" y="85"/>
                    <a:pt x="312" y="94"/>
                    <a:pt x="318" y="105"/>
                  </a:cubicBezTo>
                  <a:cubicBezTo>
                    <a:pt x="320" y="108"/>
                    <a:pt x="323" y="112"/>
                    <a:pt x="322" y="116"/>
                  </a:cubicBezTo>
                  <a:cubicBezTo>
                    <a:pt x="322" y="116"/>
                    <a:pt x="318" y="126"/>
                    <a:pt x="320" y="129"/>
                  </a:cubicBezTo>
                  <a:cubicBezTo>
                    <a:pt x="320" y="124"/>
                    <a:pt x="325" y="117"/>
                    <a:pt x="326" y="116"/>
                  </a:cubicBezTo>
                  <a:cubicBezTo>
                    <a:pt x="327" y="110"/>
                    <a:pt x="323" y="104"/>
                    <a:pt x="323" y="97"/>
                  </a:cubicBezTo>
                  <a:cubicBezTo>
                    <a:pt x="323" y="86"/>
                    <a:pt x="350" y="81"/>
                    <a:pt x="335" y="69"/>
                  </a:cubicBezTo>
                  <a:cubicBezTo>
                    <a:pt x="327" y="63"/>
                    <a:pt x="340" y="67"/>
                    <a:pt x="343" y="62"/>
                  </a:cubicBezTo>
                  <a:cubicBezTo>
                    <a:pt x="352" y="64"/>
                    <a:pt x="360" y="66"/>
                    <a:pt x="367" y="72"/>
                  </a:cubicBezTo>
                  <a:cubicBezTo>
                    <a:pt x="368" y="72"/>
                    <a:pt x="377" y="82"/>
                    <a:pt x="376" y="82"/>
                  </a:cubicBezTo>
                  <a:cubicBezTo>
                    <a:pt x="379" y="81"/>
                    <a:pt x="367" y="68"/>
                    <a:pt x="366" y="67"/>
                  </a:cubicBezTo>
                  <a:cubicBezTo>
                    <a:pt x="360" y="62"/>
                    <a:pt x="349" y="58"/>
                    <a:pt x="340" y="56"/>
                  </a:cubicBezTo>
                  <a:cubicBezTo>
                    <a:pt x="346" y="53"/>
                    <a:pt x="364" y="46"/>
                    <a:pt x="355" y="39"/>
                  </a:cubicBezTo>
                  <a:cubicBezTo>
                    <a:pt x="350" y="35"/>
                    <a:pt x="338" y="41"/>
                    <a:pt x="342" y="27"/>
                  </a:cubicBezTo>
                  <a:cubicBezTo>
                    <a:pt x="347" y="33"/>
                    <a:pt x="353" y="28"/>
                    <a:pt x="358" y="34"/>
                  </a:cubicBezTo>
                  <a:cubicBezTo>
                    <a:pt x="365" y="41"/>
                    <a:pt x="374" y="48"/>
                    <a:pt x="380" y="56"/>
                  </a:cubicBezTo>
                  <a:cubicBezTo>
                    <a:pt x="386" y="63"/>
                    <a:pt x="389" y="72"/>
                    <a:pt x="390" y="81"/>
                  </a:cubicBezTo>
                  <a:cubicBezTo>
                    <a:pt x="393" y="85"/>
                    <a:pt x="395" y="87"/>
                    <a:pt x="400" y="90"/>
                  </a:cubicBezTo>
                  <a:cubicBezTo>
                    <a:pt x="396" y="94"/>
                    <a:pt x="394" y="96"/>
                    <a:pt x="389" y="97"/>
                  </a:cubicBezTo>
                  <a:cubicBezTo>
                    <a:pt x="382" y="99"/>
                    <a:pt x="361" y="99"/>
                    <a:pt x="367" y="107"/>
                  </a:cubicBezTo>
                  <a:cubicBezTo>
                    <a:pt x="371" y="113"/>
                    <a:pt x="376" y="111"/>
                    <a:pt x="367" y="115"/>
                  </a:cubicBezTo>
                  <a:cubicBezTo>
                    <a:pt x="354" y="123"/>
                    <a:pt x="362" y="127"/>
                    <a:pt x="369" y="134"/>
                  </a:cubicBezTo>
                  <a:cubicBezTo>
                    <a:pt x="371" y="136"/>
                    <a:pt x="365" y="146"/>
                    <a:pt x="358" y="149"/>
                  </a:cubicBezTo>
                  <a:cubicBezTo>
                    <a:pt x="360" y="151"/>
                    <a:pt x="369" y="139"/>
                    <a:pt x="370" y="138"/>
                  </a:cubicBezTo>
                  <a:cubicBezTo>
                    <a:pt x="376" y="135"/>
                    <a:pt x="369" y="130"/>
                    <a:pt x="366" y="128"/>
                  </a:cubicBezTo>
                  <a:cubicBezTo>
                    <a:pt x="355" y="120"/>
                    <a:pt x="391" y="114"/>
                    <a:pt x="373" y="105"/>
                  </a:cubicBezTo>
                  <a:cubicBezTo>
                    <a:pt x="384" y="103"/>
                    <a:pt x="400" y="101"/>
                    <a:pt x="405" y="93"/>
                  </a:cubicBezTo>
                  <a:cubicBezTo>
                    <a:pt x="410" y="97"/>
                    <a:pt x="419" y="101"/>
                    <a:pt x="421" y="107"/>
                  </a:cubicBezTo>
                  <a:cubicBezTo>
                    <a:pt x="422" y="114"/>
                    <a:pt x="408" y="119"/>
                    <a:pt x="408" y="127"/>
                  </a:cubicBezTo>
                  <a:cubicBezTo>
                    <a:pt x="408" y="132"/>
                    <a:pt x="406" y="140"/>
                    <a:pt x="412" y="144"/>
                  </a:cubicBezTo>
                  <a:cubicBezTo>
                    <a:pt x="413" y="152"/>
                    <a:pt x="408" y="161"/>
                    <a:pt x="403" y="169"/>
                  </a:cubicBezTo>
                  <a:cubicBezTo>
                    <a:pt x="398" y="175"/>
                    <a:pt x="392" y="182"/>
                    <a:pt x="383" y="187"/>
                  </a:cubicBezTo>
                  <a:cubicBezTo>
                    <a:pt x="375" y="191"/>
                    <a:pt x="364" y="192"/>
                    <a:pt x="357" y="197"/>
                  </a:cubicBezTo>
                  <a:cubicBezTo>
                    <a:pt x="354" y="200"/>
                    <a:pt x="341" y="222"/>
                    <a:pt x="347" y="228"/>
                  </a:cubicBezTo>
                  <a:cubicBezTo>
                    <a:pt x="346" y="221"/>
                    <a:pt x="353" y="205"/>
                    <a:pt x="356" y="203"/>
                  </a:cubicBezTo>
                  <a:cubicBezTo>
                    <a:pt x="361" y="198"/>
                    <a:pt x="369" y="195"/>
                    <a:pt x="377" y="193"/>
                  </a:cubicBezTo>
                  <a:cubicBezTo>
                    <a:pt x="386" y="189"/>
                    <a:pt x="393" y="185"/>
                    <a:pt x="399" y="180"/>
                  </a:cubicBezTo>
                  <a:cubicBezTo>
                    <a:pt x="396" y="187"/>
                    <a:pt x="394" y="193"/>
                    <a:pt x="386" y="198"/>
                  </a:cubicBezTo>
                  <a:cubicBezTo>
                    <a:pt x="383" y="200"/>
                    <a:pt x="373" y="203"/>
                    <a:pt x="371" y="206"/>
                  </a:cubicBezTo>
                  <a:cubicBezTo>
                    <a:pt x="370" y="208"/>
                    <a:pt x="371" y="211"/>
                    <a:pt x="372" y="214"/>
                  </a:cubicBezTo>
                  <a:cubicBezTo>
                    <a:pt x="384" y="217"/>
                    <a:pt x="379" y="220"/>
                    <a:pt x="372" y="225"/>
                  </a:cubicBezTo>
                  <a:cubicBezTo>
                    <a:pt x="367" y="230"/>
                    <a:pt x="361" y="233"/>
                    <a:pt x="364" y="238"/>
                  </a:cubicBezTo>
                  <a:cubicBezTo>
                    <a:pt x="368" y="242"/>
                    <a:pt x="378" y="240"/>
                    <a:pt x="373" y="247"/>
                  </a:cubicBezTo>
                  <a:cubicBezTo>
                    <a:pt x="367" y="256"/>
                    <a:pt x="373" y="261"/>
                    <a:pt x="377" y="270"/>
                  </a:cubicBezTo>
                  <a:cubicBezTo>
                    <a:pt x="380" y="279"/>
                    <a:pt x="381" y="288"/>
                    <a:pt x="381" y="297"/>
                  </a:cubicBezTo>
                  <a:cubicBezTo>
                    <a:pt x="381" y="301"/>
                    <a:pt x="379" y="307"/>
                    <a:pt x="380" y="310"/>
                  </a:cubicBezTo>
                  <a:cubicBezTo>
                    <a:pt x="380" y="306"/>
                    <a:pt x="382" y="301"/>
                    <a:pt x="383" y="297"/>
                  </a:cubicBezTo>
                  <a:cubicBezTo>
                    <a:pt x="384" y="288"/>
                    <a:pt x="384" y="279"/>
                    <a:pt x="381" y="270"/>
                  </a:cubicBezTo>
                  <a:cubicBezTo>
                    <a:pt x="380" y="265"/>
                    <a:pt x="378" y="261"/>
                    <a:pt x="375" y="257"/>
                  </a:cubicBezTo>
                  <a:cubicBezTo>
                    <a:pt x="376" y="253"/>
                    <a:pt x="380" y="250"/>
                    <a:pt x="381" y="246"/>
                  </a:cubicBezTo>
                  <a:cubicBezTo>
                    <a:pt x="383" y="241"/>
                    <a:pt x="376" y="237"/>
                    <a:pt x="370" y="236"/>
                  </a:cubicBezTo>
                  <a:cubicBezTo>
                    <a:pt x="373" y="231"/>
                    <a:pt x="378" y="225"/>
                    <a:pt x="384" y="222"/>
                  </a:cubicBezTo>
                  <a:cubicBezTo>
                    <a:pt x="393" y="233"/>
                    <a:pt x="397" y="245"/>
                    <a:pt x="399" y="257"/>
                  </a:cubicBezTo>
                  <a:cubicBezTo>
                    <a:pt x="400" y="261"/>
                    <a:pt x="399" y="276"/>
                    <a:pt x="405" y="278"/>
                  </a:cubicBezTo>
                  <a:cubicBezTo>
                    <a:pt x="401" y="277"/>
                    <a:pt x="404" y="268"/>
                    <a:pt x="404" y="266"/>
                  </a:cubicBezTo>
                  <a:cubicBezTo>
                    <a:pt x="404" y="256"/>
                    <a:pt x="404" y="245"/>
                    <a:pt x="400" y="235"/>
                  </a:cubicBezTo>
                  <a:cubicBezTo>
                    <a:pt x="402" y="236"/>
                    <a:pt x="417" y="239"/>
                    <a:pt x="416" y="237"/>
                  </a:cubicBezTo>
                  <a:cubicBezTo>
                    <a:pt x="417" y="238"/>
                    <a:pt x="421" y="260"/>
                    <a:pt x="426" y="261"/>
                  </a:cubicBezTo>
                  <a:cubicBezTo>
                    <a:pt x="422" y="253"/>
                    <a:pt x="424" y="242"/>
                    <a:pt x="423" y="237"/>
                  </a:cubicBezTo>
                  <a:cubicBezTo>
                    <a:pt x="422" y="232"/>
                    <a:pt x="414" y="234"/>
                    <a:pt x="409" y="232"/>
                  </a:cubicBezTo>
                  <a:cubicBezTo>
                    <a:pt x="398" y="229"/>
                    <a:pt x="399" y="231"/>
                    <a:pt x="394" y="222"/>
                  </a:cubicBezTo>
                  <a:cubicBezTo>
                    <a:pt x="392" y="219"/>
                    <a:pt x="376" y="206"/>
                    <a:pt x="388" y="206"/>
                  </a:cubicBezTo>
                  <a:cubicBezTo>
                    <a:pt x="397" y="203"/>
                    <a:pt x="400" y="196"/>
                    <a:pt x="402" y="190"/>
                  </a:cubicBezTo>
                  <a:cubicBezTo>
                    <a:pt x="407" y="177"/>
                    <a:pt x="415" y="165"/>
                    <a:pt x="419" y="152"/>
                  </a:cubicBezTo>
                  <a:cubicBezTo>
                    <a:pt x="420" y="159"/>
                    <a:pt x="427" y="168"/>
                    <a:pt x="436" y="171"/>
                  </a:cubicBezTo>
                  <a:cubicBezTo>
                    <a:pt x="449" y="177"/>
                    <a:pt x="454" y="178"/>
                    <a:pt x="461" y="188"/>
                  </a:cubicBezTo>
                  <a:cubicBezTo>
                    <a:pt x="466" y="196"/>
                    <a:pt x="467" y="204"/>
                    <a:pt x="460" y="212"/>
                  </a:cubicBezTo>
                  <a:cubicBezTo>
                    <a:pt x="454" y="220"/>
                    <a:pt x="463" y="227"/>
                    <a:pt x="463" y="227"/>
                  </a:cubicBezTo>
                  <a:cubicBezTo>
                    <a:pt x="460" y="219"/>
                    <a:pt x="465" y="212"/>
                    <a:pt x="469" y="205"/>
                  </a:cubicBezTo>
                  <a:cubicBezTo>
                    <a:pt x="472" y="209"/>
                    <a:pt x="480" y="218"/>
                    <a:pt x="487" y="216"/>
                  </a:cubicBezTo>
                  <a:cubicBezTo>
                    <a:pt x="486" y="219"/>
                    <a:pt x="483" y="223"/>
                    <a:pt x="483" y="226"/>
                  </a:cubicBezTo>
                  <a:cubicBezTo>
                    <a:pt x="483" y="224"/>
                    <a:pt x="492" y="218"/>
                    <a:pt x="494" y="216"/>
                  </a:cubicBezTo>
                  <a:cubicBezTo>
                    <a:pt x="490" y="211"/>
                    <a:pt x="485" y="212"/>
                    <a:pt x="480" y="210"/>
                  </a:cubicBezTo>
                  <a:cubicBezTo>
                    <a:pt x="476" y="207"/>
                    <a:pt x="473" y="201"/>
                    <a:pt x="472" y="199"/>
                  </a:cubicBezTo>
                  <a:cubicBezTo>
                    <a:pt x="465" y="193"/>
                    <a:pt x="466" y="183"/>
                    <a:pt x="460" y="175"/>
                  </a:cubicBezTo>
                  <a:cubicBezTo>
                    <a:pt x="454" y="172"/>
                    <a:pt x="436" y="170"/>
                    <a:pt x="434" y="164"/>
                  </a:cubicBezTo>
                  <a:cubicBezTo>
                    <a:pt x="429" y="156"/>
                    <a:pt x="435" y="143"/>
                    <a:pt x="420" y="139"/>
                  </a:cubicBezTo>
                  <a:cubicBezTo>
                    <a:pt x="417" y="130"/>
                    <a:pt x="416" y="125"/>
                    <a:pt x="425" y="118"/>
                  </a:cubicBezTo>
                  <a:cubicBezTo>
                    <a:pt x="431" y="113"/>
                    <a:pt x="433" y="105"/>
                    <a:pt x="428" y="99"/>
                  </a:cubicBezTo>
                  <a:cubicBezTo>
                    <a:pt x="422" y="92"/>
                    <a:pt x="409" y="88"/>
                    <a:pt x="403" y="81"/>
                  </a:cubicBezTo>
                  <a:cubicBezTo>
                    <a:pt x="396" y="73"/>
                    <a:pt x="397" y="61"/>
                    <a:pt x="390" y="52"/>
                  </a:cubicBezTo>
                  <a:cubicBezTo>
                    <a:pt x="401" y="54"/>
                    <a:pt x="412" y="54"/>
                    <a:pt x="421" y="59"/>
                  </a:cubicBezTo>
                  <a:cubicBezTo>
                    <a:pt x="412" y="64"/>
                    <a:pt x="419" y="68"/>
                    <a:pt x="425" y="73"/>
                  </a:cubicBezTo>
                  <a:cubicBezTo>
                    <a:pt x="429" y="78"/>
                    <a:pt x="433" y="82"/>
                    <a:pt x="440" y="86"/>
                  </a:cubicBezTo>
                  <a:cubicBezTo>
                    <a:pt x="443" y="87"/>
                    <a:pt x="446" y="89"/>
                    <a:pt x="450" y="90"/>
                  </a:cubicBezTo>
                  <a:cubicBezTo>
                    <a:pt x="448" y="92"/>
                    <a:pt x="448" y="94"/>
                    <a:pt x="449" y="95"/>
                  </a:cubicBezTo>
                  <a:cubicBezTo>
                    <a:pt x="446" y="96"/>
                    <a:pt x="437" y="102"/>
                    <a:pt x="436" y="103"/>
                  </a:cubicBezTo>
                  <a:cubicBezTo>
                    <a:pt x="431" y="108"/>
                    <a:pt x="446" y="114"/>
                    <a:pt x="448" y="117"/>
                  </a:cubicBezTo>
                  <a:cubicBezTo>
                    <a:pt x="450" y="122"/>
                    <a:pt x="441" y="138"/>
                    <a:pt x="446" y="143"/>
                  </a:cubicBezTo>
                  <a:cubicBezTo>
                    <a:pt x="444" y="143"/>
                    <a:pt x="447" y="132"/>
                    <a:pt x="451" y="127"/>
                  </a:cubicBezTo>
                  <a:cubicBezTo>
                    <a:pt x="454" y="123"/>
                    <a:pt x="458" y="113"/>
                    <a:pt x="450" y="108"/>
                  </a:cubicBezTo>
                  <a:cubicBezTo>
                    <a:pt x="447" y="106"/>
                    <a:pt x="448" y="104"/>
                    <a:pt x="453" y="103"/>
                  </a:cubicBezTo>
                  <a:cubicBezTo>
                    <a:pt x="455" y="103"/>
                    <a:pt x="456" y="102"/>
                    <a:pt x="457" y="101"/>
                  </a:cubicBezTo>
                  <a:cubicBezTo>
                    <a:pt x="461" y="96"/>
                    <a:pt x="460" y="96"/>
                    <a:pt x="457" y="92"/>
                  </a:cubicBezTo>
                  <a:cubicBezTo>
                    <a:pt x="462" y="94"/>
                    <a:pt x="476" y="99"/>
                    <a:pt x="481" y="99"/>
                  </a:cubicBezTo>
                  <a:cubicBezTo>
                    <a:pt x="482" y="105"/>
                    <a:pt x="477" y="106"/>
                    <a:pt x="473" y="111"/>
                  </a:cubicBezTo>
                  <a:cubicBezTo>
                    <a:pt x="469" y="119"/>
                    <a:pt x="479" y="117"/>
                    <a:pt x="479" y="122"/>
                  </a:cubicBezTo>
                  <a:cubicBezTo>
                    <a:pt x="479" y="126"/>
                    <a:pt x="468" y="130"/>
                    <a:pt x="463" y="132"/>
                  </a:cubicBezTo>
                  <a:cubicBezTo>
                    <a:pt x="462" y="134"/>
                    <a:pt x="456" y="134"/>
                    <a:pt x="453" y="136"/>
                  </a:cubicBezTo>
                  <a:cubicBezTo>
                    <a:pt x="449" y="140"/>
                    <a:pt x="461" y="145"/>
                    <a:pt x="462" y="148"/>
                  </a:cubicBezTo>
                  <a:cubicBezTo>
                    <a:pt x="467" y="159"/>
                    <a:pt x="455" y="174"/>
                    <a:pt x="468" y="184"/>
                  </a:cubicBezTo>
                  <a:cubicBezTo>
                    <a:pt x="461" y="171"/>
                    <a:pt x="480" y="146"/>
                    <a:pt x="460" y="139"/>
                  </a:cubicBezTo>
                  <a:cubicBezTo>
                    <a:pt x="466" y="136"/>
                    <a:pt x="472" y="133"/>
                    <a:pt x="478" y="130"/>
                  </a:cubicBezTo>
                  <a:cubicBezTo>
                    <a:pt x="470" y="140"/>
                    <a:pt x="481" y="145"/>
                    <a:pt x="482" y="155"/>
                  </a:cubicBezTo>
                  <a:cubicBezTo>
                    <a:pt x="483" y="165"/>
                    <a:pt x="479" y="182"/>
                    <a:pt x="498" y="187"/>
                  </a:cubicBezTo>
                  <a:cubicBezTo>
                    <a:pt x="496" y="188"/>
                    <a:pt x="487" y="200"/>
                    <a:pt x="487" y="201"/>
                  </a:cubicBezTo>
                  <a:cubicBezTo>
                    <a:pt x="486" y="209"/>
                    <a:pt x="506" y="202"/>
                    <a:pt x="508" y="204"/>
                  </a:cubicBezTo>
                  <a:cubicBezTo>
                    <a:pt x="505" y="212"/>
                    <a:pt x="497" y="220"/>
                    <a:pt x="510" y="224"/>
                  </a:cubicBezTo>
                  <a:cubicBezTo>
                    <a:pt x="511" y="225"/>
                    <a:pt x="516" y="226"/>
                    <a:pt x="518" y="226"/>
                  </a:cubicBezTo>
                  <a:cubicBezTo>
                    <a:pt x="527" y="226"/>
                    <a:pt x="523" y="229"/>
                    <a:pt x="524" y="230"/>
                  </a:cubicBezTo>
                  <a:cubicBezTo>
                    <a:pt x="526" y="233"/>
                    <a:pt x="528" y="233"/>
                    <a:pt x="532" y="234"/>
                  </a:cubicBezTo>
                  <a:cubicBezTo>
                    <a:pt x="537" y="234"/>
                    <a:pt x="538" y="232"/>
                    <a:pt x="540" y="236"/>
                  </a:cubicBezTo>
                  <a:cubicBezTo>
                    <a:pt x="541" y="238"/>
                    <a:pt x="545" y="251"/>
                    <a:pt x="554" y="251"/>
                  </a:cubicBezTo>
                  <a:cubicBezTo>
                    <a:pt x="544" y="247"/>
                    <a:pt x="546" y="240"/>
                    <a:pt x="545" y="238"/>
                  </a:cubicBezTo>
                  <a:cubicBezTo>
                    <a:pt x="544" y="230"/>
                    <a:pt x="532" y="233"/>
                    <a:pt x="530" y="227"/>
                  </a:cubicBezTo>
                  <a:cubicBezTo>
                    <a:pt x="529" y="219"/>
                    <a:pt x="514" y="222"/>
                    <a:pt x="507" y="218"/>
                  </a:cubicBezTo>
                  <a:cubicBezTo>
                    <a:pt x="504" y="216"/>
                    <a:pt x="510" y="209"/>
                    <a:pt x="512" y="205"/>
                  </a:cubicBezTo>
                  <a:cubicBezTo>
                    <a:pt x="506" y="200"/>
                    <a:pt x="495" y="205"/>
                    <a:pt x="493" y="202"/>
                  </a:cubicBezTo>
                  <a:cubicBezTo>
                    <a:pt x="491" y="199"/>
                    <a:pt x="503" y="194"/>
                    <a:pt x="503" y="187"/>
                  </a:cubicBezTo>
                  <a:cubicBezTo>
                    <a:pt x="502" y="182"/>
                    <a:pt x="495" y="182"/>
                    <a:pt x="492" y="177"/>
                  </a:cubicBezTo>
                  <a:cubicBezTo>
                    <a:pt x="490" y="172"/>
                    <a:pt x="490" y="167"/>
                    <a:pt x="490" y="162"/>
                  </a:cubicBezTo>
                  <a:cubicBezTo>
                    <a:pt x="502" y="171"/>
                    <a:pt x="516" y="176"/>
                    <a:pt x="520" y="188"/>
                  </a:cubicBezTo>
                  <a:cubicBezTo>
                    <a:pt x="520" y="184"/>
                    <a:pt x="519" y="180"/>
                    <a:pt x="517" y="177"/>
                  </a:cubicBezTo>
                  <a:cubicBezTo>
                    <a:pt x="515" y="173"/>
                    <a:pt x="505" y="166"/>
                    <a:pt x="505" y="165"/>
                  </a:cubicBezTo>
                  <a:cubicBezTo>
                    <a:pt x="497" y="160"/>
                    <a:pt x="491" y="157"/>
                    <a:pt x="490" y="150"/>
                  </a:cubicBezTo>
                  <a:cubicBezTo>
                    <a:pt x="489" y="147"/>
                    <a:pt x="480" y="140"/>
                    <a:pt x="483" y="136"/>
                  </a:cubicBezTo>
                  <a:cubicBezTo>
                    <a:pt x="485" y="133"/>
                    <a:pt x="489" y="130"/>
                    <a:pt x="490" y="126"/>
                  </a:cubicBezTo>
                  <a:cubicBezTo>
                    <a:pt x="491" y="121"/>
                    <a:pt x="475" y="117"/>
                    <a:pt x="483" y="113"/>
                  </a:cubicBezTo>
                  <a:cubicBezTo>
                    <a:pt x="487" y="114"/>
                    <a:pt x="490" y="121"/>
                    <a:pt x="491" y="126"/>
                  </a:cubicBezTo>
                  <a:cubicBezTo>
                    <a:pt x="492" y="131"/>
                    <a:pt x="483" y="133"/>
                    <a:pt x="488" y="138"/>
                  </a:cubicBezTo>
                  <a:cubicBezTo>
                    <a:pt x="492" y="142"/>
                    <a:pt x="493" y="138"/>
                    <a:pt x="495" y="143"/>
                  </a:cubicBezTo>
                  <a:cubicBezTo>
                    <a:pt x="497" y="149"/>
                    <a:pt x="502" y="157"/>
                    <a:pt x="505" y="162"/>
                  </a:cubicBezTo>
                  <a:cubicBezTo>
                    <a:pt x="501" y="151"/>
                    <a:pt x="501" y="145"/>
                    <a:pt x="498" y="141"/>
                  </a:cubicBezTo>
                  <a:cubicBezTo>
                    <a:pt x="510" y="143"/>
                    <a:pt x="513" y="148"/>
                    <a:pt x="522" y="153"/>
                  </a:cubicBezTo>
                  <a:cubicBezTo>
                    <a:pt x="523" y="153"/>
                    <a:pt x="533" y="161"/>
                    <a:pt x="540" y="159"/>
                  </a:cubicBezTo>
                  <a:cubicBezTo>
                    <a:pt x="538" y="161"/>
                    <a:pt x="523" y="149"/>
                    <a:pt x="521" y="148"/>
                  </a:cubicBezTo>
                  <a:cubicBezTo>
                    <a:pt x="512" y="141"/>
                    <a:pt x="504" y="139"/>
                    <a:pt x="492" y="136"/>
                  </a:cubicBezTo>
                  <a:cubicBezTo>
                    <a:pt x="496" y="132"/>
                    <a:pt x="501" y="128"/>
                    <a:pt x="499" y="123"/>
                  </a:cubicBezTo>
                  <a:cubicBezTo>
                    <a:pt x="496" y="117"/>
                    <a:pt x="491" y="112"/>
                    <a:pt x="492" y="106"/>
                  </a:cubicBezTo>
                  <a:cubicBezTo>
                    <a:pt x="502" y="99"/>
                    <a:pt x="486" y="88"/>
                    <a:pt x="475" y="84"/>
                  </a:cubicBezTo>
                  <a:cubicBezTo>
                    <a:pt x="482" y="79"/>
                    <a:pt x="492" y="78"/>
                    <a:pt x="480" y="70"/>
                  </a:cubicBezTo>
                  <a:cubicBezTo>
                    <a:pt x="500" y="76"/>
                    <a:pt x="521" y="81"/>
                    <a:pt x="540" y="87"/>
                  </a:cubicBezTo>
                  <a:cubicBezTo>
                    <a:pt x="535" y="91"/>
                    <a:pt x="525" y="93"/>
                    <a:pt x="530" y="99"/>
                  </a:cubicBezTo>
                  <a:cubicBezTo>
                    <a:pt x="530" y="99"/>
                    <a:pt x="551" y="102"/>
                    <a:pt x="552" y="102"/>
                  </a:cubicBezTo>
                  <a:cubicBezTo>
                    <a:pt x="547" y="108"/>
                    <a:pt x="536" y="113"/>
                    <a:pt x="534" y="119"/>
                  </a:cubicBezTo>
                  <a:cubicBezTo>
                    <a:pt x="531" y="126"/>
                    <a:pt x="538" y="125"/>
                    <a:pt x="543" y="130"/>
                  </a:cubicBezTo>
                  <a:cubicBezTo>
                    <a:pt x="548" y="134"/>
                    <a:pt x="549" y="140"/>
                    <a:pt x="551" y="146"/>
                  </a:cubicBezTo>
                  <a:cubicBezTo>
                    <a:pt x="551" y="150"/>
                    <a:pt x="543" y="198"/>
                    <a:pt x="550" y="200"/>
                  </a:cubicBezTo>
                  <a:cubicBezTo>
                    <a:pt x="548" y="189"/>
                    <a:pt x="554" y="169"/>
                    <a:pt x="555" y="167"/>
                  </a:cubicBezTo>
                  <a:cubicBezTo>
                    <a:pt x="558" y="154"/>
                    <a:pt x="561" y="128"/>
                    <a:pt x="538" y="122"/>
                  </a:cubicBezTo>
                  <a:cubicBezTo>
                    <a:pt x="543" y="120"/>
                    <a:pt x="546" y="115"/>
                    <a:pt x="549" y="113"/>
                  </a:cubicBezTo>
                  <a:cubicBezTo>
                    <a:pt x="551" y="122"/>
                    <a:pt x="569" y="123"/>
                    <a:pt x="571" y="134"/>
                  </a:cubicBezTo>
                  <a:cubicBezTo>
                    <a:pt x="572" y="136"/>
                    <a:pt x="572" y="161"/>
                    <a:pt x="576" y="161"/>
                  </a:cubicBezTo>
                  <a:cubicBezTo>
                    <a:pt x="572" y="155"/>
                    <a:pt x="577" y="132"/>
                    <a:pt x="573" y="128"/>
                  </a:cubicBezTo>
                  <a:cubicBezTo>
                    <a:pt x="568" y="121"/>
                    <a:pt x="558" y="117"/>
                    <a:pt x="554" y="109"/>
                  </a:cubicBezTo>
                  <a:cubicBezTo>
                    <a:pt x="567" y="99"/>
                    <a:pt x="552" y="98"/>
                    <a:pt x="540" y="95"/>
                  </a:cubicBezTo>
                  <a:cubicBezTo>
                    <a:pt x="542" y="93"/>
                    <a:pt x="549" y="91"/>
                    <a:pt x="550" y="89"/>
                  </a:cubicBezTo>
                  <a:cubicBezTo>
                    <a:pt x="552" y="81"/>
                    <a:pt x="538" y="80"/>
                    <a:pt x="529" y="78"/>
                  </a:cubicBezTo>
                  <a:cubicBezTo>
                    <a:pt x="538" y="78"/>
                    <a:pt x="547" y="79"/>
                    <a:pt x="556" y="79"/>
                  </a:cubicBezTo>
                  <a:cubicBezTo>
                    <a:pt x="550" y="81"/>
                    <a:pt x="557" y="90"/>
                    <a:pt x="562" y="91"/>
                  </a:cubicBezTo>
                  <a:cubicBezTo>
                    <a:pt x="574" y="93"/>
                    <a:pt x="581" y="97"/>
                    <a:pt x="587" y="105"/>
                  </a:cubicBezTo>
                  <a:cubicBezTo>
                    <a:pt x="583" y="100"/>
                    <a:pt x="583" y="94"/>
                    <a:pt x="577" y="91"/>
                  </a:cubicBezTo>
                  <a:cubicBezTo>
                    <a:pt x="574" y="88"/>
                    <a:pt x="566" y="88"/>
                    <a:pt x="563" y="85"/>
                  </a:cubicBezTo>
                  <a:cubicBezTo>
                    <a:pt x="560" y="82"/>
                    <a:pt x="569" y="78"/>
                    <a:pt x="561" y="74"/>
                  </a:cubicBezTo>
                  <a:cubicBezTo>
                    <a:pt x="556" y="71"/>
                    <a:pt x="551" y="74"/>
                    <a:pt x="540" y="72"/>
                  </a:cubicBezTo>
                  <a:cubicBezTo>
                    <a:pt x="532" y="72"/>
                    <a:pt x="515" y="67"/>
                    <a:pt x="509" y="71"/>
                  </a:cubicBezTo>
                  <a:cubicBezTo>
                    <a:pt x="497" y="68"/>
                    <a:pt x="490" y="65"/>
                    <a:pt x="479" y="61"/>
                  </a:cubicBezTo>
                  <a:cubicBezTo>
                    <a:pt x="474" y="60"/>
                    <a:pt x="455" y="56"/>
                    <a:pt x="455" y="54"/>
                  </a:cubicBezTo>
                  <a:cubicBezTo>
                    <a:pt x="454" y="48"/>
                    <a:pt x="445" y="44"/>
                    <a:pt x="438" y="42"/>
                  </a:cubicBezTo>
                  <a:cubicBezTo>
                    <a:pt x="437" y="42"/>
                    <a:pt x="473" y="41"/>
                    <a:pt x="489" y="42"/>
                  </a:cubicBezTo>
                  <a:cubicBezTo>
                    <a:pt x="502" y="44"/>
                    <a:pt x="514" y="38"/>
                    <a:pt x="526" y="40"/>
                  </a:cubicBezTo>
                  <a:cubicBezTo>
                    <a:pt x="531" y="40"/>
                    <a:pt x="529" y="51"/>
                    <a:pt x="535" y="52"/>
                  </a:cubicBezTo>
                  <a:cubicBezTo>
                    <a:pt x="541" y="52"/>
                    <a:pt x="546" y="51"/>
                    <a:pt x="551" y="49"/>
                  </a:cubicBezTo>
                  <a:cubicBezTo>
                    <a:pt x="557" y="58"/>
                    <a:pt x="568" y="57"/>
                    <a:pt x="580" y="58"/>
                  </a:cubicBezTo>
                  <a:cubicBezTo>
                    <a:pt x="578" y="66"/>
                    <a:pt x="576" y="68"/>
                    <a:pt x="594" y="76"/>
                  </a:cubicBezTo>
                  <a:cubicBezTo>
                    <a:pt x="596" y="77"/>
                    <a:pt x="601" y="81"/>
                    <a:pt x="605" y="87"/>
                  </a:cubicBezTo>
                  <a:cubicBezTo>
                    <a:pt x="608" y="87"/>
                    <a:pt x="601" y="78"/>
                    <a:pt x="600" y="77"/>
                  </a:cubicBezTo>
                  <a:cubicBezTo>
                    <a:pt x="588" y="70"/>
                    <a:pt x="580" y="70"/>
                    <a:pt x="585" y="63"/>
                  </a:cubicBezTo>
                  <a:cubicBezTo>
                    <a:pt x="585" y="62"/>
                    <a:pt x="585" y="58"/>
                    <a:pt x="587" y="57"/>
                  </a:cubicBezTo>
                  <a:cubicBezTo>
                    <a:pt x="594" y="57"/>
                    <a:pt x="601" y="57"/>
                    <a:pt x="608" y="56"/>
                  </a:cubicBezTo>
                  <a:cubicBezTo>
                    <a:pt x="618" y="55"/>
                    <a:pt x="614" y="52"/>
                    <a:pt x="624" y="56"/>
                  </a:cubicBezTo>
                  <a:cubicBezTo>
                    <a:pt x="625" y="56"/>
                    <a:pt x="640" y="60"/>
                    <a:pt x="646" y="57"/>
                  </a:cubicBezTo>
                  <a:cubicBezTo>
                    <a:pt x="637" y="59"/>
                    <a:pt x="629" y="55"/>
                    <a:pt x="629" y="55"/>
                  </a:cubicBezTo>
                  <a:cubicBezTo>
                    <a:pt x="626" y="54"/>
                    <a:pt x="620" y="49"/>
                    <a:pt x="613" y="51"/>
                  </a:cubicBezTo>
                  <a:close/>
                  <a:moveTo>
                    <a:pt x="388" y="49"/>
                  </a:moveTo>
                  <a:cubicBezTo>
                    <a:pt x="381" y="41"/>
                    <a:pt x="370" y="30"/>
                    <a:pt x="360" y="24"/>
                  </a:cubicBezTo>
                  <a:cubicBezTo>
                    <a:pt x="374" y="25"/>
                    <a:pt x="382" y="41"/>
                    <a:pt x="398" y="40"/>
                  </a:cubicBezTo>
                  <a:cubicBezTo>
                    <a:pt x="395" y="40"/>
                    <a:pt x="390" y="43"/>
                    <a:pt x="389" y="44"/>
                  </a:cubicBezTo>
                  <a:cubicBezTo>
                    <a:pt x="389" y="44"/>
                    <a:pt x="387" y="48"/>
                    <a:pt x="388" y="49"/>
                  </a:cubicBezTo>
                  <a:close/>
                  <a:moveTo>
                    <a:pt x="443" y="53"/>
                  </a:moveTo>
                  <a:cubicBezTo>
                    <a:pt x="435" y="56"/>
                    <a:pt x="463" y="68"/>
                    <a:pt x="466" y="70"/>
                  </a:cubicBezTo>
                  <a:cubicBezTo>
                    <a:pt x="470" y="72"/>
                    <a:pt x="477" y="75"/>
                    <a:pt x="471" y="78"/>
                  </a:cubicBezTo>
                  <a:cubicBezTo>
                    <a:pt x="471" y="78"/>
                    <a:pt x="467" y="80"/>
                    <a:pt x="467" y="79"/>
                  </a:cubicBezTo>
                  <a:cubicBezTo>
                    <a:pt x="462" y="79"/>
                    <a:pt x="463" y="84"/>
                    <a:pt x="463" y="86"/>
                  </a:cubicBezTo>
                  <a:cubicBezTo>
                    <a:pt x="455" y="84"/>
                    <a:pt x="425" y="70"/>
                    <a:pt x="431" y="64"/>
                  </a:cubicBezTo>
                  <a:cubicBezTo>
                    <a:pt x="442" y="53"/>
                    <a:pt x="412" y="48"/>
                    <a:pt x="401" y="46"/>
                  </a:cubicBezTo>
                  <a:cubicBezTo>
                    <a:pt x="404" y="44"/>
                    <a:pt x="407" y="43"/>
                    <a:pt x="406" y="40"/>
                  </a:cubicBezTo>
                  <a:cubicBezTo>
                    <a:pt x="414" y="43"/>
                    <a:pt x="423" y="45"/>
                    <a:pt x="431" y="48"/>
                  </a:cubicBezTo>
                  <a:cubicBezTo>
                    <a:pt x="434" y="48"/>
                    <a:pt x="441" y="53"/>
                    <a:pt x="443" y="53"/>
                  </a:cubicBezTo>
                  <a:cubicBezTo>
                    <a:pt x="445" y="52"/>
                    <a:pt x="442" y="53"/>
                    <a:pt x="443"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6"/>
            <p:cNvSpPr>
              <a:spLocks/>
            </p:cNvSpPr>
            <p:nvPr/>
          </p:nvSpPr>
          <p:spPr bwMode="auto">
            <a:xfrm>
              <a:off x="3521075" y="-412750"/>
              <a:ext cx="1946275" cy="317500"/>
            </a:xfrm>
            <a:custGeom>
              <a:avLst/>
              <a:gdLst>
                <a:gd name="T0" fmla="*/ 0 w 147"/>
                <a:gd name="T1" fmla="*/ 22 h 24"/>
                <a:gd name="T2" fmla="*/ 36 w 147"/>
                <a:gd name="T3" fmla="*/ 23 h 24"/>
                <a:gd name="T4" fmla="*/ 59 w 147"/>
                <a:gd name="T5" fmla="*/ 20 h 24"/>
                <a:gd name="T6" fmla="*/ 80 w 147"/>
                <a:gd name="T7" fmla="*/ 17 h 24"/>
                <a:gd name="T8" fmla="*/ 105 w 147"/>
                <a:gd name="T9" fmla="*/ 15 h 24"/>
                <a:gd name="T10" fmla="*/ 146 w 147"/>
                <a:gd name="T11" fmla="*/ 6 h 24"/>
                <a:gd name="T12" fmla="*/ 97 w 147"/>
                <a:gd name="T13" fmla="*/ 9 h 24"/>
                <a:gd name="T14" fmla="*/ 69 w 147"/>
                <a:gd name="T15" fmla="*/ 13 h 24"/>
                <a:gd name="T16" fmla="*/ 49 w 147"/>
                <a:gd name="T17" fmla="*/ 16 h 24"/>
                <a:gd name="T18" fmla="*/ 38 w 147"/>
                <a:gd name="T19" fmla="*/ 21 h 24"/>
                <a:gd name="T20" fmla="*/ 0 w 147"/>
                <a:gd name="T21"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4">
                  <a:moveTo>
                    <a:pt x="0" y="22"/>
                  </a:moveTo>
                  <a:cubicBezTo>
                    <a:pt x="11" y="20"/>
                    <a:pt x="32" y="23"/>
                    <a:pt x="36" y="23"/>
                  </a:cubicBezTo>
                  <a:cubicBezTo>
                    <a:pt x="48" y="24"/>
                    <a:pt x="46" y="21"/>
                    <a:pt x="59" y="20"/>
                  </a:cubicBezTo>
                  <a:cubicBezTo>
                    <a:pt x="66" y="20"/>
                    <a:pt x="73" y="18"/>
                    <a:pt x="80" y="17"/>
                  </a:cubicBezTo>
                  <a:cubicBezTo>
                    <a:pt x="86" y="17"/>
                    <a:pt x="99" y="17"/>
                    <a:pt x="105" y="15"/>
                  </a:cubicBezTo>
                  <a:cubicBezTo>
                    <a:pt x="113" y="14"/>
                    <a:pt x="113" y="7"/>
                    <a:pt x="146" y="6"/>
                  </a:cubicBezTo>
                  <a:cubicBezTo>
                    <a:pt x="147" y="0"/>
                    <a:pt x="99" y="8"/>
                    <a:pt x="97" y="9"/>
                  </a:cubicBezTo>
                  <a:cubicBezTo>
                    <a:pt x="89" y="13"/>
                    <a:pt x="78" y="10"/>
                    <a:pt x="69" y="13"/>
                  </a:cubicBezTo>
                  <a:cubicBezTo>
                    <a:pt x="63" y="16"/>
                    <a:pt x="55" y="14"/>
                    <a:pt x="49" y="16"/>
                  </a:cubicBezTo>
                  <a:cubicBezTo>
                    <a:pt x="44" y="16"/>
                    <a:pt x="42" y="20"/>
                    <a:pt x="38" y="21"/>
                  </a:cubicBezTo>
                  <a:cubicBezTo>
                    <a:pt x="30" y="19"/>
                    <a:pt x="3" y="19"/>
                    <a:pt x="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7"/>
            <p:cNvSpPr>
              <a:spLocks/>
            </p:cNvSpPr>
            <p:nvPr/>
          </p:nvSpPr>
          <p:spPr bwMode="auto">
            <a:xfrm>
              <a:off x="4633913" y="-385763"/>
              <a:ext cx="1058863" cy="357188"/>
            </a:xfrm>
            <a:custGeom>
              <a:avLst/>
              <a:gdLst>
                <a:gd name="T0" fmla="*/ 77 w 80"/>
                <a:gd name="T1" fmla="*/ 1 h 27"/>
                <a:gd name="T2" fmla="*/ 24 w 80"/>
                <a:gd name="T3" fmla="*/ 16 h 27"/>
                <a:gd name="T4" fmla="*/ 0 w 80"/>
                <a:gd name="T5" fmla="*/ 26 h 27"/>
                <a:gd name="T6" fmla="*/ 33 w 80"/>
                <a:gd name="T7" fmla="*/ 12 h 27"/>
                <a:gd name="T8" fmla="*/ 73 w 80"/>
                <a:gd name="T9" fmla="*/ 6 h 27"/>
                <a:gd name="T10" fmla="*/ 77 w 80"/>
                <a:gd name="T11" fmla="*/ 1 h 27"/>
              </a:gdLst>
              <a:ahLst/>
              <a:cxnLst>
                <a:cxn ang="0">
                  <a:pos x="T0" y="T1"/>
                </a:cxn>
                <a:cxn ang="0">
                  <a:pos x="T2" y="T3"/>
                </a:cxn>
                <a:cxn ang="0">
                  <a:pos x="T4" y="T5"/>
                </a:cxn>
                <a:cxn ang="0">
                  <a:pos x="T6" y="T7"/>
                </a:cxn>
                <a:cxn ang="0">
                  <a:pos x="T8" y="T9"/>
                </a:cxn>
                <a:cxn ang="0">
                  <a:pos x="T10" y="T11"/>
                </a:cxn>
              </a:cxnLst>
              <a:rect l="0" t="0" r="r" b="b"/>
              <a:pathLst>
                <a:path w="80" h="27">
                  <a:moveTo>
                    <a:pt x="77" y="1"/>
                  </a:moveTo>
                  <a:cubicBezTo>
                    <a:pt x="59" y="4"/>
                    <a:pt x="34" y="0"/>
                    <a:pt x="24" y="16"/>
                  </a:cubicBezTo>
                  <a:cubicBezTo>
                    <a:pt x="20" y="23"/>
                    <a:pt x="7" y="24"/>
                    <a:pt x="0" y="26"/>
                  </a:cubicBezTo>
                  <a:cubicBezTo>
                    <a:pt x="27" y="27"/>
                    <a:pt x="32" y="15"/>
                    <a:pt x="33" y="12"/>
                  </a:cubicBezTo>
                  <a:cubicBezTo>
                    <a:pt x="42" y="11"/>
                    <a:pt x="52" y="7"/>
                    <a:pt x="73" y="6"/>
                  </a:cubicBezTo>
                  <a:cubicBezTo>
                    <a:pt x="76" y="6"/>
                    <a:pt x="80" y="7"/>
                    <a:pt x="7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8"/>
            <p:cNvSpPr>
              <a:spLocks/>
            </p:cNvSpPr>
            <p:nvPr/>
          </p:nvSpPr>
          <p:spPr bwMode="auto">
            <a:xfrm>
              <a:off x="6446838" y="-439738"/>
              <a:ext cx="1549400" cy="385763"/>
            </a:xfrm>
            <a:custGeom>
              <a:avLst/>
              <a:gdLst>
                <a:gd name="T0" fmla="*/ 96 w 117"/>
                <a:gd name="T1" fmla="*/ 24 h 29"/>
                <a:gd name="T2" fmla="*/ 68 w 117"/>
                <a:gd name="T3" fmla="*/ 22 h 29"/>
                <a:gd name="T4" fmla="*/ 54 w 117"/>
                <a:gd name="T5" fmla="*/ 14 h 29"/>
                <a:gd name="T6" fmla="*/ 48 w 117"/>
                <a:gd name="T7" fmla="*/ 14 h 29"/>
                <a:gd name="T8" fmla="*/ 39 w 117"/>
                <a:gd name="T9" fmla="*/ 7 h 29"/>
                <a:gd name="T10" fmla="*/ 24 w 117"/>
                <a:gd name="T11" fmla="*/ 4 h 29"/>
                <a:gd name="T12" fmla="*/ 29 w 117"/>
                <a:gd name="T13" fmla="*/ 13 h 29"/>
                <a:gd name="T14" fmla="*/ 57 w 117"/>
                <a:gd name="T15" fmla="*/ 21 h 29"/>
                <a:gd name="T16" fmla="*/ 64 w 117"/>
                <a:gd name="T17" fmla="*/ 28 h 29"/>
                <a:gd name="T18" fmla="*/ 78 w 117"/>
                <a:gd name="T19" fmla="*/ 27 h 29"/>
                <a:gd name="T20" fmla="*/ 117 w 117"/>
                <a:gd name="T21" fmla="*/ 29 h 29"/>
                <a:gd name="T22" fmla="*/ 100 w 117"/>
                <a:gd name="T23" fmla="*/ 24 h 29"/>
                <a:gd name="T24" fmla="*/ 96 w 117"/>
                <a:gd name="T25"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29">
                  <a:moveTo>
                    <a:pt x="96" y="24"/>
                  </a:moveTo>
                  <a:cubicBezTo>
                    <a:pt x="88" y="23"/>
                    <a:pt x="77" y="21"/>
                    <a:pt x="68" y="22"/>
                  </a:cubicBezTo>
                  <a:cubicBezTo>
                    <a:pt x="66" y="22"/>
                    <a:pt x="59" y="14"/>
                    <a:pt x="54" y="14"/>
                  </a:cubicBezTo>
                  <a:cubicBezTo>
                    <a:pt x="52" y="14"/>
                    <a:pt x="50" y="14"/>
                    <a:pt x="48" y="14"/>
                  </a:cubicBezTo>
                  <a:cubicBezTo>
                    <a:pt x="46" y="12"/>
                    <a:pt x="44" y="8"/>
                    <a:pt x="39" y="7"/>
                  </a:cubicBezTo>
                  <a:cubicBezTo>
                    <a:pt x="35" y="6"/>
                    <a:pt x="29" y="5"/>
                    <a:pt x="24" y="4"/>
                  </a:cubicBezTo>
                  <a:cubicBezTo>
                    <a:pt x="0" y="0"/>
                    <a:pt x="17" y="10"/>
                    <a:pt x="29" y="13"/>
                  </a:cubicBezTo>
                  <a:cubicBezTo>
                    <a:pt x="39" y="16"/>
                    <a:pt x="44" y="25"/>
                    <a:pt x="57" y="21"/>
                  </a:cubicBezTo>
                  <a:cubicBezTo>
                    <a:pt x="53" y="22"/>
                    <a:pt x="63" y="28"/>
                    <a:pt x="64" y="28"/>
                  </a:cubicBezTo>
                  <a:cubicBezTo>
                    <a:pt x="69" y="29"/>
                    <a:pt x="74" y="27"/>
                    <a:pt x="78" y="27"/>
                  </a:cubicBezTo>
                  <a:cubicBezTo>
                    <a:pt x="82" y="28"/>
                    <a:pt x="99" y="24"/>
                    <a:pt x="117" y="29"/>
                  </a:cubicBezTo>
                  <a:cubicBezTo>
                    <a:pt x="116" y="27"/>
                    <a:pt x="97" y="25"/>
                    <a:pt x="100" y="24"/>
                  </a:cubicBezTo>
                  <a:cubicBezTo>
                    <a:pt x="103" y="24"/>
                    <a:pt x="96" y="24"/>
                    <a:pt x="9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9"/>
            <p:cNvSpPr>
              <a:spLocks/>
            </p:cNvSpPr>
            <p:nvPr/>
          </p:nvSpPr>
          <p:spPr bwMode="auto">
            <a:xfrm>
              <a:off x="6684963" y="-412750"/>
              <a:ext cx="2794000" cy="423863"/>
            </a:xfrm>
            <a:custGeom>
              <a:avLst/>
              <a:gdLst>
                <a:gd name="T0" fmla="*/ 134 w 211"/>
                <a:gd name="T1" fmla="*/ 18 h 32"/>
                <a:gd name="T2" fmla="*/ 119 w 211"/>
                <a:gd name="T3" fmla="*/ 16 h 32"/>
                <a:gd name="T4" fmla="*/ 105 w 211"/>
                <a:gd name="T5" fmla="*/ 13 h 32"/>
                <a:gd name="T6" fmla="*/ 92 w 211"/>
                <a:gd name="T7" fmla="*/ 14 h 32"/>
                <a:gd name="T8" fmla="*/ 69 w 211"/>
                <a:gd name="T9" fmla="*/ 9 h 32"/>
                <a:gd name="T10" fmla="*/ 49 w 211"/>
                <a:gd name="T11" fmla="*/ 8 h 32"/>
                <a:gd name="T12" fmla="*/ 17 w 211"/>
                <a:gd name="T13" fmla="*/ 2 h 32"/>
                <a:gd name="T14" fmla="*/ 44 w 211"/>
                <a:gd name="T15" fmla="*/ 14 h 32"/>
                <a:gd name="T16" fmla="*/ 61 w 211"/>
                <a:gd name="T17" fmla="*/ 15 h 32"/>
                <a:gd name="T18" fmla="*/ 79 w 211"/>
                <a:gd name="T19" fmla="*/ 18 h 32"/>
                <a:gd name="T20" fmla="*/ 90 w 211"/>
                <a:gd name="T21" fmla="*/ 22 h 32"/>
                <a:gd name="T22" fmla="*/ 102 w 211"/>
                <a:gd name="T23" fmla="*/ 24 h 32"/>
                <a:gd name="T24" fmla="*/ 115 w 211"/>
                <a:gd name="T25" fmla="*/ 31 h 32"/>
                <a:gd name="T26" fmla="*/ 137 w 211"/>
                <a:gd name="T27" fmla="*/ 31 h 32"/>
                <a:gd name="T28" fmla="*/ 114 w 211"/>
                <a:gd name="T29" fmla="*/ 28 h 32"/>
                <a:gd name="T30" fmla="*/ 98 w 211"/>
                <a:gd name="T31" fmla="*/ 19 h 32"/>
                <a:gd name="T32" fmla="*/ 113 w 211"/>
                <a:gd name="T33" fmla="*/ 18 h 32"/>
                <a:gd name="T34" fmla="*/ 140 w 211"/>
                <a:gd name="T35" fmla="*/ 21 h 32"/>
                <a:gd name="T36" fmla="*/ 187 w 211"/>
                <a:gd name="T37" fmla="*/ 24 h 32"/>
                <a:gd name="T38" fmla="*/ 211 w 211"/>
                <a:gd name="T39" fmla="*/ 24 h 32"/>
                <a:gd name="T40" fmla="*/ 193 w 211"/>
                <a:gd name="T41" fmla="*/ 23 h 32"/>
                <a:gd name="T42" fmla="*/ 148 w 211"/>
                <a:gd name="T43" fmla="*/ 20 h 32"/>
                <a:gd name="T44" fmla="*/ 134 w 211"/>
                <a:gd name="T4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 h="32">
                  <a:moveTo>
                    <a:pt x="134" y="18"/>
                  </a:moveTo>
                  <a:cubicBezTo>
                    <a:pt x="128" y="16"/>
                    <a:pt x="127" y="18"/>
                    <a:pt x="119" y="16"/>
                  </a:cubicBezTo>
                  <a:cubicBezTo>
                    <a:pt x="114" y="14"/>
                    <a:pt x="110" y="13"/>
                    <a:pt x="105" y="13"/>
                  </a:cubicBezTo>
                  <a:cubicBezTo>
                    <a:pt x="101" y="12"/>
                    <a:pt x="95" y="15"/>
                    <a:pt x="92" y="14"/>
                  </a:cubicBezTo>
                  <a:cubicBezTo>
                    <a:pt x="81" y="10"/>
                    <a:pt x="77" y="14"/>
                    <a:pt x="69" y="9"/>
                  </a:cubicBezTo>
                  <a:cubicBezTo>
                    <a:pt x="62" y="7"/>
                    <a:pt x="56" y="9"/>
                    <a:pt x="49" y="8"/>
                  </a:cubicBezTo>
                  <a:cubicBezTo>
                    <a:pt x="41" y="7"/>
                    <a:pt x="26" y="2"/>
                    <a:pt x="17" y="2"/>
                  </a:cubicBezTo>
                  <a:cubicBezTo>
                    <a:pt x="0" y="0"/>
                    <a:pt x="35" y="13"/>
                    <a:pt x="44" y="14"/>
                  </a:cubicBezTo>
                  <a:cubicBezTo>
                    <a:pt x="49" y="15"/>
                    <a:pt x="58" y="14"/>
                    <a:pt x="61" y="15"/>
                  </a:cubicBezTo>
                  <a:cubicBezTo>
                    <a:pt x="68" y="17"/>
                    <a:pt x="70" y="20"/>
                    <a:pt x="79" y="18"/>
                  </a:cubicBezTo>
                  <a:cubicBezTo>
                    <a:pt x="86" y="17"/>
                    <a:pt x="85" y="19"/>
                    <a:pt x="90" y="22"/>
                  </a:cubicBezTo>
                  <a:cubicBezTo>
                    <a:pt x="94" y="24"/>
                    <a:pt x="99" y="22"/>
                    <a:pt x="102" y="24"/>
                  </a:cubicBezTo>
                  <a:cubicBezTo>
                    <a:pt x="106" y="26"/>
                    <a:pt x="109" y="31"/>
                    <a:pt x="115" y="31"/>
                  </a:cubicBezTo>
                  <a:cubicBezTo>
                    <a:pt x="116" y="31"/>
                    <a:pt x="134" y="32"/>
                    <a:pt x="137" y="31"/>
                  </a:cubicBezTo>
                  <a:cubicBezTo>
                    <a:pt x="121" y="30"/>
                    <a:pt x="116" y="29"/>
                    <a:pt x="114" y="28"/>
                  </a:cubicBezTo>
                  <a:cubicBezTo>
                    <a:pt x="108" y="25"/>
                    <a:pt x="105" y="20"/>
                    <a:pt x="98" y="19"/>
                  </a:cubicBezTo>
                  <a:cubicBezTo>
                    <a:pt x="101" y="18"/>
                    <a:pt x="110" y="17"/>
                    <a:pt x="113" y="18"/>
                  </a:cubicBezTo>
                  <a:cubicBezTo>
                    <a:pt x="123" y="23"/>
                    <a:pt x="130" y="19"/>
                    <a:pt x="140" y="21"/>
                  </a:cubicBezTo>
                  <a:cubicBezTo>
                    <a:pt x="155" y="24"/>
                    <a:pt x="172" y="24"/>
                    <a:pt x="187" y="24"/>
                  </a:cubicBezTo>
                  <a:cubicBezTo>
                    <a:pt x="189" y="24"/>
                    <a:pt x="210" y="23"/>
                    <a:pt x="211" y="24"/>
                  </a:cubicBezTo>
                  <a:cubicBezTo>
                    <a:pt x="208" y="22"/>
                    <a:pt x="195" y="23"/>
                    <a:pt x="193" y="23"/>
                  </a:cubicBezTo>
                  <a:cubicBezTo>
                    <a:pt x="177" y="23"/>
                    <a:pt x="162" y="23"/>
                    <a:pt x="148" y="20"/>
                  </a:cubicBezTo>
                  <a:cubicBezTo>
                    <a:pt x="141" y="16"/>
                    <a:pt x="138" y="19"/>
                    <a:pt x="13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3" name="Oval 22"/>
          <p:cNvSpPr/>
          <p:nvPr/>
        </p:nvSpPr>
        <p:spPr>
          <a:xfrm>
            <a:off x="2088304" y="1042653"/>
            <a:ext cx="1389413" cy="13894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Oval 23"/>
          <p:cNvSpPr/>
          <p:nvPr/>
        </p:nvSpPr>
        <p:spPr>
          <a:xfrm>
            <a:off x="3597755" y="2568664"/>
            <a:ext cx="1389413" cy="13894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Oval 24"/>
          <p:cNvSpPr/>
          <p:nvPr/>
        </p:nvSpPr>
        <p:spPr>
          <a:xfrm>
            <a:off x="8784256" y="1093753"/>
            <a:ext cx="1389413" cy="138941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Oval 25"/>
          <p:cNvSpPr/>
          <p:nvPr/>
        </p:nvSpPr>
        <p:spPr>
          <a:xfrm>
            <a:off x="6526831" y="2912418"/>
            <a:ext cx="1389413" cy="13894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TextBox 26"/>
          <p:cNvSpPr txBox="1"/>
          <p:nvPr/>
        </p:nvSpPr>
        <p:spPr>
          <a:xfrm>
            <a:off x="2139247" y="1423903"/>
            <a:ext cx="1287532" cy="646331"/>
          </a:xfrm>
          <a:prstGeom prst="rect">
            <a:avLst/>
          </a:prstGeom>
          <a:noFill/>
        </p:spPr>
        <p:txBody>
          <a:bodyPr wrap="none" rtlCol="0">
            <a:spAutoFit/>
          </a:bodyPr>
          <a:lstStyle/>
          <a:p>
            <a:pPr algn="ctr"/>
            <a:r>
              <a:rPr lang="es-EC" dirty="0" smtClean="0">
                <a:solidFill>
                  <a:schemeClr val="bg1"/>
                </a:solidFill>
                <a:latin typeface="+mj-lt"/>
              </a:rPr>
              <a:t>Servidores</a:t>
            </a:r>
          </a:p>
          <a:p>
            <a:pPr algn="ctr"/>
            <a:r>
              <a:rPr lang="es-EC" dirty="0" smtClean="0">
                <a:solidFill>
                  <a:schemeClr val="bg1"/>
                </a:solidFill>
                <a:latin typeface="+mj-lt"/>
              </a:rPr>
              <a:t>Mapas</a:t>
            </a:r>
            <a:endParaRPr lang="id-ID" dirty="0">
              <a:solidFill>
                <a:schemeClr val="bg1"/>
              </a:solidFill>
              <a:latin typeface="+mj-lt"/>
            </a:endParaRPr>
          </a:p>
        </p:txBody>
      </p:sp>
      <p:sp>
        <p:nvSpPr>
          <p:cNvPr id="28" name="TextBox 27"/>
          <p:cNvSpPr txBox="1"/>
          <p:nvPr/>
        </p:nvSpPr>
        <p:spPr>
          <a:xfrm>
            <a:off x="3770471" y="2949914"/>
            <a:ext cx="1018227" cy="646331"/>
          </a:xfrm>
          <a:prstGeom prst="rect">
            <a:avLst/>
          </a:prstGeom>
          <a:noFill/>
        </p:spPr>
        <p:txBody>
          <a:bodyPr wrap="none" rtlCol="0">
            <a:spAutoFit/>
          </a:bodyPr>
          <a:lstStyle/>
          <a:p>
            <a:pPr algn="ctr"/>
            <a:r>
              <a:rPr lang="es-EC" dirty="0" smtClean="0">
                <a:solidFill>
                  <a:schemeClr val="bg1"/>
                </a:solidFill>
                <a:latin typeface="+mj-lt"/>
              </a:rPr>
              <a:t>Sistema</a:t>
            </a:r>
          </a:p>
          <a:p>
            <a:pPr algn="ctr"/>
            <a:r>
              <a:rPr lang="es-EC" dirty="0" smtClean="0">
                <a:solidFill>
                  <a:schemeClr val="bg1"/>
                </a:solidFill>
                <a:latin typeface="+mj-lt"/>
              </a:rPr>
              <a:t> interno</a:t>
            </a:r>
            <a:endParaRPr lang="id-ID" dirty="0">
              <a:solidFill>
                <a:schemeClr val="bg1"/>
              </a:solidFill>
              <a:latin typeface="+mj-lt"/>
            </a:endParaRPr>
          </a:p>
        </p:txBody>
      </p:sp>
      <p:sp>
        <p:nvSpPr>
          <p:cNvPr id="29" name="TextBox 28"/>
          <p:cNvSpPr txBox="1"/>
          <p:nvPr/>
        </p:nvSpPr>
        <p:spPr>
          <a:xfrm>
            <a:off x="8931493" y="1320455"/>
            <a:ext cx="1146468" cy="923330"/>
          </a:xfrm>
          <a:prstGeom prst="rect">
            <a:avLst/>
          </a:prstGeom>
          <a:noFill/>
        </p:spPr>
        <p:txBody>
          <a:bodyPr wrap="none" rtlCol="0">
            <a:spAutoFit/>
          </a:bodyPr>
          <a:lstStyle/>
          <a:p>
            <a:pPr algn="ctr"/>
            <a:r>
              <a:rPr lang="es-EC" dirty="0" smtClean="0">
                <a:solidFill>
                  <a:schemeClr val="bg1"/>
                </a:solidFill>
                <a:latin typeface="+mj-lt"/>
              </a:rPr>
              <a:t>Librerías </a:t>
            </a:r>
          </a:p>
          <a:p>
            <a:pPr algn="ctr"/>
            <a:r>
              <a:rPr lang="es-EC" dirty="0" smtClean="0">
                <a:solidFill>
                  <a:schemeClr val="bg1"/>
                </a:solidFill>
                <a:latin typeface="+mj-lt"/>
              </a:rPr>
              <a:t>para </a:t>
            </a:r>
          </a:p>
          <a:p>
            <a:pPr algn="ctr"/>
            <a:r>
              <a:rPr lang="es-EC" dirty="0" smtClean="0">
                <a:solidFill>
                  <a:schemeClr val="bg1"/>
                </a:solidFill>
                <a:latin typeface="+mj-lt"/>
              </a:rPr>
              <a:t>mapas</a:t>
            </a:r>
            <a:endParaRPr lang="id-ID" dirty="0">
              <a:solidFill>
                <a:schemeClr val="bg1"/>
              </a:solidFill>
              <a:latin typeface="+mj-lt"/>
            </a:endParaRPr>
          </a:p>
        </p:txBody>
      </p:sp>
      <p:sp>
        <p:nvSpPr>
          <p:cNvPr id="30" name="TextBox 29"/>
          <p:cNvSpPr txBox="1"/>
          <p:nvPr/>
        </p:nvSpPr>
        <p:spPr>
          <a:xfrm>
            <a:off x="6661187" y="3319426"/>
            <a:ext cx="1146468" cy="646331"/>
          </a:xfrm>
          <a:prstGeom prst="rect">
            <a:avLst/>
          </a:prstGeom>
          <a:noFill/>
        </p:spPr>
        <p:txBody>
          <a:bodyPr wrap="none" rtlCol="0">
            <a:spAutoFit/>
          </a:bodyPr>
          <a:lstStyle/>
          <a:p>
            <a:pPr algn="ctr"/>
            <a:r>
              <a:rPr lang="es-EC" dirty="0" smtClean="0">
                <a:solidFill>
                  <a:schemeClr val="bg1"/>
                </a:solidFill>
                <a:latin typeface="+mj-lt"/>
              </a:rPr>
              <a:t>Bases de</a:t>
            </a:r>
          </a:p>
          <a:p>
            <a:pPr algn="ctr"/>
            <a:r>
              <a:rPr lang="es-EC" dirty="0" smtClean="0">
                <a:solidFill>
                  <a:schemeClr val="bg1"/>
                </a:solidFill>
                <a:latin typeface="+mj-lt"/>
              </a:rPr>
              <a:t>datos</a:t>
            </a:r>
            <a:endParaRPr lang="id-ID" dirty="0">
              <a:solidFill>
                <a:schemeClr val="bg1"/>
              </a:solidFill>
              <a:latin typeface="+mj-lt"/>
            </a:endParaRPr>
          </a:p>
        </p:txBody>
      </p:sp>
      <p:pic>
        <p:nvPicPr>
          <p:cNvPr id="31"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62" y="6301169"/>
            <a:ext cx="1261839" cy="397954"/>
          </a:xfrm>
          <a:prstGeom prst="rect">
            <a:avLst/>
          </a:prstGeom>
          <a:noFill/>
          <a:ln>
            <a:noFill/>
          </a:ln>
        </p:spPr>
      </p:pic>
      <p:pic>
        <p:nvPicPr>
          <p:cNvPr id="3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15076" t="24559" r="54079" b="61664"/>
          <a:stretch>
            <a:fillRect/>
          </a:stretch>
        </p:blipFill>
        <p:spPr bwMode="auto">
          <a:xfrm>
            <a:off x="10683419" y="6301169"/>
            <a:ext cx="1261839" cy="4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39241"/>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22" presetClass="entr" presetSubtype="8"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3" grpId="0" animBg="1"/>
      <p:bldP spid="24" grpId="0" animBg="1"/>
      <p:bldP spid="25" grpId="0" animBg="1"/>
      <p:bldP spid="26" grpId="0" animBg="1"/>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6BF0A5B-CA18-47D2-801E-5D97420A52F4}" type="slidenum">
              <a:rPr lang="id-ID" smtClean="0"/>
              <a:pPr/>
              <a:t>9</a:t>
            </a:fld>
            <a:endParaRPr lang="id-ID" dirty="0"/>
          </a:p>
        </p:txBody>
      </p:sp>
      <p:sp>
        <p:nvSpPr>
          <p:cNvPr id="4" name="Freeform 10"/>
          <p:cNvSpPr>
            <a:spLocks/>
          </p:cNvSpPr>
          <p:nvPr/>
        </p:nvSpPr>
        <p:spPr bwMode="auto">
          <a:xfrm>
            <a:off x="2727325" y="1093788"/>
            <a:ext cx="7334250" cy="5473700"/>
          </a:xfrm>
          <a:custGeom>
            <a:avLst/>
            <a:gdLst>
              <a:gd name="T0" fmla="*/ 495 w 554"/>
              <a:gd name="T1" fmla="*/ 130 h 413"/>
              <a:gd name="T2" fmla="*/ 403 w 554"/>
              <a:gd name="T3" fmla="*/ 156 h 413"/>
              <a:gd name="T4" fmla="*/ 387 w 554"/>
              <a:gd name="T5" fmla="*/ 156 h 413"/>
              <a:gd name="T6" fmla="*/ 483 w 554"/>
              <a:gd name="T7" fmla="*/ 62 h 413"/>
              <a:gd name="T8" fmla="*/ 435 w 554"/>
              <a:gd name="T9" fmla="*/ 122 h 413"/>
              <a:gd name="T10" fmla="*/ 421 w 554"/>
              <a:gd name="T11" fmla="*/ 102 h 413"/>
              <a:gd name="T12" fmla="*/ 410 w 554"/>
              <a:gd name="T13" fmla="*/ 134 h 413"/>
              <a:gd name="T14" fmla="*/ 335 w 554"/>
              <a:gd name="T15" fmla="*/ 185 h 413"/>
              <a:gd name="T16" fmla="*/ 278 w 554"/>
              <a:gd name="T17" fmla="*/ 192 h 413"/>
              <a:gd name="T18" fmla="*/ 304 w 554"/>
              <a:gd name="T19" fmla="*/ 148 h 413"/>
              <a:gd name="T20" fmla="*/ 403 w 554"/>
              <a:gd name="T21" fmla="*/ 61 h 413"/>
              <a:gd name="T22" fmla="*/ 271 w 554"/>
              <a:gd name="T23" fmla="*/ 144 h 413"/>
              <a:gd name="T24" fmla="*/ 286 w 554"/>
              <a:gd name="T25" fmla="*/ 49 h 413"/>
              <a:gd name="T26" fmla="*/ 289 w 554"/>
              <a:gd name="T27" fmla="*/ 26 h 413"/>
              <a:gd name="T28" fmla="*/ 267 w 554"/>
              <a:gd name="T29" fmla="*/ 94 h 413"/>
              <a:gd name="T30" fmla="*/ 255 w 554"/>
              <a:gd name="T31" fmla="*/ 221 h 413"/>
              <a:gd name="T32" fmla="*/ 241 w 554"/>
              <a:gd name="T33" fmla="*/ 193 h 413"/>
              <a:gd name="T34" fmla="*/ 236 w 554"/>
              <a:gd name="T35" fmla="*/ 156 h 413"/>
              <a:gd name="T36" fmla="*/ 241 w 554"/>
              <a:gd name="T37" fmla="*/ 24 h 413"/>
              <a:gd name="T38" fmla="*/ 212 w 554"/>
              <a:gd name="T39" fmla="*/ 115 h 413"/>
              <a:gd name="T40" fmla="*/ 214 w 554"/>
              <a:gd name="T41" fmla="*/ 149 h 413"/>
              <a:gd name="T42" fmla="*/ 167 w 554"/>
              <a:gd name="T43" fmla="*/ 117 h 413"/>
              <a:gd name="T44" fmla="*/ 131 w 554"/>
              <a:gd name="T45" fmla="*/ 48 h 413"/>
              <a:gd name="T46" fmla="*/ 114 w 554"/>
              <a:gd name="T47" fmla="*/ 45 h 413"/>
              <a:gd name="T48" fmla="*/ 129 w 554"/>
              <a:gd name="T49" fmla="*/ 103 h 413"/>
              <a:gd name="T50" fmla="*/ 205 w 554"/>
              <a:gd name="T51" fmla="*/ 197 h 413"/>
              <a:gd name="T52" fmla="*/ 235 w 554"/>
              <a:gd name="T53" fmla="*/ 246 h 413"/>
              <a:gd name="T54" fmla="*/ 211 w 554"/>
              <a:gd name="T55" fmla="*/ 228 h 413"/>
              <a:gd name="T56" fmla="*/ 122 w 554"/>
              <a:gd name="T57" fmla="*/ 192 h 413"/>
              <a:gd name="T58" fmla="*/ 53 w 554"/>
              <a:gd name="T59" fmla="*/ 129 h 413"/>
              <a:gd name="T60" fmla="*/ 5 w 554"/>
              <a:gd name="T61" fmla="*/ 126 h 413"/>
              <a:gd name="T62" fmla="*/ 88 w 554"/>
              <a:gd name="T63" fmla="*/ 184 h 413"/>
              <a:gd name="T64" fmla="*/ 38 w 554"/>
              <a:gd name="T65" fmla="*/ 184 h 413"/>
              <a:gd name="T66" fmla="*/ 9 w 554"/>
              <a:gd name="T67" fmla="*/ 158 h 413"/>
              <a:gd name="T68" fmla="*/ 72 w 554"/>
              <a:gd name="T69" fmla="*/ 203 h 413"/>
              <a:gd name="T70" fmla="*/ 194 w 554"/>
              <a:gd name="T71" fmla="*/ 248 h 413"/>
              <a:gd name="T72" fmla="*/ 230 w 554"/>
              <a:gd name="T73" fmla="*/ 281 h 413"/>
              <a:gd name="T74" fmla="*/ 200 w 554"/>
              <a:gd name="T75" fmla="*/ 372 h 413"/>
              <a:gd name="T76" fmla="*/ 196 w 554"/>
              <a:gd name="T77" fmla="*/ 375 h 413"/>
              <a:gd name="T78" fmla="*/ 188 w 554"/>
              <a:gd name="T79" fmla="*/ 378 h 413"/>
              <a:gd name="T80" fmla="*/ 165 w 554"/>
              <a:gd name="T81" fmla="*/ 379 h 413"/>
              <a:gd name="T82" fmla="*/ 156 w 554"/>
              <a:gd name="T83" fmla="*/ 387 h 413"/>
              <a:gd name="T84" fmla="*/ 132 w 554"/>
              <a:gd name="T85" fmla="*/ 397 h 413"/>
              <a:gd name="T86" fmla="*/ 166 w 554"/>
              <a:gd name="T87" fmla="*/ 401 h 413"/>
              <a:gd name="T88" fmla="*/ 171 w 554"/>
              <a:gd name="T89" fmla="*/ 403 h 413"/>
              <a:gd name="T90" fmla="*/ 193 w 554"/>
              <a:gd name="T91" fmla="*/ 405 h 413"/>
              <a:gd name="T92" fmla="*/ 232 w 554"/>
              <a:gd name="T93" fmla="*/ 410 h 413"/>
              <a:gd name="T94" fmla="*/ 295 w 554"/>
              <a:gd name="T95" fmla="*/ 408 h 413"/>
              <a:gd name="T96" fmla="*/ 328 w 554"/>
              <a:gd name="T97" fmla="*/ 403 h 413"/>
              <a:gd name="T98" fmla="*/ 350 w 554"/>
              <a:gd name="T99" fmla="*/ 402 h 413"/>
              <a:gd name="T100" fmla="*/ 356 w 554"/>
              <a:gd name="T101" fmla="*/ 400 h 413"/>
              <a:gd name="T102" fmla="*/ 300 w 554"/>
              <a:gd name="T103" fmla="*/ 370 h 413"/>
              <a:gd name="T104" fmla="*/ 288 w 554"/>
              <a:gd name="T105" fmla="*/ 241 h 413"/>
              <a:gd name="T106" fmla="*/ 398 w 554"/>
              <a:gd name="T107" fmla="*/ 187 h 413"/>
              <a:gd name="T108" fmla="*/ 345 w 554"/>
              <a:gd name="T109" fmla="*/ 195 h 413"/>
              <a:gd name="T110" fmla="*/ 401 w 554"/>
              <a:gd name="T111" fmla="*/ 173 h 413"/>
              <a:gd name="T112" fmla="*/ 510 w 554"/>
              <a:gd name="T113" fmla="*/ 129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4" h="413">
                <a:moveTo>
                  <a:pt x="542" y="75"/>
                </a:moveTo>
                <a:cubicBezTo>
                  <a:pt x="542" y="75"/>
                  <a:pt x="514" y="114"/>
                  <a:pt x="514" y="115"/>
                </a:cubicBezTo>
                <a:cubicBezTo>
                  <a:pt x="512" y="121"/>
                  <a:pt x="500" y="129"/>
                  <a:pt x="495" y="130"/>
                </a:cubicBezTo>
                <a:cubicBezTo>
                  <a:pt x="487" y="131"/>
                  <a:pt x="474" y="134"/>
                  <a:pt x="464" y="137"/>
                </a:cubicBezTo>
                <a:cubicBezTo>
                  <a:pt x="454" y="141"/>
                  <a:pt x="442" y="147"/>
                  <a:pt x="435" y="148"/>
                </a:cubicBezTo>
                <a:cubicBezTo>
                  <a:pt x="430" y="148"/>
                  <a:pt x="409" y="151"/>
                  <a:pt x="403" y="156"/>
                </a:cubicBezTo>
                <a:cubicBezTo>
                  <a:pt x="396" y="162"/>
                  <a:pt x="393" y="166"/>
                  <a:pt x="383" y="164"/>
                </a:cubicBezTo>
                <a:cubicBezTo>
                  <a:pt x="382" y="163"/>
                  <a:pt x="380" y="164"/>
                  <a:pt x="378" y="164"/>
                </a:cubicBezTo>
                <a:cubicBezTo>
                  <a:pt x="382" y="160"/>
                  <a:pt x="385" y="158"/>
                  <a:pt x="387" y="156"/>
                </a:cubicBezTo>
                <a:cubicBezTo>
                  <a:pt x="391" y="152"/>
                  <a:pt x="417" y="140"/>
                  <a:pt x="426" y="139"/>
                </a:cubicBezTo>
                <a:cubicBezTo>
                  <a:pt x="437" y="137"/>
                  <a:pt x="450" y="123"/>
                  <a:pt x="456" y="113"/>
                </a:cubicBezTo>
                <a:cubicBezTo>
                  <a:pt x="457" y="113"/>
                  <a:pt x="478" y="69"/>
                  <a:pt x="483" y="62"/>
                </a:cubicBezTo>
                <a:cubicBezTo>
                  <a:pt x="485" y="57"/>
                  <a:pt x="488" y="52"/>
                  <a:pt x="490" y="47"/>
                </a:cubicBezTo>
                <a:cubicBezTo>
                  <a:pt x="494" y="38"/>
                  <a:pt x="498" y="32"/>
                  <a:pt x="498" y="32"/>
                </a:cubicBezTo>
                <a:cubicBezTo>
                  <a:pt x="476" y="38"/>
                  <a:pt x="474" y="83"/>
                  <a:pt x="435" y="122"/>
                </a:cubicBezTo>
                <a:cubicBezTo>
                  <a:pt x="426" y="128"/>
                  <a:pt x="420" y="130"/>
                  <a:pt x="420" y="130"/>
                </a:cubicBezTo>
                <a:cubicBezTo>
                  <a:pt x="420" y="130"/>
                  <a:pt x="417" y="126"/>
                  <a:pt x="418" y="114"/>
                </a:cubicBezTo>
                <a:cubicBezTo>
                  <a:pt x="418" y="111"/>
                  <a:pt x="419" y="107"/>
                  <a:pt x="421" y="102"/>
                </a:cubicBezTo>
                <a:cubicBezTo>
                  <a:pt x="423" y="103"/>
                  <a:pt x="426" y="68"/>
                  <a:pt x="426" y="68"/>
                </a:cubicBezTo>
                <a:cubicBezTo>
                  <a:pt x="419" y="70"/>
                  <a:pt x="419" y="86"/>
                  <a:pt x="415" y="100"/>
                </a:cubicBezTo>
                <a:cubicBezTo>
                  <a:pt x="412" y="115"/>
                  <a:pt x="413" y="131"/>
                  <a:pt x="410" y="134"/>
                </a:cubicBezTo>
                <a:cubicBezTo>
                  <a:pt x="406" y="137"/>
                  <a:pt x="395" y="146"/>
                  <a:pt x="387" y="145"/>
                </a:cubicBezTo>
                <a:cubicBezTo>
                  <a:pt x="383" y="145"/>
                  <a:pt x="370" y="153"/>
                  <a:pt x="365" y="160"/>
                </a:cubicBezTo>
                <a:cubicBezTo>
                  <a:pt x="359" y="167"/>
                  <a:pt x="340" y="183"/>
                  <a:pt x="335" y="185"/>
                </a:cubicBezTo>
                <a:cubicBezTo>
                  <a:pt x="313" y="191"/>
                  <a:pt x="282" y="210"/>
                  <a:pt x="278" y="216"/>
                </a:cubicBezTo>
                <a:cubicBezTo>
                  <a:pt x="277" y="215"/>
                  <a:pt x="277" y="215"/>
                  <a:pt x="276" y="214"/>
                </a:cubicBezTo>
                <a:cubicBezTo>
                  <a:pt x="276" y="211"/>
                  <a:pt x="276" y="203"/>
                  <a:pt x="278" y="192"/>
                </a:cubicBezTo>
                <a:cubicBezTo>
                  <a:pt x="279" y="185"/>
                  <a:pt x="281" y="179"/>
                  <a:pt x="283" y="172"/>
                </a:cubicBezTo>
                <a:cubicBezTo>
                  <a:pt x="284" y="168"/>
                  <a:pt x="288" y="168"/>
                  <a:pt x="290" y="163"/>
                </a:cubicBezTo>
                <a:cubicBezTo>
                  <a:pt x="291" y="160"/>
                  <a:pt x="302" y="150"/>
                  <a:pt x="304" y="148"/>
                </a:cubicBezTo>
                <a:cubicBezTo>
                  <a:pt x="308" y="141"/>
                  <a:pt x="323" y="134"/>
                  <a:pt x="331" y="127"/>
                </a:cubicBezTo>
                <a:cubicBezTo>
                  <a:pt x="332" y="127"/>
                  <a:pt x="398" y="72"/>
                  <a:pt x="400" y="70"/>
                </a:cubicBezTo>
                <a:cubicBezTo>
                  <a:pt x="401" y="68"/>
                  <a:pt x="403" y="61"/>
                  <a:pt x="403" y="61"/>
                </a:cubicBezTo>
                <a:cubicBezTo>
                  <a:pt x="365" y="72"/>
                  <a:pt x="330" y="110"/>
                  <a:pt x="315" y="122"/>
                </a:cubicBezTo>
                <a:cubicBezTo>
                  <a:pt x="312" y="124"/>
                  <a:pt x="294" y="139"/>
                  <a:pt x="291" y="142"/>
                </a:cubicBezTo>
                <a:cubicBezTo>
                  <a:pt x="275" y="161"/>
                  <a:pt x="270" y="150"/>
                  <a:pt x="271" y="144"/>
                </a:cubicBezTo>
                <a:cubicBezTo>
                  <a:pt x="272" y="133"/>
                  <a:pt x="270" y="107"/>
                  <a:pt x="274" y="88"/>
                </a:cubicBezTo>
                <a:cubicBezTo>
                  <a:pt x="275" y="83"/>
                  <a:pt x="277" y="75"/>
                  <a:pt x="280" y="66"/>
                </a:cubicBezTo>
                <a:cubicBezTo>
                  <a:pt x="281" y="66"/>
                  <a:pt x="282" y="60"/>
                  <a:pt x="286" y="49"/>
                </a:cubicBezTo>
                <a:cubicBezTo>
                  <a:pt x="288" y="43"/>
                  <a:pt x="290" y="37"/>
                  <a:pt x="292" y="32"/>
                </a:cubicBezTo>
                <a:cubicBezTo>
                  <a:pt x="295" y="24"/>
                  <a:pt x="302" y="0"/>
                  <a:pt x="294" y="0"/>
                </a:cubicBezTo>
                <a:cubicBezTo>
                  <a:pt x="294" y="0"/>
                  <a:pt x="292" y="18"/>
                  <a:pt x="289" y="26"/>
                </a:cubicBezTo>
                <a:cubicBezTo>
                  <a:pt x="287" y="32"/>
                  <a:pt x="285" y="38"/>
                  <a:pt x="282" y="45"/>
                </a:cubicBezTo>
                <a:cubicBezTo>
                  <a:pt x="278" y="53"/>
                  <a:pt x="276" y="61"/>
                  <a:pt x="273" y="73"/>
                </a:cubicBezTo>
                <a:cubicBezTo>
                  <a:pt x="270" y="82"/>
                  <a:pt x="268" y="90"/>
                  <a:pt x="267" y="94"/>
                </a:cubicBezTo>
                <a:cubicBezTo>
                  <a:pt x="263" y="112"/>
                  <a:pt x="262" y="155"/>
                  <a:pt x="261" y="161"/>
                </a:cubicBezTo>
                <a:cubicBezTo>
                  <a:pt x="261" y="166"/>
                  <a:pt x="258" y="198"/>
                  <a:pt x="255" y="221"/>
                </a:cubicBezTo>
                <a:cubicBezTo>
                  <a:pt x="255" y="221"/>
                  <a:pt x="255" y="221"/>
                  <a:pt x="255" y="221"/>
                </a:cubicBezTo>
                <a:cubicBezTo>
                  <a:pt x="253" y="220"/>
                  <a:pt x="251" y="212"/>
                  <a:pt x="250" y="206"/>
                </a:cubicBezTo>
                <a:cubicBezTo>
                  <a:pt x="250" y="205"/>
                  <a:pt x="246" y="202"/>
                  <a:pt x="242" y="198"/>
                </a:cubicBezTo>
                <a:cubicBezTo>
                  <a:pt x="242" y="196"/>
                  <a:pt x="241" y="194"/>
                  <a:pt x="241" y="193"/>
                </a:cubicBezTo>
                <a:cubicBezTo>
                  <a:pt x="238" y="190"/>
                  <a:pt x="236" y="188"/>
                  <a:pt x="234" y="186"/>
                </a:cubicBezTo>
                <a:cubicBezTo>
                  <a:pt x="233" y="184"/>
                  <a:pt x="233" y="183"/>
                  <a:pt x="233" y="182"/>
                </a:cubicBezTo>
                <a:cubicBezTo>
                  <a:pt x="234" y="175"/>
                  <a:pt x="236" y="165"/>
                  <a:pt x="236" y="156"/>
                </a:cubicBezTo>
                <a:cubicBezTo>
                  <a:pt x="235" y="144"/>
                  <a:pt x="233" y="124"/>
                  <a:pt x="233" y="109"/>
                </a:cubicBezTo>
                <a:cubicBezTo>
                  <a:pt x="234" y="110"/>
                  <a:pt x="232" y="104"/>
                  <a:pt x="236" y="89"/>
                </a:cubicBezTo>
                <a:cubicBezTo>
                  <a:pt x="248" y="41"/>
                  <a:pt x="242" y="20"/>
                  <a:pt x="241" y="24"/>
                </a:cubicBezTo>
                <a:cubicBezTo>
                  <a:pt x="241" y="28"/>
                  <a:pt x="223" y="110"/>
                  <a:pt x="223" y="110"/>
                </a:cubicBezTo>
                <a:cubicBezTo>
                  <a:pt x="222" y="122"/>
                  <a:pt x="221" y="131"/>
                  <a:pt x="220" y="126"/>
                </a:cubicBezTo>
                <a:cubicBezTo>
                  <a:pt x="218" y="123"/>
                  <a:pt x="214" y="119"/>
                  <a:pt x="212" y="115"/>
                </a:cubicBezTo>
                <a:cubicBezTo>
                  <a:pt x="205" y="97"/>
                  <a:pt x="183" y="37"/>
                  <a:pt x="178" y="32"/>
                </a:cubicBezTo>
                <a:cubicBezTo>
                  <a:pt x="171" y="37"/>
                  <a:pt x="185" y="75"/>
                  <a:pt x="203" y="117"/>
                </a:cubicBezTo>
                <a:cubicBezTo>
                  <a:pt x="207" y="128"/>
                  <a:pt x="211" y="139"/>
                  <a:pt x="214" y="149"/>
                </a:cubicBezTo>
                <a:cubicBezTo>
                  <a:pt x="219" y="160"/>
                  <a:pt x="218" y="166"/>
                  <a:pt x="216" y="170"/>
                </a:cubicBezTo>
                <a:cubicBezTo>
                  <a:pt x="207" y="162"/>
                  <a:pt x="198" y="157"/>
                  <a:pt x="192" y="151"/>
                </a:cubicBezTo>
                <a:cubicBezTo>
                  <a:pt x="188" y="146"/>
                  <a:pt x="177" y="131"/>
                  <a:pt x="167" y="117"/>
                </a:cubicBezTo>
                <a:cubicBezTo>
                  <a:pt x="143" y="75"/>
                  <a:pt x="139" y="40"/>
                  <a:pt x="138" y="40"/>
                </a:cubicBezTo>
                <a:cubicBezTo>
                  <a:pt x="138" y="36"/>
                  <a:pt x="125" y="5"/>
                  <a:pt x="123" y="6"/>
                </a:cubicBezTo>
                <a:cubicBezTo>
                  <a:pt x="119" y="7"/>
                  <a:pt x="131" y="48"/>
                  <a:pt x="131" y="48"/>
                </a:cubicBezTo>
                <a:cubicBezTo>
                  <a:pt x="133" y="54"/>
                  <a:pt x="133" y="76"/>
                  <a:pt x="133" y="78"/>
                </a:cubicBezTo>
                <a:cubicBezTo>
                  <a:pt x="132" y="87"/>
                  <a:pt x="131" y="89"/>
                  <a:pt x="130" y="90"/>
                </a:cubicBezTo>
                <a:cubicBezTo>
                  <a:pt x="125" y="93"/>
                  <a:pt x="118" y="60"/>
                  <a:pt x="114" y="45"/>
                </a:cubicBezTo>
                <a:cubicBezTo>
                  <a:pt x="115" y="44"/>
                  <a:pt x="110" y="47"/>
                  <a:pt x="110" y="52"/>
                </a:cubicBezTo>
                <a:cubicBezTo>
                  <a:pt x="110" y="75"/>
                  <a:pt x="113" y="78"/>
                  <a:pt x="114" y="82"/>
                </a:cubicBezTo>
                <a:cubicBezTo>
                  <a:pt x="114" y="80"/>
                  <a:pt x="121" y="100"/>
                  <a:pt x="129" y="103"/>
                </a:cubicBezTo>
                <a:cubicBezTo>
                  <a:pt x="136" y="106"/>
                  <a:pt x="144" y="112"/>
                  <a:pt x="148" y="120"/>
                </a:cubicBezTo>
                <a:cubicBezTo>
                  <a:pt x="152" y="127"/>
                  <a:pt x="174" y="159"/>
                  <a:pt x="182" y="167"/>
                </a:cubicBezTo>
                <a:cubicBezTo>
                  <a:pt x="190" y="175"/>
                  <a:pt x="205" y="191"/>
                  <a:pt x="205" y="197"/>
                </a:cubicBezTo>
                <a:cubicBezTo>
                  <a:pt x="206" y="202"/>
                  <a:pt x="213" y="210"/>
                  <a:pt x="215" y="213"/>
                </a:cubicBezTo>
                <a:cubicBezTo>
                  <a:pt x="217" y="217"/>
                  <a:pt x="218" y="216"/>
                  <a:pt x="223" y="222"/>
                </a:cubicBezTo>
                <a:cubicBezTo>
                  <a:pt x="228" y="226"/>
                  <a:pt x="233" y="241"/>
                  <a:pt x="235" y="246"/>
                </a:cubicBezTo>
                <a:cubicBezTo>
                  <a:pt x="235" y="247"/>
                  <a:pt x="235" y="248"/>
                  <a:pt x="235" y="249"/>
                </a:cubicBezTo>
                <a:cubicBezTo>
                  <a:pt x="230" y="243"/>
                  <a:pt x="224" y="236"/>
                  <a:pt x="224" y="234"/>
                </a:cubicBezTo>
                <a:cubicBezTo>
                  <a:pt x="224" y="230"/>
                  <a:pt x="216" y="229"/>
                  <a:pt x="211" y="228"/>
                </a:cubicBezTo>
                <a:cubicBezTo>
                  <a:pt x="207" y="227"/>
                  <a:pt x="200" y="233"/>
                  <a:pt x="185" y="229"/>
                </a:cubicBezTo>
                <a:cubicBezTo>
                  <a:pt x="170" y="225"/>
                  <a:pt x="165" y="214"/>
                  <a:pt x="160" y="209"/>
                </a:cubicBezTo>
                <a:cubicBezTo>
                  <a:pt x="156" y="205"/>
                  <a:pt x="133" y="198"/>
                  <a:pt x="122" y="192"/>
                </a:cubicBezTo>
                <a:cubicBezTo>
                  <a:pt x="114" y="188"/>
                  <a:pt x="106" y="188"/>
                  <a:pt x="106" y="188"/>
                </a:cubicBezTo>
                <a:cubicBezTo>
                  <a:pt x="103" y="187"/>
                  <a:pt x="75" y="159"/>
                  <a:pt x="62" y="149"/>
                </a:cubicBezTo>
                <a:cubicBezTo>
                  <a:pt x="52" y="142"/>
                  <a:pt x="54" y="135"/>
                  <a:pt x="53" y="129"/>
                </a:cubicBezTo>
                <a:cubicBezTo>
                  <a:pt x="53" y="125"/>
                  <a:pt x="52" y="115"/>
                  <a:pt x="53" y="104"/>
                </a:cubicBezTo>
                <a:cubicBezTo>
                  <a:pt x="47" y="113"/>
                  <a:pt x="48" y="137"/>
                  <a:pt x="47" y="138"/>
                </a:cubicBezTo>
                <a:cubicBezTo>
                  <a:pt x="42" y="144"/>
                  <a:pt x="6" y="125"/>
                  <a:pt x="5" y="126"/>
                </a:cubicBezTo>
                <a:cubicBezTo>
                  <a:pt x="0" y="130"/>
                  <a:pt x="24" y="141"/>
                  <a:pt x="24" y="141"/>
                </a:cubicBezTo>
                <a:cubicBezTo>
                  <a:pt x="24" y="141"/>
                  <a:pt x="45" y="147"/>
                  <a:pt x="48" y="147"/>
                </a:cubicBezTo>
                <a:cubicBezTo>
                  <a:pt x="57" y="148"/>
                  <a:pt x="78" y="179"/>
                  <a:pt x="88" y="184"/>
                </a:cubicBezTo>
                <a:cubicBezTo>
                  <a:pt x="97" y="189"/>
                  <a:pt x="92" y="191"/>
                  <a:pt x="92" y="191"/>
                </a:cubicBezTo>
                <a:cubicBezTo>
                  <a:pt x="88" y="192"/>
                  <a:pt x="82" y="189"/>
                  <a:pt x="75" y="190"/>
                </a:cubicBezTo>
                <a:cubicBezTo>
                  <a:pt x="69" y="190"/>
                  <a:pt x="44" y="186"/>
                  <a:pt x="38" y="184"/>
                </a:cubicBezTo>
                <a:cubicBezTo>
                  <a:pt x="32" y="183"/>
                  <a:pt x="16" y="159"/>
                  <a:pt x="16" y="159"/>
                </a:cubicBezTo>
                <a:cubicBezTo>
                  <a:pt x="7" y="144"/>
                  <a:pt x="0" y="139"/>
                  <a:pt x="0" y="139"/>
                </a:cubicBezTo>
                <a:cubicBezTo>
                  <a:pt x="0" y="139"/>
                  <a:pt x="7" y="155"/>
                  <a:pt x="9" y="158"/>
                </a:cubicBezTo>
                <a:cubicBezTo>
                  <a:pt x="14" y="164"/>
                  <a:pt x="28" y="186"/>
                  <a:pt x="30" y="188"/>
                </a:cubicBezTo>
                <a:cubicBezTo>
                  <a:pt x="32" y="189"/>
                  <a:pt x="35" y="194"/>
                  <a:pt x="41" y="198"/>
                </a:cubicBezTo>
                <a:cubicBezTo>
                  <a:pt x="46" y="200"/>
                  <a:pt x="63" y="201"/>
                  <a:pt x="72" y="203"/>
                </a:cubicBezTo>
                <a:cubicBezTo>
                  <a:pt x="82" y="205"/>
                  <a:pt x="96" y="204"/>
                  <a:pt x="105" y="201"/>
                </a:cubicBezTo>
                <a:cubicBezTo>
                  <a:pt x="114" y="199"/>
                  <a:pt x="145" y="216"/>
                  <a:pt x="156" y="222"/>
                </a:cubicBezTo>
                <a:cubicBezTo>
                  <a:pt x="172" y="236"/>
                  <a:pt x="181" y="247"/>
                  <a:pt x="194" y="248"/>
                </a:cubicBezTo>
                <a:cubicBezTo>
                  <a:pt x="207" y="249"/>
                  <a:pt x="204" y="250"/>
                  <a:pt x="207" y="252"/>
                </a:cubicBezTo>
                <a:cubicBezTo>
                  <a:pt x="210" y="254"/>
                  <a:pt x="208" y="260"/>
                  <a:pt x="219" y="267"/>
                </a:cubicBezTo>
                <a:cubicBezTo>
                  <a:pt x="224" y="271"/>
                  <a:pt x="227" y="276"/>
                  <a:pt x="230" y="281"/>
                </a:cubicBezTo>
                <a:cubicBezTo>
                  <a:pt x="231" y="289"/>
                  <a:pt x="233" y="297"/>
                  <a:pt x="233" y="300"/>
                </a:cubicBezTo>
                <a:cubicBezTo>
                  <a:pt x="233" y="302"/>
                  <a:pt x="232" y="330"/>
                  <a:pt x="229" y="346"/>
                </a:cubicBezTo>
                <a:cubicBezTo>
                  <a:pt x="226" y="356"/>
                  <a:pt x="218" y="361"/>
                  <a:pt x="200" y="372"/>
                </a:cubicBezTo>
                <a:cubicBezTo>
                  <a:pt x="200" y="372"/>
                  <a:pt x="199" y="371"/>
                  <a:pt x="199" y="370"/>
                </a:cubicBezTo>
                <a:cubicBezTo>
                  <a:pt x="199" y="371"/>
                  <a:pt x="199" y="372"/>
                  <a:pt x="199" y="373"/>
                </a:cubicBezTo>
                <a:cubicBezTo>
                  <a:pt x="198" y="374"/>
                  <a:pt x="197" y="374"/>
                  <a:pt x="196" y="375"/>
                </a:cubicBezTo>
                <a:cubicBezTo>
                  <a:pt x="191" y="370"/>
                  <a:pt x="182" y="369"/>
                  <a:pt x="175" y="368"/>
                </a:cubicBezTo>
                <a:cubicBezTo>
                  <a:pt x="181" y="370"/>
                  <a:pt x="189" y="372"/>
                  <a:pt x="191" y="377"/>
                </a:cubicBezTo>
                <a:cubicBezTo>
                  <a:pt x="190" y="377"/>
                  <a:pt x="189" y="378"/>
                  <a:pt x="188" y="378"/>
                </a:cubicBezTo>
                <a:cubicBezTo>
                  <a:pt x="183" y="377"/>
                  <a:pt x="177" y="377"/>
                  <a:pt x="172" y="377"/>
                </a:cubicBezTo>
                <a:cubicBezTo>
                  <a:pt x="174" y="377"/>
                  <a:pt x="176" y="379"/>
                  <a:pt x="178" y="379"/>
                </a:cubicBezTo>
                <a:cubicBezTo>
                  <a:pt x="174" y="380"/>
                  <a:pt x="170" y="378"/>
                  <a:pt x="165" y="379"/>
                </a:cubicBezTo>
                <a:cubicBezTo>
                  <a:pt x="167" y="379"/>
                  <a:pt x="168" y="382"/>
                  <a:pt x="170" y="382"/>
                </a:cubicBezTo>
                <a:cubicBezTo>
                  <a:pt x="159" y="385"/>
                  <a:pt x="152" y="382"/>
                  <a:pt x="144" y="384"/>
                </a:cubicBezTo>
                <a:cubicBezTo>
                  <a:pt x="148" y="383"/>
                  <a:pt x="153" y="384"/>
                  <a:pt x="156" y="387"/>
                </a:cubicBezTo>
                <a:cubicBezTo>
                  <a:pt x="151" y="389"/>
                  <a:pt x="145" y="388"/>
                  <a:pt x="140" y="390"/>
                </a:cubicBezTo>
                <a:cubicBezTo>
                  <a:pt x="141" y="389"/>
                  <a:pt x="147" y="393"/>
                  <a:pt x="149" y="393"/>
                </a:cubicBezTo>
                <a:cubicBezTo>
                  <a:pt x="144" y="396"/>
                  <a:pt x="137" y="397"/>
                  <a:pt x="132" y="397"/>
                </a:cubicBezTo>
                <a:cubicBezTo>
                  <a:pt x="141" y="402"/>
                  <a:pt x="151" y="397"/>
                  <a:pt x="161" y="396"/>
                </a:cubicBezTo>
                <a:cubicBezTo>
                  <a:pt x="158" y="396"/>
                  <a:pt x="153" y="402"/>
                  <a:pt x="151" y="404"/>
                </a:cubicBezTo>
                <a:cubicBezTo>
                  <a:pt x="156" y="403"/>
                  <a:pt x="160" y="401"/>
                  <a:pt x="166" y="401"/>
                </a:cubicBezTo>
                <a:cubicBezTo>
                  <a:pt x="165" y="402"/>
                  <a:pt x="164" y="403"/>
                  <a:pt x="163" y="404"/>
                </a:cubicBezTo>
                <a:cubicBezTo>
                  <a:pt x="166" y="402"/>
                  <a:pt x="169" y="401"/>
                  <a:pt x="173" y="401"/>
                </a:cubicBezTo>
                <a:cubicBezTo>
                  <a:pt x="172" y="402"/>
                  <a:pt x="172" y="403"/>
                  <a:pt x="171" y="403"/>
                </a:cubicBezTo>
                <a:cubicBezTo>
                  <a:pt x="177" y="402"/>
                  <a:pt x="183" y="400"/>
                  <a:pt x="188" y="400"/>
                </a:cubicBezTo>
                <a:cubicBezTo>
                  <a:pt x="185" y="404"/>
                  <a:pt x="184" y="406"/>
                  <a:pt x="185" y="410"/>
                </a:cubicBezTo>
                <a:cubicBezTo>
                  <a:pt x="187" y="408"/>
                  <a:pt x="190" y="407"/>
                  <a:pt x="193" y="405"/>
                </a:cubicBezTo>
                <a:cubicBezTo>
                  <a:pt x="193" y="408"/>
                  <a:pt x="195" y="411"/>
                  <a:pt x="195" y="413"/>
                </a:cubicBezTo>
                <a:cubicBezTo>
                  <a:pt x="201" y="410"/>
                  <a:pt x="213" y="413"/>
                  <a:pt x="211" y="405"/>
                </a:cubicBezTo>
                <a:cubicBezTo>
                  <a:pt x="219" y="403"/>
                  <a:pt x="225" y="408"/>
                  <a:pt x="232" y="410"/>
                </a:cubicBezTo>
                <a:cubicBezTo>
                  <a:pt x="242" y="412"/>
                  <a:pt x="243" y="410"/>
                  <a:pt x="251" y="407"/>
                </a:cubicBezTo>
                <a:cubicBezTo>
                  <a:pt x="260" y="404"/>
                  <a:pt x="259" y="402"/>
                  <a:pt x="269" y="403"/>
                </a:cubicBezTo>
                <a:cubicBezTo>
                  <a:pt x="277" y="404"/>
                  <a:pt x="287" y="408"/>
                  <a:pt x="295" y="408"/>
                </a:cubicBezTo>
                <a:cubicBezTo>
                  <a:pt x="292" y="407"/>
                  <a:pt x="290" y="403"/>
                  <a:pt x="288" y="402"/>
                </a:cubicBezTo>
                <a:cubicBezTo>
                  <a:pt x="299" y="402"/>
                  <a:pt x="308" y="408"/>
                  <a:pt x="319" y="409"/>
                </a:cubicBezTo>
                <a:cubicBezTo>
                  <a:pt x="318" y="409"/>
                  <a:pt x="326" y="403"/>
                  <a:pt x="328" y="403"/>
                </a:cubicBezTo>
                <a:cubicBezTo>
                  <a:pt x="333" y="403"/>
                  <a:pt x="338" y="404"/>
                  <a:pt x="342" y="404"/>
                </a:cubicBezTo>
                <a:cubicBezTo>
                  <a:pt x="342" y="403"/>
                  <a:pt x="343" y="401"/>
                  <a:pt x="343" y="400"/>
                </a:cubicBezTo>
                <a:cubicBezTo>
                  <a:pt x="343" y="400"/>
                  <a:pt x="351" y="402"/>
                  <a:pt x="350" y="402"/>
                </a:cubicBezTo>
                <a:cubicBezTo>
                  <a:pt x="350" y="402"/>
                  <a:pt x="350" y="401"/>
                  <a:pt x="350" y="401"/>
                </a:cubicBezTo>
                <a:cubicBezTo>
                  <a:pt x="352" y="401"/>
                  <a:pt x="354" y="402"/>
                  <a:pt x="356" y="401"/>
                </a:cubicBezTo>
                <a:cubicBezTo>
                  <a:pt x="357" y="401"/>
                  <a:pt x="356" y="400"/>
                  <a:pt x="356" y="400"/>
                </a:cubicBezTo>
                <a:cubicBezTo>
                  <a:pt x="361" y="400"/>
                  <a:pt x="365" y="402"/>
                  <a:pt x="369" y="401"/>
                </a:cubicBezTo>
                <a:cubicBezTo>
                  <a:pt x="361" y="397"/>
                  <a:pt x="353" y="395"/>
                  <a:pt x="345" y="392"/>
                </a:cubicBezTo>
                <a:cubicBezTo>
                  <a:pt x="336" y="387"/>
                  <a:pt x="318" y="384"/>
                  <a:pt x="300" y="370"/>
                </a:cubicBezTo>
                <a:cubicBezTo>
                  <a:pt x="282" y="357"/>
                  <a:pt x="282" y="327"/>
                  <a:pt x="282" y="327"/>
                </a:cubicBezTo>
                <a:cubicBezTo>
                  <a:pt x="282" y="317"/>
                  <a:pt x="281" y="296"/>
                  <a:pt x="283" y="286"/>
                </a:cubicBezTo>
                <a:cubicBezTo>
                  <a:pt x="285" y="274"/>
                  <a:pt x="287" y="249"/>
                  <a:pt x="288" y="241"/>
                </a:cubicBezTo>
                <a:cubicBezTo>
                  <a:pt x="289" y="233"/>
                  <a:pt x="296" y="230"/>
                  <a:pt x="299" y="225"/>
                </a:cubicBezTo>
                <a:cubicBezTo>
                  <a:pt x="314" y="210"/>
                  <a:pt x="362" y="214"/>
                  <a:pt x="373" y="209"/>
                </a:cubicBezTo>
                <a:cubicBezTo>
                  <a:pt x="385" y="203"/>
                  <a:pt x="398" y="188"/>
                  <a:pt x="398" y="187"/>
                </a:cubicBezTo>
                <a:cubicBezTo>
                  <a:pt x="390" y="190"/>
                  <a:pt x="384" y="199"/>
                  <a:pt x="376" y="201"/>
                </a:cubicBezTo>
                <a:cubicBezTo>
                  <a:pt x="359" y="206"/>
                  <a:pt x="343" y="204"/>
                  <a:pt x="333" y="203"/>
                </a:cubicBezTo>
                <a:cubicBezTo>
                  <a:pt x="337" y="199"/>
                  <a:pt x="342" y="197"/>
                  <a:pt x="345" y="195"/>
                </a:cubicBezTo>
                <a:cubicBezTo>
                  <a:pt x="351" y="191"/>
                  <a:pt x="361" y="184"/>
                  <a:pt x="367" y="178"/>
                </a:cubicBezTo>
                <a:cubicBezTo>
                  <a:pt x="370" y="176"/>
                  <a:pt x="374" y="175"/>
                  <a:pt x="378" y="175"/>
                </a:cubicBezTo>
                <a:cubicBezTo>
                  <a:pt x="393" y="174"/>
                  <a:pt x="398" y="180"/>
                  <a:pt x="401" y="173"/>
                </a:cubicBezTo>
                <a:cubicBezTo>
                  <a:pt x="405" y="167"/>
                  <a:pt x="410" y="160"/>
                  <a:pt x="424" y="160"/>
                </a:cubicBezTo>
                <a:cubicBezTo>
                  <a:pt x="437" y="161"/>
                  <a:pt x="481" y="138"/>
                  <a:pt x="491" y="137"/>
                </a:cubicBezTo>
                <a:cubicBezTo>
                  <a:pt x="498" y="137"/>
                  <a:pt x="505" y="133"/>
                  <a:pt x="510" y="129"/>
                </a:cubicBezTo>
                <a:cubicBezTo>
                  <a:pt x="511" y="132"/>
                  <a:pt x="554" y="84"/>
                  <a:pt x="542"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11"/>
          <p:cNvSpPr>
            <a:spLocks/>
          </p:cNvSpPr>
          <p:nvPr/>
        </p:nvSpPr>
        <p:spPr bwMode="auto">
          <a:xfrm>
            <a:off x="14288" y="5797550"/>
            <a:ext cx="12177713" cy="1060450"/>
          </a:xfrm>
          <a:custGeom>
            <a:avLst/>
            <a:gdLst>
              <a:gd name="T0" fmla="*/ 920 w 920"/>
              <a:gd name="T1" fmla="*/ 80 h 80"/>
              <a:gd name="T2" fmla="*/ 460 w 920"/>
              <a:gd name="T3" fmla="*/ 0 h 80"/>
              <a:gd name="T4" fmla="*/ 0 w 920"/>
              <a:gd name="T5" fmla="*/ 80 h 80"/>
              <a:gd name="T6" fmla="*/ 920 w 920"/>
              <a:gd name="T7" fmla="*/ 80 h 80"/>
            </a:gdLst>
            <a:ahLst/>
            <a:cxnLst>
              <a:cxn ang="0">
                <a:pos x="T0" y="T1"/>
              </a:cxn>
              <a:cxn ang="0">
                <a:pos x="T2" y="T3"/>
              </a:cxn>
              <a:cxn ang="0">
                <a:pos x="T4" y="T5"/>
              </a:cxn>
              <a:cxn ang="0">
                <a:pos x="T6" y="T7"/>
              </a:cxn>
            </a:cxnLst>
            <a:rect l="0" t="0" r="r" b="b"/>
            <a:pathLst>
              <a:path w="920" h="80">
                <a:moveTo>
                  <a:pt x="920" y="80"/>
                </a:moveTo>
                <a:cubicBezTo>
                  <a:pt x="818" y="32"/>
                  <a:pt x="650" y="0"/>
                  <a:pt x="460" y="0"/>
                </a:cubicBezTo>
                <a:cubicBezTo>
                  <a:pt x="270" y="0"/>
                  <a:pt x="102" y="32"/>
                  <a:pt x="0" y="80"/>
                </a:cubicBezTo>
                <a:lnTo>
                  <a:pt x="920" y="8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TextBox 5"/>
          <p:cNvSpPr txBox="1"/>
          <p:nvPr/>
        </p:nvSpPr>
        <p:spPr>
          <a:xfrm>
            <a:off x="334962" y="5046901"/>
            <a:ext cx="4389745" cy="523220"/>
          </a:xfrm>
          <a:prstGeom prst="rect">
            <a:avLst/>
          </a:prstGeom>
          <a:noFill/>
        </p:spPr>
        <p:txBody>
          <a:bodyPr wrap="square" rtlCol="0">
            <a:spAutoFit/>
          </a:bodyPr>
          <a:lstStyle/>
          <a:p>
            <a:r>
              <a:rPr lang="es-EC" sz="2800" dirty="0" smtClean="0">
                <a:latin typeface="+mj-lt"/>
              </a:rPr>
              <a:t>Productos seleccionados</a:t>
            </a:r>
            <a:endParaRPr lang="id-ID" sz="2800" dirty="0">
              <a:latin typeface="+mj-lt"/>
            </a:endParaRPr>
          </a:p>
        </p:txBody>
      </p:sp>
      <p:cxnSp>
        <p:nvCxnSpPr>
          <p:cNvPr id="8" name="Straight Connector 7"/>
          <p:cNvCxnSpPr/>
          <p:nvPr/>
        </p:nvCxnSpPr>
        <p:spPr>
          <a:xfrm>
            <a:off x="334963" y="5541585"/>
            <a:ext cx="434330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745674" y="1778373"/>
            <a:ext cx="1650628" cy="16506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1780383" y="2334218"/>
            <a:ext cx="1503938" cy="430887"/>
          </a:xfrm>
          <a:prstGeom prst="rect">
            <a:avLst/>
          </a:prstGeom>
          <a:noFill/>
        </p:spPr>
        <p:txBody>
          <a:bodyPr wrap="none" rtlCol="0">
            <a:spAutoFit/>
          </a:bodyPr>
          <a:lstStyle/>
          <a:p>
            <a:pPr algn="ctr"/>
            <a:r>
              <a:rPr lang="es-EC" sz="2200" dirty="0" err="1" smtClean="0">
                <a:solidFill>
                  <a:schemeClr val="bg1"/>
                </a:solidFill>
                <a:latin typeface="+mj-lt"/>
              </a:rPr>
              <a:t>Geoserver</a:t>
            </a:r>
            <a:endParaRPr lang="id-ID" sz="2200" dirty="0">
              <a:solidFill>
                <a:schemeClr val="bg1"/>
              </a:solidFill>
              <a:latin typeface="+mj-lt"/>
            </a:endParaRPr>
          </a:p>
        </p:txBody>
      </p:sp>
      <p:sp>
        <p:nvSpPr>
          <p:cNvPr id="11" name="Oval 10"/>
          <p:cNvSpPr/>
          <p:nvPr/>
        </p:nvSpPr>
        <p:spPr>
          <a:xfrm>
            <a:off x="3145519" y="794972"/>
            <a:ext cx="1532752" cy="15327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a:off x="3121456" y="1361293"/>
            <a:ext cx="1580881" cy="400110"/>
          </a:xfrm>
          <a:prstGeom prst="rect">
            <a:avLst/>
          </a:prstGeom>
          <a:noFill/>
        </p:spPr>
        <p:txBody>
          <a:bodyPr wrap="none" rtlCol="0">
            <a:spAutoFit/>
          </a:bodyPr>
          <a:lstStyle/>
          <a:p>
            <a:pPr algn="ctr"/>
            <a:r>
              <a:rPr lang="es-EC" sz="2000" dirty="0" err="1" smtClean="0">
                <a:solidFill>
                  <a:schemeClr val="bg1"/>
                </a:solidFill>
                <a:latin typeface="+mj-lt"/>
              </a:rPr>
              <a:t>PostgreSQL</a:t>
            </a:r>
            <a:endParaRPr lang="id-ID" sz="2000" dirty="0">
              <a:solidFill>
                <a:schemeClr val="bg1"/>
              </a:solidFill>
              <a:latin typeface="+mj-lt"/>
            </a:endParaRPr>
          </a:p>
        </p:txBody>
      </p:sp>
      <p:sp>
        <p:nvSpPr>
          <p:cNvPr id="13" name="Oval 12"/>
          <p:cNvSpPr/>
          <p:nvPr/>
        </p:nvSpPr>
        <p:spPr>
          <a:xfrm>
            <a:off x="7434293" y="3139673"/>
            <a:ext cx="1660108" cy="166010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p:nvSpPr>
        <p:spPr>
          <a:xfrm>
            <a:off x="7469900" y="3785061"/>
            <a:ext cx="1588898" cy="461665"/>
          </a:xfrm>
          <a:prstGeom prst="rect">
            <a:avLst/>
          </a:prstGeom>
          <a:noFill/>
        </p:spPr>
        <p:txBody>
          <a:bodyPr wrap="none" rtlCol="0">
            <a:spAutoFit/>
          </a:bodyPr>
          <a:lstStyle/>
          <a:p>
            <a:pPr algn="ctr"/>
            <a:r>
              <a:rPr lang="es-EC" sz="2400" dirty="0" err="1" smtClean="0">
                <a:solidFill>
                  <a:schemeClr val="bg1"/>
                </a:solidFill>
                <a:latin typeface="+mj-lt"/>
              </a:rPr>
              <a:t>Heron</a:t>
            </a:r>
            <a:r>
              <a:rPr lang="es-EC" sz="2400" dirty="0" smtClean="0">
                <a:solidFill>
                  <a:schemeClr val="bg1"/>
                </a:solidFill>
                <a:latin typeface="+mj-lt"/>
              </a:rPr>
              <a:t> MC</a:t>
            </a:r>
            <a:endParaRPr lang="id-ID" sz="2400" dirty="0">
              <a:solidFill>
                <a:schemeClr val="bg1"/>
              </a:solidFill>
              <a:latin typeface="+mj-lt"/>
            </a:endParaRPr>
          </a:p>
        </p:txBody>
      </p:sp>
      <p:sp>
        <p:nvSpPr>
          <p:cNvPr id="15" name="Oval 14"/>
          <p:cNvSpPr/>
          <p:nvPr/>
        </p:nvSpPr>
        <p:spPr>
          <a:xfrm>
            <a:off x="8998843" y="1599500"/>
            <a:ext cx="1848881" cy="18488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p:nvSpPr>
        <p:spPr>
          <a:xfrm>
            <a:off x="9241046" y="2339274"/>
            <a:ext cx="1364477" cy="461665"/>
          </a:xfrm>
          <a:prstGeom prst="rect">
            <a:avLst/>
          </a:prstGeom>
          <a:noFill/>
        </p:spPr>
        <p:txBody>
          <a:bodyPr wrap="none" rtlCol="0">
            <a:spAutoFit/>
          </a:bodyPr>
          <a:lstStyle/>
          <a:p>
            <a:pPr algn="ctr"/>
            <a:r>
              <a:rPr lang="es-EC" sz="2400" dirty="0" err="1" smtClean="0">
                <a:solidFill>
                  <a:schemeClr val="bg1"/>
                </a:solidFill>
                <a:latin typeface="+mj-lt"/>
              </a:rPr>
              <a:t>GeoEXT</a:t>
            </a:r>
            <a:endParaRPr lang="id-ID" sz="2400" dirty="0">
              <a:solidFill>
                <a:schemeClr val="bg1"/>
              </a:solidFill>
              <a:latin typeface="+mj-lt"/>
            </a:endParaRPr>
          </a:p>
        </p:txBody>
      </p:sp>
      <p:sp>
        <p:nvSpPr>
          <p:cNvPr id="17" name="Oval 16"/>
          <p:cNvSpPr/>
          <p:nvPr/>
        </p:nvSpPr>
        <p:spPr>
          <a:xfrm>
            <a:off x="5174201" y="545146"/>
            <a:ext cx="1528899" cy="15288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p:cNvSpPr/>
          <p:nvPr/>
        </p:nvSpPr>
        <p:spPr>
          <a:xfrm>
            <a:off x="7162271" y="635566"/>
            <a:ext cx="1641380" cy="16413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p:cNvSpPr txBox="1"/>
          <p:nvPr/>
        </p:nvSpPr>
        <p:spPr>
          <a:xfrm>
            <a:off x="7158202" y="1257633"/>
            <a:ext cx="1580882" cy="400110"/>
          </a:xfrm>
          <a:prstGeom prst="rect">
            <a:avLst/>
          </a:prstGeom>
          <a:noFill/>
        </p:spPr>
        <p:txBody>
          <a:bodyPr wrap="none" rtlCol="0">
            <a:spAutoFit/>
          </a:bodyPr>
          <a:lstStyle/>
          <a:p>
            <a:pPr algn="ctr"/>
            <a:r>
              <a:rPr lang="es-EC" sz="2000" dirty="0" err="1" smtClean="0">
                <a:solidFill>
                  <a:schemeClr val="bg1"/>
                </a:solidFill>
                <a:latin typeface="+mj-lt"/>
              </a:rPr>
              <a:t>OpenLayers</a:t>
            </a:r>
            <a:endParaRPr lang="id-ID" sz="2000" dirty="0">
              <a:solidFill>
                <a:schemeClr val="bg1"/>
              </a:solidFill>
              <a:latin typeface="+mj-lt"/>
            </a:endParaRPr>
          </a:p>
        </p:txBody>
      </p:sp>
      <p:sp>
        <p:nvSpPr>
          <p:cNvPr id="20" name="TextBox 19"/>
          <p:cNvSpPr txBox="1"/>
          <p:nvPr/>
        </p:nvSpPr>
        <p:spPr>
          <a:xfrm>
            <a:off x="5252914" y="1070555"/>
            <a:ext cx="1329211" cy="461665"/>
          </a:xfrm>
          <a:prstGeom prst="rect">
            <a:avLst/>
          </a:prstGeom>
          <a:noFill/>
        </p:spPr>
        <p:txBody>
          <a:bodyPr wrap="none" rtlCol="0">
            <a:spAutoFit/>
          </a:bodyPr>
          <a:lstStyle/>
          <a:p>
            <a:pPr algn="ctr"/>
            <a:r>
              <a:rPr lang="es-EC" sz="2400" dirty="0" err="1" smtClean="0">
                <a:solidFill>
                  <a:schemeClr val="bg1"/>
                </a:solidFill>
                <a:latin typeface="+mj-lt"/>
              </a:rPr>
              <a:t>PostGIS</a:t>
            </a:r>
            <a:endParaRPr lang="id-ID" sz="2400" dirty="0">
              <a:solidFill>
                <a:schemeClr val="bg1"/>
              </a:solidFill>
              <a:latin typeface="+mj-lt"/>
            </a:endParaRPr>
          </a:p>
        </p:txBody>
      </p:sp>
      <p:sp>
        <p:nvSpPr>
          <p:cNvPr id="25" name="Oval 24"/>
          <p:cNvSpPr/>
          <p:nvPr/>
        </p:nvSpPr>
        <p:spPr>
          <a:xfrm>
            <a:off x="6783417" y="2945675"/>
            <a:ext cx="536812" cy="5368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Oval 25"/>
          <p:cNvSpPr/>
          <p:nvPr/>
        </p:nvSpPr>
        <p:spPr>
          <a:xfrm>
            <a:off x="7676359" y="2508721"/>
            <a:ext cx="413613" cy="4136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Oval 26"/>
          <p:cNvSpPr/>
          <p:nvPr/>
        </p:nvSpPr>
        <p:spPr>
          <a:xfrm>
            <a:off x="6429746" y="1935310"/>
            <a:ext cx="678575" cy="678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Oval 27"/>
          <p:cNvSpPr/>
          <p:nvPr/>
        </p:nvSpPr>
        <p:spPr>
          <a:xfrm>
            <a:off x="9164040" y="1135639"/>
            <a:ext cx="320617" cy="3206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Oval 28"/>
          <p:cNvSpPr/>
          <p:nvPr/>
        </p:nvSpPr>
        <p:spPr>
          <a:xfrm>
            <a:off x="7218815" y="2083771"/>
            <a:ext cx="188387" cy="1883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Oval 29"/>
          <p:cNvSpPr/>
          <p:nvPr/>
        </p:nvSpPr>
        <p:spPr>
          <a:xfrm flipH="1">
            <a:off x="6481585" y="3373353"/>
            <a:ext cx="265881" cy="2658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Oval 30"/>
          <p:cNvSpPr/>
          <p:nvPr/>
        </p:nvSpPr>
        <p:spPr>
          <a:xfrm flipH="1">
            <a:off x="6458184" y="2645272"/>
            <a:ext cx="219399" cy="2193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Oval 31"/>
          <p:cNvSpPr/>
          <p:nvPr/>
        </p:nvSpPr>
        <p:spPr>
          <a:xfrm>
            <a:off x="4267779" y="3083861"/>
            <a:ext cx="456928" cy="4569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Oval 32"/>
          <p:cNvSpPr/>
          <p:nvPr/>
        </p:nvSpPr>
        <p:spPr>
          <a:xfrm>
            <a:off x="4793668" y="3389895"/>
            <a:ext cx="440743" cy="4407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Oval 33"/>
          <p:cNvSpPr/>
          <p:nvPr/>
        </p:nvSpPr>
        <p:spPr>
          <a:xfrm>
            <a:off x="3927849" y="3820955"/>
            <a:ext cx="456928" cy="4569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Oval 34"/>
          <p:cNvSpPr/>
          <p:nvPr/>
        </p:nvSpPr>
        <p:spPr>
          <a:xfrm flipH="1">
            <a:off x="5170926" y="3771367"/>
            <a:ext cx="265881" cy="2658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Oval 35"/>
          <p:cNvSpPr/>
          <p:nvPr/>
        </p:nvSpPr>
        <p:spPr>
          <a:xfrm>
            <a:off x="4186889" y="2547864"/>
            <a:ext cx="452688" cy="4526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Oval 36"/>
          <p:cNvSpPr/>
          <p:nvPr/>
        </p:nvSpPr>
        <p:spPr>
          <a:xfrm>
            <a:off x="6593191" y="4188471"/>
            <a:ext cx="625623" cy="6256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sp>
        <p:nvSpPr>
          <p:cNvPr id="38" name="Oval 37"/>
          <p:cNvSpPr/>
          <p:nvPr/>
        </p:nvSpPr>
        <p:spPr>
          <a:xfrm flipH="1">
            <a:off x="4741304" y="3153954"/>
            <a:ext cx="219399" cy="21939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p:cNvSpPr/>
          <p:nvPr/>
        </p:nvSpPr>
        <p:spPr>
          <a:xfrm flipH="1">
            <a:off x="7439835" y="2861634"/>
            <a:ext cx="219399" cy="2193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Oval 39"/>
          <p:cNvSpPr/>
          <p:nvPr/>
        </p:nvSpPr>
        <p:spPr>
          <a:xfrm flipH="1">
            <a:off x="5923883" y="3347259"/>
            <a:ext cx="219399" cy="2193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Oval 40"/>
          <p:cNvSpPr/>
          <p:nvPr/>
        </p:nvSpPr>
        <p:spPr>
          <a:xfrm>
            <a:off x="4009765" y="2993274"/>
            <a:ext cx="249715" cy="2497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p:cNvSpPr/>
          <p:nvPr/>
        </p:nvSpPr>
        <p:spPr>
          <a:xfrm flipH="1">
            <a:off x="7181190" y="2730380"/>
            <a:ext cx="205554" cy="2055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Oval 42"/>
          <p:cNvSpPr/>
          <p:nvPr/>
        </p:nvSpPr>
        <p:spPr>
          <a:xfrm>
            <a:off x="5880810" y="2929217"/>
            <a:ext cx="289164" cy="289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Oval 43"/>
          <p:cNvSpPr/>
          <p:nvPr/>
        </p:nvSpPr>
        <p:spPr>
          <a:xfrm>
            <a:off x="5859167" y="2730380"/>
            <a:ext cx="131254" cy="1312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p:cNvSpPr/>
          <p:nvPr/>
        </p:nvSpPr>
        <p:spPr>
          <a:xfrm>
            <a:off x="5960931" y="2487224"/>
            <a:ext cx="201090" cy="2010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Oval 45"/>
          <p:cNvSpPr/>
          <p:nvPr/>
        </p:nvSpPr>
        <p:spPr>
          <a:xfrm>
            <a:off x="3564462" y="2495241"/>
            <a:ext cx="526060" cy="5260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Oval 46"/>
          <p:cNvSpPr/>
          <p:nvPr/>
        </p:nvSpPr>
        <p:spPr>
          <a:xfrm>
            <a:off x="4021811" y="2340341"/>
            <a:ext cx="201090" cy="2010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Oval 47"/>
          <p:cNvSpPr/>
          <p:nvPr/>
        </p:nvSpPr>
        <p:spPr>
          <a:xfrm flipH="1">
            <a:off x="5338150" y="2977641"/>
            <a:ext cx="147170" cy="1471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Oval 48"/>
          <p:cNvSpPr/>
          <p:nvPr/>
        </p:nvSpPr>
        <p:spPr>
          <a:xfrm>
            <a:off x="5155016" y="2659605"/>
            <a:ext cx="249715" cy="2497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Oval 49"/>
          <p:cNvSpPr/>
          <p:nvPr/>
        </p:nvSpPr>
        <p:spPr>
          <a:xfrm flipH="1">
            <a:off x="4442650" y="4000168"/>
            <a:ext cx="156954" cy="15695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Oval 50"/>
          <p:cNvSpPr/>
          <p:nvPr/>
        </p:nvSpPr>
        <p:spPr>
          <a:xfrm>
            <a:off x="6729122" y="1507528"/>
            <a:ext cx="322701" cy="3227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Oval 51"/>
          <p:cNvSpPr/>
          <p:nvPr/>
        </p:nvSpPr>
        <p:spPr>
          <a:xfrm>
            <a:off x="5175019" y="2495241"/>
            <a:ext cx="131254" cy="1312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Oval 52"/>
          <p:cNvSpPr/>
          <p:nvPr/>
        </p:nvSpPr>
        <p:spPr>
          <a:xfrm>
            <a:off x="4919464" y="2365740"/>
            <a:ext cx="208608" cy="208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Oval 53"/>
          <p:cNvSpPr/>
          <p:nvPr/>
        </p:nvSpPr>
        <p:spPr>
          <a:xfrm>
            <a:off x="4889181" y="2044337"/>
            <a:ext cx="249715" cy="2497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Oval 54"/>
          <p:cNvSpPr/>
          <p:nvPr/>
        </p:nvSpPr>
        <p:spPr>
          <a:xfrm>
            <a:off x="5510200" y="2327724"/>
            <a:ext cx="156614" cy="1566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Oval 55"/>
          <p:cNvSpPr/>
          <p:nvPr/>
        </p:nvSpPr>
        <p:spPr>
          <a:xfrm>
            <a:off x="5887780" y="2278115"/>
            <a:ext cx="158891" cy="1588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Oval 56"/>
          <p:cNvSpPr/>
          <p:nvPr/>
        </p:nvSpPr>
        <p:spPr>
          <a:xfrm>
            <a:off x="8322347" y="2479537"/>
            <a:ext cx="199451" cy="1994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TextBox 9"/>
          <p:cNvSpPr txBox="1"/>
          <p:nvPr/>
        </p:nvSpPr>
        <p:spPr>
          <a:xfrm>
            <a:off x="3526039" y="2627614"/>
            <a:ext cx="635110" cy="200055"/>
          </a:xfrm>
          <a:prstGeom prst="rect">
            <a:avLst/>
          </a:prstGeom>
          <a:noFill/>
        </p:spPr>
        <p:txBody>
          <a:bodyPr wrap="none" rtlCol="0">
            <a:spAutoFit/>
          </a:bodyPr>
          <a:lstStyle/>
          <a:p>
            <a:pPr algn="ctr"/>
            <a:r>
              <a:rPr lang="es-EC" sz="700" dirty="0" err="1" smtClean="0">
                <a:solidFill>
                  <a:schemeClr val="bg1"/>
                </a:solidFill>
                <a:latin typeface="+mj-lt"/>
              </a:rPr>
              <a:t>Map</a:t>
            </a:r>
            <a:r>
              <a:rPr lang="es-EC" sz="700" dirty="0" smtClean="0">
                <a:solidFill>
                  <a:schemeClr val="bg1"/>
                </a:solidFill>
                <a:latin typeface="+mj-lt"/>
              </a:rPr>
              <a:t> server</a:t>
            </a:r>
            <a:endParaRPr lang="id-ID" sz="700" dirty="0">
              <a:solidFill>
                <a:schemeClr val="bg1"/>
              </a:solidFill>
              <a:latin typeface="+mj-lt"/>
            </a:endParaRPr>
          </a:p>
        </p:txBody>
      </p:sp>
      <p:sp>
        <p:nvSpPr>
          <p:cNvPr id="59" name="TextBox 9"/>
          <p:cNvSpPr txBox="1"/>
          <p:nvPr/>
        </p:nvSpPr>
        <p:spPr>
          <a:xfrm>
            <a:off x="4228753" y="3230776"/>
            <a:ext cx="513282" cy="200055"/>
          </a:xfrm>
          <a:prstGeom prst="rect">
            <a:avLst/>
          </a:prstGeom>
          <a:noFill/>
        </p:spPr>
        <p:txBody>
          <a:bodyPr wrap="none" rtlCol="0">
            <a:spAutoFit/>
          </a:bodyPr>
          <a:lstStyle/>
          <a:p>
            <a:pPr algn="ctr"/>
            <a:r>
              <a:rPr lang="es-EC" sz="700" dirty="0" err="1" smtClean="0">
                <a:solidFill>
                  <a:schemeClr val="bg1"/>
                </a:solidFill>
                <a:latin typeface="+mj-lt"/>
              </a:rPr>
              <a:t>deegree</a:t>
            </a:r>
            <a:endParaRPr lang="id-ID" sz="700" dirty="0">
              <a:solidFill>
                <a:schemeClr val="bg1"/>
              </a:solidFill>
              <a:latin typeface="+mj-lt"/>
            </a:endParaRPr>
          </a:p>
        </p:txBody>
      </p:sp>
      <p:sp>
        <p:nvSpPr>
          <p:cNvPr id="60" name="TextBox 9"/>
          <p:cNvSpPr txBox="1"/>
          <p:nvPr/>
        </p:nvSpPr>
        <p:spPr>
          <a:xfrm>
            <a:off x="3867212" y="3951535"/>
            <a:ext cx="591829" cy="200055"/>
          </a:xfrm>
          <a:prstGeom prst="rect">
            <a:avLst/>
          </a:prstGeom>
          <a:noFill/>
        </p:spPr>
        <p:txBody>
          <a:bodyPr wrap="none" rtlCol="0">
            <a:spAutoFit/>
          </a:bodyPr>
          <a:lstStyle/>
          <a:p>
            <a:pPr algn="ctr"/>
            <a:r>
              <a:rPr lang="es-EC" sz="700" dirty="0" smtClean="0">
                <a:solidFill>
                  <a:schemeClr val="bg1"/>
                </a:solidFill>
                <a:latin typeface="+mj-lt"/>
              </a:rPr>
              <a:t>Tile cache</a:t>
            </a:r>
            <a:endParaRPr lang="id-ID" sz="700" dirty="0">
              <a:solidFill>
                <a:schemeClr val="bg1"/>
              </a:solidFill>
              <a:latin typeface="+mj-lt"/>
            </a:endParaRPr>
          </a:p>
        </p:txBody>
      </p:sp>
      <p:sp>
        <p:nvSpPr>
          <p:cNvPr id="62" name="TextBox 9"/>
          <p:cNvSpPr txBox="1"/>
          <p:nvPr/>
        </p:nvSpPr>
        <p:spPr>
          <a:xfrm>
            <a:off x="6803667" y="3110034"/>
            <a:ext cx="484427" cy="200055"/>
          </a:xfrm>
          <a:prstGeom prst="rect">
            <a:avLst/>
          </a:prstGeom>
          <a:noFill/>
        </p:spPr>
        <p:txBody>
          <a:bodyPr wrap="none" rtlCol="0">
            <a:spAutoFit/>
          </a:bodyPr>
          <a:lstStyle/>
          <a:p>
            <a:pPr algn="ctr"/>
            <a:r>
              <a:rPr lang="es-EC" sz="700" dirty="0" err="1" smtClean="0">
                <a:solidFill>
                  <a:schemeClr val="bg1"/>
                </a:solidFill>
                <a:latin typeface="+mj-lt"/>
              </a:rPr>
              <a:t>MySQL</a:t>
            </a:r>
            <a:endParaRPr lang="id-ID" sz="700" dirty="0">
              <a:solidFill>
                <a:schemeClr val="bg1"/>
              </a:solidFill>
              <a:latin typeface="+mj-lt"/>
            </a:endParaRPr>
          </a:p>
        </p:txBody>
      </p:sp>
      <p:sp>
        <p:nvSpPr>
          <p:cNvPr id="63" name="TextBox 9"/>
          <p:cNvSpPr txBox="1"/>
          <p:nvPr/>
        </p:nvSpPr>
        <p:spPr>
          <a:xfrm>
            <a:off x="6471450" y="2153364"/>
            <a:ext cx="607859" cy="261610"/>
          </a:xfrm>
          <a:prstGeom prst="rect">
            <a:avLst/>
          </a:prstGeom>
          <a:noFill/>
        </p:spPr>
        <p:txBody>
          <a:bodyPr wrap="none" rtlCol="0">
            <a:spAutoFit/>
          </a:bodyPr>
          <a:lstStyle/>
          <a:p>
            <a:pPr algn="ctr"/>
            <a:r>
              <a:rPr lang="es-EC" sz="1100" dirty="0" err="1" smtClean="0">
                <a:solidFill>
                  <a:schemeClr val="bg1"/>
                </a:solidFill>
                <a:latin typeface="+mj-lt"/>
              </a:rPr>
              <a:t>Leaflet</a:t>
            </a:r>
            <a:endParaRPr lang="id-ID" sz="1100" dirty="0">
              <a:solidFill>
                <a:schemeClr val="bg1"/>
              </a:solidFill>
              <a:latin typeface="+mj-lt"/>
            </a:endParaRPr>
          </a:p>
        </p:txBody>
      </p:sp>
      <p:sp>
        <p:nvSpPr>
          <p:cNvPr id="64" name="TextBox 9"/>
          <p:cNvSpPr txBox="1"/>
          <p:nvPr/>
        </p:nvSpPr>
        <p:spPr>
          <a:xfrm>
            <a:off x="4213773" y="2609868"/>
            <a:ext cx="410690" cy="307777"/>
          </a:xfrm>
          <a:prstGeom prst="rect">
            <a:avLst/>
          </a:prstGeom>
          <a:noFill/>
        </p:spPr>
        <p:txBody>
          <a:bodyPr wrap="none" rtlCol="0">
            <a:spAutoFit/>
          </a:bodyPr>
          <a:lstStyle/>
          <a:p>
            <a:pPr algn="ctr"/>
            <a:r>
              <a:rPr lang="es-EC" sz="700" dirty="0" err="1" smtClean="0">
                <a:solidFill>
                  <a:schemeClr val="bg1"/>
                </a:solidFill>
                <a:latin typeface="+mj-lt"/>
              </a:rPr>
              <a:t>Map</a:t>
            </a:r>
            <a:endParaRPr lang="es-EC" sz="700" dirty="0" smtClean="0">
              <a:solidFill>
                <a:schemeClr val="bg1"/>
              </a:solidFill>
              <a:latin typeface="+mj-lt"/>
            </a:endParaRPr>
          </a:p>
          <a:p>
            <a:pPr algn="ctr"/>
            <a:r>
              <a:rPr lang="es-EC" sz="700" dirty="0" smtClean="0">
                <a:solidFill>
                  <a:schemeClr val="bg1"/>
                </a:solidFill>
                <a:latin typeface="+mj-lt"/>
              </a:rPr>
              <a:t> store</a:t>
            </a:r>
            <a:endParaRPr lang="id-ID" sz="700" dirty="0">
              <a:solidFill>
                <a:schemeClr val="bg1"/>
              </a:solidFill>
              <a:latin typeface="+mj-lt"/>
            </a:endParaRPr>
          </a:p>
        </p:txBody>
      </p:sp>
      <p:sp>
        <p:nvSpPr>
          <p:cNvPr id="65" name="TextBox 9"/>
          <p:cNvSpPr txBox="1"/>
          <p:nvPr/>
        </p:nvSpPr>
        <p:spPr>
          <a:xfrm>
            <a:off x="6576424" y="4377318"/>
            <a:ext cx="659155" cy="230832"/>
          </a:xfrm>
          <a:prstGeom prst="rect">
            <a:avLst/>
          </a:prstGeom>
          <a:noFill/>
        </p:spPr>
        <p:txBody>
          <a:bodyPr wrap="none" rtlCol="0">
            <a:spAutoFit/>
          </a:bodyPr>
          <a:lstStyle/>
          <a:p>
            <a:pPr algn="ctr"/>
            <a:r>
              <a:rPr lang="es-EC" sz="900" dirty="0" err="1">
                <a:solidFill>
                  <a:schemeClr val="bg1"/>
                </a:solidFill>
                <a:latin typeface="+mj-lt"/>
              </a:rPr>
              <a:t>Spatialite</a:t>
            </a:r>
            <a:endParaRPr lang="id-ID" sz="900" dirty="0">
              <a:solidFill>
                <a:schemeClr val="bg1"/>
              </a:solidFill>
              <a:latin typeface="+mj-lt"/>
            </a:endParaRPr>
          </a:p>
        </p:txBody>
      </p:sp>
      <p:graphicFrame>
        <p:nvGraphicFramePr>
          <p:cNvPr id="61" name="Table 89"/>
          <p:cNvGraphicFramePr/>
          <p:nvPr>
            <p:extLst>
              <p:ext uri="{D42A27DB-BD31-4B8C-83A1-F6EECF244321}">
                <p14:modId xmlns:p14="http://schemas.microsoft.com/office/powerpoint/2010/main" val="2764235561"/>
              </p:ext>
            </p:extLst>
          </p:nvPr>
        </p:nvGraphicFramePr>
        <p:xfrm>
          <a:off x="2293207" y="2813316"/>
          <a:ext cx="7967169" cy="1820292"/>
        </p:xfrm>
        <a:graphic>
          <a:graphicData uri="http://schemas.openxmlformats.org/drawingml/2006/table">
            <a:tbl>
              <a:tblPr bandRow="1"/>
              <a:tblGrid>
                <a:gridCol w="1420482"/>
                <a:gridCol w="567638"/>
                <a:gridCol w="639378"/>
                <a:gridCol w="639378"/>
                <a:gridCol w="639378"/>
                <a:gridCol w="639378"/>
                <a:gridCol w="639378"/>
                <a:gridCol w="639378"/>
                <a:gridCol w="639378"/>
                <a:gridCol w="777622"/>
                <a:gridCol w="725781"/>
              </a:tblGrid>
              <a:tr h="513230">
                <a:tc>
                  <a:txBody>
                    <a:bodyPr/>
                    <a:lstStyle/>
                    <a:p>
                      <a:pPr lvl="0" algn="ctr" defTabSz="457200">
                        <a:defRPr sz="1800" b="0" i="0"/>
                      </a:pPr>
                      <a:r>
                        <a:rPr sz="1200" b="1" dirty="0" err="1">
                          <a:uFill>
                            <a:solidFill/>
                          </a:uFill>
                          <a:latin typeface="Arial"/>
                          <a:ea typeface="Arial"/>
                          <a:cs typeface="Arial"/>
                          <a:sym typeface="Arial"/>
                        </a:rPr>
                        <a:t>Nombre</a:t>
                      </a:r>
                      <a:endParaRPr sz="1200" b="1" dirty="0">
                        <a:uFill>
                          <a:solidFill/>
                        </a:uFill>
                        <a:latin typeface="Arial"/>
                        <a:ea typeface="Arial"/>
                        <a:cs typeface="Arial"/>
                        <a:sym typeface="Arial"/>
                      </a:endParaRP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a:uFill>
                            <a:solidFill/>
                          </a:uFill>
                          <a:latin typeface="Arial"/>
                          <a:ea typeface="Arial"/>
                          <a:cs typeface="Arial"/>
                          <a:sym typeface="Arial"/>
                        </a:rPr>
                        <a:t>WMS</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a:uFill>
                            <a:solidFill/>
                          </a:uFill>
                          <a:latin typeface="Arial"/>
                          <a:ea typeface="Arial"/>
                          <a:cs typeface="Arial"/>
                          <a:sym typeface="Arial"/>
                        </a:rPr>
                        <a:t>WFS</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a:uFill>
                            <a:solidFill/>
                          </a:uFill>
                          <a:latin typeface="Arial"/>
                          <a:ea typeface="Arial"/>
                          <a:cs typeface="Arial"/>
                          <a:sym typeface="Arial"/>
                        </a:rPr>
                        <a:t>WFS-T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dirty="0">
                          <a:uFill>
                            <a:solidFill/>
                          </a:uFill>
                          <a:latin typeface="Arial"/>
                          <a:ea typeface="Arial"/>
                          <a:cs typeface="Arial"/>
                          <a:sym typeface="Arial"/>
                        </a:rPr>
                        <a:t>WCS</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dirty="0">
                          <a:uFill>
                            <a:solidFill/>
                          </a:uFill>
                          <a:latin typeface="Arial"/>
                          <a:ea typeface="Arial"/>
                          <a:cs typeface="Arial"/>
                          <a:sym typeface="Arial"/>
                        </a:rPr>
                        <a:t>WMTS</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dirty="0">
                          <a:uFill>
                            <a:solidFill/>
                          </a:uFill>
                          <a:latin typeface="Arial"/>
                          <a:ea typeface="Arial"/>
                          <a:cs typeface="Arial"/>
                          <a:sym typeface="Arial"/>
                        </a:rPr>
                        <a:t>TMS</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a:uFill>
                            <a:solidFill/>
                          </a:uFill>
                          <a:latin typeface="Arial"/>
                          <a:ea typeface="Arial"/>
                          <a:cs typeface="Arial"/>
                          <a:sym typeface="Arial"/>
                        </a:rPr>
                        <a:t>WPS</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dirty="0">
                          <a:uFill>
                            <a:solidFill/>
                          </a:uFill>
                          <a:latin typeface="Arial"/>
                          <a:ea typeface="Arial"/>
                          <a:cs typeface="Arial"/>
                          <a:sym typeface="Arial"/>
                        </a:rPr>
                        <a:t>CSW</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a:uFill>
                            <a:solidFill/>
                          </a:uFill>
                          <a:latin typeface="Arial"/>
                          <a:ea typeface="Arial"/>
                          <a:cs typeface="Arial"/>
                          <a:sym typeface="Arial"/>
                        </a:rPr>
                        <a:t>Licencia</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a:uFill>
                            <a:solidFill/>
                          </a:uFill>
                          <a:latin typeface="Arial"/>
                          <a:ea typeface="Arial"/>
                          <a:cs typeface="Arial"/>
                          <a:sym typeface="Arial"/>
                        </a:rPr>
                        <a:t>Leng.</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r>
              <a:tr h="513888">
                <a:tc>
                  <a:txBody>
                    <a:bodyPr/>
                    <a:lstStyle/>
                    <a:p>
                      <a:pPr lvl="0" indent="114300" algn="l" defTabSz="457200">
                        <a:defRPr sz="1800" b="0" i="0"/>
                      </a:pPr>
                      <a:r>
                        <a:rPr sz="1200" dirty="0" err="1">
                          <a:uFill>
                            <a:solidFill/>
                          </a:uFill>
                          <a:latin typeface="Arial"/>
                          <a:ea typeface="Arial"/>
                          <a:cs typeface="Arial"/>
                          <a:sym typeface="Arial"/>
                        </a:rPr>
                        <a:t>MapServer</a:t>
                      </a:r>
                      <a:endParaRPr sz="1200" dirty="0">
                        <a:uFill>
                          <a:solidFill/>
                        </a:uFill>
                        <a:latin typeface="Arial"/>
                        <a:ea typeface="Arial"/>
                        <a:cs typeface="Arial"/>
                        <a:sym typeface="Arial"/>
                      </a:endParaRP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accent4">
                        <a:lumMod val="60000"/>
                        <a:lumOff val="40000"/>
                      </a:schemeClr>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accent4">
                        <a:lumMod val="60000"/>
                        <a:lumOff val="40000"/>
                      </a:schemeClr>
                    </a:solidFill>
                  </a:tcPr>
                </a:tc>
                <a:tc>
                  <a:txBody>
                    <a:bodyPr/>
                    <a:lstStyle/>
                    <a:p>
                      <a:pPr lvl="0" algn="ctr" defTabSz="457200">
                        <a:defRPr sz="1800" b="0" i="0"/>
                      </a:pPr>
                      <a:r>
                        <a:rPr sz="1200">
                          <a:uFill>
                            <a:solidFill/>
                          </a:uFill>
                          <a:latin typeface="Arial"/>
                          <a:ea typeface="Arial"/>
                          <a:cs typeface="Arial"/>
                          <a:sym typeface="Arial"/>
                        </a:rPr>
                        <a:t>Estilo MIT</a:t>
                      </a:r>
                    </a:p>
                  </a:txBody>
                  <a:tcPr marL="69122" marR="69122" marT="69122" marB="69122"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a:uFill>
                            <a:solidFill/>
                          </a:uFill>
                          <a:latin typeface="Arial"/>
                          <a:ea typeface="Arial"/>
                          <a:cs typeface="Arial"/>
                          <a:sym typeface="Arial"/>
                        </a:rPr>
                        <a:t>C/C++</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r>
              <a:tr h="396587">
                <a:tc>
                  <a:txBody>
                    <a:bodyPr/>
                    <a:lstStyle/>
                    <a:p>
                      <a:pPr lvl="0" indent="114300" algn="l" defTabSz="457200">
                        <a:defRPr sz="1800" b="0" i="0"/>
                      </a:pPr>
                      <a:r>
                        <a:rPr sz="1200" dirty="0" err="1">
                          <a:uFill>
                            <a:solidFill/>
                          </a:uFill>
                          <a:latin typeface="Arial"/>
                          <a:ea typeface="Arial"/>
                          <a:cs typeface="Arial"/>
                          <a:sym typeface="Arial"/>
                        </a:rPr>
                        <a:t>deegree</a:t>
                      </a:r>
                      <a:endParaRPr sz="1200" dirty="0">
                        <a:uFill>
                          <a:solidFill/>
                        </a:uFill>
                        <a:latin typeface="Arial"/>
                        <a:ea typeface="Arial"/>
                        <a:cs typeface="Arial"/>
                        <a:sym typeface="Arial"/>
                      </a:endParaRP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accent4">
                        <a:lumMod val="60000"/>
                        <a:lumOff val="40000"/>
                      </a:schemeClr>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Arial"/>
                          <a:ea typeface="Arial"/>
                          <a:cs typeface="Arial"/>
                          <a:sym typeface="Arial"/>
                        </a:rPr>
                        <a:t>LGPL</a:t>
                      </a:r>
                    </a:p>
                  </a:txBody>
                  <a:tcPr marL="69122" marR="69122" marT="69122" marB="69122"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a:uFill>
                            <a:solidFill/>
                          </a:uFill>
                          <a:latin typeface="Arial"/>
                          <a:ea typeface="Arial"/>
                          <a:cs typeface="Arial"/>
                          <a:sym typeface="Arial"/>
                        </a:rPr>
                        <a:t>Java</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r>
              <a:tr h="396587">
                <a:tc>
                  <a:txBody>
                    <a:bodyPr/>
                    <a:lstStyle/>
                    <a:p>
                      <a:pPr lvl="0" indent="114300" algn="l" defTabSz="457200">
                        <a:defRPr sz="1800" b="0" i="0"/>
                      </a:pPr>
                      <a:r>
                        <a:rPr sz="1200" dirty="0" err="1">
                          <a:uFill>
                            <a:solidFill/>
                          </a:uFill>
                          <a:latin typeface="Arial"/>
                          <a:ea typeface="Arial"/>
                          <a:cs typeface="Arial"/>
                          <a:sym typeface="Arial"/>
                        </a:rPr>
                        <a:t>GeoServer</a:t>
                      </a:r>
                      <a:endParaRPr sz="1200" dirty="0">
                        <a:uFill>
                          <a:solidFill/>
                        </a:uFill>
                        <a:latin typeface="Arial"/>
                        <a:ea typeface="Arial"/>
                        <a:cs typeface="Arial"/>
                        <a:sym typeface="Arial"/>
                      </a:endParaRP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Arial"/>
                          <a:ea typeface="Arial"/>
                          <a:cs typeface="Arial"/>
                          <a:sym typeface="Arial"/>
                        </a:rPr>
                        <a:t>GPL2</a:t>
                      </a:r>
                    </a:p>
                  </a:txBody>
                  <a:tcPr marL="69122" marR="69122" marT="69122" marB="69122"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dirty="0">
                          <a:uFill>
                            <a:solidFill/>
                          </a:uFill>
                          <a:latin typeface="Arial"/>
                          <a:ea typeface="Arial"/>
                          <a:cs typeface="Arial"/>
                          <a:sym typeface="Arial"/>
                        </a:rPr>
                        <a:t>Java</a:t>
                      </a:r>
                    </a:p>
                  </a:txBody>
                  <a:tcPr marL="69122" marR="69122" marT="69122" marB="69122"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r>
            </a:tbl>
          </a:graphicData>
        </a:graphic>
      </p:graphicFrame>
      <p:graphicFrame>
        <p:nvGraphicFramePr>
          <p:cNvPr id="68" name="Table 97"/>
          <p:cNvGraphicFramePr/>
          <p:nvPr>
            <p:extLst>
              <p:ext uri="{D42A27DB-BD31-4B8C-83A1-F6EECF244321}">
                <p14:modId xmlns:p14="http://schemas.microsoft.com/office/powerpoint/2010/main" val="964722322"/>
              </p:ext>
            </p:extLst>
          </p:nvPr>
        </p:nvGraphicFramePr>
        <p:xfrm>
          <a:off x="2936161" y="2003168"/>
          <a:ext cx="7614289" cy="2851664"/>
        </p:xfrm>
        <a:graphic>
          <a:graphicData uri="http://schemas.openxmlformats.org/drawingml/2006/table">
            <a:tbl>
              <a:tblPr bandRow="1"/>
              <a:tblGrid>
                <a:gridCol w="1282489"/>
                <a:gridCol w="591383"/>
                <a:gridCol w="587916"/>
                <a:gridCol w="691104"/>
                <a:gridCol w="520281"/>
                <a:gridCol w="643411"/>
                <a:gridCol w="587047"/>
                <a:gridCol w="588784"/>
                <a:gridCol w="587047"/>
                <a:gridCol w="590518"/>
                <a:gridCol w="944309"/>
              </a:tblGrid>
              <a:tr h="355808">
                <a:tc rowSpan="2">
                  <a:txBody>
                    <a:bodyPr/>
                    <a:lstStyle/>
                    <a:p>
                      <a:pPr lvl="0" algn="ctr" defTabSz="457200">
                        <a:defRPr sz="1800" b="0" i="0"/>
                      </a:pPr>
                      <a:r>
                        <a:rPr sz="1200" b="1" dirty="0" err="1">
                          <a:uFill>
                            <a:solidFill/>
                          </a:uFill>
                          <a:latin typeface="Arial"/>
                          <a:ea typeface="Arial"/>
                          <a:cs typeface="Arial"/>
                          <a:sym typeface="Arial"/>
                        </a:rPr>
                        <a:t>Nombre</a:t>
                      </a:r>
                      <a:r>
                        <a:rPr sz="1200" b="1" dirty="0">
                          <a:uFill>
                            <a:solidFill/>
                          </a:uFill>
                          <a:latin typeface="Arial"/>
                          <a:ea typeface="Arial"/>
                          <a:cs typeface="Arial"/>
                          <a:sym typeface="Arial"/>
                        </a:rPr>
                        <a:t>   </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gridSpan="9">
                  <a:txBody>
                    <a:bodyPr/>
                    <a:lstStyle/>
                    <a:p>
                      <a:pPr lvl="0" algn="ctr" defTabSz="457200">
                        <a:defRPr sz="1800" b="0" i="0"/>
                      </a:pPr>
                      <a:r>
                        <a:rPr sz="1200" b="1" dirty="0" err="1">
                          <a:uFill>
                            <a:solidFill/>
                          </a:uFill>
                          <a:latin typeface="Arial"/>
                          <a:ea typeface="Arial"/>
                          <a:cs typeface="Arial"/>
                          <a:sym typeface="Arial"/>
                        </a:rPr>
                        <a:t>Servicios</a:t>
                      </a:r>
                      <a:endParaRPr sz="1200" b="1" dirty="0">
                        <a:uFill>
                          <a:solidFill/>
                        </a:uFill>
                        <a:latin typeface="Arial"/>
                        <a:ea typeface="Arial"/>
                        <a:cs typeface="Arial"/>
                        <a:sym typeface="Arial"/>
                      </a:endParaRP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lvl="0" algn="ctr" defTabSz="457200">
                        <a:defRPr sz="1800" b="0" i="0"/>
                      </a:pPr>
                      <a:r>
                        <a:rPr sz="1200" b="1" dirty="0" err="1">
                          <a:uFill>
                            <a:solidFill/>
                          </a:uFill>
                          <a:latin typeface="Arial"/>
                          <a:ea typeface="Arial"/>
                          <a:cs typeface="Arial"/>
                          <a:sym typeface="Arial"/>
                        </a:rPr>
                        <a:t>Lenguaje</a:t>
                      </a:r>
                      <a:endParaRPr sz="1200" b="1" dirty="0">
                        <a:uFill>
                          <a:solidFill/>
                        </a:uFill>
                        <a:latin typeface="Arial"/>
                        <a:ea typeface="Arial"/>
                        <a:cs typeface="Arial"/>
                        <a:sym typeface="Arial"/>
                      </a:endParaRP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r>
              <a:tr h="475401">
                <a:tc vMerge="1">
                  <a:txBody>
                    <a:bodyPr/>
                    <a:lstStyle/>
                    <a:p>
                      <a:endParaRPr lang="es-EC"/>
                    </a:p>
                  </a:txBody>
                  <a:tcPr/>
                </a:tc>
                <a:tc>
                  <a:txBody>
                    <a:bodyPr/>
                    <a:lstStyle/>
                    <a:p>
                      <a:pPr lvl="0" algn="ctr" defTabSz="457200">
                        <a:defRPr sz="1800" b="0" i="0"/>
                      </a:pPr>
                      <a:r>
                        <a:rPr sz="1200" b="1" dirty="0">
                          <a:uFill>
                            <a:solidFill/>
                          </a:uFill>
                          <a:latin typeface="Arial"/>
                          <a:ea typeface="Arial"/>
                          <a:cs typeface="Arial"/>
                          <a:sym typeface="Arial"/>
                        </a:rPr>
                        <a:t>WMS</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dirty="0">
                          <a:uFill>
                            <a:solidFill/>
                          </a:uFill>
                          <a:latin typeface="Arial"/>
                          <a:ea typeface="Arial"/>
                          <a:cs typeface="Arial"/>
                          <a:sym typeface="Arial"/>
                        </a:rPr>
                        <a:t>WFS</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dirty="0">
                          <a:uFill>
                            <a:solidFill/>
                          </a:uFill>
                          <a:latin typeface="Arial"/>
                          <a:ea typeface="Arial"/>
                          <a:cs typeface="Arial"/>
                          <a:sym typeface="Arial"/>
                        </a:rPr>
                        <a:t>WFS-T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dirty="0">
                          <a:uFill>
                            <a:solidFill/>
                          </a:uFill>
                          <a:latin typeface="Arial"/>
                          <a:ea typeface="Arial"/>
                          <a:cs typeface="Arial"/>
                          <a:sym typeface="Arial"/>
                        </a:rPr>
                        <a:t>WCS</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dirty="0">
                          <a:uFill>
                            <a:solidFill/>
                          </a:uFill>
                          <a:latin typeface="Arial"/>
                          <a:ea typeface="Arial"/>
                          <a:cs typeface="Arial"/>
                          <a:sym typeface="Arial"/>
                        </a:rPr>
                        <a:t>WMTS</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dirty="0">
                          <a:uFill>
                            <a:solidFill/>
                          </a:uFill>
                          <a:latin typeface="Arial"/>
                          <a:ea typeface="Arial"/>
                          <a:cs typeface="Arial"/>
                          <a:sym typeface="Arial"/>
                        </a:rPr>
                        <a:t>TMS</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dirty="0">
                          <a:uFill>
                            <a:solidFill/>
                          </a:uFill>
                          <a:latin typeface="Arial"/>
                          <a:ea typeface="Arial"/>
                          <a:cs typeface="Arial"/>
                          <a:sym typeface="Arial"/>
                        </a:rPr>
                        <a:t>WPS</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dirty="0">
                          <a:uFill>
                            <a:solidFill/>
                          </a:uFill>
                          <a:latin typeface="Arial"/>
                          <a:ea typeface="Arial"/>
                          <a:cs typeface="Arial"/>
                          <a:sym typeface="Arial"/>
                        </a:rPr>
                        <a:t>SOS</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dirty="0">
                          <a:uFill>
                            <a:solidFill/>
                          </a:uFill>
                          <a:latin typeface="Arial"/>
                          <a:ea typeface="Arial"/>
                          <a:cs typeface="Arial"/>
                          <a:sym typeface="Arial"/>
                        </a:rPr>
                        <a:t>CSW</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vMerge="1">
                  <a:txBody>
                    <a:bodyPr/>
                    <a:lstStyle/>
                    <a:p>
                      <a:endParaRPr lang="es-EC"/>
                    </a:p>
                  </a:txBody>
                  <a:tcPr/>
                </a:tc>
              </a:tr>
              <a:tr h="475401">
                <a:tc>
                  <a:txBody>
                    <a:bodyPr/>
                    <a:lstStyle/>
                    <a:p>
                      <a:pPr lvl="0" indent="127000" algn="l" defTabSz="457200">
                        <a:defRPr sz="1800" b="0" i="0"/>
                      </a:pPr>
                      <a:r>
                        <a:rPr sz="1200" dirty="0" err="1">
                          <a:uFill>
                            <a:solidFill/>
                          </a:uFill>
                          <a:latin typeface="Arial"/>
                          <a:ea typeface="Arial"/>
                          <a:cs typeface="Arial"/>
                          <a:sym typeface="Arial"/>
                        </a:rPr>
                        <a:t>OpenLayers</a:t>
                      </a:r>
                      <a:endParaRPr sz="1200" dirty="0">
                        <a:uFill>
                          <a:solidFill/>
                        </a:uFill>
                        <a:latin typeface="Arial"/>
                        <a:ea typeface="Arial"/>
                        <a:cs typeface="Arial"/>
                        <a:sym typeface="Arial"/>
                      </a:endParaRP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Arial"/>
                          <a:ea typeface="Arial"/>
                          <a:cs typeface="Arial"/>
                          <a:sym typeface="Arial"/>
                        </a:rPr>
                        <a:t>JavaScript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r>
              <a:tr h="475401">
                <a:tc>
                  <a:txBody>
                    <a:bodyPr/>
                    <a:lstStyle/>
                    <a:p>
                      <a:pPr lvl="0" indent="127000" algn="l" defTabSz="457200">
                        <a:defRPr sz="1800" b="0" i="0"/>
                      </a:pPr>
                      <a:r>
                        <a:rPr sz="1200" dirty="0">
                          <a:uFill>
                            <a:solidFill/>
                          </a:uFill>
                          <a:latin typeface="Arial"/>
                          <a:ea typeface="Arial"/>
                          <a:cs typeface="Arial"/>
                          <a:sym typeface="Arial"/>
                        </a:rPr>
                        <a:t>Leaflet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1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90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1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9090"/>
                    </a:solidFill>
                  </a:tcPr>
                </a:tc>
                <a:tc>
                  <a:txBody>
                    <a:bodyPr/>
                    <a:lstStyle/>
                    <a:p>
                      <a:pPr lvl="0" algn="ctr" defTabSz="457200">
                        <a:defRPr sz="1800" b="0" i="0"/>
                      </a:pPr>
                      <a:r>
                        <a:rPr sz="11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9090"/>
                    </a:solidFill>
                  </a:tcPr>
                </a:tc>
                <a:tc>
                  <a:txBody>
                    <a:bodyPr/>
                    <a:lstStyle/>
                    <a:p>
                      <a:pPr lvl="0" algn="ctr" defTabSz="457200">
                        <a:defRPr sz="1800" b="0" i="0"/>
                      </a:pPr>
                      <a:r>
                        <a:rPr sz="11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FF9090"/>
                    </a:solidFill>
                  </a:tcPr>
                </a:tc>
                <a:tc>
                  <a:txBody>
                    <a:bodyPr/>
                    <a:lstStyle/>
                    <a:p>
                      <a:pPr lvl="0" algn="ctr" defTabSz="457200">
                        <a:defRPr sz="1800" b="0" i="0"/>
                      </a:pPr>
                      <a:r>
                        <a:rPr sz="1200" dirty="0">
                          <a:uFill>
                            <a:solidFill/>
                          </a:uFill>
                          <a:latin typeface="Arial"/>
                          <a:ea typeface="Arial"/>
                          <a:cs typeface="Arial"/>
                          <a:sym typeface="Arial"/>
                        </a:rPr>
                        <a:t>JavaScript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r>
              <a:tr h="594252">
                <a:tc>
                  <a:txBody>
                    <a:bodyPr/>
                    <a:lstStyle/>
                    <a:p>
                      <a:pPr lvl="0" indent="127000" algn="l" defTabSz="457200">
                        <a:defRPr sz="1800" b="0" i="0"/>
                      </a:pPr>
                      <a:r>
                        <a:rPr sz="1200" dirty="0" err="1">
                          <a:uFill>
                            <a:solidFill/>
                          </a:uFill>
                          <a:latin typeface="Arial"/>
                          <a:ea typeface="Arial"/>
                          <a:cs typeface="Arial"/>
                          <a:sym typeface="Arial"/>
                        </a:rPr>
                        <a:t>GeoExt</a:t>
                      </a:r>
                      <a:r>
                        <a:rPr sz="1200" dirty="0">
                          <a:uFill>
                            <a:solidFill/>
                          </a:uFill>
                          <a:latin typeface="Arial"/>
                          <a:ea typeface="Arial"/>
                          <a:cs typeface="Arial"/>
                          <a:sym typeface="Arial"/>
                        </a:rPr>
                        <a:t>/GXP</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Arial"/>
                          <a:ea typeface="Arial"/>
                          <a:cs typeface="Arial"/>
                          <a:sym typeface="Arial"/>
                        </a:rPr>
                        <a:t>JavaScript / HTML5</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r>
              <a:tr h="475401">
                <a:tc>
                  <a:txBody>
                    <a:bodyPr/>
                    <a:lstStyle/>
                    <a:p>
                      <a:pPr lvl="0" indent="127000" algn="l" defTabSz="457200">
                        <a:defRPr sz="1800" b="0" i="0"/>
                      </a:pPr>
                      <a:r>
                        <a:rPr sz="1200" dirty="0" err="1">
                          <a:uFill>
                            <a:solidFill/>
                          </a:uFill>
                          <a:latin typeface="Arial"/>
                          <a:ea typeface="Arial"/>
                          <a:cs typeface="Arial"/>
                          <a:sym typeface="Arial"/>
                        </a:rPr>
                        <a:t>MapStore</a:t>
                      </a:r>
                      <a:endParaRPr sz="1200" dirty="0">
                        <a:uFill>
                          <a:solidFill/>
                        </a:uFill>
                        <a:latin typeface="Arial"/>
                        <a:ea typeface="Arial"/>
                        <a:cs typeface="Arial"/>
                        <a:sym typeface="Arial"/>
                      </a:endParaRP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Segoe UI Symbol"/>
                          <a:ea typeface="Segoe UI Symbol"/>
                          <a:cs typeface="Segoe UI Symbol"/>
                          <a:sym typeface="Segoe UI Symbol"/>
                        </a:rPr>
                        <a: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Arial"/>
                          <a:ea typeface="Arial"/>
                          <a:cs typeface="Arial"/>
                          <a:sym typeface="Arial"/>
                        </a:rPr>
                        <a:t>JavaScript</a:t>
                      </a:r>
                    </a:p>
                  </a:txBody>
                  <a:tcPr marL="59425" marR="59425" marT="59425" marB="59425"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r>
            </a:tbl>
          </a:graphicData>
        </a:graphic>
      </p:graphicFrame>
      <p:graphicFrame>
        <p:nvGraphicFramePr>
          <p:cNvPr id="67" name="Table 93"/>
          <p:cNvGraphicFramePr/>
          <p:nvPr>
            <p:extLst>
              <p:ext uri="{D42A27DB-BD31-4B8C-83A1-F6EECF244321}">
                <p14:modId xmlns:p14="http://schemas.microsoft.com/office/powerpoint/2010/main" val="1842376769"/>
              </p:ext>
            </p:extLst>
          </p:nvPr>
        </p:nvGraphicFramePr>
        <p:xfrm>
          <a:off x="2853937" y="2288824"/>
          <a:ext cx="7167851" cy="1908396"/>
        </p:xfrm>
        <a:graphic>
          <a:graphicData uri="http://schemas.openxmlformats.org/drawingml/2006/table">
            <a:tbl>
              <a:tblPr bandRow="1"/>
              <a:tblGrid>
                <a:gridCol w="1552619"/>
                <a:gridCol w="1115859"/>
                <a:gridCol w="1264211"/>
                <a:gridCol w="1115859"/>
                <a:gridCol w="1013579"/>
                <a:gridCol w="1105724"/>
              </a:tblGrid>
              <a:tr h="650523">
                <a:tc>
                  <a:txBody>
                    <a:bodyPr/>
                    <a:lstStyle/>
                    <a:p>
                      <a:pPr lvl="0" algn="ctr" defTabSz="457200">
                        <a:defRPr sz="1800" b="0" i="0"/>
                      </a:pPr>
                      <a:r>
                        <a:rPr sz="1200" b="1" dirty="0" err="1">
                          <a:uFill>
                            <a:solidFill/>
                          </a:uFill>
                          <a:latin typeface="Arial"/>
                          <a:ea typeface="Arial"/>
                          <a:cs typeface="Arial"/>
                          <a:sym typeface="Arial"/>
                        </a:rPr>
                        <a:t>Nombre</a:t>
                      </a:r>
                      <a:endParaRPr sz="1200" b="1" dirty="0">
                        <a:uFill>
                          <a:solidFill/>
                        </a:uFill>
                        <a:latin typeface="Arial"/>
                        <a:ea typeface="Arial"/>
                        <a:cs typeface="Arial"/>
                        <a:sym typeface="Arial"/>
                      </a:endParaRP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a:uFill>
                            <a:solidFill/>
                          </a:uFill>
                          <a:latin typeface="Arial"/>
                          <a:ea typeface="Arial"/>
                          <a:cs typeface="Arial"/>
                          <a:sym typeface="Arial"/>
                        </a:rPr>
                        <a:t>Geometría binaria</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a:uFill>
                            <a:solidFill/>
                          </a:uFill>
                          <a:latin typeface="Arial"/>
                          <a:ea typeface="Arial"/>
                          <a:cs typeface="Arial"/>
                          <a:sym typeface="Arial"/>
                        </a:rPr>
                        <a:t>Geometría normalizada</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a:uFill>
                            <a:solidFill/>
                          </a:uFill>
                          <a:latin typeface="Arial"/>
                          <a:ea typeface="Arial"/>
                          <a:cs typeface="Arial"/>
                          <a:sym typeface="Arial"/>
                        </a:rPr>
                        <a:t>Tipos y funciones</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a:uFill>
                            <a:solidFill/>
                          </a:uFill>
                          <a:latin typeface="Arial"/>
                          <a:ea typeface="Arial"/>
                          <a:cs typeface="Arial"/>
                          <a:sym typeface="Arial"/>
                        </a:rPr>
                        <a:t>Licencia</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b="1">
                          <a:uFill>
                            <a:solidFill/>
                          </a:uFill>
                          <a:latin typeface="Arial"/>
                          <a:ea typeface="Arial"/>
                          <a:cs typeface="Arial"/>
                          <a:sym typeface="Arial"/>
                        </a:rPr>
                        <a:t>Tecnología</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r>
              <a:tr h="349061">
                <a:tc>
                  <a:txBody>
                    <a:bodyPr/>
                    <a:lstStyle/>
                    <a:p>
                      <a:pPr lvl="0" indent="127000" algn="l" defTabSz="457200">
                        <a:defRPr sz="1800" b="0" i="0"/>
                      </a:pPr>
                      <a:r>
                        <a:rPr sz="1200" dirty="0" err="1">
                          <a:uFill>
                            <a:solidFill/>
                          </a:uFill>
                          <a:latin typeface="Arial"/>
                          <a:ea typeface="Arial"/>
                          <a:cs typeface="Arial"/>
                          <a:sym typeface="Arial"/>
                        </a:rPr>
                        <a:t>PostGIS</a:t>
                      </a:r>
                      <a:endParaRPr sz="1200" dirty="0">
                        <a:uFill>
                          <a:solidFill/>
                        </a:uFill>
                        <a:latin typeface="Arial"/>
                        <a:ea typeface="Arial"/>
                        <a:cs typeface="Arial"/>
                        <a:sym typeface="Arial"/>
                      </a:endParaRP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a:uFill>
                            <a:solidFill/>
                          </a:uFill>
                          <a:latin typeface="Arial"/>
                          <a:ea typeface="Arial"/>
                          <a:cs typeface="Arial"/>
                          <a:sym typeface="Arial"/>
                        </a:rPr>
                        <a:t>GPL v2</a:t>
                      </a:r>
                    </a:p>
                  </a:txBody>
                  <a:tcPr marL="63466" marR="63466" marT="63466" marB="63466"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dirty="0">
                          <a:uFill>
                            <a:solidFill/>
                          </a:uFill>
                          <a:latin typeface="Arial"/>
                          <a:ea typeface="Arial"/>
                          <a:cs typeface="Arial"/>
                          <a:sym typeface="Arial"/>
                        </a:rPr>
                        <a:t>C/C++</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r>
              <a:tr h="401086">
                <a:tc>
                  <a:txBody>
                    <a:bodyPr/>
                    <a:lstStyle/>
                    <a:p>
                      <a:pPr lvl="0" indent="127000" algn="l" defTabSz="457200">
                        <a:defRPr sz="1800" b="0" i="0"/>
                      </a:pPr>
                      <a:r>
                        <a:rPr sz="1200" dirty="0">
                          <a:uFill>
                            <a:solidFill/>
                          </a:uFill>
                          <a:latin typeface="Arial"/>
                          <a:ea typeface="Arial"/>
                          <a:cs typeface="Arial"/>
                          <a:sym typeface="Arial"/>
                        </a:rPr>
                        <a:t>MySQL Spatial</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100" dirty="0">
                          <a:uFill>
                            <a:solidFill/>
                          </a:uFill>
                          <a:latin typeface="Segoe UI Symbol"/>
                          <a:ea typeface="Segoe UI Symbol"/>
                          <a:cs typeface="Segoe UI Symbol"/>
                          <a:sym typeface="Segoe UI Symbol"/>
                        </a:rPr>
                        <a:t>✗</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accent4">
                        <a:lumMod val="60000"/>
                        <a:lumOff val="40000"/>
                      </a:schemeClr>
                    </a:solidFill>
                  </a:tcPr>
                </a:tc>
                <a:tc>
                  <a:txBody>
                    <a:bodyPr/>
                    <a:lstStyle/>
                    <a:p>
                      <a:pPr lvl="0" algn="ctr" defTabSz="457200">
                        <a:defRPr sz="1800" b="0" i="0"/>
                      </a:pPr>
                      <a:r>
                        <a:rPr sz="1100" dirty="0">
                          <a:uFill>
                            <a:solidFill/>
                          </a:uFill>
                          <a:latin typeface="Segoe UI Symbol"/>
                          <a:ea typeface="Segoe UI Symbol"/>
                          <a:cs typeface="Segoe UI Symbol"/>
                          <a:sym typeface="Segoe UI Symbol"/>
                        </a:rPr>
                        <a:t>✗</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accent4">
                        <a:lumMod val="60000"/>
                        <a:lumOff val="40000"/>
                      </a:schemeClr>
                    </a:solidFill>
                  </a:tcPr>
                </a:tc>
                <a:tc>
                  <a:txBody>
                    <a:bodyPr/>
                    <a:lstStyle/>
                    <a:p>
                      <a:pPr lvl="0" algn="ctr" defTabSz="457200">
                        <a:defRPr sz="1800" b="0" i="0"/>
                      </a:pPr>
                      <a:r>
                        <a:rPr sz="1100" dirty="0">
                          <a:uFill>
                            <a:solidFill/>
                          </a:uFill>
                          <a:latin typeface="Segoe UI Symbol"/>
                          <a:ea typeface="Segoe UI Symbol"/>
                          <a:cs typeface="Segoe UI Symbol"/>
                          <a:sym typeface="Segoe UI Symbol"/>
                        </a:rPr>
                        <a:t>✗</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accent4">
                        <a:lumMod val="60000"/>
                        <a:lumOff val="40000"/>
                      </a:schemeClr>
                    </a:solidFill>
                  </a:tcPr>
                </a:tc>
                <a:tc>
                  <a:txBody>
                    <a:bodyPr/>
                    <a:lstStyle/>
                    <a:p>
                      <a:pPr lvl="0" algn="ctr" defTabSz="457200">
                        <a:defRPr sz="1800" b="0" i="0"/>
                      </a:pPr>
                      <a:r>
                        <a:rPr sz="1200" dirty="0">
                          <a:uFill>
                            <a:solidFill/>
                          </a:uFill>
                          <a:latin typeface="Arial"/>
                          <a:ea typeface="Arial"/>
                          <a:cs typeface="Arial"/>
                          <a:sym typeface="Arial"/>
                        </a:rPr>
                        <a:t>Oracle</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dirty="0">
                          <a:uFill>
                            <a:solidFill/>
                          </a:uFill>
                          <a:latin typeface="Arial"/>
                          <a:ea typeface="Arial"/>
                          <a:cs typeface="Arial"/>
                          <a:sym typeface="Arial"/>
                        </a:rPr>
                        <a:t>C/C++</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r>
              <a:tr h="507726">
                <a:tc>
                  <a:txBody>
                    <a:bodyPr/>
                    <a:lstStyle/>
                    <a:p>
                      <a:pPr lvl="0" indent="127000" algn="l" defTabSz="457200">
                        <a:defRPr sz="1800" b="0" i="0"/>
                      </a:pPr>
                      <a:r>
                        <a:rPr sz="1200" dirty="0" err="1">
                          <a:uFill>
                            <a:solidFill/>
                          </a:uFill>
                          <a:latin typeface="Arial"/>
                          <a:ea typeface="Arial"/>
                          <a:cs typeface="Arial"/>
                          <a:sym typeface="Arial"/>
                        </a:rPr>
                        <a:t>Spatialite</a:t>
                      </a:r>
                      <a:endParaRPr sz="1200" dirty="0">
                        <a:uFill>
                          <a:solidFill/>
                        </a:uFill>
                        <a:latin typeface="Arial"/>
                        <a:ea typeface="Arial"/>
                        <a:cs typeface="Arial"/>
                        <a:sym typeface="Arial"/>
                      </a:endParaRP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Segoe UI Symbol"/>
                          <a:ea typeface="Segoe UI Symbol"/>
                          <a:cs typeface="Segoe UI Symbol"/>
                          <a:sym typeface="Segoe UI Symbol"/>
                        </a:rPr>
                        <a:t>✓</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90FF90"/>
                    </a:solidFill>
                  </a:tcPr>
                </a:tc>
                <a:tc>
                  <a:txBody>
                    <a:bodyPr/>
                    <a:lstStyle/>
                    <a:p>
                      <a:pPr lvl="0" algn="ctr" defTabSz="457200">
                        <a:defRPr sz="1800" b="0" i="0"/>
                      </a:pPr>
                      <a:r>
                        <a:rPr sz="1200" dirty="0">
                          <a:uFill>
                            <a:solidFill/>
                          </a:uFill>
                          <a:latin typeface="Arial"/>
                          <a:ea typeface="Arial"/>
                          <a:cs typeface="Arial"/>
                          <a:sym typeface="Arial"/>
                        </a:rPr>
                        <a:t>MPL tri-license</a:t>
                      </a:r>
                    </a:p>
                  </a:txBody>
                  <a:tcPr marL="63466" marR="63466" marT="63466" marB="63466"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c>
                  <a:txBody>
                    <a:bodyPr/>
                    <a:lstStyle/>
                    <a:p>
                      <a:pPr lvl="0" algn="ctr" defTabSz="457200">
                        <a:defRPr sz="1800" b="0" i="0"/>
                      </a:pPr>
                      <a:r>
                        <a:rPr sz="1200" dirty="0">
                          <a:uFill>
                            <a:solidFill/>
                          </a:uFill>
                          <a:latin typeface="Arial"/>
                          <a:ea typeface="Arial"/>
                          <a:cs typeface="Arial"/>
                          <a:sym typeface="Arial"/>
                        </a:rPr>
                        <a:t>C/C++</a:t>
                      </a:r>
                    </a:p>
                  </a:txBody>
                  <a:tcPr marL="63466" marR="63466" marT="63466" marB="63466"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chemeClr val="bg1"/>
                    </a:solidFill>
                  </a:tcPr>
                </a:tc>
              </a:tr>
            </a:tbl>
          </a:graphicData>
        </a:graphic>
      </p:graphicFrame>
    </p:spTree>
    <p:extLst>
      <p:ext uri="{BB962C8B-B14F-4D97-AF65-F5344CB8AC3E}">
        <p14:creationId xmlns:p14="http://schemas.microsoft.com/office/powerpoint/2010/main" val="56469173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anim calcmode="lin" valueType="num">
                                      <p:cBhvr>
                                        <p:cTn id="19" dur="500" fill="hold"/>
                                        <p:tgtEl>
                                          <p:spTgt spid="25"/>
                                        </p:tgtEl>
                                        <p:attrNameLst>
                                          <p:attrName>ppt_x</p:attrName>
                                        </p:attrNameLst>
                                      </p:cBhvr>
                                      <p:tavLst>
                                        <p:tav tm="0">
                                          <p:val>
                                            <p:strVal val="#ppt_x"/>
                                          </p:val>
                                        </p:tav>
                                        <p:tav tm="100000">
                                          <p:val>
                                            <p:strVal val="#ppt_x"/>
                                          </p:val>
                                        </p:tav>
                                      </p:tavLst>
                                    </p:anim>
                                    <p:anim calcmode="lin" valueType="num">
                                      <p:cBhvr>
                                        <p:cTn id="20" dur="500" fill="hold"/>
                                        <p:tgtEl>
                                          <p:spTgt spid="2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strVal val="#ppt_x"/>
                                          </p:val>
                                        </p:tav>
                                        <p:tav tm="100000">
                                          <p:val>
                                            <p:strVal val="#ppt_x"/>
                                          </p:val>
                                        </p:tav>
                                      </p:tavLst>
                                    </p:anim>
                                    <p:anim calcmode="lin" valueType="num">
                                      <p:cBhvr>
                                        <p:cTn id="25" dur="500" fill="hold"/>
                                        <p:tgtEl>
                                          <p:spTgt spid="3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anim calcmode="lin" valueType="num">
                                      <p:cBhvr>
                                        <p:cTn id="29" dur="500" fill="hold"/>
                                        <p:tgtEl>
                                          <p:spTgt spid="26"/>
                                        </p:tgtEl>
                                        <p:attrNameLst>
                                          <p:attrName>ppt_x</p:attrName>
                                        </p:attrNameLst>
                                      </p:cBhvr>
                                      <p:tavLst>
                                        <p:tav tm="0">
                                          <p:val>
                                            <p:strVal val="#ppt_x"/>
                                          </p:val>
                                        </p:tav>
                                        <p:tav tm="100000">
                                          <p:val>
                                            <p:strVal val="#ppt_x"/>
                                          </p:val>
                                        </p:tav>
                                      </p:tavLst>
                                    </p:anim>
                                    <p:anim calcmode="lin" valueType="num">
                                      <p:cBhvr>
                                        <p:cTn id="30" dur="500" fill="hold"/>
                                        <p:tgtEl>
                                          <p:spTgt spid="2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anim calcmode="lin" valueType="num">
                                      <p:cBhvr>
                                        <p:cTn id="34" dur="500" fill="hold"/>
                                        <p:tgtEl>
                                          <p:spTgt spid="27"/>
                                        </p:tgtEl>
                                        <p:attrNameLst>
                                          <p:attrName>ppt_x</p:attrName>
                                        </p:attrNameLst>
                                      </p:cBhvr>
                                      <p:tavLst>
                                        <p:tav tm="0">
                                          <p:val>
                                            <p:strVal val="#ppt_x"/>
                                          </p:val>
                                        </p:tav>
                                        <p:tav tm="100000">
                                          <p:val>
                                            <p:strVal val="#ppt_x"/>
                                          </p:val>
                                        </p:tav>
                                      </p:tavLst>
                                    </p:anim>
                                    <p:anim calcmode="lin" valueType="num">
                                      <p:cBhvr>
                                        <p:cTn id="35" dur="500" fill="hold"/>
                                        <p:tgtEl>
                                          <p:spTgt spid="27"/>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anim calcmode="lin" valueType="num">
                                      <p:cBhvr>
                                        <p:cTn id="39" dur="500" fill="hold"/>
                                        <p:tgtEl>
                                          <p:spTgt spid="28"/>
                                        </p:tgtEl>
                                        <p:attrNameLst>
                                          <p:attrName>ppt_x</p:attrName>
                                        </p:attrNameLst>
                                      </p:cBhvr>
                                      <p:tavLst>
                                        <p:tav tm="0">
                                          <p:val>
                                            <p:strVal val="#ppt_x"/>
                                          </p:val>
                                        </p:tav>
                                        <p:tav tm="100000">
                                          <p:val>
                                            <p:strVal val="#ppt_x"/>
                                          </p:val>
                                        </p:tav>
                                      </p:tavLst>
                                    </p:anim>
                                    <p:anim calcmode="lin" valueType="num">
                                      <p:cBhvr>
                                        <p:cTn id="40" dur="500" fill="hold"/>
                                        <p:tgtEl>
                                          <p:spTgt spid="28"/>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anim calcmode="lin" valueType="num">
                                      <p:cBhvr>
                                        <p:cTn id="44" dur="500" fill="hold"/>
                                        <p:tgtEl>
                                          <p:spTgt spid="29"/>
                                        </p:tgtEl>
                                        <p:attrNameLst>
                                          <p:attrName>ppt_x</p:attrName>
                                        </p:attrNameLst>
                                      </p:cBhvr>
                                      <p:tavLst>
                                        <p:tav tm="0">
                                          <p:val>
                                            <p:strVal val="#ppt_x"/>
                                          </p:val>
                                        </p:tav>
                                        <p:tav tm="100000">
                                          <p:val>
                                            <p:strVal val="#ppt_x"/>
                                          </p:val>
                                        </p:tav>
                                      </p:tavLst>
                                    </p:anim>
                                    <p:anim calcmode="lin" valueType="num">
                                      <p:cBhvr>
                                        <p:cTn id="45" dur="500" fill="hold"/>
                                        <p:tgtEl>
                                          <p:spTgt spid="29"/>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anim calcmode="lin" valueType="num">
                                      <p:cBhvr>
                                        <p:cTn id="49" dur="500" fill="hold"/>
                                        <p:tgtEl>
                                          <p:spTgt spid="30"/>
                                        </p:tgtEl>
                                        <p:attrNameLst>
                                          <p:attrName>ppt_x</p:attrName>
                                        </p:attrNameLst>
                                      </p:cBhvr>
                                      <p:tavLst>
                                        <p:tav tm="0">
                                          <p:val>
                                            <p:strVal val="#ppt_x"/>
                                          </p:val>
                                        </p:tav>
                                        <p:tav tm="100000">
                                          <p:val>
                                            <p:strVal val="#ppt_x"/>
                                          </p:val>
                                        </p:tav>
                                      </p:tavLst>
                                    </p:anim>
                                    <p:anim calcmode="lin" valueType="num">
                                      <p:cBhvr>
                                        <p:cTn id="50" dur="500" fill="hold"/>
                                        <p:tgtEl>
                                          <p:spTgt spid="30"/>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anim calcmode="lin" valueType="num">
                                      <p:cBhvr>
                                        <p:cTn id="54" dur="500" fill="hold"/>
                                        <p:tgtEl>
                                          <p:spTgt spid="31"/>
                                        </p:tgtEl>
                                        <p:attrNameLst>
                                          <p:attrName>ppt_x</p:attrName>
                                        </p:attrNameLst>
                                      </p:cBhvr>
                                      <p:tavLst>
                                        <p:tav tm="0">
                                          <p:val>
                                            <p:strVal val="#ppt_x"/>
                                          </p:val>
                                        </p:tav>
                                        <p:tav tm="100000">
                                          <p:val>
                                            <p:strVal val="#ppt_x"/>
                                          </p:val>
                                        </p:tav>
                                      </p:tavLst>
                                    </p:anim>
                                    <p:anim calcmode="lin" valueType="num">
                                      <p:cBhvr>
                                        <p:cTn id="55" dur="500" fill="hold"/>
                                        <p:tgtEl>
                                          <p:spTgt spid="31"/>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ppt_x</p:attrName>
                                        </p:attrNameLst>
                                      </p:cBhvr>
                                      <p:tavLst>
                                        <p:tav tm="0">
                                          <p:val>
                                            <p:strVal val="#ppt_x"/>
                                          </p:val>
                                        </p:tav>
                                        <p:tav tm="100000">
                                          <p:val>
                                            <p:strVal val="#ppt_x"/>
                                          </p:val>
                                        </p:tav>
                                      </p:tavLst>
                                    </p:anim>
                                    <p:anim calcmode="lin" valueType="num">
                                      <p:cBhvr>
                                        <p:cTn id="60" dur="5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1500"/>
                            </p:stCondLst>
                            <p:childTnLst>
                              <p:par>
                                <p:cTn id="62" presetID="47"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anim calcmode="lin" valueType="num">
                                      <p:cBhvr>
                                        <p:cTn id="65" dur="500" fill="hold"/>
                                        <p:tgtEl>
                                          <p:spTgt spid="34"/>
                                        </p:tgtEl>
                                        <p:attrNameLst>
                                          <p:attrName>ppt_x</p:attrName>
                                        </p:attrNameLst>
                                      </p:cBhvr>
                                      <p:tavLst>
                                        <p:tav tm="0">
                                          <p:val>
                                            <p:strVal val="#ppt_x"/>
                                          </p:val>
                                        </p:tav>
                                        <p:tav tm="100000">
                                          <p:val>
                                            <p:strVal val="#ppt_x"/>
                                          </p:val>
                                        </p:tav>
                                      </p:tavLst>
                                    </p:anim>
                                    <p:anim calcmode="lin" valueType="num">
                                      <p:cBhvr>
                                        <p:cTn id="66" dur="500" fill="hold"/>
                                        <p:tgtEl>
                                          <p:spTgt spid="34"/>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anim calcmode="lin" valueType="num">
                                      <p:cBhvr>
                                        <p:cTn id="70" dur="500" fill="hold"/>
                                        <p:tgtEl>
                                          <p:spTgt spid="35"/>
                                        </p:tgtEl>
                                        <p:attrNameLst>
                                          <p:attrName>ppt_x</p:attrName>
                                        </p:attrNameLst>
                                      </p:cBhvr>
                                      <p:tavLst>
                                        <p:tav tm="0">
                                          <p:val>
                                            <p:strVal val="#ppt_x"/>
                                          </p:val>
                                        </p:tav>
                                        <p:tav tm="100000">
                                          <p:val>
                                            <p:strVal val="#ppt_x"/>
                                          </p:val>
                                        </p:tav>
                                      </p:tavLst>
                                    </p:anim>
                                    <p:anim calcmode="lin" valueType="num">
                                      <p:cBhvr>
                                        <p:cTn id="71" dur="500" fill="hold"/>
                                        <p:tgtEl>
                                          <p:spTgt spid="35"/>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anim calcmode="lin" valueType="num">
                                      <p:cBhvr>
                                        <p:cTn id="75" dur="500" fill="hold"/>
                                        <p:tgtEl>
                                          <p:spTgt spid="36"/>
                                        </p:tgtEl>
                                        <p:attrNameLst>
                                          <p:attrName>ppt_x</p:attrName>
                                        </p:attrNameLst>
                                      </p:cBhvr>
                                      <p:tavLst>
                                        <p:tav tm="0">
                                          <p:val>
                                            <p:strVal val="#ppt_x"/>
                                          </p:val>
                                        </p:tav>
                                        <p:tav tm="100000">
                                          <p:val>
                                            <p:strVal val="#ppt_x"/>
                                          </p:val>
                                        </p:tav>
                                      </p:tavLst>
                                    </p:anim>
                                    <p:anim calcmode="lin" valueType="num">
                                      <p:cBhvr>
                                        <p:cTn id="76" dur="500" fill="hold"/>
                                        <p:tgtEl>
                                          <p:spTgt spid="36"/>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anim calcmode="lin" valueType="num">
                                      <p:cBhvr>
                                        <p:cTn id="80" dur="500" fill="hold"/>
                                        <p:tgtEl>
                                          <p:spTgt spid="37"/>
                                        </p:tgtEl>
                                        <p:attrNameLst>
                                          <p:attrName>ppt_x</p:attrName>
                                        </p:attrNameLst>
                                      </p:cBhvr>
                                      <p:tavLst>
                                        <p:tav tm="0">
                                          <p:val>
                                            <p:strVal val="#ppt_x"/>
                                          </p:val>
                                        </p:tav>
                                        <p:tav tm="100000">
                                          <p:val>
                                            <p:strVal val="#ppt_x"/>
                                          </p:val>
                                        </p:tav>
                                      </p:tavLst>
                                    </p:anim>
                                    <p:anim calcmode="lin" valueType="num">
                                      <p:cBhvr>
                                        <p:cTn id="81" dur="500" fill="hold"/>
                                        <p:tgtEl>
                                          <p:spTgt spid="37"/>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anim calcmode="lin" valueType="num">
                                      <p:cBhvr>
                                        <p:cTn id="85" dur="500" fill="hold"/>
                                        <p:tgtEl>
                                          <p:spTgt spid="38"/>
                                        </p:tgtEl>
                                        <p:attrNameLst>
                                          <p:attrName>ppt_x</p:attrName>
                                        </p:attrNameLst>
                                      </p:cBhvr>
                                      <p:tavLst>
                                        <p:tav tm="0">
                                          <p:val>
                                            <p:strVal val="#ppt_x"/>
                                          </p:val>
                                        </p:tav>
                                        <p:tav tm="100000">
                                          <p:val>
                                            <p:strVal val="#ppt_x"/>
                                          </p:val>
                                        </p:tav>
                                      </p:tavLst>
                                    </p:anim>
                                    <p:anim calcmode="lin" valueType="num">
                                      <p:cBhvr>
                                        <p:cTn id="86" dur="500" fill="hold"/>
                                        <p:tgtEl>
                                          <p:spTgt spid="3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anim calcmode="lin" valueType="num">
                                      <p:cBhvr>
                                        <p:cTn id="90" dur="500" fill="hold"/>
                                        <p:tgtEl>
                                          <p:spTgt spid="39"/>
                                        </p:tgtEl>
                                        <p:attrNameLst>
                                          <p:attrName>ppt_x</p:attrName>
                                        </p:attrNameLst>
                                      </p:cBhvr>
                                      <p:tavLst>
                                        <p:tav tm="0">
                                          <p:val>
                                            <p:strVal val="#ppt_x"/>
                                          </p:val>
                                        </p:tav>
                                        <p:tav tm="100000">
                                          <p:val>
                                            <p:strVal val="#ppt_x"/>
                                          </p:val>
                                        </p:tav>
                                      </p:tavLst>
                                    </p:anim>
                                    <p:anim calcmode="lin" valueType="num">
                                      <p:cBhvr>
                                        <p:cTn id="91" dur="500" fill="hold"/>
                                        <p:tgtEl>
                                          <p:spTgt spid="39"/>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strVal val="#ppt_x"/>
                                          </p:val>
                                        </p:tav>
                                        <p:tav tm="100000">
                                          <p:val>
                                            <p:strVal val="#ppt_x"/>
                                          </p:val>
                                        </p:tav>
                                      </p:tavLst>
                                    </p:anim>
                                    <p:anim calcmode="lin" valueType="num">
                                      <p:cBhvr>
                                        <p:cTn id="96" dur="500" fill="hold"/>
                                        <p:tgtEl>
                                          <p:spTgt spid="40"/>
                                        </p:tgtEl>
                                        <p:attrNameLst>
                                          <p:attrName>ppt_y</p:attrName>
                                        </p:attrNameLst>
                                      </p:cBhvr>
                                      <p:tavLst>
                                        <p:tav tm="0">
                                          <p:val>
                                            <p:strVal val="#ppt_y-.1"/>
                                          </p:val>
                                        </p:tav>
                                        <p:tav tm="100000">
                                          <p:val>
                                            <p:strVal val="#ppt_y"/>
                                          </p:val>
                                        </p:tav>
                                      </p:tavLst>
                                    </p:anim>
                                  </p:childTnLst>
                                </p:cTn>
                              </p:par>
                            </p:childTnLst>
                          </p:cTn>
                        </p:par>
                        <p:par>
                          <p:cTn id="97" fill="hold">
                            <p:stCondLst>
                              <p:cond delay="2000"/>
                            </p:stCondLst>
                            <p:childTnLst>
                              <p:par>
                                <p:cTn id="98" presetID="47" presetClass="entr" presetSubtype="0" fill="hold" grpId="0" nodeType="after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anim calcmode="lin" valueType="num">
                                      <p:cBhvr>
                                        <p:cTn id="101" dur="500" fill="hold"/>
                                        <p:tgtEl>
                                          <p:spTgt spid="41"/>
                                        </p:tgtEl>
                                        <p:attrNameLst>
                                          <p:attrName>ppt_x</p:attrName>
                                        </p:attrNameLst>
                                      </p:cBhvr>
                                      <p:tavLst>
                                        <p:tav tm="0">
                                          <p:val>
                                            <p:strVal val="#ppt_x"/>
                                          </p:val>
                                        </p:tav>
                                        <p:tav tm="100000">
                                          <p:val>
                                            <p:strVal val="#ppt_x"/>
                                          </p:val>
                                        </p:tav>
                                      </p:tavLst>
                                    </p:anim>
                                    <p:anim calcmode="lin" valueType="num">
                                      <p:cBhvr>
                                        <p:cTn id="102" dur="500" fill="hold"/>
                                        <p:tgtEl>
                                          <p:spTgt spid="41"/>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anim calcmode="lin" valueType="num">
                                      <p:cBhvr>
                                        <p:cTn id="106" dur="500" fill="hold"/>
                                        <p:tgtEl>
                                          <p:spTgt spid="42"/>
                                        </p:tgtEl>
                                        <p:attrNameLst>
                                          <p:attrName>ppt_x</p:attrName>
                                        </p:attrNameLst>
                                      </p:cBhvr>
                                      <p:tavLst>
                                        <p:tav tm="0">
                                          <p:val>
                                            <p:strVal val="#ppt_x"/>
                                          </p:val>
                                        </p:tav>
                                        <p:tav tm="100000">
                                          <p:val>
                                            <p:strVal val="#ppt_x"/>
                                          </p:val>
                                        </p:tav>
                                      </p:tavLst>
                                    </p:anim>
                                    <p:anim calcmode="lin" valueType="num">
                                      <p:cBhvr>
                                        <p:cTn id="107" dur="500" fill="hold"/>
                                        <p:tgtEl>
                                          <p:spTgt spid="42"/>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500"/>
                                        <p:tgtEl>
                                          <p:spTgt spid="43"/>
                                        </p:tgtEl>
                                      </p:cBhvr>
                                    </p:animEffect>
                                    <p:anim calcmode="lin" valueType="num">
                                      <p:cBhvr>
                                        <p:cTn id="111" dur="500" fill="hold"/>
                                        <p:tgtEl>
                                          <p:spTgt spid="43"/>
                                        </p:tgtEl>
                                        <p:attrNameLst>
                                          <p:attrName>ppt_x</p:attrName>
                                        </p:attrNameLst>
                                      </p:cBhvr>
                                      <p:tavLst>
                                        <p:tav tm="0">
                                          <p:val>
                                            <p:strVal val="#ppt_x"/>
                                          </p:val>
                                        </p:tav>
                                        <p:tav tm="100000">
                                          <p:val>
                                            <p:strVal val="#ppt_x"/>
                                          </p:val>
                                        </p:tav>
                                      </p:tavLst>
                                    </p:anim>
                                    <p:anim calcmode="lin" valueType="num">
                                      <p:cBhvr>
                                        <p:cTn id="112" dur="500" fill="hold"/>
                                        <p:tgtEl>
                                          <p:spTgt spid="43"/>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500"/>
                                        <p:tgtEl>
                                          <p:spTgt spid="44"/>
                                        </p:tgtEl>
                                      </p:cBhvr>
                                    </p:animEffect>
                                    <p:anim calcmode="lin" valueType="num">
                                      <p:cBhvr>
                                        <p:cTn id="116" dur="500" fill="hold"/>
                                        <p:tgtEl>
                                          <p:spTgt spid="44"/>
                                        </p:tgtEl>
                                        <p:attrNameLst>
                                          <p:attrName>ppt_x</p:attrName>
                                        </p:attrNameLst>
                                      </p:cBhvr>
                                      <p:tavLst>
                                        <p:tav tm="0">
                                          <p:val>
                                            <p:strVal val="#ppt_x"/>
                                          </p:val>
                                        </p:tav>
                                        <p:tav tm="100000">
                                          <p:val>
                                            <p:strVal val="#ppt_x"/>
                                          </p:val>
                                        </p:tav>
                                      </p:tavLst>
                                    </p:anim>
                                    <p:anim calcmode="lin" valueType="num">
                                      <p:cBhvr>
                                        <p:cTn id="117" dur="500" fill="hold"/>
                                        <p:tgtEl>
                                          <p:spTgt spid="44"/>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fade">
                                      <p:cBhvr>
                                        <p:cTn id="120" dur="500"/>
                                        <p:tgtEl>
                                          <p:spTgt spid="45"/>
                                        </p:tgtEl>
                                      </p:cBhvr>
                                    </p:animEffect>
                                    <p:anim calcmode="lin" valueType="num">
                                      <p:cBhvr>
                                        <p:cTn id="121" dur="500" fill="hold"/>
                                        <p:tgtEl>
                                          <p:spTgt spid="45"/>
                                        </p:tgtEl>
                                        <p:attrNameLst>
                                          <p:attrName>ppt_x</p:attrName>
                                        </p:attrNameLst>
                                      </p:cBhvr>
                                      <p:tavLst>
                                        <p:tav tm="0">
                                          <p:val>
                                            <p:strVal val="#ppt_x"/>
                                          </p:val>
                                        </p:tav>
                                        <p:tav tm="100000">
                                          <p:val>
                                            <p:strVal val="#ppt_x"/>
                                          </p:val>
                                        </p:tav>
                                      </p:tavLst>
                                    </p:anim>
                                    <p:anim calcmode="lin" valueType="num">
                                      <p:cBhvr>
                                        <p:cTn id="122" dur="500" fill="hold"/>
                                        <p:tgtEl>
                                          <p:spTgt spid="45"/>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fade">
                                      <p:cBhvr>
                                        <p:cTn id="125" dur="500"/>
                                        <p:tgtEl>
                                          <p:spTgt spid="46"/>
                                        </p:tgtEl>
                                      </p:cBhvr>
                                    </p:animEffect>
                                    <p:anim calcmode="lin" valueType="num">
                                      <p:cBhvr>
                                        <p:cTn id="126" dur="500" fill="hold"/>
                                        <p:tgtEl>
                                          <p:spTgt spid="46"/>
                                        </p:tgtEl>
                                        <p:attrNameLst>
                                          <p:attrName>ppt_x</p:attrName>
                                        </p:attrNameLst>
                                      </p:cBhvr>
                                      <p:tavLst>
                                        <p:tav tm="0">
                                          <p:val>
                                            <p:strVal val="#ppt_x"/>
                                          </p:val>
                                        </p:tav>
                                        <p:tav tm="100000">
                                          <p:val>
                                            <p:strVal val="#ppt_x"/>
                                          </p:val>
                                        </p:tav>
                                      </p:tavLst>
                                    </p:anim>
                                    <p:anim calcmode="lin" valueType="num">
                                      <p:cBhvr>
                                        <p:cTn id="127" dur="500" fill="hold"/>
                                        <p:tgtEl>
                                          <p:spTgt spid="46"/>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fade">
                                      <p:cBhvr>
                                        <p:cTn id="130" dur="500"/>
                                        <p:tgtEl>
                                          <p:spTgt spid="47"/>
                                        </p:tgtEl>
                                      </p:cBhvr>
                                    </p:animEffect>
                                    <p:anim calcmode="lin" valueType="num">
                                      <p:cBhvr>
                                        <p:cTn id="131" dur="500" fill="hold"/>
                                        <p:tgtEl>
                                          <p:spTgt spid="47"/>
                                        </p:tgtEl>
                                        <p:attrNameLst>
                                          <p:attrName>ppt_x</p:attrName>
                                        </p:attrNameLst>
                                      </p:cBhvr>
                                      <p:tavLst>
                                        <p:tav tm="0">
                                          <p:val>
                                            <p:strVal val="#ppt_x"/>
                                          </p:val>
                                        </p:tav>
                                        <p:tav tm="100000">
                                          <p:val>
                                            <p:strVal val="#ppt_x"/>
                                          </p:val>
                                        </p:tav>
                                      </p:tavLst>
                                    </p:anim>
                                    <p:anim calcmode="lin" valueType="num">
                                      <p:cBhvr>
                                        <p:cTn id="132" dur="500" fill="hold"/>
                                        <p:tgtEl>
                                          <p:spTgt spid="47"/>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fade">
                                      <p:cBhvr>
                                        <p:cTn id="135" dur="500"/>
                                        <p:tgtEl>
                                          <p:spTgt spid="48"/>
                                        </p:tgtEl>
                                      </p:cBhvr>
                                    </p:animEffect>
                                    <p:anim calcmode="lin" valueType="num">
                                      <p:cBhvr>
                                        <p:cTn id="136" dur="500" fill="hold"/>
                                        <p:tgtEl>
                                          <p:spTgt spid="48"/>
                                        </p:tgtEl>
                                        <p:attrNameLst>
                                          <p:attrName>ppt_x</p:attrName>
                                        </p:attrNameLst>
                                      </p:cBhvr>
                                      <p:tavLst>
                                        <p:tav tm="0">
                                          <p:val>
                                            <p:strVal val="#ppt_x"/>
                                          </p:val>
                                        </p:tav>
                                        <p:tav tm="100000">
                                          <p:val>
                                            <p:strVal val="#ppt_x"/>
                                          </p:val>
                                        </p:tav>
                                      </p:tavLst>
                                    </p:anim>
                                    <p:anim calcmode="lin" valueType="num">
                                      <p:cBhvr>
                                        <p:cTn id="137" dur="500" fill="hold"/>
                                        <p:tgtEl>
                                          <p:spTgt spid="48"/>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49"/>
                                        </p:tgtEl>
                                        <p:attrNameLst>
                                          <p:attrName>style.visibility</p:attrName>
                                        </p:attrNameLst>
                                      </p:cBhvr>
                                      <p:to>
                                        <p:strVal val="visible"/>
                                      </p:to>
                                    </p:set>
                                    <p:animEffect transition="in" filter="fade">
                                      <p:cBhvr>
                                        <p:cTn id="140" dur="500"/>
                                        <p:tgtEl>
                                          <p:spTgt spid="49"/>
                                        </p:tgtEl>
                                      </p:cBhvr>
                                    </p:animEffect>
                                    <p:anim calcmode="lin" valueType="num">
                                      <p:cBhvr>
                                        <p:cTn id="141" dur="500" fill="hold"/>
                                        <p:tgtEl>
                                          <p:spTgt spid="49"/>
                                        </p:tgtEl>
                                        <p:attrNameLst>
                                          <p:attrName>ppt_x</p:attrName>
                                        </p:attrNameLst>
                                      </p:cBhvr>
                                      <p:tavLst>
                                        <p:tav tm="0">
                                          <p:val>
                                            <p:strVal val="#ppt_x"/>
                                          </p:val>
                                        </p:tav>
                                        <p:tav tm="100000">
                                          <p:val>
                                            <p:strVal val="#ppt_x"/>
                                          </p:val>
                                        </p:tav>
                                      </p:tavLst>
                                    </p:anim>
                                    <p:anim calcmode="lin" valueType="num">
                                      <p:cBhvr>
                                        <p:cTn id="142" dur="500" fill="hold"/>
                                        <p:tgtEl>
                                          <p:spTgt spid="49"/>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fade">
                                      <p:cBhvr>
                                        <p:cTn id="145" dur="500"/>
                                        <p:tgtEl>
                                          <p:spTgt spid="50"/>
                                        </p:tgtEl>
                                      </p:cBhvr>
                                    </p:animEffect>
                                    <p:anim calcmode="lin" valueType="num">
                                      <p:cBhvr>
                                        <p:cTn id="146" dur="500" fill="hold"/>
                                        <p:tgtEl>
                                          <p:spTgt spid="50"/>
                                        </p:tgtEl>
                                        <p:attrNameLst>
                                          <p:attrName>ppt_x</p:attrName>
                                        </p:attrNameLst>
                                      </p:cBhvr>
                                      <p:tavLst>
                                        <p:tav tm="0">
                                          <p:val>
                                            <p:strVal val="#ppt_x"/>
                                          </p:val>
                                        </p:tav>
                                        <p:tav tm="100000">
                                          <p:val>
                                            <p:strVal val="#ppt_x"/>
                                          </p:val>
                                        </p:tav>
                                      </p:tavLst>
                                    </p:anim>
                                    <p:anim calcmode="lin" valueType="num">
                                      <p:cBhvr>
                                        <p:cTn id="147" dur="500" fill="hold"/>
                                        <p:tgtEl>
                                          <p:spTgt spid="50"/>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51"/>
                                        </p:tgtEl>
                                        <p:attrNameLst>
                                          <p:attrName>style.visibility</p:attrName>
                                        </p:attrNameLst>
                                      </p:cBhvr>
                                      <p:to>
                                        <p:strVal val="visible"/>
                                      </p:to>
                                    </p:set>
                                    <p:animEffect transition="in" filter="fade">
                                      <p:cBhvr>
                                        <p:cTn id="150" dur="500"/>
                                        <p:tgtEl>
                                          <p:spTgt spid="51"/>
                                        </p:tgtEl>
                                      </p:cBhvr>
                                    </p:animEffect>
                                    <p:anim calcmode="lin" valueType="num">
                                      <p:cBhvr>
                                        <p:cTn id="151" dur="500" fill="hold"/>
                                        <p:tgtEl>
                                          <p:spTgt spid="51"/>
                                        </p:tgtEl>
                                        <p:attrNameLst>
                                          <p:attrName>ppt_x</p:attrName>
                                        </p:attrNameLst>
                                      </p:cBhvr>
                                      <p:tavLst>
                                        <p:tav tm="0">
                                          <p:val>
                                            <p:strVal val="#ppt_x"/>
                                          </p:val>
                                        </p:tav>
                                        <p:tav tm="100000">
                                          <p:val>
                                            <p:strVal val="#ppt_x"/>
                                          </p:val>
                                        </p:tav>
                                      </p:tavLst>
                                    </p:anim>
                                    <p:anim calcmode="lin" valueType="num">
                                      <p:cBhvr>
                                        <p:cTn id="152" dur="500" fill="hold"/>
                                        <p:tgtEl>
                                          <p:spTgt spid="51"/>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52"/>
                                        </p:tgtEl>
                                        <p:attrNameLst>
                                          <p:attrName>style.visibility</p:attrName>
                                        </p:attrNameLst>
                                      </p:cBhvr>
                                      <p:to>
                                        <p:strVal val="visible"/>
                                      </p:to>
                                    </p:set>
                                    <p:animEffect transition="in" filter="fade">
                                      <p:cBhvr>
                                        <p:cTn id="155" dur="500"/>
                                        <p:tgtEl>
                                          <p:spTgt spid="52"/>
                                        </p:tgtEl>
                                      </p:cBhvr>
                                    </p:animEffect>
                                    <p:anim calcmode="lin" valueType="num">
                                      <p:cBhvr>
                                        <p:cTn id="156" dur="500" fill="hold"/>
                                        <p:tgtEl>
                                          <p:spTgt spid="52"/>
                                        </p:tgtEl>
                                        <p:attrNameLst>
                                          <p:attrName>ppt_x</p:attrName>
                                        </p:attrNameLst>
                                      </p:cBhvr>
                                      <p:tavLst>
                                        <p:tav tm="0">
                                          <p:val>
                                            <p:strVal val="#ppt_x"/>
                                          </p:val>
                                        </p:tav>
                                        <p:tav tm="100000">
                                          <p:val>
                                            <p:strVal val="#ppt_x"/>
                                          </p:val>
                                        </p:tav>
                                      </p:tavLst>
                                    </p:anim>
                                    <p:anim calcmode="lin" valueType="num">
                                      <p:cBhvr>
                                        <p:cTn id="157" dur="500" fill="hold"/>
                                        <p:tgtEl>
                                          <p:spTgt spid="52"/>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53"/>
                                        </p:tgtEl>
                                        <p:attrNameLst>
                                          <p:attrName>style.visibility</p:attrName>
                                        </p:attrNameLst>
                                      </p:cBhvr>
                                      <p:to>
                                        <p:strVal val="visible"/>
                                      </p:to>
                                    </p:set>
                                    <p:animEffect transition="in" filter="fade">
                                      <p:cBhvr>
                                        <p:cTn id="160" dur="500"/>
                                        <p:tgtEl>
                                          <p:spTgt spid="53"/>
                                        </p:tgtEl>
                                      </p:cBhvr>
                                    </p:animEffect>
                                    <p:anim calcmode="lin" valueType="num">
                                      <p:cBhvr>
                                        <p:cTn id="161" dur="500" fill="hold"/>
                                        <p:tgtEl>
                                          <p:spTgt spid="53"/>
                                        </p:tgtEl>
                                        <p:attrNameLst>
                                          <p:attrName>ppt_x</p:attrName>
                                        </p:attrNameLst>
                                      </p:cBhvr>
                                      <p:tavLst>
                                        <p:tav tm="0">
                                          <p:val>
                                            <p:strVal val="#ppt_x"/>
                                          </p:val>
                                        </p:tav>
                                        <p:tav tm="100000">
                                          <p:val>
                                            <p:strVal val="#ppt_x"/>
                                          </p:val>
                                        </p:tav>
                                      </p:tavLst>
                                    </p:anim>
                                    <p:anim calcmode="lin" valueType="num">
                                      <p:cBhvr>
                                        <p:cTn id="162" dur="500" fill="hold"/>
                                        <p:tgtEl>
                                          <p:spTgt spid="53"/>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54"/>
                                        </p:tgtEl>
                                        <p:attrNameLst>
                                          <p:attrName>style.visibility</p:attrName>
                                        </p:attrNameLst>
                                      </p:cBhvr>
                                      <p:to>
                                        <p:strVal val="visible"/>
                                      </p:to>
                                    </p:set>
                                    <p:animEffect transition="in" filter="fade">
                                      <p:cBhvr>
                                        <p:cTn id="165" dur="500"/>
                                        <p:tgtEl>
                                          <p:spTgt spid="54"/>
                                        </p:tgtEl>
                                      </p:cBhvr>
                                    </p:animEffect>
                                    <p:anim calcmode="lin" valueType="num">
                                      <p:cBhvr>
                                        <p:cTn id="166" dur="500" fill="hold"/>
                                        <p:tgtEl>
                                          <p:spTgt spid="54"/>
                                        </p:tgtEl>
                                        <p:attrNameLst>
                                          <p:attrName>ppt_x</p:attrName>
                                        </p:attrNameLst>
                                      </p:cBhvr>
                                      <p:tavLst>
                                        <p:tav tm="0">
                                          <p:val>
                                            <p:strVal val="#ppt_x"/>
                                          </p:val>
                                        </p:tav>
                                        <p:tav tm="100000">
                                          <p:val>
                                            <p:strVal val="#ppt_x"/>
                                          </p:val>
                                        </p:tav>
                                      </p:tavLst>
                                    </p:anim>
                                    <p:anim calcmode="lin" valueType="num">
                                      <p:cBhvr>
                                        <p:cTn id="167" dur="500" fill="hold"/>
                                        <p:tgtEl>
                                          <p:spTgt spid="54"/>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500"/>
                                        <p:tgtEl>
                                          <p:spTgt spid="55"/>
                                        </p:tgtEl>
                                      </p:cBhvr>
                                    </p:animEffect>
                                    <p:anim calcmode="lin" valueType="num">
                                      <p:cBhvr>
                                        <p:cTn id="171" dur="500" fill="hold"/>
                                        <p:tgtEl>
                                          <p:spTgt spid="55"/>
                                        </p:tgtEl>
                                        <p:attrNameLst>
                                          <p:attrName>ppt_x</p:attrName>
                                        </p:attrNameLst>
                                      </p:cBhvr>
                                      <p:tavLst>
                                        <p:tav tm="0">
                                          <p:val>
                                            <p:strVal val="#ppt_x"/>
                                          </p:val>
                                        </p:tav>
                                        <p:tav tm="100000">
                                          <p:val>
                                            <p:strVal val="#ppt_x"/>
                                          </p:val>
                                        </p:tav>
                                      </p:tavLst>
                                    </p:anim>
                                    <p:anim calcmode="lin" valueType="num">
                                      <p:cBhvr>
                                        <p:cTn id="172" dur="500" fill="hold"/>
                                        <p:tgtEl>
                                          <p:spTgt spid="55"/>
                                        </p:tgtEl>
                                        <p:attrNameLst>
                                          <p:attrName>ppt_y</p:attrName>
                                        </p:attrNameLst>
                                      </p:cBhvr>
                                      <p:tavLst>
                                        <p:tav tm="0">
                                          <p:val>
                                            <p:strVal val="#ppt_y-.1"/>
                                          </p:val>
                                        </p:tav>
                                        <p:tav tm="100000">
                                          <p:val>
                                            <p:strVal val="#ppt_y"/>
                                          </p:val>
                                        </p:tav>
                                      </p:tavLst>
                                    </p:anim>
                                  </p:childTnLst>
                                </p:cTn>
                              </p:par>
                              <p:par>
                                <p:cTn id="173" presetID="47" presetClass="entr" presetSubtype="0"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Effect transition="in" filter="fade">
                                      <p:cBhvr>
                                        <p:cTn id="175" dur="500"/>
                                        <p:tgtEl>
                                          <p:spTgt spid="56"/>
                                        </p:tgtEl>
                                      </p:cBhvr>
                                    </p:animEffect>
                                    <p:anim calcmode="lin" valueType="num">
                                      <p:cBhvr>
                                        <p:cTn id="176" dur="500" fill="hold"/>
                                        <p:tgtEl>
                                          <p:spTgt spid="56"/>
                                        </p:tgtEl>
                                        <p:attrNameLst>
                                          <p:attrName>ppt_x</p:attrName>
                                        </p:attrNameLst>
                                      </p:cBhvr>
                                      <p:tavLst>
                                        <p:tav tm="0">
                                          <p:val>
                                            <p:strVal val="#ppt_x"/>
                                          </p:val>
                                        </p:tav>
                                        <p:tav tm="100000">
                                          <p:val>
                                            <p:strVal val="#ppt_x"/>
                                          </p:val>
                                        </p:tav>
                                      </p:tavLst>
                                    </p:anim>
                                    <p:anim calcmode="lin" valueType="num">
                                      <p:cBhvr>
                                        <p:cTn id="177" dur="500" fill="hold"/>
                                        <p:tgtEl>
                                          <p:spTgt spid="56"/>
                                        </p:tgtEl>
                                        <p:attrNameLst>
                                          <p:attrName>ppt_y</p:attrName>
                                        </p:attrNameLst>
                                      </p:cBhvr>
                                      <p:tavLst>
                                        <p:tav tm="0">
                                          <p:val>
                                            <p:strVal val="#ppt_y-.1"/>
                                          </p:val>
                                        </p:tav>
                                        <p:tav tm="100000">
                                          <p:val>
                                            <p:strVal val="#ppt_y"/>
                                          </p:val>
                                        </p:tav>
                                      </p:tavLst>
                                    </p:anim>
                                  </p:childTnLst>
                                </p:cTn>
                              </p:par>
                              <p:par>
                                <p:cTn id="178" presetID="47" presetClass="entr" presetSubtype="0" fill="hold" grpId="0" nodeType="withEffect">
                                  <p:stCondLst>
                                    <p:cond delay="0"/>
                                  </p:stCondLst>
                                  <p:childTnLst>
                                    <p:set>
                                      <p:cBhvr>
                                        <p:cTn id="179" dur="1" fill="hold">
                                          <p:stCondLst>
                                            <p:cond delay="0"/>
                                          </p:stCondLst>
                                        </p:cTn>
                                        <p:tgtEl>
                                          <p:spTgt spid="57"/>
                                        </p:tgtEl>
                                        <p:attrNameLst>
                                          <p:attrName>style.visibility</p:attrName>
                                        </p:attrNameLst>
                                      </p:cBhvr>
                                      <p:to>
                                        <p:strVal val="visible"/>
                                      </p:to>
                                    </p:set>
                                    <p:animEffect transition="in" filter="fade">
                                      <p:cBhvr>
                                        <p:cTn id="180" dur="500"/>
                                        <p:tgtEl>
                                          <p:spTgt spid="57"/>
                                        </p:tgtEl>
                                      </p:cBhvr>
                                    </p:animEffect>
                                    <p:anim calcmode="lin" valueType="num">
                                      <p:cBhvr>
                                        <p:cTn id="181" dur="500" fill="hold"/>
                                        <p:tgtEl>
                                          <p:spTgt spid="57"/>
                                        </p:tgtEl>
                                        <p:attrNameLst>
                                          <p:attrName>ppt_x</p:attrName>
                                        </p:attrNameLst>
                                      </p:cBhvr>
                                      <p:tavLst>
                                        <p:tav tm="0">
                                          <p:val>
                                            <p:strVal val="#ppt_x"/>
                                          </p:val>
                                        </p:tav>
                                        <p:tav tm="100000">
                                          <p:val>
                                            <p:strVal val="#ppt_x"/>
                                          </p:val>
                                        </p:tav>
                                      </p:tavLst>
                                    </p:anim>
                                    <p:anim calcmode="lin" valueType="num">
                                      <p:cBhvr>
                                        <p:cTn id="182" dur="500" fill="hold"/>
                                        <p:tgtEl>
                                          <p:spTgt spid="57"/>
                                        </p:tgtEl>
                                        <p:attrNameLst>
                                          <p:attrName>ppt_y</p:attrName>
                                        </p:attrNameLst>
                                      </p:cBhvr>
                                      <p:tavLst>
                                        <p:tav tm="0">
                                          <p:val>
                                            <p:strVal val="#ppt_y-.1"/>
                                          </p:val>
                                        </p:tav>
                                        <p:tav tm="100000">
                                          <p:val>
                                            <p:strVal val="#ppt_y"/>
                                          </p:val>
                                        </p:tav>
                                      </p:tavLst>
                                    </p:anim>
                                  </p:childTnLst>
                                </p:cTn>
                              </p:par>
                              <p:par>
                                <p:cTn id="183" presetID="53" presetClass="entr" presetSubtype="16" fill="hold" grpId="0" nodeType="withEffect">
                                  <p:stCondLst>
                                    <p:cond delay="0"/>
                                  </p:stCondLst>
                                  <p:childTnLst>
                                    <p:set>
                                      <p:cBhvr>
                                        <p:cTn id="184" dur="1" fill="hold">
                                          <p:stCondLst>
                                            <p:cond delay="0"/>
                                          </p:stCondLst>
                                        </p:cTn>
                                        <p:tgtEl>
                                          <p:spTgt spid="58"/>
                                        </p:tgtEl>
                                        <p:attrNameLst>
                                          <p:attrName>style.visibility</p:attrName>
                                        </p:attrNameLst>
                                      </p:cBhvr>
                                      <p:to>
                                        <p:strVal val="visible"/>
                                      </p:to>
                                    </p:set>
                                    <p:anim calcmode="lin" valueType="num">
                                      <p:cBhvr>
                                        <p:cTn id="185" dur="500" fill="hold"/>
                                        <p:tgtEl>
                                          <p:spTgt spid="58"/>
                                        </p:tgtEl>
                                        <p:attrNameLst>
                                          <p:attrName>ppt_w</p:attrName>
                                        </p:attrNameLst>
                                      </p:cBhvr>
                                      <p:tavLst>
                                        <p:tav tm="0">
                                          <p:val>
                                            <p:fltVal val="0"/>
                                          </p:val>
                                        </p:tav>
                                        <p:tav tm="100000">
                                          <p:val>
                                            <p:strVal val="#ppt_w"/>
                                          </p:val>
                                        </p:tav>
                                      </p:tavLst>
                                    </p:anim>
                                    <p:anim calcmode="lin" valueType="num">
                                      <p:cBhvr>
                                        <p:cTn id="186" dur="500" fill="hold"/>
                                        <p:tgtEl>
                                          <p:spTgt spid="58"/>
                                        </p:tgtEl>
                                        <p:attrNameLst>
                                          <p:attrName>ppt_h</p:attrName>
                                        </p:attrNameLst>
                                      </p:cBhvr>
                                      <p:tavLst>
                                        <p:tav tm="0">
                                          <p:val>
                                            <p:fltVal val="0"/>
                                          </p:val>
                                        </p:tav>
                                        <p:tav tm="100000">
                                          <p:val>
                                            <p:strVal val="#ppt_h"/>
                                          </p:val>
                                        </p:tav>
                                      </p:tavLst>
                                    </p:anim>
                                    <p:animEffect transition="in" filter="fade">
                                      <p:cBhvr>
                                        <p:cTn id="187" dur="500"/>
                                        <p:tgtEl>
                                          <p:spTgt spid="58"/>
                                        </p:tgtEl>
                                      </p:cBhvr>
                                    </p:animEffect>
                                  </p:childTnLst>
                                </p:cTn>
                              </p:par>
                              <p:par>
                                <p:cTn id="188" presetID="53" presetClass="entr" presetSubtype="16" fill="hold" grpId="0" nodeType="withEffect">
                                  <p:stCondLst>
                                    <p:cond delay="0"/>
                                  </p:stCondLst>
                                  <p:childTnLst>
                                    <p:set>
                                      <p:cBhvr>
                                        <p:cTn id="189" dur="1" fill="hold">
                                          <p:stCondLst>
                                            <p:cond delay="0"/>
                                          </p:stCondLst>
                                        </p:cTn>
                                        <p:tgtEl>
                                          <p:spTgt spid="59"/>
                                        </p:tgtEl>
                                        <p:attrNameLst>
                                          <p:attrName>style.visibility</p:attrName>
                                        </p:attrNameLst>
                                      </p:cBhvr>
                                      <p:to>
                                        <p:strVal val="visible"/>
                                      </p:to>
                                    </p:set>
                                    <p:anim calcmode="lin" valueType="num">
                                      <p:cBhvr>
                                        <p:cTn id="190" dur="500" fill="hold"/>
                                        <p:tgtEl>
                                          <p:spTgt spid="59"/>
                                        </p:tgtEl>
                                        <p:attrNameLst>
                                          <p:attrName>ppt_w</p:attrName>
                                        </p:attrNameLst>
                                      </p:cBhvr>
                                      <p:tavLst>
                                        <p:tav tm="0">
                                          <p:val>
                                            <p:fltVal val="0"/>
                                          </p:val>
                                        </p:tav>
                                        <p:tav tm="100000">
                                          <p:val>
                                            <p:strVal val="#ppt_w"/>
                                          </p:val>
                                        </p:tav>
                                      </p:tavLst>
                                    </p:anim>
                                    <p:anim calcmode="lin" valueType="num">
                                      <p:cBhvr>
                                        <p:cTn id="191" dur="500" fill="hold"/>
                                        <p:tgtEl>
                                          <p:spTgt spid="59"/>
                                        </p:tgtEl>
                                        <p:attrNameLst>
                                          <p:attrName>ppt_h</p:attrName>
                                        </p:attrNameLst>
                                      </p:cBhvr>
                                      <p:tavLst>
                                        <p:tav tm="0">
                                          <p:val>
                                            <p:fltVal val="0"/>
                                          </p:val>
                                        </p:tav>
                                        <p:tav tm="100000">
                                          <p:val>
                                            <p:strVal val="#ppt_h"/>
                                          </p:val>
                                        </p:tav>
                                      </p:tavLst>
                                    </p:anim>
                                    <p:animEffect transition="in" filter="fade">
                                      <p:cBhvr>
                                        <p:cTn id="192" dur="500"/>
                                        <p:tgtEl>
                                          <p:spTgt spid="59"/>
                                        </p:tgtEl>
                                      </p:cBhvr>
                                    </p:animEffect>
                                  </p:childTnLst>
                                </p:cTn>
                              </p:par>
                              <p:par>
                                <p:cTn id="193" presetID="53" presetClass="entr" presetSubtype="16" fill="hold" grpId="0" nodeType="withEffect">
                                  <p:stCondLst>
                                    <p:cond delay="0"/>
                                  </p:stCondLst>
                                  <p:childTnLst>
                                    <p:set>
                                      <p:cBhvr>
                                        <p:cTn id="194" dur="1" fill="hold">
                                          <p:stCondLst>
                                            <p:cond delay="0"/>
                                          </p:stCondLst>
                                        </p:cTn>
                                        <p:tgtEl>
                                          <p:spTgt spid="60"/>
                                        </p:tgtEl>
                                        <p:attrNameLst>
                                          <p:attrName>style.visibility</p:attrName>
                                        </p:attrNameLst>
                                      </p:cBhvr>
                                      <p:to>
                                        <p:strVal val="visible"/>
                                      </p:to>
                                    </p:set>
                                    <p:anim calcmode="lin" valueType="num">
                                      <p:cBhvr>
                                        <p:cTn id="195" dur="500" fill="hold"/>
                                        <p:tgtEl>
                                          <p:spTgt spid="60"/>
                                        </p:tgtEl>
                                        <p:attrNameLst>
                                          <p:attrName>ppt_w</p:attrName>
                                        </p:attrNameLst>
                                      </p:cBhvr>
                                      <p:tavLst>
                                        <p:tav tm="0">
                                          <p:val>
                                            <p:fltVal val="0"/>
                                          </p:val>
                                        </p:tav>
                                        <p:tav tm="100000">
                                          <p:val>
                                            <p:strVal val="#ppt_w"/>
                                          </p:val>
                                        </p:tav>
                                      </p:tavLst>
                                    </p:anim>
                                    <p:anim calcmode="lin" valueType="num">
                                      <p:cBhvr>
                                        <p:cTn id="196" dur="500" fill="hold"/>
                                        <p:tgtEl>
                                          <p:spTgt spid="60"/>
                                        </p:tgtEl>
                                        <p:attrNameLst>
                                          <p:attrName>ppt_h</p:attrName>
                                        </p:attrNameLst>
                                      </p:cBhvr>
                                      <p:tavLst>
                                        <p:tav tm="0">
                                          <p:val>
                                            <p:fltVal val="0"/>
                                          </p:val>
                                        </p:tav>
                                        <p:tav tm="100000">
                                          <p:val>
                                            <p:strVal val="#ppt_h"/>
                                          </p:val>
                                        </p:tav>
                                      </p:tavLst>
                                    </p:anim>
                                    <p:animEffect transition="in" filter="fade">
                                      <p:cBhvr>
                                        <p:cTn id="197" dur="500"/>
                                        <p:tgtEl>
                                          <p:spTgt spid="60"/>
                                        </p:tgtEl>
                                      </p:cBhvr>
                                    </p:animEffect>
                                  </p:childTnLst>
                                </p:cTn>
                              </p:par>
                              <p:par>
                                <p:cTn id="198" presetID="53" presetClass="entr" presetSubtype="16" fill="hold" grpId="0" nodeType="withEffect">
                                  <p:stCondLst>
                                    <p:cond delay="0"/>
                                  </p:stCondLst>
                                  <p:childTnLst>
                                    <p:set>
                                      <p:cBhvr>
                                        <p:cTn id="199" dur="1" fill="hold">
                                          <p:stCondLst>
                                            <p:cond delay="0"/>
                                          </p:stCondLst>
                                        </p:cTn>
                                        <p:tgtEl>
                                          <p:spTgt spid="62"/>
                                        </p:tgtEl>
                                        <p:attrNameLst>
                                          <p:attrName>style.visibility</p:attrName>
                                        </p:attrNameLst>
                                      </p:cBhvr>
                                      <p:to>
                                        <p:strVal val="visible"/>
                                      </p:to>
                                    </p:set>
                                    <p:anim calcmode="lin" valueType="num">
                                      <p:cBhvr>
                                        <p:cTn id="200" dur="500" fill="hold"/>
                                        <p:tgtEl>
                                          <p:spTgt spid="62"/>
                                        </p:tgtEl>
                                        <p:attrNameLst>
                                          <p:attrName>ppt_w</p:attrName>
                                        </p:attrNameLst>
                                      </p:cBhvr>
                                      <p:tavLst>
                                        <p:tav tm="0">
                                          <p:val>
                                            <p:fltVal val="0"/>
                                          </p:val>
                                        </p:tav>
                                        <p:tav tm="100000">
                                          <p:val>
                                            <p:strVal val="#ppt_w"/>
                                          </p:val>
                                        </p:tav>
                                      </p:tavLst>
                                    </p:anim>
                                    <p:anim calcmode="lin" valueType="num">
                                      <p:cBhvr>
                                        <p:cTn id="201" dur="500" fill="hold"/>
                                        <p:tgtEl>
                                          <p:spTgt spid="62"/>
                                        </p:tgtEl>
                                        <p:attrNameLst>
                                          <p:attrName>ppt_h</p:attrName>
                                        </p:attrNameLst>
                                      </p:cBhvr>
                                      <p:tavLst>
                                        <p:tav tm="0">
                                          <p:val>
                                            <p:fltVal val="0"/>
                                          </p:val>
                                        </p:tav>
                                        <p:tav tm="100000">
                                          <p:val>
                                            <p:strVal val="#ppt_h"/>
                                          </p:val>
                                        </p:tav>
                                      </p:tavLst>
                                    </p:anim>
                                    <p:animEffect transition="in" filter="fade">
                                      <p:cBhvr>
                                        <p:cTn id="202" dur="500"/>
                                        <p:tgtEl>
                                          <p:spTgt spid="62"/>
                                        </p:tgtEl>
                                      </p:cBhvr>
                                    </p:animEffect>
                                  </p:childTnLst>
                                </p:cTn>
                              </p:par>
                              <p:par>
                                <p:cTn id="203" presetID="53" presetClass="entr" presetSubtype="16" fill="hold" grpId="0" nodeType="withEffect">
                                  <p:stCondLst>
                                    <p:cond delay="0"/>
                                  </p:stCondLst>
                                  <p:childTnLst>
                                    <p:set>
                                      <p:cBhvr>
                                        <p:cTn id="204" dur="1" fill="hold">
                                          <p:stCondLst>
                                            <p:cond delay="0"/>
                                          </p:stCondLst>
                                        </p:cTn>
                                        <p:tgtEl>
                                          <p:spTgt spid="63"/>
                                        </p:tgtEl>
                                        <p:attrNameLst>
                                          <p:attrName>style.visibility</p:attrName>
                                        </p:attrNameLst>
                                      </p:cBhvr>
                                      <p:to>
                                        <p:strVal val="visible"/>
                                      </p:to>
                                    </p:set>
                                    <p:anim calcmode="lin" valueType="num">
                                      <p:cBhvr>
                                        <p:cTn id="205" dur="500" fill="hold"/>
                                        <p:tgtEl>
                                          <p:spTgt spid="63"/>
                                        </p:tgtEl>
                                        <p:attrNameLst>
                                          <p:attrName>ppt_w</p:attrName>
                                        </p:attrNameLst>
                                      </p:cBhvr>
                                      <p:tavLst>
                                        <p:tav tm="0">
                                          <p:val>
                                            <p:fltVal val="0"/>
                                          </p:val>
                                        </p:tav>
                                        <p:tav tm="100000">
                                          <p:val>
                                            <p:strVal val="#ppt_w"/>
                                          </p:val>
                                        </p:tav>
                                      </p:tavLst>
                                    </p:anim>
                                    <p:anim calcmode="lin" valueType="num">
                                      <p:cBhvr>
                                        <p:cTn id="206" dur="500" fill="hold"/>
                                        <p:tgtEl>
                                          <p:spTgt spid="63"/>
                                        </p:tgtEl>
                                        <p:attrNameLst>
                                          <p:attrName>ppt_h</p:attrName>
                                        </p:attrNameLst>
                                      </p:cBhvr>
                                      <p:tavLst>
                                        <p:tav tm="0">
                                          <p:val>
                                            <p:fltVal val="0"/>
                                          </p:val>
                                        </p:tav>
                                        <p:tav tm="100000">
                                          <p:val>
                                            <p:strVal val="#ppt_h"/>
                                          </p:val>
                                        </p:tav>
                                      </p:tavLst>
                                    </p:anim>
                                    <p:animEffect transition="in" filter="fade">
                                      <p:cBhvr>
                                        <p:cTn id="207" dur="500"/>
                                        <p:tgtEl>
                                          <p:spTgt spid="6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64"/>
                                        </p:tgtEl>
                                        <p:attrNameLst>
                                          <p:attrName>style.visibility</p:attrName>
                                        </p:attrNameLst>
                                      </p:cBhvr>
                                      <p:to>
                                        <p:strVal val="visible"/>
                                      </p:to>
                                    </p:set>
                                    <p:anim calcmode="lin" valueType="num">
                                      <p:cBhvr>
                                        <p:cTn id="210" dur="500" fill="hold"/>
                                        <p:tgtEl>
                                          <p:spTgt spid="64"/>
                                        </p:tgtEl>
                                        <p:attrNameLst>
                                          <p:attrName>ppt_w</p:attrName>
                                        </p:attrNameLst>
                                      </p:cBhvr>
                                      <p:tavLst>
                                        <p:tav tm="0">
                                          <p:val>
                                            <p:fltVal val="0"/>
                                          </p:val>
                                        </p:tav>
                                        <p:tav tm="100000">
                                          <p:val>
                                            <p:strVal val="#ppt_w"/>
                                          </p:val>
                                        </p:tav>
                                      </p:tavLst>
                                    </p:anim>
                                    <p:anim calcmode="lin" valueType="num">
                                      <p:cBhvr>
                                        <p:cTn id="211" dur="500" fill="hold"/>
                                        <p:tgtEl>
                                          <p:spTgt spid="64"/>
                                        </p:tgtEl>
                                        <p:attrNameLst>
                                          <p:attrName>ppt_h</p:attrName>
                                        </p:attrNameLst>
                                      </p:cBhvr>
                                      <p:tavLst>
                                        <p:tav tm="0">
                                          <p:val>
                                            <p:fltVal val="0"/>
                                          </p:val>
                                        </p:tav>
                                        <p:tav tm="100000">
                                          <p:val>
                                            <p:strVal val="#ppt_h"/>
                                          </p:val>
                                        </p:tav>
                                      </p:tavLst>
                                    </p:anim>
                                    <p:animEffect transition="in" filter="fade">
                                      <p:cBhvr>
                                        <p:cTn id="212" dur="500"/>
                                        <p:tgtEl>
                                          <p:spTgt spid="64"/>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65"/>
                                        </p:tgtEl>
                                        <p:attrNameLst>
                                          <p:attrName>style.visibility</p:attrName>
                                        </p:attrNameLst>
                                      </p:cBhvr>
                                      <p:to>
                                        <p:strVal val="visible"/>
                                      </p:to>
                                    </p:set>
                                    <p:anim calcmode="lin" valueType="num">
                                      <p:cBhvr>
                                        <p:cTn id="215" dur="500" fill="hold"/>
                                        <p:tgtEl>
                                          <p:spTgt spid="65"/>
                                        </p:tgtEl>
                                        <p:attrNameLst>
                                          <p:attrName>ppt_w</p:attrName>
                                        </p:attrNameLst>
                                      </p:cBhvr>
                                      <p:tavLst>
                                        <p:tav tm="0">
                                          <p:val>
                                            <p:fltVal val="0"/>
                                          </p:val>
                                        </p:tav>
                                        <p:tav tm="100000">
                                          <p:val>
                                            <p:strVal val="#ppt_w"/>
                                          </p:val>
                                        </p:tav>
                                      </p:tavLst>
                                    </p:anim>
                                    <p:anim calcmode="lin" valueType="num">
                                      <p:cBhvr>
                                        <p:cTn id="216" dur="500" fill="hold"/>
                                        <p:tgtEl>
                                          <p:spTgt spid="65"/>
                                        </p:tgtEl>
                                        <p:attrNameLst>
                                          <p:attrName>ppt_h</p:attrName>
                                        </p:attrNameLst>
                                      </p:cBhvr>
                                      <p:tavLst>
                                        <p:tav tm="0">
                                          <p:val>
                                            <p:fltVal val="0"/>
                                          </p:val>
                                        </p:tav>
                                        <p:tav tm="100000">
                                          <p:val>
                                            <p:strVal val="#ppt_h"/>
                                          </p:val>
                                        </p:tav>
                                      </p:tavLst>
                                    </p:anim>
                                    <p:animEffect transition="in" filter="fade">
                                      <p:cBhvr>
                                        <p:cTn id="217" dur="500"/>
                                        <p:tgtEl>
                                          <p:spTgt spid="65"/>
                                        </p:tgtEl>
                                      </p:cBhvr>
                                    </p:animEffect>
                                  </p:childTnLst>
                                </p:cTn>
                              </p:par>
                            </p:childTnLst>
                          </p:cTn>
                        </p:par>
                        <p:par>
                          <p:cTn id="218" fill="hold">
                            <p:stCondLst>
                              <p:cond delay="2500"/>
                            </p:stCondLst>
                            <p:childTnLst>
                              <p:par>
                                <p:cTn id="219" presetID="53" presetClass="entr" presetSubtype="16" fill="hold" grpId="0" nodeType="afterEffect">
                                  <p:stCondLst>
                                    <p:cond delay="0"/>
                                  </p:stCondLst>
                                  <p:childTnLst>
                                    <p:set>
                                      <p:cBhvr>
                                        <p:cTn id="220" dur="1" fill="hold">
                                          <p:stCondLst>
                                            <p:cond delay="0"/>
                                          </p:stCondLst>
                                        </p:cTn>
                                        <p:tgtEl>
                                          <p:spTgt spid="9"/>
                                        </p:tgtEl>
                                        <p:attrNameLst>
                                          <p:attrName>style.visibility</p:attrName>
                                        </p:attrNameLst>
                                      </p:cBhvr>
                                      <p:to>
                                        <p:strVal val="visible"/>
                                      </p:to>
                                    </p:set>
                                    <p:anim calcmode="lin" valueType="num">
                                      <p:cBhvr>
                                        <p:cTn id="221" dur="500" fill="hold"/>
                                        <p:tgtEl>
                                          <p:spTgt spid="9"/>
                                        </p:tgtEl>
                                        <p:attrNameLst>
                                          <p:attrName>ppt_w</p:attrName>
                                        </p:attrNameLst>
                                      </p:cBhvr>
                                      <p:tavLst>
                                        <p:tav tm="0">
                                          <p:val>
                                            <p:fltVal val="0"/>
                                          </p:val>
                                        </p:tav>
                                        <p:tav tm="100000">
                                          <p:val>
                                            <p:strVal val="#ppt_w"/>
                                          </p:val>
                                        </p:tav>
                                      </p:tavLst>
                                    </p:anim>
                                    <p:anim calcmode="lin" valueType="num">
                                      <p:cBhvr>
                                        <p:cTn id="222" dur="500" fill="hold"/>
                                        <p:tgtEl>
                                          <p:spTgt spid="9"/>
                                        </p:tgtEl>
                                        <p:attrNameLst>
                                          <p:attrName>ppt_h</p:attrName>
                                        </p:attrNameLst>
                                      </p:cBhvr>
                                      <p:tavLst>
                                        <p:tav tm="0">
                                          <p:val>
                                            <p:fltVal val="0"/>
                                          </p:val>
                                        </p:tav>
                                        <p:tav tm="100000">
                                          <p:val>
                                            <p:strVal val="#ppt_h"/>
                                          </p:val>
                                        </p:tav>
                                      </p:tavLst>
                                    </p:anim>
                                    <p:animEffect transition="in" filter="fade">
                                      <p:cBhvr>
                                        <p:cTn id="223" dur="500"/>
                                        <p:tgtEl>
                                          <p:spTgt spid="9"/>
                                        </p:tgtEl>
                                      </p:cBhvr>
                                    </p:animEffect>
                                  </p:childTnLst>
                                </p:cTn>
                              </p:par>
                              <p:par>
                                <p:cTn id="224" presetID="53" presetClass="entr" presetSubtype="16" fill="hold" grpId="0" nodeType="withEffect">
                                  <p:stCondLst>
                                    <p:cond delay="0"/>
                                  </p:stCondLst>
                                  <p:childTnLst>
                                    <p:set>
                                      <p:cBhvr>
                                        <p:cTn id="225" dur="1" fill="hold">
                                          <p:stCondLst>
                                            <p:cond delay="0"/>
                                          </p:stCondLst>
                                        </p:cTn>
                                        <p:tgtEl>
                                          <p:spTgt spid="11"/>
                                        </p:tgtEl>
                                        <p:attrNameLst>
                                          <p:attrName>style.visibility</p:attrName>
                                        </p:attrNameLst>
                                      </p:cBhvr>
                                      <p:to>
                                        <p:strVal val="visible"/>
                                      </p:to>
                                    </p:set>
                                    <p:anim calcmode="lin" valueType="num">
                                      <p:cBhvr>
                                        <p:cTn id="226" dur="500" fill="hold"/>
                                        <p:tgtEl>
                                          <p:spTgt spid="11"/>
                                        </p:tgtEl>
                                        <p:attrNameLst>
                                          <p:attrName>ppt_w</p:attrName>
                                        </p:attrNameLst>
                                      </p:cBhvr>
                                      <p:tavLst>
                                        <p:tav tm="0">
                                          <p:val>
                                            <p:fltVal val="0"/>
                                          </p:val>
                                        </p:tav>
                                        <p:tav tm="100000">
                                          <p:val>
                                            <p:strVal val="#ppt_w"/>
                                          </p:val>
                                        </p:tav>
                                      </p:tavLst>
                                    </p:anim>
                                    <p:anim calcmode="lin" valueType="num">
                                      <p:cBhvr>
                                        <p:cTn id="227" dur="500" fill="hold"/>
                                        <p:tgtEl>
                                          <p:spTgt spid="11"/>
                                        </p:tgtEl>
                                        <p:attrNameLst>
                                          <p:attrName>ppt_h</p:attrName>
                                        </p:attrNameLst>
                                      </p:cBhvr>
                                      <p:tavLst>
                                        <p:tav tm="0">
                                          <p:val>
                                            <p:fltVal val="0"/>
                                          </p:val>
                                        </p:tav>
                                        <p:tav tm="100000">
                                          <p:val>
                                            <p:strVal val="#ppt_h"/>
                                          </p:val>
                                        </p:tav>
                                      </p:tavLst>
                                    </p:anim>
                                    <p:animEffect transition="in" filter="fade">
                                      <p:cBhvr>
                                        <p:cTn id="228" dur="500"/>
                                        <p:tgtEl>
                                          <p:spTgt spid="11"/>
                                        </p:tgtEl>
                                      </p:cBhvr>
                                    </p:animEffect>
                                  </p:childTnLst>
                                </p:cTn>
                              </p:par>
                              <p:par>
                                <p:cTn id="229" presetID="53" presetClass="entr" presetSubtype="16" fill="hold" grpId="0" nodeType="withEffect">
                                  <p:stCondLst>
                                    <p:cond delay="0"/>
                                  </p:stCondLst>
                                  <p:childTnLst>
                                    <p:set>
                                      <p:cBhvr>
                                        <p:cTn id="230" dur="1" fill="hold">
                                          <p:stCondLst>
                                            <p:cond delay="0"/>
                                          </p:stCondLst>
                                        </p:cTn>
                                        <p:tgtEl>
                                          <p:spTgt spid="17"/>
                                        </p:tgtEl>
                                        <p:attrNameLst>
                                          <p:attrName>style.visibility</p:attrName>
                                        </p:attrNameLst>
                                      </p:cBhvr>
                                      <p:to>
                                        <p:strVal val="visible"/>
                                      </p:to>
                                    </p:set>
                                    <p:anim calcmode="lin" valueType="num">
                                      <p:cBhvr>
                                        <p:cTn id="231" dur="500" fill="hold"/>
                                        <p:tgtEl>
                                          <p:spTgt spid="17"/>
                                        </p:tgtEl>
                                        <p:attrNameLst>
                                          <p:attrName>ppt_w</p:attrName>
                                        </p:attrNameLst>
                                      </p:cBhvr>
                                      <p:tavLst>
                                        <p:tav tm="0">
                                          <p:val>
                                            <p:fltVal val="0"/>
                                          </p:val>
                                        </p:tav>
                                        <p:tav tm="100000">
                                          <p:val>
                                            <p:strVal val="#ppt_w"/>
                                          </p:val>
                                        </p:tav>
                                      </p:tavLst>
                                    </p:anim>
                                    <p:anim calcmode="lin" valueType="num">
                                      <p:cBhvr>
                                        <p:cTn id="232" dur="500" fill="hold"/>
                                        <p:tgtEl>
                                          <p:spTgt spid="17"/>
                                        </p:tgtEl>
                                        <p:attrNameLst>
                                          <p:attrName>ppt_h</p:attrName>
                                        </p:attrNameLst>
                                      </p:cBhvr>
                                      <p:tavLst>
                                        <p:tav tm="0">
                                          <p:val>
                                            <p:fltVal val="0"/>
                                          </p:val>
                                        </p:tav>
                                        <p:tav tm="100000">
                                          <p:val>
                                            <p:strVal val="#ppt_h"/>
                                          </p:val>
                                        </p:tav>
                                      </p:tavLst>
                                    </p:anim>
                                    <p:animEffect transition="in" filter="fade">
                                      <p:cBhvr>
                                        <p:cTn id="233" dur="500"/>
                                        <p:tgtEl>
                                          <p:spTgt spid="17"/>
                                        </p:tgtEl>
                                      </p:cBhvr>
                                    </p:animEffect>
                                  </p:childTnLst>
                                </p:cTn>
                              </p:par>
                              <p:par>
                                <p:cTn id="234" presetID="53" presetClass="entr" presetSubtype="16" fill="hold" grpId="0" nodeType="withEffect">
                                  <p:stCondLst>
                                    <p:cond delay="0"/>
                                  </p:stCondLst>
                                  <p:childTnLst>
                                    <p:set>
                                      <p:cBhvr>
                                        <p:cTn id="235" dur="1" fill="hold">
                                          <p:stCondLst>
                                            <p:cond delay="0"/>
                                          </p:stCondLst>
                                        </p:cTn>
                                        <p:tgtEl>
                                          <p:spTgt spid="19"/>
                                        </p:tgtEl>
                                        <p:attrNameLst>
                                          <p:attrName>style.visibility</p:attrName>
                                        </p:attrNameLst>
                                      </p:cBhvr>
                                      <p:to>
                                        <p:strVal val="visible"/>
                                      </p:to>
                                    </p:set>
                                    <p:anim calcmode="lin" valueType="num">
                                      <p:cBhvr>
                                        <p:cTn id="236" dur="500" fill="hold"/>
                                        <p:tgtEl>
                                          <p:spTgt spid="19"/>
                                        </p:tgtEl>
                                        <p:attrNameLst>
                                          <p:attrName>ppt_w</p:attrName>
                                        </p:attrNameLst>
                                      </p:cBhvr>
                                      <p:tavLst>
                                        <p:tav tm="0">
                                          <p:val>
                                            <p:fltVal val="0"/>
                                          </p:val>
                                        </p:tav>
                                        <p:tav tm="100000">
                                          <p:val>
                                            <p:strVal val="#ppt_w"/>
                                          </p:val>
                                        </p:tav>
                                      </p:tavLst>
                                    </p:anim>
                                    <p:anim calcmode="lin" valueType="num">
                                      <p:cBhvr>
                                        <p:cTn id="237" dur="500" fill="hold"/>
                                        <p:tgtEl>
                                          <p:spTgt spid="19"/>
                                        </p:tgtEl>
                                        <p:attrNameLst>
                                          <p:attrName>ppt_h</p:attrName>
                                        </p:attrNameLst>
                                      </p:cBhvr>
                                      <p:tavLst>
                                        <p:tav tm="0">
                                          <p:val>
                                            <p:fltVal val="0"/>
                                          </p:val>
                                        </p:tav>
                                        <p:tav tm="100000">
                                          <p:val>
                                            <p:strVal val="#ppt_h"/>
                                          </p:val>
                                        </p:tav>
                                      </p:tavLst>
                                    </p:anim>
                                    <p:animEffect transition="in" filter="fade">
                                      <p:cBhvr>
                                        <p:cTn id="238" dur="500"/>
                                        <p:tgtEl>
                                          <p:spTgt spid="19"/>
                                        </p:tgtEl>
                                      </p:cBhvr>
                                    </p:animEffect>
                                  </p:childTnLst>
                                </p:cTn>
                              </p:par>
                              <p:par>
                                <p:cTn id="239" presetID="53" presetClass="entr" presetSubtype="16" fill="hold" grpId="0" nodeType="withEffect">
                                  <p:stCondLst>
                                    <p:cond delay="0"/>
                                  </p:stCondLst>
                                  <p:childTnLst>
                                    <p:set>
                                      <p:cBhvr>
                                        <p:cTn id="240" dur="1" fill="hold">
                                          <p:stCondLst>
                                            <p:cond delay="0"/>
                                          </p:stCondLst>
                                        </p:cTn>
                                        <p:tgtEl>
                                          <p:spTgt spid="15"/>
                                        </p:tgtEl>
                                        <p:attrNameLst>
                                          <p:attrName>style.visibility</p:attrName>
                                        </p:attrNameLst>
                                      </p:cBhvr>
                                      <p:to>
                                        <p:strVal val="visible"/>
                                      </p:to>
                                    </p:set>
                                    <p:anim calcmode="lin" valueType="num">
                                      <p:cBhvr>
                                        <p:cTn id="241" dur="500" fill="hold"/>
                                        <p:tgtEl>
                                          <p:spTgt spid="15"/>
                                        </p:tgtEl>
                                        <p:attrNameLst>
                                          <p:attrName>ppt_w</p:attrName>
                                        </p:attrNameLst>
                                      </p:cBhvr>
                                      <p:tavLst>
                                        <p:tav tm="0">
                                          <p:val>
                                            <p:fltVal val="0"/>
                                          </p:val>
                                        </p:tav>
                                        <p:tav tm="100000">
                                          <p:val>
                                            <p:strVal val="#ppt_w"/>
                                          </p:val>
                                        </p:tav>
                                      </p:tavLst>
                                    </p:anim>
                                    <p:anim calcmode="lin" valueType="num">
                                      <p:cBhvr>
                                        <p:cTn id="242" dur="500" fill="hold"/>
                                        <p:tgtEl>
                                          <p:spTgt spid="15"/>
                                        </p:tgtEl>
                                        <p:attrNameLst>
                                          <p:attrName>ppt_h</p:attrName>
                                        </p:attrNameLst>
                                      </p:cBhvr>
                                      <p:tavLst>
                                        <p:tav tm="0">
                                          <p:val>
                                            <p:fltVal val="0"/>
                                          </p:val>
                                        </p:tav>
                                        <p:tav tm="100000">
                                          <p:val>
                                            <p:strVal val="#ppt_h"/>
                                          </p:val>
                                        </p:tav>
                                      </p:tavLst>
                                    </p:anim>
                                    <p:animEffect transition="in" filter="fade">
                                      <p:cBhvr>
                                        <p:cTn id="243" dur="500"/>
                                        <p:tgtEl>
                                          <p:spTgt spid="15"/>
                                        </p:tgtEl>
                                      </p:cBhvr>
                                    </p:animEffect>
                                  </p:childTnLst>
                                </p:cTn>
                              </p:par>
                              <p:par>
                                <p:cTn id="244" presetID="53" presetClass="entr" presetSubtype="16" fill="hold" grpId="0" nodeType="withEffect">
                                  <p:stCondLst>
                                    <p:cond delay="0"/>
                                  </p:stCondLst>
                                  <p:childTnLst>
                                    <p:set>
                                      <p:cBhvr>
                                        <p:cTn id="245" dur="1" fill="hold">
                                          <p:stCondLst>
                                            <p:cond delay="0"/>
                                          </p:stCondLst>
                                        </p:cTn>
                                        <p:tgtEl>
                                          <p:spTgt spid="13"/>
                                        </p:tgtEl>
                                        <p:attrNameLst>
                                          <p:attrName>style.visibility</p:attrName>
                                        </p:attrNameLst>
                                      </p:cBhvr>
                                      <p:to>
                                        <p:strVal val="visible"/>
                                      </p:to>
                                    </p:set>
                                    <p:anim calcmode="lin" valueType="num">
                                      <p:cBhvr>
                                        <p:cTn id="246" dur="500" fill="hold"/>
                                        <p:tgtEl>
                                          <p:spTgt spid="13"/>
                                        </p:tgtEl>
                                        <p:attrNameLst>
                                          <p:attrName>ppt_w</p:attrName>
                                        </p:attrNameLst>
                                      </p:cBhvr>
                                      <p:tavLst>
                                        <p:tav tm="0">
                                          <p:val>
                                            <p:fltVal val="0"/>
                                          </p:val>
                                        </p:tav>
                                        <p:tav tm="100000">
                                          <p:val>
                                            <p:strVal val="#ppt_w"/>
                                          </p:val>
                                        </p:tav>
                                      </p:tavLst>
                                    </p:anim>
                                    <p:anim calcmode="lin" valueType="num">
                                      <p:cBhvr>
                                        <p:cTn id="247" dur="500" fill="hold"/>
                                        <p:tgtEl>
                                          <p:spTgt spid="13"/>
                                        </p:tgtEl>
                                        <p:attrNameLst>
                                          <p:attrName>ppt_h</p:attrName>
                                        </p:attrNameLst>
                                      </p:cBhvr>
                                      <p:tavLst>
                                        <p:tav tm="0">
                                          <p:val>
                                            <p:fltVal val="0"/>
                                          </p:val>
                                        </p:tav>
                                        <p:tav tm="100000">
                                          <p:val>
                                            <p:strVal val="#ppt_h"/>
                                          </p:val>
                                        </p:tav>
                                      </p:tavLst>
                                    </p:anim>
                                    <p:animEffect transition="in" filter="fade">
                                      <p:cBhvr>
                                        <p:cTn id="248" dur="500"/>
                                        <p:tgtEl>
                                          <p:spTgt spid="13"/>
                                        </p:tgtEl>
                                      </p:cBhvr>
                                    </p:animEffect>
                                  </p:childTnLst>
                                </p:cTn>
                              </p:par>
                              <p:par>
                                <p:cTn id="249" presetID="53" presetClass="entr" presetSubtype="16" fill="hold" grpId="0" nodeType="withEffect">
                                  <p:stCondLst>
                                    <p:cond delay="0"/>
                                  </p:stCondLst>
                                  <p:childTnLst>
                                    <p:set>
                                      <p:cBhvr>
                                        <p:cTn id="250" dur="1" fill="hold">
                                          <p:stCondLst>
                                            <p:cond delay="0"/>
                                          </p:stCondLst>
                                        </p:cTn>
                                        <p:tgtEl>
                                          <p:spTgt spid="10"/>
                                        </p:tgtEl>
                                        <p:attrNameLst>
                                          <p:attrName>style.visibility</p:attrName>
                                        </p:attrNameLst>
                                      </p:cBhvr>
                                      <p:to>
                                        <p:strVal val="visible"/>
                                      </p:to>
                                    </p:set>
                                    <p:anim calcmode="lin" valueType="num">
                                      <p:cBhvr>
                                        <p:cTn id="251" dur="500" fill="hold"/>
                                        <p:tgtEl>
                                          <p:spTgt spid="10"/>
                                        </p:tgtEl>
                                        <p:attrNameLst>
                                          <p:attrName>ppt_w</p:attrName>
                                        </p:attrNameLst>
                                      </p:cBhvr>
                                      <p:tavLst>
                                        <p:tav tm="0">
                                          <p:val>
                                            <p:fltVal val="0"/>
                                          </p:val>
                                        </p:tav>
                                        <p:tav tm="100000">
                                          <p:val>
                                            <p:strVal val="#ppt_w"/>
                                          </p:val>
                                        </p:tav>
                                      </p:tavLst>
                                    </p:anim>
                                    <p:anim calcmode="lin" valueType="num">
                                      <p:cBhvr>
                                        <p:cTn id="252" dur="500" fill="hold"/>
                                        <p:tgtEl>
                                          <p:spTgt spid="10"/>
                                        </p:tgtEl>
                                        <p:attrNameLst>
                                          <p:attrName>ppt_h</p:attrName>
                                        </p:attrNameLst>
                                      </p:cBhvr>
                                      <p:tavLst>
                                        <p:tav tm="0">
                                          <p:val>
                                            <p:fltVal val="0"/>
                                          </p:val>
                                        </p:tav>
                                        <p:tav tm="100000">
                                          <p:val>
                                            <p:strVal val="#ppt_h"/>
                                          </p:val>
                                        </p:tav>
                                      </p:tavLst>
                                    </p:anim>
                                    <p:animEffect transition="in" filter="fade">
                                      <p:cBhvr>
                                        <p:cTn id="253" dur="500"/>
                                        <p:tgtEl>
                                          <p:spTgt spid="10"/>
                                        </p:tgtEl>
                                      </p:cBhvr>
                                    </p:animEffect>
                                  </p:childTnLst>
                                </p:cTn>
                              </p:par>
                              <p:par>
                                <p:cTn id="254" presetID="53" presetClass="entr" presetSubtype="16" fill="hold" grpId="0" nodeType="withEffect">
                                  <p:stCondLst>
                                    <p:cond delay="0"/>
                                  </p:stCondLst>
                                  <p:childTnLst>
                                    <p:set>
                                      <p:cBhvr>
                                        <p:cTn id="255" dur="1" fill="hold">
                                          <p:stCondLst>
                                            <p:cond delay="0"/>
                                          </p:stCondLst>
                                        </p:cTn>
                                        <p:tgtEl>
                                          <p:spTgt spid="12"/>
                                        </p:tgtEl>
                                        <p:attrNameLst>
                                          <p:attrName>style.visibility</p:attrName>
                                        </p:attrNameLst>
                                      </p:cBhvr>
                                      <p:to>
                                        <p:strVal val="visible"/>
                                      </p:to>
                                    </p:set>
                                    <p:anim calcmode="lin" valueType="num">
                                      <p:cBhvr>
                                        <p:cTn id="256" dur="500" fill="hold"/>
                                        <p:tgtEl>
                                          <p:spTgt spid="12"/>
                                        </p:tgtEl>
                                        <p:attrNameLst>
                                          <p:attrName>ppt_w</p:attrName>
                                        </p:attrNameLst>
                                      </p:cBhvr>
                                      <p:tavLst>
                                        <p:tav tm="0">
                                          <p:val>
                                            <p:fltVal val="0"/>
                                          </p:val>
                                        </p:tav>
                                        <p:tav tm="100000">
                                          <p:val>
                                            <p:strVal val="#ppt_w"/>
                                          </p:val>
                                        </p:tav>
                                      </p:tavLst>
                                    </p:anim>
                                    <p:anim calcmode="lin" valueType="num">
                                      <p:cBhvr>
                                        <p:cTn id="257" dur="500" fill="hold"/>
                                        <p:tgtEl>
                                          <p:spTgt spid="12"/>
                                        </p:tgtEl>
                                        <p:attrNameLst>
                                          <p:attrName>ppt_h</p:attrName>
                                        </p:attrNameLst>
                                      </p:cBhvr>
                                      <p:tavLst>
                                        <p:tav tm="0">
                                          <p:val>
                                            <p:fltVal val="0"/>
                                          </p:val>
                                        </p:tav>
                                        <p:tav tm="100000">
                                          <p:val>
                                            <p:strVal val="#ppt_h"/>
                                          </p:val>
                                        </p:tav>
                                      </p:tavLst>
                                    </p:anim>
                                    <p:animEffect transition="in" filter="fade">
                                      <p:cBhvr>
                                        <p:cTn id="258" dur="500"/>
                                        <p:tgtEl>
                                          <p:spTgt spid="12"/>
                                        </p:tgtEl>
                                      </p:cBhvr>
                                    </p:animEffect>
                                  </p:childTnLst>
                                </p:cTn>
                              </p:par>
                              <p:par>
                                <p:cTn id="259" presetID="53" presetClass="entr" presetSubtype="16" fill="hold" grpId="0" nodeType="withEffect">
                                  <p:stCondLst>
                                    <p:cond delay="0"/>
                                  </p:stCondLst>
                                  <p:childTnLst>
                                    <p:set>
                                      <p:cBhvr>
                                        <p:cTn id="260" dur="1" fill="hold">
                                          <p:stCondLst>
                                            <p:cond delay="0"/>
                                          </p:stCondLst>
                                        </p:cTn>
                                        <p:tgtEl>
                                          <p:spTgt spid="14"/>
                                        </p:tgtEl>
                                        <p:attrNameLst>
                                          <p:attrName>style.visibility</p:attrName>
                                        </p:attrNameLst>
                                      </p:cBhvr>
                                      <p:to>
                                        <p:strVal val="visible"/>
                                      </p:to>
                                    </p:set>
                                    <p:anim calcmode="lin" valueType="num">
                                      <p:cBhvr>
                                        <p:cTn id="261" dur="500" fill="hold"/>
                                        <p:tgtEl>
                                          <p:spTgt spid="14"/>
                                        </p:tgtEl>
                                        <p:attrNameLst>
                                          <p:attrName>ppt_w</p:attrName>
                                        </p:attrNameLst>
                                      </p:cBhvr>
                                      <p:tavLst>
                                        <p:tav tm="0">
                                          <p:val>
                                            <p:fltVal val="0"/>
                                          </p:val>
                                        </p:tav>
                                        <p:tav tm="100000">
                                          <p:val>
                                            <p:strVal val="#ppt_w"/>
                                          </p:val>
                                        </p:tav>
                                      </p:tavLst>
                                    </p:anim>
                                    <p:anim calcmode="lin" valueType="num">
                                      <p:cBhvr>
                                        <p:cTn id="262" dur="500" fill="hold"/>
                                        <p:tgtEl>
                                          <p:spTgt spid="14"/>
                                        </p:tgtEl>
                                        <p:attrNameLst>
                                          <p:attrName>ppt_h</p:attrName>
                                        </p:attrNameLst>
                                      </p:cBhvr>
                                      <p:tavLst>
                                        <p:tav tm="0">
                                          <p:val>
                                            <p:fltVal val="0"/>
                                          </p:val>
                                        </p:tav>
                                        <p:tav tm="100000">
                                          <p:val>
                                            <p:strVal val="#ppt_h"/>
                                          </p:val>
                                        </p:tav>
                                      </p:tavLst>
                                    </p:anim>
                                    <p:animEffect transition="in" filter="fade">
                                      <p:cBhvr>
                                        <p:cTn id="263" dur="500"/>
                                        <p:tgtEl>
                                          <p:spTgt spid="14"/>
                                        </p:tgtEl>
                                      </p:cBhvr>
                                    </p:animEffect>
                                  </p:childTnLst>
                                </p:cTn>
                              </p:par>
                              <p:par>
                                <p:cTn id="264" presetID="53" presetClass="entr" presetSubtype="16" fill="hold" grpId="0" nodeType="withEffect">
                                  <p:stCondLst>
                                    <p:cond delay="0"/>
                                  </p:stCondLst>
                                  <p:childTnLst>
                                    <p:set>
                                      <p:cBhvr>
                                        <p:cTn id="265" dur="1" fill="hold">
                                          <p:stCondLst>
                                            <p:cond delay="0"/>
                                          </p:stCondLst>
                                        </p:cTn>
                                        <p:tgtEl>
                                          <p:spTgt spid="16"/>
                                        </p:tgtEl>
                                        <p:attrNameLst>
                                          <p:attrName>style.visibility</p:attrName>
                                        </p:attrNameLst>
                                      </p:cBhvr>
                                      <p:to>
                                        <p:strVal val="visible"/>
                                      </p:to>
                                    </p:set>
                                    <p:anim calcmode="lin" valueType="num">
                                      <p:cBhvr>
                                        <p:cTn id="266" dur="500" fill="hold"/>
                                        <p:tgtEl>
                                          <p:spTgt spid="16"/>
                                        </p:tgtEl>
                                        <p:attrNameLst>
                                          <p:attrName>ppt_w</p:attrName>
                                        </p:attrNameLst>
                                      </p:cBhvr>
                                      <p:tavLst>
                                        <p:tav tm="0">
                                          <p:val>
                                            <p:fltVal val="0"/>
                                          </p:val>
                                        </p:tav>
                                        <p:tav tm="100000">
                                          <p:val>
                                            <p:strVal val="#ppt_w"/>
                                          </p:val>
                                        </p:tav>
                                      </p:tavLst>
                                    </p:anim>
                                    <p:anim calcmode="lin" valueType="num">
                                      <p:cBhvr>
                                        <p:cTn id="267" dur="500" fill="hold"/>
                                        <p:tgtEl>
                                          <p:spTgt spid="16"/>
                                        </p:tgtEl>
                                        <p:attrNameLst>
                                          <p:attrName>ppt_h</p:attrName>
                                        </p:attrNameLst>
                                      </p:cBhvr>
                                      <p:tavLst>
                                        <p:tav tm="0">
                                          <p:val>
                                            <p:fltVal val="0"/>
                                          </p:val>
                                        </p:tav>
                                        <p:tav tm="100000">
                                          <p:val>
                                            <p:strVal val="#ppt_h"/>
                                          </p:val>
                                        </p:tav>
                                      </p:tavLst>
                                    </p:anim>
                                    <p:animEffect transition="in" filter="fade">
                                      <p:cBhvr>
                                        <p:cTn id="268" dur="500"/>
                                        <p:tgtEl>
                                          <p:spTgt spid="16"/>
                                        </p:tgtEl>
                                      </p:cBhvr>
                                    </p:animEffect>
                                  </p:childTnLst>
                                </p:cTn>
                              </p:par>
                              <p:par>
                                <p:cTn id="269" presetID="53" presetClass="entr" presetSubtype="16" fill="hold" grpId="0" nodeType="withEffect">
                                  <p:stCondLst>
                                    <p:cond delay="0"/>
                                  </p:stCondLst>
                                  <p:childTnLst>
                                    <p:set>
                                      <p:cBhvr>
                                        <p:cTn id="270" dur="1" fill="hold">
                                          <p:stCondLst>
                                            <p:cond delay="0"/>
                                          </p:stCondLst>
                                        </p:cTn>
                                        <p:tgtEl>
                                          <p:spTgt spid="18"/>
                                        </p:tgtEl>
                                        <p:attrNameLst>
                                          <p:attrName>style.visibility</p:attrName>
                                        </p:attrNameLst>
                                      </p:cBhvr>
                                      <p:to>
                                        <p:strVal val="visible"/>
                                      </p:to>
                                    </p:set>
                                    <p:anim calcmode="lin" valueType="num">
                                      <p:cBhvr>
                                        <p:cTn id="271" dur="500" fill="hold"/>
                                        <p:tgtEl>
                                          <p:spTgt spid="18"/>
                                        </p:tgtEl>
                                        <p:attrNameLst>
                                          <p:attrName>ppt_w</p:attrName>
                                        </p:attrNameLst>
                                      </p:cBhvr>
                                      <p:tavLst>
                                        <p:tav tm="0">
                                          <p:val>
                                            <p:fltVal val="0"/>
                                          </p:val>
                                        </p:tav>
                                        <p:tav tm="100000">
                                          <p:val>
                                            <p:strVal val="#ppt_w"/>
                                          </p:val>
                                        </p:tav>
                                      </p:tavLst>
                                    </p:anim>
                                    <p:anim calcmode="lin" valueType="num">
                                      <p:cBhvr>
                                        <p:cTn id="272" dur="500" fill="hold"/>
                                        <p:tgtEl>
                                          <p:spTgt spid="18"/>
                                        </p:tgtEl>
                                        <p:attrNameLst>
                                          <p:attrName>ppt_h</p:attrName>
                                        </p:attrNameLst>
                                      </p:cBhvr>
                                      <p:tavLst>
                                        <p:tav tm="0">
                                          <p:val>
                                            <p:fltVal val="0"/>
                                          </p:val>
                                        </p:tav>
                                        <p:tav tm="100000">
                                          <p:val>
                                            <p:strVal val="#ppt_h"/>
                                          </p:val>
                                        </p:tav>
                                      </p:tavLst>
                                    </p:anim>
                                    <p:animEffect transition="in" filter="fade">
                                      <p:cBhvr>
                                        <p:cTn id="273" dur="500"/>
                                        <p:tgtEl>
                                          <p:spTgt spid="18"/>
                                        </p:tgtEl>
                                      </p:cBhvr>
                                    </p:animEffect>
                                  </p:childTnLst>
                                </p:cTn>
                              </p:par>
                              <p:par>
                                <p:cTn id="274" presetID="53" presetClass="entr" presetSubtype="16" fill="hold" grpId="0" nodeType="withEffect">
                                  <p:stCondLst>
                                    <p:cond delay="0"/>
                                  </p:stCondLst>
                                  <p:childTnLst>
                                    <p:set>
                                      <p:cBhvr>
                                        <p:cTn id="275" dur="1" fill="hold">
                                          <p:stCondLst>
                                            <p:cond delay="0"/>
                                          </p:stCondLst>
                                        </p:cTn>
                                        <p:tgtEl>
                                          <p:spTgt spid="20"/>
                                        </p:tgtEl>
                                        <p:attrNameLst>
                                          <p:attrName>style.visibility</p:attrName>
                                        </p:attrNameLst>
                                      </p:cBhvr>
                                      <p:to>
                                        <p:strVal val="visible"/>
                                      </p:to>
                                    </p:set>
                                    <p:anim calcmode="lin" valueType="num">
                                      <p:cBhvr>
                                        <p:cTn id="276" dur="500" fill="hold"/>
                                        <p:tgtEl>
                                          <p:spTgt spid="20"/>
                                        </p:tgtEl>
                                        <p:attrNameLst>
                                          <p:attrName>ppt_w</p:attrName>
                                        </p:attrNameLst>
                                      </p:cBhvr>
                                      <p:tavLst>
                                        <p:tav tm="0">
                                          <p:val>
                                            <p:fltVal val="0"/>
                                          </p:val>
                                        </p:tav>
                                        <p:tav tm="100000">
                                          <p:val>
                                            <p:strVal val="#ppt_w"/>
                                          </p:val>
                                        </p:tav>
                                      </p:tavLst>
                                    </p:anim>
                                    <p:anim calcmode="lin" valueType="num">
                                      <p:cBhvr>
                                        <p:cTn id="277" dur="500" fill="hold"/>
                                        <p:tgtEl>
                                          <p:spTgt spid="20"/>
                                        </p:tgtEl>
                                        <p:attrNameLst>
                                          <p:attrName>ppt_h</p:attrName>
                                        </p:attrNameLst>
                                      </p:cBhvr>
                                      <p:tavLst>
                                        <p:tav tm="0">
                                          <p:val>
                                            <p:fltVal val="0"/>
                                          </p:val>
                                        </p:tav>
                                        <p:tav tm="100000">
                                          <p:val>
                                            <p:strVal val="#ppt_h"/>
                                          </p:val>
                                        </p:tav>
                                      </p:tavLst>
                                    </p:anim>
                                    <p:animEffect transition="in" filter="fade">
                                      <p:cBhvr>
                                        <p:cTn id="278" dur="500"/>
                                        <p:tgtEl>
                                          <p:spTgt spid="20"/>
                                        </p:tgtEl>
                                      </p:cBhvr>
                                    </p:animEffect>
                                  </p:childTnLst>
                                </p:cTn>
                              </p:par>
                            </p:childTnLst>
                          </p:cTn>
                        </p:par>
                      </p:childTnLst>
                    </p:cTn>
                  </p:par>
                  <p:par>
                    <p:cTn id="279" fill="hold">
                      <p:stCondLst>
                        <p:cond delay="indefinite"/>
                      </p:stCondLst>
                      <p:childTnLst>
                        <p:par>
                          <p:cTn id="280" fill="hold">
                            <p:stCondLst>
                              <p:cond delay="0"/>
                            </p:stCondLst>
                            <p:childTnLst>
                              <p:par>
                                <p:cTn id="281" presetID="10" presetClass="entr" presetSubtype="0" fill="hold" nodeType="clickEffect">
                                  <p:stCondLst>
                                    <p:cond delay="0"/>
                                  </p:stCondLst>
                                  <p:childTnLst>
                                    <p:set>
                                      <p:cBhvr>
                                        <p:cTn id="282" dur="1" fill="hold">
                                          <p:stCondLst>
                                            <p:cond delay="0"/>
                                          </p:stCondLst>
                                        </p:cTn>
                                        <p:tgtEl>
                                          <p:spTgt spid="61"/>
                                        </p:tgtEl>
                                        <p:attrNameLst>
                                          <p:attrName>style.visibility</p:attrName>
                                        </p:attrNameLst>
                                      </p:cBhvr>
                                      <p:to>
                                        <p:strVal val="visible"/>
                                      </p:to>
                                    </p:set>
                                    <p:animEffect transition="in" filter="fade">
                                      <p:cBhvr>
                                        <p:cTn id="283" dur="500"/>
                                        <p:tgtEl>
                                          <p:spTgt spid="61"/>
                                        </p:tgtEl>
                                      </p:cBhvr>
                                    </p:animEffect>
                                  </p:childTnLst>
                                </p:cTn>
                              </p:par>
                            </p:childTnLst>
                          </p:cTn>
                        </p:par>
                      </p:childTnLst>
                    </p:cTn>
                  </p:par>
                  <p:par>
                    <p:cTn id="284" fill="hold">
                      <p:stCondLst>
                        <p:cond delay="indefinite"/>
                      </p:stCondLst>
                      <p:childTnLst>
                        <p:par>
                          <p:cTn id="285" fill="hold">
                            <p:stCondLst>
                              <p:cond delay="0"/>
                            </p:stCondLst>
                            <p:childTnLst>
                              <p:par>
                                <p:cTn id="286" presetID="10" presetClass="exit" presetSubtype="0" fill="hold" nodeType="clickEffect">
                                  <p:stCondLst>
                                    <p:cond delay="0"/>
                                  </p:stCondLst>
                                  <p:childTnLst>
                                    <p:animEffect transition="out" filter="fade">
                                      <p:cBhvr>
                                        <p:cTn id="287" dur="500"/>
                                        <p:tgtEl>
                                          <p:spTgt spid="61"/>
                                        </p:tgtEl>
                                      </p:cBhvr>
                                    </p:animEffect>
                                    <p:set>
                                      <p:cBhvr>
                                        <p:cTn id="288" dur="1" fill="hold">
                                          <p:stCondLst>
                                            <p:cond delay="499"/>
                                          </p:stCondLst>
                                        </p:cTn>
                                        <p:tgtEl>
                                          <p:spTgt spid="61"/>
                                        </p:tgtEl>
                                        <p:attrNameLst>
                                          <p:attrName>style.visibility</p:attrName>
                                        </p:attrNameLst>
                                      </p:cBhvr>
                                      <p:to>
                                        <p:strVal val="hidden"/>
                                      </p:to>
                                    </p:set>
                                  </p:childTnLst>
                                </p:cTn>
                              </p:par>
                            </p:childTnLst>
                          </p:cTn>
                        </p:par>
                      </p:childTnLst>
                    </p:cTn>
                  </p:par>
                  <p:par>
                    <p:cTn id="289" fill="hold">
                      <p:stCondLst>
                        <p:cond delay="indefinite"/>
                      </p:stCondLst>
                      <p:childTnLst>
                        <p:par>
                          <p:cTn id="290" fill="hold">
                            <p:stCondLst>
                              <p:cond delay="0"/>
                            </p:stCondLst>
                            <p:childTnLst>
                              <p:par>
                                <p:cTn id="291" presetID="10" presetClass="entr" presetSubtype="0" fill="hold" nodeType="clickEffect">
                                  <p:stCondLst>
                                    <p:cond delay="0"/>
                                  </p:stCondLst>
                                  <p:childTnLst>
                                    <p:set>
                                      <p:cBhvr>
                                        <p:cTn id="292" dur="1" fill="hold">
                                          <p:stCondLst>
                                            <p:cond delay="0"/>
                                          </p:stCondLst>
                                        </p:cTn>
                                        <p:tgtEl>
                                          <p:spTgt spid="67"/>
                                        </p:tgtEl>
                                        <p:attrNameLst>
                                          <p:attrName>style.visibility</p:attrName>
                                        </p:attrNameLst>
                                      </p:cBhvr>
                                      <p:to>
                                        <p:strVal val="visible"/>
                                      </p:to>
                                    </p:set>
                                    <p:animEffect transition="in" filter="fade">
                                      <p:cBhvr>
                                        <p:cTn id="293" dur="500"/>
                                        <p:tgtEl>
                                          <p:spTgt spid="67"/>
                                        </p:tgtEl>
                                      </p:cBhvr>
                                    </p:animEffect>
                                  </p:childTnLst>
                                </p:cTn>
                              </p:par>
                            </p:childTnLst>
                          </p:cTn>
                        </p:par>
                      </p:childTnLst>
                    </p:cTn>
                  </p:par>
                  <p:par>
                    <p:cTn id="294" fill="hold">
                      <p:stCondLst>
                        <p:cond delay="indefinite"/>
                      </p:stCondLst>
                      <p:childTnLst>
                        <p:par>
                          <p:cTn id="295" fill="hold">
                            <p:stCondLst>
                              <p:cond delay="0"/>
                            </p:stCondLst>
                            <p:childTnLst>
                              <p:par>
                                <p:cTn id="296" presetID="10" presetClass="exit" presetSubtype="0" fill="hold" nodeType="clickEffect">
                                  <p:stCondLst>
                                    <p:cond delay="0"/>
                                  </p:stCondLst>
                                  <p:childTnLst>
                                    <p:animEffect transition="out" filter="fade">
                                      <p:cBhvr>
                                        <p:cTn id="297" dur="500"/>
                                        <p:tgtEl>
                                          <p:spTgt spid="67"/>
                                        </p:tgtEl>
                                      </p:cBhvr>
                                    </p:animEffect>
                                    <p:set>
                                      <p:cBhvr>
                                        <p:cTn id="298" dur="1" fill="hold">
                                          <p:stCondLst>
                                            <p:cond delay="499"/>
                                          </p:stCondLst>
                                        </p:cTn>
                                        <p:tgtEl>
                                          <p:spTgt spid="67"/>
                                        </p:tgtEl>
                                        <p:attrNameLst>
                                          <p:attrName>style.visibility</p:attrName>
                                        </p:attrNameLst>
                                      </p:cBhvr>
                                      <p:to>
                                        <p:strVal val="hidden"/>
                                      </p:to>
                                    </p:set>
                                  </p:childTnLst>
                                </p:cTn>
                              </p:par>
                            </p:childTnLst>
                          </p:cTn>
                        </p:par>
                      </p:childTnLst>
                    </p:cTn>
                  </p:par>
                  <p:par>
                    <p:cTn id="299" fill="hold">
                      <p:stCondLst>
                        <p:cond delay="indefinite"/>
                      </p:stCondLst>
                      <p:childTnLst>
                        <p:par>
                          <p:cTn id="300" fill="hold">
                            <p:stCondLst>
                              <p:cond delay="0"/>
                            </p:stCondLst>
                            <p:childTnLst>
                              <p:par>
                                <p:cTn id="301" presetID="10" presetClass="entr" presetSubtype="0" fill="hold" nodeType="clickEffect">
                                  <p:stCondLst>
                                    <p:cond delay="0"/>
                                  </p:stCondLst>
                                  <p:childTnLst>
                                    <p:set>
                                      <p:cBhvr>
                                        <p:cTn id="302" dur="1" fill="hold">
                                          <p:stCondLst>
                                            <p:cond delay="0"/>
                                          </p:stCondLst>
                                        </p:cTn>
                                        <p:tgtEl>
                                          <p:spTgt spid="68"/>
                                        </p:tgtEl>
                                        <p:attrNameLst>
                                          <p:attrName>style.visibility</p:attrName>
                                        </p:attrNameLst>
                                      </p:cBhvr>
                                      <p:to>
                                        <p:strVal val="visible"/>
                                      </p:to>
                                    </p:set>
                                    <p:animEffect transition="in" filter="fade">
                                      <p:cBhvr>
                                        <p:cTn id="303" dur="500"/>
                                        <p:tgtEl>
                                          <p:spTgt spid="68"/>
                                        </p:tgtEl>
                                      </p:cBhvr>
                                    </p:animEffect>
                                  </p:childTnLst>
                                </p:cTn>
                              </p:par>
                            </p:childTnLst>
                          </p:cTn>
                        </p:par>
                      </p:childTnLst>
                    </p:cTn>
                  </p:par>
                  <p:par>
                    <p:cTn id="304" fill="hold">
                      <p:stCondLst>
                        <p:cond delay="indefinite"/>
                      </p:stCondLst>
                      <p:childTnLst>
                        <p:par>
                          <p:cTn id="305" fill="hold">
                            <p:stCondLst>
                              <p:cond delay="0"/>
                            </p:stCondLst>
                            <p:childTnLst>
                              <p:par>
                                <p:cTn id="306" presetID="10" presetClass="exit" presetSubtype="0" fill="hold" nodeType="clickEffect">
                                  <p:stCondLst>
                                    <p:cond delay="0"/>
                                  </p:stCondLst>
                                  <p:childTnLst>
                                    <p:animEffect transition="out" filter="fade">
                                      <p:cBhvr>
                                        <p:cTn id="307" dur="500"/>
                                        <p:tgtEl>
                                          <p:spTgt spid="68"/>
                                        </p:tgtEl>
                                      </p:cBhvr>
                                    </p:animEffect>
                                    <p:set>
                                      <p:cBhvr>
                                        <p:cTn id="308"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animBg="1"/>
      <p:bldP spid="10" grpId="0"/>
      <p:bldP spid="11" grpId="0" animBg="1"/>
      <p:bldP spid="12" grpId="0"/>
      <p:bldP spid="13" grpId="0" animBg="1"/>
      <p:bldP spid="14" grpId="0"/>
      <p:bldP spid="15" grpId="0" animBg="1"/>
      <p:bldP spid="16" grpId="0"/>
      <p:bldP spid="17" grpId="0" animBg="1"/>
      <p:bldP spid="19" grpId="0" animBg="1"/>
      <p:bldP spid="18" grpId="0"/>
      <p:bldP spid="20"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P spid="59" grpId="0"/>
      <p:bldP spid="60" grpId="0"/>
      <p:bldP spid="62" grpId="0"/>
      <p:bldP spid="63" grpId="0"/>
      <p:bldP spid="64" grpId="0"/>
      <p:bldP spid="65" grpId="0"/>
    </p:bldLst>
  </p:timing>
</p:sld>
</file>

<file path=ppt/theme/theme1.xml><?xml version="1.0" encoding="utf-8"?>
<a:theme xmlns:a="http://schemas.openxmlformats.org/drawingml/2006/main" name="Office Theme">
  <a:themeElements>
    <a:clrScheme name="Komplet">
      <a:dk1>
        <a:sysClr val="windowText" lastClr="000000"/>
      </a:dk1>
      <a:lt1>
        <a:sysClr val="window" lastClr="FFFFFF"/>
      </a:lt1>
      <a:dk2>
        <a:srgbClr val="3A3838"/>
      </a:dk2>
      <a:lt2>
        <a:srgbClr val="A5A5A5"/>
      </a:lt2>
      <a:accent1>
        <a:srgbClr val="698A12"/>
      </a:accent1>
      <a:accent2>
        <a:srgbClr val="2872A1"/>
      </a:accent2>
      <a:accent3>
        <a:srgbClr val="EA6C00"/>
      </a:accent3>
      <a:accent4>
        <a:srgbClr val="C91719"/>
      </a:accent4>
      <a:accent5>
        <a:srgbClr val="803066"/>
      </a:accent5>
      <a:accent6>
        <a:srgbClr val="2B7C78"/>
      </a:accent6>
      <a:hlink>
        <a:srgbClr val="A05024"/>
      </a:hlink>
      <a:folHlink>
        <a:srgbClr val="FEC037"/>
      </a:folHlink>
    </a:clrScheme>
    <a:fontScheme name="Custom 3">
      <a:majorFont>
        <a:latin typeface="Rale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Komplet">
      <a:dk1>
        <a:sysClr val="windowText" lastClr="000000"/>
      </a:dk1>
      <a:lt1>
        <a:sysClr val="window" lastClr="FFFFFF"/>
      </a:lt1>
      <a:dk2>
        <a:srgbClr val="3A3838"/>
      </a:dk2>
      <a:lt2>
        <a:srgbClr val="A5A5A5"/>
      </a:lt2>
      <a:accent1>
        <a:srgbClr val="698A12"/>
      </a:accent1>
      <a:accent2>
        <a:srgbClr val="2872A1"/>
      </a:accent2>
      <a:accent3>
        <a:srgbClr val="EA6C00"/>
      </a:accent3>
      <a:accent4>
        <a:srgbClr val="C91719"/>
      </a:accent4>
      <a:accent5>
        <a:srgbClr val="803066"/>
      </a:accent5>
      <a:accent6>
        <a:srgbClr val="2B7C78"/>
      </a:accent6>
      <a:hlink>
        <a:srgbClr val="A05024"/>
      </a:hlink>
      <a:folHlink>
        <a:srgbClr val="FEC037"/>
      </a:folHlink>
    </a:clrScheme>
    <a:fontScheme name="Custom 3">
      <a:majorFont>
        <a:latin typeface="Rale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10574</TotalTime>
  <Words>2048</Words>
  <Application>Microsoft Office PowerPoint</Application>
  <PresentationFormat>Panorámica</PresentationFormat>
  <Paragraphs>495</Paragraphs>
  <Slides>43</Slides>
  <Notes>3</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43</vt:i4>
      </vt:variant>
    </vt:vector>
  </HeadingPairs>
  <TitlesOfParts>
    <vt:vector size="55" baseType="lpstr">
      <vt:lpstr>Arial</vt:lpstr>
      <vt:lpstr>Bebas</vt:lpstr>
      <vt:lpstr>Calibri</vt:lpstr>
      <vt:lpstr>Calibri Light</vt:lpstr>
      <vt:lpstr>FontAwesome</vt:lpstr>
      <vt:lpstr>Helvetica</vt:lpstr>
      <vt:lpstr>Raleway</vt:lpstr>
      <vt:lpstr>Segoe UI Symbol</vt:lpstr>
      <vt:lpstr>Signika Negative</vt:lpstr>
      <vt:lpstr>Wingdings</vt:lpstr>
      <vt:lpstr>Office Theme</vt:lpstr>
      <vt:lpstr>1_Office Theme</vt:lpstr>
      <vt:lpstr>Presentación de PowerPoint</vt:lpstr>
      <vt:lpstr>Presentación de PowerPoint</vt:lpstr>
      <vt:lpstr>Presentación de PowerPoint</vt:lpstr>
      <vt:lpstr>Presentación de PowerPoint</vt:lpstr>
      <vt:lpstr>Justificación</vt:lpstr>
      <vt:lpstr>Situación actual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Arquitectura</vt:lpstr>
      <vt:lpstr>Presentación de PowerPoint</vt:lpstr>
      <vt:lpstr>Presentación de PowerPoint</vt:lpstr>
      <vt:lpstr>Presentación de PowerPoint</vt:lpstr>
      <vt:lpstr>Presentación de PowerPoint</vt:lpstr>
      <vt:lpstr>Diagrama de Casos de Uso</vt:lpstr>
      <vt:lpstr>Diagrama de Casos de Uso</vt:lpstr>
      <vt:lpstr>Diagrama de Secuencia</vt:lpstr>
      <vt:lpstr>Diagrama de Clases</vt:lpstr>
      <vt:lpstr>Diagrama de Objetos</vt:lpstr>
      <vt:lpstr>Diagrama de Paquetes</vt:lpstr>
      <vt:lpstr>Diagrama de Despliegue</vt:lpstr>
      <vt:lpstr>Diagrama de Colaboración</vt:lpstr>
      <vt:lpstr>Diagrama de Estado</vt:lpstr>
      <vt:lpstr>Diagrama de Actividades</vt:lpstr>
      <vt:lpstr>Abstracción de Base de Datos</vt:lpstr>
      <vt:lpstr>Diseño de Base de Datos</vt:lpstr>
      <vt:lpstr>Diagrama de Base de Datos</vt:lpstr>
      <vt:lpstr>Casos de prueba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sdasds</dc:title>
  <dc:creator>Muse</dc:creator>
  <cp:lastModifiedBy>Javier Soria</cp:lastModifiedBy>
  <cp:revision>741</cp:revision>
  <dcterms:created xsi:type="dcterms:W3CDTF">2014-10-27T07:02:10Z</dcterms:created>
  <dcterms:modified xsi:type="dcterms:W3CDTF">2015-11-18T18:57:57Z</dcterms:modified>
</cp:coreProperties>
</file>